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61" r:id="rId4"/>
    <p:sldId id="265" r:id="rId5"/>
    <p:sldId id="276" r:id="rId6"/>
    <p:sldId id="267" r:id="rId7"/>
    <p:sldId id="277" r:id="rId8"/>
    <p:sldId id="262" r:id="rId9"/>
    <p:sldId id="268" r:id="rId10"/>
    <p:sldId id="278" r:id="rId11"/>
    <p:sldId id="279" r:id="rId12"/>
    <p:sldId id="280" r:id="rId13"/>
    <p:sldId id="269" r:id="rId14"/>
    <p:sldId id="263" r:id="rId15"/>
    <p:sldId id="270" r:id="rId16"/>
    <p:sldId id="271" r:id="rId17"/>
    <p:sldId id="281" r:id="rId18"/>
    <p:sldId id="282" r:id="rId19"/>
    <p:sldId id="283" r:id="rId20"/>
    <p:sldId id="264" r:id="rId21"/>
    <p:sldId id="285" r:id="rId22"/>
    <p:sldId id="284" r:id="rId23"/>
    <p:sldId id="272" r:id="rId24"/>
    <p:sldId id="273" r:id="rId25"/>
    <p:sldId id="274" r:id="rId26"/>
    <p:sldId id="286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C7A0"/>
    <a:srgbClr val="526188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77" autoAdjust="0"/>
    <p:restoredTop sz="94517" autoAdjust="0"/>
  </p:normalViewPr>
  <p:slideViewPr>
    <p:cSldViewPr snapToGrid="0" showGuides="1">
      <p:cViewPr varScale="1">
        <p:scale>
          <a:sx n="94" d="100"/>
          <a:sy n="94" d="100"/>
        </p:scale>
        <p:origin x="102" y="49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37EDBB-4C7E-458C-8081-732E81F2C989}" type="datetimeFigureOut">
              <a:rPr lang="zh-CN" altLang="en-US" smtClean="0"/>
              <a:t>2022/3/13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864D19-9D93-47A8-8EC6-5175BEEC19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2251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864D19-9D93-47A8-8EC6-5175BEEC192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8572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864D19-9D93-47A8-8EC6-5175BEEC192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449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864D19-9D93-47A8-8EC6-5175BEEC192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06735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864D19-9D93-47A8-8EC6-5175BEEC192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6216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864D19-9D93-47A8-8EC6-5175BEEC192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1600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0CAB6-B07E-4BA4-BC4B-DDB8D129D594}" type="datetimeFigureOut">
              <a:rPr lang="zh-CN" altLang="en-US" smtClean="0"/>
              <a:t>2022/3/13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B4A21-C178-4EF4-9692-581FD3539F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0CAB6-B07E-4BA4-BC4B-DDB8D129D594}" type="datetimeFigureOut">
              <a:rPr lang="zh-CN" altLang="en-US" smtClean="0"/>
              <a:t>2022/3/13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B4A21-C178-4EF4-9692-581FD3539F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0CAB6-B07E-4BA4-BC4B-DDB8D129D594}" type="datetimeFigureOut">
              <a:rPr lang="zh-CN" altLang="en-US" smtClean="0"/>
              <a:t>2022/3/13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B4A21-C178-4EF4-9692-581FD3539F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0CAB6-B07E-4BA4-BC4B-DDB8D129D594}" type="datetimeFigureOut">
              <a:rPr lang="zh-CN" altLang="en-US" smtClean="0"/>
              <a:t>2022/3/13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B4A21-C178-4EF4-9692-581FD3539F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0CAB6-B07E-4BA4-BC4B-DDB8D129D594}" type="datetimeFigureOut">
              <a:rPr lang="zh-CN" altLang="en-US" smtClean="0"/>
              <a:t>2022/3/13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B4A21-C178-4EF4-9692-581FD3539F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0CAB6-B07E-4BA4-BC4B-DDB8D129D594}" type="datetimeFigureOut">
              <a:rPr lang="zh-CN" altLang="en-US" smtClean="0"/>
              <a:t>2022/3/13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B4A21-C178-4EF4-9692-581FD3539F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0CAB6-B07E-4BA4-BC4B-DDB8D129D594}" type="datetimeFigureOut">
              <a:rPr lang="zh-CN" altLang="en-US" smtClean="0"/>
              <a:t>2022/3/13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B4A21-C178-4EF4-9692-581FD3539F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0CAB6-B07E-4BA4-BC4B-DDB8D129D594}" type="datetimeFigureOut">
              <a:rPr lang="zh-CN" altLang="en-US" smtClean="0"/>
              <a:t>2022/3/13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B4A21-C178-4EF4-9692-581FD3539F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/>
          <p:cNvSpPr/>
          <p:nvPr userDrawn="1"/>
        </p:nvSpPr>
        <p:spPr bwMode="auto">
          <a:xfrm flipH="1">
            <a:off x="0" y="5871029"/>
            <a:ext cx="12192000" cy="1012232"/>
          </a:xfrm>
          <a:custGeom>
            <a:avLst/>
            <a:gdLst>
              <a:gd name="connsiteX0" fmla="*/ 2457949 w 12192000"/>
              <a:gd name="connsiteY0" fmla="*/ 0 h 1012232"/>
              <a:gd name="connsiteX1" fmla="*/ 9057549 w 12192000"/>
              <a:gd name="connsiteY1" fmla="*/ 610553 h 1012232"/>
              <a:gd name="connsiteX2" fmla="*/ 12192000 w 12192000"/>
              <a:gd name="connsiteY2" fmla="*/ 305277 h 1012232"/>
              <a:gd name="connsiteX3" fmla="*/ 12192000 w 12192000"/>
              <a:gd name="connsiteY3" fmla="*/ 1012232 h 1012232"/>
              <a:gd name="connsiteX4" fmla="*/ 114300 w 12192000"/>
              <a:gd name="connsiteY4" fmla="*/ 1012232 h 1012232"/>
              <a:gd name="connsiteX5" fmla="*/ 0 w 12192000"/>
              <a:gd name="connsiteY5" fmla="*/ 1012232 h 1012232"/>
              <a:gd name="connsiteX6" fmla="*/ 0 w 12192000"/>
              <a:gd name="connsiteY6" fmla="*/ 160434 h 1012232"/>
              <a:gd name="connsiteX7" fmla="*/ 270087 w 12192000"/>
              <a:gd name="connsiteY7" fmla="*/ 129128 h 1012232"/>
              <a:gd name="connsiteX8" fmla="*/ 2457949 w 12192000"/>
              <a:gd name="connsiteY8" fmla="*/ 0 h 101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012232">
                <a:moveTo>
                  <a:pt x="2457949" y="0"/>
                </a:moveTo>
                <a:cubicBezTo>
                  <a:pt x="4506845" y="0"/>
                  <a:pt x="7360920" y="610553"/>
                  <a:pt x="9057549" y="610553"/>
                </a:cubicBezTo>
                <a:cubicBezTo>
                  <a:pt x="10754179" y="610553"/>
                  <a:pt x="12192000" y="305277"/>
                  <a:pt x="12192000" y="305277"/>
                </a:cubicBezTo>
                <a:cubicBezTo>
                  <a:pt x="12192000" y="1012232"/>
                  <a:pt x="12192000" y="1012232"/>
                  <a:pt x="12192000" y="1012232"/>
                </a:cubicBezTo>
                <a:cubicBezTo>
                  <a:pt x="5290457" y="1012232"/>
                  <a:pt x="1839686" y="1012232"/>
                  <a:pt x="114300" y="1012232"/>
                </a:cubicBezTo>
                <a:lnTo>
                  <a:pt x="0" y="1012232"/>
                </a:lnTo>
                <a:lnTo>
                  <a:pt x="0" y="160434"/>
                </a:lnTo>
                <a:lnTo>
                  <a:pt x="270087" y="129128"/>
                </a:lnTo>
                <a:cubicBezTo>
                  <a:pt x="925321" y="57390"/>
                  <a:pt x="1689613" y="0"/>
                  <a:pt x="2457949" y="0"/>
                </a:cubicBezTo>
                <a:close/>
              </a:path>
            </a:pathLst>
          </a:custGeom>
          <a:solidFill>
            <a:srgbClr val="526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0CAB6-B07E-4BA4-BC4B-DDB8D129D594}" type="datetimeFigureOut">
              <a:rPr lang="zh-CN" altLang="en-US" smtClean="0"/>
              <a:t>2022/3/13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B4A21-C178-4EF4-9692-581FD3539F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0CAB6-B07E-4BA4-BC4B-DDB8D129D594}" type="datetimeFigureOut">
              <a:rPr lang="zh-CN" altLang="en-US" smtClean="0"/>
              <a:t>2022/3/13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B4A21-C178-4EF4-9692-581FD3539F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0CAB6-B07E-4BA4-BC4B-DDB8D129D594}" type="datetimeFigureOut">
              <a:rPr lang="zh-CN" altLang="en-US" smtClean="0"/>
              <a:t>2022/3/13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7B4A21-C178-4EF4-9692-581FD3539F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382026" y="1873220"/>
            <a:ext cx="65802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dirty="0">
                <a:solidFill>
                  <a:srgbClr val="526188"/>
                </a:solidFill>
                <a:latin typeface="方正细谭黑简体" panose="02000000000000000000" pitchFamily="2" charset="-122"/>
                <a:ea typeface="方正细谭黑简体" panose="02000000000000000000" pitchFamily="2" charset="-122"/>
                <a:cs typeface="+mn-ea"/>
                <a:sym typeface="+mn-lt"/>
              </a:rPr>
              <a:t>简约几何工作汇报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38695" y="2771485"/>
            <a:ext cx="4632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chemeClr val="bg2">
                    <a:lumMod val="50000"/>
                  </a:schemeClr>
                </a:solidFill>
                <a:latin typeface="Agency FB" panose="020B0503020202020204" pitchFamily="34" charset="0"/>
                <a:cs typeface="+mn-ea"/>
                <a:sym typeface="+mn-lt"/>
              </a:rPr>
              <a:t>SIMPLE BLUE BUSINESS</a:t>
            </a:r>
            <a:endParaRPr lang="zh-CN" altLang="en-US" sz="2800" dirty="0">
              <a:solidFill>
                <a:schemeClr val="bg2">
                  <a:lumMod val="50000"/>
                </a:schemeClr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57701" y="3304123"/>
            <a:ext cx="29522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chemeClr val="bg2">
                    <a:lumMod val="50000"/>
                  </a:schemeClr>
                </a:solidFill>
                <a:latin typeface="Agency FB" panose="020B0503020202020204" pitchFamily="34" charset="0"/>
                <a:cs typeface="+mn-ea"/>
                <a:sym typeface="+mn-lt"/>
              </a:rPr>
              <a:t>WORK SCHELE</a:t>
            </a:r>
            <a:endParaRPr lang="zh-CN" altLang="en-US" sz="2800" dirty="0">
              <a:solidFill>
                <a:schemeClr val="bg2">
                  <a:lumMod val="50000"/>
                </a:schemeClr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57701" y="4011512"/>
            <a:ext cx="62010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latin typeface="华文仿宋" panose="02010600040101010101" pitchFamily="2" charset="-122"/>
                <a:ea typeface="华文仿宋" panose="02010600040101010101" pitchFamily="2" charset="-122"/>
              </a:defRPr>
            </a:lvl1pPr>
          </a:lstStyle>
          <a:p>
            <a:pPr algn="l"/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Distant Time by Rabindranath. I know not from what distant time .thou art ever coming nearer to meet me.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83276" y="4729558"/>
            <a:ext cx="18163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汇报人：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user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521376" y="3954155"/>
            <a:ext cx="2774274" cy="0"/>
          </a:xfrm>
          <a:prstGeom prst="line">
            <a:avLst/>
          </a:prstGeom>
          <a:ln w="31750">
            <a:solidFill>
              <a:srgbClr val="5261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6698566" y="879190"/>
            <a:ext cx="5376171" cy="5485135"/>
            <a:chOff x="6698566" y="879190"/>
            <a:chExt cx="5376171" cy="548513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11925" y="5470844"/>
              <a:ext cx="573074" cy="65232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83297" y="4565510"/>
              <a:ext cx="1438781" cy="1231499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98566" y="879190"/>
              <a:ext cx="3828620" cy="329822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tretch>
              <a:fillRect/>
            </a:stretch>
          </p:blipFill>
          <p:spPr>
            <a:xfrm>
              <a:off x="8574362" y="1163521"/>
              <a:ext cx="2962913" cy="2091109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520461" y="3297771"/>
              <a:ext cx="3554276" cy="306655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6076" y="323047"/>
            <a:ext cx="2851486" cy="592053"/>
            <a:chOff x="384176" y="265897"/>
            <a:chExt cx="2851486" cy="592053"/>
          </a:xfrm>
        </p:grpSpPr>
        <p:grpSp>
          <p:nvGrpSpPr>
            <p:cNvPr id="5" name="组合 4"/>
            <p:cNvGrpSpPr/>
            <p:nvPr/>
          </p:nvGrpSpPr>
          <p:grpSpPr>
            <a:xfrm>
              <a:off x="384176" y="307549"/>
              <a:ext cx="377371" cy="507162"/>
              <a:chOff x="899886" y="361978"/>
              <a:chExt cx="377371" cy="507162"/>
            </a:xfrm>
          </p:grpSpPr>
          <p:sp>
            <p:nvSpPr>
              <p:cNvPr id="9" name="等腰三角形 8"/>
              <p:cNvSpPr/>
              <p:nvPr/>
            </p:nvSpPr>
            <p:spPr>
              <a:xfrm>
                <a:off x="899886" y="613178"/>
                <a:ext cx="377371" cy="255962"/>
              </a:xfrm>
              <a:prstGeom prst="triangle">
                <a:avLst/>
              </a:prstGeom>
              <a:solidFill>
                <a:srgbClr val="5261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 rot="10800000">
                <a:off x="899886" y="361978"/>
                <a:ext cx="377371" cy="255962"/>
              </a:xfrm>
              <a:prstGeom prst="triangle">
                <a:avLst/>
              </a:prstGeom>
              <a:solidFill>
                <a:srgbClr val="E7C7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825047" y="265897"/>
              <a:ext cx="2410615" cy="592053"/>
              <a:chOff x="5287963" y="239774"/>
              <a:chExt cx="2410615" cy="592053"/>
            </a:xfrm>
          </p:grpSpPr>
          <p:sp>
            <p:nvSpPr>
              <p:cNvPr id="7" name="文本框 28"/>
              <p:cNvSpPr txBox="1"/>
              <p:nvPr/>
            </p:nvSpPr>
            <p:spPr>
              <a:xfrm>
                <a:off x="5287963" y="239774"/>
                <a:ext cx="163234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000" b="1" dirty="0">
                    <a:solidFill>
                      <a:srgbClr val="526188"/>
                    </a:solidFill>
                    <a:cs typeface="+mn-ea"/>
                    <a:sym typeface="+mn-lt"/>
                  </a:rPr>
                  <a:t>业绩展示</a:t>
                </a:r>
              </a:p>
            </p:txBody>
          </p:sp>
          <p:sp>
            <p:nvSpPr>
              <p:cNvPr id="8" name="文本框 29"/>
              <p:cNvSpPr txBox="1"/>
              <p:nvPr/>
            </p:nvSpPr>
            <p:spPr>
              <a:xfrm>
                <a:off x="5287963" y="554828"/>
                <a:ext cx="241061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Please enter the title content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4" name="Shape 384">
            <a:extLst>
              <a:ext uri="{FF2B5EF4-FFF2-40B4-BE49-F238E27FC236}">
                <a16:creationId xmlns:a16="http://schemas.microsoft.com/office/drawing/2014/main" id="{1974EFC4-5972-4ACC-B27A-05DE7A503465}"/>
              </a:ext>
            </a:extLst>
          </p:cNvPr>
          <p:cNvSpPr/>
          <p:nvPr/>
        </p:nvSpPr>
        <p:spPr>
          <a:xfrm>
            <a:off x="8359080" y="2221316"/>
            <a:ext cx="2132983" cy="31196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15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0485"/>
                </a:lnTo>
                <a:lnTo>
                  <a:pt x="0" y="1150"/>
                </a:lnTo>
                <a:close/>
              </a:path>
            </a:pathLst>
          </a:custGeom>
          <a:solidFill>
            <a:srgbClr val="E7C7A0">
              <a:lumMod val="20000"/>
              <a:lumOff val="80000"/>
            </a:srgbClr>
          </a:solidFill>
          <a:ln w="19050">
            <a:solidFill>
              <a:srgbClr val="DCDEE0"/>
            </a:solidFill>
            <a:prstDash val="sysDot"/>
            <a:miter lim="400000"/>
          </a:ln>
        </p:spPr>
        <p:txBody>
          <a:bodyPr lIns="25397" tIns="25397" rIns="25397" bIns="25397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9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宋体" pitchFamily="2" charset="-122"/>
              <a:sym typeface="+mn-lt"/>
            </a:endParaRPr>
          </a:p>
        </p:txBody>
      </p:sp>
      <p:sp>
        <p:nvSpPr>
          <p:cNvPr id="45" name="Shape 385">
            <a:extLst>
              <a:ext uri="{FF2B5EF4-FFF2-40B4-BE49-F238E27FC236}">
                <a16:creationId xmlns:a16="http://schemas.microsoft.com/office/drawing/2014/main" id="{3A94BD32-FDB0-48B7-8B75-666246CE42C7}"/>
              </a:ext>
            </a:extLst>
          </p:cNvPr>
          <p:cNvSpPr/>
          <p:nvPr/>
        </p:nvSpPr>
        <p:spPr>
          <a:xfrm>
            <a:off x="5998536" y="2221316"/>
            <a:ext cx="2132983" cy="31196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15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0485"/>
                </a:lnTo>
                <a:lnTo>
                  <a:pt x="0" y="1150"/>
                </a:lnTo>
                <a:close/>
              </a:path>
            </a:pathLst>
          </a:custGeom>
          <a:solidFill>
            <a:srgbClr val="526188">
              <a:lumMod val="20000"/>
              <a:lumOff val="80000"/>
            </a:srgbClr>
          </a:solidFill>
          <a:ln w="19050">
            <a:solidFill>
              <a:srgbClr val="DCDEE0"/>
            </a:solidFill>
            <a:prstDash val="sysDot"/>
            <a:miter lim="400000"/>
          </a:ln>
        </p:spPr>
        <p:txBody>
          <a:bodyPr lIns="25397" tIns="25397" rIns="25397" bIns="25397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9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宋体" pitchFamily="2" charset="-122"/>
              <a:sym typeface="+mn-lt"/>
            </a:endParaRPr>
          </a:p>
        </p:txBody>
      </p:sp>
      <p:sp>
        <p:nvSpPr>
          <p:cNvPr id="46" name="Shape 386">
            <a:extLst>
              <a:ext uri="{FF2B5EF4-FFF2-40B4-BE49-F238E27FC236}">
                <a16:creationId xmlns:a16="http://schemas.microsoft.com/office/drawing/2014/main" id="{9D14E03F-49DB-49A6-A305-CA283C0ECB37}"/>
              </a:ext>
            </a:extLst>
          </p:cNvPr>
          <p:cNvSpPr/>
          <p:nvPr/>
        </p:nvSpPr>
        <p:spPr>
          <a:xfrm>
            <a:off x="3651739" y="2221316"/>
            <a:ext cx="2132983" cy="31196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15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0485"/>
                </a:lnTo>
                <a:lnTo>
                  <a:pt x="0" y="1150"/>
                </a:lnTo>
                <a:close/>
              </a:path>
            </a:pathLst>
          </a:custGeom>
          <a:solidFill>
            <a:srgbClr val="E7C7A0">
              <a:lumMod val="20000"/>
              <a:lumOff val="80000"/>
            </a:srgbClr>
          </a:solidFill>
          <a:ln w="19050">
            <a:solidFill>
              <a:srgbClr val="DCDEE0"/>
            </a:solidFill>
            <a:prstDash val="sysDot"/>
            <a:miter lim="400000"/>
          </a:ln>
        </p:spPr>
        <p:txBody>
          <a:bodyPr lIns="25397" tIns="25397" rIns="25397" bIns="25397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9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宋体" pitchFamily="2" charset="-122"/>
              <a:sym typeface="+mn-lt"/>
            </a:endParaRPr>
          </a:p>
        </p:txBody>
      </p:sp>
      <p:sp>
        <p:nvSpPr>
          <p:cNvPr id="47" name="Shape 387">
            <a:extLst>
              <a:ext uri="{FF2B5EF4-FFF2-40B4-BE49-F238E27FC236}">
                <a16:creationId xmlns:a16="http://schemas.microsoft.com/office/drawing/2014/main" id="{2BADCF45-7DC8-4867-AB40-633788A8D998}"/>
              </a:ext>
            </a:extLst>
          </p:cNvPr>
          <p:cNvSpPr/>
          <p:nvPr/>
        </p:nvSpPr>
        <p:spPr>
          <a:xfrm>
            <a:off x="1302269" y="2221316"/>
            <a:ext cx="2132983" cy="31196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15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0485"/>
                </a:lnTo>
                <a:lnTo>
                  <a:pt x="0" y="1150"/>
                </a:lnTo>
                <a:close/>
              </a:path>
            </a:pathLst>
          </a:custGeom>
          <a:solidFill>
            <a:srgbClr val="526188">
              <a:lumMod val="20000"/>
              <a:lumOff val="80000"/>
            </a:srgbClr>
          </a:solidFill>
          <a:ln w="19050">
            <a:solidFill>
              <a:srgbClr val="DCDEE0"/>
            </a:solidFill>
            <a:prstDash val="sysDot"/>
            <a:miter lim="400000"/>
          </a:ln>
        </p:spPr>
        <p:txBody>
          <a:bodyPr lIns="25397" tIns="25397" rIns="25397" bIns="25397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9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宋体" pitchFamily="2" charset="-122"/>
              <a:sym typeface="+mn-lt"/>
            </a:endParaRPr>
          </a:p>
        </p:txBody>
      </p:sp>
      <p:sp>
        <p:nvSpPr>
          <p:cNvPr id="48" name="Shape 416">
            <a:extLst>
              <a:ext uri="{FF2B5EF4-FFF2-40B4-BE49-F238E27FC236}">
                <a16:creationId xmlns:a16="http://schemas.microsoft.com/office/drawing/2014/main" id="{7DB4F8D7-B881-46F8-98EB-0E5390C2494E}"/>
              </a:ext>
            </a:extLst>
          </p:cNvPr>
          <p:cNvSpPr/>
          <p:nvPr/>
        </p:nvSpPr>
        <p:spPr>
          <a:xfrm>
            <a:off x="1296541" y="1904480"/>
            <a:ext cx="914400" cy="914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526188"/>
          </a:solidFill>
          <a:ln w="12700" cap="flat">
            <a:noFill/>
            <a:miter lim="400000"/>
          </a:ln>
          <a:effectLst/>
        </p:spPr>
        <p:txBody>
          <a:bodyPr wrap="square" lIns="25397" tIns="25397" rIns="25397" bIns="25397" numCol="1" anchor="ctr">
            <a:no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9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宋体" pitchFamily="2" charset="-122"/>
              <a:sym typeface="+mn-lt"/>
            </a:endParaRPr>
          </a:p>
        </p:txBody>
      </p:sp>
      <p:sp>
        <p:nvSpPr>
          <p:cNvPr id="49" name="Shape 419">
            <a:extLst>
              <a:ext uri="{FF2B5EF4-FFF2-40B4-BE49-F238E27FC236}">
                <a16:creationId xmlns:a16="http://schemas.microsoft.com/office/drawing/2014/main" id="{BE4FD84F-8D80-4509-80A5-D6FB91F3E1A2}"/>
              </a:ext>
            </a:extLst>
          </p:cNvPr>
          <p:cNvSpPr/>
          <p:nvPr/>
        </p:nvSpPr>
        <p:spPr>
          <a:xfrm>
            <a:off x="3641710" y="1904480"/>
            <a:ext cx="914400" cy="914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E7C7A0"/>
          </a:solidFill>
          <a:ln w="12700" cap="flat">
            <a:noFill/>
            <a:miter lim="400000"/>
          </a:ln>
          <a:effectLst/>
        </p:spPr>
        <p:txBody>
          <a:bodyPr wrap="square" lIns="25397" tIns="25397" rIns="25397" bIns="25397" numCol="1" anchor="ctr">
            <a:no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9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宋体" pitchFamily="2" charset="-122"/>
              <a:sym typeface="+mn-lt"/>
            </a:endParaRPr>
          </a:p>
        </p:txBody>
      </p:sp>
      <p:sp>
        <p:nvSpPr>
          <p:cNvPr id="50" name="Shape 422">
            <a:extLst>
              <a:ext uri="{FF2B5EF4-FFF2-40B4-BE49-F238E27FC236}">
                <a16:creationId xmlns:a16="http://schemas.microsoft.com/office/drawing/2014/main" id="{114AA0AC-082E-4BEB-BB3D-163E0BC49411}"/>
              </a:ext>
            </a:extLst>
          </p:cNvPr>
          <p:cNvSpPr/>
          <p:nvPr/>
        </p:nvSpPr>
        <p:spPr>
          <a:xfrm>
            <a:off x="5996822" y="1905794"/>
            <a:ext cx="914400" cy="914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526188"/>
          </a:solidFill>
          <a:ln w="12700" cap="flat">
            <a:noFill/>
            <a:miter lim="400000"/>
          </a:ln>
          <a:effectLst/>
        </p:spPr>
        <p:txBody>
          <a:bodyPr wrap="square" lIns="25397" tIns="25397" rIns="25397" bIns="25397" numCol="1" anchor="ctr">
            <a:no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9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宋体" pitchFamily="2" charset="-122"/>
              <a:sym typeface="+mn-lt"/>
            </a:endParaRPr>
          </a:p>
        </p:txBody>
      </p:sp>
      <p:sp>
        <p:nvSpPr>
          <p:cNvPr id="51" name="Shape 425">
            <a:extLst>
              <a:ext uri="{FF2B5EF4-FFF2-40B4-BE49-F238E27FC236}">
                <a16:creationId xmlns:a16="http://schemas.microsoft.com/office/drawing/2014/main" id="{8711A69C-298B-42A3-8963-2E185F91C0DC}"/>
              </a:ext>
            </a:extLst>
          </p:cNvPr>
          <p:cNvSpPr/>
          <p:nvPr/>
        </p:nvSpPr>
        <p:spPr>
          <a:xfrm>
            <a:off x="8356126" y="1903361"/>
            <a:ext cx="914400" cy="914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E7C7A0"/>
          </a:solidFill>
          <a:ln w="12700" cap="flat">
            <a:noFill/>
            <a:miter lim="400000"/>
          </a:ln>
          <a:effectLst/>
        </p:spPr>
        <p:txBody>
          <a:bodyPr wrap="square" lIns="25397" tIns="25397" rIns="25397" bIns="25397" numCol="1" anchor="ctr">
            <a:no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9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宋体" pitchFamily="2" charset="-122"/>
              <a:sym typeface="+mn-lt"/>
            </a:endParaRPr>
          </a:p>
        </p:txBody>
      </p:sp>
      <p:grpSp>
        <p:nvGrpSpPr>
          <p:cNvPr id="52" name="Group 11">
            <a:extLst>
              <a:ext uri="{FF2B5EF4-FFF2-40B4-BE49-F238E27FC236}">
                <a16:creationId xmlns:a16="http://schemas.microsoft.com/office/drawing/2014/main" id="{3926D18E-AA82-4659-8CBD-05F23EA8CE96}"/>
              </a:ext>
            </a:extLst>
          </p:cNvPr>
          <p:cNvGrpSpPr/>
          <p:nvPr/>
        </p:nvGrpSpPr>
        <p:grpSpPr>
          <a:xfrm>
            <a:off x="1623671" y="2246916"/>
            <a:ext cx="260139" cy="227288"/>
            <a:chOff x="6357938" y="3535363"/>
            <a:chExt cx="465138" cy="406400"/>
          </a:xfrm>
          <a:solidFill>
            <a:sysClr val="window" lastClr="FFFFFF"/>
          </a:solidFill>
        </p:grpSpPr>
        <p:sp>
          <p:nvSpPr>
            <p:cNvPr id="53" name="AutoShape 43">
              <a:extLst>
                <a:ext uri="{FF2B5EF4-FFF2-40B4-BE49-F238E27FC236}">
                  <a16:creationId xmlns:a16="http://schemas.microsoft.com/office/drawing/2014/main" id="{A43649C7-CADE-43A8-B422-E0130DD46CF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7938" y="3535363"/>
              <a:ext cx="465138" cy="3341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  <p:sp>
          <p:nvSpPr>
            <p:cNvPr id="54" name="AutoShape 44">
              <a:extLst>
                <a:ext uri="{FF2B5EF4-FFF2-40B4-BE49-F238E27FC236}">
                  <a16:creationId xmlns:a16="http://schemas.microsoft.com/office/drawing/2014/main" id="{92509A39-7F18-4EAE-A187-C9F7B2E4E7CB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9419" y="3680619"/>
              <a:ext cx="28575" cy="1595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  <p:sp>
          <p:nvSpPr>
            <p:cNvPr id="55" name="AutoShape 45">
              <a:extLst>
                <a:ext uri="{FF2B5EF4-FFF2-40B4-BE49-F238E27FC236}">
                  <a16:creationId xmlns:a16="http://schemas.microsoft.com/office/drawing/2014/main" id="{D81B993B-EFE0-42C6-829E-35F0A4F95D0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4338" y="3854450"/>
              <a:ext cx="58738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</p:grpSp>
      <p:grpSp>
        <p:nvGrpSpPr>
          <p:cNvPr id="56" name="Group 15">
            <a:extLst>
              <a:ext uri="{FF2B5EF4-FFF2-40B4-BE49-F238E27FC236}">
                <a16:creationId xmlns:a16="http://schemas.microsoft.com/office/drawing/2014/main" id="{D0182770-3CEE-434C-B953-048955AC6305}"/>
              </a:ext>
            </a:extLst>
          </p:cNvPr>
          <p:cNvGrpSpPr/>
          <p:nvPr/>
        </p:nvGrpSpPr>
        <p:grpSpPr>
          <a:xfrm>
            <a:off x="3966966" y="2242701"/>
            <a:ext cx="259695" cy="260139"/>
            <a:chOff x="7275629" y="3973834"/>
            <a:chExt cx="464344" cy="465138"/>
          </a:xfrm>
          <a:solidFill>
            <a:sysClr val="window" lastClr="FFFFFF"/>
          </a:solidFill>
        </p:grpSpPr>
        <p:sp>
          <p:nvSpPr>
            <p:cNvPr id="57" name="AutoShape 37">
              <a:extLst>
                <a:ext uri="{FF2B5EF4-FFF2-40B4-BE49-F238E27FC236}">
                  <a16:creationId xmlns:a16="http://schemas.microsoft.com/office/drawing/2014/main" id="{638D00CA-8F5D-4431-B8E1-A7D5CEA0F4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5629" y="4017490"/>
              <a:ext cx="423069" cy="421482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  <p:sp>
          <p:nvSpPr>
            <p:cNvPr id="58" name="AutoShape 38">
              <a:extLst>
                <a:ext uri="{FF2B5EF4-FFF2-40B4-BE49-F238E27FC236}">
                  <a16:creationId xmlns:a16="http://schemas.microsoft.com/office/drawing/2014/main" id="{EF7CE9D6-A6AA-4FFB-A352-CE6DC3BD68B7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8829" y="4206403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  <p:sp>
          <p:nvSpPr>
            <p:cNvPr id="59" name="AutoShape 39">
              <a:extLst>
                <a:ext uri="{FF2B5EF4-FFF2-40B4-BE49-F238E27FC236}">
                  <a16:creationId xmlns:a16="http://schemas.microsoft.com/office/drawing/2014/main" id="{FBA8C25E-CFAA-43E2-B5D0-F9F42AD4FC1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7742" y="3973834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  <p:sp>
          <p:nvSpPr>
            <p:cNvPr id="60" name="AutoShape 40">
              <a:extLst>
                <a:ext uri="{FF2B5EF4-FFF2-40B4-BE49-F238E27FC236}">
                  <a16:creationId xmlns:a16="http://schemas.microsoft.com/office/drawing/2014/main" id="{24556276-D873-44B0-9541-EEBC39ADB895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1517" y="4192115"/>
              <a:ext cx="57944" cy="579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  <p:sp>
          <p:nvSpPr>
            <p:cNvPr id="61" name="AutoShape 41">
              <a:extLst>
                <a:ext uri="{FF2B5EF4-FFF2-40B4-BE49-F238E27FC236}">
                  <a16:creationId xmlns:a16="http://schemas.microsoft.com/office/drawing/2014/main" id="{16689049-6DFB-42E1-8A9D-FFC1FF40A31E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9460" y="4293715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  <p:sp>
          <p:nvSpPr>
            <p:cNvPr id="62" name="AutoShape 42">
              <a:extLst>
                <a:ext uri="{FF2B5EF4-FFF2-40B4-BE49-F238E27FC236}">
                  <a16:creationId xmlns:a16="http://schemas.microsoft.com/office/drawing/2014/main" id="{22104F97-2E29-405F-9F82-47E67DC9F8A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82029" y="4075434"/>
              <a:ext cx="28575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</p:grpSp>
      <p:grpSp>
        <p:nvGrpSpPr>
          <p:cNvPr id="63" name="Group 22">
            <a:extLst>
              <a:ext uri="{FF2B5EF4-FFF2-40B4-BE49-F238E27FC236}">
                <a16:creationId xmlns:a16="http://schemas.microsoft.com/office/drawing/2014/main" id="{4E5DEF3D-D58E-4F6F-9C17-5171AB96CD15}"/>
              </a:ext>
            </a:extLst>
          </p:cNvPr>
          <p:cNvGrpSpPr/>
          <p:nvPr/>
        </p:nvGrpSpPr>
        <p:grpSpPr>
          <a:xfrm>
            <a:off x="6323865" y="2221317"/>
            <a:ext cx="259695" cy="260139"/>
            <a:chOff x="8204317" y="3973834"/>
            <a:chExt cx="464344" cy="465138"/>
          </a:xfrm>
          <a:solidFill>
            <a:sysClr val="window" lastClr="FFFFFF"/>
          </a:solidFill>
        </p:grpSpPr>
        <p:sp>
          <p:nvSpPr>
            <p:cNvPr id="64" name="AutoShape 33">
              <a:extLst>
                <a:ext uri="{FF2B5EF4-FFF2-40B4-BE49-F238E27FC236}">
                  <a16:creationId xmlns:a16="http://schemas.microsoft.com/office/drawing/2014/main" id="{20E7972C-E32E-4DA8-9E45-E659C72B67D4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4317" y="4148459"/>
              <a:ext cx="464344" cy="290513"/>
            </a:xfrm>
            <a:custGeom>
              <a:avLst/>
              <a:gdLst>
                <a:gd name="T0" fmla="*/ 10752 w 21505"/>
                <a:gd name="T1" fmla="*/ 10800 h 21600"/>
                <a:gd name="T2" fmla="*/ 10752 w 21505"/>
                <a:gd name="T3" fmla="*/ 10800 h 21600"/>
                <a:gd name="T4" fmla="*/ 10752 w 21505"/>
                <a:gd name="T5" fmla="*/ 10800 h 21600"/>
                <a:gd name="T6" fmla="*/ 10752 w 21505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05" h="21600">
                  <a:moveTo>
                    <a:pt x="17472" y="17279"/>
                  </a:moveTo>
                  <a:lnTo>
                    <a:pt x="17472" y="18899"/>
                  </a:lnTo>
                  <a:cubicBezTo>
                    <a:pt x="17472" y="19198"/>
                    <a:pt x="17321" y="19439"/>
                    <a:pt x="17136" y="19439"/>
                  </a:cubicBezTo>
                  <a:lnTo>
                    <a:pt x="4368" y="19439"/>
                  </a:lnTo>
                  <a:cubicBezTo>
                    <a:pt x="4182" y="19439"/>
                    <a:pt x="4032" y="19198"/>
                    <a:pt x="4032" y="18899"/>
                  </a:cubicBezTo>
                  <a:lnTo>
                    <a:pt x="4032" y="17279"/>
                  </a:lnTo>
                  <a:lnTo>
                    <a:pt x="1344" y="12419"/>
                  </a:lnTo>
                  <a:cubicBezTo>
                    <a:pt x="1344" y="12121"/>
                    <a:pt x="1494" y="11879"/>
                    <a:pt x="1680" y="11879"/>
                  </a:cubicBezTo>
                  <a:lnTo>
                    <a:pt x="3360" y="11879"/>
                  </a:lnTo>
                  <a:lnTo>
                    <a:pt x="4032" y="11879"/>
                  </a:lnTo>
                  <a:lnTo>
                    <a:pt x="4704" y="11879"/>
                  </a:lnTo>
                  <a:lnTo>
                    <a:pt x="5376" y="11879"/>
                  </a:lnTo>
                  <a:lnTo>
                    <a:pt x="6048" y="11879"/>
                  </a:lnTo>
                  <a:lnTo>
                    <a:pt x="6720" y="11879"/>
                  </a:lnTo>
                  <a:lnTo>
                    <a:pt x="7392" y="11879"/>
                  </a:lnTo>
                  <a:lnTo>
                    <a:pt x="8064" y="11879"/>
                  </a:lnTo>
                  <a:lnTo>
                    <a:pt x="8736" y="11879"/>
                  </a:lnTo>
                  <a:lnTo>
                    <a:pt x="12768" y="11879"/>
                  </a:lnTo>
                  <a:lnTo>
                    <a:pt x="13440" y="11879"/>
                  </a:lnTo>
                  <a:lnTo>
                    <a:pt x="14112" y="11879"/>
                  </a:lnTo>
                  <a:lnTo>
                    <a:pt x="14784" y="11879"/>
                  </a:lnTo>
                  <a:lnTo>
                    <a:pt x="15456" y="11879"/>
                  </a:lnTo>
                  <a:lnTo>
                    <a:pt x="16128" y="11879"/>
                  </a:lnTo>
                  <a:lnTo>
                    <a:pt x="16800" y="11879"/>
                  </a:lnTo>
                  <a:lnTo>
                    <a:pt x="17472" y="11879"/>
                  </a:lnTo>
                  <a:lnTo>
                    <a:pt x="18144" y="11879"/>
                  </a:lnTo>
                  <a:lnTo>
                    <a:pt x="19824" y="11879"/>
                  </a:lnTo>
                  <a:cubicBezTo>
                    <a:pt x="20009" y="11879"/>
                    <a:pt x="20160" y="12121"/>
                    <a:pt x="20160" y="12419"/>
                  </a:cubicBezTo>
                  <a:cubicBezTo>
                    <a:pt x="20160" y="12419"/>
                    <a:pt x="17472" y="17279"/>
                    <a:pt x="17472" y="17279"/>
                  </a:cubicBezTo>
                  <a:close/>
                  <a:moveTo>
                    <a:pt x="10752" y="4320"/>
                  </a:moveTo>
                  <a:cubicBezTo>
                    <a:pt x="8625" y="4320"/>
                    <a:pt x="6826" y="6601"/>
                    <a:pt x="6246" y="9719"/>
                  </a:cubicBezTo>
                  <a:lnTo>
                    <a:pt x="5552" y="9719"/>
                  </a:lnTo>
                  <a:cubicBezTo>
                    <a:pt x="6152" y="6000"/>
                    <a:pt x="8252" y="3239"/>
                    <a:pt x="10752" y="3239"/>
                  </a:cubicBezTo>
                  <a:cubicBezTo>
                    <a:pt x="12934" y="3239"/>
                    <a:pt x="14813" y="5344"/>
                    <a:pt x="15654" y="8353"/>
                  </a:cubicBezTo>
                  <a:lnTo>
                    <a:pt x="15054" y="8835"/>
                  </a:lnTo>
                  <a:cubicBezTo>
                    <a:pt x="14323" y="6180"/>
                    <a:pt x="12671" y="4320"/>
                    <a:pt x="10752" y="4320"/>
                  </a:cubicBezTo>
                  <a:moveTo>
                    <a:pt x="10752" y="8639"/>
                  </a:moveTo>
                  <a:cubicBezTo>
                    <a:pt x="10158" y="8639"/>
                    <a:pt x="9630" y="9061"/>
                    <a:pt x="9260" y="9719"/>
                  </a:cubicBezTo>
                  <a:lnTo>
                    <a:pt x="8437" y="9719"/>
                  </a:lnTo>
                  <a:cubicBezTo>
                    <a:pt x="8904" y="8435"/>
                    <a:pt x="9761" y="7560"/>
                    <a:pt x="10752" y="7560"/>
                  </a:cubicBezTo>
                  <a:cubicBezTo>
                    <a:pt x="11742" y="7560"/>
                    <a:pt x="12600" y="8435"/>
                    <a:pt x="13066" y="9719"/>
                  </a:cubicBezTo>
                  <a:lnTo>
                    <a:pt x="12244" y="9719"/>
                  </a:lnTo>
                  <a:cubicBezTo>
                    <a:pt x="11874" y="9061"/>
                    <a:pt x="11345" y="8639"/>
                    <a:pt x="10752" y="8639"/>
                  </a:cubicBezTo>
                  <a:moveTo>
                    <a:pt x="13827" y="9719"/>
                  </a:moveTo>
                  <a:cubicBezTo>
                    <a:pt x="13307" y="7816"/>
                    <a:pt x="12126" y="6479"/>
                    <a:pt x="10752" y="6479"/>
                  </a:cubicBezTo>
                  <a:cubicBezTo>
                    <a:pt x="9378" y="6479"/>
                    <a:pt x="8197" y="7816"/>
                    <a:pt x="7676" y="9719"/>
                  </a:cubicBezTo>
                  <a:lnTo>
                    <a:pt x="6955" y="9719"/>
                  </a:lnTo>
                  <a:cubicBezTo>
                    <a:pt x="7510" y="7207"/>
                    <a:pt x="9001" y="5400"/>
                    <a:pt x="10752" y="5400"/>
                  </a:cubicBezTo>
                  <a:cubicBezTo>
                    <a:pt x="12409" y="5400"/>
                    <a:pt x="13834" y="7015"/>
                    <a:pt x="14454" y="9317"/>
                  </a:cubicBezTo>
                  <a:lnTo>
                    <a:pt x="13953" y="9719"/>
                  </a:lnTo>
                  <a:cubicBezTo>
                    <a:pt x="13953" y="9719"/>
                    <a:pt x="13827" y="9719"/>
                    <a:pt x="13827" y="9719"/>
                  </a:cubicBezTo>
                  <a:close/>
                  <a:moveTo>
                    <a:pt x="10752" y="1080"/>
                  </a:moveTo>
                  <a:cubicBezTo>
                    <a:pt x="13459" y="1080"/>
                    <a:pt x="15792" y="3672"/>
                    <a:pt x="16856" y="7388"/>
                  </a:cubicBezTo>
                  <a:lnTo>
                    <a:pt x="16256" y="7869"/>
                  </a:lnTo>
                  <a:cubicBezTo>
                    <a:pt x="15305" y="4504"/>
                    <a:pt x="13201" y="2160"/>
                    <a:pt x="10752" y="2160"/>
                  </a:cubicBezTo>
                  <a:cubicBezTo>
                    <a:pt x="7874" y="2160"/>
                    <a:pt x="5470" y="5392"/>
                    <a:pt x="4858" y="9719"/>
                  </a:cubicBezTo>
                  <a:lnTo>
                    <a:pt x="4167" y="9719"/>
                  </a:lnTo>
                  <a:cubicBezTo>
                    <a:pt x="4792" y="4796"/>
                    <a:pt x="7507" y="1080"/>
                    <a:pt x="10752" y="1080"/>
                  </a:cubicBezTo>
                  <a:moveTo>
                    <a:pt x="17336" y="9719"/>
                  </a:moveTo>
                  <a:lnTo>
                    <a:pt x="16958" y="9719"/>
                  </a:lnTo>
                  <a:lnTo>
                    <a:pt x="17294" y="9449"/>
                  </a:lnTo>
                  <a:cubicBezTo>
                    <a:pt x="17307" y="9540"/>
                    <a:pt x="17325" y="9628"/>
                    <a:pt x="17336" y="9719"/>
                  </a:cubicBezTo>
                  <a:moveTo>
                    <a:pt x="19824" y="9719"/>
                  </a:moveTo>
                  <a:lnTo>
                    <a:pt x="18016" y="9719"/>
                  </a:lnTo>
                  <a:cubicBezTo>
                    <a:pt x="17986" y="9461"/>
                    <a:pt x="17948" y="9209"/>
                    <a:pt x="17908" y="8957"/>
                  </a:cubicBezTo>
                  <a:lnTo>
                    <a:pt x="21132" y="6366"/>
                  </a:lnTo>
                  <a:cubicBezTo>
                    <a:pt x="21464" y="6099"/>
                    <a:pt x="21599" y="5450"/>
                    <a:pt x="21433" y="4916"/>
                  </a:cubicBezTo>
                  <a:cubicBezTo>
                    <a:pt x="21267" y="4383"/>
                    <a:pt x="20864" y="4169"/>
                    <a:pt x="20532" y="4433"/>
                  </a:cubicBezTo>
                  <a:lnTo>
                    <a:pt x="17456" y="6905"/>
                  </a:lnTo>
                  <a:cubicBezTo>
                    <a:pt x="16282" y="2836"/>
                    <a:pt x="13721" y="0"/>
                    <a:pt x="10752" y="0"/>
                  </a:cubicBezTo>
                  <a:cubicBezTo>
                    <a:pt x="7135" y="0"/>
                    <a:pt x="4122" y="4198"/>
                    <a:pt x="3488" y="9719"/>
                  </a:cubicBezTo>
                  <a:lnTo>
                    <a:pt x="1680" y="9719"/>
                  </a:lnTo>
                  <a:cubicBezTo>
                    <a:pt x="754" y="9719"/>
                    <a:pt x="0" y="10930"/>
                    <a:pt x="0" y="12419"/>
                  </a:cubicBezTo>
                  <a:cubicBezTo>
                    <a:pt x="0" y="12949"/>
                    <a:pt x="121" y="13459"/>
                    <a:pt x="339" y="13855"/>
                  </a:cubicBezTo>
                  <a:lnTo>
                    <a:pt x="2688" y="18101"/>
                  </a:lnTo>
                  <a:lnTo>
                    <a:pt x="2688" y="18899"/>
                  </a:lnTo>
                  <a:cubicBezTo>
                    <a:pt x="2688" y="20389"/>
                    <a:pt x="3442" y="21599"/>
                    <a:pt x="4368" y="21599"/>
                  </a:cubicBezTo>
                  <a:lnTo>
                    <a:pt x="17136" y="21599"/>
                  </a:lnTo>
                  <a:cubicBezTo>
                    <a:pt x="18062" y="21599"/>
                    <a:pt x="18816" y="20389"/>
                    <a:pt x="18816" y="18899"/>
                  </a:cubicBezTo>
                  <a:lnTo>
                    <a:pt x="18816" y="18101"/>
                  </a:lnTo>
                  <a:lnTo>
                    <a:pt x="21165" y="13855"/>
                  </a:lnTo>
                  <a:cubicBezTo>
                    <a:pt x="21383" y="13459"/>
                    <a:pt x="21504" y="12949"/>
                    <a:pt x="21504" y="12419"/>
                  </a:cubicBezTo>
                  <a:cubicBezTo>
                    <a:pt x="21504" y="10930"/>
                    <a:pt x="20750" y="9719"/>
                    <a:pt x="19824" y="971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  <p:sp>
          <p:nvSpPr>
            <p:cNvPr id="65" name="AutoShape 34">
              <a:extLst>
                <a:ext uri="{FF2B5EF4-FFF2-40B4-BE49-F238E27FC236}">
                  <a16:creationId xmlns:a16="http://schemas.microsoft.com/office/drawing/2014/main" id="{EB1FE6C9-B376-4569-A4C1-8B2187995CA2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0204" y="4032572"/>
              <a:ext cx="33338" cy="108744"/>
            </a:xfrm>
            <a:custGeom>
              <a:avLst/>
              <a:gdLst>
                <a:gd name="T0" fmla="+- 0 10758 2273"/>
                <a:gd name="T1" fmla="*/ T0 w 16970"/>
                <a:gd name="T2" fmla="*/ 10800 h 21600"/>
                <a:gd name="T3" fmla="+- 0 10758 2273"/>
                <a:gd name="T4" fmla="*/ T3 w 16970"/>
                <a:gd name="T5" fmla="*/ 10800 h 21600"/>
                <a:gd name="T6" fmla="+- 0 10758 2273"/>
                <a:gd name="T7" fmla="*/ T6 w 16970"/>
                <a:gd name="T8" fmla="*/ 10800 h 21600"/>
                <a:gd name="T9" fmla="+- 0 10758 2273"/>
                <a:gd name="T10" fmla="*/ T9 w 16970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6970" h="21600">
                  <a:moveTo>
                    <a:pt x="1763" y="20770"/>
                  </a:moveTo>
                  <a:cubicBezTo>
                    <a:pt x="1785" y="20787"/>
                    <a:pt x="1800" y="20804"/>
                    <a:pt x="1822" y="20820"/>
                  </a:cubicBezTo>
                  <a:lnTo>
                    <a:pt x="1840" y="20820"/>
                  </a:lnTo>
                  <a:cubicBezTo>
                    <a:pt x="2471" y="21282"/>
                    <a:pt x="3719" y="21600"/>
                    <a:pt x="5169" y="21600"/>
                  </a:cubicBezTo>
                  <a:cubicBezTo>
                    <a:pt x="7249" y="21600"/>
                    <a:pt x="8949" y="20947"/>
                    <a:pt x="8949" y="20151"/>
                  </a:cubicBezTo>
                  <a:cubicBezTo>
                    <a:pt x="8949" y="20027"/>
                    <a:pt x="8890" y="19906"/>
                    <a:pt x="8813" y="19791"/>
                  </a:cubicBezTo>
                  <a:cubicBezTo>
                    <a:pt x="8827" y="19771"/>
                    <a:pt x="8827" y="19755"/>
                    <a:pt x="8805" y="19735"/>
                  </a:cubicBezTo>
                  <a:cubicBezTo>
                    <a:pt x="5994" y="17195"/>
                    <a:pt x="8670" y="14408"/>
                    <a:pt x="11954" y="11407"/>
                  </a:cubicBezTo>
                  <a:cubicBezTo>
                    <a:pt x="15517" y="8164"/>
                    <a:pt x="19327" y="4564"/>
                    <a:pt x="15125" y="902"/>
                  </a:cubicBezTo>
                  <a:cubicBezTo>
                    <a:pt x="14593" y="374"/>
                    <a:pt x="13264" y="0"/>
                    <a:pt x="11701" y="0"/>
                  </a:cubicBezTo>
                  <a:cubicBezTo>
                    <a:pt x="9671" y="0"/>
                    <a:pt x="8016" y="632"/>
                    <a:pt x="8016" y="1411"/>
                  </a:cubicBezTo>
                  <a:cubicBezTo>
                    <a:pt x="8016" y="1583"/>
                    <a:pt x="8108" y="1746"/>
                    <a:pt x="8259" y="1898"/>
                  </a:cubicBezTo>
                  <a:cubicBezTo>
                    <a:pt x="8259" y="1904"/>
                    <a:pt x="8259" y="1909"/>
                    <a:pt x="8266" y="1915"/>
                  </a:cubicBezTo>
                  <a:cubicBezTo>
                    <a:pt x="8273" y="1923"/>
                    <a:pt x="8281" y="1932"/>
                    <a:pt x="8295" y="1940"/>
                  </a:cubicBezTo>
                  <a:lnTo>
                    <a:pt x="8325" y="1974"/>
                  </a:lnTo>
                  <a:cubicBezTo>
                    <a:pt x="11360" y="4592"/>
                    <a:pt x="8424" y="7275"/>
                    <a:pt x="5106" y="10305"/>
                  </a:cubicBezTo>
                  <a:cubicBezTo>
                    <a:pt x="1605" y="13500"/>
                    <a:pt x="-2273" y="17040"/>
                    <a:pt x="1635" y="20649"/>
                  </a:cubicBezTo>
                  <a:cubicBezTo>
                    <a:pt x="1671" y="20691"/>
                    <a:pt x="1719" y="20730"/>
                    <a:pt x="1763" y="2077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  <p:sp>
          <p:nvSpPr>
            <p:cNvPr id="66" name="AutoShape 35">
              <a:extLst>
                <a:ext uri="{FF2B5EF4-FFF2-40B4-BE49-F238E27FC236}">
                  <a16:creationId xmlns:a16="http://schemas.microsoft.com/office/drawing/2014/main" id="{999AA8F9-BCE3-419B-B353-923AD23506B1}"/>
                </a:ext>
              </a:extLst>
            </p:cNvPr>
            <p:cNvSpPr>
              <a:spLocks/>
            </p:cNvSpPr>
            <p:nvPr/>
          </p:nvSpPr>
          <p:spPr bwMode="auto">
            <a:xfrm>
              <a:off x="8494829" y="4032572"/>
              <a:ext cx="32544" cy="108744"/>
            </a:xfrm>
            <a:custGeom>
              <a:avLst/>
              <a:gdLst>
                <a:gd name="T0" fmla="+- 0 10758 2273"/>
                <a:gd name="T1" fmla="*/ T0 w 16970"/>
                <a:gd name="T2" fmla="*/ 10800 h 21600"/>
                <a:gd name="T3" fmla="+- 0 10758 2273"/>
                <a:gd name="T4" fmla="*/ T3 w 16970"/>
                <a:gd name="T5" fmla="*/ 10800 h 21600"/>
                <a:gd name="T6" fmla="+- 0 10758 2273"/>
                <a:gd name="T7" fmla="*/ T6 w 16970"/>
                <a:gd name="T8" fmla="*/ 10800 h 21600"/>
                <a:gd name="T9" fmla="+- 0 10758 2273"/>
                <a:gd name="T10" fmla="*/ T9 w 16970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6970" h="21600">
                  <a:moveTo>
                    <a:pt x="1763" y="20770"/>
                  </a:moveTo>
                  <a:cubicBezTo>
                    <a:pt x="1785" y="20787"/>
                    <a:pt x="1800" y="20804"/>
                    <a:pt x="1822" y="20820"/>
                  </a:cubicBezTo>
                  <a:lnTo>
                    <a:pt x="1840" y="20820"/>
                  </a:lnTo>
                  <a:cubicBezTo>
                    <a:pt x="2471" y="21282"/>
                    <a:pt x="3719" y="21600"/>
                    <a:pt x="5169" y="21600"/>
                  </a:cubicBezTo>
                  <a:cubicBezTo>
                    <a:pt x="7249" y="21600"/>
                    <a:pt x="8949" y="20950"/>
                    <a:pt x="8949" y="20151"/>
                  </a:cubicBezTo>
                  <a:cubicBezTo>
                    <a:pt x="8949" y="20027"/>
                    <a:pt x="8890" y="19906"/>
                    <a:pt x="8813" y="19791"/>
                  </a:cubicBezTo>
                  <a:cubicBezTo>
                    <a:pt x="8827" y="19771"/>
                    <a:pt x="8827" y="19755"/>
                    <a:pt x="8805" y="19735"/>
                  </a:cubicBezTo>
                  <a:cubicBezTo>
                    <a:pt x="5994" y="17195"/>
                    <a:pt x="8670" y="14408"/>
                    <a:pt x="11954" y="11407"/>
                  </a:cubicBezTo>
                  <a:cubicBezTo>
                    <a:pt x="15517" y="8164"/>
                    <a:pt x="19327" y="4564"/>
                    <a:pt x="15125" y="902"/>
                  </a:cubicBezTo>
                  <a:cubicBezTo>
                    <a:pt x="14593" y="374"/>
                    <a:pt x="13264" y="0"/>
                    <a:pt x="11701" y="0"/>
                  </a:cubicBezTo>
                  <a:cubicBezTo>
                    <a:pt x="9671" y="0"/>
                    <a:pt x="8016" y="632"/>
                    <a:pt x="8016" y="1411"/>
                  </a:cubicBezTo>
                  <a:cubicBezTo>
                    <a:pt x="8016" y="1583"/>
                    <a:pt x="8108" y="1746"/>
                    <a:pt x="8259" y="1898"/>
                  </a:cubicBezTo>
                  <a:cubicBezTo>
                    <a:pt x="8259" y="1904"/>
                    <a:pt x="8259" y="1909"/>
                    <a:pt x="8266" y="1915"/>
                  </a:cubicBezTo>
                  <a:cubicBezTo>
                    <a:pt x="8273" y="1923"/>
                    <a:pt x="8281" y="1932"/>
                    <a:pt x="8295" y="1940"/>
                  </a:cubicBezTo>
                  <a:lnTo>
                    <a:pt x="8325" y="1974"/>
                  </a:lnTo>
                  <a:cubicBezTo>
                    <a:pt x="11360" y="4592"/>
                    <a:pt x="8424" y="7275"/>
                    <a:pt x="5106" y="10305"/>
                  </a:cubicBezTo>
                  <a:cubicBezTo>
                    <a:pt x="1605" y="13500"/>
                    <a:pt x="-2273" y="17040"/>
                    <a:pt x="1635" y="20649"/>
                  </a:cubicBezTo>
                  <a:cubicBezTo>
                    <a:pt x="1671" y="20691"/>
                    <a:pt x="1719" y="20730"/>
                    <a:pt x="1763" y="2077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  <p:sp>
          <p:nvSpPr>
            <p:cNvPr id="67" name="AutoShape 36">
              <a:extLst>
                <a:ext uri="{FF2B5EF4-FFF2-40B4-BE49-F238E27FC236}">
                  <a16:creationId xmlns:a16="http://schemas.microsoft.com/office/drawing/2014/main" id="{1109DC60-D59A-4B51-99BB-D506BC4002A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1804" y="3973834"/>
              <a:ext cx="33338" cy="109538"/>
            </a:xfrm>
            <a:custGeom>
              <a:avLst/>
              <a:gdLst>
                <a:gd name="T0" fmla="+- 0 10758 2273"/>
                <a:gd name="T1" fmla="*/ T0 w 16970"/>
                <a:gd name="T2" fmla="*/ 10800 h 21600"/>
                <a:gd name="T3" fmla="+- 0 10758 2273"/>
                <a:gd name="T4" fmla="*/ T3 w 16970"/>
                <a:gd name="T5" fmla="*/ 10800 h 21600"/>
                <a:gd name="T6" fmla="+- 0 10758 2273"/>
                <a:gd name="T7" fmla="*/ T6 w 16970"/>
                <a:gd name="T8" fmla="*/ 10800 h 21600"/>
                <a:gd name="T9" fmla="+- 0 10758 2273"/>
                <a:gd name="T10" fmla="*/ T9 w 16970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6970" h="21600">
                  <a:moveTo>
                    <a:pt x="1763" y="20770"/>
                  </a:moveTo>
                  <a:cubicBezTo>
                    <a:pt x="1785" y="20787"/>
                    <a:pt x="1800" y="20804"/>
                    <a:pt x="1822" y="20820"/>
                  </a:cubicBezTo>
                  <a:lnTo>
                    <a:pt x="1840" y="20820"/>
                  </a:lnTo>
                  <a:cubicBezTo>
                    <a:pt x="2471" y="21282"/>
                    <a:pt x="3719" y="21600"/>
                    <a:pt x="5169" y="21600"/>
                  </a:cubicBezTo>
                  <a:cubicBezTo>
                    <a:pt x="7249" y="21600"/>
                    <a:pt x="8949" y="20950"/>
                    <a:pt x="8949" y="20151"/>
                  </a:cubicBezTo>
                  <a:cubicBezTo>
                    <a:pt x="8949" y="20027"/>
                    <a:pt x="8890" y="19906"/>
                    <a:pt x="8813" y="19791"/>
                  </a:cubicBezTo>
                  <a:cubicBezTo>
                    <a:pt x="8827" y="19771"/>
                    <a:pt x="8827" y="19755"/>
                    <a:pt x="8805" y="19735"/>
                  </a:cubicBezTo>
                  <a:cubicBezTo>
                    <a:pt x="5994" y="17195"/>
                    <a:pt x="8670" y="14408"/>
                    <a:pt x="11954" y="11407"/>
                  </a:cubicBezTo>
                  <a:cubicBezTo>
                    <a:pt x="15517" y="8164"/>
                    <a:pt x="19327" y="4564"/>
                    <a:pt x="15125" y="902"/>
                  </a:cubicBezTo>
                  <a:cubicBezTo>
                    <a:pt x="14593" y="374"/>
                    <a:pt x="13264" y="0"/>
                    <a:pt x="11701" y="0"/>
                  </a:cubicBezTo>
                  <a:cubicBezTo>
                    <a:pt x="9671" y="0"/>
                    <a:pt x="8016" y="632"/>
                    <a:pt x="8016" y="1411"/>
                  </a:cubicBezTo>
                  <a:cubicBezTo>
                    <a:pt x="8016" y="1583"/>
                    <a:pt x="8108" y="1749"/>
                    <a:pt x="8259" y="1898"/>
                  </a:cubicBezTo>
                  <a:cubicBezTo>
                    <a:pt x="8259" y="1904"/>
                    <a:pt x="8259" y="1909"/>
                    <a:pt x="8266" y="1915"/>
                  </a:cubicBezTo>
                  <a:cubicBezTo>
                    <a:pt x="8273" y="1923"/>
                    <a:pt x="8281" y="1932"/>
                    <a:pt x="8295" y="1940"/>
                  </a:cubicBezTo>
                  <a:lnTo>
                    <a:pt x="8325" y="1974"/>
                  </a:lnTo>
                  <a:cubicBezTo>
                    <a:pt x="11360" y="4592"/>
                    <a:pt x="8424" y="7275"/>
                    <a:pt x="5106" y="10305"/>
                  </a:cubicBezTo>
                  <a:cubicBezTo>
                    <a:pt x="1605" y="13500"/>
                    <a:pt x="-2273" y="17040"/>
                    <a:pt x="1635" y="20649"/>
                  </a:cubicBezTo>
                  <a:cubicBezTo>
                    <a:pt x="1675" y="20691"/>
                    <a:pt x="1719" y="20730"/>
                    <a:pt x="1763" y="2077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</p:grpSp>
      <p:sp>
        <p:nvSpPr>
          <p:cNvPr id="68" name="AutoShape 4">
            <a:extLst>
              <a:ext uri="{FF2B5EF4-FFF2-40B4-BE49-F238E27FC236}">
                <a16:creationId xmlns:a16="http://schemas.microsoft.com/office/drawing/2014/main" id="{3DE933CE-0D97-4BEF-BAB1-DD235380079D}"/>
              </a:ext>
            </a:extLst>
          </p:cNvPr>
          <p:cNvSpPr>
            <a:spLocks/>
          </p:cNvSpPr>
          <p:nvPr/>
        </p:nvSpPr>
        <p:spPr bwMode="auto">
          <a:xfrm>
            <a:off x="8687696" y="2229305"/>
            <a:ext cx="251260" cy="25214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523" tIns="9523" rIns="9523" bIns="9523" anchor="ctr"/>
          <a:lstStyle/>
          <a:p>
            <a:pPr marL="0" marR="0" lvl="0" indent="0" algn="ctr" defTabSz="114285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Franklin Gothic Book"/>
              <a:ea typeface="宋体" pitchFamily="2" charset="-122"/>
              <a:sym typeface="+mn-lt"/>
            </a:endParaRPr>
          </a:p>
        </p:txBody>
      </p:sp>
      <p:sp>
        <p:nvSpPr>
          <p:cNvPr id="69" name="Rectangle 28">
            <a:extLst>
              <a:ext uri="{FF2B5EF4-FFF2-40B4-BE49-F238E27FC236}">
                <a16:creationId xmlns:a16="http://schemas.microsoft.com/office/drawing/2014/main" id="{75C54FBF-D88D-4C73-85DD-373CDB49BA2E}"/>
              </a:ext>
            </a:extLst>
          </p:cNvPr>
          <p:cNvSpPr/>
          <p:nvPr/>
        </p:nvSpPr>
        <p:spPr>
          <a:xfrm>
            <a:off x="1517162" y="2997339"/>
            <a:ext cx="1723630" cy="344377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prstClr val="white"/>
                </a:solidFill>
                <a:latin typeface="Franklin Gothic Book"/>
                <a:ea typeface="宋体" pitchFamily="2" charset="-122"/>
                <a:sym typeface="+mn-lt"/>
              </a:rPr>
              <a:t>LOREM IPSUM</a:t>
            </a:r>
          </a:p>
        </p:txBody>
      </p:sp>
      <p:sp>
        <p:nvSpPr>
          <p:cNvPr id="70" name="Rectangle 29">
            <a:extLst>
              <a:ext uri="{FF2B5EF4-FFF2-40B4-BE49-F238E27FC236}">
                <a16:creationId xmlns:a16="http://schemas.microsoft.com/office/drawing/2014/main" id="{9E3F6786-90C2-4A8F-944A-A8EDB2555041}"/>
              </a:ext>
            </a:extLst>
          </p:cNvPr>
          <p:cNvSpPr/>
          <p:nvPr/>
        </p:nvSpPr>
        <p:spPr>
          <a:xfrm>
            <a:off x="1517160" y="3415776"/>
            <a:ext cx="1608957" cy="1712771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Lorem ipsum dolor sit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amet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consectetuer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adipiscing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elit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sed diam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nonummy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nibh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euismod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tincidunt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ut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laoreet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doloreLorem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ipsum dolor sit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amet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consectetuer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adipiscing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elit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sed diam dolore</a:t>
            </a:r>
          </a:p>
        </p:txBody>
      </p:sp>
      <p:sp>
        <p:nvSpPr>
          <p:cNvPr id="71" name="Rectangle 30">
            <a:extLst>
              <a:ext uri="{FF2B5EF4-FFF2-40B4-BE49-F238E27FC236}">
                <a16:creationId xmlns:a16="http://schemas.microsoft.com/office/drawing/2014/main" id="{288D6606-EFD2-48F1-8C3D-3C2B311CCDEC}"/>
              </a:ext>
            </a:extLst>
          </p:cNvPr>
          <p:cNvSpPr/>
          <p:nvPr/>
        </p:nvSpPr>
        <p:spPr>
          <a:xfrm>
            <a:off x="3900596" y="2997339"/>
            <a:ext cx="1723630" cy="344377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prstClr val="white"/>
                </a:solidFill>
                <a:latin typeface="Franklin Gothic Book"/>
                <a:ea typeface="宋体" pitchFamily="2" charset="-122"/>
                <a:sym typeface="+mn-lt"/>
              </a:rPr>
              <a:t>LOREM IPSUM</a:t>
            </a:r>
          </a:p>
        </p:txBody>
      </p:sp>
      <p:sp>
        <p:nvSpPr>
          <p:cNvPr id="72" name="Rectangle 31">
            <a:extLst>
              <a:ext uri="{FF2B5EF4-FFF2-40B4-BE49-F238E27FC236}">
                <a16:creationId xmlns:a16="http://schemas.microsoft.com/office/drawing/2014/main" id="{68ADE2A3-079B-4DF3-99AB-3B6001CF8ADA}"/>
              </a:ext>
            </a:extLst>
          </p:cNvPr>
          <p:cNvSpPr/>
          <p:nvPr/>
        </p:nvSpPr>
        <p:spPr>
          <a:xfrm>
            <a:off x="3900598" y="3415776"/>
            <a:ext cx="1608957" cy="1712771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Lorem ipsum dolor sit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amet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consectetuer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adipiscing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elit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sed diam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nonummy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nibh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euismod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tincidunt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ut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laoreet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doloreLorem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ipsum dolor sit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amet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consectetuer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adipiscing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elit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sed diam dolore</a:t>
            </a:r>
          </a:p>
        </p:txBody>
      </p:sp>
      <p:sp>
        <p:nvSpPr>
          <p:cNvPr id="73" name="Rectangle 32">
            <a:extLst>
              <a:ext uri="{FF2B5EF4-FFF2-40B4-BE49-F238E27FC236}">
                <a16:creationId xmlns:a16="http://schemas.microsoft.com/office/drawing/2014/main" id="{4C318B64-110A-4DA2-A95C-66BA85F52032}"/>
              </a:ext>
            </a:extLst>
          </p:cNvPr>
          <p:cNvSpPr/>
          <p:nvPr/>
        </p:nvSpPr>
        <p:spPr>
          <a:xfrm>
            <a:off x="6231567" y="2997339"/>
            <a:ext cx="1723630" cy="344377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prstClr val="white"/>
                </a:solidFill>
                <a:latin typeface="Franklin Gothic Book"/>
                <a:ea typeface="宋体" pitchFamily="2" charset="-122"/>
                <a:sym typeface="+mn-lt"/>
              </a:rPr>
              <a:t>LOREM IPSUM</a:t>
            </a:r>
          </a:p>
        </p:txBody>
      </p:sp>
      <p:sp>
        <p:nvSpPr>
          <p:cNvPr id="74" name="Rectangle 33">
            <a:extLst>
              <a:ext uri="{FF2B5EF4-FFF2-40B4-BE49-F238E27FC236}">
                <a16:creationId xmlns:a16="http://schemas.microsoft.com/office/drawing/2014/main" id="{E5EF968B-28BF-40EC-8239-49E9CC8B9198}"/>
              </a:ext>
            </a:extLst>
          </p:cNvPr>
          <p:cNvSpPr/>
          <p:nvPr/>
        </p:nvSpPr>
        <p:spPr>
          <a:xfrm>
            <a:off x="6231569" y="3415776"/>
            <a:ext cx="1608957" cy="1712771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Lorem ipsum dolor sit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amet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consectetuer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adipiscing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elit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sed diam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nonummy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nibh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euismod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tincidunt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ut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laoreet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doloreLorem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ipsum dolor sit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amet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consectetuer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adipiscing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elit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sed diam dolore</a:t>
            </a:r>
          </a:p>
        </p:txBody>
      </p:sp>
      <p:sp>
        <p:nvSpPr>
          <p:cNvPr id="75" name="Rectangle 34">
            <a:extLst>
              <a:ext uri="{FF2B5EF4-FFF2-40B4-BE49-F238E27FC236}">
                <a16:creationId xmlns:a16="http://schemas.microsoft.com/office/drawing/2014/main" id="{22D78CE8-1E36-4942-928A-A6D8DAED4DC9}"/>
              </a:ext>
            </a:extLst>
          </p:cNvPr>
          <p:cNvSpPr/>
          <p:nvPr/>
        </p:nvSpPr>
        <p:spPr>
          <a:xfrm>
            <a:off x="8562805" y="2997339"/>
            <a:ext cx="1723630" cy="344377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prstClr val="white"/>
                </a:solidFill>
                <a:latin typeface="Franklin Gothic Book"/>
                <a:ea typeface="宋体" pitchFamily="2" charset="-122"/>
                <a:sym typeface="+mn-lt"/>
              </a:rPr>
              <a:t>LOREM IPSUM</a:t>
            </a:r>
          </a:p>
        </p:txBody>
      </p:sp>
      <p:sp>
        <p:nvSpPr>
          <p:cNvPr id="76" name="Rectangle 35">
            <a:extLst>
              <a:ext uri="{FF2B5EF4-FFF2-40B4-BE49-F238E27FC236}">
                <a16:creationId xmlns:a16="http://schemas.microsoft.com/office/drawing/2014/main" id="{02812BED-8EA7-417F-8528-F616FAA39C54}"/>
              </a:ext>
            </a:extLst>
          </p:cNvPr>
          <p:cNvSpPr/>
          <p:nvPr/>
        </p:nvSpPr>
        <p:spPr>
          <a:xfrm>
            <a:off x="8562803" y="3415776"/>
            <a:ext cx="1608957" cy="1712771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Lorem ipsum dolor sit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amet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consectetuer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adipiscing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elit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sed diam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nonummy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nibh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euismod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tincidunt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ut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laoreet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doloreLorem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ipsum dolor sit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amet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consectetuer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adipiscing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elit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sed diam dolore</a:t>
            </a:r>
          </a:p>
        </p:txBody>
      </p:sp>
    </p:spTree>
    <p:extLst>
      <p:ext uri="{BB962C8B-B14F-4D97-AF65-F5344CB8AC3E}">
        <p14:creationId xmlns:p14="http://schemas.microsoft.com/office/powerpoint/2010/main" val="3551275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6076" y="323047"/>
            <a:ext cx="2851486" cy="592053"/>
            <a:chOff x="384176" y="265897"/>
            <a:chExt cx="2851486" cy="592053"/>
          </a:xfrm>
        </p:grpSpPr>
        <p:grpSp>
          <p:nvGrpSpPr>
            <p:cNvPr id="3" name="组合 2"/>
            <p:cNvGrpSpPr/>
            <p:nvPr/>
          </p:nvGrpSpPr>
          <p:grpSpPr>
            <a:xfrm>
              <a:off x="384176" y="307549"/>
              <a:ext cx="377371" cy="507162"/>
              <a:chOff x="899886" y="361978"/>
              <a:chExt cx="377371" cy="507162"/>
            </a:xfrm>
          </p:grpSpPr>
          <p:sp>
            <p:nvSpPr>
              <p:cNvPr id="7" name="等腰三角形 6"/>
              <p:cNvSpPr/>
              <p:nvPr/>
            </p:nvSpPr>
            <p:spPr>
              <a:xfrm>
                <a:off x="899886" y="613178"/>
                <a:ext cx="377371" cy="255962"/>
              </a:xfrm>
              <a:prstGeom prst="triangle">
                <a:avLst/>
              </a:prstGeom>
              <a:solidFill>
                <a:srgbClr val="5261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10800000">
                <a:off x="899886" y="361978"/>
                <a:ext cx="377371" cy="255962"/>
              </a:xfrm>
              <a:prstGeom prst="triangle">
                <a:avLst/>
              </a:prstGeom>
              <a:solidFill>
                <a:srgbClr val="E7C7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825047" y="265897"/>
              <a:ext cx="2410615" cy="592053"/>
              <a:chOff x="5287963" y="239774"/>
              <a:chExt cx="2410615" cy="592053"/>
            </a:xfrm>
          </p:grpSpPr>
          <p:sp>
            <p:nvSpPr>
              <p:cNvPr id="5" name="文本框 28"/>
              <p:cNvSpPr txBox="1"/>
              <p:nvPr/>
            </p:nvSpPr>
            <p:spPr>
              <a:xfrm>
                <a:off x="5287963" y="239774"/>
                <a:ext cx="163234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000" b="1" dirty="0">
                    <a:solidFill>
                      <a:srgbClr val="526188"/>
                    </a:solidFill>
                    <a:cs typeface="+mn-ea"/>
                    <a:sym typeface="+mn-lt"/>
                  </a:rPr>
                  <a:t>业绩展示</a:t>
                </a:r>
              </a:p>
            </p:txBody>
          </p:sp>
          <p:sp>
            <p:nvSpPr>
              <p:cNvPr id="6" name="文本框 29"/>
              <p:cNvSpPr txBox="1"/>
              <p:nvPr/>
            </p:nvSpPr>
            <p:spPr>
              <a:xfrm>
                <a:off x="5287963" y="554828"/>
                <a:ext cx="241061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Please enter the title content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6" name="Up Arrow 95">
            <a:extLst>
              <a:ext uri="{FF2B5EF4-FFF2-40B4-BE49-F238E27FC236}">
                <a16:creationId xmlns:a16="http://schemas.microsoft.com/office/drawing/2014/main" id="{7FD1A0AF-52AD-4B83-93B5-9E01536F15FC}"/>
              </a:ext>
            </a:extLst>
          </p:cNvPr>
          <p:cNvSpPr/>
          <p:nvPr/>
        </p:nvSpPr>
        <p:spPr>
          <a:xfrm rot="18900000" flipH="1" flipV="1">
            <a:off x="6699020" y="4150193"/>
            <a:ext cx="696454" cy="665510"/>
          </a:xfrm>
          <a:prstGeom prst="upArrow">
            <a:avLst/>
          </a:prstGeom>
          <a:solidFill>
            <a:srgbClr val="526188"/>
          </a:solidFill>
          <a:ln w="25400" cap="flat" cmpd="sng" algn="ctr">
            <a:noFill/>
            <a:prstDash val="solid"/>
          </a:ln>
          <a:effectLst/>
        </p:spPr>
        <p:txBody>
          <a:bodyPr lIns="91428" tIns="45714" rIns="91428" bIns="45714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anklin Gothic Book"/>
              <a:ea typeface="+mn-ea"/>
              <a:cs typeface="+mn-cs"/>
              <a:sym typeface="+mn-lt"/>
            </a:endParaRPr>
          </a:p>
        </p:txBody>
      </p:sp>
      <p:sp>
        <p:nvSpPr>
          <p:cNvPr id="37" name="Up Arrow 98">
            <a:extLst>
              <a:ext uri="{FF2B5EF4-FFF2-40B4-BE49-F238E27FC236}">
                <a16:creationId xmlns:a16="http://schemas.microsoft.com/office/drawing/2014/main" id="{2A18F92D-385D-4121-8838-B25A873715C6}"/>
              </a:ext>
            </a:extLst>
          </p:cNvPr>
          <p:cNvSpPr/>
          <p:nvPr/>
        </p:nvSpPr>
        <p:spPr>
          <a:xfrm rot="2700000" flipV="1">
            <a:off x="4570408" y="4181668"/>
            <a:ext cx="696455" cy="665509"/>
          </a:xfrm>
          <a:prstGeom prst="upArrow">
            <a:avLst/>
          </a:prstGeom>
          <a:solidFill>
            <a:srgbClr val="E7C7A0"/>
          </a:solidFill>
          <a:ln w="25400" cap="flat" cmpd="sng" algn="ctr">
            <a:noFill/>
            <a:prstDash val="solid"/>
          </a:ln>
          <a:effectLst/>
        </p:spPr>
        <p:txBody>
          <a:bodyPr lIns="91428" tIns="45714" rIns="91428" bIns="45714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anklin Gothic Book"/>
              <a:ea typeface="+mn-ea"/>
              <a:cs typeface="+mn-cs"/>
              <a:sym typeface="+mn-lt"/>
            </a:endParaRPr>
          </a:p>
        </p:txBody>
      </p:sp>
      <p:sp>
        <p:nvSpPr>
          <p:cNvPr id="38" name="Up Arrow 92">
            <a:extLst>
              <a:ext uri="{FF2B5EF4-FFF2-40B4-BE49-F238E27FC236}">
                <a16:creationId xmlns:a16="http://schemas.microsoft.com/office/drawing/2014/main" id="{FD8B9344-E37E-4A88-8353-E416DA9F9463}"/>
              </a:ext>
            </a:extLst>
          </p:cNvPr>
          <p:cNvSpPr/>
          <p:nvPr/>
        </p:nvSpPr>
        <p:spPr>
          <a:xfrm rot="2700000" flipH="1">
            <a:off x="6664477" y="2188329"/>
            <a:ext cx="696455" cy="665509"/>
          </a:xfrm>
          <a:prstGeom prst="upArrow">
            <a:avLst/>
          </a:prstGeom>
          <a:solidFill>
            <a:srgbClr val="E7C7A0"/>
          </a:solidFill>
          <a:ln w="25400" cap="flat" cmpd="sng" algn="ctr">
            <a:noFill/>
            <a:prstDash val="solid"/>
          </a:ln>
          <a:effectLst/>
        </p:spPr>
        <p:txBody>
          <a:bodyPr lIns="91428" tIns="45714" rIns="91428" bIns="45714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anklin Gothic Book"/>
              <a:ea typeface="+mn-ea"/>
              <a:cs typeface="+mn-cs"/>
              <a:sym typeface="+mn-lt"/>
            </a:endParaRPr>
          </a:p>
        </p:txBody>
      </p:sp>
      <p:sp>
        <p:nvSpPr>
          <p:cNvPr id="39" name="Up Arrow 84">
            <a:extLst>
              <a:ext uri="{FF2B5EF4-FFF2-40B4-BE49-F238E27FC236}">
                <a16:creationId xmlns:a16="http://schemas.microsoft.com/office/drawing/2014/main" id="{ECB8462E-D833-44AD-AA13-7CFEB93C6799}"/>
              </a:ext>
            </a:extLst>
          </p:cNvPr>
          <p:cNvSpPr/>
          <p:nvPr/>
        </p:nvSpPr>
        <p:spPr>
          <a:xfrm rot="18900000">
            <a:off x="4629852" y="2202483"/>
            <a:ext cx="696454" cy="665510"/>
          </a:xfrm>
          <a:prstGeom prst="upArrow">
            <a:avLst/>
          </a:prstGeom>
          <a:solidFill>
            <a:srgbClr val="526188"/>
          </a:solidFill>
          <a:ln w="25400" cap="flat" cmpd="sng" algn="ctr">
            <a:noFill/>
            <a:prstDash val="solid"/>
          </a:ln>
          <a:effectLst/>
        </p:spPr>
        <p:txBody>
          <a:bodyPr lIns="91428" tIns="45714" rIns="91428" bIns="45714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anklin Gothic Book"/>
              <a:ea typeface="+mn-ea"/>
              <a:cs typeface="+mn-cs"/>
              <a:sym typeface="+mn-lt"/>
            </a:endParaRPr>
          </a:p>
        </p:txBody>
      </p:sp>
      <p:sp>
        <p:nvSpPr>
          <p:cNvPr id="40" name="Pie 73">
            <a:extLst>
              <a:ext uri="{FF2B5EF4-FFF2-40B4-BE49-F238E27FC236}">
                <a16:creationId xmlns:a16="http://schemas.microsoft.com/office/drawing/2014/main" id="{39BC77E0-1252-4BE4-A858-9442DEEF024A}"/>
              </a:ext>
            </a:extLst>
          </p:cNvPr>
          <p:cNvSpPr/>
          <p:nvPr/>
        </p:nvSpPr>
        <p:spPr>
          <a:xfrm>
            <a:off x="4845819" y="2378065"/>
            <a:ext cx="1116839" cy="1116839"/>
          </a:xfrm>
          <a:prstGeom prst="pieWedge">
            <a:avLst/>
          </a:prstGeom>
          <a:solidFill>
            <a:srgbClr val="526188"/>
          </a:solidFill>
          <a:ln w="25400" cap="flat" cmpd="sng" algn="ctr">
            <a:noFill/>
            <a:prstDash val="solid"/>
          </a:ln>
          <a:effectLst/>
        </p:spPr>
        <p:txBody>
          <a:bodyPr lIns="91428" tIns="45714" rIns="91428" bIns="45714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anklin Gothic Book"/>
              <a:ea typeface="黑体"/>
              <a:cs typeface="+mn-ea"/>
              <a:sym typeface="+mn-lt"/>
            </a:endParaRPr>
          </a:p>
        </p:txBody>
      </p:sp>
      <p:sp>
        <p:nvSpPr>
          <p:cNvPr id="41" name="Pie 74">
            <a:extLst>
              <a:ext uri="{FF2B5EF4-FFF2-40B4-BE49-F238E27FC236}">
                <a16:creationId xmlns:a16="http://schemas.microsoft.com/office/drawing/2014/main" id="{C9736226-3EBA-4087-B617-8A9BAF171930}"/>
              </a:ext>
            </a:extLst>
          </p:cNvPr>
          <p:cNvSpPr/>
          <p:nvPr/>
        </p:nvSpPr>
        <p:spPr>
          <a:xfrm rot="5400000">
            <a:off x="6014246" y="2378062"/>
            <a:ext cx="1116838" cy="1116840"/>
          </a:xfrm>
          <a:prstGeom prst="pieWedge">
            <a:avLst/>
          </a:prstGeom>
          <a:solidFill>
            <a:srgbClr val="E7C7A0"/>
          </a:solidFill>
          <a:ln w="25400" cap="flat" cmpd="sng" algn="ctr">
            <a:noFill/>
            <a:prstDash val="solid"/>
          </a:ln>
          <a:effectLst/>
        </p:spPr>
        <p:txBody>
          <a:bodyPr lIns="91428" tIns="45714" rIns="91428" bIns="45714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anklin Gothic Book"/>
              <a:ea typeface="黑体"/>
              <a:cs typeface="+mn-ea"/>
              <a:sym typeface="+mn-lt"/>
            </a:endParaRPr>
          </a:p>
        </p:txBody>
      </p:sp>
      <p:sp>
        <p:nvSpPr>
          <p:cNvPr id="42" name="Pie 77">
            <a:extLst>
              <a:ext uri="{FF2B5EF4-FFF2-40B4-BE49-F238E27FC236}">
                <a16:creationId xmlns:a16="http://schemas.microsoft.com/office/drawing/2014/main" id="{B22AE22E-8C02-45FB-9EA3-E4F44B2AA76F}"/>
              </a:ext>
            </a:extLst>
          </p:cNvPr>
          <p:cNvSpPr/>
          <p:nvPr/>
        </p:nvSpPr>
        <p:spPr>
          <a:xfrm rot="16200000">
            <a:off x="4845822" y="3546484"/>
            <a:ext cx="1116838" cy="1116840"/>
          </a:xfrm>
          <a:prstGeom prst="pieWedge">
            <a:avLst/>
          </a:prstGeom>
          <a:solidFill>
            <a:srgbClr val="E7C7A0"/>
          </a:solidFill>
          <a:ln w="25400" cap="flat" cmpd="sng" algn="ctr">
            <a:noFill/>
            <a:prstDash val="solid"/>
          </a:ln>
          <a:effectLst/>
        </p:spPr>
        <p:txBody>
          <a:bodyPr lIns="91428" tIns="45714" rIns="91428" bIns="45714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anklin Gothic Book"/>
              <a:ea typeface="黑体"/>
              <a:cs typeface="+mn-ea"/>
              <a:sym typeface="+mn-lt"/>
            </a:endParaRPr>
          </a:p>
        </p:txBody>
      </p:sp>
      <p:sp>
        <p:nvSpPr>
          <p:cNvPr id="43" name="Pie 75">
            <a:extLst>
              <a:ext uri="{FF2B5EF4-FFF2-40B4-BE49-F238E27FC236}">
                <a16:creationId xmlns:a16="http://schemas.microsoft.com/office/drawing/2014/main" id="{A1B9462B-560B-423D-854F-51DDC0901A30}"/>
              </a:ext>
            </a:extLst>
          </p:cNvPr>
          <p:cNvSpPr/>
          <p:nvPr/>
        </p:nvSpPr>
        <p:spPr>
          <a:xfrm rot="10800000">
            <a:off x="6014246" y="3546486"/>
            <a:ext cx="1116840" cy="1116838"/>
          </a:xfrm>
          <a:prstGeom prst="pieWedge">
            <a:avLst/>
          </a:prstGeom>
          <a:solidFill>
            <a:srgbClr val="526188"/>
          </a:solidFill>
          <a:ln w="25400" cap="flat" cmpd="sng" algn="ctr">
            <a:noFill/>
            <a:prstDash val="solid"/>
          </a:ln>
          <a:effectLst/>
        </p:spPr>
        <p:txBody>
          <a:bodyPr lIns="91428" tIns="45714" rIns="91428" bIns="45714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anklin Gothic Book"/>
              <a:ea typeface="黑体"/>
              <a:cs typeface="+mn-ea"/>
              <a:sym typeface="+mn-lt"/>
            </a:endParaRPr>
          </a:p>
        </p:txBody>
      </p:sp>
      <p:sp>
        <p:nvSpPr>
          <p:cNvPr id="44" name="AutoShape 117">
            <a:extLst>
              <a:ext uri="{FF2B5EF4-FFF2-40B4-BE49-F238E27FC236}">
                <a16:creationId xmlns:a16="http://schemas.microsoft.com/office/drawing/2014/main" id="{ECC77A66-421F-4AD3-B95B-2EF6934689E3}"/>
              </a:ext>
            </a:extLst>
          </p:cNvPr>
          <p:cNvSpPr>
            <a:spLocks/>
          </p:cNvSpPr>
          <p:nvPr/>
        </p:nvSpPr>
        <p:spPr bwMode="auto">
          <a:xfrm>
            <a:off x="5373481" y="3933022"/>
            <a:ext cx="266173" cy="199743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523" tIns="9523" rIns="9523" bIns="9523" anchor="ctr"/>
          <a:lstStyle/>
          <a:p>
            <a:pPr marL="0" marR="0" lvl="0" indent="0" algn="ctr" defTabSz="114285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Franklin Gothic Book"/>
              <a:ea typeface="宋体" pitchFamily="2" charset="-122"/>
              <a:sym typeface="+mn-lt"/>
            </a:endParaRPr>
          </a:p>
        </p:txBody>
      </p:sp>
      <p:grpSp>
        <p:nvGrpSpPr>
          <p:cNvPr id="45" name="Group 11">
            <a:extLst>
              <a:ext uri="{FF2B5EF4-FFF2-40B4-BE49-F238E27FC236}">
                <a16:creationId xmlns:a16="http://schemas.microsoft.com/office/drawing/2014/main" id="{0B14A89E-DE0A-4997-996C-D1D9A436A953}"/>
              </a:ext>
            </a:extLst>
          </p:cNvPr>
          <p:cNvGrpSpPr/>
          <p:nvPr/>
        </p:nvGrpSpPr>
        <p:grpSpPr>
          <a:xfrm>
            <a:off x="6383917" y="2893371"/>
            <a:ext cx="266173" cy="266173"/>
            <a:chOff x="4427654" y="3049909"/>
            <a:chExt cx="464344" cy="464344"/>
          </a:xfrm>
          <a:solidFill>
            <a:sysClr val="window" lastClr="FFFFFF"/>
          </a:solidFill>
        </p:grpSpPr>
        <p:sp>
          <p:nvSpPr>
            <p:cNvPr id="46" name="AutoShape 123">
              <a:extLst>
                <a:ext uri="{FF2B5EF4-FFF2-40B4-BE49-F238E27FC236}">
                  <a16:creationId xmlns:a16="http://schemas.microsoft.com/office/drawing/2014/main" id="{3A3ED46A-0465-4869-A96E-B3784FD6E28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7654" y="304990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  <p:sp>
          <p:nvSpPr>
            <p:cNvPr id="47" name="AutoShape 124">
              <a:extLst>
                <a:ext uri="{FF2B5EF4-FFF2-40B4-BE49-F238E27FC236}">
                  <a16:creationId xmlns:a16="http://schemas.microsoft.com/office/drawing/2014/main" id="{13B96488-DDFC-46F7-B889-12ABC53BD0D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8623" y="3180084"/>
              <a:ext cx="203200" cy="203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  <p:sp>
          <p:nvSpPr>
            <p:cNvPr id="48" name="AutoShape 125">
              <a:extLst>
                <a:ext uri="{FF2B5EF4-FFF2-40B4-BE49-F238E27FC236}">
                  <a16:creationId xmlns:a16="http://schemas.microsoft.com/office/drawing/2014/main" id="{4B0D9BC9-F4F0-4E51-B999-04E5DDF338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1485" y="3223740"/>
              <a:ext cx="116682" cy="1166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</p:grpSp>
      <p:grpSp>
        <p:nvGrpSpPr>
          <p:cNvPr id="49" name="Group 15">
            <a:extLst>
              <a:ext uri="{FF2B5EF4-FFF2-40B4-BE49-F238E27FC236}">
                <a16:creationId xmlns:a16="http://schemas.microsoft.com/office/drawing/2014/main" id="{EDAC1DA7-D7A0-4843-97E8-9127E661FF56}"/>
              </a:ext>
            </a:extLst>
          </p:cNvPr>
          <p:cNvGrpSpPr/>
          <p:nvPr/>
        </p:nvGrpSpPr>
        <p:grpSpPr>
          <a:xfrm>
            <a:off x="5400166" y="2904021"/>
            <a:ext cx="266173" cy="266173"/>
            <a:chOff x="3498967" y="3049909"/>
            <a:chExt cx="464344" cy="464344"/>
          </a:xfrm>
          <a:solidFill>
            <a:sysClr val="window" lastClr="FFFFFF"/>
          </a:solidFill>
        </p:grpSpPr>
        <p:sp>
          <p:nvSpPr>
            <p:cNvPr id="50" name="AutoShape 126">
              <a:extLst>
                <a:ext uri="{FF2B5EF4-FFF2-40B4-BE49-F238E27FC236}">
                  <a16:creationId xmlns:a16="http://schemas.microsoft.com/office/drawing/2014/main" id="{500BD0E3-8F19-4F1C-8E40-1E34B65D2C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8967" y="304990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  <p:sp>
          <p:nvSpPr>
            <p:cNvPr id="51" name="AutoShape 127">
              <a:extLst>
                <a:ext uri="{FF2B5EF4-FFF2-40B4-BE49-F238E27FC236}">
                  <a16:creationId xmlns:a16="http://schemas.microsoft.com/office/drawing/2014/main" id="{EFA06C0F-F379-417A-9432-8429212E4E2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7085" y="312214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</p:grpSp>
      <p:grpSp>
        <p:nvGrpSpPr>
          <p:cNvPr id="52" name="Group 18">
            <a:extLst>
              <a:ext uri="{FF2B5EF4-FFF2-40B4-BE49-F238E27FC236}">
                <a16:creationId xmlns:a16="http://schemas.microsoft.com/office/drawing/2014/main" id="{61C55E17-F440-48CE-8841-0E74068939AE}"/>
              </a:ext>
            </a:extLst>
          </p:cNvPr>
          <p:cNvGrpSpPr/>
          <p:nvPr/>
        </p:nvGrpSpPr>
        <p:grpSpPr>
          <a:xfrm>
            <a:off x="6357005" y="3897912"/>
            <a:ext cx="266628" cy="266173"/>
            <a:chOff x="2581275" y="2582069"/>
            <a:chExt cx="465138" cy="464344"/>
          </a:xfrm>
          <a:solidFill>
            <a:sysClr val="window" lastClr="FFFFFF"/>
          </a:solidFill>
        </p:grpSpPr>
        <p:sp>
          <p:nvSpPr>
            <p:cNvPr id="53" name="AutoShape 128">
              <a:extLst>
                <a:ext uri="{FF2B5EF4-FFF2-40B4-BE49-F238E27FC236}">
                  <a16:creationId xmlns:a16="http://schemas.microsoft.com/office/drawing/2014/main" id="{70A3A2E8-B3DB-48B8-9650-9DEF85B691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1275" y="2582069"/>
              <a:ext cx="465138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  <p:sp>
          <p:nvSpPr>
            <p:cNvPr id="54" name="AutoShape 129">
              <a:extLst>
                <a:ext uri="{FF2B5EF4-FFF2-40B4-BE49-F238E27FC236}">
                  <a16:creationId xmlns:a16="http://schemas.microsoft.com/office/drawing/2014/main" id="{07B82CD7-FFB4-450C-A3EF-57D5326BEC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1788" y="2640013"/>
              <a:ext cx="115888" cy="115888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</p:grpSp>
      <p:sp>
        <p:nvSpPr>
          <p:cNvPr id="55" name="Rectangle 21">
            <a:extLst>
              <a:ext uri="{FF2B5EF4-FFF2-40B4-BE49-F238E27FC236}">
                <a16:creationId xmlns:a16="http://schemas.microsoft.com/office/drawing/2014/main" id="{9DC32F7B-E8F5-450E-B607-2AABA0E032E5}"/>
              </a:ext>
            </a:extLst>
          </p:cNvPr>
          <p:cNvSpPr/>
          <p:nvPr/>
        </p:nvSpPr>
        <p:spPr>
          <a:xfrm>
            <a:off x="7493704" y="1835085"/>
            <a:ext cx="1723630" cy="344377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prstClr val="black">
                    <a:lumMod val="40000"/>
                    <a:lumOff val="60000"/>
                  </a:prstClr>
                </a:solidFill>
                <a:latin typeface="Franklin Gothic Book"/>
                <a:ea typeface="宋体" pitchFamily="2" charset="-122"/>
                <a:sym typeface="+mn-lt"/>
              </a:rPr>
              <a:t>LOREM IPSUM</a:t>
            </a:r>
          </a:p>
        </p:txBody>
      </p:sp>
      <p:sp>
        <p:nvSpPr>
          <p:cNvPr id="56" name="Rectangle 22">
            <a:extLst>
              <a:ext uri="{FF2B5EF4-FFF2-40B4-BE49-F238E27FC236}">
                <a16:creationId xmlns:a16="http://schemas.microsoft.com/office/drawing/2014/main" id="{DA9B7DF3-40DF-4A73-8929-B64707BA3A3B}"/>
              </a:ext>
            </a:extLst>
          </p:cNvPr>
          <p:cNvSpPr/>
          <p:nvPr/>
        </p:nvSpPr>
        <p:spPr>
          <a:xfrm>
            <a:off x="7493702" y="2136236"/>
            <a:ext cx="2610138" cy="632475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Lorem ipsum dolor sit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amet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consectetuer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adipiscing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elit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sed diam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nonummy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nibh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euismod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tincidunt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ut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laoreet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dolore</a:t>
            </a:r>
          </a:p>
        </p:txBody>
      </p:sp>
      <p:sp>
        <p:nvSpPr>
          <p:cNvPr id="57" name="Rectangle 23">
            <a:extLst>
              <a:ext uri="{FF2B5EF4-FFF2-40B4-BE49-F238E27FC236}">
                <a16:creationId xmlns:a16="http://schemas.microsoft.com/office/drawing/2014/main" id="{1908CF26-C12E-47C6-A41C-559E96139D6B}"/>
              </a:ext>
            </a:extLst>
          </p:cNvPr>
          <p:cNvSpPr/>
          <p:nvPr/>
        </p:nvSpPr>
        <p:spPr>
          <a:xfrm>
            <a:off x="7493704" y="4383765"/>
            <a:ext cx="1723630" cy="344377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prstClr val="black">
                    <a:lumMod val="40000"/>
                    <a:lumOff val="60000"/>
                  </a:prstClr>
                </a:solidFill>
                <a:latin typeface="Franklin Gothic Book"/>
                <a:ea typeface="宋体" pitchFamily="2" charset="-122"/>
                <a:sym typeface="+mn-lt"/>
              </a:rPr>
              <a:t>LOREM IPSUM</a:t>
            </a:r>
          </a:p>
        </p:txBody>
      </p:sp>
      <p:sp>
        <p:nvSpPr>
          <p:cNvPr id="58" name="Rectangle 24">
            <a:extLst>
              <a:ext uri="{FF2B5EF4-FFF2-40B4-BE49-F238E27FC236}">
                <a16:creationId xmlns:a16="http://schemas.microsoft.com/office/drawing/2014/main" id="{6908DD5A-2C1C-4B7C-8756-8DAE75E6B684}"/>
              </a:ext>
            </a:extLst>
          </p:cNvPr>
          <p:cNvSpPr/>
          <p:nvPr/>
        </p:nvSpPr>
        <p:spPr>
          <a:xfrm>
            <a:off x="7493702" y="4684915"/>
            <a:ext cx="2610138" cy="632475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Lorem ipsum dolor sit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amet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consectetuer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adipiscing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elit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sed diam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nonummy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nibh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euismod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tincidunt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ut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laoreet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dolore</a:t>
            </a:r>
          </a:p>
        </p:txBody>
      </p:sp>
      <p:sp>
        <p:nvSpPr>
          <p:cNvPr id="59" name="Rectangle 25">
            <a:extLst>
              <a:ext uri="{FF2B5EF4-FFF2-40B4-BE49-F238E27FC236}">
                <a16:creationId xmlns:a16="http://schemas.microsoft.com/office/drawing/2014/main" id="{D91B5700-9BD7-43D2-A19D-5E8BAF41F38D}"/>
              </a:ext>
            </a:extLst>
          </p:cNvPr>
          <p:cNvSpPr/>
          <p:nvPr/>
        </p:nvSpPr>
        <p:spPr>
          <a:xfrm>
            <a:off x="2759114" y="1835085"/>
            <a:ext cx="1723630" cy="344377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prstClr val="black">
                    <a:lumMod val="40000"/>
                    <a:lumOff val="60000"/>
                  </a:prstClr>
                </a:solidFill>
                <a:latin typeface="Franklin Gothic Book"/>
                <a:ea typeface="宋体" pitchFamily="2" charset="-122"/>
                <a:sym typeface="+mn-lt"/>
              </a:rPr>
              <a:t>LOREM IPSUM</a:t>
            </a:r>
          </a:p>
        </p:txBody>
      </p:sp>
      <p:sp>
        <p:nvSpPr>
          <p:cNvPr id="60" name="Rectangle 26">
            <a:extLst>
              <a:ext uri="{FF2B5EF4-FFF2-40B4-BE49-F238E27FC236}">
                <a16:creationId xmlns:a16="http://schemas.microsoft.com/office/drawing/2014/main" id="{8CC02A65-EC5C-4732-A759-E45A34CFC9EC}"/>
              </a:ext>
            </a:extLst>
          </p:cNvPr>
          <p:cNvSpPr/>
          <p:nvPr/>
        </p:nvSpPr>
        <p:spPr>
          <a:xfrm>
            <a:off x="1872606" y="2136236"/>
            <a:ext cx="2610138" cy="632475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Lorem ipsum dolor sit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amet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consectetuer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adipiscing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elit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sed diam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nonummy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nibh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euismod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tincidunt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ut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laoreet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dolore</a:t>
            </a:r>
          </a:p>
        </p:txBody>
      </p:sp>
      <p:sp>
        <p:nvSpPr>
          <p:cNvPr id="61" name="Rectangle 27">
            <a:extLst>
              <a:ext uri="{FF2B5EF4-FFF2-40B4-BE49-F238E27FC236}">
                <a16:creationId xmlns:a16="http://schemas.microsoft.com/office/drawing/2014/main" id="{F9931FBB-6957-495D-A7FC-24753EF1F2E0}"/>
              </a:ext>
            </a:extLst>
          </p:cNvPr>
          <p:cNvSpPr/>
          <p:nvPr/>
        </p:nvSpPr>
        <p:spPr>
          <a:xfrm>
            <a:off x="2759114" y="4383765"/>
            <a:ext cx="1723630" cy="344377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prstClr val="black">
                    <a:lumMod val="40000"/>
                    <a:lumOff val="60000"/>
                  </a:prstClr>
                </a:solidFill>
                <a:latin typeface="Franklin Gothic Book"/>
                <a:ea typeface="宋体" pitchFamily="2" charset="-122"/>
                <a:sym typeface="+mn-lt"/>
              </a:rPr>
              <a:t>LOREM IPSUM</a:t>
            </a:r>
          </a:p>
        </p:txBody>
      </p:sp>
      <p:sp>
        <p:nvSpPr>
          <p:cNvPr id="62" name="Rectangle 28">
            <a:extLst>
              <a:ext uri="{FF2B5EF4-FFF2-40B4-BE49-F238E27FC236}">
                <a16:creationId xmlns:a16="http://schemas.microsoft.com/office/drawing/2014/main" id="{A7E6D4F0-D5DD-41F5-A9DA-336098D772CD}"/>
              </a:ext>
            </a:extLst>
          </p:cNvPr>
          <p:cNvSpPr/>
          <p:nvPr/>
        </p:nvSpPr>
        <p:spPr>
          <a:xfrm>
            <a:off x="1872606" y="4684915"/>
            <a:ext cx="2610138" cy="632475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Lorem ipsum dolor sit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amet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consectetuer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adipiscing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elit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sed diam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nonummy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nibh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euismod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tincidunt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ut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laoreet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dolore</a:t>
            </a:r>
          </a:p>
        </p:txBody>
      </p:sp>
    </p:spTree>
    <p:extLst>
      <p:ext uri="{BB962C8B-B14F-4D97-AF65-F5344CB8AC3E}">
        <p14:creationId xmlns:p14="http://schemas.microsoft.com/office/powerpoint/2010/main" val="2057264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6076" y="323047"/>
            <a:ext cx="2851486" cy="592053"/>
            <a:chOff x="384176" y="265897"/>
            <a:chExt cx="2851486" cy="592053"/>
          </a:xfrm>
        </p:grpSpPr>
        <p:grpSp>
          <p:nvGrpSpPr>
            <p:cNvPr id="3" name="组合 2"/>
            <p:cNvGrpSpPr/>
            <p:nvPr/>
          </p:nvGrpSpPr>
          <p:grpSpPr>
            <a:xfrm>
              <a:off x="384176" y="307549"/>
              <a:ext cx="377371" cy="507162"/>
              <a:chOff x="899886" y="361978"/>
              <a:chExt cx="377371" cy="507162"/>
            </a:xfrm>
          </p:grpSpPr>
          <p:sp>
            <p:nvSpPr>
              <p:cNvPr id="7" name="等腰三角形 6"/>
              <p:cNvSpPr/>
              <p:nvPr/>
            </p:nvSpPr>
            <p:spPr>
              <a:xfrm>
                <a:off x="899886" y="613178"/>
                <a:ext cx="377371" cy="255962"/>
              </a:xfrm>
              <a:prstGeom prst="triangle">
                <a:avLst/>
              </a:prstGeom>
              <a:solidFill>
                <a:srgbClr val="5261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10800000">
                <a:off x="899886" y="361978"/>
                <a:ext cx="377371" cy="255962"/>
              </a:xfrm>
              <a:prstGeom prst="triangle">
                <a:avLst/>
              </a:prstGeom>
              <a:solidFill>
                <a:srgbClr val="E7C7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825047" y="265897"/>
              <a:ext cx="2410615" cy="592053"/>
              <a:chOff x="5287963" y="239774"/>
              <a:chExt cx="2410615" cy="592053"/>
            </a:xfrm>
          </p:grpSpPr>
          <p:sp>
            <p:nvSpPr>
              <p:cNvPr id="5" name="文本框 28"/>
              <p:cNvSpPr txBox="1"/>
              <p:nvPr/>
            </p:nvSpPr>
            <p:spPr>
              <a:xfrm>
                <a:off x="5287963" y="239774"/>
                <a:ext cx="163234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000" b="1" dirty="0">
                    <a:solidFill>
                      <a:srgbClr val="526188"/>
                    </a:solidFill>
                    <a:cs typeface="+mn-ea"/>
                    <a:sym typeface="+mn-lt"/>
                  </a:rPr>
                  <a:t>业绩展示</a:t>
                </a:r>
              </a:p>
            </p:txBody>
          </p:sp>
          <p:sp>
            <p:nvSpPr>
              <p:cNvPr id="6" name="文本框 29"/>
              <p:cNvSpPr txBox="1"/>
              <p:nvPr/>
            </p:nvSpPr>
            <p:spPr>
              <a:xfrm>
                <a:off x="5287963" y="554828"/>
                <a:ext cx="241061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Please enter the title content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7" name="Group 9">
            <a:extLst>
              <a:ext uri="{FF2B5EF4-FFF2-40B4-BE49-F238E27FC236}">
                <a16:creationId xmlns:a16="http://schemas.microsoft.com/office/drawing/2014/main" id="{746E9101-1DB7-489E-BA0C-070008924B1B}"/>
              </a:ext>
            </a:extLst>
          </p:cNvPr>
          <p:cNvGrpSpPr/>
          <p:nvPr/>
        </p:nvGrpSpPr>
        <p:grpSpPr>
          <a:xfrm>
            <a:off x="3917421" y="1632415"/>
            <a:ext cx="3915697" cy="3877123"/>
            <a:chOff x="3959185" y="1896893"/>
            <a:chExt cx="4273630" cy="4231532"/>
          </a:xfrm>
        </p:grpSpPr>
        <p:sp>
          <p:nvSpPr>
            <p:cNvPr id="38" name="koppt-泪滴形">
              <a:extLst>
                <a:ext uri="{FF2B5EF4-FFF2-40B4-BE49-F238E27FC236}">
                  <a16:creationId xmlns:a16="http://schemas.microsoft.com/office/drawing/2014/main" id="{72193E3A-90D5-4516-B72D-EB24AB26A360}"/>
                </a:ext>
              </a:extLst>
            </p:cNvPr>
            <p:cNvSpPr/>
            <p:nvPr/>
          </p:nvSpPr>
          <p:spPr>
            <a:xfrm flipH="1">
              <a:off x="3959185" y="1896893"/>
              <a:ext cx="2019855" cy="2019855"/>
            </a:xfrm>
            <a:prstGeom prst="teardrop">
              <a:avLst/>
            </a:prstGeom>
            <a:solidFill>
              <a:srgbClr val="526188"/>
            </a:solidFill>
            <a:ln w="38100" cap="flat">
              <a:solidFill>
                <a:srgbClr val="FFFFF4"/>
              </a:solidFill>
              <a:prstDash val="solid"/>
              <a:miter lim="800000"/>
            </a:ln>
            <a:effectLst/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algn="ctr" defTabSz="914400" eaLnBrk="1" fontAlgn="base" latinLnBrk="0" hangingPunct="1">
                <a:lnSpc>
                  <a:spcPct val="2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Franklin Gothic Book"/>
                <a:ea typeface="黑体"/>
                <a:cs typeface="+mn-ea"/>
                <a:sym typeface="+mn-lt"/>
              </a:endParaRPr>
            </a:p>
          </p:txBody>
        </p:sp>
        <p:sp>
          <p:nvSpPr>
            <p:cNvPr id="39" name="koppt-泪滴形">
              <a:extLst>
                <a:ext uri="{FF2B5EF4-FFF2-40B4-BE49-F238E27FC236}">
                  <a16:creationId xmlns:a16="http://schemas.microsoft.com/office/drawing/2014/main" id="{622CD163-3F76-46B7-ADB2-8E452663E881}"/>
                </a:ext>
              </a:extLst>
            </p:cNvPr>
            <p:cNvSpPr/>
            <p:nvPr/>
          </p:nvSpPr>
          <p:spPr>
            <a:xfrm>
              <a:off x="6212960" y="1896893"/>
              <a:ext cx="2019855" cy="2019855"/>
            </a:xfrm>
            <a:prstGeom prst="teardrop">
              <a:avLst/>
            </a:prstGeom>
            <a:solidFill>
              <a:srgbClr val="E7C7A0"/>
            </a:solidFill>
            <a:ln w="38100" cap="flat">
              <a:solidFill>
                <a:srgbClr val="FFFFF4"/>
              </a:solidFill>
              <a:prstDash val="solid"/>
              <a:miter lim="800000"/>
            </a:ln>
            <a:effectLst/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algn="ctr" defTabSz="914400" eaLnBrk="1" fontAlgn="base" latinLnBrk="0" hangingPunct="1">
                <a:lnSpc>
                  <a:spcPct val="2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Franklin Gothic Book"/>
                <a:ea typeface="黑体"/>
                <a:cs typeface="+mn-ea"/>
                <a:sym typeface="+mn-lt"/>
              </a:endParaRPr>
            </a:p>
          </p:txBody>
        </p:sp>
        <p:sp>
          <p:nvSpPr>
            <p:cNvPr id="40" name="koppt-泪滴形">
              <a:extLst>
                <a:ext uri="{FF2B5EF4-FFF2-40B4-BE49-F238E27FC236}">
                  <a16:creationId xmlns:a16="http://schemas.microsoft.com/office/drawing/2014/main" id="{0FDEB1F9-5878-475B-AF3D-E64E72E9579A}"/>
                </a:ext>
              </a:extLst>
            </p:cNvPr>
            <p:cNvSpPr/>
            <p:nvPr/>
          </p:nvSpPr>
          <p:spPr>
            <a:xfrm flipH="1" flipV="1">
              <a:off x="3959185" y="4108570"/>
              <a:ext cx="2019855" cy="2019855"/>
            </a:xfrm>
            <a:prstGeom prst="teardrop">
              <a:avLst/>
            </a:prstGeom>
            <a:solidFill>
              <a:srgbClr val="526188"/>
            </a:solidFill>
            <a:ln w="38100" cap="flat">
              <a:solidFill>
                <a:srgbClr val="FFFFF4"/>
              </a:solidFill>
              <a:prstDash val="solid"/>
              <a:miter lim="800000"/>
            </a:ln>
            <a:effectLst/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algn="ctr" defTabSz="914400" eaLnBrk="1" fontAlgn="base" latinLnBrk="0" hangingPunct="1">
                <a:lnSpc>
                  <a:spcPct val="2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Franklin Gothic Book"/>
                <a:ea typeface="黑体"/>
                <a:cs typeface="+mn-ea"/>
                <a:sym typeface="+mn-lt"/>
              </a:endParaRPr>
            </a:p>
          </p:txBody>
        </p:sp>
        <p:sp>
          <p:nvSpPr>
            <p:cNvPr id="41" name="koppt-泪滴形">
              <a:extLst>
                <a:ext uri="{FF2B5EF4-FFF2-40B4-BE49-F238E27FC236}">
                  <a16:creationId xmlns:a16="http://schemas.microsoft.com/office/drawing/2014/main" id="{64E31043-FDF7-425C-ACD6-6BEC9D236CE9}"/>
                </a:ext>
              </a:extLst>
            </p:cNvPr>
            <p:cNvSpPr/>
            <p:nvPr/>
          </p:nvSpPr>
          <p:spPr>
            <a:xfrm flipV="1">
              <a:off x="6212960" y="4108570"/>
              <a:ext cx="2019855" cy="2019855"/>
            </a:xfrm>
            <a:prstGeom prst="teardrop">
              <a:avLst/>
            </a:prstGeom>
            <a:solidFill>
              <a:srgbClr val="E7C7A0"/>
            </a:solidFill>
            <a:ln w="38100" cap="flat">
              <a:solidFill>
                <a:srgbClr val="FFFFF4"/>
              </a:solidFill>
              <a:prstDash val="solid"/>
              <a:miter lim="800000"/>
            </a:ln>
            <a:effectLst/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algn="ctr" defTabSz="914400" eaLnBrk="1" fontAlgn="base" latinLnBrk="0" hangingPunct="1">
                <a:lnSpc>
                  <a:spcPct val="2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Franklin Gothic Book"/>
                <a:ea typeface="黑体"/>
                <a:cs typeface="+mn-ea"/>
                <a:sym typeface="+mn-lt"/>
              </a:endParaRPr>
            </a:p>
          </p:txBody>
        </p:sp>
        <p:sp>
          <p:nvSpPr>
            <p:cNvPr id="42" name="koppt-圆形">
              <a:extLst>
                <a:ext uri="{FF2B5EF4-FFF2-40B4-BE49-F238E27FC236}">
                  <a16:creationId xmlns:a16="http://schemas.microsoft.com/office/drawing/2014/main" id="{41A108FD-275F-47D3-8A9F-10980755B3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1222" y="2478929"/>
              <a:ext cx="855782" cy="855783"/>
            </a:xfrm>
            <a:prstGeom prst="ellipse">
              <a:avLst/>
            </a:prstGeom>
            <a:solidFill>
              <a:srgbClr val="FFFFF4">
                <a:alpha val="58000"/>
              </a:srgbClr>
            </a:solidFill>
            <a:ln w="14288" cap="flat">
              <a:solidFill>
                <a:srgbClr val="FEFEFE"/>
              </a:solidFill>
              <a:prstDash val="solid"/>
              <a:miter lim="800000"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FFFFF4"/>
                </a:solidFill>
                <a:effectLst/>
                <a:uLnTx/>
                <a:uFillTx/>
                <a:latin typeface="Franklin Gothic Book"/>
                <a:ea typeface="黑体"/>
                <a:cs typeface="+mn-ea"/>
                <a:sym typeface="+mn-lt"/>
              </a:endParaRPr>
            </a:p>
          </p:txBody>
        </p:sp>
        <p:sp>
          <p:nvSpPr>
            <p:cNvPr id="43" name="koppt-圆形">
              <a:extLst>
                <a:ext uri="{FF2B5EF4-FFF2-40B4-BE49-F238E27FC236}">
                  <a16:creationId xmlns:a16="http://schemas.microsoft.com/office/drawing/2014/main" id="{BB1574CA-9EC3-44E4-95DE-C85EE8E211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94997" y="2478929"/>
              <a:ext cx="855782" cy="855783"/>
            </a:xfrm>
            <a:prstGeom prst="ellipse">
              <a:avLst/>
            </a:prstGeom>
            <a:solidFill>
              <a:srgbClr val="FFFFF4">
                <a:alpha val="58000"/>
              </a:srgbClr>
            </a:solidFill>
            <a:ln w="14288" cap="flat">
              <a:solidFill>
                <a:srgbClr val="FEFEFE"/>
              </a:solidFill>
              <a:prstDash val="solid"/>
              <a:miter lim="800000"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FFFFF4"/>
                </a:solidFill>
                <a:effectLst/>
                <a:uLnTx/>
                <a:uFillTx/>
                <a:latin typeface="Franklin Gothic Book"/>
                <a:ea typeface="黑体"/>
                <a:cs typeface="+mn-ea"/>
                <a:sym typeface="+mn-lt"/>
              </a:endParaRPr>
            </a:p>
          </p:txBody>
        </p:sp>
        <p:sp>
          <p:nvSpPr>
            <p:cNvPr id="44" name="koppt-圆形">
              <a:extLst>
                <a:ext uri="{FF2B5EF4-FFF2-40B4-BE49-F238E27FC236}">
                  <a16:creationId xmlns:a16="http://schemas.microsoft.com/office/drawing/2014/main" id="{6DBD462D-AEC5-414D-8375-C3B37CEAEB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1222" y="4690606"/>
              <a:ext cx="855782" cy="855783"/>
            </a:xfrm>
            <a:prstGeom prst="ellipse">
              <a:avLst/>
            </a:prstGeom>
            <a:solidFill>
              <a:srgbClr val="FFFFF4">
                <a:alpha val="58000"/>
              </a:srgbClr>
            </a:solidFill>
            <a:ln w="14288" cap="flat">
              <a:solidFill>
                <a:srgbClr val="FEFEFE"/>
              </a:solidFill>
              <a:prstDash val="solid"/>
              <a:miter lim="800000"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FFFFF4"/>
                </a:solidFill>
                <a:effectLst/>
                <a:uLnTx/>
                <a:uFillTx/>
                <a:latin typeface="Franklin Gothic Book"/>
                <a:ea typeface="黑体"/>
                <a:cs typeface="+mn-ea"/>
                <a:sym typeface="+mn-lt"/>
              </a:endParaRPr>
            </a:p>
          </p:txBody>
        </p:sp>
        <p:sp>
          <p:nvSpPr>
            <p:cNvPr id="45" name="koppt-圆形">
              <a:extLst>
                <a:ext uri="{FF2B5EF4-FFF2-40B4-BE49-F238E27FC236}">
                  <a16:creationId xmlns:a16="http://schemas.microsoft.com/office/drawing/2014/main" id="{CBBCFD98-67AD-4C5D-A76A-B6F79FAEBE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94997" y="4690606"/>
              <a:ext cx="855782" cy="855783"/>
            </a:xfrm>
            <a:prstGeom prst="ellipse">
              <a:avLst/>
            </a:prstGeom>
            <a:solidFill>
              <a:srgbClr val="FFFFF4">
                <a:alpha val="58000"/>
              </a:srgbClr>
            </a:solidFill>
            <a:ln w="14288" cap="flat">
              <a:solidFill>
                <a:srgbClr val="FEFEFE"/>
              </a:solidFill>
              <a:prstDash val="solid"/>
              <a:miter lim="800000"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FFFFF4"/>
                </a:solidFill>
                <a:effectLst/>
                <a:uLnTx/>
                <a:uFillTx/>
                <a:latin typeface="Franklin Gothic Book"/>
                <a:ea typeface="黑体"/>
                <a:cs typeface="+mn-ea"/>
                <a:sym typeface="+mn-lt"/>
              </a:endParaRPr>
            </a:p>
          </p:txBody>
        </p:sp>
      </p:grpSp>
      <p:sp>
        <p:nvSpPr>
          <p:cNvPr id="46" name="Rectangle 10">
            <a:extLst>
              <a:ext uri="{FF2B5EF4-FFF2-40B4-BE49-F238E27FC236}">
                <a16:creationId xmlns:a16="http://schemas.microsoft.com/office/drawing/2014/main" id="{ED82F86F-AD76-4A90-96F8-8DC75F410E7C}"/>
              </a:ext>
            </a:extLst>
          </p:cNvPr>
          <p:cNvSpPr/>
          <p:nvPr/>
        </p:nvSpPr>
        <p:spPr>
          <a:xfrm>
            <a:off x="8047443" y="1857926"/>
            <a:ext cx="1723630" cy="344377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prstClr val="black">
                    <a:lumMod val="40000"/>
                    <a:lumOff val="60000"/>
                  </a:prstClr>
                </a:solidFill>
                <a:latin typeface="Franklin Gothic Book"/>
                <a:ea typeface="宋体" pitchFamily="2" charset="-122"/>
                <a:sym typeface="+mn-lt"/>
              </a:rPr>
              <a:t>LOREM IPSUM</a:t>
            </a:r>
          </a:p>
        </p:txBody>
      </p:sp>
      <p:sp>
        <p:nvSpPr>
          <p:cNvPr id="47" name="Rectangle 11">
            <a:extLst>
              <a:ext uri="{FF2B5EF4-FFF2-40B4-BE49-F238E27FC236}">
                <a16:creationId xmlns:a16="http://schemas.microsoft.com/office/drawing/2014/main" id="{8D949436-EE47-43F8-810A-40B474D98A11}"/>
              </a:ext>
            </a:extLst>
          </p:cNvPr>
          <p:cNvSpPr/>
          <p:nvPr/>
        </p:nvSpPr>
        <p:spPr>
          <a:xfrm>
            <a:off x="8047442" y="2159076"/>
            <a:ext cx="2610138" cy="632475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Lorem ipsum dolor sit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amet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consectetuer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adipiscing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elit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sed diam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nonummy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nibh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euismod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tincidunt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ut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laoreet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dolore</a:t>
            </a:r>
          </a:p>
        </p:txBody>
      </p:sp>
      <p:sp>
        <p:nvSpPr>
          <p:cNvPr id="48" name="Rectangle 12">
            <a:extLst>
              <a:ext uri="{FF2B5EF4-FFF2-40B4-BE49-F238E27FC236}">
                <a16:creationId xmlns:a16="http://schemas.microsoft.com/office/drawing/2014/main" id="{BF5A212B-7468-4C04-B73E-B9C5A3B9AECC}"/>
              </a:ext>
            </a:extLst>
          </p:cNvPr>
          <p:cNvSpPr/>
          <p:nvPr/>
        </p:nvSpPr>
        <p:spPr>
          <a:xfrm>
            <a:off x="8047443" y="4416986"/>
            <a:ext cx="1723630" cy="344377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prstClr val="black">
                    <a:lumMod val="40000"/>
                    <a:lumOff val="60000"/>
                  </a:prstClr>
                </a:solidFill>
                <a:latin typeface="Franklin Gothic Book"/>
                <a:ea typeface="宋体" pitchFamily="2" charset="-122"/>
                <a:sym typeface="+mn-lt"/>
              </a:rPr>
              <a:t>LOREM IPSUM</a:t>
            </a:r>
          </a:p>
        </p:txBody>
      </p:sp>
      <p:sp>
        <p:nvSpPr>
          <p:cNvPr id="49" name="Rectangle 13">
            <a:extLst>
              <a:ext uri="{FF2B5EF4-FFF2-40B4-BE49-F238E27FC236}">
                <a16:creationId xmlns:a16="http://schemas.microsoft.com/office/drawing/2014/main" id="{7B8156AC-928B-4E5A-BACD-A313B32CEDC0}"/>
              </a:ext>
            </a:extLst>
          </p:cNvPr>
          <p:cNvSpPr/>
          <p:nvPr/>
        </p:nvSpPr>
        <p:spPr>
          <a:xfrm>
            <a:off x="8047442" y="4718135"/>
            <a:ext cx="2610138" cy="632475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Lorem ipsum dolor sit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amet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consectetuer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adipiscing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elit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sed diam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nonummy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nibh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euismod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tincidunt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ut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laoreet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dolore</a:t>
            </a:r>
          </a:p>
        </p:txBody>
      </p:sp>
      <p:sp>
        <p:nvSpPr>
          <p:cNvPr id="50" name="Rectangle 14">
            <a:extLst>
              <a:ext uri="{FF2B5EF4-FFF2-40B4-BE49-F238E27FC236}">
                <a16:creationId xmlns:a16="http://schemas.microsoft.com/office/drawing/2014/main" id="{CD3C4DFF-F578-4A69-833C-A23921E734C6}"/>
              </a:ext>
            </a:extLst>
          </p:cNvPr>
          <p:cNvSpPr/>
          <p:nvPr/>
        </p:nvSpPr>
        <p:spPr>
          <a:xfrm>
            <a:off x="1979460" y="1857926"/>
            <a:ext cx="1723630" cy="344377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prstClr val="black">
                    <a:lumMod val="40000"/>
                    <a:lumOff val="60000"/>
                  </a:prstClr>
                </a:solidFill>
                <a:latin typeface="Franklin Gothic Book"/>
                <a:ea typeface="宋体" pitchFamily="2" charset="-122"/>
                <a:sym typeface="+mn-lt"/>
              </a:rPr>
              <a:t>LOREM IPSUM</a:t>
            </a:r>
          </a:p>
        </p:txBody>
      </p:sp>
      <p:sp>
        <p:nvSpPr>
          <p:cNvPr id="51" name="Rectangle 15">
            <a:extLst>
              <a:ext uri="{FF2B5EF4-FFF2-40B4-BE49-F238E27FC236}">
                <a16:creationId xmlns:a16="http://schemas.microsoft.com/office/drawing/2014/main" id="{5FCCDB96-8192-466D-AA64-6C0DD88E2F14}"/>
              </a:ext>
            </a:extLst>
          </p:cNvPr>
          <p:cNvSpPr/>
          <p:nvPr/>
        </p:nvSpPr>
        <p:spPr>
          <a:xfrm>
            <a:off x="1092952" y="2159076"/>
            <a:ext cx="2610138" cy="632475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Lorem ipsum dolor sit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amet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consectetuer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adipiscing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elit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sed diam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nonummy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nibh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euismod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tincidunt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ut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laoreet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dolore</a:t>
            </a:r>
          </a:p>
        </p:txBody>
      </p:sp>
      <p:sp>
        <p:nvSpPr>
          <p:cNvPr id="52" name="Rectangle 16">
            <a:extLst>
              <a:ext uri="{FF2B5EF4-FFF2-40B4-BE49-F238E27FC236}">
                <a16:creationId xmlns:a16="http://schemas.microsoft.com/office/drawing/2014/main" id="{42C684A6-DBF0-417F-86D3-ECDB74173599}"/>
              </a:ext>
            </a:extLst>
          </p:cNvPr>
          <p:cNvSpPr/>
          <p:nvPr/>
        </p:nvSpPr>
        <p:spPr>
          <a:xfrm>
            <a:off x="1979460" y="4416986"/>
            <a:ext cx="1723630" cy="344377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prstClr val="black">
                    <a:lumMod val="40000"/>
                    <a:lumOff val="60000"/>
                  </a:prstClr>
                </a:solidFill>
                <a:latin typeface="Franklin Gothic Book"/>
                <a:ea typeface="宋体" pitchFamily="2" charset="-122"/>
                <a:sym typeface="+mn-lt"/>
              </a:rPr>
              <a:t>LOREM IPSUM</a:t>
            </a:r>
          </a:p>
        </p:txBody>
      </p:sp>
      <p:sp>
        <p:nvSpPr>
          <p:cNvPr id="53" name="Rectangle 17">
            <a:extLst>
              <a:ext uri="{FF2B5EF4-FFF2-40B4-BE49-F238E27FC236}">
                <a16:creationId xmlns:a16="http://schemas.microsoft.com/office/drawing/2014/main" id="{547D3972-41D4-4703-8967-6A471299025C}"/>
              </a:ext>
            </a:extLst>
          </p:cNvPr>
          <p:cNvSpPr/>
          <p:nvPr/>
        </p:nvSpPr>
        <p:spPr>
          <a:xfrm>
            <a:off x="1092952" y="4718135"/>
            <a:ext cx="2610138" cy="632475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Lorem ipsum dolor sit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amet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consectetuer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adipiscing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elit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sed diam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nonummy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nibh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euismod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tincidunt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ut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laoreet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dolore</a:t>
            </a:r>
          </a:p>
        </p:txBody>
      </p:sp>
      <p:grpSp>
        <p:nvGrpSpPr>
          <p:cNvPr id="54" name="Group 18">
            <a:extLst>
              <a:ext uri="{FF2B5EF4-FFF2-40B4-BE49-F238E27FC236}">
                <a16:creationId xmlns:a16="http://schemas.microsoft.com/office/drawing/2014/main" id="{079154B6-B59B-4A86-88F6-8C2FB2B2274B}"/>
              </a:ext>
            </a:extLst>
          </p:cNvPr>
          <p:cNvGrpSpPr/>
          <p:nvPr/>
        </p:nvGrpSpPr>
        <p:grpSpPr>
          <a:xfrm>
            <a:off x="4749031" y="4437559"/>
            <a:ext cx="199742" cy="266628"/>
            <a:chOff x="2639219" y="3510757"/>
            <a:chExt cx="348456" cy="465138"/>
          </a:xfrm>
          <a:solidFill>
            <a:srgbClr val="526188"/>
          </a:solidFill>
        </p:grpSpPr>
        <p:sp>
          <p:nvSpPr>
            <p:cNvPr id="55" name="AutoShape 115">
              <a:extLst>
                <a:ext uri="{FF2B5EF4-FFF2-40B4-BE49-F238E27FC236}">
                  <a16:creationId xmlns:a16="http://schemas.microsoft.com/office/drawing/2014/main" id="{BD1D6CF4-E1CC-4C94-BA93-8610F9DB44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9219" y="3510757"/>
              <a:ext cx="348456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  <p:sp>
          <p:nvSpPr>
            <p:cNvPr id="56" name="AutoShape 116">
              <a:extLst>
                <a:ext uri="{FF2B5EF4-FFF2-40B4-BE49-F238E27FC236}">
                  <a16:creationId xmlns:a16="http://schemas.microsoft.com/office/drawing/2014/main" id="{FED3A3FD-74CC-4424-B7F2-17FFBF87DC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4475" y="3786982"/>
              <a:ext cx="57944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</p:grpSp>
      <p:sp>
        <p:nvSpPr>
          <p:cNvPr id="57" name="AutoShape 117">
            <a:extLst>
              <a:ext uri="{FF2B5EF4-FFF2-40B4-BE49-F238E27FC236}">
                <a16:creationId xmlns:a16="http://schemas.microsoft.com/office/drawing/2014/main" id="{F76D86AC-E366-4A1A-A005-71CA9A398165}"/>
              </a:ext>
            </a:extLst>
          </p:cNvPr>
          <p:cNvSpPr>
            <a:spLocks/>
          </p:cNvSpPr>
          <p:nvPr/>
        </p:nvSpPr>
        <p:spPr bwMode="auto">
          <a:xfrm>
            <a:off x="6774689" y="4496024"/>
            <a:ext cx="266173" cy="199743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rgbClr val="E7C7A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523" tIns="9523" rIns="9523" bIns="9523" anchor="ctr"/>
          <a:lstStyle/>
          <a:p>
            <a:pPr marL="0" marR="0" lvl="0" indent="0" algn="ctr" defTabSz="114285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Franklin Gothic Book"/>
              <a:ea typeface="宋体" pitchFamily="2" charset="-122"/>
              <a:sym typeface="+mn-lt"/>
            </a:endParaRPr>
          </a:p>
        </p:txBody>
      </p:sp>
      <p:grpSp>
        <p:nvGrpSpPr>
          <p:cNvPr id="58" name="Group 22">
            <a:extLst>
              <a:ext uri="{FF2B5EF4-FFF2-40B4-BE49-F238E27FC236}">
                <a16:creationId xmlns:a16="http://schemas.microsoft.com/office/drawing/2014/main" id="{E63CDB2A-907A-4935-9E4B-FA0C1FA15232}"/>
              </a:ext>
            </a:extLst>
          </p:cNvPr>
          <p:cNvGrpSpPr/>
          <p:nvPr/>
        </p:nvGrpSpPr>
        <p:grpSpPr>
          <a:xfrm>
            <a:off x="6783660" y="2424669"/>
            <a:ext cx="266173" cy="266173"/>
            <a:chOff x="4427654" y="3049909"/>
            <a:chExt cx="464344" cy="464344"/>
          </a:xfrm>
          <a:solidFill>
            <a:srgbClr val="E7C7A0"/>
          </a:solidFill>
        </p:grpSpPr>
        <p:sp>
          <p:nvSpPr>
            <p:cNvPr id="59" name="AutoShape 123">
              <a:extLst>
                <a:ext uri="{FF2B5EF4-FFF2-40B4-BE49-F238E27FC236}">
                  <a16:creationId xmlns:a16="http://schemas.microsoft.com/office/drawing/2014/main" id="{74F8F28D-4882-45A6-BECD-22158F0042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7654" y="304990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  <p:sp>
          <p:nvSpPr>
            <p:cNvPr id="60" name="AutoShape 124">
              <a:extLst>
                <a:ext uri="{FF2B5EF4-FFF2-40B4-BE49-F238E27FC236}">
                  <a16:creationId xmlns:a16="http://schemas.microsoft.com/office/drawing/2014/main" id="{CDF0FBC0-6DC4-4D68-BFA8-F40EFCAF7C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8623" y="3180084"/>
              <a:ext cx="203200" cy="203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  <p:sp>
          <p:nvSpPr>
            <p:cNvPr id="61" name="AutoShape 125">
              <a:extLst>
                <a:ext uri="{FF2B5EF4-FFF2-40B4-BE49-F238E27FC236}">
                  <a16:creationId xmlns:a16="http://schemas.microsoft.com/office/drawing/2014/main" id="{A037834A-BC27-47D0-9DA3-91BD6A34A5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1485" y="3223740"/>
              <a:ext cx="116682" cy="1166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</p:grpSp>
      <p:grpSp>
        <p:nvGrpSpPr>
          <p:cNvPr id="62" name="Group 26">
            <a:extLst>
              <a:ext uri="{FF2B5EF4-FFF2-40B4-BE49-F238E27FC236}">
                <a16:creationId xmlns:a16="http://schemas.microsoft.com/office/drawing/2014/main" id="{89A7E618-4670-4187-8676-149008158C73}"/>
              </a:ext>
            </a:extLst>
          </p:cNvPr>
          <p:cNvGrpSpPr/>
          <p:nvPr/>
        </p:nvGrpSpPr>
        <p:grpSpPr>
          <a:xfrm>
            <a:off x="4709675" y="2424669"/>
            <a:ext cx="266173" cy="266173"/>
            <a:chOff x="3498967" y="3049909"/>
            <a:chExt cx="464344" cy="464344"/>
          </a:xfrm>
          <a:solidFill>
            <a:srgbClr val="526188"/>
          </a:solidFill>
        </p:grpSpPr>
        <p:sp>
          <p:nvSpPr>
            <p:cNvPr id="63" name="AutoShape 126">
              <a:extLst>
                <a:ext uri="{FF2B5EF4-FFF2-40B4-BE49-F238E27FC236}">
                  <a16:creationId xmlns:a16="http://schemas.microsoft.com/office/drawing/2014/main" id="{C85172F1-BAA2-48B4-BF2A-2D264598BE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8967" y="304990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  <p:sp>
          <p:nvSpPr>
            <p:cNvPr id="64" name="AutoShape 127">
              <a:extLst>
                <a:ext uri="{FF2B5EF4-FFF2-40B4-BE49-F238E27FC236}">
                  <a16:creationId xmlns:a16="http://schemas.microsoft.com/office/drawing/2014/main" id="{F11E1895-E986-4664-AFDF-BB5DC3134E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7085" y="312214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5275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/>
          <p:cNvSpPr/>
          <p:nvPr/>
        </p:nvSpPr>
        <p:spPr bwMode="auto">
          <a:xfrm flipH="1">
            <a:off x="0" y="5871029"/>
            <a:ext cx="12192000" cy="1012232"/>
          </a:xfrm>
          <a:custGeom>
            <a:avLst/>
            <a:gdLst>
              <a:gd name="connsiteX0" fmla="*/ 2457949 w 12192000"/>
              <a:gd name="connsiteY0" fmla="*/ 0 h 1012232"/>
              <a:gd name="connsiteX1" fmla="*/ 9057549 w 12192000"/>
              <a:gd name="connsiteY1" fmla="*/ 610553 h 1012232"/>
              <a:gd name="connsiteX2" fmla="*/ 12192000 w 12192000"/>
              <a:gd name="connsiteY2" fmla="*/ 305277 h 1012232"/>
              <a:gd name="connsiteX3" fmla="*/ 12192000 w 12192000"/>
              <a:gd name="connsiteY3" fmla="*/ 1012232 h 1012232"/>
              <a:gd name="connsiteX4" fmla="*/ 114300 w 12192000"/>
              <a:gd name="connsiteY4" fmla="*/ 1012232 h 1012232"/>
              <a:gd name="connsiteX5" fmla="*/ 0 w 12192000"/>
              <a:gd name="connsiteY5" fmla="*/ 1012232 h 1012232"/>
              <a:gd name="connsiteX6" fmla="*/ 0 w 12192000"/>
              <a:gd name="connsiteY6" fmla="*/ 160434 h 1012232"/>
              <a:gd name="connsiteX7" fmla="*/ 270087 w 12192000"/>
              <a:gd name="connsiteY7" fmla="*/ 129128 h 1012232"/>
              <a:gd name="connsiteX8" fmla="*/ 2457949 w 12192000"/>
              <a:gd name="connsiteY8" fmla="*/ 0 h 101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012232">
                <a:moveTo>
                  <a:pt x="2457949" y="0"/>
                </a:moveTo>
                <a:cubicBezTo>
                  <a:pt x="4506845" y="0"/>
                  <a:pt x="7360920" y="610553"/>
                  <a:pt x="9057549" y="610553"/>
                </a:cubicBezTo>
                <a:cubicBezTo>
                  <a:pt x="10754179" y="610553"/>
                  <a:pt x="12192000" y="305277"/>
                  <a:pt x="12192000" y="305277"/>
                </a:cubicBezTo>
                <a:cubicBezTo>
                  <a:pt x="12192000" y="1012232"/>
                  <a:pt x="12192000" y="1012232"/>
                  <a:pt x="12192000" y="1012232"/>
                </a:cubicBezTo>
                <a:cubicBezTo>
                  <a:pt x="5290457" y="1012232"/>
                  <a:pt x="1839686" y="1012232"/>
                  <a:pt x="114300" y="1012232"/>
                </a:cubicBezTo>
                <a:lnTo>
                  <a:pt x="0" y="1012232"/>
                </a:lnTo>
                <a:lnTo>
                  <a:pt x="0" y="160434"/>
                </a:lnTo>
                <a:lnTo>
                  <a:pt x="270087" y="129128"/>
                </a:lnTo>
                <a:cubicBezTo>
                  <a:pt x="925321" y="57390"/>
                  <a:pt x="1689613" y="0"/>
                  <a:pt x="2457949" y="0"/>
                </a:cubicBezTo>
                <a:close/>
              </a:path>
            </a:pathLst>
          </a:custGeom>
          <a:solidFill>
            <a:srgbClr val="526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46076" y="323047"/>
            <a:ext cx="2851486" cy="592053"/>
            <a:chOff x="384176" y="265897"/>
            <a:chExt cx="2851486" cy="592053"/>
          </a:xfrm>
        </p:grpSpPr>
        <p:grpSp>
          <p:nvGrpSpPr>
            <p:cNvPr id="16" name="组合 15"/>
            <p:cNvGrpSpPr/>
            <p:nvPr/>
          </p:nvGrpSpPr>
          <p:grpSpPr>
            <a:xfrm>
              <a:off x="384176" y="307549"/>
              <a:ext cx="377371" cy="507162"/>
              <a:chOff x="899886" y="361978"/>
              <a:chExt cx="377371" cy="507162"/>
            </a:xfrm>
          </p:grpSpPr>
          <p:sp>
            <p:nvSpPr>
              <p:cNvPr id="14" name="等腰三角形 13"/>
              <p:cNvSpPr/>
              <p:nvPr/>
            </p:nvSpPr>
            <p:spPr>
              <a:xfrm>
                <a:off x="899886" y="613178"/>
                <a:ext cx="377371" cy="255962"/>
              </a:xfrm>
              <a:prstGeom prst="triangle">
                <a:avLst/>
              </a:prstGeom>
              <a:solidFill>
                <a:srgbClr val="5261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rot="10800000">
                <a:off x="899886" y="361978"/>
                <a:ext cx="377371" cy="255962"/>
              </a:xfrm>
              <a:prstGeom prst="triangle">
                <a:avLst/>
              </a:prstGeom>
              <a:solidFill>
                <a:srgbClr val="E7C7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825047" y="265897"/>
              <a:ext cx="2410615" cy="592053"/>
              <a:chOff x="5287963" y="239774"/>
              <a:chExt cx="2410615" cy="592053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5287963" y="239774"/>
                <a:ext cx="163234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000" b="1" dirty="0">
                    <a:solidFill>
                      <a:srgbClr val="526188"/>
                    </a:solidFill>
                    <a:cs typeface="+mn-ea"/>
                    <a:sym typeface="+mn-lt"/>
                  </a:rPr>
                  <a:t>业绩展示</a:t>
                </a: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5287963" y="554828"/>
                <a:ext cx="241061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Please enter the title content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586392" y="1658330"/>
            <a:ext cx="5509608" cy="867414"/>
            <a:chOff x="586389" y="1463977"/>
            <a:chExt cx="5509608" cy="867414"/>
          </a:xfrm>
        </p:grpSpPr>
        <p:grpSp>
          <p:nvGrpSpPr>
            <p:cNvPr id="11" name="组合 10"/>
            <p:cNvGrpSpPr/>
            <p:nvPr/>
          </p:nvGrpSpPr>
          <p:grpSpPr>
            <a:xfrm>
              <a:off x="786947" y="1463977"/>
              <a:ext cx="5309050" cy="867414"/>
              <a:chOff x="6365465" y="1311666"/>
              <a:chExt cx="5032375" cy="867414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6365465" y="1311666"/>
                <a:ext cx="15472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latin typeface="华文仿宋" panose="02010600040101010101" pitchFamily="2" charset="-122"/>
                    <a:ea typeface="华文仿宋" panose="02010600040101010101" pitchFamily="2" charset="-122"/>
                  </a:defRPr>
                </a:lvl1pPr>
              </a:lstStyle>
              <a:p>
                <a:r>
                  <a:rPr lang="zh-CN" altLang="en-US" sz="2000" dirty="0">
                    <a:solidFill>
                      <a:srgbClr val="526188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标题文本一</a:t>
                </a: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6391363" y="1655860"/>
                <a:ext cx="500647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latin typeface="华文仿宋" panose="02010600040101010101" pitchFamily="2" charset="-122"/>
                    <a:ea typeface="华文仿宋" panose="02010600040101010101" pitchFamily="2" charset="-122"/>
                  </a:defRPr>
                </a:lvl1pPr>
              </a:lstStyle>
              <a:p>
                <a:pPr algn="l"/>
                <a:r>
                  <a:rPr lang="en-US" altLang="zh-CN" sz="1400" dirty="0">
                    <a:latin typeface="+mn-lt"/>
                    <a:ea typeface="+mn-ea"/>
                    <a:cs typeface="+mn-ea"/>
                    <a:sym typeface="+mn-lt"/>
                  </a:rPr>
                  <a:t>Distant Time by Rabindranath. I know not from what distant time .thou art ever coming nearer to meet me. </a:t>
                </a:r>
              </a:p>
            </p:txBody>
          </p:sp>
        </p:grpSp>
        <p:sp>
          <p:nvSpPr>
            <p:cNvPr id="3" name="泪滴形 2"/>
            <p:cNvSpPr/>
            <p:nvPr/>
          </p:nvSpPr>
          <p:spPr>
            <a:xfrm>
              <a:off x="586389" y="1640218"/>
              <a:ext cx="117146" cy="117146"/>
            </a:xfrm>
            <a:prstGeom prst="teardrop">
              <a:avLst/>
            </a:prstGeom>
            <a:solidFill>
              <a:srgbClr val="5261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86392" y="2675279"/>
            <a:ext cx="5509608" cy="867414"/>
            <a:chOff x="586389" y="1463977"/>
            <a:chExt cx="5509608" cy="867414"/>
          </a:xfrm>
        </p:grpSpPr>
        <p:grpSp>
          <p:nvGrpSpPr>
            <p:cNvPr id="28" name="组合 27"/>
            <p:cNvGrpSpPr/>
            <p:nvPr/>
          </p:nvGrpSpPr>
          <p:grpSpPr>
            <a:xfrm>
              <a:off x="786947" y="1463977"/>
              <a:ext cx="5309050" cy="867414"/>
              <a:chOff x="6365465" y="1311666"/>
              <a:chExt cx="5032375" cy="867414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6365465" y="1311666"/>
                <a:ext cx="15472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latin typeface="华文仿宋" panose="02010600040101010101" pitchFamily="2" charset="-122"/>
                    <a:ea typeface="华文仿宋" panose="02010600040101010101" pitchFamily="2" charset="-122"/>
                  </a:defRPr>
                </a:lvl1pPr>
              </a:lstStyle>
              <a:p>
                <a:r>
                  <a:rPr lang="zh-CN" altLang="en-US" sz="2000" dirty="0">
                    <a:solidFill>
                      <a:srgbClr val="526188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标题文本一</a:t>
                </a: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6391363" y="1655860"/>
                <a:ext cx="500647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latin typeface="华文仿宋" panose="02010600040101010101" pitchFamily="2" charset="-122"/>
                    <a:ea typeface="华文仿宋" panose="02010600040101010101" pitchFamily="2" charset="-122"/>
                  </a:defRPr>
                </a:lvl1pPr>
              </a:lstStyle>
              <a:p>
                <a:pPr algn="l"/>
                <a:r>
                  <a:rPr lang="en-US" altLang="zh-CN" sz="1400" dirty="0">
                    <a:latin typeface="+mn-lt"/>
                    <a:ea typeface="+mn-ea"/>
                    <a:cs typeface="+mn-ea"/>
                    <a:sym typeface="+mn-lt"/>
                  </a:rPr>
                  <a:t>Distant Time by Rabindranath. I know not from what distant time .thou art ever coming nearer to meet me. </a:t>
                </a:r>
              </a:p>
            </p:txBody>
          </p:sp>
        </p:grpSp>
        <p:sp>
          <p:nvSpPr>
            <p:cNvPr id="31" name="泪滴形 30"/>
            <p:cNvSpPr/>
            <p:nvPr/>
          </p:nvSpPr>
          <p:spPr>
            <a:xfrm>
              <a:off x="586389" y="1640218"/>
              <a:ext cx="117146" cy="117146"/>
            </a:xfrm>
            <a:prstGeom prst="teardrop">
              <a:avLst/>
            </a:prstGeom>
            <a:solidFill>
              <a:srgbClr val="5261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86392" y="3692228"/>
            <a:ext cx="5509608" cy="867414"/>
            <a:chOff x="586389" y="1463977"/>
            <a:chExt cx="5509608" cy="867414"/>
          </a:xfrm>
        </p:grpSpPr>
        <p:grpSp>
          <p:nvGrpSpPr>
            <p:cNvPr id="36" name="组合 35"/>
            <p:cNvGrpSpPr/>
            <p:nvPr/>
          </p:nvGrpSpPr>
          <p:grpSpPr>
            <a:xfrm>
              <a:off x="786947" y="1463977"/>
              <a:ext cx="5309050" cy="867414"/>
              <a:chOff x="6365465" y="1311666"/>
              <a:chExt cx="5032375" cy="867414"/>
            </a:xfrm>
          </p:grpSpPr>
          <p:sp>
            <p:nvSpPr>
              <p:cNvPr id="38" name="文本框 37"/>
              <p:cNvSpPr txBox="1"/>
              <p:nvPr/>
            </p:nvSpPr>
            <p:spPr>
              <a:xfrm>
                <a:off x="6365465" y="1311666"/>
                <a:ext cx="15472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latin typeface="华文仿宋" panose="02010600040101010101" pitchFamily="2" charset="-122"/>
                    <a:ea typeface="华文仿宋" panose="02010600040101010101" pitchFamily="2" charset="-122"/>
                  </a:defRPr>
                </a:lvl1pPr>
              </a:lstStyle>
              <a:p>
                <a:r>
                  <a:rPr lang="zh-CN" altLang="en-US" sz="2000" dirty="0">
                    <a:solidFill>
                      <a:srgbClr val="526188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标题文本一</a:t>
                </a: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6391363" y="1655860"/>
                <a:ext cx="500647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latin typeface="华文仿宋" panose="02010600040101010101" pitchFamily="2" charset="-122"/>
                    <a:ea typeface="华文仿宋" panose="02010600040101010101" pitchFamily="2" charset="-122"/>
                  </a:defRPr>
                </a:lvl1pPr>
              </a:lstStyle>
              <a:p>
                <a:pPr algn="l"/>
                <a:r>
                  <a:rPr lang="en-US" altLang="zh-CN" sz="1400" dirty="0">
                    <a:latin typeface="+mn-lt"/>
                    <a:ea typeface="+mn-ea"/>
                    <a:cs typeface="+mn-ea"/>
                    <a:sym typeface="+mn-lt"/>
                  </a:rPr>
                  <a:t>Distant Time by Rabindranath. I know not from what distant time .thou art ever coming nearer to meet me. </a:t>
                </a:r>
              </a:p>
            </p:txBody>
          </p:sp>
        </p:grpSp>
        <p:sp>
          <p:nvSpPr>
            <p:cNvPr id="37" name="泪滴形 36"/>
            <p:cNvSpPr/>
            <p:nvPr/>
          </p:nvSpPr>
          <p:spPr>
            <a:xfrm>
              <a:off x="586389" y="1640218"/>
              <a:ext cx="117146" cy="117146"/>
            </a:xfrm>
            <a:prstGeom prst="teardrop">
              <a:avLst/>
            </a:prstGeom>
            <a:solidFill>
              <a:srgbClr val="5261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86392" y="4709177"/>
            <a:ext cx="5509608" cy="867414"/>
            <a:chOff x="586389" y="1463977"/>
            <a:chExt cx="5509608" cy="867414"/>
          </a:xfrm>
        </p:grpSpPr>
        <p:grpSp>
          <p:nvGrpSpPr>
            <p:cNvPr id="41" name="组合 40"/>
            <p:cNvGrpSpPr/>
            <p:nvPr/>
          </p:nvGrpSpPr>
          <p:grpSpPr>
            <a:xfrm>
              <a:off x="786947" y="1463977"/>
              <a:ext cx="5309050" cy="867414"/>
              <a:chOff x="6365465" y="1311666"/>
              <a:chExt cx="5032375" cy="867414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6365465" y="1311666"/>
                <a:ext cx="15472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latin typeface="华文仿宋" panose="02010600040101010101" pitchFamily="2" charset="-122"/>
                    <a:ea typeface="华文仿宋" panose="02010600040101010101" pitchFamily="2" charset="-122"/>
                  </a:defRPr>
                </a:lvl1pPr>
              </a:lstStyle>
              <a:p>
                <a:r>
                  <a:rPr lang="zh-CN" altLang="en-US" sz="2000" dirty="0">
                    <a:solidFill>
                      <a:srgbClr val="526188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标题文本一</a:t>
                </a: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6391363" y="1655860"/>
                <a:ext cx="500647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latin typeface="华文仿宋" panose="02010600040101010101" pitchFamily="2" charset="-122"/>
                    <a:ea typeface="华文仿宋" panose="02010600040101010101" pitchFamily="2" charset="-122"/>
                  </a:defRPr>
                </a:lvl1pPr>
              </a:lstStyle>
              <a:p>
                <a:pPr algn="l"/>
                <a:r>
                  <a:rPr lang="en-US" altLang="zh-CN" sz="1400" dirty="0">
                    <a:latin typeface="+mn-lt"/>
                    <a:ea typeface="+mn-ea"/>
                    <a:cs typeface="+mn-ea"/>
                    <a:sym typeface="+mn-lt"/>
                  </a:rPr>
                  <a:t>Distant Time by Rabindranath. I know not from what distant time .thou art ever coming nearer to meet me. </a:t>
                </a:r>
              </a:p>
            </p:txBody>
          </p:sp>
        </p:grpSp>
        <p:sp>
          <p:nvSpPr>
            <p:cNvPr id="42" name="泪滴形 41"/>
            <p:cNvSpPr/>
            <p:nvPr/>
          </p:nvSpPr>
          <p:spPr>
            <a:xfrm>
              <a:off x="586389" y="1640218"/>
              <a:ext cx="117146" cy="117146"/>
            </a:xfrm>
            <a:prstGeom prst="teardrop">
              <a:avLst/>
            </a:prstGeom>
            <a:solidFill>
              <a:srgbClr val="52618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123322" y="1633179"/>
            <a:ext cx="5776845" cy="3544251"/>
            <a:chOff x="6123322" y="1633179"/>
            <a:chExt cx="5776845" cy="3544251"/>
          </a:xfrm>
        </p:grpSpPr>
        <p:grpSp>
          <p:nvGrpSpPr>
            <p:cNvPr id="9" name="组合 8"/>
            <p:cNvGrpSpPr/>
            <p:nvPr/>
          </p:nvGrpSpPr>
          <p:grpSpPr>
            <a:xfrm>
              <a:off x="6123322" y="1633179"/>
              <a:ext cx="5776845" cy="3544251"/>
              <a:chOff x="6123322" y="1804629"/>
              <a:chExt cx="5776845" cy="3544251"/>
            </a:xfrm>
          </p:grpSpPr>
          <p:pic>
            <p:nvPicPr>
              <p:cNvPr id="71" name="图片 70" descr="电脑前的男人&#10;&#10;描述已自动生成"/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8394378" y="4066992"/>
                <a:ext cx="1277655" cy="1277655"/>
              </a:xfrm>
              <a:custGeom>
                <a:avLst/>
                <a:gdLst>
                  <a:gd name="connsiteX0" fmla="*/ 638828 w 1277655"/>
                  <a:gd name="connsiteY0" fmla="*/ 0 h 1277655"/>
                  <a:gd name="connsiteX1" fmla="*/ 1277655 w 1277655"/>
                  <a:gd name="connsiteY1" fmla="*/ 638828 h 1277655"/>
                  <a:gd name="connsiteX2" fmla="*/ 638828 w 1277655"/>
                  <a:gd name="connsiteY2" fmla="*/ 1277655 h 1277655"/>
                  <a:gd name="connsiteX3" fmla="*/ 0 w 1277655"/>
                  <a:gd name="connsiteY3" fmla="*/ 638828 h 127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7655" h="1277655">
                    <a:moveTo>
                      <a:pt x="638828" y="0"/>
                    </a:moveTo>
                    <a:lnTo>
                      <a:pt x="1277655" y="638828"/>
                    </a:lnTo>
                    <a:lnTo>
                      <a:pt x="638828" y="1277655"/>
                    </a:lnTo>
                    <a:lnTo>
                      <a:pt x="0" y="638828"/>
                    </a:lnTo>
                    <a:close/>
                  </a:path>
                </a:pathLst>
              </a:cu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70" name="图片 69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9855690" y="4071225"/>
                <a:ext cx="1277655" cy="1277655"/>
              </a:xfrm>
              <a:custGeom>
                <a:avLst/>
                <a:gdLst>
                  <a:gd name="connsiteX0" fmla="*/ 638828 w 1277655"/>
                  <a:gd name="connsiteY0" fmla="*/ 0 h 1277655"/>
                  <a:gd name="connsiteX1" fmla="*/ 1277655 w 1277655"/>
                  <a:gd name="connsiteY1" fmla="*/ 638828 h 1277655"/>
                  <a:gd name="connsiteX2" fmla="*/ 638828 w 1277655"/>
                  <a:gd name="connsiteY2" fmla="*/ 1277655 h 1277655"/>
                  <a:gd name="connsiteX3" fmla="*/ 0 w 1277655"/>
                  <a:gd name="connsiteY3" fmla="*/ 638828 h 127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7655" h="1277655">
                    <a:moveTo>
                      <a:pt x="638828" y="0"/>
                    </a:moveTo>
                    <a:lnTo>
                      <a:pt x="1277655" y="638828"/>
                    </a:lnTo>
                    <a:lnTo>
                      <a:pt x="638828" y="1277655"/>
                    </a:lnTo>
                    <a:lnTo>
                      <a:pt x="0" y="638828"/>
                    </a:lnTo>
                    <a:close/>
                  </a:path>
                </a:pathLst>
              </a:cu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69" name="图片 68" descr="电脑前的男人&#10;&#10;描述已自动生成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0622512" y="3316902"/>
                <a:ext cx="1277655" cy="1277655"/>
              </a:xfrm>
              <a:custGeom>
                <a:avLst/>
                <a:gdLst>
                  <a:gd name="connsiteX0" fmla="*/ 638828 w 1277655"/>
                  <a:gd name="connsiteY0" fmla="*/ 0 h 1277655"/>
                  <a:gd name="connsiteX1" fmla="*/ 1277655 w 1277655"/>
                  <a:gd name="connsiteY1" fmla="*/ 638828 h 1277655"/>
                  <a:gd name="connsiteX2" fmla="*/ 638828 w 1277655"/>
                  <a:gd name="connsiteY2" fmla="*/ 1277655 h 1277655"/>
                  <a:gd name="connsiteX3" fmla="*/ 0 w 1277655"/>
                  <a:gd name="connsiteY3" fmla="*/ 638828 h 127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7655" h="1277655">
                    <a:moveTo>
                      <a:pt x="638828" y="0"/>
                    </a:moveTo>
                    <a:lnTo>
                      <a:pt x="1277655" y="638828"/>
                    </a:lnTo>
                    <a:lnTo>
                      <a:pt x="638828" y="1277655"/>
                    </a:lnTo>
                    <a:lnTo>
                      <a:pt x="0" y="638828"/>
                    </a:lnTo>
                    <a:close/>
                  </a:path>
                </a:pathLst>
              </a:cu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68" name="图片 67"/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7614044" y="3304161"/>
                <a:ext cx="1277655" cy="1277655"/>
              </a:xfrm>
              <a:custGeom>
                <a:avLst/>
                <a:gdLst>
                  <a:gd name="connsiteX0" fmla="*/ 638828 w 1277655"/>
                  <a:gd name="connsiteY0" fmla="*/ 0 h 1277655"/>
                  <a:gd name="connsiteX1" fmla="*/ 1277655 w 1277655"/>
                  <a:gd name="connsiteY1" fmla="*/ 638828 h 1277655"/>
                  <a:gd name="connsiteX2" fmla="*/ 638828 w 1277655"/>
                  <a:gd name="connsiteY2" fmla="*/ 1277655 h 1277655"/>
                  <a:gd name="connsiteX3" fmla="*/ 0 w 1277655"/>
                  <a:gd name="connsiteY3" fmla="*/ 638828 h 127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7655" h="1277655">
                    <a:moveTo>
                      <a:pt x="638828" y="0"/>
                    </a:moveTo>
                    <a:lnTo>
                      <a:pt x="1277655" y="638828"/>
                    </a:lnTo>
                    <a:lnTo>
                      <a:pt x="638828" y="1277655"/>
                    </a:lnTo>
                    <a:lnTo>
                      <a:pt x="0" y="638828"/>
                    </a:lnTo>
                    <a:close/>
                  </a:path>
                </a:pathLst>
              </a:cu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67" name="图片 66" descr="电脑前的男人&#10;&#10;描述已自动生成"/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8380866" y="2549838"/>
                <a:ext cx="1277655" cy="1277655"/>
              </a:xfrm>
              <a:custGeom>
                <a:avLst/>
                <a:gdLst>
                  <a:gd name="connsiteX0" fmla="*/ 638828 w 1277655"/>
                  <a:gd name="connsiteY0" fmla="*/ 0 h 1277655"/>
                  <a:gd name="connsiteX1" fmla="*/ 1277655 w 1277655"/>
                  <a:gd name="connsiteY1" fmla="*/ 638828 h 1277655"/>
                  <a:gd name="connsiteX2" fmla="*/ 638828 w 1277655"/>
                  <a:gd name="connsiteY2" fmla="*/ 1277655 h 1277655"/>
                  <a:gd name="connsiteX3" fmla="*/ 0 w 1277655"/>
                  <a:gd name="connsiteY3" fmla="*/ 638828 h 1277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7655" h="1277655">
                    <a:moveTo>
                      <a:pt x="638828" y="0"/>
                    </a:moveTo>
                    <a:lnTo>
                      <a:pt x="1277655" y="638828"/>
                    </a:lnTo>
                    <a:lnTo>
                      <a:pt x="638828" y="1277655"/>
                    </a:lnTo>
                    <a:lnTo>
                      <a:pt x="0" y="638828"/>
                    </a:lnTo>
                    <a:close/>
                  </a:path>
                </a:pathLst>
              </a:cu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66" name="图片 65"/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7614044" y="1804629"/>
                <a:ext cx="1277655" cy="1243263"/>
              </a:xfrm>
              <a:custGeom>
                <a:avLst/>
                <a:gdLst>
                  <a:gd name="connsiteX0" fmla="*/ 604436 w 1277655"/>
                  <a:gd name="connsiteY0" fmla="*/ 0 h 1243263"/>
                  <a:gd name="connsiteX1" fmla="*/ 673220 w 1277655"/>
                  <a:gd name="connsiteY1" fmla="*/ 0 h 1243263"/>
                  <a:gd name="connsiteX2" fmla="*/ 1277655 w 1277655"/>
                  <a:gd name="connsiteY2" fmla="*/ 604436 h 1243263"/>
                  <a:gd name="connsiteX3" fmla="*/ 638828 w 1277655"/>
                  <a:gd name="connsiteY3" fmla="*/ 1243263 h 1243263"/>
                  <a:gd name="connsiteX4" fmla="*/ 0 w 1277655"/>
                  <a:gd name="connsiteY4" fmla="*/ 604436 h 1243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7655" h="1243263">
                    <a:moveTo>
                      <a:pt x="604436" y="0"/>
                    </a:moveTo>
                    <a:lnTo>
                      <a:pt x="673220" y="0"/>
                    </a:lnTo>
                    <a:lnTo>
                      <a:pt x="1277655" y="604436"/>
                    </a:lnTo>
                    <a:lnTo>
                      <a:pt x="638828" y="1243263"/>
                    </a:lnTo>
                    <a:lnTo>
                      <a:pt x="0" y="604436"/>
                    </a:lnTo>
                    <a:close/>
                  </a:path>
                </a:pathLst>
              </a:cu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50" name="菱形 49"/>
              <p:cNvSpPr/>
              <p:nvPr/>
            </p:nvSpPr>
            <p:spPr>
              <a:xfrm>
                <a:off x="6123322" y="3287391"/>
                <a:ext cx="1277655" cy="1277655"/>
              </a:xfrm>
              <a:prstGeom prst="diamond">
                <a:avLst/>
              </a:prstGeom>
              <a:solidFill>
                <a:srgbClr val="52618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菱形 50"/>
              <p:cNvSpPr/>
              <p:nvPr/>
            </p:nvSpPr>
            <p:spPr>
              <a:xfrm>
                <a:off x="6847222" y="2524560"/>
                <a:ext cx="1277655" cy="1277655"/>
              </a:xfrm>
              <a:prstGeom prst="diamond">
                <a:avLst/>
              </a:prstGeom>
              <a:solidFill>
                <a:srgbClr val="E7C7A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菱形 55"/>
              <p:cNvSpPr/>
              <p:nvPr/>
            </p:nvSpPr>
            <p:spPr>
              <a:xfrm>
                <a:off x="9118278" y="3304161"/>
                <a:ext cx="1277655" cy="1277655"/>
              </a:xfrm>
              <a:prstGeom prst="diamond">
                <a:avLst/>
              </a:prstGeom>
              <a:solidFill>
                <a:srgbClr val="52618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菱形 56"/>
              <p:cNvSpPr/>
              <p:nvPr/>
            </p:nvSpPr>
            <p:spPr>
              <a:xfrm>
                <a:off x="9885100" y="2549838"/>
                <a:ext cx="1277655" cy="1277655"/>
              </a:xfrm>
              <a:prstGeom prst="diamond">
                <a:avLst/>
              </a:prstGeom>
              <a:solidFill>
                <a:srgbClr val="E7C7A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77" name="Freeform 96"/>
            <p:cNvSpPr/>
            <p:nvPr/>
          </p:nvSpPr>
          <p:spPr>
            <a:xfrm>
              <a:off x="9561272" y="3598256"/>
              <a:ext cx="382977" cy="3842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1" h="21351" extrusionOk="0">
                  <a:moveTo>
                    <a:pt x="20977" y="21309"/>
                  </a:moveTo>
                  <a:cubicBezTo>
                    <a:pt x="20977" y="21309"/>
                    <a:pt x="21143" y="21309"/>
                    <a:pt x="21143" y="21143"/>
                  </a:cubicBezTo>
                  <a:cubicBezTo>
                    <a:pt x="21309" y="21143"/>
                    <a:pt x="21309" y="20977"/>
                    <a:pt x="21309" y="20977"/>
                  </a:cubicBezTo>
                  <a:cubicBezTo>
                    <a:pt x="21309" y="17487"/>
                    <a:pt x="21309" y="17487"/>
                    <a:pt x="21309" y="17487"/>
                  </a:cubicBezTo>
                  <a:cubicBezTo>
                    <a:pt x="21309" y="17487"/>
                    <a:pt x="21309" y="17487"/>
                    <a:pt x="21309" y="17487"/>
                  </a:cubicBezTo>
                  <a:cubicBezTo>
                    <a:pt x="21309" y="17321"/>
                    <a:pt x="21309" y="17321"/>
                    <a:pt x="21143" y="17155"/>
                  </a:cubicBezTo>
                  <a:cubicBezTo>
                    <a:pt x="14663" y="10675"/>
                    <a:pt x="14663" y="10675"/>
                    <a:pt x="14663" y="10675"/>
                  </a:cubicBezTo>
                  <a:cubicBezTo>
                    <a:pt x="20977" y="4361"/>
                    <a:pt x="20977" y="4361"/>
                    <a:pt x="20977" y="4361"/>
                  </a:cubicBezTo>
                  <a:cubicBezTo>
                    <a:pt x="21475" y="4029"/>
                    <a:pt x="21475" y="3364"/>
                    <a:pt x="20977" y="3032"/>
                  </a:cubicBezTo>
                  <a:cubicBezTo>
                    <a:pt x="18318" y="373"/>
                    <a:pt x="18318" y="373"/>
                    <a:pt x="18318" y="373"/>
                  </a:cubicBezTo>
                  <a:cubicBezTo>
                    <a:pt x="17986" y="-125"/>
                    <a:pt x="17321" y="-125"/>
                    <a:pt x="16989" y="373"/>
                  </a:cubicBezTo>
                  <a:cubicBezTo>
                    <a:pt x="10675" y="6687"/>
                    <a:pt x="10675" y="6687"/>
                    <a:pt x="10675" y="6687"/>
                  </a:cubicBezTo>
                  <a:cubicBezTo>
                    <a:pt x="4860" y="872"/>
                    <a:pt x="4860" y="872"/>
                    <a:pt x="4860" y="872"/>
                  </a:cubicBezTo>
                  <a:cubicBezTo>
                    <a:pt x="4361" y="373"/>
                    <a:pt x="3697" y="41"/>
                    <a:pt x="2866" y="41"/>
                  </a:cubicBezTo>
                  <a:cubicBezTo>
                    <a:pt x="2201" y="41"/>
                    <a:pt x="1370" y="373"/>
                    <a:pt x="872" y="872"/>
                  </a:cubicBezTo>
                  <a:cubicBezTo>
                    <a:pt x="373" y="1370"/>
                    <a:pt x="41" y="2201"/>
                    <a:pt x="41" y="2866"/>
                  </a:cubicBezTo>
                  <a:cubicBezTo>
                    <a:pt x="41" y="3697"/>
                    <a:pt x="373" y="4361"/>
                    <a:pt x="872" y="4860"/>
                  </a:cubicBezTo>
                  <a:cubicBezTo>
                    <a:pt x="6687" y="10675"/>
                    <a:pt x="6687" y="10675"/>
                    <a:pt x="6687" y="10675"/>
                  </a:cubicBezTo>
                  <a:cubicBezTo>
                    <a:pt x="373" y="16989"/>
                    <a:pt x="373" y="16989"/>
                    <a:pt x="373" y="16989"/>
                  </a:cubicBezTo>
                  <a:cubicBezTo>
                    <a:pt x="-125" y="17321"/>
                    <a:pt x="-125" y="17986"/>
                    <a:pt x="373" y="18318"/>
                  </a:cubicBezTo>
                  <a:cubicBezTo>
                    <a:pt x="3032" y="20977"/>
                    <a:pt x="3032" y="20977"/>
                    <a:pt x="3032" y="20977"/>
                  </a:cubicBezTo>
                  <a:cubicBezTo>
                    <a:pt x="3364" y="21475"/>
                    <a:pt x="4029" y="21475"/>
                    <a:pt x="4361" y="20977"/>
                  </a:cubicBezTo>
                  <a:cubicBezTo>
                    <a:pt x="10675" y="14663"/>
                    <a:pt x="10675" y="14663"/>
                    <a:pt x="10675" y="14663"/>
                  </a:cubicBezTo>
                  <a:cubicBezTo>
                    <a:pt x="17155" y="21143"/>
                    <a:pt x="17155" y="21143"/>
                    <a:pt x="17155" y="21143"/>
                  </a:cubicBezTo>
                  <a:cubicBezTo>
                    <a:pt x="17321" y="21309"/>
                    <a:pt x="17321" y="21309"/>
                    <a:pt x="17487" y="21309"/>
                  </a:cubicBezTo>
                  <a:cubicBezTo>
                    <a:pt x="20977" y="21309"/>
                    <a:pt x="20977" y="21309"/>
                    <a:pt x="20977" y="21309"/>
                  </a:cubicBezTo>
                  <a:close/>
                  <a:moveTo>
                    <a:pt x="12835" y="5524"/>
                  </a:moveTo>
                  <a:cubicBezTo>
                    <a:pt x="13998" y="6521"/>
                    <a:pt x="13998" y="6521"/>
                    <a:pt x="13998" y="6521"/>
                  </a:cubicBezTo>
                  <a:cubicBezTo>
                    <a:pt x="13998" y="6687"/>
                    <a:pt x="14330" y="6687"/>
                    <a:pt x="14497" y="6521"/>
                  </a:cubicBezTo>
                  <a:cubicBezTo>
                    <a:pt x="14663" y="6355"/>
                    <a:pt x="14663" y="6189"/>
                    <a:pt x="14497" y="6023"/>
                  </a:cubicBezTo>
                  <a:cubicBezTo>
                    <a:pt x="13500" y="5026"/>
                    <a:pt x="13500" y="5026"/>
                    <a:pt x="13500" y="5026"/>
                  </a:cubicBezTo>
                  <a:cubicBezTo>
                    <a:pt x="15493" y="2866"/>
                    <a:pt x="15493" y="2866"/>
                    <a:pt x="15493" y="2866"/>
                  </a:cubicBezTo>
                  <a:cubicBezTo>
                    <a:pt x="16490" y="3863"/>
                    <a:pt x="16490" y="3863"/>
                    <a:pt x="16490" y="3863"/>
                  </a:cubicBezTo>
                  <a:cubicBezTo>
                    <a:pt x="16657" y="4029"/>
                    <a:pt x="16989" y="4029"/>
                    <a:pt x="17155" y="3863"/>
                  </a:cubicBezTo>
                  <a:cubicBezTo>
                    <a:pt x="17155" y="3863"/>
                    <a:pt x="17155" y="3697"/>
                    <a:pt x="17155" y="3697"/>
                  </a:cubicBezTo>
                  <a:cubicBezTo>
                    <a:pt x="17155" y="3530"/>
                    <a:pt x="17155" y="3364"/>
                    <a:pt x="17155" y="3364"/>
                  </a:cubicBezTo>
                  <a:cubicBezTo>
                    <a:pt x="15992" y="2367"/>
                    <a:pt x="15992" y="2367"/>
                    <a:pt x="15992" y="2367"/>
                  </a:cubicBezTo>
                  <a:cubicBezTo>
                    <a:pt x="17653" y="706"/>
                    <a:pt x="17653" y="706"/>
                    <a:pt x="17653" y="706"/>
                  </a:cubicBezTo>
                  <a:cubicBezTo>
                    <a:pt x="20644" y="3697"/>
                    <a:pt x="20644" y="3697"/>
                    <a:pt x="20644" y="3697"/>
                  </a:cubicBezTo>
                  <a:cubicBezTo>
                    <a:pt x="14164" y="10177"/>
                    <a:pt x="14164" y="10177"/>
                    <a:pt x="14164" y="10177"/>
                  </a:cubicBezTo>
                  <a:cubicBezTo>
                    <a:pt x="11173" y="7186"/>
                    <a:pt x="11173" y="7186"/>
                    <a:pt x="11173" y="7186"/>
                  </a:cubicBezTo>
                  <a:lnTo>
                    <a:pt x="12835" y="5524"/>
                  </a:lnTo>
                  <a:close/>
                  <a:moveTo>
                    <a:pt x="1537" y="4527"/>
                  </a:moveTo>
                  <a:cubicBezTo>
                    <a:pt x="1537" y="4361"/>
                    <a:pt x="1370" y="4361"/>
                    <a:pt x="1370" y="4361"/>
                  </a:cubicBezTo>
                  <a:cubicBezTo>
                    <a:pt x="1038" y="4029"/>
                    <a:pt x="872" y="3364"/>
                    <a:pt x="872" y="2866"/>
                  </a:cubicBezTo>
                  <a:cubicBezTo>
                    <a:pt x="872" y="2367"/>
                    <a:pt x="1038" y="1869"/>
                    <a:pt x="1370" y="1370"/>
                  </a:cubicBezTo>
                  <a:cubicBezTo>
                    <a:pt x="2201" y="540"/>
                    <a:pt x="3530" y="540"/>
                    <a:pt x="4361" y="1370"/>
                  </a:cubicBezTo>
                  <a:cubicBezTo>
                    <a:pt x="5026" y="2035"/>
                    <a:pt x="5026" y="2035"/>
                    <a:pt x="5026" y="2035"/>
                  </a:cubicBezTo>
                  <a:cubicBezTo>
                    <a:pt x="2035" y="5026"/>
                    <a:pt x="2035" y="5026"/>
                    <a:pt x="2035" y="5026"/>
                  </a:cubicBezTo>
                  <a:lnTo>
                    <a:pt x="1537" y="4527"/>
                  </a:lnTo>
                  <a:close/>
                  <a:moveTo>
                    <a:pt x="2533" y="5524"/>
                  </a:moveTo>
                  <a:cubicBezTo>
                    <a:pt x="5524" y="2533"/>
                    <a:pt x="5524" y="2533"/>
                    <a:pt x="5524" y="2533"/>
                  </a:cubicBezTo>
                  <a:cubicBezTo>
                    <a:pt x="6687" y="3697"/>
                    <a:pt x="6687" y="3697"/>
                    <a:pt x="6687" y="3697"/>
                  </a:cubicBezTo>
                  <a:cubicBezTo>
                    <a:pt x="3697" y="6687"/>
                    <a:pt x="3697" y="6687"/>
                    <a:pt x="3697" y="6687"/>
                  </a:cubicBezTo>
                  <a:lnTo>
                    <a:pt x="2533" y="5524"/>
                  </a:lnTo>
                  <a:close/>
                  <a:moveTo>
                    <a:pt x="3697" y="20644"/>
                  </a:moveTo>
                  <a:cubicBezTo>
                    <a:pt x="706" y="17653"/>
                    <a:pt x="706" y="17653"/>
                    <a:pt x="706" y="17653"/>
                  </a:cubicBezTo>
                  <a:cubicBezTo>
                    <a:pt x="2367" y="15992"/>
                    <a:pt x="2367" y="15992"/>
                    <a:pt x="2367" y="15992"/>
                  </a:cubicBezTo>
                  <a:cubicBezTo>
                    <a:pt x="3364" y="17155"/>
                    <a:pt x="3364" y="17155"/>
                    <a:pt x="3364" y="17155"/>
                  </a:cubicBezTo>
                  <a:cubicBezTo>
                    <a:pt x="3530" y="17321"/>
                    <a:pt x="3697" y="17321"/>
                    <a:pt x="3863" y="17155"/>
                  </a:cubicBezTo>
                  <a:cubicBezTo>
                    <a:pt x="4029" y="16989"/>
                    <a:pt x="4029" y="16657"/>
                    <a:pt x="3863" y="16490"/>
                  </a:cubicBezTo>
                  <a:cubicBezTo>
                    <a:pt x="2866" y="15493"/>
                    <a:pt x="2866" y="15493"/>
                    <a:pt x="2866" y="15493"/>
                  </a:cubicBezTo>
                  <a:cubicBezTo>
                    <a:pt x="5026" y="13500"/>
                    <a:pt x="5026" y="13500"/>
                    <a:pt x="5026" y="13500"/>
                  </a:cubicBezTo>
                  <a:cubicBezTo>
                    <a:pt x="6023" y="14497"/>
                    <a:pt x="6023" y="14497"/>
                    <a:pt x="6023" y="14497"/>
                  </a:cubicBezTo>
                  <a:cubicBezTo>
                    <a:pt x="6189" y="14663"/>
                    <a:pt x="6355" y="14663"/>
                    <a:pt x="6521" y="14497"/>
                  </a:cubicBezTo>
                  <a:cubicBezTo>
                    <a:pt x="6687" y="14330"/>
                    <a:pt x="6687" y="13998"/>
                    <a:pt x="6521" y="13998"/>
                  </a:cubicBezTo>
                  <a:cubicBezTo>
                    <a:pt x="5524" y="12835"/>
                    <a:pt x="5524" y="12835"/>
                    <a:pt x="5524" y="12835"/>
                  </a:cubicBezTo>
                  <a:cubicBezTo>
                    <a:pt x="7186" y="11173"/>
                    <a:pt x="7186" y="11173"/>
                    <a:pt x="7186" y="11173"/>
                  </a:cubicBezTo>
                  <a:cubicBezTo>
                    <a:pt x="10177" y="14164"/>
                    <a:pt x="10177" y="14164"/>
                    <a:pt x="10177" y="14164"/>
                  </a:cubicBezTo>
                  <a:lnTo>
                    <a:pt x="3697" y="20644"/>
                  </a:lnTo>
                  <a:close/>
                  <a:moveTo>
                    <a:pt x="20478" y="20478"/>
                  </a:moveTo>
                  <a:cubicBezTo>
                    <a:pt x="17653" y="20478"/>
                    <a:pt x="17653" y="20478"/>
                    <a:pt x="17653" y="20478"/>
                  </a:cubicBezTo>
                  <a:cubicBezTo>
                    <a:pt x="4361" y="7186"/>
                    <a:pt x="4361" y="7186"/>
                    <a:pt x="4361" y="7186"/>
                  </a:cubicBezTo>
                  <a:cubicBezTo>
                    <a:pt x="7186" y="4361"/>
                    <a:pt x="7186" y="4361"/>
                    <a:pt x="7186" y="4361"/>
                  </a:cubicBezTo>
                  <a:cubicBezTo>
                    <a:pt x="7352" y="4527"/>
                    <a:pt x="7352" y="4527"/>
                    <a:pt x="7352" y="4527"/>
                  </a:cubicBezTo>
                  <a:cubicBezTo>
                    <a:pt x="20478" y="17653"/>
                    <a:pt x="20478" y="17653"/>
                    <a:pt x="20478" y="17653"/>
                  </a:cubicBezTo>
                  <a:lnTo>
                    <a:pt x="20478" y="20478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6545144" y="3607978"/>
              <a:ext cx="382400" cy="369780"/>
              <a:chOff x="5231030" y="2639597"/>
              <a:chExt cx="382400" cy="369780"/>
            </a:xfrm>
            <a:solidFill>
              <a:schemeClr val="bg1"/>
            </a:solidFill>
          </p:grpSpPr>
          <p:sp>
            <p:nvSpPr>
              <p:cNvPr id="90" name="Freeform 172"/>
              <p:cNvSpPr/>
              <p:nvPr/>
            </p:nvSpPr>
            <p:spPr>
              <a:xfrm>
                <a:off x="5231030" y="2639597"/>
                <a:ext cx="382400" cy="3697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587" y="0"/>
                    </a:moveTo>
                    <a:cubicBezTo>
                      <a:pt x="1013" y="0"/>
                      <a:pt x="1013" y="0"/>
                      <a:pt x="1013" y="0"/>
                    </a:cubicBezTo>
                    <a:cubicBezTo>
                      <a:pt x="506" y="0"/>
                      <a:pt x="0" y="523"/>
                      <a:pt x="0" y="1045"/>
                    </a:cubicBezTo>
                    <a:cubicBezTo>
                      <a:pt x="0" y="16548"/>
                      <a:pt x="0" y="16548"/>
                      <a:pt x="0" y="16548"/>
                    </a:cubicBezTo>
                    <a:cubicBezTo>
                      <a:pt x="0" y="17245"/>
                      <a:pt x="506" y="17594"/>
                      <a:pt x="1013" y="17594"/>
                    </a:cubicBezTo>
                    <a:cubicBezTo>
                      <a:pt x="8100" y="17594"/>
                      <a:pt x="8100" y="17594"/>
                      <a:pt x="8100" y="17594"/>
                    </a:cubicBezTo>
                    <a:cubicBezTo>
                      <a:pt x="7594" y="20729"/>
                      <a:pt x="7594" y="20729"/>
                      <a:pt x="7594" y="20729"/>
                    </a:cubicBezTo>
                    <a:cubicBezTo>
                      <a:pt x="6412" y="20729"/>
                      <a:pt x="6412" y="20729"/>
                      <a:pt x="6412" y="20729"/>
                    </a:cubicBezTo>
                    <a:cubicBezTo>
                      <a:pt x="6244" y="20729"/>
                      <a:pt x="6075" y="20903"/>
                      <a:pt x="6075" y="21077"/>
                    </a:cubicBezTo>
                    <a:cubicBezTo>
                      <a:pt x="6075" y="21426"/>
                      <a:pt x="6244" y="21600"/>
                      <a:pt x="6412" y="21600"/>
                    </a:cubicBezTo>
                    <a:cubicBezTo>
                      <a:pt x="15187" y="21600"/>
                      <a:pt x="15187" y="21600"/>
                      <a:pt x="15187" y="21600"/>
                    </a:cubicBezTo>
                    <a:cubicBezTo>
                      <a:pt x="15356" y="21600"/>
                      <a:pt x="15525" y="21426"/>
                      <a:pt x="15525" y="21077"/>
                    </a:cubicBezTo>
                    <a:cubicBezTo>
                      <a:pt x="15525" y="20903"/>
                      <a:pt x="15356" y="20729"/>
                      <a:pt x="15187" y="20729"/>
                    </a:cubicBezTo>
                    <a:cubicBezTo>
                      <a:pt x="14006" y="20729"/>
                      <a:pt x="14006" y="20729"/>
                      <a:pt x="14006" y="20729"/>
                    </a:cubicBezTo>
                    <a:cubicBezTo>
                      <a:pt x="13500" y="17594"/>
                      <a:pt x="13500" y="17594"/>
                      <a:pt x="13500" y="17594"/>
                    </a:cubicBezTo>
                    <a:cubicBezTo>
                      <a:pt x="20587" y="17594"/>
                      <a:pt x="20587" y="17594"/>
                      <a:pt x="20587" y="17594"/>
                    </a:cubicBezTo>
                    <a:cubicBezTo>
                      <a:pt x="21094" y="17594"/>
                      <a:pt x="21600" y="17245"/>
                      <a:pt x="21600" y="16548"/>
                    </a:cubicBezTo>
                    <a:cubicBezTo>
                      <a:pt x="21600" y="1045"/>
                      <a:pt x="21600" y="1045"/>
                      <a:pt x="21600" y="1045"/>
                    </a:cubicBezTo>
                    <a:cubicBezTo>
                      <a:pt x="21600" y="523"/>
                      <a:pt x="21094" y="0"/>
                      <a:pt x="20587" y="0"/>
                    </a:cubicBezTo>
                    <a:close/>
                    <a:moveTo>
                      <a:pt x="8437" y="20729"/>
                    </a:moveTo>
                    <a:cubicBezTo>
                      <a:pt x="8944" y="17594"/>
                      <a:pt x="8944" y="17594"/>
                      <a:pt x="8944" y="17594"/>
                    </a:cubicBezTo>
                    <a:cubicBezTo>
                      <a:pt x="12656" y="17594"/>
                      <a:pt x="12656" y="17594"/>
                      <a:pt x="12656" y="17594"/>
                    </a:cubicBezTo>
                    <a:cubicBezTo>
                      <a:pt x="13162" y="20729"/>
                      <a:pt x="13162" y="20729"/>
                      <a:pt x="13162" y="20729"/>
                    </a:cubicBezTo>
                    <a:lnTo>
                      <a:pt x="8437" y="20729"/>
                    </a:lnTo>
                    <a:close/>
                    <a:moveTo>
                      <a:pt x="20756" y="16897"/>
                    </a:moveTo>
                    <a:cubicBezTo>
                      <a:pt x="844" y="16897"/>
                      <a:pt x="844" y="16897"/>
                      <a:pt x="844" y="16897"/>
                    </a:cubicBezTo>
                    <a:cubicBezTo>
                      <a:pt x="844" y="13761"/>
                      <a:pt x="844" y="13761"/>
                      <a:pt x="844" y="13761"/>
                    </a:cubicBezTo>
                    <a:cubicBezTo>
                      <a:pt x="20756" y="13761"/>
                      <a:pt x="20756" y="13761"/>
                      <a:pt x="20756" y="13761"/>
                    </a:cubicBezTo>
                    <a:lnTo>
                      <a:pt x="20756" y="16897"/>
                    </a:lnTo>
                    <a:close/>
                    <a:moveTo>
                      <a:pt x="20756" y="13065"/>
                    </a:moveTo>
                    <a:cubicBezTo>
                      <a:pt x="844" y="13065"/>
                      <a:pt x="844" y="13065"/>
                      <a:pt x="844" y="13065"/>
                    </a:cubicBezTo>
                    <a:cubicBezTo>
                      <a:pt x="844" y="871"/>
                      <a:pt x="844" y="871"/>
                      <a:pt x="844" y="871"/>
                    </a:cubicBezTo>
                    <a:cubicBezTo>
                      <a:pt x="20756" y="871"/>
                      <a:pt x="20756" y="871"/>
                      <a:pt x="20756" y="871"/>
                    </a:cubicBezTo>
                    <a:lnTo>
                      <a:pt x="20756" y="13065"/>
                    </a:ln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1" name="Oval 173"/>
              <p:cNvSpPr/>
              <p:nvPr/>
            </p:nvSpPr>
            <p:spPr>
              <a:xfrm>
                <a:off x="5410239" y="2889482"/>
                <a:ext cx="23980" cy="21455"/>
              </a:xfrm>
              <a:prstGeom prst="ellipse">
                <a:avLst/>
              </a:pr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10303317" y="2875334"/>
              <a:ext cx="382400" cy="360000"/>
              <a:chOff x="9816030" y="1103691"/>
              <a:chExt cx="382400" cy="382400"/>
            </a:xfrm>
            <a:solidFill>
              <a:schemeClr val="bg1"/>
            </a:solidFill>
          </p:grpSpPr>
          <p:sp>
            <p:nvSpPr>
              <p:cNvPr id="87" name="Freeform 217"/>
              <p:cNvSpPr/>
              <p:nvPr/>
            </p:nvSpPr>
            <p:spPr>
              <a:xfrm>
                <a:off x="9816030" y="1103691"/>
                <a:ext cx="382400" cy="382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587" y="1856"/>
                    </a:moveTo>
                    <a:cubicBezTo>
                      <a:pt x="17212" y="1856"/>
                      <a:pt x="17212" y="1856"/>
                      <a:pt x="17212" y="1856"/>
                    </a:cubicBezTo>
                    <a:cubicBezTo>
                      <a:pt x="17212" y="506"/>
                      <a:pt x="17212" y="506"/>
                      <a:pt x="17212" y="506"/>
                    </a:cubicBezTo>
                    <a:cubicBezTo>
                      <a:pt x="17212" y="338"/>
                      <a:pt x="17044" y="169"/>
                      <a:pt x="16875" y="169"/>
                    </a:cubicBezTo>
                    <a:cubicBezTo>
                      <a:pt x="16706" y="169"/>
                      <a:pt x="16537" y="338"/>
                      <a:pt x="16537" y="506"/>
                    </a:cubicBezTo>
                    <a:cubicBezTo>
                      <a:pt x="16537" y="1856"/>
                      <a:pt x="16537" y="1856"/>
                      <a:pt x="16537" y="1856"/>
                    </a:cubicBezTo>
                    <a:cubicBezTo>
                      <a:pt x="11137" y="1856"/>
                      <a:pt x="11137" y="1856"/>
                      <a:pt x="11137" y="1856"/>
                    </a:cubicBezTo>
                    <a:cubicBezTo>
                      <a:pt x="11137" y="506"/>
                      <a:pt x="11137" y="506"/>
                      <a:pt x="11137" y="506"/>
                    </a:cubicBezTo>
                    <a:cubicBezTo>
                      <a:pt x="11137" y="338"/>
                      <a:pt x="10969" y="169"/>
                      <a:pt x="10800" y="169"/>
                    </a:cubicBezTo>
                    <a:cubicBezTo>
                      <a:pt x="10631" y="169"/>
                      <a:pt x="10462" y="338"/>
                      <a:pt x="10462" y="506"/>
                    </a:cubicBezTo>
                    <a:cubicBezTo>
                      <a:pt x="10462" y="1856"/>
                      <a:pt x="10462" y="1856"/>
                      <a:pt x="10462" y="1856"/>
                    </a:cubicBezTo>
                    <a:cubicBezTo>
                      <a:pt x="5063" y="1856"/>
                      <a:pt x="5063" y="1856"/>
                      <a:pt x="5063" y="1856"/>
                    </a:cubicBezTo>
                    <a:cubicBezTo>
                      <a:pt x="5063" y="338"/>
                      <a:pt x="5063" y="338"/>
                      <a:pt x="5063" y="338"/>
                    </a:cubicBezTo>
                    <a:cubicBezTo>
                      <a:pt x="5063" y="169"/>
                      <a:pt x="4894" y="0"/>
                      <a:pt x="4725" y="0"/>
                    </a:cubicBezTo>
                    <a:cubicBezTo>
                      <a:pt x="4556" y="0"/>
                      <a:pt x="4388" y="169"/>
                      <a:pt x="4388" y="338"/>
                    </a:cubicBezTo>
                    <a:cubicBezTo>
                      <a:pt x="4388" y="1856"/>
                      <a:pt x="4388" y="1856"/>
                      <a:pt x="4388" y="1856"/>
                    </a:cubicBezTo>
                    <a:cubicBezTo>
                      <a:pt x="1013" y="1856"/>
                      <a:pt x="1013" y="1856"/>
                      <a:pt x="1013" y="1856"/>
                    </a:cubicBezTo>
                    <a:cubicBezTo>
                      <a:pt x="506" y="1856"/>
                      <a:pt x="0" y="2363"/>
                      <a:pt x="0" y="2869"/>
                    </a:cubicBezTo>
                    <a:cubicBezTo>
                      <a:pt x="0" y="20587"/>
                      <a:pt x="0" y="20587"/>
                      <a:pt x="0" y="20587"/>
                    </a:cubicBezTo>
                    <a:cubicBezTo>
                      <a:pt x="0" y="21094"/>
                      <a:pt x="506" y="21600"/>
                      <a:pt x="1013" y="21600"/>
                    </a:cubicBezTo>
                    <a:cubicBezTo>
                      <a:pt x="20587" y="21600"/>
                      <a:pt x="20587" y="21600"/>
                      <a:pt x="20587" y="21600"/>
                    </a:cubicBezTo>
                    <a:cubicBezTo>
                      <a:pt x="21094" y="21600"/>
                      <a:pt x="21600" y="21094"/>
                      <a:pt x="21600" y="20587"/>
                    </a:cubicBezTo>
                    <a:cubicBezTo>
                      <a:pt x="21600" y="2869"/>
                      <a:pt x="21600" y="2869"/>
                      <a:pt x="21600" y="2869"/>
                    </a:cubicBezTo>
                    <a:cubicBezTo>
                      <a:pt x="21600" y="2363"/>
                      <a:pt x="21094" y="1856"/>
                      <a:pt x="20587" y="1856"/>
                    </a:cubicBezTo>
                    <a:close/>
                    <a:moveTo>
                      <a:pt x="20756" y="20756"/>
                    </a:moveTo>
                    <a:cubicBezTo>
                      <a:pt x="844" y="20756"/>
                      <a:pt x="844" y="20756"/>
                      <a:pt x="844" y="20756"/>
                    </a:cubicBezTo>
                    <a:cubicBezTo>
                      <a:pt x="844" y="7088"/>
                      <a:pt x="844" y="7088"/>
                      <a:pt x="844" y="7088"/>
                    </a:cubicBezTo>
                    <a:cubicBezTo>
                      <a:pt x="20756" y="7088"/>
                      <a:pt x="20756" y="7088"/>
                      <a:pt x="20756" y="7088"/>
                    </a:cubicBezTo>
                    <a:lnTo>
                      <a:pt x="20756" y="20756"/>
                    </a:lnTo>
                    <a:close/>
                    <a:moveTo>
                      <a:pt x="20756" y="6244"/>
                    </a:moveTo>
                    <a:cubicBezTo>
                      <a:pt x="844" y="6244"/>
                      <a:pt x="844" y="6244"/>
                      <a:pt x="844" y="6244"/>
                    </a:cubicBezTo>
                    <a:cubicBezTo>
                      <a:pt x="844" y="2700"/>
                      <a:pt x="844" y="2700"/>
                      <a:pt x="844" y="2700"/>
                    </a:cubicBezTo>
                    <a:cubicBezTo>
                      <a:pt x="4388" y="2700"/>
                      <a:pt x="4388" y="2700"/>
                      <a:pt x="4388" y="2700"/>
                    </a:cubicBezTo>
                    <a:cubicBezTo>
                      <a:pt x="4388" y="3881"/>
                      <a:pt x="4388" y="3881"/>
                      <a:pt x="4388" y="3881"/>
                    </a:cubicBezTo>
                    <a:cubicBezTo>
                      <a:pt x="4388" y="4219"/>
                      <a:pt x="4556" y="4388"/>
                      <a:pt x="4725" y="4388"/>
                    </a:cubicBezTo>
                    <a:cubicBezTo>
                      <a:pt x="4894" y="4388"/>
                      <a:pt x="5063" y="4219"/>
                      <a:pt x="5063" y="3881"/>
                    </a:cubicBezTo>
                    <a:cubicBezTo>
                      <a:pt x="5063" y="2700"/>
                      <a:pt x="5063" y="2700"/>
                      <a:pt x="5063" y="2700"/>
                    </a:cubicBezTo>
                    <a:cubicBezTo>
                      <a:pt x="10462" y="2700"/>
                      <a:pt x="10462" y="2700"/>
                      <a:pt x="10462" y="2700"/>
                    </a:cubicBezTo>
                    <a:cubicBezTo>
                      <a:pt x="10462" y="4219"/>
                      <a:pt x="10462" y="4219"/>
                      <a:pt x="10462" y="4219"/>
                    </a:cubicBezTo>
                    <a:cubicBezTo>
                      <a:pt x="10462" y="4388"/>
                      <a:pt x="10631" y="4556"/>
                      <a:pt x="10800" y="4556"/>
                    </a:cubicBezTo>
                    <a:cubicBezTo>
                      <a:pt x="10969" y="4556"/>
                      <a:pt x="11137" y="4388"/>
                      <a:pt x="11137" y="4219"/>
                    </a:cubicBezTo>
                    <a:cubicBezTo>
                      <a:pt x="11137" y="2700"/>
                      <a:pt x="11137" y="2700"/>
                      <a:pt x="11137" y="2700"/>
                    </a:cubicBezTo>
                    <a:cubicBezTo>
                      <a:pt x="16537" y="2700"/>
                      <a:pt x="16537" y="2700"/>
                      <a:pt x="16537" y="2700"/>
                    </a:cubicBezTo>
                    <a:cubicBezTo>
                      <a:pt x="16537" y="4219"/>
                      <a:pt x="16537" y="4219"/>
                      <a:pt x="16537" y="4219"/>
                    </a:cubicBezTo>
                    <a:cubicBezTo>
                      <a:pt x="16537" y="4388"/>
                      <a:pt x="16706" y="4556"/>
                      <a:pt x="16875" y="4556"/>
                    </a:cubicBezTo>
                    <a:cubicBezTo>
                      <a:pt x="17044" y="4556"/>
                      <a:pt x="17212" y="4388"/>
                      <a:pt x="17212" y="4219"/>
                    </a:cubicBezTo>
                    <a:cubicBezTo>
                      <a:pt x="17212" y="2700"/>
                      <a:pt x="17212" y="2700"/>
                      <a:pt x="17212" y="2700"/>
                    </a:cubicBezTo>
                    <a:cubicBezTo>
                      <a:pt x="20756" y="2700"/>
                      <a:pt x="20756" y="2700"/>
                      <a:pt x="20756" y="2700"/>
                    </a:cubicBezTo>
                    <a:lnTo>
                      <a:pt x="20756" y="6244"/>
                    </a:ln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" name="Freeform 218"/>
              <p:cNvSpPr/>
              <p:nvPr/>
            </p:nvSpPr>
            <p:spPr>
              <a:xfrm>
                <a:off x="9929614" y="1271543"/>
                <a:ext cx="56792" cy="1463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274" y="21600"/>
                    </a:moveTo>
                    <a:cubicBezTo>
                      <a:pt x="19326" y="21600"/>
                      <a:pt x="19326" y="21600"/>
                      <a:pt x="19326" y="21600"/>
                    </a:cubicBezTo>
                    <a:cubicBezTo>
                      <a:pt x="20463" y="21600"/>
                      <a:pt x="21600" y="21159"/>
                      <a:pt x="21600" y="20278"/>
                    </a:cubicBezTo>
                    <a:cubicBezTo>
                      <a:pt x="21600" y="19837"/>
                      <a:pt x="20463" y="19396"/>
                      <a:pt x="19326" y="19396"/>
                    </a:cubicBezTo>
                    <a:cubicBezTo>
                      <a:pt x="13642" y="19396"/>
                      <a:pt x="13642" y="19396"/>
                      <a:pt x="13642" y="19396"/>
                    </a:cubicBezTo>
                    <a:cubicBezTo>
                      <a:pt x="13642" y="882"/>
                      <a:pt x="13642" y="882"/>
                      <a:pt x="13642" y="882"/>
                    </a:cubicBezTo>
                    <a:cubicBezTo>
                      <a:pt x="13642" y="441"/>
                      <a:pt x="12505" y="0"/>
                      <a:pt x="10232" y="0"/>
                    </a:cubicBezTo>
                    <a:cubicBezTo>
                      <a:pt x="10232" y="0"/>
                      <a:pt x="9095" y="0"/>
                      <a:pt x="9095" y="0"/>
                    </a:cubicBezTo>
                    <a:cubicBezTo>
                      <a:pt x="2274" y="2645"/>
                      <a:pt x="2274" y="2645"/>
                      <a:pt x="2274" y="2645"/>
                    </a:cubicBezTo>
                    <a:cubicBezTo>
                      <a:pt x="2274" y="2645"/>
                      <a:pt x="2274" y="3527"/>
                      <a:pt x="2274" y="3967"/>
                    </a:cubicBezTo>
                    <a:cubicBezTo>
                      <a:pt x="3411" y="3967"/>
                      <a:pt x="4547" y="4408"/>
                      <a:pt x="5684" y="3967"/>
                    </a:cubicBezTo>
                    <a:cubicBezTo>
                      <a:pt x="7958" y="3527"/>
                      <a:pt x="7958" y="3527"/>
                      <a:pt x="7958" y="3527"/>
                    </a:cubicBezTo>
                    <a:cubicBezTo>
                      <a:pt x="7958" y="19396"/>
                      <a:pt x="7958" y="19396"/>
                      <a:pt x="7958" y="19396"/>
                    </a:cubicBezTo>
                    <a:cubicBezTo>
                      <a:pt x="2274" y="19396"/>
                      <a:pt x="2274" y="19396"/>
                      <a:pt x="2274" y="19396"/>
                    </a:cubicBezTo>
                    <a:cubicBezTo>
                      <a:pt x="1137" y="19396"/>
                      <a:pt x="0" y="19837"/>
                      <a:pt x="0" y="20278"/>
                    </a:cubicBezTo>
                    <a:cubicBezTo>
                      <a:pt x="0" y="21159"/>
                      <a:pt x="1137" y="21600"/>
                      <a:pt x="2274" y="21600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9" name="Freeform 219"/>
              <p:cNvSpPr/>
              <p:nvPr/>
            </p:nvSpPr>
            <p:spPr>
              <a:xfrm>
                <a:off x="10028053" y="1271543"/>
                <a:ext cx="56792" cy="1463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274" y="21600"/>
                    </a:moveTo>
                    <a:cubicBezTo>
                      <a:pt x="19326" y="21600"/>
                      <a:pt x="19326" y="21600"/>
                      <a:pt x="19326" y="21600"/>
                    </a:cubicBezTo>
                    <a:cubicBezTo>
                      <a:pt x="20463" y="21600"/>
                      <a:pt x="21600" y="21159"/>
                      <a:pt x="21600" y="20278"/>
                    </a:cubicBezTo>
                    <a:cubicBezTo>
                      <a:pt x="21600" y="19837"/>
                      <a:pt x="20463" y="19396"/>
                      <a:pt x="19326" y="19396"/>
                    </a:cubicBezTo>
                    <a:cubicBezTo>
                      <a:pt x="13642" y="19396"/>
                      <a:pt x="13642" y="19396"/>
                      <a:pt x="13642" y="19396"/>
                    </a:cubicBezTo>
                    <a:cubicBezTo>
                      <a:pt x="13642" y="882"/>
                      <a:pt x="13642" y="882"/>
                      <a:pt x="13642" y="882"/>
                    </a:cubicBezTo>
                    <a:cubicBezTo>
                      <a:pt x="13642" y="441"/>
                      <a:pt x="12505" y="0"/>
                      <a:pt x="11368" y="0"/>
                    </a:cubicBezTo>
                    <a:cubicBezTo>
                      <a:pt x="10232" y="0"/>
                      <a:pt x="10232" y="0"/>
                      <a:pt x="9095" y="0"/>
                    </a:cubicBezTo>
                    <a:cubicBezTo>
                      <a:pt x="3411" y="2645"/>
                      <a:pt x="3411" y="2645"/>
                      <a:pt x="3411" y="2645"/>
                    </a:cubicBezTo>
                    <a:cubicBezTo>
                      <a:pt x="2274" y="2645"/>
                      <a:pt x="2274" y="3527"/>
                      <a:pt x="3411" y="3967"/>
                    </a:cubicBezTo>
                    <a:cubicBezTo>
                      <a:pt x="3411" y="3967"/>
                      <a:pt x="5684" y="4408"/>
                      <a:pt x="5684" y="3967"/>
                    </a:cubicBezTo>
                    <a:cubicBezTo>
                      <a:pt x="7958" y="3527"/>
                      <a:pt x="7958" y="3527"/>
                      <a:pt x="7958" y="3527"/>
                    </a:cubicBezTo>
                    <a:cubicBezTo>
                      <a:pt x="7958" y="19396"/>
                      <a:pt x="7958" y="19396"/>
                      <a:pt x="7958" y="19396"/>
                    </a:cubicBezTo>
                    <a:cubicBezTo>
                      <a:pt x="2274" y="19396"/>
                      <a:pt x="2274" y="19396"/>
                      <a:pt x="2274" y="19396"/>
                    </a:cubicBezTo>
                    <a:cubicBezTo>
                      <a:pt x="1137" y="19396"/>
                      <a:pt x="0" y="19837"/>
                      <a:pt x="0" y="20278"/>
                    </a:cubicBezTo>
                    <a:cubicBezTo>
                      <a:pt x="0" y="21159"/>
                      <a:pt x="1137" y="21600"/>
                      <a:pt x="2274" y="21600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7278110" y="2821813"/>
              <a:ext cx="432000" cy="324000"/>
              <a:chOff x="7524161" y="2686292"/>
              <a:chExt cx="381138" cy="275126"/>
            </a:xfrm>
            <a:solidFill>
              <a:schemeClr val="bg1"/>
            </a:solidFill>
          </p:grpSpPr>
          <p:sp>
            <p:nvSpPr>
              <p:cNvPr id="81" name="Freeform 139"/>
              <p:cNvSpPr/>
              <p:nvPr/>
            </p:nvSpPr>
            <p:spPr>
              <a:xfrm>
                <a:off x="7524161" y="2686292"/>
                <a:ext cx="381138" cy="2751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756" y="6574"/>
                    </a:moveTo>
                    <a:cubicBezTo>
                      <a:pt x="20588" y="4930"/>
                      <a:pt x="20081" y="3287"/>
                      <a:pt x="19069" y="1878"/>
                    </a:cubicBezTo>
                    <a:cubicBezTo>
                      <a:pt x="18056" y="704"/>
                      <a:pt x="16875" y="0"/>
                      <a:pt x="15525" y="0"/>
                    </a:cubicBezTo>
                    <a:cubicBezTo>
                      <a:pt x="6075" y="0"/>
                      <a:pt x="6075" y="0"/>
                      <a:pt x="6075" y="0"/>
                    </a:cubicBezTo>
                    <a:cubicBezTo>
                      <a:pt x="4725" y="0"/>
                      <a:pt x="3544" y="704"/>
                      <a:pt x="2531" y="1878"/>
                    </a:cubicBezTo>
                    <a:cubicBezTo>
                      <a:pt x="1519" y="3287"/>
                      <a:pt x="1012" y="4930"/>
                      <a:pt x="844" y="6574"/>
                    </a:cubicBezTo>
                    <a:cubicBezTo>
                      <a:pt x="337" y="13383"/>
                      <a:pt x="0" y="17374"/>
                      <a:pt x="0" y="17609"/>
                    </a:cubicBezTo>
                    <a:cubicBezTo>
                      <a:pt x="0" y="19722"/>
                      <a:pt x="1181" y="21600"/>
                      <a:pt x="2869" y="21600"/>
                    </a:cubicBezTo>
                    <a:cubicBezTo>
                      <a:pt x="3881" y="21600"/>
                      <a:pt x="4894" y="20661"/>
                      <a:pt x="5400" y="19252"/>
                    </a:cubicBezTo>
                    <a:cubicBezTo>
                      <a:pt x="7594" y="14557"/>
                      <a:pt x="7594" y="14557"/>
                      <a:pt x="7594" y="14557"/>
                    </a:cubicBezTo>
                    <a:cubicBezTo>
                      <a:pt x="14006" y="14557"/>
                      <a:pt x="14006" y="14557"/>
                      <a:pt x="14006" y="14557"/>
                    </a:cubicBezTo>
                    <a:cubicBezTo>
                      <a:pt x="16200" y="19252"/>
                      <a:pt x="16200" y="19252"/>
                      <a:pt x="16200" y="19252"/>
                    </a:cubicBezTo>
                    <a:cubicBezTo>
                      <a:pt x="16706" y="20661"/>
                      <a:pt x="17719" y="21600"/>
                      <a:pt x="18731" y="21600"/>
                    </a:cubicBezTo>
                    <a:cubicBezTo>
                      <a:pt x="20419" y="21600"/>
                      <a:pt x="21600" y="19722"/>
                      <a:pt x="21600" y="17609"/>
                    </a:cubicBezTo>
                    <a:cubicBezTo>
                      <a:pt x="21600" y="17374"/>
                      <a:pt x="21263" y="13383"/>
                      <a:pt x="20756" y="6574"/>
                    </a:cubicBezTo>
                    <a:close/>
                    <a:moveTo>
                      <a:pt x="18731" y="20426"/>
                    </a:moveTo>
                    <a:cubicBezTo>
                      <a:pt x="18056" y="20426"/>
                      <a:pt x="17213" y="19722"/>
                      <a:pt x="16875" y="18783"/>
                    </a:cubicBezTo>
                    <a:cubicBezTo>
                      <a:pt x="14513" y="13617"/>
                      <a:pt x="14513" y="13617"/>
                      <a:pt x="14513" y="13617"/>
                    </a:cubicBezTo>
                    <a:cubicBezTo>
                      <a:pt x="7087" y="13617"/>
                      <a:pt x="7087" y="13617"/>
                      <a:pt x="7087" y="13617"/>
                    </a:cubicBezTo>
                    <a:cubicBezTo>
                      <a:pt x="4725" y="18783"/>
                      <a:pt x="4725" y="18783"/>
                      <a:pt x="4725" y="18783"/>
                    </a:cubicBezTo>
                    <a:cubicBezTo>
                      <a:pt x="4387" y="19722"/>
                      <a:pt x="3544" y="20426"/>
                      <a:pt x="2869" y="20426"/>
                    </a:cubicBezTo>
                    <a:cubicBezTo>
                      <a:pt x="1687" y="20426"/>
                      <a:pt x="844" y="19252"/>
                      <a:pt x="844" y="17609"/>
                    </a:cubicBezTo>
                    <a:cubicBezTo>
                      <a:pt x="844" y="17139"/>
                      <a:pt x="1350" y="10330"/>
                      <a:pt x="1687" y="6809"/>
                    </a:cubicBezTo>
                    <a:cubicBezTo>
                      <a:pt x="1687" y="5165"/>
                      <a:pt x="2194" y="3757"/>
                      <a:pt x="3037" y="2817"/>
                    </a:cubicBezTo>
                    <a:cubicBezTo>
                      <a:pt x="3881" y="1643"/>
                      <a:pt x="4894" y="1174"/>
                      <a:pt x="6075" y="1174"/>
                    </a:cubicBezTo>
                    <a:cubicBezTo>
                      <a:pt x="15525" y="1174"/>
                      <a:pt x="15525" y="1174"/>
                      <a:pt x="15525" y="1174"/>
                    </a:cubicBezTo>
                    <a:cubicBezTo>
                      <a:pt x="16706" y="1174"/>
                      <a:pt x="17719" y="1643"/>
                      <a:pt x="18563" y="2817"/>
                    </a:cubicBezTo>
                    <a:cubicBezTo>
                      <a:pt x="19406" y="3757"/>
                      <a:pt x="19913" y="5165"/>
                      <a:pt x="19913" y="6809"/>
                    </a:cubicBezTo>
                    <a:cubicBezTo>
                      <a:pt x="20250" y="10800"/>
                      <a:pt x="20756" y="17139"/>
                      <a:pt x="20756" y="17609"/>
                    </a:cubicBezTo>
                    <a:cubicBezTo>
                      <a:pt x="20756" y="19252"/>
                      <a:pt x="19913" y="20426"/>
                      <a:pt x="18731" y="20426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2" name="Freeform 140"/>
              <p:cNvSpPr/>
              <p:nvPr/>
            </p:nvSpPr>
            <p:spPr>
              <a:xfrm>
                <a:off x="7598621" y="2746871"/>
                <a:ext cx="80771" cy="807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200" y="8800"/>
                    </a:moveTo>
                    <a:cubicBezTo>
                      <a:pt x="12000" y="8800"/>
                      <a:pt x="12000" y="8800"/>
                      <a:pt x="12000" y="8800"/>
                    </a:cubicBezTo>
                    <a:cubicBezTo>
                      <a:pt x="12000" y="1600"/>
                      <a:pt x="12000" y="1600"/>
                      <a:pt x="12000" y="1600"/>
                    </a:cubicBezTo>
                    <a:cubicBezTo>
                      <a:pt x="12000" y="800"/>
                      <a:pt x="11200" y="0"/>
                      <a:pt x="10400" y="0"/>
                    </a:cubicBezTo>
                    <a:cubicBezTo>
                      <a:pt x="9600" y="0"/>
                      <a:pt x="8800" y="800"/>
                      <a:pt x="8800" y="1600"/>
                    </a:cubicBezTo>
                    <a:cubicBezTo>
                      <a:pt x="8800" y="8800"/>
                      <a:pt x="8800" y="8800"/>
                      <a:pt x="8800" y="8800"/>
                    </a:cubicBezTo>
                    <a:cubicBezTo>
                      <a:pt x="1600" y="8800"/>
                      <a:pt x="1600" y="8800"/>
                      <a:pt x="1600" y="8800"/>
                    </a:cubicBezTo>
                    <a:cubicBezTo>
                      <a:pt x="800" y="8800"/>
                      <a:pt x="0" y="9600"/>
                      <a:pt x="0" y="10400"/>
                    </a:cubicBezTo>
                    <a:cubicBezTo>
                      <a:pt x="0" y="11200"/>
                      <a:pt x="800" y="12000"/>
                      <a:pt x="1600" y="12000"/>
                    </a:cubicBezTo>
                    <a:cubicBezTo>
                      <a:pt x="8800" y="12000"/>
                      <a:pt x="8800" y="12000"/>
                      <a:pt x="8800" y="12000"/>
                    </a:cubicBezTo>
                    <a:cubicBezTo>
                      <a:pt x="8800" y="19200"/>
                      <a:pt x="8800" y="19200"/>
                      <a:pt x="8800" y="19200"/>
                    </a:cubicBezTo>
                    <a:cubicBezTo>
                      <a:pt x="8800" y="20800"/>
                      <a:pt x="9600" y="21600"/>
                      <a:pt x="10400" y="21600"/>
                    </a:cubicBezTo>
                    <a:cubicBezTo>
                      <a:pt x="11200" y="21600"/>
                      <a:pt x="12000" y="20800"/>
                      <a:pt x="12000" y="19200"/>
                    </a:cubicBezTo>
                    <a:cubicBezTo>
                      <a:pt x="12000" y="12000"/>
                      <a:pt x="12000" y="12000"/>
                      <a:pt x="12000" y="12000"/>
                    </a:cubicBezTo>
                    <a:cubicBezTo>
                      <a:pt x="19200" y="12000"/>
                      <a:pt x="19200" y="12000"/>
                      <a:pt x="19200" y="12000"/>
                    </a:cubicBezTo>
                    <a:cubicBezTo>
                      <a:pt x="20800" y="12000"/>
                      <a:pt x="21600" y="11200"/>
                      <a:pt x="21600" y="10400"/>
                    </a:cubicBezTo>
                    <a:cubicBezTo>
                      <a:pt x="21600" y="9600"/>
                      <a:pt x="20800" y="8800"/>
                      <a:pt x="19200" y="8800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3" name="Oval 141"/>
              <p:cNvSpPr/>
              <p:nvPr/>
            </p:nvSpPr>
            <p:spPr>
              <a:xfrm>
                <a:off x="7780356" y="2746871"/>
                <a:ext cx="21456" cy="20193"/>
              </a:xfrm>
              <a:prstGeom prst="ellipse">
                <a:avLst/>
              </a:pr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4" name="Oval 142"/>
              <p:cNvSpPr/>
              <p:nvPr/>
            </p:nvSpPr>
            <p:spPr>
              <a:xfrm>
                <a:off x="7780356" y="2803663"/>
                <a:ext cx="21456" cy="23980"/>
              </a:xfrm>
              <a:prstGeom prst="ellipse">
                <a:avLst/>
              </a:pr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5" name="Oval 143"/>
              <p:cNvSpPr/>
              <p:nvPr/>
            </p:nvSpPr>
            <p:spPr>
              <a:xfrm>
                <a:off x="7810644" y="2775897"/>
                <a:ext cx="20193" cy="21456"/>
              </a:xfrm>
              <a:prstGeom prst="ellipse">
                <a:avLst/>
              </a:pr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6" name="Oval 144"/>
              <p:cNvSpPr/>
              <p:nvPr/>
            </p:nvSpPr>
            <p:spPr>
              <a:xfrm>
                <a:off x="7750067" y="2775897"/>
                <a:ext cx="23980" cy="21456"/>
              </a:xfrm>
              <a:prstGeom prst="ellipse">
                <a:avLst/>
              </a:pr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/>
          <p:cNvSpPr/>
          <p:nvPr/>
        </p:nvSpPr>
        <p:spPr bwMode="auto">
          <a:xfrm flipH="1">
            <a:off x="0" y="5871029"/>
            <a:ext cx="12192000" cy="1012232"/>
          </a:xfrm>
          <a:custGeom>
            <a:avLst/>
            <a:gdLst>
              <a:gd name="connsiteX0" fmla="*/ 2457949 w 12192000"/>
              <a:gd name="connsiteY0" fmla="*/ 0 h 1012232"/>
              <a:gd name="connsiteX1" fmla="*/ 9057549 w 12192000"/>
              <a:gd name="connsiteY1" fmla="*/ 610553 h 1012232"/>
              <a:gd name="connsiteX2" fmla="*/ 12192000 w 12192000"/>
              <a:gd name="connsiteY2" fmla="*/ 305277 h 1012232"/>
              <a:gd name="connsiteX3" fmla="*/ 12192000 w 12192000"/>
              <a:gd name="connsiteY3" fmla="*/ 1012232 h 1012232"/>
              <a:gd name="connsiteX4" fmla="*/ 114300 w 12192000"/>
              <a:gd name="connsiteY4" fmla="*/ 1012232 h 1012232"/>
              <a:gd name="connsiteX5" fmla="*/ 0 w 12192000"/>
              <a:gd name="connsiteY5" fmla="*/ 1012232 h 1012232"/>
              <a:gd name="connsiteX6" fmla="*/ 0 w 12192000"/>
              <a:gd name="connsiteY6" fmla="*/ 160434 h 1012232"/>
              <a:gd name="connsiteX7" fmla="*/ 270087 w 12192000"/>
              <a:gd name="connsiteY7" fmla="*/ 129128 h 1012232"/>
              <a:gd name="connsiteX8" fmla="*/ 2457949 w 12192000"/>
              <a:gd name="connsiteY8" fmla="*/ 0 h 101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012232">
                <a:moveTo>
                  <a:pt x="2457949" y="0"/>
                </a:moveTo>
                <a:cubicBezTo>
                  <a:pt x="4506845" y="0"/>
                  <a:pt x="7360920" y="610553"/>
                  <a:pt x="9057549" y="610553"/>
                </a:cubicBezTo>
                <a:cubicBezTo>
                  <a:pt x="10754179" y="610553"/>
                  <a:pt x="12192000" y="305277"/>
                  <a:pt x="12192000" y="305277"/>
                </a:cubicBezTo>
                <a:cubicBezTo>
                  <a:pt x="12192000" y="1012232"/>
                  <a:pt x="12192000" y="1012232"/>
                  <a:pt x="12192000" y="1012232"/>
                </a:cubicBezTo>
                <a:cubicBezTo>
                  <a:pt x="5290457" y="1012232"/>
                  <a:pt x="1839686" y="1012232"/>
                  <a:pt x="114300" y="1012232"/>
                </a:cubicBezTo>
                <a:lnTo>
                  <a:pt x="0" y="1012232"/>
                </a:lnTo>
                <a:lnTo>
                  <a:pt x="0" y="160434"/>
                </a:lnTo>
                <a:lnTo>
                  <a:pt x="270087" y="129128"/>
                </a:lnTo>
                <a:cubicBezTo>
                  <a:pt x="925321" y="57390"/>
                  <a:pt x="1689613" y="0"/>
                  <a:pt x="2457949" y="0"/>
                </a:cubicBezTo>
                <a:close/>
              </a:path>
            </a:pathLst>
          </a:custGeom>
          <a:solidFill>
            <a:srgbClr val="526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74686" y="530846"/>
            <a:ext cx="5376171" cy="5485135"/>
            <a:chOff x="6698566" y="879190"/>
            <a:chExt cx="5376171" cy="548513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11925" y="5470844"/>
              <a:ext cx="573074" cy="652329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83297" y="4565510"/>
              <a:ext cx="1438781" cy="123149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98566" y="879190"/>
              <a:ext cx="3828620" cy="3298222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tretch>
              <a:fillRect/>
            </a:stretch>
          </p:blipFill>
          <p:spPr>
            <a:xfrm>
              <a:off x="8574362" y="1163521"/>
              <a:ext cx="2962913" cy="2091109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520461" y="3297771"/>
              <a:ext cx="3554276" cy="3066554"/>
            </a:xfrm>
            <a:prstGeom prst="rect">
              <a:avLst/>
            </a:prstGeom>
          </p:spPr>
        </p:pic>
      </p:grpSp>
      <p:sp>
        <p:nvSpPr>
          <p:cNvPr id="12" name="文本框 11"/>
          <p:cNvSpPr txBox="1"/>
          <p:nvPr/>
        </p:nvSpPr>
        <p:spPr>
          <a:xfrm>
            <a:off x="6493184" y="2321004"/>
            <a:ext cx="4339399" cy="1107996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经验总结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518212" y="3433963"/>
            <a:ext cx="4339399" cy="307777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ZHENG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TI JING YAN ZONG JIE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18211" y="3785929"/>
            <a:ext cx="4991617" cy="82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latin typeface="华文仿宋" panose="02010600040101010101" pitchFamily="2" charset="-122"/>
                <a:ea typeface="华文仿宋" panose="02010600040101010101" pitchFamily="2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Distant Time by Rabindranath. I know not from what distant time thou art ever coming nearer to meet me. I know not from what distant time. thou art ever </a:t>
            </a:r>
          </a:p>
          <a:p>
            <a:pPr algn="l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coming nearer to meet me.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044480" y="3083852"/>
            <a:ext cx="26229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rgbClr val="F2F2F2"/>
                </a:solidFill>
                <a:cs typeface="+mn-ea"/>
                <a:sym typeface="+mn-lt"/>
              </a:rPr>
              <a:t>PART.3</a:t>
            </a:r>
            <a:endParaRPr lang="zh-CN" altLang="en-US" sz="5400" b="1" dirty="0">
              <a:solidFill>
                <a:srgbClr val="F2F2F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/>
          <p:cNvSpPr/>
          <p:nvPr/>
        </p:nvSpPr>
        <p:spPr bwMode="auto">
          <a:xfrm flipH="1">
            <a:off x="0" y="5871029"/>
            <a:ext cx="12192000" cy="1012232"/>
          </a:xfrm>
          <a:custGeom>
            <a:avLst/>
            <a:gdLst>
              <a:gd name="connsiteX0" fmla="*/ 2457949 w 12192000"/>
              <a:gd name="connsiteY0" fmla="*/ 0 h 1012232"/>
              <a:gd name="connsiteX1" fmla="*/ 9057549 w 12192000"/>
              <a:gd name="connsiteY1" fmla="*/ 610553 h 1012232"/>
              <a:gd name="connsiteX2" fmla="*/ 12192000 w 12192000"/>
              <a:gd name="connsiteY2" fmla="*/ 305277 h 1012232"/>
              <a:gd name="connsiteX3" fmla="*/ 12192000 w 12192000"/>
              <a:gd name="connsiteY3" fmla="*/ 1012232 h 1012232"/>
              <a:gd name="connsiteX4" fmla="*/ 114300 w 12192000"/>
              <a:gd name="connsiteY4" fmla="*/ 1012232 h 1012232"/>
              <a:gd name="connsiteX5" fmla="*/ 0 w 12192000"/>
              <a:gd name="connsiteY5" fmla="*/ 1012232 h 1012232"/>
              <a:gd name="connsiteX6" fmla="*/ 0 w 12192000"/>
              <a:gd name="connsiteY6" fmla="*/ 160434 h 1012232"/>
              <a:gd name="connsiteX7" fmla="*/ 270087 w 12192000"/>
              <a:gd name="connsiteY7" fmla="*/ 129128 h 1012232"/>
              <a:gd name="connsiteX8" fmla="*/ 2457949 w 12192000"/>
              <a:gd name="connsiteY8" fmla="*/ 0 h 101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012232">
                <a:moveTo>
                  <a:pt x="2457949" y="0"/>
                </a:moveTo>
                <a:cubicBezTo>
                  <a:pt x="4506845" y="0"/>
                  <a:pt x="7360920" y="610553"/>
                  <a:pt x="9057549" y="610553"/>
                </a:cubicBezTo>
                <a:cubicBezTo>
                  <a:pt x="10754179" y="610553"/>
                  <a:pt x="12192000" y="305277"/>
                  <a:pt x="12192000" y="305277"/>
                </a:cubicBezTo>
                <a:cubicBezTo>
                  <a:pt x="12192000" y="1012232"/>
                  <a:pt x="12192000" y="1012232"/>
                  <a:pt x="12192000" y="1012232"/>
                </a:cubicBezTo>
                <a:cubicBezTo>
                  <a:pt x="5290457" y="1012232"/>
                  <a:pt x="1839686" y="1012232"/>
                  <a:pt x="114300" y="1012232"/>
                </a:cubicBezTo>
                <a:lnTo>
                  <a:pt x="0" y="1012232"/>
                </a:lnTo>
                <a:lnTo>
                  <a:pt x="0" y="160434"/>
                </a:lnTo>
                <a:lnTo>
                  <a:pt x="270087" y="129128"/>
                </a:lnTo>
                <a:cubicBezTo>
                  <a:pt x="925321" y="57390"/>
                  <a:pt x="1689613" y="0"/>
                  <a:pt x="2457949" y="0"/>
                </a:cubicBezTo>
                <a:close/>
              </a:path>
            </a:pathLst>
          </a:custGeom>
          <a:solidFill>
            <a:srgbClr val="526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46076" y="323047"/>
            <a:ext cx="2851486" cy="592053"/>
            <a:chOff x="384176" y="265897"/>
            <a:chExt cx="2851486" cy="592053"/>
          </a:xfrm>
        </p:grpSpPr>
        <p:grpSp>
          <p:nvGrpSpPr>
            <p:cNvPr id="16" name="组合 15"/>
            <p:cNvGrpSpPr/>
            <p:nvPr/>
          </p:nvGrpSpPr>
          <p:grpSpPr>
            <a:xfrm>
              <a:off x="384176" y="307549"/>
              <a:ext cx="377371" cy="507162"/>
              <a:chOff x="899886" y="361978"/>
              <a:chExt cx="377371" cy="507162"/>
            </a:xfrm>
          </p:grpSpPr>
          <p:sp>
            <p:nvSpPr>
              <p:cNvPr id="14" name="等腰三角形 13"/>
              <p:cNvSpPr/>
              <p:nvPr/>
            </p:nvSpPr>
            <p:spPr>
              <a:xfrm>
                <a:off x="899886" y="613178"/>
                <a:ext cx="377371" cy="255962"/>
              </a:xfrm>
              <a:prstGeom prst="triangle">
                <a:avLst/>
              </a:prstGeom>
              <a:solidFill>
                <a:srgbClr val="5261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rot="10800000">
                <a:off x="899886" y="361978"/>
                <a:ext cx="377371" cy="255962"/>
              </a:xfrm>
              <a:prstGeom prst="triangle">
                <a:avLst/>
              </a:prstGeom>
              <a:solidFill>
                <a:srgbClr val="E7C7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825047" y="265897"/>
              <a:ext cx="2410615" cy="592053"/>
              <a:chOff x="5287963" y="239774"/>
              <a:chExt cx="2410615" cy="592053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5287963" y="239774"/>
                <a:ext cx="163234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000" b="1" dirty="0">
                    <a:solidFill>
                      <a:srgbClr val="526188"/>
                    </a:solidFill>
                    <a:cs typeface="+mn-ea"/>
                    <a:sym typeface="+mn-lt"/>
                  </a:rPr>
                  <a:t>经验总结</a:t>
                </a: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5287963" y="554828"/>
                <a:ext cx="241061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Please enter the title content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1047750" y="1466850"/>
            <a:ext cx="3789293" cy="1962150"/>
            <a:chOff x="1047750" y="1466850"/>
            <a:chExt cx="3789293" cy="1962150"/>
          </a:xfrm>
        </p:grpSpPr>
        <p:grpSp>
          <p:nvGrpSpPr>
            <p:cNvPr id="6" name="组合 5"/>
            <p:cNvGrpSpPr/>
            <p:nvPr/>
          </p:nvGrpSpPr>
          <p:grpSpPr>
            <a:xfrm>
              <a:off x="1047750" y="1466850"/>
              <a:ext cx="3789293" cy="1962150"/>
              <a:chOff x="1047750" y="1466850"/>
              <a:chExt cx="3789293" cy="1962150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1047750" y="1466850"/>
                <a:ext cx="3789293" cy="196215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直角三角形 4"/>
              <p:cNvSpPr/>
              <p:nvPr/>
            </p:nvSpPr>
            <p:spPr>
              <a:xfrm rot="5400000">
                <a:off x="1281847" y="1252044"/>
                <a:ext cx="914400" cy="1360487"/>
              </a:xfrm>
              <a:prstGeom prst="rtTriangle">
                <a:avLst/>
              </a:prstGeom>
              <a:solidFill>
                <a:srgbClr val="5261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1120336" y="1521814"/>
              <a:ext cx="13915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372137" y="3760175"/>
            <a:ext cx="3797290" cy="1962150"/>
            <a:chOff x="1039753" y="1466850"/>
            <a:chExt cx="3797290" cy="1962150"/>
          </a:xfrm>
        </p:grpSpPr>
        <p:grpSp>
          <p:nvGrpSpPr>
            <p:cNvPr id="42" name="组合 41"/>
            <p:cNvGrpSpPr/>
            <p:nvPr/>
          </p:nvGrpSpPr>
          <p:grpSpPr>
            <a:xfrm>
              <a:off x="1039753" y="1466850"/>
              <a:ext cx="3797290" cy="1962150"/>
              <a:chOff x="1039753" y="1466850"/>
              <a:chExt cx="3797290" cy="1962150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1047750" y="1466850"/>
                <a:ext cx="3789293" cy="196215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直角三角形 44"/>
              <p:cNvSpPr/>
              <p:nvPr/>
            </p:nvSpPr>
            <p:spPr>
              <a:xfrm rot="5400000">
                <a:off x="1262797" y="1252044"/>
                <a:ext cx="914400" cy="1360487"/>
              </a:xfrm>
              <a:prstGeom prst="rtTriangle">
                <a:avLst/>
              </a:prstGeom>
              <a:solidFill>
                <a:srgbClr val="5261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1080580" y="1521814"/>
              <a:ext cx="13915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558744" y="1466850"/>
            <a:ext cx="3797290" cy="1962150"/>
            <a:chOff x="1039753" y="1466850"/>
            <a:chExt cx="3797290" cy="1962150"/>
          </a:xfrm>
        </p:grpSpPr>
        <p:grpSp>
          <p:nvGrpSpPr>
            <p:cNvPr id="47" name="组合 46"/>
            <p:cNvGrpSpPr/>
            <p:nvPr/>
          </p:nvGrpSpPr>
          <p:grpSpPr>
            <a:xfrm>
              <a:off x="1039753" y="1466850"/>
              <a:ext cx="3797290" cy="1962150"/>
              <a:chOff x="1039753" y="1466850"/>
              <a:chExt cx="3797290" cy="1962150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1047750" y="1466850"/>
                <a:ext cx="3789293" cy="196215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直角三角形 49"/>
              <p:cNvSpPr/>
              <p:nvPr/>
            </p:nvSpPr>
            <p:spPr>
              <a:xfrm rot="5400000">
                <a:off x="1262797" y="1252044"/>
                <a:ext cx="914400" cy="1360487"/>
              </a:xfrm>
              <a:prstGeom prst="rtTriangle">
                <a:avLst/>
              </a:prstGeom>
              <a:solidFill>
                <a:srgbClr val="E7C7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1093832" y="1521814"/>
              <a:ext cx="13915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899125" y="3760175"/>
            <a:ext cx="3789293" cy="1962150"/>
            <a:chOff x="1047750" y="1466850"/>
            <a:chExt cx="3789293" cy="1962150"/>
          </a:xfrm>
        </p:grpSpPr>
        <p:grpSp>
          <p:nvGrpSpPr>
            <p:cNvPr id="52" name="组合 51"/>
            <p:cNvGrpSpPr/>
            <p:nvPr/>
          </p:nvGrpSpPr>
          <p:grpSpPr>
            <a:xfrm>
              <a:off x="1047750" y="1466850"/>
              <a:ext cx="3789293" cy="1962150"/>
              <a:chOff x="1047750" y="1466850"/>
              <a:chExt cx="3789293" cy="1962150"/>
            </a:xfrm>
          </p:grpSpPr>
          <p:sp>
            <p:nvSpPr>
              <p:cNvPr id="54" name="矩形 53"/>
              <p:cNvSpPr/>
              <p:nvPr/>
            </p:nvSpPr>
            <p:spPr>
              <a:xfrm>
                <a:off x="1047750" y="1466850"/>
                <a:ext cx="3789293" cy="196215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直角三角形 54"/>
              <p:cNvSpPr/>
              <p:nvPr/>
            </p:nvSpPr>
            <p:spPr>
              <a:xfrm rot="5400000">
                <a:off x="1281847" y="1252044"/>
                <a:ext cx="914400" cy="1360487"/>
              </a:xfrm>
              <a:prstGeom prst="rtTriangle">
                <a:avLst/>
              </a:prstGeom>
              <a:solidFill>
                <a:srgbClr val="E7C7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1067328" y="1521814"/>
              <a:ext cx="13915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456630" y="1634231"/>
            <a:ext cx="3260202" cy="1716918"/>
            <a:chOff x="6374545" y="1038757"/>
            <a:chExt cx="3558183" cy="1716918"/>
          </a:xfrm>
        </p:grpSpPr>
        <p:sp>
          <p:nvSpPr>
            <p:cNvPr id="57" name="文本框 56"/>
            <p:cNvSpPr txBox="1"/>
            <p:nvPr/>
          </p:nvSpPr>
          <p:spPr>
            <a:xfrm>
              <a:off x="7879355" y="1038757"/>
              <a:ext cx="205337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r>
                <a:rPr lang="zh-CN" altLang="en-US" sz="2200" dirty="0">
                  <a:solidFill>
                    <a:srgbClr val="526188"/>
                  </a:solidFill>
                  <a:latin typeface="+mn-lt"/>
                  <a:ea typeface="+mn-ea"/>
                  <a:cs typeface="+mn-ea"/>
                  <a:sym typeface="+mn-lt"/>
                </a:rPr>
                <a:t>输入标题文本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6374545" y="1370680"/>
              <a:ext cx="3529044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400" dirty="0">
                  <a:latin typeface="+mn-lt"/>
                  <a:ea typeface="+mn-ea"/>
                  <a:cs typeface="+mn-ea"/>
                  <a:sym typeface="+mn-lt"/>
                </a:rPr>
                <a:t>Distant Time by Rabindranath. I know not from what distant time .thou art ever coming nearer to meet me. I know not from what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943570" y="1634231"/>
            <a:ext cx="3260202" cy="1716918"/>
            <a:chOff x="6374545" y="1038757"/>
            <a:chExt cx="3558183" cy="1716918"/>
          </a:xfrm>
        </p:grpSpPr>
        <p:sp>
          <p:nvSpPr>
            <p:cNvPr id="60" name="文本框 59"/>
            <p:cNvSpPr txBox="1"/>
            <p:nvPr/>
          </p:nvSpPr>
          <p:spPr>
            <a:xfrm>
              <a:off x="7879355" y="1038757"/>
              <a:ext cx="205337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r>
                <a:rPr lang="zh-CN" altLang="en-US" sz="2200" dirty="0">
                  <a:solidFill>
                    <a:srgbClr val="526188"/>
                  </a:solidFill>
                  <a:latin typeface="+mn-lt"/>
                  <a:ea typeface="+mn-ea"/>
                  <a:cs typeface="+mn-ea"/>
                  <a:sym typeface="+mn-lt"/>
                </a:rPr>
                <a:t>输入标题文本</a:t>
              </a: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6374545" y="1370680"/>
              <a:ext cx="3529044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400" dirty="0">
                  <a:latin typeface="+mn-lt"/>
                  <a:ea typeface="+mn-ea"/>
                  <a:cs typeface="+mn-ea"/>
                  <a:sym typeface="+mn-lt"/>
                </a:rPr>
                <a:t>Distant Time by Rabindranath. I know not from what distant time .thou art ever coming nearer to meet me. I know not from what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3789308" y="3897646"/>
            <a:ext cx="3260202" cy="1716918"/>
            <a:chOff x="6374545" y="1038757"/>
            <a:chExt cx="3558183" cy="1716918"/>
          </a:xfrm>
        </p:grpSpPr>
        <p:sp>
          <p:nvSpPr>
            <p:cNvPr id="63" name="文本框 62"/>
            <p:cNvSpPr txBox="1"/>
            <p:nvPr/>
          </p:nvSpPr>
          <p:spPr>
            <a:xfrm>
              <a:off x="7879355" y="1038757"/>
              <a:ext cx="205337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r>
                <a:rPr lang="zh-CN" altLang="en-US" sz="2200" dirty="0">
                  <a:solidFill>
                    <a:srgbClr val="526188"/>
                  </a:solidFill>
                  <a:latin typeface="+mn-lt"/>
                  <a:ea typeface="+mn-ea"/>
                  <a:cs typeface="+mn-ea"/>
                  <a:sym typeface="+mn-lt"/>
                </a:rPr>
                <a:t>输入标题文本</a:t>
              </a: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6374545" y="1370680"/>
              <a:ext cx="3529044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400" dirty="0">
                  <a:latin typeface="+mn-lt"/>
                  <a:ea typeface="+mn-ea"/>
                  <a:cs typeface="+mn-ea"/>
                  <a:sym typeface="+mn-lt"/>
                </a:rPr>
                <a:t>Distant Time by Rabindranath. I know not from what distant time .thou art ever coming nearer to meet me. I know not from what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8276248" y="3897646"/>
            <a:ext cx="3260202" cy="1716918"/>
            <a:chOff x="6374545" y="1038757"/>
            <a:chExt cx="3558183" cy="1716918"/>
          </a:xfrm>
        </p:grpSpPr>
        <p:sp>
          <p:nvSpPr>
            <p:cNvPr id="66" name="文本框 65"/>
            <p:cNvSpPr txBox="1"/>
            <p:nvPr/>
          </p:nvSpPr>
          <p:spPr>
            <a:xfrm>
              <a:off x="7879355" y="1038757"/>
              <a:ext cx="205337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r>
                <a:rPr lang="zh-CN" altLang="en-US" sz="2200" dirty="0">
                  <a:solidFill>
                    <a:srgbClr val="526188"/>
                  </a:solidFill>
                  <a:latin typeface="+mn-lt"/>
                  <a:ea typeface="+mn-ea"/>
                  <a:cs typeface="+mn-ea"/>
                  <a:sym typeface="+mn-lt"/>
                </a:rPr>
                <a:t>输入标题文本</a:t>
              </a: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6374545" y="1370680"/>
              <a:ext cx="3529044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400" dirty="0">
                  <a:latin typeface="+mn-lt"/>
                  <a:ea typeface="+mn-ea"/>
                  <a:cs typeface="+mn-ea"/>
                  <a:sym typeface="+mn-lt"/>
                </a:rPr>
                <a:t>Distant Time by Rabindranath. I know not from what distant time .thou art ever coming nearer to meet me. I know not from what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/>
          <p:cNvSpPr/>
          <p:nvPr/>
        </p:nvSpPr>
        <p:spPr bwMode="auto">
          <a:xfrm flipH="1">
            <a:off x="0" y="5871029"/>
            <a:ext cx="12192000" cy="1012232"/>
          </a:xfrm>
          <a:custGeom>
            <a:avLst/>
            <a:gdLst>
              <a:gd name="connsiteX0" fmla="*/ 2457949 w 12192000"/>
              <a:gd name="connsiteY0" fmla="*/ 0 h 1012232"/>
              <a:gd name="connsiteX1" fmla="*/ 9057549 w 12192000"/>
              <a:gd name="connsiteY1" fmla="*/ 610553 h 1012232"/>
              <a:gd name="connsiteX2" fmla="*/ 12192000 w 12192000"/>
              <a:gd name="connsiteY2" fmla="*/ 305277 h 1012232"/>
              <a:gd name="connsiteX3" fmla="*/ 12192000 w 12192000"/>
              <a:gd name="connsiteY3" fmla="*/ 1012232 h 1012232"/>
              <a:gd name="connsiteX4" fmla="*/ 114300 w 12192000"/>
              <a:gd name="connsiteY4" fmla="*/ 1012232 h 1012232"/>
              <a:gd name="connsiteX5" fmla="*/ 0 w 12192000"/>
              <a:gd name="connsiteY5" fmla="*/ 1012232 h 1012232"/>
              <a:gd name="connsiteX6" fmla="*/ 0 w 12192000"/>
              <a:gd name="connsiteY6" fmla="*/ 160434 h 1012232"/>
              <a:gd name="connsiteX7" fmla="*/ 270087 w 12192000"/>
              <a:gd name="connsiteY7" fmla="*/ 129128 h 1012232"/>
              <a:gd name="connsiteX8" fmla="*/ 2457949 w 12192000"/>
              <a:gd name="connsiteY8" fmla="*/ 0 h 101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012232">
                <a:moveTo>
                  <a:pt x="2457949" y="0"/>
                </a:moveTo>
                <a:cubicBezTo>
                  <a:pt x="4506845" y="0"/>
                  <a:pt x="7360920" y="610553"/>
                  <a:pt x="9057549" y="610553"/>
                </a:cubicBezTo>
                <a:cubicBezTo>
                  <a:pt x="10754179" y="610553"/>
                  <a:pt x="12192000" y="305277"/>
                  <a:pt x="12192000" y="305277"/>
                </a:cubicBezTo>
                <a:cubicBezTo>
                  <a:pt x="12192000" y="1012232"/>
                  <a:pt x="12192000" y="1012232"/>
                  <a:pt x="12192000" y="1012232"/>
                </a:cubicBezTo>
                <a:cubicBezTo>
                  <a:pt x="5290457" y="1012232"/>
                  <a:pt x="1839686" y="1012232"/>
                  <a:pt x="114300" y="1012232"/>
                </a:cubicBezTo>
                <a:lnTo>
                  <a:pt x="0" y="1012232"/>
                </a:lnTo>
                <a:lnTo>
                  <a:pt x="0" y="160434"/>
                </a:lnTo>
                <a:lnTo>
                  <a:pt x="270087" y="129128"/>
                </a:lnTo>
                <a:cubicBezTo>
                  <a:pt x="925321" y="57390"/>
                  <a:pt x="1689613" y="0"/>
                  <a:pt x="2457949" y="0"/>
                </a:cubicBezTo>
                <a:close/>
              </a:path>
            </a:pathLst>
          </a:custGeom>
          <a:solidFill>
            <a:srgbClr val="526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46076" y="323047"/>
            <a:ext cx="2851486" cy="592053"/>
            <a:chOff x="384176" y="265897"/>
            <a:chExt cx="2851486" cy="592053"/>
          </a:xfrm>
        </p:grpSpPr>
        <p:grpSp>
          <p:nvGrpSpPr>
            <p:cNvPr id="16" name="组合 15"/>
            <p:cNvGrpSpPr/>
            <p:nvPr/>
          </p:nvGrpSpPr>
          <p:grpSpPr>
            <a:xfrm>
              <a:off x="384176" y="307549"/>
              <a:ext cx="377371" cy="507162"/>
              <a:chOff x="899886" y="361978"/>
              <a:chExt cx="377371" cy="507162"/>
            </a:xfrm>
          </p:grpSpPr>
          <p:sp>
            <p:nvSpPr>
              <p:cNvPr id="14" name="等腰三角形 13"/>
              <p:cNvSpPr/>
              <p:nvPr/>
            </p:nvSpPr>
            <p:spPr>
              <a:xfrm>
                <a:off x="899886" y="613178"/>
                <a:ext cx="377371" cy="255962"/>
              </a:xfrm>
              <a:prstGeom prst="triangle">
                <a:avLst/>
              </a:prstGeom>
              <a:solidFill>
                <a:srgbClr val="5261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rot="10800000">
                <a:off x="899886" y="361978"/>
                <a:ext cx="377371" cy="255962"/>
              </a:xfrm>
              <a:prstGeom prst="triangle">
                <a:avLst/>
              </a:prstGeom>
              <a:solidFill>
                <a:srgbClr val="E7C7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825047" y="265897"/>
              <a:ext cx="2410615" cy="592053"/>
              <a:chOff x="5287963" y="239774"/>
              <a:chExt cx="2410615" cy="592053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5287963" y="239774"/>
                <a:ext cx="163234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000" b="1" dirty="0">
                    <a:solidFill>
                      <a:srgbClr val="526188"/>
                    </a:solidFill>
                    <a:cs typeface="+mn-ea"/>
                    <a:sym typeface="+mn-lt"/>
                  </a:rPr>
                  <a:t>经验总结</a:t>
                </a: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5287963" y="554828"/>
                <a:ext cx="241061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Please enter the title content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5" name="矩形: 圆角 4"/>
          <p:cNvSpPr/>
          <p:nvPr/>
        </p:nvSpPr>
        <p:spPr>
          <a:xfrm>
            <a:off x="7068456" y="2249715"/>
            <a:ext cx="4441372" cy="1446829"/>
          </a:xfrm>
          <a:prstGeom prst="roundRect">
            <a:avLst/>
          </a:prstGeom>
          <a:noFill/>
          <a:ln w="19050">
            <a:solidFill>
              <a:srgbClr val="E7C7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682170" y="2249715"/>
            <a:ext cx="4441372" cy="1446829"/>
          </a:xfrm>
          <a:prstGeom prst="roundRect">
            <a:avLst/>
          </a:prstGeom>
          <a:noFill/>
          <a:ln w="19050">
            <a:solidFill>
              <a:srgbClr val="5261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19703" y="1772386"/>
            <a:ext cx="1632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 dirty="0">
                <a:cs typeface="+mn-ea"/>
                <a:sym typeface="+mn-lt"/>
              </a:rPr>
              <a:t>20XX</a:t>
            </a:r>
            <a:r>
              <a:rPr lang="zh-CN" altLang="en-US" sz="2000" b="1" dirty="0">
                <a:cs typeface="+mn-ea"/>
                <a:sym typeface="+mn-lt"/>
              </a:rPr>
              <a:t>年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9639953" y="1772386"/>
            <a:ext cx="1632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 dirty="0">
                <a:cs typeface="+mn-ea"/>
                <a:sym typeface="+mn-lt"/>
              </a:rPr>
              <a:t>20XX</a:t>
            </a:r>
            <a:r>
              <a:rPr lang="zh-CN" altLang="en-US" sz="2000" b="1" dirty="0">
                <a:cs typeface="+mn-ea"/>
                <a:sym typeface="+mn-lt"/>
              </a:rPr>
              <a:t>年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6096000" y="1998373"/>
            <a:ext cx="1944913" cy="1944913"/>
            <a:chOff x="6096000" y="1998373"/>
            <a:chExt cx="1944913" cy="194491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" name="菱形 2"/>
            <p:cNvSpPr/>
            <p:nvPr/>
          </p:nvSpPr>
          <p:spPr>
            <a:xfrm>
              <a:off x="6096000" y="1998373"/>
              <a:ext cx="1944913" cy="1944913"/>
            </a:xfrm>
            <a:prstGeom prst="diamond">
              <a:avLst/>
            </a:prstGeom>
            <a:solidFill>
              <a:srgbClr val="E7C7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菱形 20"/>
            <p:cNvSpPr/>
            <p:nvPr/>
          </p:nvSpPr>
          <p:spPr>
            <a:xfrm>
              <a:off x="6258456" y="2159798"/>
              <a:ext cx="1620000" cy="1620000"/>
            </a:xfrm>
            <a:prstGeom prst="diamond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6834456" y="2746398"/>
              <a:ext cx="468000" cy="396000"/>
              <a:chOff x="5252483" y="3398084"/>
              <a:chExt cx="341526" cy="382400"/>
            </a:xfrm>
            <a:solidFill>
              <a:schemeClr val="bg1"/>
            </a:solidFill>
          </p:grpSpPr>
          <p:sp>
            <p:nvSpPr>
              <p:cNvPr id="23" name="Freeform 120"/>
              <p:cNvSpPr/>
              <p:nvPr/>
            </p:nvSpPr>
            <p:spPr>
              <a:xfrm>
                <a:off x="5294132" y="3514192"/>
                <a:ext cx="15146" cy="1489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960" y="21600"/>
                    </a:moveTo>
                    <a:cubicBezTo>
                      <a:pt x="17280" y="21600"/>
                      <a:pt x="21600" y="20736"/>
                      <a:pt x="21600" y="20304"/>
                    </a:cubicBezTo>
                    <a:cubicBezTo>
                      <a:pt x="21600" y="1296"/>
                      <a:pt x="21600" y="1296"/>
                      <a:pt x="21600" y="1296"/>
                    </a:cubicBezTo>
                    <a:cubicBezTo>
                      <a:pt x="21600" y="432"/>
                      <a:pt x="17280" y="0"/>
                      <a:pt x="12960" y="0"/>
                    </a:cubicBezTo>
                    <a:cubicBezTo>
                      <a:pt x="4320" y="0"/>
                      <a:pt x="0" y="432"/>
                      <a:pt x="0" y="1296"/>
                    </a:cubicBezTo>
                    <a:cubicBezTo>
                      <a:pt x="0" y="20304"/>
                      <a:pt x="0" y="20304"/>
                      <a:pt x="0" y="20304"/>
                    </a:cubicBezTo>
                    <a:cubicBezTo>
                      <a:pt x="0" y="20736"/>
                      <a:pt x="4320" y="21600"/>
                      <a:pt x="12960" y="21600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Freeform 121"/>
              <p:cNvSpPr/>
              <p:nvPr/>
            </p:nvSpPr>
            <p:spPr>
              <a:xfrm>
                <a:off x="5383736" y="3514192"/>
                <a:ext cx="15146" cy="1489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640" y="21600"/>
                    </a:moveTo>
                    <a:cubicBezTo>
                      <a:pt x="17280" y="21600"/>
                      <a:pt x="21600" y="20736"/>
                      <a:pt x="21600" y="20304"/>
                    </a:cubicBezTo>
                    <a:cubicBezTo>
                      <a:pt x="21600" y="1296"/>
                      <a:pt x="21600" y="1296"/>
                      <a:pt x="21600" y="1296"/>
                    </a:cubicBezTo>
                    <a:cubicBezTo>
                      <a:pt x="21600" y="432"/>
                      <a:pt x="17280" y="0"/>
                      <a:pt x="8640" y="0"/>
                    </a:cubicBezTo>
                    <a:cubicBezTo>
                      <a:pt x="4320" y="0"/>
                      <a:pt x="0" y="432"/>
                      <a:pt x="0" y="1296"/>
                    </a:cubicBezTo>
                    <a:cubicBezTo>
                      <a:pt x="0" y="20304"/>
                      <a:pt x="0" y="20304"/>
                      <a:pt x="0" y="20304"/>
                    </a:cubicBezTo>
                    <a:cubicBezTo>
                      <a:pt x="0" y="20736"/>
                      <a:pt x="4320" y="21600"/>
                      <a:pt x="8640" y="21600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Freeform 122"/>
              <p:cNvSpPr/>
              <p:nvPr/>
            </p:nvSpPr>
            <p:spPr>
              <a:xfrm>
                <a:off x="5506154" y="3516716"/>
                <a:ext cx="30289" cy="1438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480" y="0"/>
                    </a:moveTo>
                    <a:cubicBezTo>
                      <a:pt x="2160" y="0"/>
                      <a:pt x="0" y="450"/>
                      <a:pt x="0" y="1350"/>
                    </a:cubicBezTo>
                    <a:cubicBezTo>
                      <a:pt x="12960" y="20700"/>
                      <a:pt x="12960" y="20700"/>
                      <a:pt x="12960" y="20700"/>
                    </a:cubicBezTo>
                    <a:cubicBezTo>
                      <a:pt x="12960" y="21150"/>
                      <a:pt x="15120" y="21600"/>
                      <a:pt x="17280" y="21600"/>
                    </a:cubicBezTo>
                    <a:cubicBezTo>
                      <a:pt x="21600" y="21600"/>
                      <a:pt x="21600" y="21150"/>
                      <a:pt x="21600" y="20250"/>
                    </a:cubicBezTo>
                    <a:cubicBezTo>
                      <a:pt x="10800" y="900"/>
                      <a:pt x="10800" y="900"/>
                      <a:pt x="10800" y="900"/>
                    </a:cubicBezTo>
                    <a:cubicBezTo>
                      <a:pt x="10800" y="450"/>
                      <a:pt x="8640" y="0"/>
                      <a:pt x="6480" y="0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Freeform 123"/>
              <p:cNvSpPr/>
              <p:nvPr/>
            </p:nvSpPr>
            <p:spPr>
              <a:xfrm>
                <a:off x="5252483" y="3398084"/>
                <a:ext cx="188045" cy="382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886" y="0"/>
                    </a:moveTo>
                    <a:cubicBezTo>
                      <a:pt x="2057" y="0"/>
                      <a:pt x="2057" y="0"/>
                      <a:pt x="2057" y="0"/>
                    </a:cubicBezTo>
                    <a:cubicBezTo>
                      <a:pt x="686" y="0"/>
                      <a:pt x="0" y="506"/>
                      <a:pt x="0" y="1013"/>
                    </a:cubicBezTo>
                    <a:cubicBezTo>
                      <a:pt x="0" y="20587"/>
                      <a:pt x="0" y="20587"/>
                      <a:pt x="0" y="20587"/>
                    </a:cubicBezTo>
                    <a:cubicBezTo>
                      <a:pt x="0" y="21094"/>
                      <a:pt x="686" y="21600"/>
                      <a:pt x="2057" y="21600"/>
                    </a:cubicBezTo>
                    <a:cubicBezTo>
                      <a:pt x="19886" y="21600"/>
                      <a:pt x="19886" y="21600"/>
                      <a:pt x="19886" y="21600"/>
                    </a:cubicBezTo>
                    <a:cubicBezTo>
                      <a:pt x="20914" y="21600"/>
                      <a:pt x="21600" y="21094"/>
                      <a:pt x="21600" y="20587"/>
                    </a:cubicBezTo>
                    <a:cubicBezTo>
                      <a:pt x="21600" y="1013"/>
                      <a:pt x="21600" y="1013"/>
                      <a:pt x="21600" y="1013"/>
                    </a:cubicBezTo>
                    <a:cubicBezTo>
                      <a:pt x="21600" y="506"/>
                      <a:pt x="20914" y="0"/>
                      <a:pt x="19886" y="0"/>
                    </a:cubicBezTo>
                    <a:close/>
                    <a:moveTo>
                      <a:pt x="9943" y="20756"/>
                    </a:moveTo>
                    <a:cubicBezTo>
                      <a:pt x="1371" y="20756"/>
                      <a:pt x="1371" y="20756"/>
                      <a:pt x="1371" y="20756"/>
                    </a:cubicBezTo>
                    <a:cubicBezTo>
                      <a:pt x="1371" y="844"/>
                      <a:pt x="1371" y="844"/>
                      <a:pt x="1371" y="844"/>
                    </a:cubicBezTo>
                    <a:cubicBezTo>
                      <a:pt x="9943" y="844"/>
                      <a:pt x="9943" y="844"/>
                      <a:pt x="9943" y="844"/>
                    </a:cubicBezTo>
                    <a:lnTo>
                      <a:pt x="9943" y="20756"/>
                    </a:lnTo>
                    <a:close/>
                    <a:moveTo>
                      <a:pt x="20229" y="20756"/>
                    </a:moveTo>
                    <a:cubicBezTo>
                      <a:pt x="11657" y="20756"/>
                      <a:pt x="11657" y="20756"/>
                      <a:pt x="11657" y="20756"/>
                    </a:cubicBezTo>
                    <a:cubicBezTo>
                      <a:pt x="11657" y="844"/>
                      <a:pt x="11657" y="844"/>
                      <a:pt x="11657" y="844"/>
                    </a:cubicBezTo>
                    <a:cubicBezTo>
                      <a:pt x="20229" y="844"/>
                      <a:pt x="20229" y="844"/>
                      <a:pt x="20229" y="844"/>
                    </a:cubicBezTo>
                    <a:lnTo>
                      <a:pt x="20229" y="20756"/>
                    </a:ln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Freeform 124"/>
              <p:cNvSpPr/>
              <p:nvPr/>
            </p:nvSpPr>
            <p:spPr>
              <a:xfrm>
                <a:off x="5449362" y="3398084"/>
                <a:ext cx="144647" cy="382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42" h="21600" extrusionOk="0">
                    <a:moveTo>
                      <a:pt x="14988" y="844"/>
                    </a:moveTo>
                    <a:cubicBezTo>
                      <a:pt x="14547" y="338"/>
                      <a:pt x="13224" y="0"/>
                      <a:pt x="11902" y="0"/>
                    </a:cubicBezTo>
                    <a:cubicBezTo>
                      <a:pt x="2204" y="506"/>
                      <a:pt x="2204" y="506"/>
                      <a:pt x="2204" y="506"/>
                    </a:cubicBezTo>
                    <a:cubicBezTo>
                      <a:pt x="1322" y="506"/>
                      <a:pt x="441" y="1013"/>
                      <a:pt x="0" y="1350"/>
                    </a:cubicBezTo>
                    <a:cubicBezTo>
                      <a:pt x="6612" y="20756"/>
                      <a:pt x="6612" y="20756"/>
                      <a:pt x="6612" y="20756"/>
                    </a:cubicBezTo>
                    <a:cubicBezTo>
                      <a:pt x="6612" y="21262"/>
                      <a:pt x="7935" y="21600"/>
                      <a:pt x="9257" y="21600"/>
                    </a:cubicBezTo>
                    <a:cubicBezTo>
                      <a:pt x="18955" y="21094"/>
                      <a:pt x="18955" y="21094"/>
                      <a:pt x="18955" y="21094"/>
                    </a:cubicBezTo>
                    <a:cubicBezTo>
                      <a:pt x="19837" y="21094"/>
                      <a:pt x="20278" y="20925"/>
                      <a:pt x="20718" y="20756"/>
                    </a:cubicBezTo>
                    <a:cubicBezTo>
                      <a:pt x="21159" y="20587"/>
                      <a:pt x="21600" y="20250"/>
                      <a:pt x="21159" y="20081"/>
                    </a:cubicBezTo>
                    <a:lnTo>
                      <a:pt x="14988" y="844"/>
                    </a:lnTo>
                    <a:close/>
                    <a:moveTo>
                      <a:pt x="8816" y="20925"/>
                    </a:moveTo>
                    <a:cubicBezTo>
                      <a:pt x="2204" y="1350"/>
                      <a:pt x="2204" y="1350"/>
                      <a:pt x="2204" y="1350"/>
                    </a:cubicBezTo>
                    <a:cubicBezTo>
                      <a:pt x="12784" y="675"/>
                      <a:pt x="12784" y="675"/>
                      <a:pt x="12784" y="675"/>
                    </a:cubicBezTo>
                    <a:cubicBezTo>
                      <a:pt x="19396" y="20250"/>
                      <a:pt x="19396" y="20250"/>
                      <a:pt x="19396" y="20250"/>
                    </a:cubicBezTo>
                    <a:lnTo>
                      <a:pt x="8816" y="20925"/>
                    </a:ln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151086" y="1998373"/>
            <a:ext cx="1872000" cy="1872000"/>
            <a:chOff x="4151086" y="1998373"/>
            <a:chExt cx="1872000" cy="187200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2" name="菱形 11"/>
            <p:cNvSpPr/>
            <p:nvPr/>
          </p:nvSpPr>
          <p:spPr>
            <a:xfrm>
              <a:off x="4151086" y="1998373"/>
              <a:ext cx="1872000" cy="1872000"/>
            </a:xfrm>
            <a:prstGeom prst="diamond">
              <a:avLst/>
            </a:prstGeom>
            <a:solidFill>
              <a:srgbClr val="5261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菱形 19"/>
            <p:cNvSpPr/>
            <p:nvPr/>
          </p:nvSpPr>
          <p:spPr>
            <a:xfrm>
              <a:off x="4271627" y="2121698"/>
              <a:ext cx="1620000" cy="1620000"/>
            </a:xfrm>
            <a:prstGeom prst="diamond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4856051" y="2706122"/>
              <a:ext cx="476551" cy="476551"/>
              <a:chOff x="9816030" y="1103691"/>
              <a:chExt cx="382400" cy="382400"/>
            </a:xfrm>
            <a:solidFill>
              <a:schemeClr val="bg1"/>
            </a:solidFill>
          </p:grpSpPr>
          <p:sp>
            <p:nvSpPr>
              <p:cNvPr id="33" name="Freeform 217"/>
              <p:cNvSpPr/>
              <p:nvPr/>
            </p:nvSpPr>
            <p:spPr>
              <a:xfrm>
                <a:off x="9816030" y="1103691"/>
                <a:ext cx="382400" cy="382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587" y="1856"/>
                    </a:moveTo>
                    <a:cubicBezTo>
                      <a:pt x="17212" y="1856"/>
                      <a:pt x="17212" y="1856"/>
                      <a:pt x="17212" y="1856"/>
                    </a:cubicBezTo>
                    <a:cubicBezTo>
                      <a:pt x="17212" y="506"/>
                      <a:pt x="17212" y="506"/>
                      <a:pt x="17212" y="506"/>
                    </a:cubicBezTo>
                    <a:cubicBezTo>
                      <a:pt x="17212" y="338"/>
                      <a:pt x="17044" y="169"/>
                      <a:pt x="16875" y="169"/>
                    </a:cubicBezTo>
                    <a:cubicBezTo>
                      <a:pt x="16706" y="169"/>
                      <a:pt x="16537" y="338"/>
                      <a:pt x="16537" y="506"/>
                    </a:cubicBezTo>
                    <a:cubicBezTo>
                      <a:pt x="16537" y="1856"/>
                      <a:pt x="16537" y="1856"/>
                      <a:pt x="16537" y="1856"/>
                    </a:cubicBezTo>
                    <a:cubicBezTo>
                      <a:pt x="11137" y="1856"/>
                      <a:pt x="11137" y="1856"/>
                      <a:pt x="11137" y="1856"/>
                    </a:cubicBezTo>
                    <a:cubicBezTo>
                      <a:pt x="11137" y="506"/>
                      <a:pt x="11137" y="506"/>
                      <a:pt x="11137" y="506"/>
                    </a:cubicBezTo>
                    <a:cubicBezTo>
                      <a:pt x="11137" y="338"/>
                      <a:pt x="10969" y="169"/>
                      <a:pt x="10800" y="169"/>
                    </a:cubicBezTo>
                    <a:cubicBezTo>
                      <a:pt x="10631" y="169"/>
                      <a:pt x="10462" y="338"/>
                      <a:pt x="10462" y="506"/>
                    </a:cubicBezTo>
                    <a:cubicBezTo>
                      <a:pt x="10462" y="1856"/>
                      <a:pt x="10462" y="1856"/>
                      <a:pt x="10462" y="1856"/>
                    </a:cubicBezTo>
                    <a:cubicBezTo>
                      <a:pt x="5063" y="1856"/>
                      <a:pt x="5063" y="1856"/>
                      <a:pt x="5063" y="1856"/>
                    </a:cubicBezTo>
                    <a:cubicBezTo>
                      <a:pt x="5063" y="338"/>
                      <a:pt x="5063" y="338"/>
                      <a:pt x="5063" y="338"/>
                    </a:cubicBezTo>
                    <a:cubicBezTo>
                      <a:pt x="5063" y="169"/>
                      <a:pt x="4894" y="0"/>
                      <a:pt x="4725" y="0"/>
                    </a:cubicBezTo>
                    <a:cubicBezTo>
                      <a:pt x="4556" y="0"/>
                      <a:pt x="4388" y="169"/>
                      <a:pt x="4388" y="338"/>
                    </a:cubicBezTo>
                    <a:cubicBezTo>
                      <a:pt x="4388" y="1856"/>
                      <a:pt x="4388" y="1856"/>
                      <a:pt x="4388" y="1856"/>
                    </a:cubicBezTo>
                    <a:cubicBezTo>
                      <a:pt x="1013" y="1856"/>
                      <a:pt x="1013" y="1856"/>
                      <a:pt x="1013" y="1856"/>
                    </a:cubicBezTo>
                    <a:cubicBezTo>
                      <a:pt x="506" y="1856"/>
                      <a:pt x="0" y="2363"/>
                      <a:pt x="0" y="2869"/>
                    </a:cubicBezTo>
                    <a:cubicBezTo>
                      <a:pt x="0" y="20587"/>
                      <a:pt x="0" y="20587"/>
                      <a:pt x="0" y="20587"/>
                    </a:cubicBezTo>
                    <a:cubicBezTo>
                      <a:pt x="0" y="21094"/>
                      <a:pt x="506" y="21600"/>
                      <a:pt x="1013" y="21600"/>
                    </a:cubicBezTo>
                    <a:cubicBezTo>
                      <a:pt x="20587" y="21600"/>
                      <a:pt x="20587" y="21600"/>
                      <a:pt x="20587" y="21600"/>
                    </a:cubicBezTo>
                    <a:cubicBezTo>
                      <a:pt x="21094" y="21600"/>
                      <a:pt x="21600" y="21094"/>
                      <a:pt x="21600" y="20587"/>
                    </a:cubicBezTo>
                    <a:cubicBezTo>
                      <a:pt x="21600" y="2869"/>
                      <a:pt x="21600" y="2869"/>
                      <a:pt x="21600" y="2869"/>
                    </a:cubicBezTo>
                    <a:cubicBezTo>
                      <a:pt x="21600" y="2363"/>
                      <a:pt x="21094" y="1856"/>
                      <a:pt x="20587" y="1856"/>
                    </a:cubicBezTo>
                    <a:close/>
                    <a:moveTo>
                      <a:pt x="20756" y="20756"/>
                    </a:moveTo>
                    <a:cubicBezTo>
                      <a:pt x="844" y="20756"/>
                      <a:pt x="844" y="20756"/>
                      <a:pt x="844" y="20756"/>
                    </a:cubicBezTo>
                    <a:cubicBezTo>
                      <a:pt x="844" y="7088"/>
                      <a:pt x="844" y="7088"/>
                      <a:pt x="844" y="7088"/>
                    </a:cubicBezTo>
                    <a:cubicBezTo>
                      <a:pt x="20756" y="7088"/>
                      <a:pt x="20756" y="7088"/>
                      <a:pt x="20756" y="7088"/>
                    </a:cubicBezTo>
                    <a:lnTo>
                      <a:pt x="20756" y="20756"/>
                    </a:lnTo>
                    <a:close/>
                    <a:moveTo>
                      <a:pt x="20756" y="6244"/>
                    </a:moveTo>
                    <a:cubicBezTo>
                      <a:pt x="844" y="6244"/>
                      <a:pt x="844" y="6244"/>
                      <a:pt x="844" y="6244"/>
                    </a:cubicBezTo>
                    <a:cubicBezTo>
                      <a:pt x="844" y="2700"/>
                      <a:pt x="844" y="2700"/>
                      <a:pt x="844" y="2700"/>
                    </a:cubicBezTo>
                    <a:cubicBezTo>
                      <a:pt x="4388" y="2700"/>
                      <a:pt x="4388" y="2700"/>
                      <a:pt x="4388" y="2700"/>
                    </a:cubicBezTo>
                    <a:cubicBezTo>
                      <a:pt x="4388" y="3881"/>
                      <a:pt x="4388" y="3881"/>
                      <a:pt x="4388" y="3881"/>
                    </a:cubicBezTo>
                    <a:cubicBezTo>
                      <a:pt x="4388" y="4219"/>
                      <a:pt x="4556" y="4388"/>
                      <a:pt x="4725" y="4388"/>
                    </a:cubicBezTo>
                    <a:cubicBezTo>
                      <a:pt x="4894" y="4388"/>
                      <a:pt x="5063" y="4219"/>
                      <a:pt x="5063" y="3881"/>
                    </a:cubicBezTo>
                    <a:cubicBezTo>
                      <a:pt x="5063" y="2700"/>
                      <a:pt x="5063" y="2700"/>
                      <a:pt x="5063" y="2700"/>
                    </a:cubicBezTo>
                    <a:cubicBezTo>
                      <a:pt x="10462" y="2700"/>
                      <a:pt x="10462" y="2700"/>
                      <a:pt x="10462" y="2700"/>
                    </a:cubicBezTo>
                    <a:cubicBezTo>
                      <a:pt x="10462" y="4219"/>
                      <a:pt x="10462" y="4219"/>
                      <a:pt x="10462" y="4219"/>
                    </a:cubicBezTo>
                    <a:cubicBezTo>
                      <a:pt x="10462" y="4388"/>
                      <a:pt x="10631" y="4556"/>
                      <a:pt x="10800" y="4556"/>
                    </a:cubicBezTo>
                    <a:cubicBezTo>
                      <a:pt x="10969" y="4556"/>
                      <a:pt x="11137" y="4388"/>
                      <a:pt x="11137" y="4219"/>
                    </a:cubicBezTo>
                    <a:cubicBezTo>
                      <a:pt x="11137" y="2700"/>
                      <a:pt x="11137" y="2700"/>
                      <a:pt x="11137" y="2700"/>
                    </a:cubicBezTo>
                    <a:cubicBezTo>
                      <a:pt x="16537" y="2700"/>
                      <a:pt x="16537" y="2700"/>
                      <a:pt x="16537" y="2700"/>
                    </a:cubicBezTo>
                    <a:cubicBezTo>
                      <a:pt x="16537" y="4219"/>
                      <a:pt x="16537" y="4219"/>
                      <a:pt x="16537" y="4219"/>
                    </a:cubicBezTo>
                    <a:cubicBezTo>
                      <a:pt x="16537" y="4388"/>
                      <a:pt x="16706" y="4556"/>
                      <a:pt x="16875" y="4556"/>
                    </a:cubicBezTo>
                    <a:cubicBezTo>
                      <a:pt x="17044" y="4556"/>
                      <a:pt x="17212" y="4388"/>
                      <a:pt x="17212" y="4219"/>
                    </a:cubicBezTo>
                    <a:cubicBezTo>
                      <a:pt x="17212" y="2700"/>
                      <a:pt x="17212" y="2700"/>
                      <a:pt x="17212" y="2700"/>
                    </a:cubicBezTo>
                    <a:cubicBezTo>
                      <a:pt x="20756" y="2700"/>
                      <a:pt x="20756" y="2700"/>
                      <a:pt x="20756" y="2700"/>
                    </a:cubicBezTo>
                    <a:lnTo>
                      <a:pt x="20756" y="6244"/>
                    </a:ln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Freeform 218"/>
              <p:cNvSpPr/>
              <p:nvPr/>
            </p:nvSpPr>
            <p:spPr>
              <a:xfrm>
                <a:off x="9929614" y="1271543"/>
                <a:ext cx="56792" cy="1463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274" y="21600"/>
                    </a:moveTo>
                    <a:cubicBezTo>
                      <a:pt x="19326" y="21600"/>
                      <a:pt x="19326" y="21600"/>
                      <a:pt x="19326" y="21600"/>
                    </a:cubicBezTo>
                    <a:cubicBezTo>
                      <a:pt x="20463" y="21600"/>
                      <a:pt x="21600" y="21159"/>
                      <a:pt x="21600" y="20278"/>
                    </a:cubicBezTo>
                    <a:cubicBezTo>
                      <a:pt x="21600" y="19837"/>
                      <a:pt x="20463" y="19396"/>
                      <a:pt x="19326" y="19396"/>
                    </a:cubicBezTo>
                    <a:cubicBezTo>
                      <a:pt x="13642" y="19396"/>
                      <a:pt x="13642" y="19396"/>
                      <a:pt x="13642" y="19396"/>
                    </a:cubicBezTo>
                    <a:cubicBezTo>
                      <a:pt x="13642" y="882"/>
                      <a:pt x="13642" y="882"/>
                      <a:pt x="13642" y="882"/>
                    </a:cubicBezTo>
                    <a:cubicBezTo>
                      <a:pt x="13642" y="441"/>
                      <a:pt x="12505" y="0"/>
                      <a:pt x="10232" y="0"/>
                    </a:cubicBezTo>
                    <a:cubicBezTo>
                      <a:pt x="10232" y="0"/>
                      <a:pt x="9095" y="0"/>
                      <a:pt x="9095" y="0"/>
                    </a:cubicBezTo>
                    <a:cubicBezTo>
                      <a:pt x="2274" y="2645"/>
                      <a:pt x="2274" y="2645"/>
                      <a:pt x="2274" y="2645"/>
                    </a:cubicBezTo>
                    <a:cubicBezTo>
                      <a:pt x="2274" y="2645"/>
                      <a:pt x="2274" y="3527"/>
                      <a:pt x="2274" y="3967"/>
                    </a:cubicBezTo>
                    <a:cubicBezTo>
                      <a:pt x="3411" y="3967"/>
                      <a:pt x="4547" y="4408"/>
                      <a:pt x="5684" y="3967"/>
                    </a:cubicBezTo>
                    <a:cubicBezTo>
                      <a:pt x="7958" y="3527"/>
                      <a:pt x="7958" y="3527"/>
                      <a:pt x="7958" y="3527"/>
                    </a:cubicBezTo>
                    <a:cubicBezTo>
                      <a:pt x="7958" y="19396"/>
                      <a:pt x="7958" y="19396"/>
                      <a:pt x="7958" y="19396"/>
                    </a:cubicBezTo>
                    <a:cubicBezTo>
                      <a:pt x="2274" y="19396"/>
                      <a:pt x="2274" y="19396"/>
                      <a:pt x="2274" y="19396"/>
                    </a:cubicBezTo>
                    <a:cubicBezTo>
                      <a:pt x="1137" y="19396"/>
                      <a:pt x="0" y="19837"/>
                      <a:pt x="0" y="20278"/>
                    </a:cubicBezTo>
                    <a:cubicBezTo>
                      <a:pt x="0" y="21159"/>
                      <a:pt x="1137" y="21600"/>
                      <a:pt x="2274" y="21600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Freeform 219"/>
              <p:cNvSpPr/>
              <p:nvPr/>
            </p:nvSpPr>
            <p:spPr>
              <a:xfrm>
                <a:off x="10028053" y="1271543"/>
                <a:ext cx="56792" cy="1463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274" y="21600"/>
                    </a:moveTo>
                    <a:cubicBezTo>
                      <a:pt x="19326" y="21600"/>
                      <a:pt x="19326" y="21600"/>
                      <a:pt x="19326" y="21600"/>
                    </a:cubicBezTo>
                    <a:cubicBezTo>
                      <a:pt x="20463" y="21600"/>
                      <a:pt x="21600" y="21159"/>
                      <a:pt x="21600" y="20278"/>
                    </a:cubicBezTo>
                    <a:cubicBezTo>
                      <a:pt x="21600" y="19837"/>
                      <a:pt x="20463" y="19396"/>
                      <a:pt x="19326" y="19396"/>
                    </a:cubicBezTo>
                    <a:cubicBezTo>
                      <a:pt x="13642" y="19396"/>
                      <a:pt x="13642" y="19396"/>
                      <a:pt x="13642" y="19396"/>
                    </a:cubicBezTo>
                    <a:cubicBezTo>
                      <a:pt x="13642" y="882"/>
                      <a:pt x="13642" y="882"/>
                      <a:pt x="13642" y="882"/>
                    </a:cubicBezTo>
                    <a:cubicBezTo>
                      <a:pt x="13642" y="441"/>
                      <a:pt x="12505" y="0"/>
                      <a:pt x="11368" y="0"/>
                    </a:cubicBezTo>
                    <a:cubicBezTo>
                      <a:pt x="10232" y="0"/>
                      <a:pt x="10232" y="0"/>
                      <a:pt x="9095" y="0"/>
                    </a:cubicBezTo>
                    <a:cubicBezTo>
                      <a:pt x="3411" y="2645"/>
                      <a:pt x="3411" y="2645"/>
                      <a:pt x="3411" y="2645"/>
                    </a:cubicBezTo>
                    <a:cubicBezTo>
                      <a:pt x="2274" y="2645"/>
                      <a:pt x="2274" y="3527"/>
                      <a:pt x="3411" y="3967"/>
                    </a:cubicBezTo>
                    <a:cubicBezTo>
                      <a:pt x="3411" y="3967"/>
                      <a:pt x="5684" y="4408"/>
                      <a:pt x="5684" y="3967"/>
                    </a:cubicBezTo>
                    <a:cubicBezTo>
                      <a:pt x="7958" y="3527"/>
                      <a:pt x="7958" y="3527"/>
                      <a:pt x="7958" y="3527"/>
                    </a:cubicBezTo>
                    <a:cubicBezTo>
                      <a:pt x="7958" y="19396"/>
                      <a:pt x="7958" y="19396"/>
                      <a:pt x="7958" y="19396"/>
                    </a:cubicBezTo>
                    <a:cubicBezTo>
                      <a:pt x="2274" y="19396"/>
                      <a:pt x="2274" y="19396"/>
                      <a:pt x="2274" y="19396"/>
                    </a:cubicBezTo>
                    <a:cubicBezTo>
                      <a:pt x="1137" y="19396"/>
                      <a:pt x="0" y="19837"/>
                      <a:pt x="0" y="20278"/>
                    </a:cubicBezTo>
                    <a:cubicBezTo>
                      <a:pt x="0" y="21159"/>
                      <a:pt x="1137" y="21600"/>
                      <a:pt x="2274" y="21600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8056337" y="2444610"/>
            <a:ext cx="3399063" cy="1122074"/>
            <a:chOff x="6383522" y="1387866"/>
            <a:chExt cx="3709735" cy="1122074"/>
          </a:xfrm>
        </p:grpSpPr>
        <p:sp>
          <p:nvSpPr>
            <p:cNvPr id="37" name="文本框 36"/>
            <p:cNvSpPr txBox="1"/>
            <p:nvPr/>
          </p:nvSpPr>
          <p:spPr>
            <a:xfrm>
              <a:off x="6383522" y="1387866"/>
              <a:ext cx="17759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输入标题文本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391365" y="1655860"/>
              <a:ext cx="3701892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en-US" altLang="zh-CN" sz="1100" dirty="0">
                  <a:latin typeface="+mn-lt"/>
                  <a:ea typeface="+mn-ea"/>
                  <a:cs typeface="+mn-ea"/>
                  <a:sym typeface="+mn-lt"/>
                </a:rPr>
                <a:t>Distant Time by Rabindranath. I know not from what distant time .thou art ever coming nearer to meet me. I know not from what distant time . 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86115" y="2444610"/>
            <a:ext cx="3410701" cy="1109374"/>
            <a:chOff x="6391365" y="1400566"/>
            <a:chExt cx="3722436" cy="1109374"/>
          </a:xfrm>
        </p:grpSpPr>
        <p:sp>
          <p:nvSpPr>
            <p:cNvPr id="40" name="文本框 39"/>
            <p:cNvSpPr txBox="1"/>
            <p:nvPr/>
          </p:nvSpPr>
          <p:spPr>
            <a:xfrm>
              <a:off x="8337890" y="1400566"/>
              <a:ext cx="17759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输入标题文本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391365" y="1655860"/>
              <a:ext cx="3701892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100" dirty="0">
                  <a:latin typeface="+mn-lt"/>
                  <a:ea typeface="+mn-ea"/>
                  <a:cs typeface="+mn-ea"/>
                  <a:sym typeface="+mn-lt"/>
                </a:rPr>
                <a:t>Distant Time by Rabindranath. I know not from what distant time .thou art ever coming nearer to meet me. I know not from what distant time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94870" y="4258202"/>
            <a:ext cx="10785931" cy="1799750"/>
            <a:chOff x="6369660" y="1318924"/>
            <a:chExt cx="11771757" cy="1799750"/>
          </a:xfrm>
        </p:grpSpPr>
        <p:sp>
          <p:nvSpPr>
            <p:cNvPr id="46" name="文本框 45"/>
            <p:cNvSpPr txBox="1"/>
            <p:nvPr/>
          </p:nvSpPr>
          <p:spPr>
            <a:xfrm>
              <a:off x="6369660" y="1318924"/>
              <a:ext cx="205337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r>
                <a:rPr lang="zh-CN" altLang="en-US" sz="2000" dirty="0">
                  <a:solidFill>
                    <a:srgbClr val="184172"/>
                  </a:solidFill>
                  <a:latin typeface="+mn-lt"/>
                  <a:ea typeface="+mn-ea"/>
                  <a:cs typeface="+mn-ea"/>
                  <a:sym typeface="+mn-lt"/>
                </a:rPr>
                <a:t>输入标题文本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391364" y="1641346"/>
              <a:ext cx="11750053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en-US" altLang="zh-CN" sz="1200" dirty="0">
                  <a:latin typeface="+mn-lt"/>
                  <a:ea typeface="+mn-ea"/>
                  <a:cs typeface="+mn-ea"/>
                  <a:sym typeface="+mn-lt"/>
                </a:rPr>
                <a:t>Distant Time by Rabindranath. I know not from what distant time .thou art ever coming nearer to meet me. Distant Time by Rabindranath. I know not from what distant time . </a:t>
              </a:r>
            </a:p>
            <a:p>
              <a:pPr algn="l">
                <a:lnSpc>
                  <a:spcPct val="150000"/>
                </a:lnSpc>
              </a:pPr>
              <a:r>
                <a:rPr lang="en-US" altLang="zh-CN" sz="1200" dirty="0">
                  <a:latin typeface="+mn-lt"/>
                  <a:ea typeface="+mn-ea"/>
                  <a:cs typeface="+mn-ea"/>
                  <a:sym typeface="+mn-lt"/>
                </a:rPr>
                <a:t>I know not from what distant time .thou art ever coming nearer to meet me. </a:t>
              </a:r>
            </a:p>
            <a:p>
              <a:pPr algn="l">
                <a:lnSpc>
                  <a:spcPct val="150000"/>
                </a:lnSpc>
              </a:pPr>
              <a:r>
                <a:rPr lang="en-US" altLang="zh-CN" sz="1200" dirty="0">
                  <a:latin typeface="+mn-lt"/>
                  <a:ea typeface="+mn-ea"/>
                  <a:cs typeface="+mn-ea"/>
                  <a:sym typeface="+mn-lt"/>
                </a:rPr>
                <a:t>Distant Time by Rabindranath. I know not from what distant time .thou art ever coming nearer to meet me. Distant Time by Rabindranath. I know not from what distant time . 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6076" y="323047"/>
            <a:ext cx="2851486" cy="592053"/>
            <a:chOff x="384176" y="265897"/>
            <a:chExt cx="2851486" cy="592053"/>
          </a:xfrm>
        </p:grpSpPr>
        <p:grpSp>
          <p:nvGrpSpPr>
            <p:cNvPr id="5" name="组合 4"/>
            <p:cNvGrpSpPr/>
            <p:nvPr/>
          </p:nvGrpSpPr>
          <p:grpSpPr>
            <a:xfrm>
              <a:off x="384176" y="307549"/>
              <a:ext cx="377371" cy="507162"/>
              <a:chOff x="899886" y="361978"/>
              <a:chExt cx="377371" cy="507162"/>
            </a:xfrm>
          </p:grpSpPr>
          <p:sp>
            <p:nvSpPr>
              <p:cNvPr id="9" name="等腰三角形 8"/>
              <p:cNvSpPr/>
              <p:nvPr/>
            </p:nvSpPr>
            <p:spPr>
              <a:xfrm>
                <a:off x="899886" y="613178"/>
                <a:ext cx="377371" cy="255962"/>
              </a:xfrm>
              <a:prstGeom prst="triangle">
                <a:avLst/>
              </a:prstGeom>
              <a:solidFill>
                <a:srgbClr val="5261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 rot="10800000">
                <a:off x="899886" y="361978"/>
                <a:ext cx="377371" cy="255962"/>
              </a:xfrm>
              <a:prstGeom prst="triangle">
                <a:avLst/>
              </a:prstGeom>
              <a:solidFill>
                <a:srgbClr val="E7C7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825047" y="265897"/>
              <a:ext cx="2410615" cy="592053"/>
              <a:chOff x="5287963" y="239774"/>
              <a:chExt cx="2410615" cy="592053"/>
            </a:xfrm>
          </p:grpSpPr>
          <p:sp>
            <p:nvSpPr>
              <p:cNvPr id="7" name="文本框 28"/>
              <p:cNvSpPr txBox="1"/>
              <p:nvPr/>
            </p:nvSpPr>
            <p:spPr>
              <a:xfrm>
                <a:off x="5287963" y="239774"/>
                <a:ext cx="163234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000" b="1" dirty="0">
                    <a:solidFill>
                      <a:srgbClr val="526188"/>
                    </a:solidFill>
                    <a:cs typeface="+mn-ea"/>
                    <a:sym typeface="+mn-lt"/>
                  </a:rPr>
                  <a:t>经验总结</a:t>
                </a:r>
              </a:p>
            </p:txBody>
          </p:sp>
          <p:sp>
            <p:nvSpPr>
              <p:cNvPr id="8" name="文本框 29"/>
              <p:cNvSpPr txBox="1"/>
              <p:nvPr/>
            </p:nvSpPr>
            <p:spPr>
              <a:xfrm>
                <a:off x="5287963" y="554828"/>
                <a:ext cx="241061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Please enter the title content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3" name="koppt-圆形">
            <a:extLst>
              <a:ext uri="{FF2B5EF4-FFF2-40B4-BE49-F238E27FC236}">
                <a16:creationId xmlns:a16="http://schemas.microsoft.com/office/drawing/2014/main" id="{E6114723-51C8-47F3-B5B9-5298FA2639E3}"/>
              </a:ext>
            </a:extLst>
          </p:cNvPr>
          <p:cNvSpPr/>
          <p:nvPr/>
        </p:nvSpPr>
        <p:spPr>
          <a:xfrm>
            <a:off x="6270968" y="1536882"/>
            <a:ext cx="1772725" cy="2110859"/>
          </a:xfrm>
          <a:custGeom>
            <a:avLst/>
            <a:gdLst/>
            <a:ahLst/>
            <a:cxnLst/>
            <a:rect l="l" t="t" r="r" b="b"/>
            <a:pathLst>
              <a:path w="1965411" h="2340300">
                <a:moveTo>
                  <a:pt x="795261" y="0"/>
                </a:moveTo>
                <a:cubicBezTo>
                  <a:pt x="1441517" y="0"/>
                  <a:pt x="1965411" y="523894"/>
                  <a:pt x="1965411" y="1170150"/>
                </a:cubicBezTo>
                <a:cubicBezTo>
                  <a:pt x="1965411" y="1816406"/>
                  <a:pt x="1441517" y="2340300"/>
                  <a:pt x="795261" y="2340300"/>
                </a:cubicBezTo>
                <a:cubicBezTo>
                  <a:pt x="487766" y="2340300"/>
                  <a:pt x="207973" y="2221693"/>
                  <a:pt x="0" y="2026800"/>
                </a:cubicBezTo>
                <a:cubicBezTo>
                  <a:pt x="215871" y="1805818"/>
                  <a:pt x="348501" y="1503473"/>
                  <a:pt x="348501" y="1170150"/>
                </a:cubicBezTo>
                <a:cubicBezTo>
                  <a:pt x="348501" y="836827"/>
                  <a:pt x="215871" y="534482"/>
                  <a:pt x="0" y="313500"/>
                </a:cubicBezTo>
                <a:cubicBezTo>
                  <a:pt x="207973" y="118607"/>
                  <a:pt x="487766" y="0"/>
                  <a:pt x="795261" y="0"/>
                </a:cubicBezTo>
                <a:close/>
              </a:path>
            </a:pathLst>
          </a:custGeom>
          <a:solidFill>
            <a:srgbClr val="E7C7A0"/>
          </a:solidFill>
          <a:ln w="25400" cap="flat" cmpd="sng" algn="ctr">
            <a:noFill/>
            <a:prstDash val="solid"/>
          </a:ln>
          <a:effectLst/>
        </p:spPr>
        <p:txBody>
          <a:bodyPr lIns="91428" tIns="45714" rIns="91428" bIns="45714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anklin Gothic Book"/>
              <a:ea typeface="新細明體"/>
              <a:cs typeface="+mn-ea"/>
              <a:sym typeface="+mn-lt"/>
            </a:endParaRPr>
          </a:p>
        </p:txBody>
      </p:sp>
      <p:sp>
        <p:nvSpPr>
          <p:cNvPr id="44" name="koppt-圆形">
            <a:extLst>
              <a:ext uri="{FF2B5EF4-FFF2-40B4-BE49-F238E27FC236}">
                <a16:creationId xmlns:a16="http://schemas.microsoft.com/office/drawing/2014/main" id="{ED5869E4-773A-4EDF-B86D-043714A831A6}"/>
              </a:ext>
            </a:extLst>
          </p:cNvPr>
          <p:cNvSpPr/>
          <p:nvPr/>
        </p:nvSpPr>
        <p:spPr>
          <a:xfrm rot="5400000">
            <a:off x="6104089" y="3272100"/>
            <a:ext cx="1772723" cy="2110860"/>
          </a:xfrm>
          <a:custGeom>
            <a:avLst/>
            <a:gdLst/>
            <a:ahLst/>
            <a:cxnLst/>
            <a:rect l="l" t="t" r="r" b="b"/>
            <a:pathLst>
              <a:path w="1965411" h="2340300">
                <a:moveTo>
                  <a:pt x="795261" y="0"/>
                </a:moveTo>
                <a:cubicBezTo>
                  <a:pt x="1441517" y="0"/>
                  <a:pt x="1965411" y="523894"/>
                  <a:pt x="1965411" y="1170150"/>
                </a:cubicBezTo>
                <a:cubicBezTo>
                  <a:pt x="1965411" y="1816406"/>
                  <a:pt x="1441517" y="2340300"/>
                  <a:pt x="795261" y="2340300"/>
                </a:cubicBezTo>
                <a:cubicBezTo>
                  <a:pt x="487766" y="2340300"/>
                  <a:pt x="207973" y="2221693"/>
                  <a:pt x="0" y="2026800"/>
                </a:cubicBezTo>
                <a:cubicBezTo>
                  <a:pt x="215871" y="1805818"/>
                  <a:pt x="348501" y="1503473"/>
                  <a:pt x="348501" y="1170150"/>
                </a:cubicBezTo>
                <a:cubicBezTo>
                  <a:pt x="348501" y="836827"/>
                  <a:pt x="215871" y="534482"/>
                  <a:pt x="0" y="313500"/>
                </a:cubicBezTo>
                <a:cubicBezTo>
                  <a:pt x="207973" y="118607"/>
                  <a:pt x="487766" y="0"/>
                  <a:pt x="795261" y="0"/>
                </a:cubicBezTo>
                <a:close/>
              </a:path>
            </a:pathLst>
          </a:custGeom>
          <a:solidFill>
            <a:srgbClr val="526188"/>
          </a:solidFill>
          <a:ln w="25400" cap="flat" cmpd="sng" algn="ctr">
            <a:noFill/>
            <a:prstDash val="solid"/>
          </a:ln>
          <a:effectLst/>
        </p:spPr>
        <p:txBody>
          <a:bodyPr lIns="91428" tIns="45714" rIns="91428" bIns="45714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anklin Gothic Book"/>
              <a:ea typeface="新細明體"/>
              <a:cs typeface="+mn-ea"/>
              <a:sym typeface="+mn-lt"/>
            </a:endParaRPr>
          </a:p>
        </p:txBody>
      </p:sp>
      <p:sp>
        <p:nvSpPr>
          <p:cNvPr id="45" name="koppt-圆形">
            <a:extLst>
              <a:ext uri="{FF2B5EF4-FFF2-40B4-BE49-F238E27FC236}">
                <a16:creationId xmlns:a16="http://schemas.microsoft.com/office/drawing/2014/main" id="{16C2F5BE-888C-48C5-A4E4-8369B5FF4B5B}"/>
              </a:ext>
            </a:extLst>
          </p:cNvPr>
          <p:cNvSpPr/>
          <p:nvPr/>
        </p:nvSpPr>
        <p:spPr>
          <a:xfrm rot="10800000">
            <a:off x="4367099" y="3117401"/>
            <a:ext cx="1772725" cy="2110859"/>
          </a:xfrm>
          <a:custGeom>
            <a:avLst/>
            <a:gdLst/>
            <a:ahLst/>
            <a:cxnLst/>
            <a:rect l="l" t="t" r="r" b="b"/>
            <a:pathLst>
              <a:path w="1965411" h="2340300">
                <a:moveTo>
                  <a:pt x="795261" y="0"/>
                </a:moveTo>
                <a:cubicBezTo>
                  <a:pt x="1441517" y="0"/>
                  <a:pt x="1965411" y="523894"/>
                  <a:pt x="1965411" y="1170150"/>
                </a:cubicBezTo>
                <a:cubicBezTo>
                  <a:pt x="1965411" y="1816406"/>
                  <a:pt x="1441517" y="2340300"/>
                  <a:pt x="795261" y="2340300"/>
                </a:cubicBezTo>
                <a:cubicBezTo>
                  <a:pt x="487766" y="2340300"/>
                  <a:pt x="207973" y="2221693"/>
                  <a:pt x="0" y="2026800"/>
                </a:cubicBezTo>
                <a:cubicBezTo>
                  <a:pt x="215871" y="1805818"/>
                  <a:pt x="348501" y="1503473"/>
                  <a:pt x="348501" y="1170150"/>
                </a:cubicBezTo>
                <a:cubicBezTo>
                  <a:pt x="348501" y="836827"/>
                  <a:pt x="215871" y="534482"/>
                  <a:pt x="0" y="313500"/>
                </a:cubicBezTo>
                <a:cubicBezTo>
                  <a:pt x="207973" y="118607"/>
                  <a:pt x="487766" y="0"/>
                  <a:pt x="795261" y="0"/>
                </a:cubicBezTo>
                <a:close/>
              </a:path>
            </a:pathLst>
          </a:custGeom>
          <a:solidFill>
            <a:srgbClr val="E7C7A0"/>
          </a:solidFill>
          <a:ln w="25400" cap="flat" cmpd="sng" algn="ctr">
            <a:noFill/>
            <a:prstDash val="solid"/>
          </a:ln>
          <a:effectLst/>
        </p:spPr>
        <p:txBody>
          <a:bodyPr lIns="91428" tIns="45714" rIns="91428" bIns="45714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anklin Gothic Book"/>
              <a:ea typeface="新細明體"/>
              <a:cs typeface="+mn-ea"/>
              <a:sym typeface="+mn-lt"/>
            </a:endParaRPr>
          </a:p>
        </p:txBody>
      </p:sp>
      <p:sp>
        <p:nvSpPr>
          <p:cNvPr id="46" name="koppt-圆形">
            <a:extLst>
              <a:ext uri="{FF2B5EF4-FFF2-40B4-BE49-F238E27FC236}">
                <a16:creationId xmlns:a16="http://schemas.microsoft.com/office/drawing/2014/main" id="{BD692677-F5AA-43E9-8651-9B15487EB2A6}"/>
              </a:ext>
            </a:extLst>
          </p:cNvPr>
          <p:cNvSpPr/>
          <p:nvPr/>
        </p:nvSpPr>
        <p:spPr>
          <a:xfrm rot="16200000">
            <a:off x="4528119" y="1380409"/>
            <a:ext cx="1772723" cy="2110860"/>
          </a:xfrm>
          <a:custGeom>
            <a:avLst/>
            <a:gdLst/>
            <a:ahLst/>
            <a:cxnLst/>
            <a:rect l="l" t="t" r="r" b="b"/>
            <a:pathLst>
              <a:path w="1965411" h="2340300">
                <a:moveTo>
                  <a:pt x="795261" y="0"/>
                </a:moveTo>
                <a:cubicBezTo>
                  <a:pt x="1441517" y="0"/>
                  <a:pt x="1965411" y="523894"/>
                  <a:pt x="1965411" y="1170150"/>
                </a:cubicBezTo>
                <a:cubicBezTo>
                  <a:pt x="1965411" y="1816406"/>
                  <a:pt x="1441517" y="2340300"/>
                  <a:pt x="795261" y="2340300"/>
                </a:cubicBezTo>
                <a:cubicBezTo>
                  <a:pt x="487766" y="2340300"/>
                  <a:pt x="207973" y="2221693"/>
                  <a:pt x="0" y="2026800"/>
                </a:cubicBezTo>
                <a:cubicBezTo>
                  <a:pt x="215871" y="1805818"/>
                  <a:pt x="348501" y="1503473"/>
                  <a:pt x="348501" y="1170150"/>
                </a:cubicBezTo>
                <a:cubicBezTo>
                  <a:pt x="348501" y="836827"/>
                  <a:pt x="215871" y="534482"/>
                  <a:pt x="0" y="313500"/>
                </a:cubicBezTo>
                <a:cubicBezTo>
                  <a:pt x="207973" y="118607"/>
                  <a:pt x="487766" y="0"/>
                  <a:pt x="795261" y="0"/>
                </a:cubicBezTo>
                <a:close/>
              </a:path>
            </a:pathLst>
          </a:custGeom>
          <a:solidFill>
            <a:srgbClr val="526188"/>
          </a:solidFill>
          <a:ln w="25400" cap="flat" cmpd="sng" algn="ctr">
            <a:noFill/>
            <a:prstDash val="solid"/>
          </a:ln>
          <a:effectLst/>
        </p:spPr>
        <p:txBody>
          <a:bodyPr lIns="91428" tIns="45714" rIns="91428" bIns="45714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anklin Gothic Book"/>
              <a:ea typeface="新細明體"/>
              <a:cs typeface="+mn-ea"/>
              <a:sym typeface="+mn-lt"/>
            </a:endParaRPr>
          </a:p>
        </p:txBody>
      </p:sp>
      <p:grpSp>
        <p:nvGrpSpPr>
          <p:cNvPr id="47" name="Group 6">
            <a:extLst>
              <a:ext uri="{FF2B5EF4-FFF2-40B4-BE49-F238E27FC236}">
                <a16:creationId xmlns:a16="http://schemas.microsoft.com/office/drawing/2014/main" id="{77CA3CAC-4BCD-45E8-9782-5E9E6D720457}"/>
              </a:ext>
            </a:extLst>
          </p:cNvPr>
          <p:cNvGrpSpPr/>
          <p:nvPr/>
        </p:nvGrpSpPr>
        <p:grpSpPr>
          <a:xfrm>
            <a:off x="6838033" y="4146513"/>
            <a:ext cx="304833" cy="406908"/>
            <a:chOff x="770054" y="4554537"/>
            <a:chExt cx="348456" cy="465138"/>
          </a:xfrm>
          <a:solidFill>
            <a:sysClr val="window" lastClr="FFFFFF"/>
          </a:solidFill>
        </p:grpSpPr>
        <p:sp>
          <p:nvSpPr>
            <p:cNvPr id="48" name="AutoShape 108">
              <a:extLst>
                <a:ext uri="{FF2B5EF4-FFF2-40B4-BE49-F238E27FC236}">
                  <a16:creationId xmlns:a16="http://schemas.microsoft.com/office/drawing/2014/main" id="{37EDB504-F9BC-4C5C-AC76-7FBCBEF5EFA2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573" y="4641849"/>
              <a:ext cx="174625" cy="174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"/>
                  </a:moveTo>
                  <a:cubicBezTo>
                    <a:pt x="15764" y="1800"/>
                    <a:pt x="19800" y="5835"/>
                    <a:pt x="19800" y="10800"/>
                  </a:cubicBezTo>
                  <a:cubicBezTo>
                    <a:pt x="19800" y="15764"/>
                    <a:pt x="15764" y="19800"/>
                    <a:pt x="10800" y="19800"/>
                  </a:cubicBezTo>
                  <a:cubicBezTo>
                    <a:pt x="5835" y="19800"/>
                    <a:pt x="1800" y="15764"/>
                    <a:pt x="1800" y="10800"/>
                  </a:cubicBezTo>
                  <a:cubicBezTo>
                    <a:pt x="1800" y="5835"/>
                    <a:pt x="5835" y="1800"/>
                    <a:pt x="10800" y="1800"/>
                  </a:cubicBezTo>
                  <a:moveTo>
                    <a:pt x="10800" y="21599"/>
                  </a:moveTo>
                  <a:cubicBezTo>
                    <a:pt x="16756" y="21599"/>
                    <a:pt x="21600" y="16756"/>
                    <a:pt x="21600" y="10800"/>
                  </a:cubicBezTo>
                  <a:cubicBezTo>
                    <a:pt x="21600" y="4843"/>
                    <a:pt x="16756" y="0"/>
                    <a:pt x="10800" y="0"/>
                  </a:cubicBezTo>
                  <a:cubicBezTo>
                    <a:pt x="4843" y="0"/>
                    <a:pt x="0" y="4843"/>
                    <a:pt x="0" y="10800"/>
                  </a:cubicBezTo>
                  <a:cubicBezTo>
                    <a:pt x="0" y="16756"/>
                    <a:pt x="484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  <p:sp>
          <p:nvSpPr>
            <p:cNvPr id="49" name="AutoShape 109">
              <a:extLst>
                <a:ext uri="{FF2B5EF4-FFF2-40B4-BE49-F238E27FC236}">
                  <a16:creationId xmlns:a16="http://schemas.microsoft.com/office/drawing/2014/main" id="{6C42A8E4-3A73-40B0-BE1D-F2C5513322E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054" y="4554537"/>
              <a:ext cx="348456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04" y="20170"/>
                  </a:moveTo>
                  <a:cubicBezTo>
                    <a:pt x="10885" y="20184"/>
                    <a:pt x="10830" y="20215"/>
                    <a:pt x="10782" y="20237"/>
                  </a:cubicBezTo>
                  <a:cubicBezTo>
                    <a:pt x="10774" y="20218"/>
                    <a:pt x="10707" y="20178"/>
                    <a:pt x="10666" y="20147"/>
                  </a:cubicBezTo>
                  <a:cubicBezTo>
                    <a:pt x="7368" y="17300"/>
                    <a:pt x="1799" y="12497"/>
                    <a:pt x="1799" y="8101"/>
                  </a:cubicBezTo>
                  <a:cubicBezTo>
                    <a:pt x="1799" y="4378"/>
                    <a:pt x="5838" y="1350"/>
                    <a:pt x="10800" y="1350"/>
                  </a:cubicBezTo>
                  <a:cubicBezTo>
                    <a:pt x="15762" y="1350"/>
                    <a:pt x="19800" y="4378"/>
                    <a:pt x="19800" y="8101"/>
                  </a:cubicBezTo>
                  <a:cubicBezTo>
                    <a:pt x="19800" y="12497"/>
                    <a:pt x="14231" y="17300"/>
                    <a:pt x="10904" y="20170"/>
                  </a:cubicBezTo>
                  <a:moveTo>
                    <a:pt x="10800" y="0"/>
                  </a:moveTo>
                  <a:cubicBezTo>
                    <a:pt x="4844" y="0"/>
                    <a:pt x="0" y="3588"/>
                    <a:pt x="0" y="8101"/>
                  </a:cubicBezTo>
                  <a:cubicBezTo>
                    <a:pt x="0" y="12826"/>
                    <a:pt x="5400" y="17660"/>
                    <a:pt x="9337" y="21056"/>
                  </a:cubicBezTo>
                  <a:cubicBezTo>
                    <a:pt x="9352" y="21070"/>
                    <a:pt x="9984" y="21599"/>
                    <a:pt x="10766" y="21599"/>
                  </a:cubicBezTo>
                  <a:lnTo>
                    <a:pt x="10834" y="21599"/>
                  </a:lnTo>
                  <a:cubicBezTo>
                    <a:pt x="11615" y="21599"/>
                    <a:pt x="12247" y="21070"/>
                    <a:pt x="12262" y="21056"/>
                  </a:cubicBezTo>
                  <a:cubicBezTo>
                    <a:pt x="16200" y="17660"/>
                    <a:pt x="21599" y="12826"/>
                    <a:pt x="21599" y="8101"/>
                  </a:cubicBezTo>
                  <a:cubicBezTo>
                    <a:pt x="21599" y="3588"/>
                    <a:pt x="1675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</p:grpSp>
      <p:grpSp>
        <p:nvGrpSpPr>
          <p:cNvPr id="50" name="Group 9">
            <a:extLst>
              <a:ext uri="{FF2B5EF4-FFF2-40B4-BE49-F238E27FC236}">
                <a16:creationId xmlns:a16="http://schemas.microsoft.com/office/drawing/2014/main" id="{505FC7E6-058F-4BA8-BB7E-C4F11E26A6D5}"/>
              </a:ext>
            </a:extLst>
          </p:cNvPr>
          <p:cNvGrpSpPr/>
          <p:nvPr/>
        </p:nvGrpSpPr>
        <p:grpSpPr>
          <a:xfrm>
            <a:off x="5179701" y="4042805"/>
            <a:ext cx="406214" cy="304834"/>
            <a:chOff x="712110" y="4037334"/>
            <a:chExt cx="464344" cy="348456"/>
          </a:xfrm>
          <a:solidFill>
            <a:sysClr val="window" lastClr="FFFFFF"/>
          </a:solidFill>
        </p:grpSpPr>
        <p:sp>
          <p:nvSpPr>
            <p:cNvPr id="51" name="AutoShape 118">
              <a:extLst>
                <a:ext uri="{FF2B5EF4-FFF2-40B4-BE49-F238E27FC236}">
                  <a16:creationId xmlns:a16="http://schemas.microsoft.com/office/drawing/2014/main" id="{D209491D-58DD-4EAF-AE49-D2213D615B9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110" y="4037334"/>
              <a:ext cx="464344" cy="348456"/>
            </a:xfrm>
            <a:custGeom>
              <a:avLst/>
              <a:gdLst>
                <a:gd name="T0" fmla="*/ 10732 w 21464"/>
                <a:gd name="T1" fmla="*/ 10800 h 21600"/>
                <a:gd name="T2" fmla="*/ 10732 w 21464"/>
                <a:gd name="T3" fmla="*/ 10800 h 21600"/>
                <a:gd name="T4" fmla="*/ 10732 w 21464"/>
                <a:gd name="T5" fmla="*/ 10800 h 21600"/>
                <a:gd name="T6" fmla="*/ 10732 w 21464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64" h="21600">
                  <a:moveTo>
                    <a:pt x="19918" y="11754"/>
                  </a:moveTo>
                  <a:lnTo>
                    <a:pt x="16564" y="18954"/>
                  </a:lnTo>
                  <a:cubicBezTo>
                    <a:pt x="16317" y="19484"/>
                    <a:pt x="15892" y="19800"/>
                    <a:pt x="15427" y="19800"/>
                  </a:cubicBezTo>
                  <a:lnTo>
                    <a:pt x="2683" y="19800"/>
                  </a:lnTo>
                  <a:cubicBezTo>
                    <a:pt x="1943" y="19800"/>
                    <a:pt x="1341" y="18992"/>
                    <a:pt x="1341" y="18000"/>
                  </a:cubicBezTo>
                  <a:lnTo>
                    <a:pt x="1341" y="3600"/>
                  </a:lnTo>
                  <a:cubicBezTo>
                    <a:pt x="1341" y="2608"/>
                    <a:pt x="1943" y="1800"/>
                    <a:pt x="2683" y="1800"/>
                  </a:cubicBezTo>
                  <a:lnTo>
                    <a:pt x="15427" y="1800"/>
                  </a:lnTo>
                  <a:cubicBezTo>
                    <a:pt x="15892" y="1800"/>
                    <a:pt x="16317" y="2116"/>
                    <a:pt x="16564" y="2645"/>
                  </a:cubicBezTo>
                  <a:lnTo>
                    <a:pt x="19917" y="9845"/>
                  </a:lnTo>
                  <a:cubicBezTo>
                    <a:pt x="20188" y="10425"/>
                    <a:pt x="20188" y="11174"/>
                    <a:pt x="19918" y="11754"/>
                  </a:cubicBezTo>
                  <a:moveTo>
                    <a:pt x="21055" y="8891"/>
                  </a:moveTo>
                  <a:lnTo>
                    <a:pt x="17701" y="1691"/>
                  </a:lnTo>
                  <a:cubicBezTo>
                    <a:pt x="17211" y="639"/>
                    <a:pt x="16352" y="0"/>
                    <a:pt x="15427" y="0"/>
                  </a:cubicBezTo>
                  <a:lnTo>
                    <a:pt x="2683" y="0"/>
                  </a:lnTo>
                  <a:cubicBezTo>
                    <a:pt x="1201" y="0"/>
                    <a:pt x="0" y="1611"/>
                    <a:pt x="0" y="3600"/>
                  </a:cubicBezTo>
                  <a:lnTo>
                    <a:pt x="0" y="18000"/>
                  </a:lnTo>
                  <a:cubicBezTo>
                    <a:pt x="0" y="19988"/>
                    <a:pt x="1201" y="21599"/>
                    <a:pt x="2683" y="21599"/>
                  </a:cubicBezTo>
                  <a:lnTo>
                    <a:pt x="15427" y="21599"/>
                  </a:lnTo>
                  <a:cubicBezTo>
                    <a:pt x="16352" y="21599"/>
                    <a:pt x="17211" y="20960"/>
                    <a:pt x="17701" y="19908"/>
                  </a:cubicBezTo>
                  <a:lnTo>
                    <a:pt x="21055" y="12708"/>
                  </a:lnTo>
                  <a:cubicBezTo>
                    <a:pt x="21600" y="11541"/>
                    <a:pt x="21600" y="10059"/>
                    <a:pt x="21055" y="889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  <p:sp>
          <p:nvSpPr>
            <p:cNvPr id="52" name="AutoShape 119">
              <a:extLst>
                <a:ext uri="{FF2B5EF4-FFF2-40B4-BE49-F238E27FC236}">
                  <a16:creationId xmlns:a16="http://schemas.microsoft.com/office/drawing/2014/main" id="{F4AE0696-1404-465C-A8A2-B9B584A7AF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1829" y="4167509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0"/>
                  </a:moveTo>
                  <a:cubicBezTo>
                    <a:pt x="6825" y="18000"/>
                    <a:pt x="3600" y="14774"/>
                    <a:pt x="3600" y="10800"/>
                  </a:cubicBezTo>
                  <a:cubicBezTo>
                    <a:pt x="3600" y="6825"/>
                    <a:pt x="6825" y="3600"/>
                    <a:pt x="10800" y="3600"/>
                  </a:cubicBezTo>
                  <a:cubicBezTo>
                    <a:pt x="14774" y="3600"/>
                    <a:pt x="17999" y="6825"/>
                    <a:pt x="17999" y="10800"/>
                  </a:cubicBezTo>
                  <a:cubicBezTo>
                    <a:pt x="17999" y="14774"/>
                    <a:pt x="14774" y="18000"/>
                    <a:pt x="10800" y="18000"/>
                  </a:cubicBezTo>
                  <a:moveTo>
                    <a:pt x="10800" y="0"/>
                  </a:moveTo>
                  <a:cubicBezTo>
                    <a:pt x="4833" y="0"/>
                    <a:pt x="0" y="4833"/>
                    <a:pt x="0" y="10800"/>
                  </a:cubicBezTo>
                  <a:cubicBezTo>
                    <a:pt x="0" y="16766"/>
                    <a:pt x="4833" y="21599"/>
                    <a:pt x="10800" y="21599"/>
                  </a:cubicBezTo>
                  <a:cubicBezTo>
                    <a:pt x="16766" y="21599"/>
                    <a:pt x="21600" y="16766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</p:grpSp>
      <p:grpSp>
        <p:nvGrpSpPr>
          <p:cNvPr id="53" name="Group 18">
            <a:extLst>
              <a:ext uri="{FF2B5EF4-FFF2-40B4-BE49-F238E27FC236}">
                <a16:creationId xmlns:a16="http://schemas.microsoft.com/office/drawing/2014/main" id="{72BCA0B5-AED6-4DE8-B359-721393F05AC2}"/>
              </a:ext>
            </a:extLst>
          </p:cNvPr>
          <p:cNvGrpSpPr/>
          <p:nvPr/>
        </p:nvGrpSpPr>
        <p:grpSpPr>
          <a:xfrm>
            <a:off x="6957979" y="2480644"/>
            <a:ext cx="355524" cy="406214"/>
            <a:chOff x="9943081" y="5220236"/>
            <a:chExt cx="711047" cy="812427"/>
          </a:xfrm>
        </p:grpSpPr>
        <p:sp>
          <p:nvSpPr>
            <p:cNvPr id="54" name="AutoShape 131">
              <a:extLst>
                <a:ext uri="{FF2B5EF4-FFF2-40B4-BE49-F238E27FC236}">
                  <a16:creationId xmlns:a16="http://schemas.microsoft.com/office/drawing/2014/main" id="{DAD26F84-B4A3-422B-9D47-A687E4A9EA0F}"/>
                </a:ext>
              </a:extLst>
            </p:cNvPr>
            <p:cNvSpPr>
              <a:spLocks/>
            </p:cNvSpPr>
            <p:nvPr/>
          </p:nvSpPr>
          <p:spPr bwMode="auto">
            <a:xfrm>
              <a:off x="9943081" y="5220236"/>
              <a:ext cx="711047" cy="8124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057" y="5400"/>
                  </a:moveTo>
                  <a:lnTo>
                    <a:pt x="20057" y="6075"/>
                  </a:lnTo>
                  <a:lnTo>
                    <a:pt x="1542" y="6075"/>
                  </a:lnTo>
                  <a:lnTo>
                    <a:pt x="1542" y="5400"/>
                  </a:lnTo>
                  <a:lnTo>
                    <a:pt x="1542" y="4725"/>
                  </a:lnTo>
                  <a:cubicBezTo>
                    <a:pt x="1542" y="4352"/>
                    <a:pt x="1887" y="4050"/>
                    <a:pt x="2314" y="4050"/>
                  </a:cubicBezTo>
                  <a:lnTo>
                    <a:pt x="19285" y="4050"/>
                  </a:lnTo>
                  <a:cubicBezTo>
                    <a:pt x="19712" y="4050"/>
                    <a:pt x="20057" y="4352"/>
                    <a:pt x="20057" y="4725"/>
                  </a:cubicBezTo>
                  <a:cubicBezTo>
                    <a:pt x="20057" y="4725"/>
                    <a:pt x="20057" y="5400"/>
                    <a:pt x="20057" y="5400"/>
                  </a:cubicBezTo>
                  <a:close/>
                  <a:moveTo>
                    <a:pt x="18514" y="18900"/>
                  </a:moveTo>
                  <a:cubicBezTo>
                    <a:pt x="18514" y="19644"/>
                    <a:pt x="17822" y="20249"/>
                    <a:pt x="16971" y="20249"/>
                  </a:cubicBezTo>
                  <a:lnTo>
                    <a:pt x="4628" y="20249"/>
                  </a:lnTo>
                  <a:cubicBezTo>
                    <a:pt x="3777" y="20249"/>
                    <a:pt x="3085" y="19644"/>
                    <a:pt x="3085" y="18900"/>
                  </a:cubicBezTo>
                  <a:lnTo>
                    <a:pt x="3085" y="7425"/>
                  </a:lnTo>
                  <a:lnTo>
                    <a:pt x="18514" y="7425"/>
                  </a:lnTo>
                  <a:cubicBezTo>
                    <a:pt x="18514" y="7425"/>
                    <a:pt x="18514" y="18900"/>
                    <a:pt x="18514" y="18900"/>
                  </a:cubicBezTo>
                  <a:close/>
                  <a:moveTo>
                    <a:pt x="6171" y="2025"/>
                  </a:moveTo>
                  <a:cubicBezTo>
                    <a:pt x="6171" y="1652"/>
                    <a:pt x="6516" y="1350"/>
                    <a:pt x="6942" y="1350"/>
                  </a:cubicBezTo>
                  <a:lnTo>
                    <a:pt x="14657" y="1350"/>
                  </a:lnTo>
                  <a:cubicBezTo>
                    <a:pt x="15083" y="1350"/>
                    <a:pt x="15428" y="1652"/>
                    <a:pt x="15428" y="2025"/>
                  </a:cubicBezTo>
                  <a:lnTo>
                    <a:pt x="15428" y="2700"/>
                  </a:lnTo>
                  <a:lnTo>
                    <a:pt x="6171" y="2700"/>
                  </a:lnTo>
                  <a:cubicBezTo>
                    <a:pt x="6171" y="2700"/>
                    <a:pt x="6171" y="2025"/>
                    <a:pt x="6171" y="2025"/>
                  </a:cubicBezTo>
                  <a:close/>
                  <a:moveTo>
                    <a:pt x="21585" y="4601"/>
                  </a:moveTo>
                  <a:cubicBezTo>
                    <a:pt x="21511" y="3541"/>
                    <a:pt x="20516" y="2700"/>
                    <a:pt x="19285" y="2700"/>
                  </a:cubicBezTo>
                  <a:lnTo>
                    <a:pt x="16971" y="2700"/>
                  </a:lnTo>
                  <a:lnTo>
                    <a:pt x="16971" y="2025"/>
                  </a:lnTo>
                  <a:cubicBezTo>
                    <a:pt x="16971" y="906"/>
                    <a:pt x="15935" y="0"/>
                    <a:pt x="14657" y="0"/>
                  </a:cubicBezTo>
                  <a:lnTo>
                    <a:pt x="6942" y="0"/>
                  </a:lnTo>
                  <a:cubicBezTo>
                    <a:pt x="5664" y="0"/>
                    <a:pt x="4628" y="906"/>
                    <a:pt x="4628" y="2025"/>
                  </a:cubicBezTo>
                  <a:lnTo>
                    <a:pt x="4628" y="2700"/>
                  </a:lnTo>
                  <a:lnTo>
                    <a:pt x="2314" y="2700"/>
                  </a:lnTo>
                  <a:cubicBezTo>
                    <a:pt x="1083" y="2700"/>
                    <a:pt x="88" y="3541"/>
                    <a:pt x="14" y="4601"/>
                  </a:cubicBezTo>
                  <a:lnTo>
                    <a:pt x="0" y="4601"/>
                  </a:lnTo>
                  <a:lnTo>
                    <a:pt x="0" y="5400"/>
                  </a:lnTo>
                  <a:lnTo>
                    <a:pt x="0" y="6075"/>
                  </a:lnTo>
                  <a:cubicBezTo>
                    <a:pt x="0" y="6820"/>
                    <a:pt x="691" y="7425"/>
                    <a:pt x="1542" y="7425"/>
                  </a:cubicBezTo>
                  <a:lnTo>
                    <a:pt x="1542" y="18900"/>
                  </a:lnTo>
                  <a:cubicBezTo>
                    <a:pt x="1542" y="20391"/>
                    <a:pt x="2924" y="21599"/>
                    <a:pt x="4628" y="21599"/>
                  </a:cubicBezTo>
                  <a:lnTo>
                    <a:pt x="16971" y="21599"/>
                  </a:lnTo>
                  <a:cubicBezTo>
                    <a:pt x="18675" y="21599"/>
                    <a:pt x="20057" y="20391"/>
                    <a:pt x="20057" y="18900"/>
                  </a:cubicBezTo>
                  <a:lnTo>
                    <a:pt x="20057" y="7425"/>
                  </a:lnTo>
                  <a:cubicBezTo>
                    <a:pt x="20908" y="7425"/>
                    <a:pt x="21599" y="6820"/>
                    <a:pt x="21599" y="6075"/>
                  </a:cubicBezTo>
                  <a:lnTo>
                    <a:pt x="21599" y="5400"/>
                  </a:lnTo>
                  <a:lnTo>
                    <a:pt x="21599" y="4601"/>
                  </a:lnTo>
                  <a:cubicBezTo>
                    <a:pt x="21599" y="4601"/>
                    <a:pt x="21585" y="4601"/>
                    <a:pt x="21585" y="4601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  <p:sp>
          <p:nvSpPr>
            <p:cNvPr id="55" name="AutoShape 132">
              <a:extLst>
                <a:ext uri="{FF2B5EF4-FFF2-40B4-BE49-F238E27FC236}">
                  <a16:creationId xmlns:a16="http://schemas.microsoft.com/office/drawing/2014/main" id="{9759DB9D-B3A7-4D08-8DA8-34534C5424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5846" y="5549374"/>
              <a:ext cx="101380" cy="38191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  <p:sp>
          <p:nvSpPr>
            <p:cNvPr id="56" name="AutoShape 133">
              <a:extLst>
                <a:ext uri="{FF2B5EF4-FFF2-40B4-BE49-F238E27FC236}">
                  <a16:creationId xmlns:a16="http://schemas.microsoft.com/office/drawing/2014/main" id="{0780666A-2C87-4370-941E-8423C6866D0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48609" y="5549374"/>
              <a:ext cx="101380" cy="38191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  <p:sp>
          <p:nvSpPr>
            <p:cNvPr id="57" name="AutoShape 134">
              <a:extLst>
                <a:ext uri="{FF2B5EF4-FFF2-40B4-BE49-F238E27FC236}">
                  <a16:creationId xmlns:a16="http://schemas.microsoft.com/office/drawing/2014/main" id="{614FE233-7B30-4FF4-BF34-08D77B43AC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99985" y="5549374"/>
              <a:ext cx="101380" cy="38191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</p:grpSp>
      <p:sp>
        <p:nvSpPr>
          <p:cNvPr id="58" name="AutoShape 149">
            <a:extLst>
              <a:ext uri="{FF2B5EF4-FFF2-40B4-BE49-F238E27FC236}">
                <a16:creationId xmlns:a16="http://schemas.microsoft.com/office/drawing/2014/main" id="{3F0F93D2-839A-4A6D-A29D-BA9644A23B6A}"/>
              </a:ext>
            </a:extLst>
          </p:cNvPr>
          <p:cNvSpPr>
            <a:spLocks/>
          </p:cNvSpPr>
          <p:nvPr/>
        </p:nvSpPr>
        <p:spPr bwMode="auto">
          <a:xfrm>
            <a:off x="5196889" y="2299975"/>
            <a:ext cx="406214" cy="29233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537" y="19720"/>
                </a:moveTo>
                <a:lnTo>
                  <a:pt x="16537" y="19721"/>
                </a:lnTo>
                <a:lnTo>
                  <a:pt x="4387" y="19721"/>
                </a:lnTo>
                <a:cubicBezTo>
                  <a:pt x="2713" y="19720"/>
                  <a:pt x="1350" y="17824"/>
                  <a:pt x="1350" y="15494"/>
                </a:cubicBezTo>
                <a:cubicBezTo>
                  <a:pt x="1350" y="13992"/>
                  <a:pt x="1918" y="12635"/>
                  <a:pt x="2871" y="11862"/>
                </a:cubicBezTo>
                <a:cubicBezTo>
                  <a:pt x="3797" y="11123"/>
                  <a:pt x="3860" y="10975"/>
                  <a:pt x="3472" y="9647"/>
                </a:cubicBezTo>
                <a:cubicBezTo>
                  <a:pt x="3406" y="9374"/>
                  <a:pt x="3375" y="9136"/>
                  <a:pt x="3375" y="8921"/>
                </a:cubicBezTo>
                <a:cubicBezTo>
                  <a:pt x="3375" y="7626"/>
                  <a:pt x="4131" y="6573"/>
                  <a:pt x="5062" y="6573"/>
                </a:cubicBezTo>
                <a:cubicBezTo>
                  <a:pt x="5062" y="6573"/>
                  <a:pt x="5505" y="6529"/>
                  <a:pt x="5976" y="6789"/>
                </a:cubicBezTo>
                <a:cubicBezTo>
                  <a:pt x="6750" y="7219"/>
                  <a:pt x="6834" y="6808"/>
                  <a:pt x="7200" y="5701"/>
                </a:cubicBezTo>
                <a:cubicBezTo>
                  <a:pt x="7974" y="3380"/>
                  <a:pt x="9652" y="1878"/>
                  <a:pt x="11475" y="1878"/>
                </a:cubicBezTo>
                <a:cubicBezTo>
                  <a:pt x="13905" y="1878"/>
                  <a:pt x="15914" y="4435"/>
                  <a:pt x="16148" y="7826"/>
                </a:cubicBezTo>
                <a:cubicBezTo>
                  <a:pt x="16231" y="9171"/>
                  <a:pt x="16231" y="9171"/>
                  <a:pt x="17239" y="9491"/>
                </a:cubicBezTo>
                <a:cubicBezTo>
                  <a:pt x="18984" y="9955"/>
                  <a:pt x="20250" y="12085"/>
                  <a:pt x="20250" y="14555"/>
                </a:cubicBezTo>
                <a:cubicBezTo>
                  <a:pt x="20250" y="17404"/>
                  <a:pt x="18585" y="19720"/>
                  <a:pt x="16537" y="19720"/>
                </a:cubicBezTo>
                <a:moveTo>
                  <a:pt x="17492" y="7647"/>
                </a:moveTo>
                <a:cubicBezTo>
                  <a:pt x="17196" y="3362"/>
                  <a:pt x="14632" y="0"/>
                  <a:pt x="11475" y="0"/>
                </a:cubicBezTo>
                <a:cubicBezTo>
                  <a:pt x="9031" y="0"/>
                  <a:pt x="6939" y="2017"/>
                  <a:pt x="5976" y="4911"/>
                </a:cubicBezTo>
                <a:cubicBezTo>
                  <a:pt x="5685" y="4784"/>
                  <a:pt x="5383" y="4695"/>
                  <a:pt x="5062" y="4695"/>
                </a:cubicBezTo>
                <a:cubicBezTo>
                  <a:pt x="3385" y="4695"/>
                  <a:pt x="2025" y="6589"/>
                  <a:pt x="2025" y="8921"/>
                </a:cubicBezTo>
                <a:cubicBezTo>
                  <a:pt x="2025" y="9385"/>
                  <a:pt x="2092" y="9824"/>
                  <a:pt x="2191" y="10240"/>
                </a:cubicBezTo>
                <a:cubicBezTo>
                  <a:pt x="886" y="11298"/>
                  <a:pt x="0" y="13242"/>
                  <a:pt x="0" y="15494"/>
                </a:cubicBezTo>
                <a:cubicBezTo>
                  <a:pt x="0" y="18866"/>
                  <a:pt x="1964" y="21599"/>
                  <a:pt x="4387" y="21599"/>
                </a:cubicBezTo>
                <a:lnTo>
                  <a:pt x="4387" y="21600"/>
                </a:lnTo>
                <a:lnTo>
                  <a:pt x="16537" y="21600"/>
                </a:lnTo>
                <a:lnTo>
                  <a:pt x="16537" y="21599"/>
                </a:lnTo>
                <a:cubicBezTo>
                  <a:pt x="19334" y="21599"/>
                  <a:pt x="21599" y="18446"/>
                  <a:pt x="21599" y="14555"/>
                </a:cubicBezTo>
                <a:cubicBezTo>
                  <a:pt x="21599" y="11120"/>
                  <a:pt x="19831" y="8269"/>
                  <a:pt x="17492" y="7647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523" tIns="9523" rIns="9523" bIns="9523" anchor="ctr"/>
          <a:lstStyle/>
          <a:p>
            <a:pPr marL="0" marR="0" lvl="0" indent="0" algn="ctr" defTabSz="114285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Franklin Gothic Book"/>
              <a:ea typeface="宋体" pitchFamily="2" charset="-122"/>
              <a:sym typeface="+mn-lt"/>
            </a:endParaRPr>
          </a:p>
        </p:txBody>
      </p:sp>
      <p:sp>
        <p:nvSpPr>
          <p:cNvPr id="59" name="Rectangle 19">
            <a:extLst>
              <a:ext uri="{FF2B5EF4-FFF2-40B4-BE49-F238E27FC236}">
                <a16:creationId xmlns:a16="http://schemas.microsoft.com/office/drawing/2014/main" id="{505CF77D-A1DA-4615-9C88-42150737C7EB}"/>
              </a:ext>
            </a:extLst>
          </p:cNvPr>
          <p:cNvSpPr/>
          <p:nvPr/>
        </p:nvSpPr>
        <p:spPr>
          <a:xfrm>
            <a:off x="9407155" y="1974941"/>
            <a:ext cx="1723630" cy="344377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prstClr val="black">
                    <a:lumMod val="40000"/>
                    <a:lumOff val="60000"/>
                  </a:prstClr>
                </a:solidFill>
                <a:latin typeface="Franklin Gothic Book"/>
                <a:ea typeface="宋体" pitchFamily="2" charset="-122"/>
                <a:sym typeface="+mn-lt"/>
              </a:rPr>
              <a:t>LOREM IPSUM</a:t>
            </a:r>
          </a:p>
        </p:txBody>
      </p:sp>
      <p:sp>
        <p:nvSpPr>
          <p:cNvPr id="60" name="Rectangle 20">
            <a:extLst>
              <a:ext uri="{FF2B5EF4-FFF2-40B4-BE49-F238E27FC236}">
                <a16:creationId xmlns:a16="http://schemas.microsoft.com/office/drawing/2014/main" id="{D4A4DF12-3335-463F-83DB-62A1557BD9C6}"/>
              </a:ext>
            </a:extLst>
          </p:cNvPr>
          <p:cNvSpPr/>
          <p:nvPr/>
        </p:nvSpPr>
        <p:spPr>
          <a:xfrm>
            <a:off x="8531761" y="2276092"/>
            <a:ext cx="2599022" cy="632475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Lorem ipsum dolor sit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amet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consectetuer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adipiscing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elit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sed diam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nonummy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nibh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euismod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tincidunt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ut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laoreet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dolore</a:t>
            </a:r>
          </a:p>
        </p:txBody>
      </p:sp>
      <p:sp>
        <p:nvSpPr>
          <p:cNvPr id="61" name="Rectangle 23">
            <a:extLst>
              <a:ext uri="{FF2B5EF4-FFF2-40B4-BE49-F238E27FC236}">
                <a16:creationId xmlns:a16="http://schemas.microsoft.com/office/drawing/2014/main" id="{02C307DB-A1B7-4E5F-9DB7-6DBEFE73B11F}"/>
              </a:ext>
            </a:extLst>
          </p:cNvPr>
          <p:cNvSpPr/>
          <p:nvPr/>
        </p:nvSpPr>
        <p:spPr>
          <a:xfrm>
            <a:off x="9407155" y="3894957"/>
            <a:ext cx="1723630" cy="344377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prstClr val="black">
                    <a:lumMod val="40000"/>
                    <a:lumOff val="60000"/>
                  </a:prstClr>
                </a:solidFill>
                <a:latin typeface="Franklin Gothic Book"/>
                <a:ea typeface="宋体" pitchFamily="2" charset="-122"/>
                <a:sym typeface="+mn-lt"/>
              </a:rPr>
              <a:t>LOREM IPSUM</a:t>
            </a:r>
          </a:p>
        </p:txBody>
      </p:sp>
      <p:sp>
        <p:nvSpPr>
          <p:cNvPr id="62" name="Rectangle 24">
            <a:extLst>
              <a:ext uri="{FF2B5EF4-FFF2-40B4-BE49-F238E27FC236}">
                <a16:creationId xmlns:a16="http://schemas.microsoft.com/office/drawing/2014/main" id="{A63E17D4-7E72-4332-8804-349101254918}"/>
              </a:ext>
            </a:extLst>
          </p:cNvPr>
          <p:cNvSpPr/>
          <p:nvPr/>
        </p:nvSpPr>
        <p:spPr>
          <a:xfrm>
            <a:off x="8531761" y="4196106"/>
            <a:ext cx="2599022" cy="632475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Lorem ipsum dolor sit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amet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consectetuer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adipiscing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elit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sed diam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nonummy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nibh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euismod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tincidunt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ut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laoreet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dolore</a:t>
            </a:r>
          </a:p>
        </p:txBody>
      </p:sp>
      <p:sp>
        <p:nvSpPr>
          <p:cNvPr id="63" name="Rectangle 25">
            <a:extLst>
              <a:ext uri="{FF2B5EF4-FFF2-40B4-BE49-F238E27FC236}">
                <a16:creationId xmlns:a16="http://schemas.microsoft.com/office/drawing/2014/main" id="{DCE89F87-5742-494B-B86F-EBAA16C8B9B8}"/>
              </a:ext>
            </a:extLst>
          </p:cNvPr>
          <p:cNvSpPr/>
          <p:nvPr/>
        </p:nvSpPr>
        <p:spPr>
          <a:xfrm>
            <a:off x="1264493" y="1974941"/>
            <a:ext cx="1723630" cy="344377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prstClr val="black">
                    <a:lumMod val="40000"/>
                    <a:lumOff val="60000"/>
                  </a:prstClr>
                </a:solidFill>
                <a:latin typeface="Franklin Gothic Book"/>
                <a:ea typeface="宋体" pitchFamily="2" charset="-122"/>
                <a:sym typeface="+mn-lt"/>
              </a:rPr>
              <a:t>LOREM IPSUM</a:t>
            </a:r>
          </a:p>
        </p:txBody>
      </p:sp>
      <p:sp>
        <p:nvSpPr>
          <p:cNvPr id="64" name="Rectangle 26">
            <a:extLst>
              <a:ext uri="{FF2B5EF4-FFF2-40B4-BE49-F238E27FC236}">
                <a16:creationId xmlns:a16="http://schemas.microsoft.com/office/drawing/2014/main" id="{779B6A9F-66C6-487C-BC1F-AE49D810524A}"/>
              </a:ext>
            </a:extLst>
          </p:cNvPr>
          <p:cNvSpPr/>
          <p:nvPr/>
        </p:nvSpPr>
        <p:spPr>
          <a:xfrm>
            <a:off x="1264492" y="2276092"/>
            <a:ext cx="2599022" cy="632475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Lorem ipsum dolor sit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amet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consectetuer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adipiscing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elit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sed diam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nonummy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nibh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euismod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tincidunt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ut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laoreet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dolore</a:t>
            </a:r>
          </a:p>
        </p:txBody>
      </p:sp>
      <p:sp>
        <p:nvSpPr>
          <p:cNvPr id="65" name="Rectangle 27">
            <a:extLst>
              <a:ext uri="{FF2B5EF4-FFF2-40B4-BE49-F238E27FC236}">
                <a16:creationId xmlns:a16="http://schemas.microsoft.com/office/drawing/2014/main" id="{70F1EF0E-B3AC-4B50-943E-DE58A03A6885}"/>
              </a:ext>
            </a:extLst>
          </p:cNvPr>
          <p:cNvSpPr/>
          <p:nvPr/>
        </p:nvSpPr>
        <p:spPr>
          <a:xfrm>
            <a:off x="1264493" y="3894957"/>
            <a:ext cx="1723630" cy="344377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prstClr val="black">
                    <a:lumMod val="40000"/>
                    <a:lumOff val="60000"/>
                  </a:prstClr>
                </a:solidFill>
                <a:latin typeface="Franklin Gothic Book"/>
                <a:ea typeface="宋体" pitchFamily="2" charset="-122"/>
                <a:sym typeface="+mn-lt"/>
              </a:rPr>
              <a:t>LOREM IPSUM</a:t>
            </a:r>
          </a:p>
        </p:txBody>
      </p:sp>
      <p:sp>
        <p:nvSpPr>
          <p:cNvPr id="66" name="Rectangle 28">
            <a:extLst>
              <a:ext uri="{FF2B5EF4-FFF2-40B4-BE49-F238E27FC236}">
                <a16:creationId xmlns:a16="http://schemas.microsoft.com/office/drawing/2014/main" id="{25675F59-3FE6-4A8F-9658-7FF40F2560B8}"/>
              </a:ext>
            </a:extLst>
          </p:cNvPr>
          <p:cNvSpPr/>
          <p:nvPr/>
        </p:nvSpPr>
        <p:spPr>
          <a:xfrm>
            <a:off x="1264492" y="4196106"/>
            <a:ext cx="2599022" cy="632475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Lorem ipsum dolor sit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amet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consectetuer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adipiscing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elit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sed diam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nonummy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nibh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euismod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tincidunt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ut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laoreet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dolore</a:t>
            </a:r>
          </a:p>
        </p:txBody>
      </p:sp>
      <p:sp>
        <p:nvSpPr>
          <p:cNvPr id="67" name="Oval 30">
            <a:extLst>
              <a:ext uri="{FF2B5EF4-FFF2-40B4-BE49-F238E27FC236}">
                <a16:creationId xmlns:a16="http://schemas.microsoft.com/office/drawing/2014/main" id="{5F931397-D2DD-4D9A-9B6C-78C10E57624F}"/>
              </a:ext>
            </a:extLst>
          </p:cNvPr>
          <p:cNvSpPr/>
          <p:nvPr/>
        </p:nvSpPr>
        <p:spPr>
          <a:xfrm>
            <a:off x="745448" y="2061558"/>
            <a:ext cx="429065" cy="429065"/>
          </a:xfrm>
          <a:prstGeom prst="ellipse">
            <a:avLst/>
          </a:prstGeom>
          <a:solidFill>
            <a:srgbClr val="526188"/>
          </a:solidFill>
          <a:ln w="25400" cap="flat" cmpd="sng" algn="ctr">
            <a:noFill/>
            <a:prstDash val="solid"/>
          </a:ln>
          <a:effectLst/>
        </p:spPr>
        <p:txBody>
          <a:bodyPr lIns="91428" tIns="45714" rIns="91428" bIns="45714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anklin Gothic Book"/>
              <a:ea typeface="+mn-ea"/>
              <a:cs typeface="+mn-cs"/>
              <a:sym typeface="+mn-lt"/>
            </a:endParaRPr>
          </a:p>
        </p:txBody>
      </p:sp>
      <p:sp>
        <p:nvSpPr>
          <p:cNvPr id="68" name="Oval 31">
            <a:extLst>
              <a:ext uri="{FF2B5EF4-FFF2-40B4-BE49-F238E27FC236}">
                <a16:creationId xmlns:a16="http://schemas.microsoft.com/office/drawing/2014/main" id="{597B5D00-C261-42E7-BB5E-0A8290FDF7A6}"/>
              </a:ext>
            </a:extLst>
          </p:cNvPr>
          <p:cNvSpPr/>
          <p:nvPr/>
        </p:nvSpPr>
        <p:spPr>
          <a:xfrm>
            <a:off x="745448" y="3988199"/>
            <a:ext cx="429065" cy="429065"/>
          </a:xfrm>
          <a:prstGeom prst="ellipse">
            <a:avLst/>
          </a:prstGeom>
          <a:solidFill>
            <a:srgbClr val="E7C7A0"/>
          </a:solidFill>
          <a:ln w="25400" cap="flat" cmpd="sng" algn="ctr">
            <a:noFill/>
            <a:prstDash val="solid"/>
          </a:ln>
          <a:effectLst/>
        </p:spPr>
        <p:txBody>
          <a:bodyPr lIns="91428" tIns="45714" rIns="91428" bIns="45714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anklin Gothic Book"/>
              <a:ea typeface="+mn-ea"/>
              <a:cs typeface="+mn-cs"/>
              <a:sym typeface="+mn-lt"/>
            </a:endParaRPr>
          </a:p>
        </p:txBody>
      </p:sp>
      <p:sp>
        <p:nvSpPr>
          <p:cNvPr id="69" name="Oval 32">
            <a:extLst>
              <a:ext uri="{FF2B5EF4-FFF2-40B4-BE49-F238E27FC236}">
                <a16:creationId xmlns:a16="http://schemas.microsoft.com/office/drawing/2014/main" id="{D4B0A5FA-E727-4964-A953-4F7D9D6AAA99}"/>
              </a:ext>
            </a:extLst>
          </p:cNvPr>
          <p:cNvSpPr/>
          <p:nvPr/>
        </p:nvSpPr>
        <p:spPr>
          <a:xfrm>
            <a:off x="11242077" y="2061558"/>
            <a:ext cx="429065" cy="429065"/>
          </a:xfrm>
          <a:prstGeom prst="ellipse">
            <a:avLst/>
          </a:prstGeom>
          <a:solidFill>
            <a:srgbClr val="526188"/>
          </a:solidFill>
          <a:ln w="25400" cap="flat" cmpd="sng" algn="ctr">
            <a:noFill/>
            <a:prstDash val="solid"/>
          </a:ln>
          <a:effectLst/>
        </p:spPr>
        <p:txBody>
          <a:bodyPr lIns="91428" tIns="45714" rIns="91428" bIns="45714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+mn-ea"/>
              <a:cs typeface="+mn-cs"/>
              <a:sym typeface="+mn-lt"/>
            </a:endParaRPr>
          </a:p>
        </p:txBody>
      </p:sp>
      <p:sp>
        <p:nvSpPr>
          <p:cNvPr id="70" name="Oval 33">
            <a:extLst>
              <a:ext uri="{FF2B5EF4-FFF2-40B4-BE49-F238E27FC236}">
                <a16:creationId xmlns:a16="http://schemas.microsoft.com/office/drawing/2014/main" id="{BBEB7023-0EC2-4E68-AA4E-BB3816A15AD4}"/>
              </a:ext>
            </a:extLst>
          </p:cNvPr>
          <p:cNvSpPr/>
          <p:nvPr/>
        </p:nvSpPr>
        <p:spPr>
          <a:xfrm>
            <a:off x="11242077" y="3988199"/>
            <a:ext cx="429065" cy="429065"/>
          </a:xfrm>
          <a:prstGeom prst="ellipse">
            <a:avLst/>
          </a:prstGeom>
          <a:solidFill>
            <a:srgbClr val="E7C7A0"/>
          </a:solidFill>
          <a:ln w="25400" cap="flat" cmpd="sng" algn="ctr">
            <a:noFill/>
            <a:prstDash val="solid"/>
          </a:ln>
          <a:effectLst/>
        </p:spPr>
        <p:txBody>
          <a:bodyPr lIns="91428" tIns="45714" rIns="91428" bIns="45714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anklin Gothic Book"/>
              <a:ea typeface="+mn-ea"/>
              <a:cs typeface="+mn-cs"/>
              <a:sym typeface="+mn-lt"/>
            </a:endParaRPr>
          </a:p>
        </p:txBody>
      </p:sp>
      <p:sp>
        <p:nvSpPr>
          <p:cNvPr id="71" name="Rectangle 37">
            <a:extLst>
              <a:ext uri="{FF2B5EF4-FFF2-40B4-BE49-F238E27FC236}">
                <a16:creationId xmlns:a16="http://schemas.microsoft.com/office/drawing/2014/main" id="{E1271F32-FAFC-4DA3-A02B-0D0ED47FE31A}"/>
              </a:ext>
            </a:extLst>
          </p:cNvPr>
          <p:cNvSpPr/>
          <p:nvPr/>
        </p:nvSpPr>
        <p:spPr>
          <a:xfrm>
            <a:off x="817984" y="2108136"/>
            <a:ext cx="283984" cy="344377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prstClr val="white"/>
                </a:solidFill>
                <a:latin typeface="Franklin Gothic Book"/>
                <a:ea typeface="宋体" pitchFamily="2" charset="-122"/>
                <a:sym typeface="+mn-lt"/>
              </a:rPr>
              <a:t>A</a:t>
            </a:r>
          </a:p>
        </p:txBody>
      </p:sp>
      <p:sp>
        <p:nvSpPr>
          <p:cNvPr id="72" name="Rectangle 38">
            <a:extLst>
              <a:ext uri="{FF2B5EF4-FFF2-40B4-BE49-F238E27FC236}">
                <a16:creationId xmlns:a16="http://schemas.microsoft.com/office/drawing/2014/main" id="{F8D474FE-F07D-47EC-8D14-33F1E90279FE}"/>
              </a:ext>
            </a:extLst>
          </p:cNvPr>
          <p:cNvSpPr/>
          <p:nvPr/>
        </p:nvSpPr>
        <p:spPr>
          <a:xfrm>
            <a:off x="817984" y="4053714"/>
            <a:ext cx="283984" cy="344377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prstClr val="white"/>
                </a:solidFill>
                <a:latin typeface="Franklin Gothic Book"/>
                <a:ea typeface="宋体" pitchFamily="2" charset="-122"/>
                <a:sym typeface="+mn-lt"/>
              </a:rPr>
              <a:t>B</a:t>
            </a:r>
          </a:p>
        </p:txBody>
      </p:sp>
      <p:sp>
        <p:nvSpPr>
          <p:cNvPr id="73" name="Rectangle 39">
            <a:extLst>
              <a:ext uri="{FF2B5EF4-FFF2-40B4-BE49-F238E27FC236}">
                <a16:creationId xmlns:a16="http://schemas.microsoft.com/office/drawing/2014/main" id="{97F21D09-53A7-4820-BAA7-CCC0071D79B0}"/>
              </a:ext>
            </a:extLst>
          </p:cNvPr>
          <p:cNvSpPr/>
          <p:nvPr/>
        </p:nvSpPr>
        <p:spPr>
          <a:xfrm>
            <a:off x="11301640" y="2108136"/>
            <a:ext cx="283984" cy="344377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prstClr val="white"/>
                </a:solidFill>
                <a:latin typeface="Franklin Gothic Book"/>
                <a:ea typeface="宋体" pitchFamily="2" charset="-122"/>
                <a:sym typeface="+mn-lt"/>
              </a:rPr>
              <a:t>C</a:t>
            </a:r>
          </a:p>
        </p:txBody>
      </p:sp>
      <p:sp>
        <p:nvSpPr>
          <p:cNvPr id="74" name="Rectangle 40">
            <a:extLst>
              <a:ext uri="{FF2B5EF4-FFF2-40B4-BE49-F238E27FC236}">
                <a16:creationId xmlns:a16="http://schemas.microsoft.com/office/drawing/2014/main" id="{BC794650-6F90-4B98-96EC-1DC4B6A8D112}"/>
              </a:ext>
            </a:extLst>
          </p:cNvPr>
          <p:cNvSpPr/>
          <p:nvPr/>
        </p:nvSpPr>
        <p:spPr>
          <a:xfrm>
            <a:off x="11301640" y="4053714"/>
            <a:ext cx="283984" cy="344377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prstClr val="white"/>
                </a:solidFill>
                <a:latin typeface="Franklin Gothic Book"/>
                <a:ea typeface="宋体" pitchFamily="2" charset="-122"/>
                <a:sym typeface="+mn-lt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2074959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6076" y="323047"/>
            <a:ext cx="2851486" cy="592053"/>
            <a:chOff x="384176" y="265897"/>
            <a:chExt cx="2851486" cy="592053"/>
          </a:xfrm>
        </p:grpSpPr>
        <p:grpSp>
          <p:nvGrpSpPr>
            <p:cNvPr id="3" name="组合 2"/>
            <p:cNvGrpSpPr/>
            <p:nvPr/>
          </p:nvGrpSpPr>
          <p:grpSpPr>
            <a:xfrm>
              <a:off x="384176" y="307549"/>
              <a:ext cx="377371" cy="507162"/>
              <a:chOff x="899886" y="361978"/>
              <a:chExt cx="377371" cy="507162"/>
            </a:xfrm>
          </p:grpSpPr>
          <p:sp>
            <p:nvSpPr>
              <p:cNvPr id="7" name="等腰三角形 6"/>
              <p:cNvSpPr/>
              <p:nvPr/>
            </p:nvSpPr>
            <p:spPr>
              <a:xfrm>
                <a:off x="899886" y="613178"/>
                <a:ext cx="377371" cy="255962"/>
              </a:xfrm>
              <a:prstGeom prst="triangle">
                <a:avLst/>
              </a:prstGeom>
              <a:solidFill>
                <a:srgbClr val="5261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10800000">
                <a:off x="899886" y="361978"/>
                <a:ext cx="377371" cy="255962"/>
              </a:xfrm>
              <a:prstGeom prst="triangle">
                <a:avLst/>
              </a:prstGeom>
              <a:solidFill>
                <a:srgbClr val="E7C7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825047" y="265897"/>
              <a:ext cx="2410615" cy="592053"/>
              <a:chOff x="5287963" y="239774"/>
              <a:chExt cx="2410615" cy="592053"/>
            </a:xfrm>
          </p:grpSpPr>
          <p:sp>
            <p:nvSpPr>
              <p:cNvPr id="5" name="文本框 28"/>
              <p:cNvSpPr txBox="1"/>
              <p:nvPr/>
            </p:nvSpPr>
            <p:spPr>
              <a:xfrm>
                <a:off x="5287963" y="239774"/>
                <a:ext cx="163234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000" b="1" dirty="0">
                    <a:solidFill>
                      <a:srgbClr val="526188"/>
                    </a:solidFill>
                    <a:cs typeface="+mn-ea"/>
                    <a:sym typeface="+mn-lt"/>
                  </a:rPr>
                  <a:t>经验总结</a:t>
                </a:r>
              </a:p>
            </p:txBody>
          </p:sp>
          <p:sp>
            <p:nvSpPr>
              <p:cNvPr id="6" name="文本框 29"/>
              <p:cNvSpPr txBox="1"/>
              <p:nvPr/>
            </p:nvSpPr>
            <p:spPr>
              <a:xfrm>
                <a:off x="5287963" y="554828"/>
                <a:ext cx="241061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Please enter the title content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7" name="koppt-圆形">
            <a:extLst>
              <a:ext uri="{FF2B5EF4-FFF2-40B4-BE49-F238E27FC236}">
                <a16:creationId xmlns:a16="http://schemas.microsoft.com/office/drawing/2014/main" id="{8AFDBFFC-F0E7-41E6-A700-A857525E70F1}"/>
              </a:ext>
            </a:extLst>
          </p:cNvPr>
          <p:cNvSpPr/>
          <p:nvPr/>
        </p:nvSpPr>
        <p:spPr>
          <a:xfrm rot="18911031">
            <a:off x="1626787" y="2636391"/>
            <a:ext cx="1594593" cy="1594592"/>
          </a:xfrm>
          <a:prstGeom prst="teardrop">
            <a:avLst/>
          </a:prstGeom>
          <a:solidFill>
            <a:srgbClr val="526188"/>
          </a:solidFill>
          <a:ln w="38100" cap="flat" cmpd="sng" algn="ctr">
            <a:noFill/>
            <a:prstDash val="solid"/>
          </a:ln>
          <a:effectLst/>
        </p:spPr>
        <p:txBody>
          <a:bodyPr lIns="91428" tIns="45714" rIns="91428" bIns="45714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anklin Gothic Book"/>
              <a:ea typeface="黑体"/>
              <a:cs typeface="+mn-ea"/>
              <a:sym typeface="+mn-lt"/>
            </a:endParaRPr>
          </a:p>
        </p:txBody>
      </p:sp>
      <p:sp>
        <p:nvSpPr>
          <p:cNvPr id="48" name="koppt-圆形">
            <a:extLst>
              <a:ext uri="{FF2B5EF4-FFF2-40B4-BE49-F238E27FC236}">
                <a16:creationId xmlns:a16="http://schemas.microsoft.com/office/drawing/2014/main" id="{90424769-5C05-4157-9D00-199E1142B25D}"/>
              </a:ext>
            </a:extLst>
          </p:cNvPr>
          <p:cNvSpPr/>
          <p:nvPr/>
        </p:nvSpPr>
        <p:spPr>
          <a:xfrm rot="18911031">
            <a:off x="3931108" y="2636391"/>
            <a:ext cx="1594593" cy="1594592"/>
          </a:xfrm>
          <a:prstGeom prst="teardrop">
            <a:avLst/>
          </a:prstGeom>
          <a:solidFill>
            <a:srgbClr val="E7C7A0"/>
          </a:solidFill>
          <a:ln w="38100" cap="flat" cmpd="sng" algn="ctr">
            <a:noFill/>
            <a:prstDash val="solid"/>
          </a:ln>
          <a:effectLst/>
        </p:spPr>
        <p:txBody>
          <a:bodyPr lIns="91428" tIns="45714" rIns="91428" bIns="45714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anklin Gothic Book"/>
              <a:ea typeface="黑体"/>
              <a:cs typeface="+mn-ea"/>
              <a:sym typeface="+mn-lt"/>
            </a:endParaRPr>
          </a:p>
        </p:txBody>
      </p:sp>
      <p:sp>
        <p:nvSpPr>
          <p:cNvPr id="49" name="koppt-圆形">
            <a:extLst>
              <a:ext uri="{FF2B5EF4-FFF2-40B4-BE49-F238E27FC236}">
                <a16:creationId xmlns:a16="http://schemas.microsoft.com/office/drawing/2014/main" id="{B0A7792A-BF16-4050-87AB-A5224C94D9AA}"/>
              </a:ext>
            </a:extLst>
          </p:cNvPr>
          <p:cNvSpPr/>
          <p:nvPr/>
        </p:nvSpPr>
        <p:spPr>
          <a:xfrm rot="18911031">
            <a:off x="6235427" y="2636391"/>
            <a:ext cx="1594593" cy="1594592"/>
          </a:xfrm>
          <a:prstGeom prst="teardrop">
            <a:avLst/>
          </a:prstGeom>
          <a:solidFill>
            <a:srgbClr val="526188"/>
          </a:solidFill>
          <a:ln w="38100" cap="flat" cmpd="sng" algn="ctr">
            <a:noFill/>
            <a:prstDash val="solid"/>
          </a:ln>
          <a:effectLst/>
        </p:spPr>
        <p:txBody>
          <a:bodyPr lIns="91428" tIns="45714" rIns="91428" bIns="45714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anklin Gothic Book"/>
              <a:ea typeface="黑体"/>
              <a:cs typeface="+mn-ea"/>
              <a:sym typeface="+mn-lt"/>
            </a:endParaRPr>
          </a:p>
        </p:txBody>
      </p:sp>
      <p:sp>
        <p:nvSpPr>
          <p:cNvPr id="50" name="koppt-圆形">
            <a:extLst>
              <a:ext uri="{FF2B5EF4-FFF2-40B4-BE49-F238E27FC236}">
                <a16:creationId xmlns:a16="http://schemas.microsoft.com/office/drawing/2014/main" id="{1E0F1B48-A132-4A59-88B7-61A5359C49CD}"/>
              </a:ext>
            </a:extLst>
          </p:cNvPr>
          <p:cNvSpPr/>
          <p:nvPr/>
        </p:nvSpPr>
        <p:spPr>
          <a:xfrm rot="18911031">
            <a:off x="8539745" y="2636391"/>
            <a:ext cx="1594593" cy="1594592"/>
          </a:xfrm>
          <a:prstGeom prst="teardrop">
            <a:avLst/>
          </a:prstGeom>
          <a:solidFill>
            <a:srgbClr val="E7C7A0"/>
          </a:solidFill>
          <a:ln w="38100" cap="flat" cmpd="sng" algn="ctr">
            <a:noFill/>
            <a:prstDash val="solid"/>
          </a:ln>
          <a:effectLst/>
        </p:spPr>
        <p:txBody>
          <a:bodyPr lIns="91428" tIns="45714" rIns="91428" bIns="45714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anklin Gothic Book"/>
              <a:ea typeface="黑体"/>
              <a:cs typeface="+mn-ea"/>
              <a:sym typeface="+mn-lt"/>
            </a:endParaRPr>
          </a:p>
        </p:txBody>
      </p:sp>
      <p:sp>
        <p:nvSpPr>
          <p:cNvPr id="51" name="Rectangle 28">
            <a:extLst>
              <a:ext uri="{FF2B5EF4-FFF2-40B4-BE49-F238E27FC236}">
                <a16:creationId xmlns:a16="http://schemas.microsoft.com/office/drawing/2014/main" id="{A72E6344-9CD6-4EFD-9FB5-427F793502C2}"/>
              </a:ext>
            </a:extLst>
          </p:cNvPr>
          <p:cNvSpPr/>
          <p:nvPr/>
        </p:nvSpPr>
        <p:spPr>
          <a:xfrm>
            <a:off x="1673491" y="3487011"/>
            <a:ext cx="1470848" cy="307776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prstClr val="white"/>
                </a:solidFill>
                <a:latin typeface="Franklin Gothic Book"/>
                <a:ea typeface="宋体" pitchFamily="2" charset="-122"/>
                <a:sym typeface="+mn-lt"/>
              </a:rPr>
              <a:t>LOREM IPSUM</a:t>
            </a:r>
          </a:p>
        </p:txBody>
      </p:sp>
      <p:sp>
        <p:nvSpPr>
          <p:cNvPr id="52" name="Rectangle 9">
            <a:extLst>
              <a:ext uri="{FF2B5EF4-FFF2-40B4-BE49-F238E27FC236}">
                <a16:creationId xmlns:a16="http://schemas.microsoft.com/office/drawing/2014/main" id="{900BB654-63C2-466F-A3D0-F13D870A0BFE}"/>
              </a:ext>
            </a:extLst>
          </p:cNvPr>
          <p:cNvSpPr/>
          <p:nvPr/>
        </p:nvSpPr>
        <p:spPr>
          <a:xfrm>
            <a:off x="1966037" y="2972144"/>
            <a:ext cx="954356" cy="553998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000" b="1" dirty="0">
                <a:solidFill>
                  <a:prstClr val="white"/>
                </a:solidFill>
                <a:latin typeface="Franklin Gothic Book"/>
                <a:ea typeface="宋体" pitchFamily="2" charset="-122"/>
                <a:sym typeface="+mn-lt"/>
              </a:rPr>
              <a:t>69</a:t>
            </a:r>
            <a:r>
              <a:rPr lang="en-US" altLang="zh-CN" sz="3000" b="1" dirty="0">
                <a:solidFill>
                  <a:prstClr val="white"/>
                </a:solidFill>
                <a:latin typeface="Franklin Gothic Book"/>
                <a:ea typeface="黑体"/>
                <a:cs typeface="+mn-ea"/>
                <a:sym typeface="+mn-lt"/>
              </a:rPr>
              <a:t>%</a:t>
            </a:r>
            <a:endParaRPr lang="en-US" sz="3000" b="1" dirty="0">
              <a:solidFill>
                <a:prstClr val="white"/>
              </a:solidFill>
              <a:latin typeface="Franklin Gothic Book"/>
              <a:ea typeface="宋体" pitchFamily="2" charset="-122"/>
              <a:sym typeface="+mn-lt"/>
            </a:endParaRPr>
          </a:p>
        </p:txBody>
      </p:sp>
      <p:sp>
        <p:nvSpPr>
          <p:cNvPr id="53" name="Rectangle 28">
            <a:extLst>
              <a:ext uri="{FF2B5EF4-FFF2-40B4-BE49-F238E27FC236}">
                <a16:creationId xmlns:a16="http://schemas.microsoft.com/office/drawing/2014/main" id="{0273C577-32FB-416D-BE24-B885D80A44BD}"/>
              </a:ext>
            </a:extLst>
          </p:cNvPr>
          <p:cNvSpPr/>
          <p:nvPr/>
        </p:nvSpPr>
        <p:spPr>
          <a:xfrm>
            <a:off x="3992979" y="3487011"/>
            <a:ext cx="1470848" cy="307776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prstClr val="white"/>
                </a:solidFill>
                <a:latin typeface="Franklin Gothic Book"/>
                <a:ea typeface="宋体" pitchFamily="2" charset="-122"/>
                <a:sym typeface="+mn-lt"/>
              </a:rPr>
              <a:t>LOREM IPSUM</a:t>
            </a:r>
          </a:p>
        </p:txBody>
      </p:sp>
      <p:sp>
        <p:nvSpPr>
          <p:cNvPr id="54" name="Rectangle 11">
            <a:extLst>
              <a:ext uri="{FF2B5EF4-FFF2-40B4-BE49-F238E27FC236}">
                <a16:creationId xmlns:a16="http://schemas.microsoft.com/office/drawing/2014/main" id="{357BBD09-27C0-43F0-939B-E0B54E1797CD}"/>
              </a:ext>
            </a:extLst>
          </p:cNvPr>
          <p:cNvSpPr/>
          <p:nvPr/>
        </p:nvSpPr>
        <p:spPr>
          <a:xfrm>
            <a:off x="4285528" y="2972144"/>
            <a:ext cx="988420" cy="553998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000" b="1" dirty="0">
                <a:solidFill>
                  <a:prstClr val="white"/>
                </a:solidFill>
                <a:latin typeface="Franklin Gothic Book"/>
                <a:ea typeface="宋体" pitchFamily="2" charset="-122"/>
                <a:sym typeface="+mn-lt"/>
              </a:rPr>
              <a:t>53</a:t>
            </a:r>
            <a:r>
              <a:rPr lang="en-US" altLang="zh-CN" sz="3000" b="1" dirty="0">
                <a:solidFill>
                  <a:prstClr val="white"/>
                </a:solidFill>
                <a:latin typeface="Franklin Gothic Book"/>
                <a:ea typeface="黑体"/>
                <a:cs typeface="+mn-ea"/>
                <a:sym typeface="+mn-lt"/>
              </a:rPr>
              <a:t>%</a:t>
            </a:r>
            <a:endParaRPr lang="en-US" sz="3000" b="1" dirty="0">
              <a:solidFill>
                <a:prstClr val="white"/>
              </a:solidFill>
              <a:latin typeface="Franklin Gothic Book"/>
              <a:ea typeface="宋体" pitchFamily="2" charset="-122"/>
              <a:sym typeface="+mn-lt"/>
            </a:endParaRPr>
          </a:p>
        </p:txBody>
      </p:sp>
      <p:sp>
        <p:nvSpPr>
          <p:cNvPr id="55" name="Rectangle 28">
            <a:extLst>
              <a:ext uri="{FF2B5EF4-FFF2-40B4-BE49-F238E27FC236}">
                <a16:creationId xmlns:a16="http://schemas.microsoft.com/office/drawing/2014/main" id="{F07DB3B9-C5A7-4F2C-9D83-D0D9AB72A164}"/>
              </a:ext>
            </a:extLst>
          </p:cNvPr>
          <p:cNvSpPr/>
          <p:nvPr/>
        </p:nvSpPr>
        <p:spPr>
          <a:xfrm>
            <a:off x="6297298" y="3487011"/>
            <a:ext cx="1470848" cy="307776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prstClr val="white"/>
                </a:solidFill>
                <a:latin typeface="Franklin Gothic Book"/>
                <a:ea typeface="宋体" pitchFamily="2" charset="-122"/>
                <a:sym typeface="+mn-lt"/>
              </a:rPr>
              <a:t>LOREM IPSUM</a:t>
            </a:r>
          </a:p>
        </p:txBody>
      </p:sp>
      <p:sp>
        <p:nvSpPr>
          <p:cNvPr id="56" name="Rectangle 13">
            <a:extLst>
              <a:ext uri="{FF2B5EF4-FFF2-40B4-BE49-F238E27FC236}">
                <a16:creationId xmlns:a16="http://schemas.microsoft.com/office/drawing/2014/main" id="{CB96FFB7-92BA-4B73-8DE6-EB876232A8E0}"/>
              </a:ext>
            </a:extLst>
          </p:cNvPr>
          <p:cNvSpPr/>
          <p:nvPr/>
        </p:nvSpPr>
        <p:spPr>
          <a:xfrm>
            <a:off x="6589844" y="2972144"/>
            <a:ext cx="989475" cy="553998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000" b="1" dirty="0">
                <a:solidFill>
                  <a:prstClr val="white"/>
                </a:solidFill>
                <a:latin typeface="Franklin Gothic Book"/>
                <a:ea typeface="宋体" pitchFamily="2" charset="-122"/>
                <a:sym typeface="+mn-lt"/>
              </a:rPr>
              <a:t>91</a:t>
            </a:r>
            <a:r>
              <a:rPr lang="en-US" altLang="zh-CN" sz="3000" b="1" dirty="0">
                <a:solidFill>
                  <a:prstClr val="white"/>
                </a:solidFill>
                <a:latin typeface="Franklin Gothic Book"/>
                <a:ea typeface="黑体"/>
                <a:cs typeface="+mn-ea"/>
                <a:sym typeface="+mn-lt"/>
              </a:rPr>
              <a:t>%</a:t>
            </a:r>
            <a:endParaRPr lang="en-US" sz="3000" b="1" dirty="0">
              <a:solidFill>
                <a:prstClr val="white"/>
              </a:solidFill>
              <a:latin typeface="Franklin Gothic Book"/>
              <a:ea typeface="宋体" pitchFamily="2" charset="-122"/>
              <a:sym typeface="+mn-lt"/>
            </a:endParaRPr>
          </a:p>
        </p:txBody>
      </p:sp>
      <p:sp>
        <p:nvSpPr>
          <p:cNvPr id="57" name="Rectangle 28">
            <a:extLst>
              <a:ext uri="{FF2B5EF4-FFF2-40B4-BE49-F238E27FC236}">
                <a16:creationId xmlns:a16="http://schemas.microsoft.com/office/drawing/2014/main" id="{F2816AAB-CD15-4E84-862B-5129113E6091}"/>
              </a:ext>
            </a:extLst>
          </p:cNvPr>
          <p:cNvSpPr/>
          <p:nvPr/>
        </p:nvSpPr>
        <p:spPr>
          <a:xfrm>
            <a:off x="8616787" y="3487011"/>
            <a:ext cx="1470848" cy="307776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prstClr val="white"/>
                </a:solidFill>
                <a:latin typeface="Franklin Gothic Book"/>
                <a:ea typeface="宋体" pitchFamily="2" charset="-122"/>
                <a:sym typeface="+mn-lt"/>
              </a:rPr>
              <a:t>LOREM IPSUM</a:t>
            </a:r>
          </a:p>
        </p:txBody>
      </p:sp>
      <p:sp>
        <p:nvSpPr>
          <p:cNvPr id="58" name="Rectangle 18">
            <a:extLst>
              <a:ext uri="{FF2B5EF4-FFF2-40B4-BE49-F238E27FC236}">
                <a16:creationId xmlns:a16="http://schemas.microsoft.com/office/drawing/2014/main" id="{B2EDACD2-90FF-44BF-AC4C-E973A914B40A}"/>
              </a:ext>
            </a:extLst>
          </p:cNvPr>
          <p:cNvSpPr/>
          <p:nvPr/>
        </p:nvSpPr>
        <p:spPr>
          <a:xfrm>
            <a:off x="8909333" y="2972144"/>
            <a:ext cx="988220" cy="553998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000" b="1" dirty="0">
                <a:solidFill>
                  <a:prstClr val="white"/>
                </a:solidFill>
                <a:latin typeface="Franklin Gothic Book"/>
                <a:ea typeface="宋体" pitchFamily="2" charset="-122"/>
                <a:sym typeface="+mn-lt"/>
              </a:rPr>
              <a:t>85</a:t>
            </a:r>
            <a:r>
              <a:rPr lang="en-US" altLang="zh-CN" sz="3000" b="1" dirty="0">
                <a:solidFill>
                  <a:prstClr val="white"/>
                </a:solidFill>
                <a:latin typeface="Franklin Gothic Book"/>
                <a:ea typeface="黑体"/>
                <a:cs typeface="+mn-ea"/>
                <a:sym typeface="+mn-lt"/>
              </a:rPr>
              <a:t>%</a:t>
            </a:r>
            <a:endParaRPr lang="en-US" sz="3000" b="1" dirty="0">
              <a:solidFill>
                <a:prstClr val="white"/>
              </a:solidFill>
              <a:latin typeface="Franklin Gothic Book"/>
              <a:ea typeface="宋体" pitchFamily="2" charset="-122"/>
              <a:sym typeface="+mn-lt"/>
            </a:endParaRPr>
          </a:p>
        </p:txBody>
      </p:sp>
      <p:sp>
        <p:nvSpPr>
          <p:cNvPr id="59" name="Rectangle 19">
            <a:extLst>
              <a:ext uri="{FF2B5EF4-FFF2-40B4-BE49-F238E27FC236}">
                <a16:creationId xmlns:a16="http://schemas.microsoft.com/office/drawing/2014/main" id="{81CD44B3-D019-4EC7-A372-4FEB1DA68A66}"/>
              </a:ext>
            </a:extLst>
          </p:cNvPr>
          <p:cNvSpPr/>
          <p:nvPr/>
        </p:nvSpPr>
        <p:spPr>
          <a:xfrm>
            <a:off x="1647315" y="4421410"/>
            <a:ext cx="1603065" cy="34438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prstClr val="black">
                    <a:lumMod val="40000"/>
                    <a:lumOff val="60000"/>
                  </a:prstClr>
                </a:solidFill>
                <a:latin typeface="Franklin Gothic Book"/>
                <a:ea typeface="宋体" pitchFamily="2" charset="-122"/>
                <a:sym typeface="+mn-lt"/>
              </a:rPr>
              <a:t>LOREM IPSUM</a:t>
            </a:r>
          </a:p>
        </p:txBody>
      </p:sp>
      <p:sp>
        <p:nvSpPr>
          <p:cNvPr id="60" name="Rectangle 20">
            <a:extLst>
              <a:ext uri="{FF2B5EF4-FFF2-40B4-BE49-F238E27FC236}">
                <a16:creationId xmlns:a16="http://schemas.microsoft.com/office/drawing/2014/main" id="{24226043-83FF-4E78-9ED8-4AEEB9726AAC}"/>
              </a:ext>
            </a:extLst>
          </p:cNvPr>
          <p:cNvSpPr/>
          <p:nvPr/>
        </p:nvSpPr>
        <p:spPr>
          <a:xfrm>
            <a:off x="1518838" y="4764765"/>
            <a:ext cx="1860019" cy="632480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Lorem ipsum dolor sit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amet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consectetuer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adipiscing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elit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sed diam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nonummy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nibh</a:t>
            </a:r>
            <a:endParaRPr lang="en-US" sz="900" dirty="0">
              <a:solidFill>
                <a:prstClr val="black"/>
              </a:solidFill>
              <a:latin typeface="Franklin Gothic Book"/>
              <a:ea typeface="宋体" pitchFamily="2" charset="-122"/>
              <a:sym typeface="+mn-lt"/>
            </a:endParaRPr>
          </a:p>
        </p:txBody>
      </p:sp>
      <p:sp>
        <p:nvSpPr>
          <p:cNvPr id="61" name="Rectangle 27">
            <a:extLst>
              <a:ext uri="{FF2B5EF4-FFF2-40B4-BE49-F238E27FC236}">
                <a16:creationId xmlns:a16="http://schemas.microsoft.com/office/drawing/2014/main" id="{6DC1A3DF-FB49-4CDF-AD2F-0B048F62FB16}"/>
              </a:ext>
            </a:extLst>
          </p:cNvPr>
          <p:cNvSpPr/>
          <p:nvPr/>
        </p:nvSpPr>
        <p:spPr>
          <a:xfrm>
            <a:off x="3902400" y="4421410"/>
            <a:ext cx="1603065" cy="34438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prstClr val="black">
                    <a:lumMod val="40000"/>
                    <a:lumOff val="60000"/>
                  </a:prstClr>
                </a:solidFill>
                <a:latin typeface="Franklin Gothic Book"/>
                <a:ea typeface="宋体" pitchFamily="2" charset="-122"/>
                <a:sym typeface="+mn-lt"/>
              </a:rPr>
              <a:t>LOREM IPSUM</a:t>
            </a:r>
          </a:p>
        </p:txBody>
      </p:sp>
      <p:sp>
        <p:nvSpPr>
          <p:cNvPr id="62" name="Rectangle 28">
            <a:extLst>
              <a:ext uri="{FF2B5EF4-FFF2-40B4-BE49-F238E27FC236}">
                <a16:creationId xmlns:a16="http://schemas.microsoft.com/office/drawing/2014/main" id="{ADF7A5B3-F6BF-4393-A6C0-28E2C3746890}"/>
              </a:ext>
            </a:extLst>
          </p:cNvPr>
          <p:cNvSpPr/>
          <p:nvPr/>
        </p:nvSpPr>
        <p:spPr>
          <a:xfrm>
            <a:off x="3773923" y="4764765"/>
            <a:ext cx="1860019" cy="632480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Lorem ipsum dolor sit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amet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consectetuer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adipiscing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elit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sed diam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nonummy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nibh</a:t>
            </a:r>
            <a:endParaRPr lang="en-US" sz="900" dirty="0">
              <a:solidFill>
                <a:prstClr val="black"/>
              </a:solidFill>
              <a:latin typeface="Franklin Gothic Book"/>
              <a:ea typeface="宋体" pitchFamily="2" charset="-122"/>
              <a:sym typeface="+mn-lt"/>
            </a:endParaRPr>
          </a:p>
        </p:txBody>
      </p:sp>
      <p:sp>
        <p:nvSpPr>
          <p:cNvPr id="63" name="Rectangle 29">
            <a:extLst>
              <a:ext uri="{FF2B5EF4-FFF2-40B4-BE49-F238E27FC236}">
                <a16:creationId xmlns:a16="http://schemas.microsoft.com/office/drawing/2014/main" id="{CFF2D5D9-0B31-4250-9E64-BA28953AF836}"/>
              </a:ext>
            </a:extLst>
          </p:cNvPr>
          <p:cNvSpPr/>
          <p:nvPr/>
        </p:nvSpPr>
        <p:spPr>
          <a:xfrm>
            <a:off x="6277953" y="4421410"/>
            <a:ext cx="1603065" cy="34438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prstClr val="black">
                    <a:lumMod val="40000"/>
                    <a:lumOff val="60000"/>
                  </a:prstClr>
                </a:solidFill>
                <a:latin typeface="Franklin Gothic Book"/>
                <a:ea typeface="宋体" pitchFamily="2" charset="-122"/>
                <a:sym typeface="+mn-lt"/>
              </a:rPr>
              <a:t>LOREM IPSUM</a:t>
            </a:r>
          </a:p>
        </p:txBody>
      </p:sp>
      <p:sp>
        <p:nvSpPr>
          <p:cNvPr id="64" name="Rectangle 30">
            <a:extLst>
              <a:ext uri="{FF2B5EF4-FFF2-40B4-BE49-F238E27FC236}">
                <a16:creationId xmlns:a16="http://schemas.microsoft.com/office/drawing/2014/main" id="{6BA5A1EC-10C3-43B7-ADE6-4FE506FDE96D}"/>
              </a:ext>
            </a:extLst>
          </p:cNvPr>
          <p:cNvSpPr/>
          <p:nvPr/>
        </p:nvSpPr>
        <p:spPr>
          <a:xfrm>
            <a:off x="6149476" y="4764765"/>
            <a:ext cx="1860019" cy="632480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Lorem ipsum dolor sit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amet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consectetuer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adipiscing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elit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sed diam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nonummy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nibh</a:t>
            </a:r>
            <a:endParaRPr lang="en-US" sz="900" dirty="0">
              <a:solidFill>
                <a:prstClr val="black"/>
              </a:solidFill>
              <a:latin typeface="Franklin Gothic Book"/>
              <a:ea typeface="宋体" pitchFamily="2" charset="-122"/>
              <a:sym typeface="+mn-lt"/>
            </a:endParaRPr>
          </a:p>
        </p:txBody>
      </p:sp>
      <p:sp>
        <p:nvSpPr>
          <p:cNvPr id="65" name="Rectangle 31">
            <a:extLst>
              <a:ext uri="{FF2B5EF4-FFF2-40B4-BE49-F238E27FC236}">
                <a16:creationId xmlns:a16="http://schemas.microsoft.com/office/drawing/2014/main" id="{FF95D857-3367-4393-B883-8C9A3A9C0304}"/>
              </a:ext>
            </a:extLst>
          </p:cNvPr>
          <p:cNvSpPr/>
          <p:nvPr/>
        </p:nvSpPr>
        <p:spPr>
          <a:xfrm>
            <a:off x="8639223" y="4421410"/>
            <a:ext cx="1603065" cy="34438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prstClr val="black">
                    <a:lumMod val="40000"/>
                    <a:lumOff val="60000"/>
                  </a:prstClr>
                </a:solidFill>
                <a:latin typeface="Franklin Gothic Book"/>
                <a:ea typeface="宋体" pitchFamily="2" charset="-122"/>
                <a:sym typeface="+mn-lt"/>
              </a:rPr>
              <a:t>LOREM IPSUM</a:t>
            </a:r>
          </a:p>
        </p:txBody>
      </p:sp>
      <p:sp>
        <p:nvSpPr>
          <p:cNvPr id="66" name="Rectangle 32">
            <a:extLst>
              <a:ext uri="{FF2B5EF4-FFF2-40B4-BE49-F238E27FC236}">
                <a16:creationId xmlns:a16="http://schemas.microsoft.com/office/drawing/2014/main" id="{3BFD7945-681F-49A9-A085-D051557A4845}"/>
              </a:ext>
            </a:extLst>
          </p:cNvPr>
          <p:cNvSpPr/>
          <p:nvPr/>
        </p:nvSpPr>
        <p:spPr>
          <a:xfrm>
            <a:off x="8510747" y="4764765"/>
            <a:ext cx="1860019" cy="632480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Lorem ipsum dolor sit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amet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consectetuer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adipiscing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elit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sed diam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nonummy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nibh</a:t>
            </a:r>
            <a:endParaRPr lang="en-US" sz="900" dirty="0">
              <a:solidFill>
                <a:prstClr val="black"/>
              </a:solidFill>
              <a:latin typeface="Franklin Gothic Book"/>
              <a:ea typeface="宋体" pitchFamily="2" charset="-122"/>
              <a:sym typeface="+mn-lt"/>
            </a:endParaRPr>
          </a:p>
        </p:txBody>
      </p:sp>
      <p:sp>
        <p:nvSpPr>
          <p:cNvPr id="67" name="koppt-圆形">
            <a:extLst>
              <a:ext uri="{FF2B5EF4-FFF2-40B4-BE49-F238E27FC236}">
                <a16:creationId xmlns:a16="http://schemas.microsoft.com/office/drawing/2014/main" id="{B227A5C1-1139-45AB-849F-712692D0ECCE}"/>
              </a:ext>
            </a:extLst>
          </p:cNvPr>
          <p:cNvSpPr/>
          <p:nvPr/>
        </p:nvSpPr>
        <p:spPr>
          <a:xfrm rot="8100000">
            <a:off x="2136092" y="1515883"/>
            <a:ext cx="587851" cy="587852"/>
          </a:xfrm>
          <a:prstGeom prst="teardrop">
            <a:avLst/>
          </a:prstGeom>
          <a:solidFill>
            <a:srgbClr val="526188">
              <a:lumMod val="40000"/>
              <a:lumOff val="60000"/>
            </a:srgbClr>
          </a:solidFill>
          <a:ln w="38100" cap="flat" cmpd="sng" algn="ctr">
            <a:noFill/>
            <a:prstDash val="solid"/>
          </a:ln>
          <a:effectLst/>
        </p:spPr>
        <p:txBody>
          <a:bodyPr lIns="91428" tIns="45714" rIns="91428" bIns="45714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anklin Gothic Book"/>
              <a:ea typeface="黑体"/>
              <a:cs typeface="+mn-ea"/>
              <a:sym typeface="+mn-lt"/>
            </a:endParaRPr>
          </a:p>
        </p:txBody>
      </p:sp>
      <p:sp>
        <p:nvSpPr>
          <p:cNvPr id="68" name="koppt-圆形">
            <a:extLst>
              <a:ext uri="{FF2B5EF4-FFF2-40B4-BE49-F238E27FC236}">
                <a16:creationId xmlns:a16="http://schemas.microsoft.com/office/drawing/2014/main" id="{5F5CE208-E0D3-4335-8F13-DD7D3EE42E09}"/>
              </a:ext>
            </a:extLst>
          </p:cNvPr>
          <p:cNvSpPr/>
          <p:nvPr/>
        </p:nvSpPr>
        <p:spPr>
          <a:xfrm rot="8100000">
            <a:off x="4436029" y="1515883"/>
            <a:ext cx="587851" cy="587852"/>
          </a:xfrm>
          <a:prstGeom prst="teardrop">
            <a:avLst/>
          </a:prstGeom>
          <a:solidFill>
            <a:srgbClr val="E7C7A0">
              <a:lumMod val="40000"/>
              <a:lumOff val="60000"/>
            </a:srgbClr>
          </a:solidFill>
          <a:ln w="38100" cap="flat" cmpd="sng" algn="ctr">
            <a:noFill/>
            <a:prstDash val="solid"/>
          </a:ln>
          <a:effectLst/>
        </p:spPr>
        <p:txBody>
          <a:bodyPr lIns="91428" tIns="45714" rIns="91428" bIns="45714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anklin Gothic Book"/>
              <a:ea typeface="黑体"/>
              <a:cs typeface="+mn-ea"/>
              <a:sym typeface="+mn-lt"/>
            </a:endParaRPr>
          </a:p>
        </p:txBody>
      </p:sp>
      <p:sp>
        <p:nvSpPr>
          <p:cNvPr id="69" name="koppt-圆形">
            <a:extLst>
              <a:ext uri="{FF2B5EF4-FFF2-40B4-BE49-F238E27FC236}">
                <a16:creationId xmlns:a16="http://schemas.microsoft.com/office/drawing/2014/main" id="{24FDE1D5-0994-4C12-89F7-A892F04B3053}"/>
              </a:ext>
            </a:extLst>
          </p:cNvPr>
          <p:cNvSpPr/>
          <p:nvPr/>
        </p:nvSpPr>
        <p:spPr>
          <a:xfrm rot="8100000">
            <a:off x="6735010" y="1515883"/>
            <a:ext cx="587851" cy="587852"/>
          </a:xfrm>
          <a:prstGeom prst="teardrop">
            <a:avLst/>
          </a:prstGeom>
          <a:solidFill>
            <a:srgbClr val="526188">
              <a:lumMod val="40000"/>
              <a:lumOff val="60000"/>
            </a:srgbClr>
          </a:solidFill>
          <a:ln w="38100" cap="flat" cmpd="sng" algn="ctr">
            <a:noFill/>
            <a:prstDash val="solid"/>
          </a:ln>
          <a:effectLst/>
        </p:spPr>
        <p:txBody>
          <a:bodyPr lIns="91428" tIns="45714" rIns="91428" bIns="45714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anklin Gothic Book"/>
              <a:ea typeface="黑体"/>
              <a:cs typeface="+mn-ea"/>
              <a:sym typeface="+mn-lt"/>
            </a:endParaRPr>
          </a:p>
        </p:txBody>
      </p:sp>
      <p:sp>
        <p:nvSpPr>
          <p:cNvPr id="70" name="koppt-圆形">
            <a:extLst>
              <a:ext uri="{FF2B5EF4-FFF2-40B4-BE49-F238E27FC236}">
                <a16:creationId xmlns:a16="http://schemas.microsoft.com/office/drawing/2014/main" id="{C9E80C39-0771-4B8A-A10D-219813A90202}"/>
              </a:ext>
            </a:extLst>
          </p:cNvPr>
          <p:cNvSpPr/>
          <p:nvPr/>
        </p:nvSpPr>
        <p:spPr>
          <a:xfrm rot="8100000">
            <a:off x="9038119" y="1515883"/>
            <a:ext cx="587851" cy="587852"/>
          </a:xfrm>
          <a:prstGeom prst="teardrop">
            <a:avLst/>
          </a:prstGeom>
          <a:solidFill>
            <a:srgbClr val="E7C7A0">
              <a:lumMod val="40000"/>
              <a:lumOff val="60000"/>
            </a:srgbClr>
          </a:solidFill>
          <a:ln w="38100" cap="flat" cmpd="sng" algn="ctr">
            <a:noFill/>
            <a:prstDash val="solid"/>
          </a:ln>
          <a:effectLst/>
        </p:spPr>
        <p:txBody>
          <a:bodyPr lIns="91428" tIns="45714" rIns="91428" bIns="45714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anklin Gothic Book"/>
              <a:ea typeface="黑体"/>
              <a:cs typeface="+mn-ea"/>
              <a:sym typeface="+mn-lt"/>
            </a:endParaRPr>
          </a:p>
        </p:txBody>
      </p:sp>
      <p:grpSp>
        <p:nvGrpSpPr>
          <p:cNvPr id="71" name="Group 37">
            <a:extLst>
              <a:ext uri="{FF2B5EF4-FFF2-40B4-BE49-F238E27FC236}">
                <a16:creationId xmlns:a16="http://schemas.microsoft.com/office/drawing/2014/main" id="{8E0CFEB4-ADB0-488C-8E59-C7809916EEE1}"/>
              </a:ext>
            </a:extLst>
          </p:cNvPr>
          <p:cNvGrpSpPr/>
          <p:nvPr/>
        </p:nvGrpSpPr>
        <p:grpSpPr>
          <a:xfrm>
            <a:off x="2326473" y="1717049"/>
            <a:ext cx="232172" cy="232172"/>
            <a:chOff x="8216107" y="2577307"/>
            <a:chExt cx="464344" cy="464344"/>
          </a:xfrm>
          <a:solidFill>
            <a:sysClr val="window" lastClr="FFFFFF"/>
          </a:solidFill>
        </p:grpSpPr>
        <p:sp>
          <p:nvSpPr>
            <p:cNvPr id="72" name="AutoShape 52">
              <a:extLst>
                <a:ext uri="{FF2B5EF4-FFF2-40B4-BE49-F238E27FC236}">
                  <a16:creationId xmlns:a16="http://schemas.microsoft.com/office/drawing/2014/main" id="{99364320-B192-454C-882E-818BA347068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6107" y="2577307"/>
              <a:ext cx="464344" cy="464344"/>
            </a:xfrm>
            <a:custGeom>
              <a:avLst/>
              <a:gdLst>
                <a:gd name="T0" fmla="+- 0 10800 87"/>
                <a:gd name="T1" fmla="*/ T0 w 21426"/>
                <a:gd name="T2" fmla="+- 0 10799 73"/>
                <a:gd name="T3" fmla="*/ 10799 h 21453"/>
                <a:gd name="T4" fmla="+- 0 10800 87"/>
                <a:gd name="T5" fmla="*/ T4 w 21426"/>
                <a:gd name="T6" fmla="+- 0 10799 73"/>
                <a:gd name="T7" fmla="*/ 10799 h 21453"/>
                <a:gd name="T8" fmla="+- 0 10800 87"/>
                <a:gd name="T9" fmla="*/ T8 w 21426"/>
                <a:gd name="T10" fmla="+- 0 10799 73"/>
                <a:gd name="T11" fmla="*/ 10799 h 21453"/>
                <a:gd name="T12" fmla="+- 0 10800 87"/>
                <a:gd name="T13" fmla="*/ T12 w 21426"/>
                <a:gd name="T14" fmla="+- 0 10799 73"/>
                <a:gd name="T15" fmla="*/ 10799 h 2145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26" h="21453">
                  <a:moveTo>
                    <a:pt x="8034" y="20112"/>
                  </a:moveTo>
                  <a:cubicBezTo>
                    <a:pt x="5816" y="17892"/>
                    <a:pt x="3556" y="15628"/>
                    <a:pt x="1338" y="13408"/>
                  </a:cubicBezTo>
                  <a:cubicBezTo>
                    <a:pt x="3241" y="7240"/>
                    <a:pt x="11488" y="7509"/>
                    <a:pt x="13391" y="1341"/>
                  </a:cubicBezTo>
                  <a:cubicBezTo>
                    <a:pt x="15609" y="3560"/>
                    <a:pt x="17869" y="5825"/>
                    <a:pt x="20087" y="8045"/>
                  </a:cubicBezTo>
                  <a:cubicBezTo>
                    <a:pt x="18184" y="14212"/>
                    <a:pt x="9937" y="13944"/>
                    <a:pt x="8034" y="20112"/>
                  </a:cubicBezTo>
                  <a:moveTo>
                    <a:pt x="21034" y="7097"/>
                  </a:moveTo>
                  <a:lnTo>
                    <a:pt x="14338" y="393"/>
                  </a:lnTo>
                  <a:cubicBezTo>
                    <a:pt x="14006" y="60"/>
                    <a:pt x="13525" y="-73"/>
                    <a:pt x="13069" y="39"/>
                  </a:cubicBezTo>
                  <a:cubicBezTo>
                    <a:pt x="12828" y="98"/>
                    <a:pt x="12614" y="222"/>
                    <a:pt x="12444" y="393"/>
                  </a:cubicBezTo>
                  <a:cubicBezTo>
                    <a:pt x="12292" y="545"/>
                    <a:pt x="12177" y="733"/>
                    <a:pt x="12112" y="944"/>
                  </a:cubicBezTo>
                  <a:cubicBezTo>
                    <a:pt x="11808" y="1929"/>
                    <a:pt x="11283" y="2785"/>
                    <a:pt x="10507" y="3562"/>
                  </a:cubicBezTo>
                  <a:cubicBezTo>
                    <a:pt x="9471" y="4598"/>
                    <a:pt x="8121" y="5384"/>
                    <a:pt x="6693" y="6214"/>
                  </a:cubicBezTo>
                  <a:cubicBezTo>
                    <a:pt x="5177" y="7094"/>
                    <a:pt x="3611" y="8006"/>
                    <a:pt x="2328" y="9290"/>
                  </a:cubicBezTo>
                  <a:cubicBezTo>
                    <a:pt x="1237" y="10383"/>
                    <a:pt x="493" y="11600"/>
                    <a:pt x="59" y="13011"/>
                  </a:cubicBezTo>
                  <a:cubicBezTo>
                    <a:pt x="-87" y="13488"/>
                    <a:pt x="40" y="14004"/>
                    <a:pt x="391" y="14356"/>
                  </a:cubicBezTo>
                  <a:lnTo>
                    <a:pt x="7087" y="21060"/>
                  </a:lnTo>
                  <a:cubicBezTo>
                    <a:pt x="7419" y="21393"/>
                    <a:pt x="7900" y="21526"/>
                    <a:pt x="8356" y="21414"/>
                  </a:cubicBezTo>
                  <a:cubicBezTo>
                    <a:pt x="8597" y="21354"/>
                    <a:pt x="8811" y="21231"/>
                    <a:pt x="8981" y="21060"/>
                  </a:cubicBezTo>
                  <a:cubicBezTo>
                    <a:pt x="9133" y="20908"/>
                    <a:pt x="9248" y="20720"/>
                    <a:pt x="9314" y="20508"/>
                  </a:cubicBezTo>
                  <a:cubicBezTo>
                    <a:pt x="9617" y="19523"/>
                    <a:pt x="10142" y="18667"/>
                    <a:pt x="10918" y="17890"/>
                  </a:cubicBezTo>
                  <a:cubicBezTo>
                    <a:pt x="11954" y="16853"/>
                    <a:pt x="13304" y="16069"/>
                    <a:pt x="14733" y="15239"/>
                  </a:cubicBezTo>
                  <a:cubicBezTo>
                    <a:pt x="16248" y="14357"/>
                    <a:pt x="17814" y="13446"/>
                    <a:pt x="19097" y="12162"/>
                  </a:cubicBezTo>
                  <a:cubicBezTo>
                    <a:pt x="20188" y="11070"/>
                    <a:pt x="20932" y="9852"/>
                    <a:pt x="21366" y="8440"/>
                  </a:cubicBezTo>
                  <a:cubicBezTo>
                    <a:pt x="21512" y="7965"/>
                    <a:pt x="21385" y="7448"/>
                    <a:pt x="21034" y="709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  <p:sp>
          <p:nvSpPr>
            <p:cNvPr id="73" name="AutoShape 53">
              <a:extLst>
                <a:ext uri="{FF2B5EF4-FFF2-40B4-BE49-F238E27FC236}">
                  <a16:creationId xmlns:a16="http://schemas.microsoft.com/office/drawing/2014/main" id="{219B264E-DFCE-4043-A883-27EFCDD1764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0732" y="2736850"/>
              <a:ext cx="125413" cy="130175"/>
            </a:xfrm>
            <a:custGeom>
              <a:avLst/>
              <a:gdLst>
                <a:gd name="T0" fmla="+- 0 10801 59"/>
                <a:gd name="T1" fmla="*/ T0 w 21484"/>
                <a:gd name="T2" fmla="+- 0 10799 41"/>
                <a:gd name="T3" fmla="*/ 10799 h 21516"/>
                <a:gd name="T4" fmla="+- 0 10801 59"/>
                <a:gd name="T5" fmla="*/ T4 w 21484"/>
                <a:gd name="T6" fmla="+- 0 10799 41"/>
                <a:gd name="T7" fmla="*/ 10799 h 21516"/>
                <a:gd name="T8" fmla="+- 0 10801 59"/>
                <a:gd name="T9" fmla="*/ T8 w 21484"/>
                <a:gd name="T10" fmla="+- 0 10799 41"/>
                <a:gd name="T11" fmla="*/ 10799 h 21516"/>
                <a:gd name="T12" fmla="+- 0 10801 59"/>
                <a:gd name="T13" fmla="*/ T12 w 21484"/>
                <a:gd name="T14" fmla="+- 0 10799 41"/>
                <a:gd name="T15" fmla="*/ 10799 h 215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84" h="21516">
                  <a:moveTo>
                    <a:pt x="17511" y="14987"/>
                  </a:moveTo>
                  <a:cubicBezTo>
                    <a:pt x="17287" y="15384"/>
                    <a:pt x="17032" y="15740"/>
                    <a:pt x="16731" y="16049"/>
                  </a:cubicBezTo>
                  <a:cubicBezTo>
                    <a:pt x="15340" y="14692"/>
                    <a:pt x="13947" y="13205"/>
                    <a:pt x="12559" y="11675"/>
                  </a:cubicBezTo>
                  <a:cubicBezTo>
                    <a:pt x="12912" y="11521"/>
                    <a:pt x="13287" y="11362"/>
                    <a:pt x="13689" y="11198"/>
                  </a:cubicBezTo>
                  <a:cubicBezTo>
                    <a:pt x="14092" y="11034"/>
                    <a:pt x="14494" y="10927"/>
                    <a:pt x="14895" y="10861"/>
                  </a:cubicBezTo>
                  <a:cubicBezTo>
                    <a:pt x="15308" y="10801"/>
                    <a:pt x="15715" y="10819"/>
                    <a:pt x="16122" y="10913"/>
                  </a:cubicBezTo>
                  <a:cubicBezTo>
                    <a:pt x="16527" y="11011"/>
                    <a:pt x="16909" y="11222"/>
                    <a:pt x="17262" y="11554"/>
                  </a:cubicBezTo>
                  <a:cubicBezTo>
                    <a:pt x="17612" y="11890"/>
                    <a:pt x="17835" y="12244"/>
                    <a:pt x="17923" y="12620"/>
                  </a:cubicBezTo>
                  <a:cubicBezTo>
                    <a:pt x="18020" y="13004"/>
                    <a:pt x="18025" y="13392"/>
                    <a:pt x="17958" y="13789"/>
                  </a:cubicBezTo>
                  <a:cubicBezTo>
                    <a:pt x="17883" y="14187"/>
                    <a:pt x="17738" y="14585"/>
                    <a:pt x="17511" y="14987"/>
                  </a:cubicBezTo>
                  <a:moveTo>
                    <a:pt x="5799" y="10193"/>
                  </a:moveTo>
                  <a:cubicBezTo>
                    <a:pt x="5096" y="10221"/>
                    <a:pt x="4482" y="9996"/>
                    <a:pt x="3946" y="9496"/>
                  </a:cubicBezTo>
                  <a:cubicBezTo>
                    <a:pt x="3717" y="9285"/>
                    <a:pt x="3558" y="9028"/>
                    <a:pt x="3461" y="8724"/>
                  </a:cubicBezTo>
                  <a:cubicBezTo>
                    <a:pt x="3359" y="8420"/>
                    <a:pt x="3326" y="8088"/>
                    <a:pt x="3366" y="7723"/>
                  </a:cubicBezTo>
                  <a:cubicBezTo>
                    <a:pt x="3397" y="7363"/>
                    <a:pt x="3509" y="6989"/>
                    <a:pt x="3703" y="6610"/>
                  </a:cubicBezTo>
                  <a:cubicBezTo>
                    <a:pt x="3889" y="6231"/>
                    <a:pt x="4160" y="5852"/>
                    <a:pt x="4510" y="5487"/>
                  </a:cubicBezTo>
                  <a:cubicBezTo>
                    <a:pt x="5768" y="6694"/>
                    <a:pt x="7022" y="8018"/>
                    <a:pt x="8282" y="9388"/>
                  </a:cubicBezTo>
                  <a:cubicBezTo>
                    <a:pt x="7330" y="9893"/>
                    <a:pt x="6501" y="10164"/>
                    <a:pt x="5799" y="10193"/>
                  </a:cubicBezTo>
                  <a:moveTo>
                    <a:pt x="19678" y="8570"/>
                  </a:moveTo>
                  <a:cubicBezTo>
                    <a:pt x="18868" y="7915"/>
                    <a:pt x="18055" y="7470"/>
                    <a:pt x="17235" y="7250"/>
                  </a:cubicBezTo>
                  <a:cubicBezTo>
                    <a:pt x="16421" y="7031"/>
                    <a:pt x="15603" y="6942"/>
                    <a:pt x="14779" y="6998"/>
                  </a:cubicBezTo>
                  <a:cubicBezTo>
                    <a:pt x="13964" y="7059"/>
                    <a:pt x="13130" y="7236"/>
                    <a:pt x="12296" y="7545"/>
                  </a:cubicBezTo>
                  <a:cubicBezTo>
                    <a:pt x="11462" y="7859"/>
                    <a:pt x="10625" y="8200"/>
                    <a:pt x="9782" y="8593"/>
                  </a:cubicBezTo>
                  <a:cubicBezTo>
                    <a:pt x="8448" y="7115"/>
                    <a:pt x="7114" y="5658"/>
                    <a:pt x="5778" y="4299"/>
                  </a:cubicBezTo>
                  <a:cubicBezTo>
                    <a:pt x="6382" y="3775"/>
                    <a:pt x="6963" y="3509"/>
                    <a:pt x="7526" y="3490"/>
                  </a:cubicBezTo>
                  <a:cubicBezTo>
                    <a:pt x="8088" y="3467"/>
                    <a:pt x="8631" y="3523"/>
                    <a:pt x="9145" y="3649"/>
                  </a:cubicBezTo>
                  <a:cubicBezTo>
                    <a:pt x="9669" y="3775"/>
                    <a:pt x="10149" y="3883"/>
                    <a:pt x="10590" y="3967"/>
                  </a:cubicBezTo>
                  <a:cubicBezTo>
                    <a:pt x="11038" y="4051"/>
                    <a:pt x="11424" y="3958"/>
                    <a:pt x="11765" y="3682"/>
                  </a:cubicBezTo>
                  <a:cubicBezTo>
                    <a:pt x="12123" y="3382"/>
                    <a:pt x="12321" y="2994"/>
                    <a:pt x="12351" y="2526"/>
                  </a:cubicBezTo>
                  <a:cubicBezTo>
                    <a:pt x="12376" y="2054"/>
                    <a:pt x="12189" y="1596"/>
                    <a:pt x="11782" y="1147"/>
                  </a:cubicBezTo>
                  <a:cubicBezTo>
                    <a:pt x="11258" y="569"/>
                    <a:pt x="10630" y="216"/>
                    <a:pt x="9872" y="85"/>
                  </a:cubicBezTo>
                  <a:cubicBezTo>
                    <a:pt x="9126" y="-41"/>
                    <a:pt x="8358" y="-30"/>
                    <a:pt x="7564" y="136"/>
                  </a:cubicBezTo>
                  <a:cubicBezTo>
                    <a:pt x="6780" y="309"/>
                    <a:pt x="6032" y="595"/>
                    <a:pt x="5324" y="997"/>
                  </a:cubicBezTo>
                  <a:cubicBezTo>
                    <a:pt x="4617" y="1399"/>
                    <a:pt x="4048" y="1811"/>
                    <a:pt x="3626" y="2213"/>
                  </a:cubicBezTo>
                  <a:cubicBezTo>
                    <a:pt x="3464" y="2066"/>
                    <a:pt x="3302" y="1918"/>
                    <a:pt x="3141" y="1773"/>
                  </a:cubicBezTo>
                  <a:cubicBezTo>
                    <a:pt x="2963" y="1614"/>
                    <a:pt x="2739" y="1530"/>
                    <a:pt x="2471" y="1535"/>
                  </a:cubicBezTo>
                  <a:cubicBezTo>
                    <a:pt x="2200" y="1535"/>
                    <a:pt x="1977" y="1647"/>
                    <a:pt x="1793" y="1853"/>
                  </a:cubicBezTo>
                  <a:cubicBezTo>
                    <a:pt x="1615" y="2054"/>
                    <a:pt x="1530" y="2288"/>
                    <a:pt x="1565" y="2536"/>
                  </a:cubicBezTo>
                  <a:cubicBezTo>
                    <a:pt x="1589" y="2793"/>
                    <a:pt x="1696" y="2989"/>
                    <a:pt x="1880" y="3139"/>
                  </a:cubicBezTo>
                  <a:cubicBezTo>
                    <a:pt x="2044" y="3270"/>
                    <a:pt x="2203" y="3401"/>
                    <a:pt x="2364" y="3537"/>
                  </a:cubicBezTo>
                  <a:cubicBezTo>
                    <a:pt x="1731" y="4276"/>
                    <a:pt x="1207" y="5094"/>
                    <a:pt x="795" y="5957"/>
                  </a:cubicBezTo>
                  <a:cubicBezTo>
                    <a:pt x="378" y="6820"/>
                    <a:pt x="130" y="7676"/>
                    <a:pt x="37" y="8509"/>
                  </a:cubicBezTo>
                  <a:cubicBezTo>
                    <a:pt x="-59" y="9346"/>
                    <a:pt x="33" y="10113"/>
                    <a:pt x="298" y="10824"/>
                  </a:cubicBezTo>
                  <a:cubicBezTo>
                    <a:pt x="566" y="11540"/>
                    <a:pt x="1056" y="12148"/>
                    <a:pt x="1774" y="12723"/>
                  </a:cubicBezTo>
                  <a:cubicBezTo>
                    <a:pt x="2942" y="13658"/>
                    <a:pt x="4321" y="14056"/>
                    <a:pt x="5915" y="13967"/>
                  </a:cubicBezTo>
                  <a:cubicBezTo>
                    <a:pt x="7507" y="13874"/>
                    <a:pt x="9223" y="13415"/>
                    <a:pt x="11064" y="12461"/>
                  </a:cubicBezTo>
                  <a:cubicBezTo>
                    <a:pt x="12532" y="14093"/>
                    <a:pt x="14002" y="15716"/>
                    <a:pt x="15470" y="17223"/>
                  </a:cubicBezTo>
                  <a:cubicBezTo>
                    <a:pt x="14849" y="17728"/>
                    <a:pt x="14305" y="18018"/>
                    <a:pt x="13826" y="18111"/>
                  </a:cubicBezTo>
                  <a:cubicBezTo>
                    <a:pt x="13344" y="18210"/>
                    <a:pt x="12917" y="18200"/>
                    <a:pt x="12530" y="18088"/>
                  </a:cubicBezTo>
                  <a:cubicBezTo>
                    <a:pt x="12142" y="17971"/>
                    <a:pt x="11782" y="17803"/>
                    <a:pt x="11455" y="17587"/>
                  </a:cubicBezTo>
                  <a:cubicBezTo>
                    <a:pt x="11125" y="17368"/>
                    <a:pt x="10799" y="17181"/>
                    <a:pt x="10474" y="17026"/>
                  </a:cubicBezTo>
                  <a:cubicBezTo>
                    <a:pt x="10154" y="16872"/>
                    <a:pt x="9823" y="16788"/>
                    <a:pt x="9486" y="16783"/>
                  </a:cubicBezTo>
                  <a:cubicBezTo>
                    <a:pt x="9145" y="16778"/>
                    <a:pt x="8785" y="16937"/>
                    <a:pt x="8388" y="17265"/>
                  </a:cubicBezTo>
                  <a:cubicBezTo>
                    <a:pt x="7981" y="17606"/>
                    <a:pt x="7777" y="18004"/>
                    <a:pt x="7777" y="18453"/>
                  </a:cubicBezTo>
                  <a:cubicBezTo>
                    <a:pt x="7777" y="18897"/>
                    <a:pt x="7991" y="19351"/>
                    <a:pt x="8408" y="19809"/>
                  </a:cubicBezTo>
                  <a:cubicBezTo>
                    <a:pt x="8830" y="20268"/>
                    <a:pt x="9379" y="20651"/>
                    <a:pt x="10042" y="20955"/>
                  </a:cubicBezTo>
                  <a:cubicBezTo>
                    <a:pt x="10708" y="21259"/>
                    <a:pt x="11455" y="21451"/>
                    <a:pt x="12279" y="21502"/>
                  </a:cubicBezTo>
                  <a:cubicBezTo>
                    <a:pt x="13103" y="21559"/>
                    <a:pt x="13970" y="21437"/>
                    <a:pt x="14886" y="21109"/>
                  </a:cubicBezTo>
                  <a:cubicBezTo>
                    <a:pt x="15807" y="20787"/>
                    <a:pt x="16721" y="20202"/>
                    <a:pt x="17617" y="19332"/>
                  </a:cubicBezTo>
                  <a:cubicBezTo>
                    <a:pt x="18051" y="19739"/>
                    <a:pt x="18489" y="20127"/>
                    <a:pt x="18921" y="20501"/>
                  </a:cubicBezTo>
                  <a:cubicBezTo>
                    <a:pt x="19107" y="20656"/>
                    <a:pt x="19328" y="20731"/>
                    <a:pt x="19601" y="20712"/>
                  </a:cubicBezTo>
                  <a:cubicBezTo>
                    <a:pt x="19861" y="20703"/>
                    <a:pt x="20090" y="20586"/>
                    <a:pt x="20269" y="20375"/>
                  </a:cubicBezTo>
                  <a:cubicBezTo>
                    <a:pt x="20455" y="20160"/>
                    <a:pt x="20532" y="19921"/>
                    <a:pt x="20503" y="19674"/>
                  </a:cubicBezTo>
                  <a:cubicBezTo>
                    <a:pt x="20477" y="19421"/>
                    <a:pt x="20371" y="19229"/>
                    <a:pt x="20192" y="19089"/>
                  </a:cubicBezTo>
                  <a:cubicBezTo>
                    <a:pt x="19755" y="18752"/>
                    <a:pt x="19321" y="18397"/>
                    <a:pt x="18884" y="18022"/>
                  </a:cubicBezTo>
                  <a:cubicBezTo>
                    <a:pt x="19626" y="17143"/>
                    <a:pt x="20221" y="16217"/>
                    <a:pt x="20664" y="15300"/>
                  </a:cubicBezTo>
                  <a:cubicBezTo>
                    <a:pt x="21103" y="14379"/>
                    <a:pt x="21367" y="13490"/>
                    <a:pt x="21453" y="12667"/>
                  </a:cubicBezTo>
                  <a:cubicBezTo>
                    <a:pt x="21540" y="11839"/>
                    <a:pt x="21439" y="11091"/>
                    <a:pt x="21159" y="10412"/>
                  </a:cubicBezTo>
                  <a:cubicBezTo>
                    <a:pt x="20880" y="9725"/>
                    <a:pt x="20386" y="9135"/>
                    <a:pt x="19678" y="857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  <p:sp>
          <p:nvSpPr>
            <p:cNvPr id="74" name="AutoShape 54">
              <a:extLst>
                <a:ext uri="{FF2B5EF4-FFF2-40B4-BE49-F238E27FC236}">
                  <a16:creationId xmlns:a16="http://schemas.microsoft.com/office/drawing/2014/main" id="{2357B2FD-D061-43FC-95FE-E6D0506CB283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5650" y="2896394"/>
              <a:ext cx="70644" cy="73819"/>
            </a:xfrm>
            <a:custGeom>
              <a:avLst/>
              <a:gdLst>
                <a:gd name="T0" fmla="+- 0 10791 197"/>
                <a:gd name="T1" fmla="*/ T0 w 21188"/>
                <a:gd name="T2" fmla="+- 0 10794 193"/>
                <a:gd name="T3" fmla="*/ 10794 h 21203"/>
                <a:gd name="T4" fmla="+- 0 10791 197"/>
                <a:gd name="T5" fmla="*/ T4 w 21188"/>
                <a:gd name="T6" fmla="+- 0 10794 193"/>
                <a:gd name="T7" fmla="*/ 10794 h 21203"/>
                <a:gd name="T8" fmla="+- 0 10791 197"/>
                <a:gd name="T9" fmla="*/ T8 w 21188"/>
                <a:gd name="T10" fmla="+- 0 10794 193"/>
                <a:gd name="T11" fmla="*/ 10794 h 21203"/>
                <a:gd name="T12" fmla="+- 0 10791 197"/>
                <a:gd name="T13" fmla="*/ T12 w 21188"/>
                <a:gd name="T14" fmla="+- 0 10794 193"/>
                <a:gd name="T15" fmla="*/ 10794 h 2120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8" h="21203">
                  <a:moveTo>
                    <a:pt x="17615" y="468"/>
                  </a:moveTo>
                  <a:lnTo>
                    <a:pt x="17606" y="468"/>
                  </a:lnTo>
                  <a:cubicBezTo>
                    <a:pt x="14870" y="2476"/>
                    <a:pt x="12200" y="4590"/>
                    <a:pt x="9727" y="6958"/>
                  </a:cubicBezTo>
                  <a:cubicBezTo>
                    <a:pt x="7348" y="9227"/>
                    <a:pt x="5200" y="11619"/>
                    <a:pt x="3329" y="14060"/>
                  </a:cubicBezTo>
                  <a:lnTo>
                    <a:pt x="341" y="17962"/>
                  </a:lnTo>
                  <a:lnTo>
                    <a:pt x="350" y="17970"/>
                  </a:lnTo>
                  <a:cubicBezTo>
                    <a:pt x="-197" y="18786"/>
                    <a:pt x="-106" y="19880"/>
                    <a:pt x="638" y="20590"/>
                  </a:cubicBezTo>
                  <a:cubicBezTo>
                    <a:pt x="1491" y="21407"/>
                    <a:pt x="2889" y="21407"/>
                    <a:pt x="3746" y="20590"/>
                  </a:cubicBezTo>
                  <a:cubicBezTo>
                    <a:pt x="3877" y="20460"/>
                    <a:pt x="3984" y="20321"/>
                    <a:pt x="4069" y="20174"/>
                  </a:cubicBezTo>
                  <a:lnTo>
                    <a:pt x="6867" y="16517"/>
                  </a:lnTo>
                  <a:cubicBezTo>
                    <a:pt x="8601" y="14255"/>
                    <a:pt x="10606" y="12027"/>
                    <a:pt x="12824" y="9913"/>
                  </a:cubicBezTo>
                  <a:cubicBezTo>
                    <a:pt x="15281" y="7570"/>
                    <a:pt x="17557" y="5758"/>
                    <a:pt x="20329" y="3749"/>
                  </a:cubicBezTo>
                  <a:lnTo>
                    <a:pt x="20321" y="3741"/>
                  </a:lnTo>
                  <a:cubicBezTo>
                    <a:pt x="20400" y="3684"/>
                    <a:pt x="20473" y="3635"/>
                    <a:pt x="20543" y="3570"/>
                  </a:cubicBezTo>
                  <a:cubicBezTo>
                    <a:pt x="21402" y="2753"/>
                    <a:pt x="21402" y="1427"/>
                    <a:pt x="20543" y="606"/>
                  </a:cubicBezTo>
                  <a:cubicBezTo>
                    <a:pt x="19742" y="-161"/>
                    <a:pt x="18472" y="-193"/>
                    <a:pt x="17615" y="46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  <p:sp>
          <p:nvSpPr>
            <p:cNvPr id="75" name="AutoShape 55">
              <a:extLst>
                <a:ext uri="{FF2B5EF4-FFF2-40B4-BE49-F238E27FC236}">
                  <a16:creationId xmlns:a16="http://schemas.microsoft.com/office/drawing/2014/main" id="{1420E1A8-7691-4A96-A2C2-9E41363F5365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8675" y="2649538"/>
              <a:ext cx="71438" cy="74613"/>
            </a:xfrm>
            <a:custGeom>
              <a:avLst/>
              <a:gdLst>
                <a:gd name="T0" fmla="+- 0 10803 213"/>
                <a:gd name="T1" fmla="*/ T0 w 21180"/>
                <a:gd name="T2" fmla="+- 0 10801 203"/>
                <a:gd name="T3" fmla="*/ 10801 h 21196"/>
                <a:gd name="T4" fmla="+- 0 10803 213"/>
                <a:gd name="T5" fmla="*/ T4 w 21180"/>
                <a:gd name="T6" fmla="+- 0 10801 203"/>
                <a:gd name="T7" fmla="*/ 10801 h 21196"/>
                <a:gd name="T8" fmla="+- 0 10803 213"/>
                <a:gd name="T9" fmla="*/ T8 w 21180"/>
                <a:gd name="T10" fmla="+- 0 10801 203"/>
                <a:gd name="T11" fmla="*/ 10801 h 21196"/>
                <a:gd name="T12" fmla="+- 0 10803 213"/>
                <a:gd name="T13" fmla="*/ T12 w 21180"/>
                <a:gd name="T14" fmla="+- 0 10801 203"/>
                <a:gd name="T15" fmla="*/ 10801 h 2119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0" h="21196">
                  <a:moveTo>
                    <a:pt x="8372" y="11356"/>
                  </a:moveTo>
                  <a:cubicBezTo>
                    <a:pt x="6122" y="13508"/>
                    <a:pt x="3675" y="15444"/>
                    <a:pt x="1144" y="17292"/>
                  </a:cubicBezTo>
                  <a:cubicBezTo>
                    <a:pt x="963" y="17388"/>
                    <a:pt x="786" y="17493"/>
                    <a:pt x="637" y="17645"/>
                  </a:cubicBezTo>
                  <a:cubicBezTo>
                    <a:pt x="-213" y="18457"/>
                    <a:pt x="-213" y="19774"/>
                    <a:pt x="637" y="20585"/>
                  </a:cubicBezTo>
                  <a:cubicBezTo>
                    <a:pt x="1464" y="21380"/>
                    <a:pt x="2796" y="21397"/>
                    <a:pt x="3652" y="20641"/>
                  </a:cubicBezTo>
                  <a:lnTo>
                    <a:pt x="3665" y="20649"/>
                  </a:lnTo>
                  <a:cubicBezTo>
                    <a:pt x="6364" y="18673"/>
                    <a:pt x="8988" y="16581"/>
                    <a:pt x="11419" y="14263"/>
                  </a:cubicBezTo>
                  <a:cubicBezTo>
                    <a:pt x="13759" y="12030"/>
                    <a:pt x="15873" y="9685"/>
                    <a:pt x="17715" y="7283"/>
                  </a:cubicBezTo>
                  <a:lnTo>
                    <a:pt x="20663" y="3427"/>
                  </a:lnTo>
                  <a:lnTo>
                    <a:pt x="20654" y="3419"/>
                  </a:lnTo>
                  <a:cubicBezTo>
                    <a:pt x="21386" y="2600"/>
                    <a:pt x="21357" y="1379"/>
                    <a:pt x="20541" y="608"/>
                  </a:cubicBezTo>
                  <a:cubicBezTo>
                    <a:pt x="19697" y="-203"/>
                    <a:pt x="18323" y="-203"/>
                    <a:pt x="17468" y="608"/>
                  </a:cubicBezTo>
                  <a:cubicBezTo>
                    <a:pt x="17313" y="760"/>
                    <a:pt x="17197" y="937"/>
                    <a:pt x="17094" y="1114"/>
                  </a:cubicBezTo>
                  <a:lnTo>
                    <a:pt x="14228" y="4857"/>
                  </a:lnTo>
                  <a:cubicBezTo>
                    <a:pt x="12526" y="7090"/>
                    <a:pt x="10552" y="9275"/>
                    <a:pt x="8372" y="1135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</p:grpSp>
      <p:grpSp>
        <p:nvGrpSpPr>
          <p:cNvPr id="76" name="Group 42">
            <a:extLst>
              <a:ext uri="{FF2B5EF4-FFF2-40B4-BE49-F238E27FC236}">
                <a16:creationId xmlns:a16="http://schemas.microsoft.com/office/drawing/2014/main" id="{3FF14E80-E4BB-411B-A9CE-558AB2171623}"/>
              </a:ext>
            </a:extLst>
          </p:cNvPr>
          <p:cNvGrpSpPr/>
          <p:nvPr/>
        </p:nvGrpSpPr>
        <p:grpSpPr>
          <a:xfrm>
            <a:off x="4612493" y="1717049"/>
            <a:ext cx="232172" cy="232172"/>
            <a:chOff x="7275629" y="3045147"/>
            <a:chExt cx="464344" cy="464344"/>
          </a:xfrm>
          <a:solidFill>
            <a:sysClr val="window" lastClr="FFFFFF"/>
          </a:solidFill>
        </p:grpSpPr>
        <p:sp>
          <p:nvSpPr>
            <p:cNvPr id="77" name="AutoShape 56">
              <a:extLst>
                <a:ext uri="{FF2B5EF4-FFF2-40B4-BE49-F238E27FC236}">
                  <a16:creationId xmlns:a16="http://schemas.microsoft.com/office/drawing/2014/main" id="{1E64182D-C689-452B-983C-434BD35FF8F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5629" y="304514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  <p:sp>
          <p:nvSpPr>
            <p:cNvPr id="78" name="AutoShape 57">
              <a:extLst>
                <a:ext uri="{FF2B5EF4-FFF2-40B4-BE49-F238E27FC236}">
                  <a16:creationId xmlns:a16="http://schemas.microsoft.com/office/drawing/2014/main" id="{434F2231-E72B-4AC8-A276-ABF10439E08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4717" y="304514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  <p:sp>
          <p:nvSpPr>
            <p:cNvPr id="79" name="AutoShape 58">
              <a:extLst>
                <a:ext uri="{FF2B5EF4-FFF2-40B4-BE49-F238E27FC236}">
                  <a16:creationId xmlns:a16="http://schemas.microsoft.com/office/drawing/2014/main" id="{F61EAA4C-16D3-4AD6-8297-982F7849964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5173" y="304514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</p:grpSp>
      <p:sp>
        <p:nvSpPr>
          <p:cNvPr id="80" name="AutoShape 59">
            <a:extLst>
              <a:ext uri="{FF2B5EF4-FFF2-40B4-BE49-F238E27FC236}">
                <a16:creationId xmlns:a16="http://schemas.microsoft.com/office/drawing/2014/main" id="{55690E36-FA12-44D1-9CD9-79D42AC918DC}"/>
              </a:ext>
            </a:extLst>
          </p:cNvPr>
          <p:cNvSpPr>
            <a:spLocks/>
          </p:cNvSpPr>
          <p:nvPr/>
        </p:nvSpPr>
        <p:spPr bwMode="auto">
          <a:xfrm>
            <a:off x="6897097" y="1717049"/>
            <a:ext cx="232568" cy="232172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523" tIns="9523" rIns="9523" bIns="9523" anchor="ctr"/>
          <a:lstStyle/>
          <a:p>
            <a:pPr marL="0" marR="0" lvl="0" indent="0" algn="ctr" defTabSz="114285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Franklin Gothic Book"/>
              <a:ea typeface="宋体" pitchFamily="2" charset="-122"/>
              <a:sym typeface="+mn-lt"/>
            </a:endParaRPr>
          </a:p>
        </p:txBody>
      </p:sp>
      <p:grpSp>
        <p:nvGrpSpPr>
          <p:cNvPr id="81" name="Group 47">
            <a:extLst>
              <a:ext uri="{FF2B5EF4-FFF2-40B4-BE49-F238E27FC236}">
                <a16:creationId xmlns:a16="http://schemas.microsoft.com/office/drawing/2014/main" id="{B5165B25-ADFA-4F73-A09A-C3A9BEA275C6}"/>
              </a:ext>
            </a:extLst>
          </p:cNvPr>
          <p:cNvGrpSpPr/>
          <p:nvPr/>
        </p:nvGrpSpPr>
        <p:grpSpPr>
          <a:xfrm>
            <a:off x="9216374" y="1735307"/>
            <a:ext cx="232568" cy="195659"/>
            <a:chOff x="5356342" y="3093565"/>
            <a:chExt cx="465138" cy="391319"/>
          </a:xfrm>
          <a:solidFill>
            <a:sysClr val="window" lastClr="FFFFFF"/>
          </a:solidFill>
        </p:grpSpPr>
        <p:sp>
          <p:nvSpPr>
            <p:cNvPr id="82" name="AutoShape 120">
              <a:extLst>
                <a:ext uri="{FF2B5EF4-FFF2-40B4-BE49-F238E27FC236}">
                  <a16:creationId xmlns:a16="http://schemas.microsoft.com/office/drawing/2014/main" id="{F5307300-CE48-486E-806A-3B175AF202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3023" y="319516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  <p:sp>
          <p:nvSpPr>
            <p:cNvPr id="83" name="AutoShape 121">
              <a:extLst>
                <a:ext uri="{FF2B5EF4-FFF2-40B4-BE49-F238E27FC236}">
                  <a16:creationId xmlns:a16="http://schemas.microsoft.com/office/drawing/2014/main" id="{6A59395F-E981-4515-9CA0-F0B34ACA815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0967" y="325310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  <p:sp>
          <p:nvSpPr>
            <p:cNvPr id="84" name="AutoShape 122">
              <a:extLst>
                <a:ext uri="{FF2B5EF4-FFF2-40B4-BE49-F238E27FC236}">
                  <a16:creationId xmlns:a16="http://schemas.microsoft.com/office/drawing/2014/main" id="{C8A873B3-7031-49C8-9D73-30ECF0256D5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6342" y="309356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4597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6076" y="323047"/>
            <a:ext cx="2851486" cy="592053"/>
            <a:chOff x="384176" y="265897"/>
            <a:chExt cx="2851486" cy="592053"/>
          </a:xfrm>
        </p:grpSpPr>
        <p:grpSp>
          <p:nvGrpSpPr>
            <p:cNvPr id="3" name="组合 2"/>
            <p:cNvGrpSpPr/>
            <p:nvPr/>
          </p:nvGrpSpPr>
          <p:grpSpPr>
            <a:xfrm>
              <a:off x="384176" y="307549"/>
              <a:ext cx="377371" cy="507162"/>
              <a:chOff x="899886" y="361978"/>
              <a:chExt cx="377371" cy="507162"/>
            </a:xfrm>
          </p:grpSpPr>
          <p:sp>
            <p:nvSpPr>
              <p:cNvPr id="7" name="等腰三角形 6"/>
              <p:cNvSpPr/>
              <p:nvPr/>
            </p:nvSpPr>
            <p:spPr>
              <a:xfrm>
                <a:off x="899886" y="613178"/>
                <a:ext cx="377371" cy="255962"/>
              </a:xfrm>
              <a:prstGeom prst="triangle">
                <a:avLst/>
              </a:prstGeom>
              <a:solidFill>
                <a:srgbClr val="5261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10800000">
                <a:off x="899886" y="361978"/>
                <a:ext cx="377371" cy="255962"/>
              </a:xfrm>
              <a:prstGeom prst="triangle">
                <a:avLst/>
              </a:prstGeom>
              <a:solidFill>
                <a:srgbClr val="E7C7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825047" y="265897"/>
              <a:ext cx="2410615" cy="592053"/>
              <a:chOff x="5287963" y="239774"/>
              <a:chExt cx="2410615" cy="592053"/>
            </a:xfrm>
          </p:grpSpPr>
          <p:sp>
            <p:nvSpPr>
              <p:cNvPr id="5" name="文本框 28"/>
              <p:cNvSpPr txBox="1"/>
              <p:nvPr/>
            </p:nvSpPr>
            <p:spPr>
              <a:xfrm>
                <a:off x="5287963" y="239774"/>
                <a:ext cx="163234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000" b="1" dirty="0">
                    <a:solidFill>
                      <a:srgbClr val="526188"/>
                    </a:solidFill>
                    <a:cs typeface="+mn-ea"/>
                    <a:sym typeface="+mn-lt"/>
                  </a:rPr>
                  <a:t>经验总结</a:t>
                </a:r>
              </a:p>
            </p:txBody>
          </p:sp>
          <p:sp>
            <p:nvSpPr>
              <p:cNvPr id="6" name="文本框 29"/>
              <p:cNvSpPr txBox="1"/>
              <p:nvPr/>
            </p:nvSpPr>
            <p:spPr>
              <a:xfrm>
                <a:off x="5287963" y="554828"/>
                <a:ext cx="241061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Please enter the title content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8" name="Oval 17">
            <a:extLst>
              <a:ext uri="{FF2B5EF4-FFF2-40B4-BE49-F238E27FC236}">
                <a16:creationId xmlns:a16="http://schemas.microsoft.com/office/drawing/2014/main" id="{3A62CD8B-7DF7-4450-8B5C-67EFF3B0BE48}"/>
              </a:ext>
            </a:extLst>
          </p:cNvPr>
          <p:cNvSpPr/>
          <p:nvPr/>
        </p:nvSpPr>
        <p:spPr>
          <a:xfrm>
            <a:off x="4483306" y="1990748"/>
            <a:ext cx="2813058" cy="2813058"/>
          </a:xfrm>
          <a:prstGeom prst="ellipse">
            <a:avLst/>
          </a:prstGeom>
          <a:noFill/>
          <a:ln w="12700" cap="flat" cmpd="sng" algn="ctr">
            <a:solidFill>
              <a:sysClr val="windowText" lastClr="000000"/>
            </a:solidFill>
            <a:prstDash val="dash"/>
            <a:tailEnd type="oval" w="med" len="med"/>
          </a:ln>
          <a:effectLst/>
        </p:spPr>
        <p:txBody>
          <a:bodyPr lIns="91428" tIns="45714" rIns="91428" bIns="45714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Franklin Gothic Book"/>
              <a:ea typeface="+mn-ea"/>
              <a:cs typeface="+mn-cs"/>
              <a:sym typeface="+mn-lt"/>
            </a:endParaRPr>
          </a:p>
        </p:txBody>
      </p:sp>
      <p:sp>
        <p:nvSpPr>
          <p:cNvPr id="39" name="Oval 18">
            <a:extLst>
              <a:ext uri="{FF2B5EF4-FFF2-40B4-BE49-F238E27FC236}">
                <a16:creationId xmlns:a16="http://schemas.microsoft.com/office/drawing/2014/main" id="{6C294CA4-5EE9-451B-BB96-F76A463D12A7}"/>
              </a:ext>
            </a:extLst>
          </p:cNvPr>
          <p:cNvSpPr/>
          <p:nvPr/>
        </p:nvSpPr>
        <p:spPr>
          <a:xfrm>
            <a:off x="4868635" y="2427784"/>
            <a:ext cx="620476" cy="620476"/>
          </a:xfrm>
          <a:prstGeom prst="ellipse">
            <a:avLst/>
          </a:prstGeom>
          <a:noFill/>
          <a:ln w="25400" cap="flat" cmpd="sng" algn="ctr">
            <a:solidFill>
              <a:srgbClr val="526188"/>
            </a:solidFill>
            <a:prstDash val="sysDot"/>
            <a:tailEnd type="oval" w="med" len="med"/>
          </a:ln>
          <a:effectLst/>
        </p:spPr>
        <p:txBody>
          <a:bodyPr lIns="91428" tIns="45714" rIns="91428" bIns="45714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Franklin Gothic Book"/>
              <a:ea typeface="+mn-ea"/>
              <a:cs typeface="+mn-cs"/>
              <a:sym typeface="+mn-lt"/>
            </a:endParaRPr>
          </a:p>
        </p:txBody>
      </p:sp>
      <p:sp>
        <p:nvSpPr>
          <p:cNvPr id="40" name="Oval 19">
            <a:extLst>
              <a:ext uri="{FF2B5EF4-FFF2-40B4-BE49-F238E27FC236}">
                <a16:creationId xmlns:a16="http://schemas.microsoft.com/office/drawing/2014/main" id="{CEE73D10-F6AD-4DB9-AC41-F4B3A3B4407B}"/>
              </a:ext>
            </a:extLst>
          </p:cNvPr>
          <p:cNvSpPr/>
          <p:nvPr/>
        </p:nvSpPr>
        <p:spPr>
          <a:xfrm>
            <a:off x="6254589" y="2427784"/>
            <a:ext cx="620476" cy="620476"/>
          </a:xfrm>
          <a:prstGeom prst="ellipse">
            <a:avLst/>
          </a:prstGeom>
          <a:noFill/>
          <a:ln w="25400" cap="flat" cmpd="sng" algn="ctr">
            <a:solidFill>
              <a:srgbClr val="E7C7A0"/>
            </a:solidFill>
            <a:prstDash val="sysDot"/>
            <a:tailEnd type="oval" w="med" len="med"/>
          </a:ln>
          <a:effectLst/>
        </p:spPr>
        <p:txBody>
          <a:bodyPr lIns="91428" tIns="45714" rIns="91428" bIns="45714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Franklin Gothic Book"/>
              <a:ea typeface="+mn-ea"/>
              <a:cs typeface="+mn-cs"/>
              <a:sym typeface="+mn-lt"/>
            </a:endParaRPr>
          </a:p>
        </p:txBody>
      </p:sp>
      <p:sp>
        <p:nvSpPr>
          <p:cNvPr id="41" name="Oval 20">
            <a:extLst>
              <a:ext uri="{FF2B5EF4-FFF2-40B4-BE49-F238E27FC236}">
                <a16:creationId xmlns:a16="http://schemas.microsoft.com/office/drawing/2014/main" id="{0DDDEABF-8C70-4F78-9F30-6103DFD7B387}"/>
              </a:ext>
            </a:extLst>
          </p:cNvPr>
          <p:cNvSpPr/>
          <p:nvPr/>
        </p:nvSpPr>
        <p:spPr>
          <a:xfrm>
            <a:off x="6254589" y="3746293"/>
            <a:ext cx="620476" cy="620476"/>
          </a:xfrm>
          <a:prstGeom prst="ellipse">
            <a:avLst/>
          </a:prstGeom>
          <a:noFill/>
          <a:ln w="25400" cap="flat" cmpd="sng" algn="ctr">
            <a:solidFill>
              <a:srgbClr val="526188"/>
            </a:solidFill>
            <a:prstDash val="sysDot"/>
            <a:tailEnd type="oval" w="med" len="med"/>
          </a:ln>
          <a:effectLst/>
        </p:spPr>
        <p:txBody>
          <a:bodyPr lIns="91428" tIns="45714" rIns="91428" bIns="45714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Franklin Gothic Book"/>
              <a:ea typeface="+mn-ea"/>
              <a:cs typeface="+mn-cs"/>
              <a:sym typeface="+mn-lt"/>
            </a:endParaRPr>
          </a:p>
        </p:txBody>
      </p:sp>
      <p:sp>
        <p:nvSpPr>
          <p:cNvPr id="42" name="Oval 21">
            <a:extLst>
              <a:ext uri="{FF2B5EF4-FFF2-40B4-BE49-F238E27FC236}">
                <a16:creationId xmlns:a16="http://schemas.microsoft.com/office/drawing/2014/main" id="{18B4C9A7-B507-489A-A3ED-33C6A991CEA5}"/>
              </a:ext>
            </a:extLst>
          </p:cNvPr>
          <p:cNvSpPr/>
          <p:nvPr/>
        </p:nvSpPr>
        <p:spPr>
          <a:xfrm>
            <a:off x="4868635" y="3746293"/>
            <a:ext cx="620476" cy="620476"/>
          </a:xfrm>
          <a:prstGeom prst="ellipse">
            <a:avLst/>
          </a:prstGeom>
          <a:noFill/>
          <a:ln w="25400" cap="flat" cmpd="sng" algn="ctr">
            <a:solidFill>
              <a:srgbClr val="E7C7A0"/>
            </a:solidFill>
            <a:prstDash val="sysDot"/>
            <a:tailEnd type="oval" w="med" len="med"/>
          </a:ln>
          <a:effectLst/>
        </p:spPr>
        <p:txBody>
          <a:bodyPr lIns="91428" tIns="45714" rIns="91428" bIns="45714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Franklin Gothic Book"/>
              <a:ea typeface="+mn-ea"/>
              <a:cs typeface="+mn-cs"/>
              <a:sym typeface="+mn-lt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15E002F9-6D57-4520-B232-B2AB4D14F93B}"/>
              </a:ext>
            </a:extLst>
          </p:cNvPr>
          <p:cNvSpPr/>
          <p:nvPr/>
        </p:nvSpPr>
        <p:spPr>
          <a:xfrm>
            <a:off x="4015482" y="1704077"/>
            <a:ext cx="1038113" cy="1038112"/>
          </a:xfrm>
          <a:prstGeom prst="ellipse">
            <a:avLst/>
          </a:prstGeom>
          <a:solidFill>
            <a:srgbClr val="526188"/>
          </a:solidFill>
          <a:ln w="12700" cap="flat" cmpd="sng" algn="ctr">
            <a:solidFill>
              <a:srgbClr val="526188"/>
            </a:solidFill>
            <a:prstDash val="solid"/>
          </a:ln>
          <a:effectLst/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rgbClr val="526188">
                <a:satMod val="110000"/>
              </a:srgbClr>
            </a:contourClr>
          </a:sp3d>
        </p:spPr>
        <p:txBody>
          <a:bodyPr lIns="91428" tIns="45714" rIns="91428" bIns="45714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Franklin Gothic Book"/>
              <a:ea typeface="+mn-ea"/>
              <a:cs typeface="+mn-cs"/>
              <a:sym typeface="+mn-lt"/>
            </a:endParaRPr>
          </a:p>
        </p:txBody>
      </p:sp>
      <p:sp>
        <p:nvSpPr>
          <p:cNvPr id="44" name="Oval 41">
            <a:extLst>
              <a:ext uri="{FF2B5EF4-FFF2-40B4-BE49-F238E27FC236}">
                <a16:creationId xmlns:a16="http://schemas.microsoft.com/office/drawing/2014/main" id="{BF3B71B6-5372-4013-9A72-D0201D94ADD8}"/>
              </a:ext>
            </a:extLst>
          </p:cNvPr>
          <p:cNvSpPr/>
          <p:nvPr/>
        </p:nvSpPr>
        <p:spPr>
          <a:xfrm>
            <a:off x="6622664" y="1704077"/>
            <a:ext cx="1038113" cy="1038112"/>
          </a:xfrm>
          <a:prstGeom prst="ellipse">
            <a:avLst/>
          </a:prstGeom>
          <a:solidFill>
            <a:srgbClr val="E7C7A0"/>
          </a:solidFill>
          <a:ln w="127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rgbClr val="526188">
                <a:satMod val="110000"/>
              </a:srgbClr>
            </a:contourClr>
          </a:sp3d>
        </p:spPr>
        <p:txBody>
          <a:bodyPr lIns="91428" tIns="45714" rIns="91428" bIns="45714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Franklin Gothic Book"/>
              <a:ea typeface="+mn-ea"/>
              <a:cs typeface="+mn-cs"/>
              <a:sym typeface="+mn-lt"/>
            </a:endParaRPr>
          </a:p>
        </p:txBody>
      </p:sp>
      <p:sp>
        <p:nvSpPr>
          <p:cNvPr id="45" name="Oval 40">
            <a:extLst>
              <a:ext uri="{FF2B5EF4-FFF2-40B4-BE49-F238E27FC236}">
                <a16:creationId xmlns:a16="http://schemas.microsoft.com/office/drawing/2014/main" id="{67A326BA-32FB-4A67-B52F-BBF7C798BE13}"/>
              </a:ext>
            </a:extLst>
          </p:cNvPr>
          <p:cNvSpPr/>
          <p:nvPr/>
        </p:nvSpPr>
        <p:spPr>
          <a:xfrm>
            <a:off x="6622664" y="3999723"/>
            <a:ext cx="1038113" cy="1038112"/>
          </a:xfrm>
          <a:prstGeom prst="ellipse">
            <a:avLst/>
          </a:prstGeom>
          <a:solidFill>
            <a:srgbClr val="526188"/>
          </a:solidFill>
          <a:ln w="127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rgbClr val="526188">
                <a:satMod val="110000"/>
              </a:srgbClr>
            </a:contourClr>
          </a:sp3d>
        </p:spPr>
        <p:txBody>
          <a:bodyPr lIns="91428" tIns="45714" rIns="91428" bIns="45714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Franklin Gothic Book"/>
              <a:ea typeface="+mn-ea"/>
              <a:cs typeface="+mn-cs"/>
              <a:sym typeface="+mn-lt"/>
            </a:endParaRPr>
          </a:p>
        </p:txBody>
      </p:sp>
      <p:sp>
        <p:nvSpPr>
          <p:cNvPr id="46" name="Oval 39">
            <a:extLst>
              <a:ext uri="{FF2B5EF4-FFF2-40B4-BE49-F238E27FC236}">
                <a16:creationId xmlns:a16="http://schemas.microsoft.com/office/drawing/2014/main" id="{9578FA6A-8546-4701-937C-9DC7E2148A87}"/>
              </a:ext>
            </a:extLst>
          </p:cNvPr>
          <p:cNvSpPr/>
          <p:nvPr/>
        </p:nvSpPr>
        <p:spPr>
          <a:xfrm>
            <a:off x="4015482" y="3999723"/>
            <a:ext cx="1038113" cy="1038112"/>
          </a:xfrm>
          <a:prstGeom prst="ellipse">
            <a:avLst/>
          </a:prstGeom>
          <a:solidFill>
            <a:srgbClr val="E7C7A0"/>
          </a:solidFill>
          <a:ln w="127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rgbClr val="526188">
                <a:satMod val="110000"/>
              </a:srgbClr>
            </a:contourClr>
          </a:sp3d>
        </p:spPr>
        <p:txBody>
          <a:bodyPr lIns="91428" tIns="45714" rIns="91428" bIns="45714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3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Franklin Gothic Book"/>
              <a:ea typeface="+mn-ea"/>
              <a:cs typeface="+mn-cs"/>
              <a:sym typeface="+mn-lt"/>
            </a:endParaRPr>
          </a:p>
        </p:txBody>
      </p:sp>
      <p:grpSp>
        <p:nvGrpSpPr>
          <p:cNvPr id="47" name="Group 18">
            <a:extLst>
              <a:ext uri="{FF2B5EF4-FFF2-40B4-BE49-F238E27FC236}">
                <a16:creationId xmlns:a16="http://schemas.microsoft.com/office/drawing/2014/main" id="{1DC5E845-82E7-4AAA-9973-703190E14BE9}"/>
              </a:ext>
            </a:extLst>
          </p:cNvPr>
          <p:cNvGrpSpPr/>
          <p:nvPr/>
        </p:nvGrpSpPr>
        <p:grpSpPr>
          <a:xfrm>
            <a:off x="4418255" y="2114192"/>
            <a:ext cx="232568" cy="217885"/>
            <a:chOff x="5368132" y="3540125"/>
            <a:chExt cx="465138" cy="435769"/>
          </a:xfrm>
          <a:solidFill>
            <a:sysClr val="window" lastClr="FFFFFF"/>
          </a:solidFill>
        </p:grpSpPr>
        <p:sp>
          <p:nvSpPr>
            <p:cNvPr id="48" name="AutoShape 110">
              <a:extLst>
                <a:ext uri="{FF2B5EF4-FFF2-40B4-BE49-F238E27FC236}">
                  <a16:creationId xmlns:a16="http://schemas.microsoft.com/office/drawing/2014/main" id="{C743DA6F-B1A8-45F4-821F-B323185FCB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  <p:sp>
          <p:nvSpPr>
            <p:cNvPr id="49" name="AutoShape 111">
              <a:extLst>
                <a:ext uri="{FF2B5EF4-FFF2-40B4-BE49-F238E27FC236}">
                  <a16:creationId xmlns:a16="http://schemas.microsoft.com/office/drawing/2014/main" id="{1A5F0DF7-91B2-46EB-9ABD-F5B70BA2FD0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</p:grpSp>
      <p:grpSp>
        <p:nvGrpSpPr>
          <p:cNvPr id="50" name="Group 21">
            <a:extLst>
              <a:ext uri="{FF2B5EF4-FFF2-40B4-BE49-F238E27FC236}">
                <a16:creationId xmlns:a16="http://schemas.microsoft.com/office/drawing/2014/main" id="{7795FBAB-EED1-4826-9B75-C07C1AD482C0}"/>
              </a:ext>
            </a:extLst>
          </p:cNvPr>
          <p:cNvGrpSpPr/>
          <p:nvPr/>
        </p:nvGrpSpPr>
        <p:grpSpPr>
          <a:xfrm>
            <a:off x="4442418" y="4402495"/>
            <a:ext cx="174229" cy="232569"/>
            <a:chOff x="2639219" y="3510757"/>
            <a:chExt cx="348456" cy="465138"/>
          </a:xfrm>
          <a:solidFill>
            <a:sysClr val="window" lastClr="FFFFFF"/>
          </a:solidFill>
        </p:grpSpPr>
        <p:sp>
          <p:nvSpPr>
            <p:cNvPr id="51" name="AutoShape 115">
              <a:extLst>
                <a:ext uri="{FF2B5EF4-FFF2-40B4-BE49-F238E27FC236}">
                  <a16:creationId xmlns:a16="http://schemas.microsoft.com/office/drawing/2014/main" id="{15CAAB82-F539-4C9F-8D20-862AF892E5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9219" y="3510757"/>
              <a:ext cx="348456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  <p:sp>
          <p:nvSpPr>
            <p:cNvPr id="52" name="AutoShape 116">
              <a:extLst>
                <a:ext uri="{FF2B5EF4-FFF2-40B4-BE49-F238E27FC236}">
                  <a16:creationId xmlns:a16="http://schemas.microsoft.com/office/drawing/2014/main" id="{D669D09E-7392-4017-9736-A7BB1BF8EE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4475" y="3786982"/>
              <a:ext cx="57944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</p:grpSp>
      <p:sp>
        <p:nvSpPr>
          <p:cNvPr id="53" name="AutoShape 117">
            <a:extLst>
              <a:ext uri="{FF2B5EF4-FFF2-40B4-BE49-F238E27FC236}">
                <a16:creationId xmlns:a16="http://schemas.microsoft.com/office/drawing/2014/main" id="{D437F9F9-5CD9-4886-AB0F-D34844CEC6B4}"/>
              </a:ext>
            </a:extLst>
          </p:cNvPr>
          <p:cNvSpPr>
            <a:spLocks/>
          </p:cNvSpPr>
          <p:nvPr/>
        </p:nvSpPr>
        <p:spPr bwMode="auto">
          <a:xfrm>
            <a:off x="7025636" y="2136019"/>
            <a:ext cx="232172" cy="174228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523" tIns="9523" rIns="9523" bIns="9523" anchor="ctr"/>
          <a:lstStyle/>
          <a:p>
            <a:pPr marL="0" marR="0" lvl="0" indent="0" algn="ctr" defTabSz="114285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Franklin Gothic Book"/>
              <a:ea typeface="宋体" pitchFamily="2" charset="-122"/>
              <a:sym typeface="+mn-lt"/>
            </a:endParaRPr>
          </a:p>
        </p:txBody>
      </p:sp>
      <p:sp>
        <p:nvSpPr>
          <p:cNvPr id="54" name="AutoShape 112">
            <a:extLst>
              <a:ext uri="{FF2B5EF4-FFF2-40B4-BE49-F238E27FC236}">
                <a16:creationId xmlns:a16="http://schemas.microsoft.com/office/drawing/2014/main" id="{8A37CE9A-F622-48B0-A02E-3821534F297E}"/>
              </a:ext>
            </a:extLst>
          </p:cNvPr>
          <p:cNvSpPr>
            <a:spLocks/>
          </p:cNvSpPr>
          <p:nvPr/>
        </p:nvSpPr>
        <p:spPr bwMode="auto">
          <a:xfrm>
            <a:off x="7058181" y="4366771"/>
            <a:ext cx="232172" cy="232569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523" tIns="9523" rIns="9523" bIns="9523" anchor="ctr"/>
          <a:lstStyle/>
          <a:p>
            <a:pPr marL="0" marR="0" lvl="0" indent="0" algn="ctr" defTabSz="114285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Franklin Gothic Book"/>
              <a:ea typeface="宋体" pitchFamily="2" charset="-122"/>
              <a:sym typeface="+mn-lt"/>
            </a:endParaRPr>
          </a:p>
        </p:txBody>
      </p:sp>
      <p:sp>
        <p:nvSpPr>
          <p:cNvPr id="55" name="Rectangle 28">
            <a:extLst>
              <a:ext uri="{FF2B5EF4-FFF2-40B4-BE49-F238E27FC236}">
                <a16:creationId xmlns:a16="http://schemas.microsoft.com/office/drawing/2014/main" id="{C68483EA-653A-467E-BE73-9CCE7FD48E56}"/>
              </a:ext>
            </a:extLst>
          </p:cNvPr>
          <p:cNvSpPr/>
          <p:nvPr/>
        </p:nvSpPr>
        <p:spPr>
          <a:xfrm>
            <a:off x="7864560" y="1753316"/>
            <a:ext cx="1723630" cy="344377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prstClr val="black">
                    <a:lumMod val="40000"/>
                    <a:lumOff val="60000"/>
                  </a:prstClr>
                </a:solidFill>
                <a:latin typeface="Franklin Gothic Book"/>
                <a:ea typeface="宋体" pitchFamily="2" charset="-122"/>
                <a:sym typeface="+mn-lt"/>
              </a:rPr>
              <a:t>LOREM IPSUM</a:t>
            </a:r>
          </a:p>
        </p:txBody>
      </p:sp>
      <p:sp>
        <p:nvSpPr>
          <p:cNvPr id="56" name="Rectangle 29">
            <a:extLst>
              <a:ext uri="{FF2B5EF4-FFF2-40B4-BE49-F238E27FC236}">
                <a16:creationId xmlns:a16="http://schemas.microsoft.com/office/drawing/2014/main" id="{73A60FCA-2033-44C4-A898-28A096DEF215}"/>
              </a:ext>
            </a:extLst>
          </p:cNvPr>
          <p:cNvSpPr/>
          <p:nvPr/>
        </p:nvSpPr>
        <p:spPr>
          <a:xfrm>
            <a:off x="7864560" y="2061089"/>
            <a:ext cx="2121122" cy="81252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Lorem ipsum dolor sit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amet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consectetuer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adipiscing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elit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sed diam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nonummy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nibh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euismod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tincidunt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ut</a:t>
            </a:r>
            <a:endParaRPr lang="en-US" sz="900" dirty="0">
              <a:solidFill>
                <a:prstClr val="black"/>
              </a:solidFill>
              <a:latin typeface="Franklin Gothic Book"/>
              <a:ea typeface="宋体" pitchFamily="2" charset="-122"/>
              <a:sym typeface="+mn-lt"/>
            </a:endParaRPr>
          </a:p>
        </p:txBody>
      </p:sp>
      <p:sp>
        <p:nvSpPr>
          <p:cNvPr id="57" name="Rectangle 28">
            <a:extLst>
              <a:ext uri="{FF2B5EF4-FFF2-40B4-BE49-F238E27FC236}">
                <a16:creationId xmlns:a16="http://schemas.microsoft.com/office/drawing/2014/main" id="{AED91869-54CF-474E-AE98-C91F93A7943F}"/>
              </a:ext>
            </a:extLst>
          </p:cNvPr>
          <p:cNvSpPr/>
          <p:nvPr/>
        </p:nvSpPr>
        <p:spPr>
          <a:xfrm>
            <a:off x="7864560" y="4023526"/>
            <a:ext cx="1723630" cy="344377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prstClr val="black">
                    <a:lumMod val="40000"/>
                    <a:lumOff val="60000"/>
                  </a:prstClr>
                </a:solidFill>
                <a:latin typeface="Franklin Gothic Book"/>
                <a:ea typeface="宋体" pitchFamily="2" charset="-122"/>
                <a:sym typeface="+mn-lt"/>
              </a:rPr>
              <a:t>LOREM IPSUM</a:t>
            </a:r>
          </a:p>
        </p:txBody>
      </p:sp>
      <p:sp>
        <p:nvSpPr>
          <p:cNvPr id="58" name="Rectangle 29">
            <a:extLst>
              <a:ext uri="{FF2B5EF4-FFF2-40B4-BE49-F238E27FC236}">
                <a16:creationId xmlns:a16="http://schemas.microsoft.com/office/drawing/2014/main" id="{C6E295EA-DD8A-4ACE-8FBF-1C73BE1E2819}"/>
              </a:ext>
            </a:extLst>
          </p:cNvPr>
          <p:cNvSpPr/>
          <p:nvPr/>
        </p:nvSpPr>
        <p:spPr>
          <a:xfrm>
            <a:off x="7864560" y="4331299"/>
            <a:ext cx="2121122" cy="81252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Lorem ipsum dolor sit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amet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consectetuer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adipiscing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elit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sed diam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nonummy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nibh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euismod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tincidunt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ut</a:t>
            </a:r>
            <a:endParaRPr lang="en-US" sz="900" dirty="0">
              <a:solidFill>
                <a:prstClr val="black"/>
              </a:solidFill>
              <a:latin typeface="Franklin Gothic Book"/>
              <a:ea typeface="宋体" pitchFamily="2" charset="-122"/>
              <a:sym typeface="+mn-lt"/>
            </a:endParaRPr>
          </a:p>
        </p:txBody>
      </p:sp>
      <p:sp>
        <p:nvSpPr>
          <p:cNvPr id="59" name="Rectangle 28">
            <a:extLst>
              <a:ext uri="{FF2B5EF4-FFF2-40B4-BE49-F238E27FC236}">
                <a16:creationId xmlns:a16="http://schemas.microsoft.com/office/drawing/2014/main" id="{F2EAC6D2-694C-4099-A628-D5176CD70869}"/>
              </a:ext>
            </a:extLst>
          </p:cNvPr>
          <p:cNvSpPr/>
          <p:nvPr/>
        </p:nvSpPr>
        <p:spPr>
          <a:xfrm>
            <a:off x="2054075" y="1865855"/>
            <a:ext cx="1723630" cy="344377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prstClr val="black">
                    <a:lumMod val="40000"/>
                    <a:lumOff val="60000"/>
                  </a:prstClr>
                </a:solidFill>
                <a:latin typeface="Franklin Gothic Book"/>
                <a:ea typeface="宋体" pitchFamily="2" charset="-122"/>
                <a:sym typeface="+mn-lt"/>
              </a:rPr>
              <a:t>LOREM IPSUM</a:t>
            </a:r>
          </a:p>
        </p:txBody>
      </p:sp>
      <p:sp>
        <p:nvSpPr>
          <p:cNvPr id="60" name="Rectangle 29">
            <a:extLst>
              <a:ext uri="{FF2B5EF4-FFF2-40B4-BE49-F238E27FC236}">
                <a16:creationId xmlns:a16="http://schemas.microsoft.com/office/drawing/2014/main" id="{409DE0FD-585A-49E1-9514-5E792D92AB94}"/>
              </a:ext>
            </a:extLst>
          </p:cNvPr>
          <p:cNvSpPr/>
          <p:nvPr/>
        </p:nvSpPr>
        <p:spPr>
          <a:xfrm>
            <a:off x="1656582" y="2173631"/>
            <a:ext cx="2121122" cy="81252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Lorem ipsum dolor sit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amet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consectetuer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adipiscing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elit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sed diam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nonummy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nibh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euismod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tincidunt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ut</a:t>
            </a:r>
            <a:endParaRPr lang="en-US" sz="900" dirty="0">
              <a:solidFill>
                <a:prstClr val="black"/>
              </a:solidFill>
              <a:latin typeface="Franklin Gothic Book"/>
              <a:ea typeface="宋体" pitchFamily="2" charset="-122"/>
              <a:sym typeface="+mn-lt"/>
            </a:endParaRPr>
          </a:p>
        </p:txBody>
      </p:sp>
      <p:sp>
        <p:nvSpPr>
          <p:cNvPr id="61" name="Rectangle 28">
            <a:extLst>
              <a:ext uri="{FF2B5EF4-FFF2-40B4-BE49-F238E27FC236}">
                <a16:creationId xmlns:a16="http://schemas.microsoft.com/office/drawing/2014/main" id="{740650D1-0D8C-4E60-BB1B-C1E24E076662}"/>
              </a:ext>
            </a:extLst>
          </p:cNvPr>
          <p:cNvSpPr/>
          <p:nvPr/>
        </p:nvSpPr>
        <p:spPr>
          <a:xfrm>
            <a:off x="2054075" y="4129032"/>
            <a:ext cx="1723630" cy="344377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prstClr val="black">
                    <a:lumMod val="40000"/>
                    <a:lumOff val="60000"/>
                  </a:prstClr>
                </a:solidFill>
                <a:latin typeface="Franklin Gothic Book"/>
                <a:ea typeface="宋体" pitchFamily="2" charset="-122"/>
                <a:sym typeface="+mn-lt"/>
              </a:rPr>
              <a:t>LOREM IPSUM</a:t>
            </a:r>
          </a:p>
        </p:txBody>
      </p:sp>
      <p:sp>
        <p:nvSpPr>
          <p:cNvPr id="62" name="Rectangle 29">
            <a:extLst>
              <a:ext uri="{FF2B5EF4-FFF2-40B4-BE49-F238E27FC236}">
                <a16:creationId xmlns:a16="http://schemas.microsoft.com/office/drawing/2014/main" id="{EF81A52B-6A73-4617-8F31-4F668FE4DF7E}"/>
              </a:ext>
            </a:extLst>
          </p:cNvPr>
          <p:cNvSpPr/>
          <p:nvPr/>
        </p:nvSpPr>
        <p:spPr>
          <a:xfrm>
            <a:off x="1656582" y="4436805"/>
            <a:ext cx="2121122" cy="81252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Lorem ipsum dolor sit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amet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consectetuer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adipiscing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elit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sed diam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nonummy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nibh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euismod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tincidunt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ut</a:t>
            </a:r>
            <a:endParaRPr lang="en-US" sz="900" dirty="0">
              <a:solidFill>
                <a:prstClr val="black"/>
              </a:solidFill>
              <a:latin typeface="Franklin Gothic Book"/>
              <a:ea typeface="宋体" pitchFamily="2" charset="-122"/>
              <a:sym typeface="+mn-lt"/>
            </a:endParaRPr>
          </a:p>
        </p:txBody>
      </p:sp>
      <p:sp>
        <p:nvSpPr>
          <p:cNvPr id="63" name="Rectangle 42">
            <a:extLst>
              <a:ext uri="{FF2B5EF4-FFF2-40B4-BE49-F238E27FC236}">
                <a16:creationId xmlns:a16="http://schemas.microsoft.com/office/drawing/2014/main" id="{7E8E9363-F46A-46E4-8413-AFA74BADABC7}"/>
              </a:ext>
            </a:extLst>
          </p:cNvPr>
          <p:cNvSpPr/>
          <p:nvPr/>
        </p:nvSpPr>
        <p:spPr>
          <a:xfrm>
            <a:off x="4947566" y="2560291"/>
            <a:ext cx="462616" cy="707886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01</a:t>
            </a:r>
          </a:p>
        </p:txBody>
      </p:sp>
      <p:sp>
        <p:nvSpPr>
          <p:cNvPr id="64" name="Rectangle 43">
            <a:extLst>
              <a:ext uri="{FF2B5EF4-FFF2-40B4-BE49-F238E27FC236}">
                <a16:creationId xmlns:a16="http://schemas.microsoft.com/office/drawing/2014/main" id="{D945AF75-E2E0-4BA5-8DFC-ED2C1206A4D8}"/>
              </a:ext>
            </a:extLst>
          </p:cNvPr>
          <p:cNvSpPr/>
          <p:nvPr/>
        </p:nvSpPr>
        <p:spPr>
          <a:xfrm>
            <a:off x="6356315" y="2560291"/>
            <a:ext cx="462616" cy="707886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02</a:t>
            </a:r>
          </a:p>
        </p:txBody>
      </p:sp>
      <p:sp>
        <p:nvSpPr>
          <p:cNvPr id="65" name="Rectangle 44">
            <a:extLst>
              <a:ext uri="{FF2B5EF4-FFF2-40B4-BE49-F238E27FC236}">
                <a16:creationId xmlns:a16="http://schemas.microsoft.com/office/drawing/2014/main" id="{44D64A7B-D038-492D-9E37-F8DB7B5AD50E}"/>
              </a:ext>
            </a:extLst>
          </p:cNvPr>
          <p:cNvSpPr/>
          <p:nvPr/>
        </p:nvSpPr>
        <p:spPr>
          <a:xfrm>
            <a:off x="4947566" y="3879765"/>
            <a:ext cx="462616" cy="707886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0</a:t>
            </a:r>
            <a:r>
              <a:rPr lang="en-US" altLang="zh-CN" sz="2000" b="1" dirty="0">
                <a:solidFill>
                  <a:prstClr val="black"/>
                </a:solidFill>
                <a:latin typeface="Franklin Gothic Book"/>
                <a:ea typeface="黑体"/>
                <a:cs typeface="+mn-ea"/>
                <a:sym typeface="+mn-lt"/>
              </a:rPr>
              <a:t>3</a:t>
            </a:r>
            <a:endParaRPr lang="en-US" sz="2000" b="1" dirty="0">
              <a:solidFill>
                <a:prstClr val="black"/>
              </a:solidFill>
              <a:latin typeface="Franklin Gothic Book"/>
              <a:ea typeface="宋体" pitchFamily="2" charset="-122"/>
              <a:sym typeface="+mn-lt"/>
            </a:endParaRPr>
          </a:p>
        </p:txBody>
      </p:sp>
      <p:sp>
        <p:nvSpPr>
          <p:cNvPr id="66" name="Rectangle 45">
            <a:extLst>
              <a:ext uri="{FF2B5EF4-FFF2-40B4-BE49-F238E27FC236}">
                <a16:creationId xmlns:a16="http://schemas.microsoft.com/office/drawing/2014/main" id="{9D98B88C-BF48-4233-AF40-91F01F664C97}"/>
              </a:ext>
            </a:extLst>
          </p:cNvPr>
          <p:cNvSpPr/>
          <p:nvPr/>
        </p:nvSpPr>
        <p:spPr>
          <a:xfrm>
            <a:off x="6356315" y="3879765"/>
            <a:ext cx="462616" cy="707886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prstClr val="black"/>
                </a:solidFill>
                <a:latin typeface="Franklin Gothic Book"/>
                <a:ea typeface="黑体"/>
                <a:cs typeface="+mn-ea"/>
                <a:sym typeface="+mn-lt"/>
              </a:rPr>
              <a:t>04</a:t>
            </a:r>
            <a:endParaRPr lang="en-US" sz="2000" b="1" dirty="0">
              <a:solidFill>
                <a:prstClr val="black"/>
              </a:solidFill>
              <a:latin typeface="Franklin Gothic Book"/>
              <a:ea typeface="宋体" pitchFamily="2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76875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/>
          <p:cNvSpPr/>
          <p:nvPr/>
        </p:nvSpPr>
        <p:spPr bwMode="auto">
          <a:xfrm>
            <a:off x="0" y="5871029"/>
            <a:ext cx="12192000" cy="1012232"/>
          </a:xfrm>
          <a:custGeom>
            <a:avLst/>
            <a:gdLst>
              <a:gd name="connsiteX0" fmla="*/ 2457949 w 12192000"/>
              <a:gd name="connsiteY0" fmla="*/ 0 h 1012232"/>
              <a:gd name="connsiteX1" fmla="*/ 9057549 w 12192000"/>
              <a:gd name="connsiteY1" fmla="*/ 610553 h 1012232"/>
              <a:gd name="connsiteX2" fmla="*/ 12192000 w 12192000"/>
              <a:gd name="connsiteY2" fmla="*/ 305277 h 1012232"/>
              <a:gd name="connsiteX3" fmla="*/ 12192000 w 12192000"/>
              <a:gd name="connsiteY3" fmla="*/ 1012232 h 1012232"/>
              <a:gd name="connsiteX4" fmla="*/ 114300 w 12192000"/>
              <a:gd name="connsiteY4" fmla="*/ 1012232 h 1012232"/>
              <a:gd name="connsiteX5" fmla="*/ 0 w 12192000"/>
              <a:gd name="connsiteY5" fmla="*/ 1012232 h 1012232"/>
              <a:gd name="connsiteX6" fmla="*/ 0 w 12192000"/>
              <a:gd name="connsiteY6" fmla="*/ 160434 h 1012232"/>
              <a:gd name="connsiteX7" fmla="*/ 270087 w 12192000"/>
              <a:gd name="connsiteY7" fmla="*/ 129128 h 1012232"/>
              <a:gd name="connsiteX8" fmla="*/ 2457949 w 12192000"/>
              <a:gd name="connsiteY8" fmla="*/ 0 h 101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012232">
                <a:moveTo>
                  <a:pt x="2457949" y="0"/>
                </a:moveTo>
                <a:cubicBezTo>
                  <a:pt x="4506845" y="0"/>
                  <a:pt x="7360920" y="610553"/>
                  <a:pt x="9057549" y="610553"/>
                </a:cubicBezTo>
                <a:cubicBezTo>
                  <a:pt x="10754179" y="610553"/>
                  <a:pt x="12192000" y="305277"/>
                  <a:pt x="12192000" y="305277"/>
                </a:cubicBezTo>
                <a:cubicBezTo>
                  <a:pt x="12192000" y="1012232"/>
                  <a:pt x="12192000" y="1012232"/>
                  <a:pt x="12192000" y="1012232"/>
                </a:cubicBezTo>
                <a:cubicBezTo>
                  <a:pt x="5290457" y="1012232"/>
                  <a:pt x="1839686" y="1012232"/>
                  <a:pt x="114300" y="1012232"/>
                </a:cubicBezTo>
                <a:lnTo>
                  <a:pt x="0" y="1012232"/>
                </a:lnTo>
                <a:lnTo>
                  <a:pt x="0" y="160434"/>
                </a:lnTo>
                <a:lnTo>
                  <a:pt x="270087" y="129128"/>
                </a:lnTo>
                <a:cubicBezTo>
                  <a:pt x="925321" y="57390"/>
                  <a:pt x="1689613" y="0"/>
                  <a:pt x="2457949" y="0"/>
                </a:cubicBezTo>
                <a:close/>
              </a:path>
            </a:pathLst>
          </a:custGeom>
          <a:solidFill>
            <a:srgbClr val="526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167546" y="490153"/>
            <a:ext cx="12080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900" dirty="0">
                <a:solidFill>
                  <a:srgbClr val="526188"/>
                </a:solidFill>
                <a:cs typeface="+mn-ea"/>
                <a:sym typeface="+mn-lt"/>
              </a:rPr>
              <a:t>●●●●●●</a:t>
            </a:r>
            <a:endParaRPr lang="en-US" altLang="zh-CN" sz="900" dirty="0">
              <a:solidFill>
                <a:srgbClr val="526188"/>
              </a:solidFill>
              <a:cs typeface="+mn-ea"/>
              <a:sym typeface="+mn-lt"/>
            </a:endParaRPr>
          </a:p>
          <a:p>
            <a:pPr algn="dist">
              <a:lnSpc>
                <a:spcPct val="150000"/>
              </a:lnSpc>
            </a:pPr>
            <a:r>
              <a:rPr lang="zh-CN" altLang="en-US" sz="900" dirty="0">
                <a:solidFill>
                  <a:srgbClr val="526188"/>
                </a:solidFill>
                <a:cs typeface="+mn-ea"/>
                <a:sym typeface="+mn-lt"/>
              </a:rPr>
              <a:t>●●●●●●</a:t>
            </a:r>
            <a:endParaRPr lang="en-US" altLang="zh-CN" sz="900" dirty="0">
              <a:solidFill>
                <a:srgbClr val="526188"/>
              </a:solidFill>
              <a:cs typeface="+mn-ea"/>
              <a:sym typeface="+mn-lt"/>
            </a:endParaRPr>
          </a:p>
          <a:p>
            <a:pPr algn="dist">
              <a:lnSpc>
                <a:spcPct val="150000"/>
              </a:lnSpc>
            </a:pPr>
            <a:r>
              <a:rPr lang="zh-CN" altLang="en-US" sz="900" dirty="0">
                <a:solidFill>
                  <a:srgbClr val="526188"/>
                </a:solidFill>
                <a:cs typeface="+mn-ea"/>
                <a:sym typeface="+mn-lt"/>
              </a:rPr>
              <a:t>●●●●●●</a:t>
            </a:r>
            <a:endParaRPr lang="en-US" altLang="zh-CN" sz="900" dirty="0">
              <a:solidFill>
                <a:srgbClr val="526188"/>
              </a:solidFill>
              <a:cs typeface="+mn-ea"/>
              <a:sym typeface="+mn-lt"/>
            </a:endParaRPr>
          </a:p>
          <a:p>
            <a:pPr algn="dist">
              <a:lnSpc>
                <a:spcPct val="150000"/>
              </a:lnSpc>
            </a:pPr>
            <a:r>
              <a:rPr lang="zh-CN" altLang="en-US" sz="900" dirty="0">
                <a:solidFill>
                  <a:srgbClr val="526188"/>
                </a:solidFill>
                <a:cs typeface="+mn-ea"/>
                <a:sym typeface="+mn-lt"/>
              </a:rPr>
              <a:t>●●●●●●</a:t>
            </a:r>
            <a:endParaRPr lang="en-US" altLang="zh-CN" sz="900" dirty="0">
              <a:solidFill>
                <a:srgbClr val="526188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40667" y="464131"/>
            <a:ext cx="175759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200" b="1" dirty="0">
                <a:solidFill>
                  <a:srgbClr val="526188"/>
                </a:solidFill>
                <a:cs typeface="+mn-ea"/>
                <a:sym typeface="+mn-lt"/>
              </a:rPr>
              <a:t>目录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625913" y="1308301"/>
            <a:ext cx="29750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CONTENT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71755" y="2664977"/>
            <a:ext cx="873333" cy="1012233"/>
            <a:chOff x="1129811" y="2664977"/>
            <a:chExt cx="873333" cy="1012233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1060361" y="2734427"/>
              <a:ext cx="1012233" cy="87333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9" name="文本框 18"/>
            <p:cNvSpPr txBox="1"/>
            <p:nvPr/>
          </p:nvSpPr>
          <p:spPr>
            <a:xfrm>
              <a:off x="1147795" y="2972489"/>
              <a:ext cx="6458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rgbClr val="526188"/>
                  </a:solidFill>
                  <a:cs typeface="+mn-ea"/>
                  <a:sym typeface="+mn-lt"/>
                </a:rPr>
                <a:t>01</a:t>
              </a:r>
              <a:endParaRPr lang="zh-CN" altLang="en-US" sz="2000" b="1" dirty="0">
                <a:solidFill>
                  <a:srgbClr val="526188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383075" y="2664977"/>
            <a:ext cx="873333" cy="1012233"/>
            <a:chOff x="6368561" y="2664977"/>
            <a:chExt cx="873333" cy="1012233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6299111" y="2734427"/>
              <a:ext cx="1012233" cy="87333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0" name="文本框 19"/>
            <p:cNvSpPr txBox="1"/>
            <p:nvPr/>
          </p:nvSpPr>
          <p:spPr>
            <a:xfrm>
              <a:off x="6368561" y="2984212"/>
              <a:ext cx="6458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rgbClr val="526188"/>
                  </a:solidFill>
                  <a:cs typeface="+mn-ea"/>
                  <a:sym typeface="+mn-lt"/>
                </a:rPr>
                <a:t>02</a:t>
              </a:r>
              <a:endParaRPr lang="zh-CN" altLang="en-US" sz="2000" b="1" dirty="0">
                <a:solidFill>
                  <a:srgbClr val="526188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066293" y="4334364"/>
            <a:ext cx="878795" cy="1012233"/>
            <a:chOff x="1124349" y="4377906"/>
            <a:chExt cx="878795" cy="1012233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1060361" y="4447356"/>
              <a:ext cx="1012233" cy="87333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1" name="文本框 20"/>
            <p:cNvSpPr txBox="1"/>
            <p:nvPr/>
          </p:nvSpPr>
          <p:spPr>
            <a:xfrm>
              <a:off x="1124349" y="4681692"/>
              <a:ext cx="6458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rgbClr val="526188"/>
                  </a:solidFill>
                  <a:cs typeface="+mn-ea"/>
                  <a:sym typeface="+mn-lt"/>
                </a:rPr>
                <a:t>03</a:t>
              </a:r>
              <a:endParaRPr lang="zh-CN" altLang="en-US" sz="2000" b="1" dirty="0">
                <a:solidFill>
                  <a:srgbClr val="526188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383075" y="4334364"/>
            <a:ext cx="873333" cy="1012233"/>
            <a:chOff x="6368561" y="4377906"/>
            <a:chExt cx="873333" cy="1012233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6299111" y="4447356"/>
              <a:ext cx="1012233" cy="87333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2" name="文本框 21"/>
            <p:cNvSpPr txBox="1"/>
            <p:nvPr/>
          </p:nvSpPr>
          <p:spPr>
            <a:xfrm>
              <a:off x="6368561" y="4681692"/>
              <a:ext cx="6458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rgbClr val="526188"/>
                  </a:solidFill>
                  <a:cs typeface="+mn-ea"/>
                  <a:sym typeface="+mn-lt"/>
                </a:rPr>
                <a:t>04</a:t>
              </a:r>
              <a:endParaRPr lang="zh-CN" altLang="en-US" sz="2000" b="1" dirty="0">
                <a:solidFill>
                  <a:srgbClr val="526188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224328" y="2625956"/>
            <a:ext cx="3504888" cy="1093723"/>
            <a:chOff x="2021129" y="2596928"/>
            <a:chExt cx="3504888" cy="1093723"/>
          </a:xfrm>
        </p:grpSpPr>
        <p:sp>
          <p:nvSpPr>
            <p:cNvPr id="25" name="文本框 24"/>
            <p:cNvSpPr txBox="1"/>
            <p:nvPr/>
          </p:nvSpPr>
          <p:spPr>
            <a:xfrm>
              <a:off x="2021129" y="2596928"/>
              <a:ext cx="1890045" cy="553998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000" dirty="0">
                  <a:solidFill>
                    <a:srgbClr val="526188"/>
                  </a:solidFill>
                  <a:cs typeface="+mn-ea"/>
                  <a:sym typeface="+mn-lt"/>
                </a:rPr>
                <a:t>工作概述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048630" y="3078496"/>
              <a:ext cx="3477387" cy="612155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Distant Time by know not from what distant time thou art ever coming nearer to meet me. 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571815" y="2625956"/>
            <a:ext cx="3504888" cy="1093723"/>
            <a:chOff x="2021129" y="2596928"/>
            <a:chExt cx="3504888" cy="1093723"/>
          </a:xfrm>
        </p:grpSpPr>
        <p:sp>
          <p:nvSpPr>
            <p:cNvPr id="32" name="文本框 31"/>
            <p:cNvSpPr txBox="1"/>
            <p:nvPr/>
          </p:nvSpPr>
          <p:spPr>
            <a:xfrm>
              <a:off x="2021129" y="2596928"/>
              <a:ext cx="1890045" cy="553998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000" dirty="0">
                  <a:solidFill>
                    <a:srgbClr val="526188"/>
                  </a:solidFill>
                  <a:cs typeface="+mn-ea"/>
                  <a:sym typeface="+mn-lt"/>
                </a:rPr>
                <a:t>业绩展示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048630" y="3078496"/>
              <a:ext cx="3477387" cy="612155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Distant Time by know not from what distant time thou art ever coming nearer to meet me. 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224328" y="4310496"/>
            <a:ext cx="3504888" cy="1093723"/>
            <a:chOff x="2021129" y="2596928"/>
            <a:chExt cx="3504888" cy="1093723"/>
          </a:xfrm>
        </p:grpSpPr>
        <p:sp>
          <p:nvSpPr>
            <p:cNvPr id="35" name="文本框 34"/>
            <p:cNvSpPr txBox="1"/>
            <p:nvPr/>
          </p:nvSpPr>
          <p:spPr>
            <a:xfrm>
              <a:off x="2021129" y="2596928"/>
              <a:ext cx="1890045" cy="553998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000" dirty="0">
                  <a:solidFill>
                    <a:srgbClr val="526188"/>
                  </a:solidFill>
                  <a:cs typeface="+mn-ea"/>
                  <a:sym typeface="+mn-lt"/>
                </a:rPr>
                <a:t>工作总结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048630" y="3078496"/>
              <a:ext cx="3477387" cy="612155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Distant Time by know not from what distant time thou art ever coming nearer to meet me. 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571815" y="4310496"/>
            <a:ext cx="3504888" cy="1093723"/>
            <a:chOff x="2021129" y="2596928"/>
            <a:chExt cx="3504888" cy="1093723"/>
          </a:xfrm>
        </p:grpSpPr>
        <p:sp>
          <p:nvSpPr>
            <p:cNvPr id="38" name="文本框 37"/>
            <p:cNvSpPr txBox="1"/>
            <p:nvPr/>
          </p:nvSpPr>
          <p:spPr>
            <a:xfrm>
              <a:off x="2021129" y="2596928"/>
              <a:ext cx="1890045" cy="553998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000" dirty="0">
                  <a:solidFill>
                    <a:srgbClr val="526188"/>
                  </a:solidFill>
                  <a:cs typeface="+mn-ea"/>
                  <a:sym typeface="+mn-lt"/>
                </a:rPr>
                <a:t>未来规划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2048630" y="3078496"/>
              <a:ext cx="3477387" cy="612155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Distant Time by know not from what distant time thou art ever coming nearer to meet me. 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/>
          <p:cNvSpPr/>
          <p:nvPr/>
        </p:nvSpPr>
        <p:spPr bwMode="auto">
          <a:xfrm flipH="1">
            <a:off x="0" y="5871029"/>
            <a:ext cx="12192000" cy="1012232"/>
          </a:xfrm>
          <a:custGeom>
            <a:avLst/>
            <a:gdLst>
              <a:gd name="connsiteX0" fmla="*/ 2457949 w 12192000"/>
              <a:gd name="connsiteY0" fmla="*/ 0 h 1012232"/>
              <a:gd name="connsiteX1" fmla="*/ 9057549 w 12192000"/>
              <a:gd name="connsiteY1" fmla="*/ 610553 h 1012232"/>
              <a:gd name="connsiteX2" fmla="*/ 12192000 w 12192000"/>
              <a:gd name="connsiteY2" fmla="*/ 305277 h 1012232"/>
              <a:gd name="connsiteX3" fmla="*/ 12192000 w 12192000"/>
              <a:gd name="connsiteY3" fmla="*/ 1012232 h 1012232"/>
              <a:gd name="connsiteX4" fmla="*/ 114300 w 12192000"/>
              <a:gd name="connsiteY4" fmla="*/ 1012232 h 1012232"/>
              <a:gd name="connsiteX5" fmla="*/ 0 w 12192000"/>
              <a:gd name="connsiteY5" fmla="*/ 1012232 h 1012232"/>
              <a:gd name="connsiteX6" fmla="*/ 0 w 12192000"/>
              <a:gd name="connsiteY6" fmla="*/ 160434 h 1012232"/>
              <a:gd name="connsiteX7" fmla="*/ 270087 w 12192000"/>
              <a:gd name="connsiteY7" fmla="*/ 129128 h 1012232"/>
              <a:gd name="connsiteX8" fmla="*/ 2457949 w 12192000"/>
              <a:gd name="connsiteY8" fmla="*/ 0 h 101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012232">
                <a:moveTo>
                  <a:pt x="2457949" y="0"/>
                </a:moveTo>
                <a:cubicBezTo>
                  <a:pt x="4506845" y="0"/>
                  <a:pt x="7360920" y="610553"/>
                  <a:pt x="9057549" y="610553"/>
                </a:cubicBezTo>
                <a:cubicBezTo>
                  <a:pt x="10754179" y="610553"/>
                  <a:pt x="12192000" y="305277"/>
                  <a:pt x="12192000" y="305277"/>
                </a:cubicBezTo>
                <a:cubicBezTo>
                  <a:pt x="12192000" y="1012232"/>
                  <a:pt x="12192000" y="1012232"/>
                  <a:pt x="12192000" y="1012232"/>
                </a:cubicBezTo>
                <a:cubicBezTo>
                  <a:pt x="5290457" y="1012232"/>
                  <a:pt x="1839686" y="1012232"/>
                  <a:pt x="114300" y="1012232"/>
                </a:cubicBezTo>
                <a:lnTo>
                  <a:pt x="0" y="1012232"/>
                </a:lnTo>
                <a:lnTo>
                  <a:pt x="0" y="160434"/>
                </a:lnTo>
                <a:lnTo>
                  <a:pt x="270087" y="129128"/>
                </a:lnTo>
                <a:cubicBezTo>
                  <a:pt x="925321" y="57390"/>
                  <a:pt x="1689613" y="0"/>
                  <a:pt x="2457949" y="0"/>
                </a:cubicBezTo>
                <a:close/>
              </a:path>
            </a:pathLst>
          </a:custGeom>
          <a:solidFill>
            <a:srgbClr val="526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74686" y="530846"/>
            <a:ext cx="5376171" cy="5485135"/>
            <a:chOff x="6698566" y="879190"/>
            <a:chExt cx="5376171" cy="548513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11925" y="5470844"/>
              <a:ext cx="573074" cy="652329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83297" y="4565510"/>
              <a:ext cx="1438781" cy="123149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98566" y="879190"/>
              <a:ext cx="3828620" cy="3298222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tretch>
              <a:fillRect/>
            </a:stretch>
          </p:blipFill>
          <p:spPr>
            <a:xfrm>
              <a:off x="8574362" y="1163521"/>
              <a:ext cx="2962913" cy="2091109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520461" y="3297771"/>
              <a:ext cx="3554276" cy="3066554"/>
            </a:xfrm>
            <a:prstGeom prst="rect">
              <a:avLst/>
            </a:prstGeom>
          </p:spPr>
        </p:pic>
      </p:grpSp>
      <p:sp>
        <p:nvSpPr>
          <p:cNvPr id="12" name="文本框 11"/>
          <p:cNvSpPr txBox="1"/>
          <p:nvPr/>
        </p:nvSpPr>
        <p:spPr>
          <a:xfrm>
            <a:off x="6493184" y="2321004"/>
            <a:ext cx="4339399" cy="1107996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未来规划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518212" y="3433963"/>
            <a:ext cx="4339399" cy="307777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ZHENG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TI WEI LAI GUI HUA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18211" y="3785929"/>
            <a:ext cx="4991617" cy="82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latin typeface="华文仿宋" panose="02010600040101010101" pitchFamily="2" charset="-122"/>
                <a:ea typeface="华文仿宋" panose="02010600040101010101" pitchFamily="2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Distant Time by Rabindranath. I know not from what distant time thou art ever coming nearer to meet me. I know not from what distant time. thou art ever </a:t>
            </a:r>
          </a:p>
          <a:p>
            <a:pPr algn="l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coming nearer to meet me.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044480" y="3083852"/>
            <a:ext cx="26501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rgbClr val="F2F2F2"/>
                </a:solidFill>
                <a:cs typeface="+mn-ea"/>
                <a:sym typeface="+mn-lt"/>
              </a:rPr>
              <a:t>PART.4</a:t>
            </a:r>
            <a:endParaRPr lang="zh-CN" altLang="en-US" sz="5400" b="1" dirty="0">
              <a:solidFill>
                <a:srgbClr val="F2F2F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6076" y="323047"/>
            <a:ext cx="2851486" cy="592053"/>
            <a:chOff x="384176" y="265897"/>
            <a:chExt cx="2851486" cy="592053"/>
          </a:xfrm>
        </p:grpSpPr>
        <p:grpSp>
          <p:nvGrpSpPr>
            <p:cNvPr id="5" name="组合 4"/>
            <p:cNvGrpSpPr/>
            <p:nvPr/>
          </p:nvGrpSpPr>
          <p:grpSpPr>
            <a:xfrm>
              <a:off x="384176" y="307549"/>
              <a:ext cx="377371" cy="507162"/>
              <a:chOff x="899886" y="361978"/>
              <a:chExt cx="377371" cy="507162"/>
            </a:xfrm>
          </p:grpSpPr>
          <p:sp>
            <p:nvSpPr>
              <p:cNvPr id="9" name="等腰三角形 8"/>
              <p:cNvSpPr/>
              <p:nvPr/>
            </p:nvSpPr>
            <p:spPr>
              <a:xfrm>
                <a:off x="899886" y="613178"/>
                <a:ext cx="377371" cy="255962"/>
              </a:xfrm>
              <a:prstGeom prst="triangle">
                <a:avLst/>
              </a:prstGeom>
              <a:solidFill>
                <a:srgbClr val="5261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 rot="10800000">
                <a:off x="899886" y="361978"/>
                <a:ext cx="377371" cy="255962"/>
              </a:xfrm>
              <a:prstGeom prst="triangle">
                <a:avLst/>
              </a:prstGeom>
              <a:solidFill>
                <a:srgbClr val="E7C7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825047" y="265897"/>
              <a:ext cx="2410615" cy="592053"/>
              <a:chOff x="5287963" y="239774"/>
              <a:chExt cx="2410615" cy="592053"/>
            </a:xfrm>
          </p:grpSpPr>
          <p:sp>
            <p:nvSpPr>
              <p:cNvPr id="7" name="文本框 28"/>
              <p:cNvSpPr txBox="1"/>
              <p:nvPr/>
            </p:nvSpPr>
            <p:spPr>
              <a:xfrm>
                <a:off x="5287963" y="239774"/>
                <a:ext cx="163234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000" b="1" dirty="0">
                    <a:solidFill>
                      <a:srgbClr val="526188"/>
                    </a:solidFill>
                    <a:cs typeface="+mn-ea"/>
                    <a:sym typeface="+mn-lt"/>
                  </a:rPr>
                  <a:t>未来规划</a:t>
                </a:r>
              </a:p>
            </p:txBody>
          </p:sp>
          <p:sp>
            <p:nvSpPr>
              <p:cNvPr id="8" name="文本框 29"/>
              <p:cNvSpPr txBox="1"/>
              <p:nvPr/>
            </p:nvSpPr>
            <p:spPr>
              <a:xfrm>
                <a:off x="5287963" y="554828"/>
                <a:ext cx="241061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Please enter the title content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8" name="koppt-任意多边形">
            <a:extLst>
              <a:ext uri="{FF2B5EF4-FFF2-40B4-BE49-F238E27FC236}">
                <a16:creationId xmlns:a16="http://schemas.microsoft.com/office/drawing/2014/main" id="{2F59433B-8204-4A6F-9E84-7C543485FF69}"/>
              </a:ext>
            </a:extLst>
          </p:cNvPr>
          <p:cNvSpPr/>
          <p:nvPr/>
        </p:nvSpPr>
        <p:spPr>
          <a:xfrm>
            <a:off x="1152527" y="1756936"/>
            <a:ext cx="1860217" cy="1469571"/>
          </a:xfrm>
          <a:prstGeom prst="wedgeEllipseCallout">
            <a:avLst>
              <a:gd name="adj1" fmla="val -25046"/>
              <a:gd name="adj2" fmla="val 65698"/>
            </a:avLst>
          </a:prstGeom>
          <a:noFill/>
          <a:ln w="38100" cap="flat" cmpd="sng" algn="ctr">
            <a:solidFill>
              <a:srgbClr val="526188"/>
            </a:solidFill>
            <a:prstDash val="sysDot"/>
          </a:ln>
          <a:effectLst/>
        </p:spPr>
        <p:txBody>
          <a:bodyPr rot="0" spcFirstLastPara="0" vertOverflow="overflow" horzOverflow="overflow" vert="horz" wrap="square" lIns="45714" tIns="22858" rIns="45714" bIns="2285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142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/>
              <a:ea typeface="黑体"/>
              <a:cs typeface="+mn-ea"/>
              <a:sym typeface="+mn-lt"/>
            </a:endParaRPr>
          </a:p>
        </p:txBody>
      </p:sp>
      <p:sp>
        <p:nvSpPr>
          <p:cNvPr id="39" name="koppt-任意多边形">
            <a:extLst>
              <a:ext uri="{FF2B5EF4-FFF2-40B4-BE49-F238E27FC236}">
                <a16:creationId xmlns:a16="http://schemas.microsoft.com/office/drawing/2014/main" id="{0EA1BDF0-2605-44E9-9B44-442FDF87EAE9}"/>
              </a:ext>
            </a:extLst>
          </p:cNvPr>
          <p:cNvSpPr/>
          <p:nvPr/>
        </p:nvSpPr>
        <p:spPr>
          <a:xfrm>
            <a:off x="8575765" y="1756936"/>
            <a:ext cx="1860217" cy="1469571"/>
          </a:xfrm>
          <a:prstGeom prst="wedgeEllipseCallout">
            <a:avLst>
              <a:gd name="adj1" fmla="val -25046"/>
              <a:gd name="adj2" fmla="val 65698"/>
            </a:avLst>
          </a:prstGeom>
          <a:noFill/>
          <a:ln w="38100" cap="flat" cmpd="sng" algn="ctr">
            <a:solidFill>
              <a:srgbClr val="E7C7A0"/>
            </a:solidFill>
            <a:prstDash val="sysDot"/>
          </a:ln>
          <a:effectLst/>
        </p:spPr>
        <p:txBody>
          <a:bodyPr rot="0" spcFirstLastPara="0" vertOverflow="overflow" horzOverflow="overflow" vert="horz" wrap="square" lIns="45714" tIns="22858" rIns="45714" bIns="2285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142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/>
              <a:ea typeface="黑体"/>
              <a:cs typeface="+mn-ea"/>
              <a:sym typeface="+mn-lt"/>
            </a:endParaRPr>
          </a:p>
        </p:txBody>
      </p:sp>
      <p:sp>
        <p:nvSpPr>
          <p:cNvPr id="40" name="koppt-任意多边形">
            <a:extLst>
              <a:ext uri="{FF2B5EF4-FFF2-40B4-BE49-F238E27FC236}">
                <a16:creationId xmlns:a16="http://schemas.microsoft.com/office/drawing/2014/main" id="{6B7AE607-9B9A-48EB-82C8-D61D503DEF7A}"/>
              </a:ext>
            </a:extLst>
          </p:cNvPr>
          <p:cNvSpPr/>
          <p:nvPr/>
        </p:nvSpPr>
        <p:spPr>
          <a:xfrm>
            <a:off x="6106888" y="1756936"/>
            <a:ext cx="1860217" cy="1469571"/>
          </a:xfrm>
          <a:prstGeom prst="wedgeEllipseCallout">
            <a:avLst>
              <a:gd name="adj1" fmla="val -25046"/>
              <a:gd name="adj2" fmla="val 65698"/>
            </a:avLst>
          </a:prstGeom>
          <a:noFill/>
          <a:ln w="38100" cap="flat" cmpd="sng" algn="ctr">
            <a:solidFill>
              <a:srgbClr val="526188"/>
            </a:solidFill>
            <a:prstDash val="sysDot"/>
          </a:ln>
          <a:effectLst/>
        </p:spPr>
        <p:txBody>
          <a:bodyPr rot="0" spcFirstLastPara="0" vertOverflow="overflow" horzOverflow="overflow" vert="horz" wrap="square" lIns="45714" tIns="22858" rIns="45714" bIns="2285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142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/>
              <a:ea typeface="黑体"/>
              <a:cs typeface="+mn-ea"/>
              <a:sym typeface="+mn-lt"/>
            </a:endParaRPr>
          </a:p>
        </p:txBody>
      </p:sp>
      <p:sp>
        <p:nvSpPr>
          <p:cNvPr id="41" name="koppt-任意多边形">
            <a:extLst>
              <a:ext uri="{FF2B5EF4-FFF2-40B4-BE49-F238E27FC236}">
                <a16:creationId xmlns:a16="http://schemas.microsoft.com/office/drawing/2014/main" id="{DE28B727-71F2-4C0F-94BD-25A655C1A58B}"/>
              </a:ext>
            </a:extLst>
          </p:cNvPr>
          <p:cNvSpPr/>
          <p:nvPr/>
        </p:nvSpPr>
        <p:spPr>
          <a:xfrm>
            <a:off x="3621401" y="1756936"/>
            <a:ext cx="1860217" cy="1469571"/>
          </a:xfrm>
          <a:prstGeom prst="wedgeEllipseCallout">
            <a:avLst>
              <a:gd name="adj1" fmla="val -25046"/>
              <a:gd name="adj2" fmla="val 65698"/>
            </a:avLst>
          </a:prstGeom>
          <a:noFill/>
          <a:ln w="38100" cap="flat" cmpd="sng" algn="ctr">
            <a:solidFill>
              <a:srgbClr val="E7C7A0"/>
            </a:solidFill>
            <a:prstDash val="sysDot"/>
          </a:ln>
          <a:effectLst/>
        </p:spPr>
        <p:txBody>
          <a:bodyPr rot="0" spcFirstLastPara="0" vertOverflow="overflow" horzOverflow="overflow" vert="horz" wrap="square" lIns="45714" tIns="22858" rIns="45714" bIns="2285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142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/>
              <a:ea typeface="黑体"/>
              <a:cs typeface="+mn-ea"/>
              <a:sym typeface="+mn-lt"/>
            </a:endParaRPr>
          </a:p>
        </p:txBody>
      </p:sp>
      <p:sp>
        <p:nvSpPr>
          <p:cNvPr id="42" name="Rectangle 28">
            <a:extLst>
              <a:ext uri="{FF2B5EF4-FFF2-40B4-BE49-F238E27FC236}">
                <a16:creationId xmlns:a16="http://schemas.microsoft.com/office/drawing/2014/main" id="{157DC9BA-5CF8-449C-A908-9FB0A1742E32}"/>
              </a:ext>
            </a:extLst>
          </p:cNvPr>
          <p:cNvSpPr/>
          <p:nvPr/>
        </p:nvSpPr>
        <p:spPr>
          <a:xfrm>
            <a:off x="1417013" y="2491721"/>
            <a:ext cx="1299205" cy="34438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TEXT HRER</a:t>
            </a:r>
          </a:p>
        </p:txBody>
      </p:sp>
      <p:sp>
        <p:nvSpPr>
          <p:cNvPr id="43" name="Rectangle 28">
            <a:extLst>
              <a:ext uri="{FF2B5EF4-FFF2-40B4-BE49-F238E27FC236}">
                <a16:creationId xmlns:a16="http://schemas.microsoft.com/office/drawing/2014/main" id="{E7F34E99-05E1-4EBE-8E51-CFEEBC1CD162}"/>
              </a:ext>
            </a:extLst>
          </p:cNvPr>
          <p:cNvSpPr/>
          <p:nvPr/>
        </p:nvSpPr>
        <p:spPr>
          <a:xfrm>
            <a:off x="3919588" y="2491721"/>
            <a:ext cx="1299205" cy="34438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TEXT HRER</a:t>
            </a:r>
          </a:p>
        </p:txBody>
      </p:sp>
      <p:sp>
        <p:nvSpPr>
          <p:cNvPr id="44" name="AutoShape 28">
            <a:extLst>
              <a:ext uri="{FF2B5EF4-FFF2-40B4-BE49-F238E27FC236}">
                <a16:creationId xmlns:a16="http://schemas.microsoft.com/office/drawing/2014/main" id="{75DA00EE-592D-4100-8458-263BEB7E5A7C}"/>
              </a:ext>
            </a:extLst>
          </p:cNvPr>
          <p:cNvSpPr>
            <a:spLocks/>
          </p:cNvSpPr>
          <p:nvPr/>
        </p:nvSpPr>
        <p:spPr bwMode="auto">
          <a:xfrm>
            <a:off x="9366839" y="2079875"/>
            <a:ext cx="295581" cy="2955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9450"/>
                </a:moveTo>
                <a:cubicBezTo>
                  <a:pt x="20249" y="9823"/>
                  <a:pt x="19947" y="10124"/>
                  <a:pt x="19575" y="10124"/>
                </a:cubicBezTo>
                <a:lnTo>
                  <a:pt x="18324" y="10124"/>
                </a:lnTo>
                <a:lnTo>
                  <a:pt x="15624" y="5400"/>
                </a:lnTo>
                <a:lnTo>
                  <a:pt x="17549" y="5400"/>
                </a:lnTo>
                <a:cubicBezTo>
                  <a:pt x="17762" y="5400"/>
                  <a:pt x="17962" y="5500"/>
                  <a:pt x="18089" y="5670"/>
                </a:cubicBezTo>
                <a:lnTo>
                  <a:pt x="20114" y="8370"/>
                </a:lnTo>
                <a:cubicBezTo>
                  <a:pt x="20202" y="8486"/>
                  <a:pt x="20249" y="8628"/>
                  <a:pt x="20249" y="8774"/>
                </a:cubicBezTo>
                <a:cubicBezTo>
                  <a:pt x="20249" y="8774"/>
                  <a:pt x="20249" y="9450"/>
                  <a:pt x="20249" y="9450"/>
                </a:cubicBezTo>
                <a:close/>
                <a:moveTo>
                  <a:pt x="18224" y="20249"/>
                </a:moveTo>
                <a:lnTo>
                  <a:pt x="14174" y="20249"/>
                </a:lnTo>
                <a:lnTo>
                  <a:pt x="14174" y="13500"/>
                </a:lnTo>
                <a:cubicBezTo>
                  <a:pt x="14174" y="13126"/>
                  <a:pt x="13872" y="12825"/>
                  <a:pt x="13499" y="12825"/>
                </a:cubicBezTo>
                <a:lnTo>
                  <a:pt x="8437" y="12825"/>
                </a:lnTo>
                <a:cubicBezTo>
                  <a:pt x="8064" y="12825"/>
                  <a:pt x="7762" y="13126"/>
                  <a:pt x="7762" y="13500"/>
                </a:cubicBezTo>
                <a:lnTo>
                  <a:pt x="7762" y="20249"/>
                </a:lnTo>
                <a:lnTo>
                  <a:pt x="3374" y="20249"/>
                </a:lnTo>
                <a:lnTo>
                  <a:pt x="3374" y="11475"/>
                </a:lnTo>
                <a:lnTo>
                  <a:pt x="18224" y="11475"/>
                </a:lnTo>
                <a:cubicBezTo>
                  <a:pt x="18224" y="11475"/>
                  <a:pt x="18224" y="20249"/>
                  <a:pt x="18224" y="20249"/>
                </a:cubicBezTo>
                <a:close/>
                <a:moveTo>
                  <a:pt x="13499" y="20249"/>
                </a:moveTo>
                <a:lnTo>
                  <a:pt x="8437" y="20249"/>
                </a:lnTo>
                <a:lnTo>
                  <a:pt x="8437" y="13500"/>
                </a:lnTo>
                <a:lnTo>
                  <a:pt x="13499" y="13500"/>
                </a:lnTo>
                <a:cubicBezTo>
                  <a:pt x="13499" y="13500"/>
                  <a:pt x="13499" y="20249"/>
                  <a:pt x="13499" y="20249"/>
                </a:cubicBezTo>
                <a:close/>
                <a:moveTo>
                  <a:pt x="1349" y="9450"/>
                </a:moveTo>
                <a:lnTo>
                  <a:pt x="1349" y="8774"/>
                </a:lnTo>
                <a:cubicBezTo>
                  <a:pt x="1349" y="8628"/>
                  <a:pt x="1397" y="8486"/>
                  <a:pt x="1485" y="8370"/>
                </a:cubicBezTo>
                <a:lnTo>
                  <a:pt x="3510" y="5670"/>
                </a:lnTo>
                <a:cubicBezTo>
                  <a:pt x="3637" y="5500"/>
                  <a:pt x="3837" y="5400"/>
                  <a:pt x="4049" y="5400"/>
                </a:cubicBezTo>
                <a:lnTo>
                  <a:pt x="5975" y="5400"/>
                </a:lnTo>
                <a:lnTo>
                  <a:pt x="3275" y="10124"/>
                </a:lnTo>
                <a:lnTo>
                  <a:pt x="2024" y="10124"/>
                </a:lnTo>
                <a:cubicBezTo>
                  <a:pt x="1652" y="10124"/>
                  <a:pt x="1349" y="9823"/>
                  <a:pt x="1349" y="9450"/>
                </a:cubicBezTo>
                <a:moveTo>
                  <a:pt x="13369" y="5400"/>
                </a:moveTo>
                <a:lnTo>
                  <a:pt x="14846" y="5400"/>
                </a:lnTo>
                <a:lnTo>
                  <a:pt x="17546" y="10124"/>
                </a:lnTo>
                <a:lnTo>
                  <a:pt x="14719" y="10124"/>
                </a:lnTo>
                <a:cubicBezTo>
                  <a:pt x="14719" y="10124"/>
                  <a:pt x="13369" y="5400"/>
                  <a:pt x="13369" y="5400"/>
                </a:cubicBezTo>
                <a:close/>
                <a:moveTo>
                  <a:pt x="11137" y="5400"/>
                </a:moveTo>
                <a:lnTo>
                  <a:pt x="12666" y="5400"/>
                </a:lnTo>
                <a:lnTo>
                  <a:pt x="14016" y="10124"/>
                </a:lnTo>
                <a:lnTo>
                  <a:pt x="11137" y="10124"/>
                </a:lnTo>
                <a:cubicBezTo>
                  <a:pt x="11137" y="10124"/>
                  <a:pt x="11137" y="5400"/>
                  <a:pt x="11137" y="5400"/>
                </a:cubicBezTo>
                <a:close/>
                <a:moveTo>
                  <a:pt x="8932" y="5400"/>
                </a:moveTo>
                <a:lnTo>
                  <a:pt x="10462" y="5400"/>
                </a:lnTo>
                <a:lnTo>
                  <a:pt x="10462" y="10124"/>
                </a:lnTo>
                <a:lnTo>
                  <a:pt x="7582" y="10124"/>
                </a:lnTo>
                <a:cubicBezTo>
                  <a:pt x="7582" y="10124"/>
                  <a:pt x="8932" y="5400"/>
                  <a:pt x="8932" y="5400"/>
                </a:cubicBezTo>
                <a:close/>
                <a:moveTo>
                  <a:pt x="6880" y="10124"/>
                </a:moveTo>
                <a:lnTo>
                  <a:pt x="4052" y="10124"/>
                </a:lnTo>
                <a:lnTo>
                  <a:pt x="6752" y="5400"/>
                </a:lnTo>
                <a:lnTo>
                  <a:pt x="8230" y="5400"/>
                </a:lnTo>
                <a:cubicBezTo>
                  <a:pt x="8230" y="5400"/>
                  <a:pt x="6880" y="10124"/>
                  <a:pt x="6880" y="10124"/>
                </a:cubicBezTo>
                <a:close/>
                <a:moveTo>
                  <a:pt x="17549" y="1350"/>
                </a:moveTo>
                <a:lnTo>
                  <a:pt x="17549" y="4050"/>
                </a:lnTo>
                <a:lnTo>
                  <a:pt x="4049" y="4050"/>
                </a:lnTo>
                <a:lnTo>
                  <a:pt x="4049" y="1350"/>
                </a:lnTo>
                <a:cubicBezTo>
                  <a:pt x="4049" y="1350"/>
                  <a:pt x="17549" y="1350"/>
                  <a:pt x="17549" y="1350"/>
                </a:cubicBezTo>
                <a:close/>
                <a:moveTo>
                  <a:pt x="21194" y="7560"/>
                </a:moveTo>
                <a:lnTo>
                  <a:pt x="19170" y="4861"/>
                </a:lnTo>
                <a:cubicBezTo>
                  <a:pt x="19091" y="4755"/>
                  <a:pt x="18997" y="4663"/>
                  <a:pt x="18899" y="4576"/>
                </a:cubicBezTo>
                <a:lnTo>
                  <a:pt x="18899" y="1350"/>
                </a:lnTo>
                <a:cubicBezTo>
                  <a:pt x="18899" y="605"/>
                  <a:pt x="18295" y="0"/>
                  <a:pt x="17549" y="0"/>
                </a:cubicBezTo>
                <a:lnTo>
                  <a:pt x="4049" y="0"/>
                </a:lnTo>
                <a:cubicBezTo>
                  <a:pt x="3304" y="0"/>
                  <a:pt x="2699" y="605"/>
                  <a:pt x="2699" y="1350"/>
                </a:cubicBezTo>
                <a:lnTo>
                  <a:pt x="2699" y="4576"/>
                </a:lnTo>
                <a:cubicBezTo>
                  <a:pt x="2602" y="4663"/>
                  <a:pt x="2508" y="4754"/>
                  <a:pt x="2430" y="4860"/>
                </a:cubicBezTo>
                <a:lnTo>
                  <a:pt x="406" y="7559"/>
                </a:lnTo>
                <a:cubicBezTo>
                  <a:pt x="143" y="7907"/>
                  <a:pt x="0" y="8338"/>
                  <a:pt x="0" y="8774"/>
                </a:cubicBezTo>
                <a:lnTo>
                  <a:pt x="0" y="9450"/>
                </a:lnTo>
                <a:cubicBezTo>
                  <a:pt x="0" y="10566"/>
                  <a:pt x="908" y="11475"/>
                  <a:pt x="2024" y="11475"/>
                </a:cubicBezTo>
                <a:lnTo>
                  <a:pt x="2024" y="20249"/>
                </a:lnTo>
                <a:cubicBezTo>
                  <a:pt x="2024" y="20994"/>
                  <a:pt x="2629" y="21599"/>
                  <a:pt x="3374" y="21599"/>
                </a:cubicBezTo>
                <a:lnTo>
                  <a:pt x="18224" y="21599"/>
                </a:lnTo>
                <a:cubicBezTo>
                  <a:pt x="18970" y="21599"/>
                  <a:pt x="19575" y="20994"/>
                  <a:pt x="19575" y="20249"/>
                </a:cubicBezTo>
                <a:lnTo>
                  <a:pt x="19575" y="11475"/>
                </a:lnTo>
                <a:cubicBezTo>
                  <a:pt x="20691" y="11475"/>
                  <a:pt x="21600" y="10566"/>
                  <a:pt x="21600" y="9450"/>
                </a:cubicBezTo>
                <a:lnTo>
                  <a:pt x="21600" y="8774"/>
                </a:lnTo>
                <a:cubicBezTo>
                  <a:pt x="21600" y="8338"/>
                  <a:pt x="21456" y="7907"/>
                  <a:pt x="21194" y="7560"/>
                </a:cubicBezTo>
              </a:path>
            </a:pathLst>
          </a:custGeom>
          <a:solidFill>
            <a:srgbClr val="E7C7A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523" tIns="9523" rIns="9523" bIns="9523" anchor="ctr"/>
          <a:lstStyle/>
          <a:p>
            <a:pPr marL="0" marR="0" lvl="0" indent="0" algn="ctr" defTabSz="114285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Franklin Gothic Book"/>
              <a:ea typeface="宋体" pitchFamily="2" charset="-122"/>
              <a:sym typeface="+mn-lt"/>
            </a:endParaRPr>
          </a:p>
        </p:txBody>
      </p:sp>
      <p:grpSp>
        <p:nvGrpSpPr>
          <p:cNvPr id="45" name="Group 11">
            <a:extLst>
              <a:ext uri="{FF2B5EF4-FFF2-40B4-BE49-F238E27FC236}">
                <a16:creationId xmlns:a16="http://schemas.microsoft.com/office/drawing/2014/main" id="{0B7F005A-65D9-4AB0-AAAE-0FC9FCC469F2}"/>
              </a:ext>
            </a:extLst>
          </p:cNvPr>
          <p:cNvGrpSpPr/>
          <p:nvPr/>
        </p:nvGrpSpPr>
        <p:grpSpPr>
          <a:xfrm>
            <a:off x="6969617" y="2079875"/>
            <a:ext cx="202770" cy="295581"/>
            <a:chOff x="5429367" y="4908078"/>
            <a:chExt cx="319088" cy="465138"/>
          </a:xfrm>
          <a:solidFill>
            <a:srgbClr val="526188"/>
          </a:solidFill>
        </p:grpSpPr>
        <p:sp>
          <p:nvSpPr>
            <p:cNvPr id="46" name="AutoShape 97">
              <a:extLst>
                <a:ext uri="{FF2B5EF4-FFF2-40B4-BE49-F238E27FC236}">
                  <a16:creationId xmlns:a16="http://schemas.microsoft.com/office/drawing/2014/main" id="{252387F4-2F75-405F-8F7B-27D5B771055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9367" y="490807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  <p:sp>
          <p:nvSpPr>
            <p:cNvPr id="47" name="AutoShape 98">
              <a:extLst>
                <a:ext uri="{FF2B5EF4-FFF2-40B4-BE49-F238E27FC236}">
                  <a16:creationId xmlns:a16="http://schemas.microsoft.com/office/drawing/2014/main" id="{5E32BEE2-DD40-4740-B8F6-E9ADB93F52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9542" y="495173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  <p:sp>
          <p:nvSpPr>
            <p:cNvPr id="48" name="AutoShape 99">
              <a:extLst>
                <a:ext uri="{FF2B5EF4-FFF2-40B4-BE49-F238E27FC236}">
                  <a16:creationId xmlns:a16="http://schemas.microsoft.com/office/drawing/2014/main" id="{1415A31D-52CF-425E-85D1-B8DFAB42F2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4623" y="531527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</p:grpSp>
      <p:sp>
        <p:nvSpPr>
          <p:cNvPr id="49" name="AutoShape 100">
            <a:extLst>
              <a:ext uri="{FF2B5EF4-FFF2-40B4-BE49-F238E27FC236}">
                <a16:creationId xmlns:a16="http://schemas.microsoft.com/office/drawing/2014/main" id="{9A087A0C-20C0-45EF-910A-BE6085E1FDFC}"/>
              </a:ext>
            </a:extLst>
          </p:cNvPr>
          <p:cNvSpPr>
            <a:spLocks/>
          </p:cNvSpPr>
          <p:nvPr/>
        </p:nvSpPr>
        <p:spPr bwMode="auto">
          <a:xfrm>
            <a:off x="4440067" y="2079875"/>
            <a:ext cx="258255" cy="2955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6750"/>
                </a:moveTo>
                <a:lnTo>
                  <a:pt x="1542" y="6750"/>
                </a:lnTo>
                <a:lnTo>
                  <a:pt x="1542" y="4725"/>
                </a:lnTo>
                <a:lnTo>
                  <a:pt x="20057" y="4725"/>
                </a:lnTo>
                <a:cubicBezTo>
                  <a:pt x="20057" y="4725"/>
                  <a:pt x="20057" y="6750"/>
                  <a:pt x="20057" y="6750"/>
                </a:cubicBezTo>
                <a:close/>
                <a:moveTo>
                  <a:pt x="17485" y="10124"/>
                </a:moveTo>
                <a:lnTo>
                  <a:pt x="4113" y="10124"/>
                </a:lnTo>
                <a:lnTo>
                  <a:pt x="3857" y="8100"/>
                </a:lnTo>
                <a:lnTo>
                  <a:pt x="17742" y="8100"/>
                </a:lnTo>
                <a:cubicBezTo>
                  <a:pt x="17742" y="8100"/>
                  <a:pt x="17485" y="10124"/>
                  <a:pt x="17485" y="10124"/>
                </a:cubicBezTo>
                <a:close/>
                <a:moveTo>
                  <a:pt x="16542" y="17549"/>
                </a:moveTo>
                <a:lnTo>
                  <a:pt x="5057" y="17549"/>
                </a:lnTo>
                <a:lnTo>
                  <a:pt x="4199" y="10800"/>
                </a:lnTo>
                <a:lnTo>
                  <a:pt x="17399" y="10800"/>
                </a:lnTo>
                <a:cubicBezTo>
                  <a:pt x="17399" y="10800"/>
                  <a:pt x="16542" y="17549"/>
                  <a:pt x="16542" y="17549"/>
                </a:cubicBezTo>
                <a:close/>
                <a:moveTo>
                  <a:pt x="5400" y="20249"/>
                </a:moveTo>
                <a:lnTo>
                  <a:pt x="5142" y="18225"/>
                </a:lnTo>
                <a:lnTo>
                  <a:pt x="16456" y="18225"/>
                </a:lnTo>
                <a:lnTo>
                  <a:pt x="16200" y="20249"/>
                </a:lnTo>
                <a:cubicBezTo>
                  <a:pt x="16200" y="20249"/>
                  <a:pt x="5400" y="20249"/>
                  <a:pt x="5400" y="20249"/>
                </a:cubicBezTo>
                <a:close/>
                <a:moveTo>
                  <a:pt x="3857" y="1350"/>
                </a:moveTo>
                <a:lnTo>
                  <a:pt x="17742" y="1350"/>
                </a:lnTo>
                <a:lnTo>
                  <a:pt x="18514" y="3375"/>
                </a:lnTo>
                <a:lnTo>
                  <a:pt x="3085" y="3375"/>
                </a:lnTo>
                <a:cubicBezTo>
                  <a:pt x="3085" y="3375"/>
                  <a:pt x="3857" y="1350"/>
                  <a:pt x="3857" y="1350"/>
                </a:cubicBezTo>
                <a:close/>
                <a:moveTo>
                  <a:pt x="20143" y="3389"/>
                </a:moveTo>
                <a:lnTo>
                  <a:pt x="19205" y="922"/>
                </a:lnTo>
                <a:cubicBezTo>
                  <a:pt x="18996" y="371"/>
                  <a:pt x="18407" y="0"/>
                  <a:pt x="17742" y="0"/>
                </a:cubicBezTo>
                <a:lnTo>
                  <a:pt x="3857" y="0"/>
                </a:lnTo>
                <a:cubicBezTo>
                  <a:pt x="3192" y="0"/>
                  <a:pt x="2603" y="371"/>
                  <a:pt x="2393" y="922"/>
                </a:cubicBezTo>
                <a:lnTo>
                  <a:pt x="1448" y="3391"/>
                </a:lnTo>
                <a:cubicBezTo>
                  <a:pt x="643" y="3436"/>
                  <a:pt x="0" y="4008"/>
                  <a:pt x="0" y="4725"/>
                </a:cubicBezTo>
                <a:lnTo>
                  <a:pt x="0" y="6750"/>
                </a:lnTo>
                <a:cubicBezTo>
                  <a:pt x="0" y="7495"/>
                  <a:pt x="690" y="8100"/>
                  <a:pt x="1542" y="8100"/>
                </a:cubicBezTo>
                <a:lnTo>
                  <a:pt x="2340" y="8100"/>
                </a:lnTo>
                <a:cubicBezTo>
                  <a:pt x="2340" y="8150"/>
                  <a:pt x="2317" y="8198"/>
                  <a:pt x="2323" y="8249"/>
                </a:cubicBezTo>
                <a:lnTo>
                  <a:pt x="3866" y="20398"/>
                </a:lnTo>
                <a:cubicBezTo>
                  <a:pt x="3953" y="21082"/>
                  <a:pt x="4614" y="21599"/>
                  <a:pt x="5400" y="21599"/>
                </a:cubicBezTo>
                <a:lnTo>
                  <a:pt x="16200" y="21599"/>
                </a:lnTo>
                <a:cubicBezTo>
                  <a:pt x="16986" y="21599"/>
                  <a:pt x="17646" y="21082"/>
                  <a:pt x="17732" y="20398"/>
                </a:cubicBezTo>
                <a:lnTo>
                  <a:pt x="19275" y="8249"/>
                </a:lnTo>
                <a:cubicBezTo>
                  <a:pt x="19282" y="8198"/>
                  <a:pt x="19258" y="8150"/>
                  <a:pt x="19258" y="8100"/>
                </a:cubicBezTo>
                <a:lnTo>
                  <a:pt x="20057" y="8100"/>
                </a:lnTo>
                <a:cubicBezTo>
                  <a:pt x="20908" y="8100"/>
                  <a:pt x="21600" y="7495"/>
                  <a:pt x="21600" y="6750"/>
                </a:cubicBezTo>
                <a:lnTo>
                  <a:pt x="21600" y="4725"/>
                </a:lnTo>
                <a:cubicBezTo>
                  <a:pt x="21600" y="4006"/>
                  <a:pt x="20952" y="3431"/>
                  <a:pt x="20143" y="3389"/>
                </a:cubicBezTo>
              </a:path>
            </a:pathLst>
          </a:custGeom>
          <a:solidFill>
            <a:srgbClr val="E7C7A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523" tIns="9523" rIns="9523" bIns="9523" anchor="ctr"/>
          <a:lstStyle/>
          <a:p>
            <a:pPr marL="0" marR="0" lvl="0" indent="0" algn="ctr" defTabSz="114285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Franklin Gothic Book"/>
              <a:ea typeface="宋体" pitchFamily="2" charset="-122"/>
              <a:sym typeface="+mn-lt"/>
            </a:endParaRPr>
          </a:p>
        </p:txBody>
      </p:sp>
      <p:grpSp>
        <p:nvGrpSpPr>
          <p:cNvPr id="50" name="Group 16">
            <a:extLst>
              <a:ext uri="{FF2B5EF4-FFF2-40B4-BE49-F238E27FC236}">
                <a16:creationId xmlns:a16="http://schemas.microsoft.com/office/drawing/2014/main" id="{612AE329-51C5-4E33-9D68-FEEED6FE0D20}"/>
              </a:ext>
            </a:extLst>
          </p:cNvPr>
          <p:cNvGrpSpPr/>
          <p:nvPr/>
        </p:nvGrpSpPr>
        <p:grpSpPr>
          <a:xfrm>
            <a:off x="1919077" y="2098535"/>
            <a:ext cx="295076" cy="258255"/>
            <a:chOff x="6901062" y="7265588"/>
            <a:chExt cx="590152" cy="516509"/>
          </a:xfrm>
          <a:solidFill>
            <a:srgbClr val="526188"/>
          </a:solidFill>
        </p:grpSpPr>
        <p:sp>
          <p:nvSpPr>
            <p:cNvPr id="51" name="AutoShape 101">
              <a:extLst>
                <a:ext uri="{FF2B5EF4-FFF2-40B4-BE49-F238E27FC236}">
                  <a16:creationId xmlns:a16="http://schemas.microsoft.com/office/drawing/2014/main" id="{940995A4-EB16-4C27-B8A9-2615D03E5A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1062" y="7265588"/>
              <a:ext cx="590152" cy="51650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514"/>
                  </a:moveTo>
                  <a:cubicBezTo>
                    <a:pt x="20249" y="19365"/>
                    <a:pt x="19644" y="20057"/>
                    <a:pt x="18899" y="20057"/>
                  </a:cubicBezTo>
                  <a:lnTo>
                    <a:pt x="2699" y="20057"/>
                  </a:lnTo>
                  <a:cubicBezTo>
                    <a:pt x="1955" y="20057"/>
                    <a:pt x="1349" y="19365"/>
                    <a:pt x="1349" y="18514"/>
                  </a:cubicBezTo>
                  <a:lnTo>
                    <a:pt x="1349" y="13114"/>
                  </a:lnTo>
                  <a:lnTo>
                    <a:pt x="4050" y="1542"/>
                  </a:lnTo>
                  <a:lnTo>
                    <a:pt x="17549" y="1542"/>
                  </a:lnTo>
                  <a:lnTo>
                    <a:pt x="20249" y="13114"/>
                  </a:lnTo>
                  <a:cubicBezTo>
                    <a:pt x="20249" y="13114"/>
                    <a:pt x="20249" y="18514"/>
                    <a:pt x="20249" y="18514"/>
                  </a:cubicBezTo>
                  <a:close/>
                  <a:moveTo>
                    <a:pt x="21548" y="12693"/>
                  </a:moveTo>
                  <a:lnTo>
                    <a:pt x="18847" y="1117"/>
                  </a:lnTo>
                  <a:cubicBezTo>
                    <a:pt x="18683" y="460"/>
                    <a:pt x="18150" y="0"/>
                    <a:pt x="17549" y="0"/>
                  </a:cubicBezTo>
                  <a:lnTo>
                    <a:pt x="10800" y="0"/>
                  </a:lnTo>
                  <a:lnTo>
                    <a:pt x="4049" y="0"/>
                  </a:lnTo>
                  <a:cubicBezTo>
                    <a:pt x="3449" y="0"/>
                    <a:pt x="2916" y="460"/>
                    <a:pt x="2752" y="1117"/>
                  </a:cubicBezTo>
                  <a:lnTo>
                    <a:pt x="51" y="12693"/>
                  </a:lnTo>
                  <a:cubicBezTo>
                    <a:pt x="17" y="12835"/>
                    <a:pt x="0" y="12976"/>
                    <a:pt x="0" y="13114"/>
                  </a:cubicBezTo>
                  <a:lnTo>
                    <a:pt x="0" y="18514"/>
                  </a:lnTo>
                  <a:cubicBezTo>
                    <a:pt x="0" y="20218"/>
                    <a:pt x="1208" y="21600"/>
                    <a:pt x="2699" y="21600"/>
                  </a:cubicBezTo>
                  <a:lnTo>
                    <a:pt x="18899" y="21600"/>
                  </a:lnTo>
                  <a:cubicBezTo>
                    <a:pt x="20391" y="21600"/>
                    <a:pt x="21600" y="20218"/>
                    <a:pt x="21600" y="18514"/>
                  </a:cubicBezTo>
                  <a:lnTo>
                    <a:pt x="21600" y="13114"/>
                  </a:lnTo>
                  <a:cubicBezTo>
                    <a:pt x="21600" y="12976"/>
                    <a:pt x="21582" y="12835"/>
                    <a:pt x="21548" y="1269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  <p:sp>
          <p:nvSpPr>
            <p:cNvPr id="52" name="AutoShape 102">
              <a:extLst>
                <a:ext uri="{FF2B5EF4-FFF2-40B4-BE49-F238E27FC236}">
                  <a16:creationId xmlns:a16="http://schemas.microsoft.com/office/drawing/2014/main" id="{34F93F06-CE9F-4CCD-A2C5-191911902B2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1174" y="7357893"/>
              <a:ext cx="449928" cy="331898"/>
            </a:xfrm>
            <a:custGeom>
              <a:avLst/>
              <a:gdLst>
                <a:gd name="T0" fmla="+- 0 10799 40"/>
                <a:gd name="T1" fmla="*/ T0 w 21519"/>
                <a:gd name="T2" fmla="*/ 10800 h 21600"/>
                <a:gd name="T3" fmla="+- 0 10799 40"/>
                <a:gd name="T4" fmla="*/ T3 w 21519"/>
                <a:gd name="T5" fmla="*/ 10800 h 21600"/>
                <a:gd name="T6" fmla="+- 0 10799 40"/>
                <a:gd name="T7" fmla="*/ T6 w 21519"/>
                <a:gd name="T8" fmla="*/ 10800 h 21600"/>
                <a:gd name="T9" fmla="+- 0 10799 40"/>
                <a:gd name="T10" fmla="*/ T9 w 2151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19" h="21600">
                  <a:moveTo>
                    <a:pt x="18070" y="14399"/>
                  </a:moveTo>
                  <a:lnTo>
                    <a:pt x="16603" y="14399"/>
                  </a:lnTo>
                  <a:cubicBezTo>
                    <a:pt x="15931" y="14399"/>
                    <a:pt x="15325" y="14907"/>
                    <a:pt x="15024" y="15725"/>
                  </a:cubicBezTo>
                  <a:lnTo>
                    <a:pt x="13746" y="19199"/>
                  </a:lnTo>
                  <a:lnTo>
                    <a:pt x="7773" y="19199"/>
                  </a:lnTo>
                  <a:lnTo>
                    <a:pt x="6495" y="15725"/>
                  </a:lnTo>
                  <a:cubicBezTo>
                    <a:pt x="6194" y="14907"/>
                    <a:pt x="5588" y="14399"/>
                    <a:pt x="4916" y="14399"/>
                  </a:cubicBezTo>
                  <a:lnTo>
                    <a:pt x="3449" y="14399"/>
                  </a:lnTo>
                  <a:lnTo>
                    <a:pt x="1343" y="14399"/>
                  </a:lnTo>
                  <a:lnTo>
                    <a:pt x="3924" y="1200"/>
                  </a:lnTo>
                  <a:lnTo>
                    <a:pt x="17595" y="1200"/>
                  </a:lnTo>
                  <a:lnTo>
                    <a:pt x="20176" y="14399"/>
                  </a:lnTo>
                  <a:cubicBezTo>
                    <a:pt x="20176" y="14399"/>
                    <a:pt x="18070" y="14399"/>
                    <a:pt x="18070" y="14399"/>
                  </a:cubicBezTo>
                  <a:close/>
                  <a:moveTo>
                    <a:pt x="17595" y="0"/>
                  </a:moveTo>
                  <a:lnTo>
                    <a:pt x="3924" y="0"/>
                  </a:lnTo>
                  <a:cubicBezTo>
                    <a:pt x="3524" y="0"/>
                    <a:pt x="3174" y="366"/>
                    <a:pt x="3071" y="891"/>
                  </a:cubicBezTo>
                  <a:lnTo>
                    <a:pt x="28" y="15291"/>
                  </a:lnTo>
                  <a:cubicBezTo>
                    <a:pt x="-40" y="15651"/>
                    <a:pt x="16" y="16035"/>
                    <a:pt x="183" y="16330"/>
                  </a:cubicBezTo>
                  <a:cubicBezTo>
                    <a:pt x="350" y="16625"/>
                    <a:pt x="609" y="16799"/>
                    <a:pt x="883" y="16799"/>
                  </a:cubicBezTo>
                  <a:lnTo>
                    <a:pt x="3449" y="16799"/>
                  </a:lnTo>
                  <a:lnTo>
                    <a:pt x="4456" y="16799"/>
                  </a:lnTo>
                  <a:lnTo>
                    <a:pt x="4916" y="16799"/>
                  </a:lnTo>
                  <a:lnTo>
                    <a:pt x="6194" y="20274"/>
                  </a:lnTo>
                  <a:cubicBezTo>
                    <a:pt x="6493" y="21086"/>
                    <a:pt x="7104" y="21599"/>
                    <a:pt x="7773" y="21599"/>
                  </a:cubicBezTo>
                  <a:lnTo>
                    <a:pt x="13746" y="21599"/>
                  </a:lnTo>
                  <a:cubicBezTo>
                    <a:pt x="14415" y="21599"/>
                    <a:pt x="15026" y="21086"/>
                    <a:pt x="15325" y="20274"/>
                  </a:cubicBezTo>
                  <a:lnTo>
                    <a:pt x="16603" y="16799"/>
                  </a:lnTo>
                  <a:lnTo>
                    <a:pt x="17063" y="16799"/>
                  </a:lnTo>
                  <a:lnTo>
                    <a:pt x="18070" y="16799"/>
                  </a:lnTo>
                  <a:lnTo>
                    <a:pt x="20636" y="16799"/>
                  </a:lnTo>
                  <a:cubicBezTo>
                    <a:pt x="20910" y="16799"/>
                    <a:pt x="21169" y="16625"/>
                    <a:pt x="21336" y="16330"/>
                  </a:cubicBezTo>
                  <a:cubicBezTo>
                    <a:pt x="21503" y="16035"/>
                    <a:pt x="21560" y="15651"/>
                    <a:pt x="21490" y="15291"/>
                  </a:cubicBezTo>
                  <a:lnTo>
                    <a:pt x="18448" y="891"/>
                  </a:lnTo>
                  <a:cubicBezTo>
                    <a:pt x="18345" y="366"/>
                    <a:pt x="17995" y="0"/>
                    <a:pt x="1759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</p:grpSp>
      <p:sp>
        <p:nvSpPr>
          <p:cNvPr id="53" name="Rectangle 28">
            <a:extLst>
              <a:ext uri="{FF2B5EF4-FFF2-40B4-BE49-F238E27FC236}">
                <a16:creationId xmlns:a16="http://schemas.microsoft.com/office/drawing/2014/main" id="{CA1E3A15-0606-479E-9CE7-6D1DFAB08952}"/>
              </a:ext>
            </a:extLst>
          </p:cNvPr>
          <p:cNvSpPr/>
          <p:nvPr/>
        </p:nvSpPr>
        <p:spPr>
          <a:xfrm>
            <a:off x="6421399" y="2491721"/>
            <a:ext cx="1299205" cy="34438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TEXT HRER</a:t>
            </a:r>
          </a:p>
        </p:txBody>
      </p:sp>
      <p:sp>
        <p:nvSpPr>
          <p:cNvPr id="54" name="Rectangle 28">
            <a:extLst>
              <a:ext uri="{FF2B5EF4-FFF2-40B4-BE49-F238E27FC236}">
                <a16:creationId xmlns:a16="http://schemas.microsoft.com/office/drawing/2014/main" id="{647C1186-94DF-4057-A92B-552C1A380D76}"/>
              </a:ext>
            </a:extLst>
          </p:cNvPr>
          <p:cNvSpPr/>
          <p:nvPr/>
        </p:nvSpPr>
        <p:spPr>
          <a:xfrm>
            <a:off x="8865027" y="2491721"/>
            <a:ext cx="1299205" cy="34438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TEXT HRER</a:t>
            </a:r>
          </a:p>
        </p:txBody>
      </p:sp>
      <p:sp>
        <p:nvSpPr>
          <p:cNvPr id="55" name="Rectangle 28">
            <a:extLst>
              <a:ext uri="{FF2B5EF4-FFF2-40B4-BE49-F238E27FC236}">
                <a16:creationId xmlns:a16="http://schemas.microsoft.com/office/drawing/2014/main" id="{7B66B4C4-1A37-44C3-8597-CC641A41084E}"/>
              </a:ext>
            </a:extLst>
          </p:cNvPr>
          <p:cNvSpPr/>
          <p:nvPr/>
        </p:nvSpPr>
        <p:spPr>
          <a:xfrm>
            <a:off x="1152527" y="3653514"/>
            <a:ext cx="1723630" cy="344377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prstClr val="black">
                    <a:lumMod val="40000"/>
                    <a:lumOff val="60000"/>
                  </a:prstClr>
                </a:solidFill>
                <a:latin typeface="Franklin Gothic Book"/>
                <a:ea typeface="宋体" pitchFamily="2" charset="-122"/>
                <a:sym typeface="+mn-lt"/>
              </a:rPr>
              <a:t>LOREM IPSUM</a:t>
            </a:r>
          </a:p>
        </p:txBody>
      </p:sp>
      <p:sp>
        <p:nvSpPr>
          <p:cNvPr id="56" name="Rectangle 29">
            <a:extLst>
              <a:ext uri="{FF2B5EF4-FFF2-40B4-BE49-F238E27FC236}">
                <a16:creationId xmlns:a16="http://schemas.microsoft.com/office/drawing/2014/main" id="{E9ABED85-34A2-4846-A6A9-C50278CE442B}"/>
              </a:ext>
            </a:extLst>
          </p:cNvPr>
          <p:cNvSpPr/>
          <p:nvPr/>
        </p:nvSpPr>
        <p:spPr>
          <a:xfrm>
            <a:off x="1152527" y="3989653"/>
            <a:ext cx="1943583" cy="81252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Lorem ipsum dolor sit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amet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consectetuer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adipiscing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elit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sed diam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nonummy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nibh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euismod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tincidunt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ut</a:t>
            </a:r>
            <a:endParaRPr lang="en-US" sz="900" dirty="0">
              <a:solidFill>
                <a:prstClr val="black"/>
              </a:solidFill>
              <a:latin typeface="Franklin Gothic Book"/>
              <a:ea typeface="宋体" pitchFamily="2" charset="-122"/>
              <a:sym typeface="+mn-lt"/>
            </a:endParaRPr>
          </a:p>
        </p:txBody>
      </p:sp>
      <p:sp>
        <p:nvSpPr>
          <p:cNvPr id="57" name="Rectangle 28">
            <a:extLst>
              <a:ext uri="{FF2B5EF4-FFF2-40B4-BE49-F238E27FC236}">
                <a16:creationId xmlns:a16="http://schemas.microsoft.com/office/drawing/2014/main" id="{29416F0D-3197-452A-98DD-D6CDEA2B663A}"/>
              </a:ext>
            </a:extLst>
          </p:cNvPr>
          <p:cNvSpPr/>
          <p:nvPr/>
        </p:nvSpPr>
        <p:spPr>
          <a:xfrm>
            <a:off x="3621401" y="3653514"/>
            <a:ext cx="1723630" cy="344377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prstClr val="black">
                    <a:lumMod val="40000"/>
                    <a:lumOff val="60000"/>
                  </a:prstClr>
                </a:solidFill>
                <a:latin typeface="Franklin Gothic Book"/>
                <a:ea typeface="宋体" pitchFamily="2" charset="-122"/>
                <a:sym typeface="+mn-lt"/>
              </a:rPr>
              <a:t>LOREM IPSUM</a:t>
            </a:r>
          </a:p>
        </p:txBody>
      </p:sp>
      <p:sp>
        <p:nvSpPr>
          <p:cNvPr id="58" name="Rectangle 29">
            <a:extLst>
              <a:ext uri="{FF2B5EF4-FFF2-40B4-BE49-F238E27FC236}">
                <a16:creationId xmlns:a16="http://schemas.microsoft.com/office/drawing/2014/main" id="{2896C530-E472-4386-9B31-3BEDA0C3CAA9}"/>
              </a:ext>
            </a:extLst>
          </p:cNvPr>
          <p:cNvSpPr/>
          <p:nvPr/>
        </p:nvSpPr>
        <p:spPr>
          <a:xfrm>
            <a:off x="3621401" y="3989653"/>
            <a:ext cx="1943583" cy="81252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Lorem ipsum dolor sit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amet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consectetuer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adipiscing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elit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sed diam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nonummy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nibh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euismod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tincidunt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ut</a:t>
            </a:r>
            <a:endParaRPr lang="en-US" sz="900" dirty="0">
              <a:solidFill>
                <a:prstClr val="black"/>
              </a:solidFill>
              <a:latin typeface="Franklin Gothic Book"/>
              <a:ea typeface="宋体" pitchFamily="2" charset="-122"/>
              <a:sym typeface="+mn-lt"/>
            </a:endParaRPr>
          </a:p>
        </p:txBody>
      </p:sp>
      <p:sp>
        <p:nvSpPr>
          <p:cNvPr id="59" name="Rectangle 28">
            <a:extLst>
              <a:ext uri="{FF2B5EF4-FFF2-40B4-BE49-F238E27FC236}">
                <a16:creationId xmlns:a16="http://schemas.microsoft.com/office/drawing/2014/main" id="{1322C238-36C6-4B22-B70D-ECAC973A1F09}"/>
              </a:ext>
            </a:extLst>
          </p:cNvPr>
          <p:cNvSpPr/>
          <p:nvPr/>
        </p:nvSpPr>
        <p:spPr>
          <a:xfrm>
            <a:off x="6107803" y="3653514"/>
            <a:ext cx="1723630" cy="344377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prstClr val="black">
                    <a:lumMod val="40000"/>
                    <a:lumOff val="60000"/>
                  </a:prstClr>
                </a:solidFill>
                <a:latin typeface="Franklin Gothic Book"/>
                <a:ea typeface="宋体" pitchFamily="2" charset="-122"/>
                <a:sym typeface="+mn-lt"/>
              </a:rPr>
              <a:t>LOREM IPSUM</a:t>
            </a:r>
          </a:p>
        </p:txBody>
      </p:sp>
      <p:sp>
        <p:nvSpPr>
          <p:cNvPr id="60" name="Rectangle 29">
            <a:extLst>
              <a:ext uri="{FF2B5EF4-FFF2-40B4-BE49-F238E27FC236}">
                <a16:creationId xmlns:a16="http://schemas.microsoft.com/office/drawing/2014/main" id="{473C3491-B980-41F6-87BA-DAEB9D9464E9}"/>
              </a:ext>
            </a:extLst>
          </p:cNvPr>
          <p:cNvSpPr/>
          <p:nvPr/>
        </p:nvSpPr>
        <p:spPr>
          <a:xfrm>
            <a:off x="6107803" y="3989653"/>
            <a:ext cx="1943583" cy="81252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Lorem ipsum dolor sit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amet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consectetuer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adipiscing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elit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sed diam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nonummy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nibh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euismod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tincidunt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ut</a:t>
            </a:r>
            <a:endParaRPr lang="en-US" sz="900" dirty="0">
              <a:solidFill>
                <a:prstClr val="black"/>
              </a:solidFill>
              <a:latin typeface="Franklin Gothic Book"/>
              <a:ea typeface="宋体" pitchFamily="2" charset="-122"/>
              <a:sym typeface="+mn-lt"/>
            </a:endParaRPr>
          </a:p>
        </p:txBody>
      </p:sp>
      <p:sp>
        <p:nvSpPr>
          <p:cNvPr id="61" name="Rectangle 28">
            <a:extLst>
              <a:ext uri="{FF2B5EF4-FFF2-40B4-BE49-F238E27FC236}">
                <a16:creationId xmlns:a16="http://schemas.microsoft.com/office/drawing/2014/main" id="{E6C8D0ED-B872-4940-BCD2-F6E3562421E0}"/>
              </a:ext>
            </a:extLst>
          </p:cNvPr>
          <p:cNvSpPr/>
          <p:nvPr/>
        </p:nvSpPr>
        <p:spPr>
          <a:xfrm>
            <a:off x="8575765" y="3653514"/>
            <a:ext cx="1723630" cy="344377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prstClr val="black">
                    <a:lumMod val="40000"/>
                    <a:lumOff val="60000"/>
                  </a:prstClr>
                </a:solidFill>
                <a:latin typeface="Franklin Gothic Book"/>
                <a:ea typeface="宋体" pitchFamily="2" charset="-122"/>
                <a:sym typeface="+mn-lt"/>
              </a:rPr>
              <a:t>LOREM IPSUM</a:t>
            </a:r>
          </a:p>
        </p:txBody>
      </p:sp>
      <p:sp>
        <p:nvSpPr>
          <p:cNvPr id="62" name="Rectangle 29">
            <a:extLst>
              <a:ext uri="{FF2B5EF4-FFF2-40B4-BE49-F238E27FC236}">
                <a16:creationId xmlns:a16="http://schemas.microsoft.com/office/drawing/2014/main" id="{86E6C3C4-1DA7-40EF-A0C8-3825D460ACF5}"/>
              </a:ext>
            </a:extLst>
          </p:cNvPr>
          <p:cNvSpPr/>
          <p:nvPr/>
        </p:nvSpPr>
        <p:spPr>
          <a:xfrm>
            <a:off x="8575765" y="3989653"/>
            <a:ext cx="1943583" cy="81252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Lorem ipsum dolor sit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amet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consectetuer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adipiscing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elit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sed diam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nonummy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nibh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euismod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tincidunt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ut</a:t>
            </a:r>
            <a:endParaRPr lang="en-US" sz="900" dirty="0">
              <a:solidFill>
                <a:prstClr val="black"/>
              </a:solidFill>
              <a:latin typeface="Franklin Gothic Book"/>
              <a:ea typeface="宋体" pitchFamily="2" charset="-122"/>
              <a:sym typeface="+mn-lt"/>
            </a:endParaRPr>
          </a:p>
        </p:txBody>
      </p:sp>
      <p:sp>
        <p:nvSpPr>
          <p:cNvPr id="63" name="Rectangle: Rounded Corners 29">
            <a:extLst>
              <a:ext uri="{FF2B5EF4-FFF2-40B4-BE49-F238E27FC236}">
                <a16:creationId xmlns:a16="http://schemas.microsoft.com/office/drawing/2014/main" id="{24C27FF0-D7E0-4825-952E-30B5081F2B89}"/>
              </a:ext>
            </a:extLst>
          </p:cNvPr>
          <p:cNvSpPr/>
          <p:nvPr/>
        </p:nvSpPr>
        <p:spPr>
          <a:xfrm>
            <a:off x="3345605" y="5230976"/>
            <a:ext cx="4934382" cy="379502"/>
          </a:xfrm>
          <a:prstGeom prst="roundRect">
            <a:avLst>
              <a:gd name="adj" fmla="val 50000"/>
            </a:avLst>
          </a:prstGeom>
          <a:solidFill>
            <a:srgbClr val="E7C7A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45714" tIns="22858" rIns="45714" bIns="2285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anklin Gothic Book"/>
              <a:ea typeface="+mn-ea"/>
              <a:cs typeface="+mn-cs"/>
              <a:sym typeface="+mn-lt"/>
            </a:endParaRPr>
          </a:p>
        </p:txBody>
      </p:sp>
      <p:sp>
        <p:nvSpPr>
          <p:cNvPr id="64" name="Rectangle 31">
            <a:extLst>
              <a:ext uri="{FF2B5EF4-FFF2-40B4-BE49-F238E27FC236}">
                <a16:creationId xmlns:a16="http://schemas.microsoft.com/office/drawing/2014/main" id="{643B2B33-658E-47B2-A5B1-9A357FF0A9D1}"/>
              </a:ext>
            </a:extLst>
          </p:cNvPr>
          <p:cNvSpPr/>
          <p:nvPr/>
        </p:nvSpPr>
        <p:spPr>
          <a:xfrm>
            <a:off x="3982116" y="5328392"/>
            <a:ext cx="3815456" cy="230826"/>
          </a:xfrm>
          <a:prstGeom prst="rect">
            <a:avLst/>
          </a:prstGeom>
        </p:spPr>
        <p:txBody>
          <a:bodyPr wrap="non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prstClr val="white"/>
                </a:solidFill>
                <a:latin typeface="Franklin Gothic Book"/>
                <a:ea typeface="宋体" pitchFamily="2" charset="-122"/>
                <a:sym typeface="+mn-lt"/>
              </a:rPr>
              <a:t>LOREM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>
                <a:solidFill>
                  <a:prstClr val="white"/>
                </a:solidFill>
                <a:latin typeface="Franklin Gothic Book"/>
                <a:ea typeface="宋体" pitchFamily="2" charset="-122"/>
                <a:sym typeface="+mn-lt"/>
              </a:rPr>
              <a:t>IPSUM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>
                <a:solidFill>
                  <a:prstClr val="white"/>
                </a:solidFill>
                <a:latin typeface="Franklin Gothic Book"/>
                <a:ea typeface="宋体" pitchFamily="2" charset="-122"/>
                <a:sym typeface="+mn-lt"/>
              </a:rPr>
              <a:t>DOLOR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>
                <a:solidFill>
                  <a:prstClr val="white"/>
                </a:solidFill>
                <a:latin typeface="Franklin Gothic Book"/>
                <a:ea typeface="宋体" pitchFamily="2" charset="-122"/>
                <a:sym typeface="+mn-lt"/>
              </a:rPr>
              <a:t>SIT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>
                <a:solidFill>
                  <a:prstClr val="white"/>
                </a:solidFill>
                <a:latin typeface="Franklin Gothic Book"/>
                <a:ea typeface="宋体" pitchFamily="2" charset="-122"/>
                <a:sym typeface="+mn-lt"/>
              </a:rPr>
              <a:t>AMET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>
                <a:solidFill>
                  <a:prstClr val="white"/>
                </a:solidFill>
                <a:latin typeface="Franklin Gothic Book"/>
                <a:ea typeface="宋体" pitchFamily="2" charset="-122"/>
                <a:sym typeface="+mn-lt"/>
              </a:rPr>
              <a:t>CONSECTETUER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>
                <a:solidFill>
                  <a:prstClr val="white"/>
                </a:solidFill>
                <a:latin typeface="Franklin Gothic Book"/>
                <a:ea typeface="宋体" pitchFamily="2" charset="-122"/>
                <a:sym typeface="+mn-lt"/>
              </a:rPr>
              <a:t>ADIPISCING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>
                <a:solidFill>
                  <a:prstClr val="white"/>
                </a:solidFill>
                <a:latin typeface="Franklin Gothic Book"/>
                <a:ea typeface="宋体" pitchFamily="2" charset="-122"/>
                <a:sym typeface="+mn-lt"/>
              </a:rPr>
              <a:t>ELIT</a:t>
            </a:r>
          </a:p>
        </p:txBody>
      </p:sp>
    </p:spTree>
    <p:extLst>
      <p:ext uri="{BB962C8B-B14F-4D97-AF65-F5344CB8AC3E}">
        <p14:creationId xmlns:p14="http://schemas.microsoft.com/office/powerpoint/2010/main" val="2528614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6076" y="323047"/>
            <a:ext cx="2851486" cy="592053"/>
            <a:chOff x="384176" y="265897"/>
            <a:chExt cx="2851486" cy="592053"/>
          </a:xfrm>
        </p:grpSpPr>
        <p:grpSp>
          <p:nvGrpSpPr>
            <p:cNvPr id="5" name="组合 4"/>
            <p:cNvGrpSpPr/>
            <p:nvPr/>
          </p:nvGrpSpPr>
          <p:grpSpPr>
            <a:xfrm>
              <a:off x="384176" y="307549"/>
              <a:ext cx="377371" cy="507162"/>
              <a:chOff x="899886" y="361978"/>
              <a:chExt cx="377371" cy="507162"/>
            </a:xfrm>
          </p:grpSpPr>
          <p:sp>
            <p:nvSpPr>
              <p:cNvPr id="9" name="等腰三角形 8"/>
              <p:cNvSpPr/>
              <p:nvPr/>
            </p:nvSpPr>
            <p:spPr>
              <a:xfrm>
                <a:off x="899886" y="613178"/>
                <a:ext cx="377371" cy="255962"/>
              </a:xfrm>
              <a:prstGeom prst="triangle">
                <a:avLst/>
              </a:prstGeom>
              <a:solidFill>
                <a:srgbClr val="5261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 rot="10800000">
                <a:off x="899886" y="361978"/>
                <a:ext cx="377371" cy="255962"/>
              </a:xfrm>
              <a:prstGeom prst="triangle">
                <a:avLst/>
              </a:prstGeom>
              <a:solidFill>
                <a:srgbClr val="E7C7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825047" y="265897"/>
              <a:ext cx="2410615" cy="592053"/>
              <a:chOff x="5287963" y="239774"/>
              <a:chExt cx="2410615" cy="592053"/>
            </a:xfrm>
          </p:grpSpPr>
          <p:sp>
            <p:nvSpPr>
              <p:cNvPr id="7" name="文本框 28"/>
              <p:cNvSpPr txBox="1"/>
              <p:nvPr/>
            </p:nvSpPr>
            <p:spPr>
              <a:xfrm>
                <a:off x="5287963" y="239774"/>
                <a:ext cx="163234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000" b="1" dirty="0">
                    <a:solidFill>
                      <a:srgbClr val="526188"/>
                    </a:solidFill>
                    <a:cs typeface="+mn-ea"/>
                    <a:sym typeface="+mn-lt"/>
                  </a:rPr>
                  <a:t>未来规划</a:t>
                </a:r>
              </a:p>
            </p:txBody>
          </p:sp>
          <p:sp>
            <p:nvSpPr>
              <p:cNvPr id="8" name="文本框 29"/>
              <p:cNvSpPr txBox="1"/>
              <p:nvPr/>
            </p:nvSpPr>
            <p:spPr>
              <a:xfrm>
                <a:off x="5287963" y="554828"/>
                <a:ext cx="241061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Please enter the title content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9" name="Freeform 10">
            <a:extLst>
              <a:ext uri="{FF2B5EF4-FFF2-40B4-BE49-F238E27FC236}">
                <a16:creationId xmlns:a16="http://schemas.microsoft.com/office/drawing/2014/main" id="{4485E099-1E5F-43E7-83B6-848744131D2E}"/>
              </a:ext>
            </a:extLst>
          </p:cNvPr>
          <p:cNvSpPr/>
          <p:nvPr/>
        </p:nvSpPr>
        <p:spPr>
          <a:xfrm>
            <a:off x="2035174" y="2332862"/>
            <a:ext cx="2246572" cy="772226"/>
          </a:xfrm>
          <a:custGeom>
            <a:avLst/>
            <a:gdLst>
              <a:gd name="connsiteX0" fmla="*/ 3475 w 21600"/>
              <a:gd name="connsiteY0" fmla="*/ 0 h 21600"/>
              <a:gd name="connsiteX1" fmla="*/ 18125 w 21600"/>
              <a:gd name="connsiteY1" fmla="*/ 0 h 21600"/>
              <a:gd name="connsiteX2" fmla="*/ 21600 w 21600"/>
              <a:gd name="connsiteY2" fmla="*/ 10800 h 21600"/>
              <a:gd name="connsiteX3" fmla="*/ 18125 w 21600"/>
              <a:gd name="connsiteY3" fmla="*/ 21600 h 21600"/>
              <a:gd name="connsiteX4" fmla="*/ 3475 w 21600"/>
              <a:gd name="connsiteY4" fmla="*/ 21600 h 21600"/>
              <a:gd name="connsiteX5" fmla="*/ 0 w 21600"/>
              <a:gd name="connsiteY5" fmla="*/ 10800 h 21600"/>
              <a:gd name="connsiteX6" fmla="*/ 3475 w 21600"/>
              <a:gd name="connsiteY6" fmla="*/ 0 h 2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600" h="21600">
                <a:moveTo>
                  <a:pt x="3475" y="0"/>
                </a:moveTo>
                <a:lnTo>
                  <a:pt x="18125" y="0"/>
                </a:lnTo>
                <a:cubicBezTo>
                  <a:pt x="20044" y="0"/>
                  <a:pt x="21600" y="4835"/>
                  <a:pt x="21600" y="10800"/>
                </a:cubicBezTo>
                <a:cubicBezTo>
                  <a:pt x="21600" y="16765"/>
                  <a:pt x="20044" y="21600"/>
                  <a:pt x="18125" y="21600"/>
                </a:cubicBezTo>
                <a:lnTo>
                  <a:pt x="3475" y="21600"/>
                </a:lnTo>
                <a:cubicBezTo>
                  <a:pt x="1556" y="21600"/>
                  <a:pt x="0" y="16765"/>
                  <a:pt x="0" y="10800"/>
                </a:cubicBezTo>
                <a:cubicBezTo>
                  <a:pt x="0" y="4835"/>
                  <a:pt x="1556" y="0"/>
                  <a:pt x="3475" y="0"/>
                </a:cubicBezTo>
                <a:close/>
              </a:path>
            </a:pathLst>
          </a:custGeom>
          <a:solidFill>
            <a:srgbClr val="526188"/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291031" tIns="60912" rIns="140435" bIns="60912" numCol="1" spcCol="1270" anchor="ctr" anchorCtr="0">
            <a:noAutofit/>
          </a:bodyPr>
          <a:lstStyle/>
          <a:p>
            <a:pPr marL="85714" marR="0" lvl="1" indent="-85714" defTabSz="355554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•"/>
              <a:tabLst/>
              <a:defRPr/>
            </a:pPr>
            <a:endParaRPr kumimoji="0" lang="id-ID" sz="800" b="0" i="0" u="none" strike="noStrike" kern="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Franklin Gothic Book"/>
              <a:ea typeface="+mn-ea"/>
              <a:cs typeface="+mn-cs"/>
              <a:sym typeface="+mn-lt"/>
            </a:endParaRPr>
          </a:p>
          <a:p>
            <a:pPr marL="85714" marR="0" lvl="1" indent="-85714" defTabSz="355554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•"/>
              <a:tabLst/>
              <a:defRPr/>
            </a:pPr>
            <a:endParaRPr kumimoji="0" lang="id-ID" sz="800" b="0" i="0" u="none" strike="noStrike" kern="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Franklin Gothic Book"/>
              <a:ea typeface="+mn-ea"/>
              <a:cs typeface="+mn-cs"/>
              <a:sym typeface="+mn-lt"/>
            </a:endParaRPr>
          </a:p>
        </p:txBody>
      </p:sp>
      <p:sp>
        <p:nvSpPr>
          <p:cNvPr id="40" name="Freeform 11">
            <a:extLst>
              <a:ext uri="{FF2B5EF4-FFF2-40B4-BE49-F238E27FC236}">
                <a16:creationId xmlns:a16="http://schemas.microsoft.com/office/drawing/2014/main" id="{DC77899A-91C1-411B-8DE3-47D1573D2F36}"/>
              </a:ext>
            </a:extLst>
          </p:cNvPr>
          <p:cNvSpPr/>
          <p:nvPr/>
        </p:nvSpPr>
        <p:spPr>
          <a:xfrm>
            <a:off x="1512567" y="2121547"/>
            <a:ext cx="1194861" cy="1194861"/>
          </a:xfrm>
          <a:custGeom>
            <a:avLst/>
            <a:gdLst>
              <a:gd name="connsiteX0" fmla="*/ 0 w 1152002"/>
              <a:gd name="connsiteY0" fmla="*/ 576001 h 1152002"/>
              <a:gd name="connsiteX1" fmla="*/ 576001 w 1152002"/>
              <a:gd name="connsiteY1" fmla="*/ 0 h 1152002"/>
              <a:gd name="connsiteX2" fmla="*/ 1152002 w 1152002"/>
              <a:gd name="connsiteY2" fmla="*/ 576001 h 1152002"/>
              <a:gd name="connsiteX3" fmla="*/ 576001 w 1152002"/>
              <a:gd name="connsiteY3" fmla="*/ 1152002 h 1152002"/>
              <a:gd name="connsiteX4" fmla="*/ 0 w 1152002"/>
              <a:gd name="connsiteY4" fmla="*/ 576001 h 115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2002" h="1152002">
                <a:moveTo>
                  <a:pt x="0" y="576001"/>
                </a:moveTo>
                <a:cubicBezTo>
                  <a:pt x="0" y="257884"/>
                  <a:pt x="257884" y="0"/>
                  <a:pt x="576001" y="0"/>
                </a:cubicBezTo>
                <a:cubicBezTo>
                  <a:pt x="894118" y="0"/>
                  <a:pt x="1152002" y="257884"/>
                  <a:pt x="1152002" y="576001"/>
                </a:cubicBezTo>
                <a:cubicBezTo>
                  <a:pt x="1152002" y="894118"/>
                  <a:pt x="894118" y="1152002"/>
                  <a:pt x="576001" y="1152002"/>
                </a:cubicBezTo>
                <a:cubicBezTo>
                  <a:pt x="257884" y="1152002"/>
                  <a:pt x="0" y="894118"/>
                  <a:pt x="0" y="576001"/>
                </a:cubicBezTo>
                <a:close/>
              </a:path>
            </a:pathLst>
          </a:custGeom>
          <a:solidFill>
            <a:srgbClr val="526188"/>
          </a:solidFill>
          <a:ln w="381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spcFirstLastPara="0" vert="horz" wrap="square" lIns="92914" tIns="92914" rIns="92914" bIns="92914" numCol="1" spcCol="1270" anchor="ctr" anchorCtr="0">
            <a:noAutofit/>
          </a:bodyPr>
          <a:lstStyle/>
          <a:p>
            <a:pPr marL="0" marR="0" lvl="0" indent="0" algn="ctr" defTabSz="599998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id-ID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anklin Gothic Book"/>
              <a:ea typeface="+mn-ea"/>
              <a:cs typeface="+mn-cs"/>
              <a:sym typeface="+mn-lt"/>
            </a:endParaRPr>
          </a:p>
        </p:txBody>
      </p:sp>
      <p:sp>
        <p:nvSpPr>
          <p:cNvPr id="41" name="Freeform 12">
            <a:extLst>
              <a:ext uri="{FF2B5EF4-FFF2-40B4-BE49-F238E27FC236}">
                <a16:creationId xmlns:a16="http://schemas.microsoft.com/office/drawing/2014/main" id="{1DBC7671-86E0-4ACC-B7BF-08AC471C2FA5}"/>
              </a:ext>
            </a:extLst>
          </p:cNvPr>
          <p:cNvSpPr/>
          <p:nvPr/>
        </p:nvSpPr>
        <p:spPr>
          <a:xfrm>
            <a:off x="4965295" y="2332862"/>
            <a:ext cx="2246572" cy="772226"/>
          </a:xfrm>
          <a:custGeom>
            <a:avLst/>
            <a:gdLst>
              <a:gd name="connsiteX0" fmla="*/ 3475 w 21600"/>
              <a:gd name="connsiteY0" fmla="*/ 0 h 21600"/>
              <a:gd name="connsiteX1" fmla="*/ 18125 w 21600"/>
              <a:gd name="connsiteY1" fmla="*/ 0 h 21600"/>
              <a:gd name="connsiteX2" fmla="*/ 21600 w 21600"/>
              <a:gd name="connsiteY2" fmla="*/ 10800 h 21600"/>
              <a:gd name="connsiteX3" fmla="*/ 18125 w 21600"/>
              <a:gd name="connsiteY3" fmla="*/ 21600 h 21600"/>
              <a:gd name="connsiteX4" fmla="*/ 3475 w 21600"/>
              <a:gd name="connsiteY4" fmla="*/ 21600 h 21600"/>
              <a:gd name="connsiteX5" fmla="*/ 0 w 21600"/>
              <a:gd name="connsiteY5" fmla="*/ 10800 h 21600"/>
              <a:gd name="connsiteX6" fmla="*/ 3475 w 21600"/>
              <a:gd name="connsiteY6" fmla="*/ 0 h 2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600" h="21600">
                <a:moveTo>
                  <a:pt x="3475" y="0"/>
                </a:moveTo>
                <a:lnTo>
                  <a:pt x="18125" y="0"/>
                </a:lnTo>
                <a:cubicBezTo>
                  <a:pt x="20044" y="0"/>
                  <a:pt x="21600" y="4835"/>
                  <a:pt x="21600" y="10800"/>
                </a:cubicBezTo>
                <a:cubicBezTo>
                  <a:pt x="21600" y="16765"/>
                  <a:pt x="20044" y="21600"/>
                  <a:pt x="18125" y="21600"/>
                </a:cubicBezTo>
                <a:lnTo>
                  <a:pt x="3475" y="21600"/>
                </a:lnTo>
                <a:cubicBezTo>
                  <a:pt x="1556" y="21600"/>
                  <a:pt x="0" y="16765"/>
                  <a:pt x="0" y="10800"/>
                </a:cubicBezTo>
                <a:cubicBezTo>
                  <a:pt x="0" y="4835"/>
                  <a:pt x="1556" y="0"/>
                  <a:pt x="3475" y="0"/>
                </a:cubicBezTo>
                <a:close/>
              </a:path>
            </a:pathLst>
          </a:custGeom>
          <a:solidFill>
            <a:srgbClr val="E7C7A0"/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291031" tIns="60912" rIns="140435" bIns="60912" numCol="1" spcCol="1270" anchor="ctr" anchorCtr="0">
            <a:noAutofit/>
          </a:bodyPr>
          <a:lstStyle/>
          <a:p>
            <a:pPr marL="85714" marR="0" lvl="1" indent="-85714" defTabSz="355554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•"/>
              <a:tabLst/>
              <a:defRPr/>
            </a:pPr>
            <a:endParaRPr kumimoji="0" lang="id-ID" sz="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Franklin Gothic Book"/>
              <a:ea typeface="+mn-ea"/>
              <a:cs typeface="+mn-cs"/>
              <a:sym typeface="+mn-lt"/>
            </a:endParaRPr>
          </a:p>
          <a:p>
            <a:pPr marL="85714" marR="0" lvl="1" indent="-85714" defTabSz="355554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•"/>
              <a:tabLst/>
              <a:defRPr/>
            </a:pPr>
            <a:endParaRPr kumimoji="0" lang="id-ID" sz="800" b="0" i="0" u="none" strike="noStrike" kern="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Franklin Gothic Book"/>
              <a:ea typeface="+mn-ea"/>
              <a:cs typeface="+mn-cs"/>
              <a:sym typeface="+mn-lt"/>
            </a:endParaRPr>
          </a:p>
        </p:txBody>
      </p:sp>
      <p:sp>
        <p:nvSpPr>
          <p:cNvPr id="42" name="Freeform 13">
            <a:extLst>
              <a:ext uri="{FF2B5EF4-FFF2-40B4-BE49-F238E27FC236}">
                <a16:creationId xmlns:a16="http://schemas.microsoft.com/office/drawing/2014/main" id="{109BFE65-BDBF-46E5-BEC2-186380B7206C}"/>
              </a:ext>
            </a:extLst>
          </p:cNvPr>
          <p:cNvSpPr/>
          <p:nvPr/>
        </p:nvSpPr>
        <p:spPr>
          <a:xfrm>
            <a:off x="4442687" y="2121547"/>
            <a:ext cx="1194861" cy="1194861"/>
          </a:xfrm>
          <a:custGeom>
            <a:avLst/>
            <a:gdLst>
              <a:gd name="connsiteX0" fmla="*/ 0 w 1152002"/>
              <a:gd name="connsiteY0" fmla="*/ 576001 h 1152002"/>
              <a:gd name="connsiteX1" fmla="*/ 576001 w 1152002"/>
              <a:gd name="connsiteY1" fmla="*/ 0 h 1152002"/>
              <a:gd name="connsiteX2" fmla="*/ 1152002 w 1152002"/>
              <a:gd name="connsiteY2" fmla="*/ 576001 h 1152002"/>
              <a:gd name="connsiteX3" fmla="*/ 576001 w 1152002"/>
              <a:gd name="connsiteY3" fmla="*/ 1152002 h 1152002"/>
              <a:gd name="connsiteX4" fmla="*/ 0 w 1152002"/>
              <a:gd name="connsiteY4" fmla="*/ 576001 h 115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2002" h="1152002">
                <a:moveTo>
                  <a:pt x="0" y="576001"/>
                </a:moveTo>
                <a:cubicBezTo>
                  <a:pt x="0" y="257884"/>
                  <a:pt x="257884" y="0"/>
                  <a:pt x="576001" y="0"/>
                </a:cubicBezTo>
                <a:cubicBezTo>
                  <a:pt x="894118" y="0"/>
                  <a:pt x="1152002" y="257884"/>
                  <a:pt x="1152002" y="576001"/>
                </a:cubicBezTo>
                <a:cubicBezTo>
                  <a:pt x="1152002" y="894118"/>
                  <a:pt x="894118" y="1152002"/>
                  <a:pt x="576001" y="1152002"/>
                </a:cubicBezTo>
                <a:cubicBezTo>
                  <a:pt x="257884" y="1152002"/>
                  <a:pt x="0" y="894118"/>
                  <a:pt x="0" y="576001"/>
                </a:cubicBezTo>
                <a:close/>
              </a:path>
            </a:pathLst>
          </a:custGeom>
          <a:solidFill>
            <a:srgbClr val="E7C7A0"/>
          </a:solidFill>
          <a:ln w="381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spcFirstLastPara="0" vert="horz" wrap="square" lIns="92914" tIns="92914" rIns="92914" bIns="92914" numCol="1" spcCol="1270" anchor="ctr" anchorCtr="0">
            <a:noAutofit/>
          </a:bodyPr>
          <a:lstStyle/>
          <a:p>
            <a:pPr marL="0" marR="0" lvl="0" indent="0" algn="ctr" defTabSz="599998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id-ID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anklin Gothic Book"/>
              <a:ea typeface="+mn-ea"/>
              <a:cs typeface="+mn-cs"/>
              <a:sym typeface="+mn-lt"/>
            </a:endParaRPr>
          </a:p>
        </p:txBody>
      </p:sp>
      <p:sp>
        <p:nvSpPr>
          <p:cNvPr id="43" name="Freeform 15">
            <a:extLst>
              <a:ext uri="{FF2B5EF4-FFF2-40B4-BE49-F238E27FC236}">
                <a16:creationId xmlns:a16="http://schemas.microsoft.com/office/drawing/2014/main" id="{BB025CB0-8EBA-4831-B908-FAD6C2297C7B}"/>
              </a:ext>
            </a:extLst>
          </p:cNvPr>
          <p:cNvSpPr/>
          <p:nvPr/>
        </p:nvSpPr>
        <p:spPr>
          <a:xfrm>
            <a:off x="7800702" y="2332862"/>
            <a:ext cx="2246572" cy="772226"/>
          </a:xfrm>
          <a:custGeom>
            <a:avLst/>
            <a:gdLst>
              <a:gd name="connsiteX0" fmla="*/ 3475 w 21600"/>
              <a:gd name="connsiteY0" fmla="*/ 0 h 21600"/>
              <a:gd name="connsiteX1" fmla="*/ 18125 w 21600"/>
              <a:gd name="connsiteY1" fmla="*/ 0 h 21600"/>
              <a:gd name="connsiteX2" fmla="*/ 21600 w 21600"/>
              <a:gd name="connsiteY2" fmla="*/ 10800 h 21600"/>
              <a:gd name="connsiteX3" fmla="*/ 18125 w 21600"/>
              <a:gd name="connsiteY3" fmla="*/ 21600 h 21600"/>
              <a:gd name="connsiteX4" fmla="*/ 3475 w 21600"/>
              <a:gd name="connsiteY4" fmla="*/ 21600 h 21600"/>
              <a:gd name="connsiteX5" fmla="*/ 0 w 21600"/>
              <a:gd name="connsiteY5" fmla="*/ 10800 h 21600"/>
              <a:gd name="connsiteX6" fmla="*/ 3475 w 21600"/>
              <a:gd name="connsiteY6" fmla="*/ 0 h 2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600" h="21600">
                <a:moveTo>
                  <a:pt x="3475" y="0"/>
                </a:moveTo>
                <a:lnTo>
                  <a:pt x="18125" y="0"/>
                </a:lnTo>
                <a:cubicBezTo>
                  <a:pt x="20044" y="0"/>
                  <a:pt x="21600" y="4835"/>
                  <a:pt x="21600" y="10800"/>
                </a:cubicBezTo>
                <a:cubicBezTo>
                  <a:pt x="21600" y="16765"/>
                  <a:pt x="20044" y="21600"/>
                  <a:pt x="18125" y="21600"/>
                </a:cubicBezTo>
                <a:lnTo>
                  <a:pt x="3475" y="21600"/>
                </a:lnTo>
                <a:cubicBezTo>
                  <a:pt x="1556" y="21600"/>
                  <a:pt x="0" y="16765"/>
                  <a:pt x="0" y="10800"/>
                </a:cubicBezTo>
                <a:cubicBezTo>
                  <a:pt x="0" y="4835"/>
                  <a:pt x="1556" y="0"/>
                  <a:pt x="3475" y="0"/>
                </a:cubicBezTo>
                <a:close/>
              </a:path>
            </a:pathLst>
          </a:custGeom>
          <a:solidFill>
            <a:srgbClr val="526188"/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291031" tIns="60912" rIns="140435" bIns="60912" numCol="1" spcCol="1270" anchor="ctr" anchorCtr="0">
            <a:noAutofit/>
          </a:bodyPr>
          <a:lstStyle/>
          <a:p>
            <a:pPr marL="85714" marR="0" lvl="1" indent="-85714" defTabSz="355554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•"/>
              <a:tabLst/>
              <a:defRPr/>
            </a:pPr>
            <a:endParaRPr kumimoji="0" lang="id-ID" sz="800" b="0" i="0" u="none" strike="noStrike" kern="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Franklin Gothic Book"/>
              <a:ea typeface="+mn-ea"/>
              <a:cs typeface="+mn-cs"/>
              <a:sym typeface="+mn-lt"/>
            </a:endParaRPr>
          </a:p>
          <a:p>
            <a:pPr marL="85714" marR="0" lvl="1" indent="-85714" defTabSz="355554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•"/>
              <a:tabLst/>
              <a:defRPr/>
            </a:pPr>
            <a:endParaRPr kumimoji="0" lang="id-ID" sz="800" b="0" i="0" u="none" strike="noStrike" kern="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Franklin Gothic Book"/>
              <a:ea typeface="+mn-ea"/>
              <a:cs typeface="+mn-cs"/>
              <a:sym typeface="+mn-lt"/>
            </a:endParaRPr>
          </a:p>
        </p:txBody>
      </p:sp>
      <p:sp>
        <p:nvSpPr>
          <p:cNvPr id="44" name="Freeform 16">
            <a:extLst>
              <a:ext uri="{FF2B5EF4-FFF2-40B4-BE49-F238E27FC236}">
                <a16:creationId xmlns:a16="http://schemas.microsoft.com/office/drawing/2014/main" id="{C9429152-B23D-4326-BD17-E9E5BE68E17C}"/>
              </a:ext>
            </a:extLst>
          </p:cNvPr>
          <p:cNvSpPr/>
          <p:nvPr/>
        </p:nvSpPr>
        <p:spPr>
          <a:xfrm>
            <a:off x="7379846" y="2121547"/>
            <a:ext cx="1194861" cy="1194861"/>
          </a:xfrm>
          <a:custGeom>
            <a:avLst/>
            <a:gdLst>
              <a:gd name="connsiteX0" fmla="*/ 0 w 1152002"/>
              <a:gd name="connsiteY0" fmla="*/ 576001 h 1152002"/>
              <a:gd name="connsiteX1" fmla="*/ 576001 w 1152002"/>
              <a:gd name="connsiteY1" fmla="*/ 0 h 1152002"/>
              <a:gd name="connsiteX2" fmla="*/ 1152002 w 1152002"/>
              <a:gd name="connsiteY2" fmla="*/ 576001 h 1152002"/>
              <a:gd name="connsiteX3" fmla="*/ 576001 w 1152002"/>
              <a:gd name="connsiteY3" fmla="*/ 1152002 h 1152002"/>
              <a:gd name="connsiteX4" fmla="*/ 0 w 1152002"/>
              <a:gd name="connsiteY4" fmla="*/ 576001 h 115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2002" h="1152002">
                <a:moveTo>
                  <a:pt x="0" y="576001"/>
                </a:moveTo>
                <a:cubicBezTo>
                  <a:pt x="0" y="257884"/>
                  <a:pt x="257884" y="0"/>
                  <a:pt x="576001" y="0"/>
                </a:cubicBezTo>
                <a:cubicBezTo>
                  <a:pt x="894118" y="0"/>
                  <a:pt x="1152002" y="257884"/>
                  <a:pt x="1152002" y="576001"/>
                </a:cubicBezTo>
                <a:cubicBezTo>
                  <a:pt x="1152002" y="894118"/>
                  <a:pt x="894118" y="1152002"/>
                  <a:pt x="576001" y="1152002"/>
                </a:cubicBezTo>
                <a:cubicBezTo>
                  <a:pt x="257884" y="1152002"/>
                  <a:pt x="0" y="894118"/>
                  <a:pt x="0" y="576001"/>
                </a:cubicBezTo>
                <a:close/>
              </a:path>
            </a:pathLst>
          </a:custGeom>
          <a:solidFill>
            <a:srgbClr val="526188"/>
          </a:solidFill>
          <a:ln w="381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spcFirstLastPara="0" vert="horz" wrap="square" lIns="92914" tIns="92914" rIns="92914" bIns="92914" numCol="1" spcCol="1270" anchor="ctr" anchorCtr="0">
            <a:noAutofit/>
          </a:bodyPr>
          <a:lstStyle/>
          <a:p>
            <a:pPr marL="0" marR="0" lvl="0" indent="0" algn="ctr" defTabSz="599998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id-ID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anklin Gothic Book"/>
              <a:ea typeface="+mn-ea"/>
              <a:cs typeface="+mn-cs"/>
              <a:sym typeface="+mn-lt"/>
            </a:endParaRPr>
          </a:p>
        </p:txBody>
      </p:sp>
      <p:grpSp>
        <p:nvGrpSpPr>
          <p:cNvPr id="45" name="Group 86">
            <a:extLst>
              <a:ext uri="{FF2B5EF4-FFF2-40B4-BE49-F238E27FC236}">
                <a16:creationId xmlns:a16="http://schemas.microsoft.com/office/drawing/2014/main" id="{7C01EA9A-06A8-424B-B993-715867126110}"/>
              </a:ext>
            </a:extLst>
          </p:cNvPr>
          <p:cNvGrpSpPr/>
          <p:nvPr/>
        </p:nvGrpSpPr>
        <p:grpSpPr>
          <a:xfrm rot="5400000" flipV="1">
            <a:off x="2204148" y="3239779"/>
            <a:ext cx="425275" cy="668834"/>
            <a:chOff x="5978769" y="2082018"/>
            <a:chExt cx="1069148" cy="2396956"/>
          </a:xfrm>
        </p:grpSpPr>
        <p:cxnSp>
          <p:nvCxnSpPr>
            <p:cNvPr id="46" name="Straight Connector 87">
              <a:extLst>
                <a:ext uri="{FF2B5EF4-FFF2-40B4-BE49-F238E27FC236}">
                  <a16:creationId xmlns:a16="http://schemas.microsoft.com/office/drawing/2014/main" id="{E803F2D0-DD56-4FDE-9D0F-86EA7671657D}"/>
                </a:ext>
              </a:extLst>
            </p:cNvPr>
            <p:cNvCxnSpPr/>
            <p:nvPr/>
          </p:nvCxnSpPr>
          <p:spPr>
            <a:xfrm rot="16200000">
              <a:off x="5849439" y="3280496"/>
              <a:ext cx="2396956" cy="0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60000"/>
                  <a:lumOff val="40000"/>
                </a:sysClr>
              </a:solidFill>
              <a:prstDash val="dash"/>
              <a:headEnd type="triangle" w="med" len="med"/>
              <a:tailEnd type="none" w="med" len="med"/>
            </a:ln>
            <a:effectLst/>
          </p:spPr>
        </p:cxnSp>
        <p:cxnSp>
          <p:nvCxnSpPr>
            <p:cNvPr id="47" name="Straight Connector 88">
              <a:extLst>
                <a:ext uri="{FF2B5EF4-FFF2-40B4-BE49-F238E27FC236}">
                  <a16:creationId xmlns:a16="http://schemas.microsoft.com/office/drawing/2014/main" id="{2B62DE69-AF67-4130-8484-C49FA13509E3}"/>
                </a:ext>
              </a:extLst>
            </p:cNvPr>
            <p:cNvCxnSpPr/>
            <p:nvPr/>
          </p:nvCxnSpPr>
          <p:spPr>
            <a:xfrm>
              <a:off x="5978769" y="2096086"/>
              <a:ext cx="1069147" cy="0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60000"/>
                  <a:lumOff val="40000"/>
                </a:sysClr>
              </a:solidFill>
              <a:prstDash val="dash"/>
              <a:headEnd type="triangle"/>
              <a:tailEnd type="none" w="med" len="med"/>
            </a:ln>
            <a:effectLst/>
          </p:spPr>
        </p:cxnSp>
      </p:grpSp>
      <p:grpSp>
        <p:nvGrpSpPr>
          <p:cNvPr id="48" name="Group 89">
            <a:extLst>
              <a:ext uri="{FF2B5EF4-FFF2-40B4-BE49-F238E27FC236}">
                <a16:creationId xmlns:a16="http://schemas.microsoft.com/office/drawing/2014/main" id="{2FAFD8D0-C02D-4F04-A2DC-68BF6895AFF9}"/>
              </a:ext>
            </a:extLst>
          </p:cNvPr>
          <p:cNvGrpSpPr/>
          <p:nvPr/>
        </p:nvGrpSpPr>
        <p:grpSpPr>
          <a:xfrm rot="5400000" flipV="1">
            <a:off x="5150654" y="3236385"/>
            <a:ext cx="425275" cy="668834"/>
            <a:chOff x="5978769" y="2082018"/>
            <a:chExt cx="1069148" cy="2396956"/>
          </a:xfrm>
        </p:grpSpPr>
        <p:cxnSp>
          <p:nvCxnSpPr>
            <p:cNvPr id="49" name="Straight Connector 90">
              <a:extLst>
                <a:ext uri="{FF2B5EF4-FFF2-40B4-BE49-F238E27FC236}">
                  <a16:creationId xmlns:a16="http://schemas.microsoft.com/office/drawing/2014/main" id="{A3BE8F35-30CC-4469-A0A5-5449D87C5B14}"/>
                </a:ext>
              </a:extLst>
            </p:cNvPr>
            <p:cNvCxnSpPr/>
            <p:nvPr/>
          </p:nvCxnSpPr>
          <p:spPr>
            <a:xfrm rot="16200000">
              <a:off x="5849439" y="3280496"/>
              <a:ext cx="2396956" cy="0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60000"/>
                  <a:lumOff val="40000"/>
                </a:sysClr>
              </a:solidFill>
              <a:prstDash val="dash"/>
              <a:headEnd type="triangle" w="med" len="med"/>
              <a:tailEnd type="none" w="med" len="med"/>
            </a:ln>
            <a:effectLst/>
          </p:spPr>
        </p:cxnSp>
        <p:cxnSp>
          <p:nvCxnSpPr>
            <p:cNvPr id="50" name="Straight Connector 91">
              <a:extLst>
                <a:ext uri="{FF2B5EF4-FFF2-40B4-BE49-F238E27FC236}">
                  <a16:creationId xmlns:a16="http://schemas.microsoft.com/office/drawing/2014/main" id="{8673E94A-A9CD-4C97-8612-F799EADDD193}"/>
                </a:ext>
              </a:extLst>
            </p:cNvPr>
            <p:cNvCxnSpPr/>
            <p:nvPr/>
          </p:nvCxnSpPr>
          <p:spPr>
            <a:xfrm>
              <a:off x="5978769" y="2096086"/>
              <a:ext cx="1069147" cy="0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60000"/>
                  <a:lumOff val="40000"/>
                </a:sysClr>
              </a:solidFill>
              <a:prstDash val="dash"/>
              <a:headEnd type="triangle"/>
              <a:tailEnd type="none" w="med" len="med"/>
            </a:ln>
            <a:effectLst/>
          </p:spPr>
        </p:cxnSp>
      </p:grpSp>
      <p:grpSp>
        <p:nvGrpSpPr>
          <p:cNvPr id="51" name="Group 92">
            <a:extLst>
              <a:ext uri="{FF2B5EF4-FFF2-40B4-BE49-F238E27FC236}">
                <a16:creationId xmlns:a16="http://schemas.microsoft.com/office/drawing/2014/main" id="{4417864C-C9B4-4E93-B252-D724B738A315}"/>
              </a:ext>
            </a:extLst>
          </p:cNvPr>
          <p:cNvGrpSpPr/>
          <p:nvPr/>
        </p:nvGrpSpPr>
        <p:grpSpPr>
          <a:xfrm rot="5400000" flipV="1">
            <a:off x="8099054" y="3236385"/>
            <a:ext cx="425275" cy="668834"/>
            <a:chOff x="5978769" y="2082018"/>
            <a:chExt cx="1069148" cy="2396956"/>
          </a:xfrm>
        </p:grpSpPr>
        <p:cxnSp>
          <p:nvCxnSpPr>
            <p:cNvPr id="52" name="Straight Connector 93">
              <a:extLst>
                <a:ext uri="{FF2B5EF4-FFF2-40B4-BE49-F238E27FC236}">
                  <a16:creationId xmlns:a16="http://schemas.microsoft.com/office/drawing/2014/main" id="{4E5E8406-06EE-4634-B50B-BCB6E7253DAE}"/>
                </a:ext>
              </a:extLst>
            </p:cNvPr>
            <p:cNvCxnSpPr/>
            <p:nvPr/>
          </p:nvCxnSpPr>
          <p:spPr>
            <a:xfrm rot="16200000">
              <a:off x="5849439" y="3280496"/>
              <a:ext cx="2396956" cy="0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60000"/>
                  <a:lumOff val="40000"/>
                </a:sysClr>
              </a:solidFill>
              <a:prstDash val="dash"/>
              <a:headEnd type="triangle" w="med" len="med"/>
              <a:tailEnd type="none" w="med" len="med"/>
            </a:ln>
            <a:effectLst/>
          </p:spPr>
        </p:cxnSp>
        <p:cxnSp>
          <p:nvCxnSpPr>
            <p:cNvPr id="53" name="Straight Connector 94">
              <a:extLst>
                <a:ext uri="{FF2B5EF4-FFF2-40B4-BE49-F238E27FC236}">
                  <a16:creationId xmlns:a16="http://schemas.microsoft.com/office/drawing/2014/main" id="{5F51E1AE-A97F-433F-A484-33122AEDD092}"/>
                </a:ext>
              </a:extLst>
            </p:cNvPr>
            <p:cNvCxnSpPr/>
            <p:nvPr/>
          </p:nvCxnSpPr>
          <p:spPr>
            <a:xfrm>
              <a:off x="5978769" y="2096086"/>
              <a:ext cx="1069147" cy="0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60000"/>
                  <a:lumOff val="40000"/>
                </a:sysClr>
              </a:solidFill>
              <a:prstDash val="dash"/>
              <a:headEnd type="triangle"/>
              <a:tailEnd type="none" w="med" len="med"/>
            </a:ln>
            <a:effectLst/>
          </p:spPr>
        </p:cxnSp>
      </p:grpSp>
      <p:grpSp>
        <p:nvGrpSpPr>
          <p:cNvPr id="54" name="Group 18">
            <a:extLst>
              <a:ext uri="{FF2B5EF4-FFF2-40B4-BE49-F238E27FC236}">
                <a16:creationId xmlns:a16="http://schemas.microsoft.com/office/drawing/2014/main" id="{EA26E788-6A9A-4DFB-8F58-A70B095C6510}"/>
              </a:ext>
            </a:extLst>
          </p:cNvPr>
          <p:cNvGrpSpPr/>
          <p:nvPr/>
        </p:nvGrpSpPr>
        <p:grpSpPr>
          <a:xfrm>
            <a:off x="2035173" y="2585662"/>
            <a:ext cx="199742" cy="266628"/>
            <a:chOff x="2639219" y="3510757"/>
            <a:chExt cx="348456" cy="465138"/>
          </a:xfrm>
          <a:solidFill>
            <a:sysClr val="window" lastClr="FFFFFF"/>
          </a:solidFill>
        </p:grpSpPr>
        <p:sp>
          <p:nvSpPr>
            <p:cNvPr id="55" name="AutoShape 115">
              <a:extLst>
                <a:ext uri="{FF2B5EF4-FFF2-40B4-BE49-F238E27FC236}">
                  <a16:creationId xmlns:a16="http://schemas.microsoft.com/office/drawing/2014/main" id="{9B245E1F-2E81-4CB7-978D-E96E59C1A5E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9219" y="3510757"/>
              <a:ext cx="348456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  <p:sp>
          <p:nvSpPr>
            <p:cNvPr id="56" name="AutoShape 116">
              <a:extLst>
                <a:ext uri="{FF2B5EF4-FFF2-40B4-BE49-F238E27FC236}">
                  <a16:creationId xmlns:a16="http://schemas.microsoft.com/office/drawing/2014/main" id="{5A16F56A-8538-4FE5-AD11-E9C282A9DE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4475" y="3786982"/>
              <a:ext cx="57944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</p:grpSp>
      <p:sp>
        <p:nvSpPr>
          <p:cNvPr id="57" name="AutoShape 117">
            <a:extLst>
              <a:ext uri="{FF2B5EF4-FFF2-40B4-BE49-F238E27FC236}">
                <a16:creationId xmlns:a16="http://schemas.microsoft.com/office/drawing/2014/main" id="{8360696A-E95A-4B2B-8F91-D4333F681EC2}"/>
              </a:ext>
            </a:extLst>
          </p:cNvPr>
          <p:cNvSpPr>
            <a:spLocks/>
          </p:cNvSpPr>
          <p:nvPr/>
        </p:nvSpPr>
        <p:spPr bwMode="auto">
          <a:xfrm>
            <a:off x="7848115" y="2682624"/>
            <a:ext cx="266173" cy="199743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523" tIns="9523" rIns="9523" bIns="9523" anchor="ctr"/>
          <a:lstStyle/>
          <a:p>
            <a:pPr marL="0" marR="0" lvl="0" indent="0" algn="ctr" defTabSz="114285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Franklin Gothic Book"/>
              <a:ea typeface="宋体" pitchFamily="2" charset="-122"/>
              <a:sym typeface="+mn-lt"/>
            </a:endParaRPr>
          </a:p>
        </p:txBody>
      </p:sp>
      <p:grpSp>
        <p:nvGrpSpPr>
          <p:cNvPr id="58" name="Group 22">
            <a:extLst>
              <a:ext uri="{FF2B5EF4-FFF2-40B4-BE49-F238E27FC236}">
                <a16:creationId xmlns:a16="http://schemas.microsoft.com/office/drawing/2014/main" id="{B8417421-07F2-4A8D-990A-2BEE2CB2A18D}"/>
              </a:ext>
            </a:extLst>
          </p:cNvPr>
          <p:cNvGrpSpPr/>
          <p:nvPr/>
        </p:nvGrpSpPr>
        <p:grpSpPr>
          <a:xfrm>
            <a:off x="4899715" y="2635937"/>
            <a:ext cx="266173" cy="266173"/>
            <a:chOff x="3498967" y="3049909"/>
            <a:chExt cx="464344" cy="464344"/>
          </a:xfrm>
          <a:solidFill>
            <a:sysClr val="window" lastClr="FFFFFF"/>
          </a:solidFill>
        </p:grpSpPr>
        <p:sp>
          <p:nvSpPr>
            <p:cNvPr id="59" name="AutoShape 126">
              <a:extLst>
                <a:ext uri="{FF2B5EF4-FFF2-40B4-BE49-F238E27FC236}">
                  <a16:creationId xmlns:a16="http://schemas.microsoft.com/office/drawing/2014/main" id="{941C2E22-8333-4BA2-80D2-C60102B3912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8967" y="304990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  <p:sp>
          <p:nvSpPr>
            <p:cNvPr id="60" name="AutoShape 127">
              <a:extLst>
                <a:ext uri="{FF2B5EF4-FFF2-40B4-BE49-F238E27FC236}">
                  <a16:creationId xmlns:a16="http://schemas.microsoft.com/office/drawing/2014/main" id="{60B539C9-DEFD-4E12-AEA8-C6D1BB1B9F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7085" y="312214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</p:grpSp>
      <p:sp>
        <p:nvSpPr>
          <p:cNvPr id="61" name="Rectangle 28">
            <a:extLst>
              <a:ext uri="{FF2B5EF4-FFF2-40B4-BE49-F238E27FC236}">
                <a16:creationId xmlns:a16="http://schemas.microsoft.com/office/drawing/2014/main" id="{7F652A84-8335-4FA4-A71C-D947E7951DA8}"/>
              </a:ext>
            </a:extLst>
          </p:cNvPr>
          <p:cNvSpPr/>
          <p:nvPr/>
        </p:nvSpPr>
        <p:spPr>
          <a:xfrm>
            <a:off x="2829714" y="2582892"/>
            <a:ext cx="1194861" cy="33854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prstClr val="white"/>
                </a:solidFill>
                <a:latin typeface="Franklin Gothic Book"/>
                <a:ea typeface="宋体" pitchFamily="2" charset="-122"/>
                <a:sym typeface="+mn-lt"/>
              </a:rPr>
              <a:t>EXAMPLES</a:t>
            </a:r>
          </a:p>
        </p:txBody>
      </p:sp>
      <p:sp>
        <p:nvSpPr>
          <p:cNvPr id="62" name="Rectangle 28">
            <a:extLst>
              <a:ext uri="{FF2B5EF4-FFF2-40B4-BE49-F238E27FC236}">
                <a16:creationId xmlns:a16="http://schemas.microsoft.com/office/drawing/2014/main" id="{08750A06-EBF6-4FFC-BCB6-164BF7F548EA}"/>
              </a:ext>
            </a:extLst>
          </p:cNvPr>
          <p:cNvSpPr/>
          <p:nvPr/>
        </p:nvSpPr>
        <p:spPr>
          <a:xfrm>
            <a:off x="5805525" y="2582892"/>
            <a:ext cx="1194861" cy="33854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prstClr val="white"/>
                </a:solidFill>
                <a:latin typeface="Franklin Gothic Book"/>
                <a:ea typeface="宋体" pitchFamily="2" charset="-122"/>
                <a:sym typeface="+mn-lt"/>
              </a:rPr>
              <a:t>EXAMPLES</a:t>
            </a:r>
          </a:p>
        </p:txBody>
      </p:sp>
      <p:sp>
        <p:nvSpPr>
          <p:cNvPr id="63" name="Rectangle 28">
            <a:extLst>
              <a:ext uri="{FF2B5EF4-FFF2-40B4-BE49-F238E27FC236}">
                <a16:creationId xmlns:a16="http://schemas.microsoft.com/office/drawing/2014/main" id="{37F07240-0327-46B1-9FF4-4834D583A5DC}"/>
              </a:ext>
            </a:extLst>
          </p:cNvPr>
          <p:cNvSpPr/>
          <p:nvPr/>
        </p:nvSpPr>
        <p:spPr>
          <a:xfrm>
            <a:off x="8656929" y="2582892"/>
            <a:ext cx="1194861" cy="33854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prstClr val="white"/>
                </a:solidFill>
                <a:latin typeface="Franklin Gothic Book"/>
                <a:ea typeface="宋体" pitchFamily="2" charset="-122"/>
                <a:sym typeface="+mn-lt"/>
              </a:rPr>
              <a:t>EXAMPLES</a:t>
            </a:r>
          </a:p>
        </p:txBody>
      </p:sp>
      <p:sp>
        <p:nvSpPr>
          <p:cNvPr id="64" name="Rectangle 29">
            <a:extLst>
              <a:ext uri="{FF2B5EF4-FFF2-40B4-BE49-F238E27FC236}">
                <a16:creationId xmlns:a16="http://schemas.microsoft.com/office/drawing/2014/main" id="{9449CCF2-CA17-4C04-B099-AEE2953CCA30}"/>
              </a:ext>
            </a:extLst>
          </p:cNvPr>
          <p:cNvSpPr/>
          <p:nvPr/>
        </p:nvSpPr>
        <p:spPr>
          <a:xfrm>
            <a:off x="2829716" y="3566437"/>
            <a:ext cx="1612971" cy="1546565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Lorem ipsum dolor sit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amet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consectetuer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adipiscing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elit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sed diam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nonummy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nibh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euismod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tincidunt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ut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laoreet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dolore magna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aliquam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erat</a:t>
            </a:r>
            <a:endParaRPr lang="en-US" sz="900" dirty="0">
              <a:solidFill>
                <a:prstClr val="black"/>
              </a:solidFill>
              <a:latin typeface="Franklin Gothic Book"/>
              <a:ea typeface="宋体" pitchFamily="2" charset="-122"/>
              <a:sym typeface="+mn-lt"/>
            </a:endParaRPr>
          </a:p>
        </p:txBody>
      </p:sp>
      <p:sp>
        <p:nvSpPr>
          <p:cNvPr id="65" name="Rectangle 29">
            <a:extLst>
              <a:ext uri="{FF2B5EF4-FFF2-40B4-BE49-F238E27FC236}">
                <a16:creationId xmlns:a16="http://schemas.microsoft.com/office/drawing/2014/main" id="{19667F97-A149-43F0-9AD7-3BBDEDA53EE5}"/>
              </a:ext>
            </a:extLst>
          </p:cNvPr>
          <p:cNvSpPr/>
          <p:nvPr/>
        </p:nvSpPr>
        <p:spPr>
          <a:xfrm>
            <a:off x="5894201" y="3566437"/>
            <a:ext cx="1612971" cy="1546565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Lorem ipsum dolor sit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amet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consectetuer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adipiscing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elit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sed diam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nonummy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nibh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euismod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tincidunt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ut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laoreet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dolore magna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aliquam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erat</a:t>
            </a:r>
            <a:endParaRPr lang="en-US" sz="900" dirty="0">
              <a:solidFill>
                <a:prstClr val="black"/>
              </a:solidFill>
              <a:latin typeface="Franklin Gothic Book"/>
              <a:ea typeface="宋体" pitchFamily="2" charset="-122"/>
              <a:sym typeface="+mn-lt"/>
            </a:endParaRPr>
          </a:p>
        </p:txBody>
      </p:sp>
      <p:sp>
        <p:nvSpPr>
          <p:cNvPr id="66" name="Rectangle 30">
            <a:extLst>
              <a:ext uri="{FF2B5EF4-FFF2-40B4-BE49-F238E27FC236}">
                <a16:creationId xmlns:a16="http://schemas.microsoft.com/office/drawing/2014/main" id="{EF39323C-1F05-4A69-86ED-6B5277A73413}"/>
              </a:ext>
            </a:extLst>
          </p:cNvPr>
          <p:cNvSpPr/>
          <p:nvPr/>
        </p:nvSpPr>
        <p:spPr>
          <a:xfrm>
            <a:off x="8851998" y="3566437"/>
            <a:ext cx="1612971" cy="1546565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Lorem ipsum dolor sit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amet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consectetuer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adipiscing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elit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sed diam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nonummy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nibh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euismod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tincidunt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ut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laoreet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dolore magna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aliquam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erat</a:t>
            </a:r>
            <a:endParaRPr lang="en-US" sz="900" dirty="0">
              <a:solidFill>
                <a:prstClr val="black"/>
              </a:solidFill>
              <a:latin typeface="Franklin Gothic Book"/>
              <a:ea typeface="宋体" pitchFamily="2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77253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/>
          <p:cNvSpPr/>
          <p:nvPr/>
        </p:nvSpPr>
        <p:spPr bwMode="auto">
          <a:xfrm flipH="1">
            <a:off x="0" y="5871029"/>
            <a:ext cx="12192000" cy="1012232"/>
          </a:xfrm>
          <a:custGeom>
            <a:avLst/>
            <a:gdLst>
              <a:gd name="connsiteX0" fmla="*/ 2457949 w 12192000"/>
              <a:gd name="connsiteY0" fmla="*/ 0 h 1012232"/>
              <a:gd name="connsiteX1" fmla="*/ 9057549 w 12192000"/>
              <a:gd name="connsiteY1" fmla="*/ 610553 h 1012232"/>
              <a:gd name="connsiteX2" fmla="*/ 12192000 w 12192000"/>
              <a:gd name="connsiteY2" fmla="*/ 305277 h 1012232"/>
              <a:gd name="connsiteX3" fmla="*/ 12192000 w 12192000"/>
              <a:gd name="connsiteY3" fmla="*/ 1012232 h 1012232"/>
              <a:gd name="connsiteX4" fmla="*/ 114300 w 12192000"/>
              <a:gd name="connsiteY4" fmla="*/ 1012232 h 1012232"/>
              <a:gd name="connsiteX5" fmla="*/ 0 w 12192000"/>
              <a:gd name="connsiteY5" fmla="*/ 1012232 h 1012232"/>
              <a:gd name="connsiteX6" fmla="*/ 0 w 12192000"/>
              <a:gd name="connsiteY6" fmla="*/ 160434 h 1012232"/>
              <a:gd name="connsiteX7" fmla="*/ 270087 w 12192000"/>
              <a:gd name="connsiteY7" fmla="*/ 129128 h 1012232"/>
              <a:gd name="connsiteX8" fmla="*/ 2457949 w 12192000"/>
              <a:gd name="connsiteY8" fmla="*/ 0 h 101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012232">
                <a:moveTo>
                  <a:pt x="2457949" y="0"/>
                </a:moveTo>
                <a:cubicBezTo>
                  <a:pt x="4506845" y="0"/>
                  <a:pt x="7360920" y="610553"/>
                  <a:pt x="9057549" y="610553"/>
                </a:cubicBezTo>
                <a:cubicBezTo>
                  <a:pt x="10754179" y="610553"/>
                  <a:pt x="12192000" y="305277"/>
                  <a:pt x="12192000" y="305277"/>
                </a:cubicBezTo>
                <a:cubicBezTo>
                  <a:pt x="12192000" y="1012232"/>
                  <a:pt x="12192000" y="1012232"/>
                  <a:pt x="12192000" y="1012232"/>
                </a:cubicBezTo>
                <a:cubicBezTo>
                  <a:pt x="5290457" y="1012232"/>
                  <a:pt x="1839686" y="1012232"/>
                  <a:pt x="114300" y="1012232"/>
                </a:cubicBezTo>
                <a:lnTo>
                  <a:pt x="0" y="1012232"/>
                </a:lnTo>
                <a:lnTo>
                  <a:pt x="0" y="160434"/>
                </a:lnTo>
                <a:lnTo>
                  <a:pt x="270087" y="129128"/>
                </a:lnTo>
                <a:cubicBezTo>
                  <a:pt x="925321" y="57390"/>
                  <a:pt x="1689613" y="0"/>
                  <a:pt x="2457949" y="0"/>
                </a:cubicBezTo>
                <a:close/>
              </a:path>
            </a:pathLst>
          </a:custGeom>
          <a:solidFill>
            <a:srgbClr val="526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46076" y="323047"/>
            <a:ext cx="2851486" cy="592053"/>
            <a:chOff x="384176" y="265897"/>
            <a:chExt cx="2851486" cy="592053"/>
          </a:xfrm>
        </p:grpSpPr>
        <p:grpSp>
          <p:nvGrpSpPr>
            <p:cNvPr id="16" name="组合 15"/>
            <p:cNvGrpSpPr/>
            <p:nvPr/>
          </p:nvGrpSpPr>
          <p:grpSpPr>
            <a:xfrm>
              <a:off x="384176" y="307549"/>
              <a:ext cx="377371" cy="507162"/>
              <a:chOff x="899886" y="361978"/>
              <a:chExt cx="377371" cy="507162"/>
            </a:xfrm>
          </p:grpSpPr>
          <p:sp>
            <p:nvSpPr>
              <p:cNvPr id="14" name="等腰三角形 13"/>
              <p:cNvSpPr/>
              <p:nvPr/>
            </p:nvSpPr>
            <p:spPr>
              <a:xfrm>
                <a:off x="899886" y="613178"/>
                <a:ext cx="377371" cy="255962"/>
              </a:xfrm>
              <a:prstGeom prst="triangle">
                <a:avLst/>
              </a:prstGeom>
              <a:solidFill>
                <a:srgbClr val="5261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rot="10800000">
                <a:off x="899886" y="361978"/>
                <a:ext cx="377371" cy="255962"/>
              </a:xfrm>
              <a:prstGeom prst="triangle">
                <a:avLst/>
              </a:prstGeom>
              <a:solidFill>
                <a:srgbClr val="E7C7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825047" y="265897"/>
              <a:ext cx="2410615" cy="592053"/>
              <a:chOff x="5287963" y="239774"/>
              <a:chExt cx="2410615" cy="592053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5287963" y="239774"/>
                <a:ext cx="163234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000" b="1" dirty="0">
                    <a:solidFill>
                      <a:srgbClr val="526188"/>
                    </a:solidFill>
                    <a:cs typeface="+mn-ea"/>
                    <a:sym typeface="+mn-lt"/>
                  </a:rPr>
                  <a:t>未来规划</a:t>
                </a: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5287963" y="554828"/>
                <a:ext cx="241061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Please enter the title content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1199700" y="1662940"/>
            <a:ext cx="10334050" cy="3727650"/>
            <a:chOff x="1199700" y="1662940"/>
            <a:chExt cx="10334050" cy="3727650"/>
          </a:xfrm>
        </p:grpSpPr>
        <p:grpSp>
          <p:nvGrpSpPr>
            <p:cNvPr id="8" name="组合 7"/>
            <p:cNvGrpSpPr/>
            <p:nvPr/>
          </p:nvGrpSpPr>
          <p:grpSpPr>
            <a:xfrm>
              <a:off x="1199700" y="1662940"/>
              <a:ext cx="2301624" cy="1653924"/>
              <a:chOff x="1199700" y="1662940"/>
              <a:chExt cx="2301624" cy="1653924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" name="菱形 1"/>
              <p:cNvSpPr/>
              <p:nvPr/>
            </p:nvSpPr>
            <p:spPr>
              <a:xfrm>
                <a:off x="1310126" y="1768048"/>
                <a:ext cx="1433073" cy="1433073"/>
              </a:xfrm>
              <a:prstGeom prst="diamond">
                <a:avLst/>
              </a:prstGeom>
              <a:solidFill>
                <a:srgbClr val="E7C7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1199700" y="1662940"/>
                <a:ext cx="2301624" cy="1653924"/>
                <a:chOff x="1199700" y="1662940"/>
                <a:chExt cx="2301624" cy="1653924"/>
              </a:xfrm>
            </p:grpSpPr>
            <p:sp>
              <p:nvSpPr>
                <p:cNvPr id="12" name="菱形 11"/>
                <p:cNvSpPr/>
                <p:nvPr/>
              </p:nvSpPr>
              <p:spPr>
                <a:xfrm>
                  <a:off x="1199700" y="1662940"/>
                  <a:ext cx="1653924" cy="1653924"/>
                </a:xfrm>
                <a:prstGeom prst="diamond">
                  <a:avLst/>
                </a:prstGeom>
                <a:noFill/>
                <a:ln w="19050">
                  <a:solidFill>
                    <a:srgbClr val="E7C7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cxnSp>
              <p:nvCxnSpPr>
                <p:cNvPr id="6" name="直接连接符 5"/>
                <p:cNvCxnSpPr/>
                <p:nvPr/>
              </p:nvCxnSpPr>
              <p:spPr>
                <a:xfrm flipV="1">
                  <a:off x="2853624" y="1842202"/>
                  <a:ext cx="647700" cy="647700"/>
                </a:xfrm>
                <a:prstGeom prst="line">
                  <a:avLst/>
                </a:prstGeom>
                <a:ln w="19050">
                  <a:solidFill>
                    <a:srgbClr val="E7C7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7" name="菱形 16"/>
              <p:cNvSpPr/>
              <p:nvPr/>
            </p:nvSpPr>
            <p:spPr>
              <a:xfrm>
                <a:off x="2609103" y="1894356"/>
                <a:ext cx="489042" cy="489042"/>
              </a:xfrm>
              <a:prstGeom prst="diamond">
                <a:avLst/>
              </a:prstGeom>
              <a:solidFill>
                <a:srgbClr val="E7C7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2586177" y="2750241"/>
              <a:ext cx="1670638" cy="787921"/>
              <a:chOff x="6383522" y="1387866"/>
              <a:chExt cx="1823333" cy="787921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6383522" y="1387866"/>
                <a:ext cx="148036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latin typeface="华文仿宋" panose="02010600040101010101" pitchFamily="2" charset="-122"/>
                    <a:ea typeface="华文仿宋" panose="02010600040101010101" pitchFamily="2" charset="-122"/>
                  </a:defRPr>
                </a:lvl1pPr>
              </a:lstStyle>
              <a:p>
                <a:r>
                  <a:rPr lang="zh-CN" altLang="en-US" sz="1400" dirty="0">
                    <a:latin typeface="+mn-lt"/>
                    <a:ea typeface="+mn-ea"/>
                    <a:cs typeface="+mn-ea"/>
                    <a:sym typeface="+mn-lt"/>
                  </a:rPr>
                  <a:t>输入标题文本</a:t>
                </a: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6401763" y="1598706"/>
                <a:ext cx="1805092" cy="5770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latin typeface="华文仿宋" panose="02010600040101010101" pitchFamily="2" charset="-122"/>
                    <a:ea typeface="华文仿宋" panose="02010600040101010101" pitchFamily="2" charset="-122"/>
                  </a:defRPr>
                </a:lvl1pPr>
              </a:lstStyle>
              <a:p>
                <a:pPr algn="l"/>
                <a:r>
                  <a:rPr lang="en-US" altLang="zh-CN" sz="1050" dirty="0">
                    <a:latin typeface="+mn-lt"/>
                    <a:ea typeface="+mn-ea"/>
                    <a:cs typeface="+mn-ea"/>
                    <a:sym typeface="+mn-lt"/>
                  </a:rPr>
                  <a:t>Distant Time by I know not from what distant time .</a:t>
                </a: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4063550" y="1662940"/>
              <a:ext cx="2301624" cy="1653924"/>
              <a:chOff x="1199700" y="1662940"/>
              <a:chExt cx="2301624" cy="1653924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8" name="菱形 27"/>
              <p:cNvSpPr/>
              <p:nvPr/>
            </p:nvSpPr>
            <p:spPr>
              <a:xfrm>
                <a:off x="1310126" y="1768048"/>
                <a:ext cx="1433073" cy="1433073"/>
              </a:xfrm>
              <a:prstGeom prst="diamond">
                <a:avLst/>
              </a:prstGeom>
              <a:solidFill>
                <a:srgbClr val="5261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>
                <a:off x="1199700" y="1662940"/>
                <a:ext cx="2301624" cy="1653924"/>
                <a:chOff x="1199700" y="1662940"/>
                <a:chExt cx="2301624" cy="1653924"/>
              </a:xfrm>
            </p:grpSpPr>
            <p:sp>
              <p:nvSpPr>
                <p:cNvPr id="34" name="菱形 33"/>
                <p:cNvSpPr/>
                <p:nvPr/>
              </p:nvSpPr>
              <p:spPr>
                <a:xfrm>
                  <a:off x="1199700" y="1662940"/>
                  <a:ext cx="1653924" cy="1653924"/>
                </a:xfrm>
                <a:prstGeom prst="diamond">
                  <a:avLst/>
                </a:prstGeom>
                <a:noFill/>
                <a:ln w="19050">
                  <a:solidFill>
                    <a:srgbClr val="52618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cxnSp>
              <p:nvCxnSpPr>
                <p:cNvPr id="35" name="直接连接符 34"/>
                <p:cNvCxnSpPr/>
                <p:nvPr/>
              </p:nvCxnSpPr>
              <p:spPr>
                <a:xfrm flipV="1">
                  <a:off x="2853624" y="1842202"/>
                  <a:ext cx="647700" cy="647700"/>
                </a:xfrm>
                <a:prstGeom prst="line">
                  <a:avLst/>
                </a:prstGeom>
                <a:ln w="19050">
                  <a:solidFill>
                    <a:srgbClr val="52618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3" name="菱形 32"/>
              <p:cNvSpPr/>
              <p:nvPr/>
            </p:nvSpPr>
            <p:spPr>
              <a:xfrm>
                <a:off x="2609103" y="1894356"/>
                <a:ext cx="489042" cy="489042"/>
              </a:xfrm>
              <a:prstGeom prst="diamond">
                <a:avLst/>
              </a:prstGeom>
              <a:solidFill>
                <a:srgbClr val="5261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5450027" y="2750241"/>
              <a:ext cx="1670638" cy="787921"/>
              <a:chOff x="6383522" y="1387866"/>
              <a:chExt cx="1823333" cy="787921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6383522" y="1387866"/>
                <a:ext cx="148036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latin typeface="华文仿宋" panose="02010600040101010101" pitchFamily="2" charset="-122"/>
                    <a:ea typeface="华文仿宋" panose="02010600040101010101" pitchFamily="2" charset="-122"/>
                  </a:defRPr>
                </a:lvl1pPr>
              </a:lstStyle>
              <a:p>
                <a:r>
                  <a:rPr lang="zh-CN" altLang="en-US" sz="1400" dirty="0">
                    <a:latin typeface="+mn-lt"/>
                    <a:ea typeface="+mn-ea"/>
                    <a:cs typeface="+mn-ea"/>
                    <a:sym typeface="+mn-lt"/>
                  </a:rPr>
                  <a:t>输入标题文本</a:t>
                </a: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6401763" y="1598706"/>
                <a:ext cx="1805092" cy="5770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latin typeface="华文仿宋" panose="02010600040101010101" pitchFamily="2" charset="-122"/>
                    <a:ea typeface="华文仿宋" panose="02010600040101010101" pitchFamily="2" charset="-122"/>
                  </a:defRPr>
                </a:lvl1pPr>
              </a:lstStyle>
              <a:p>
                <a:pPr algn="l"/>
                <a:r>
                  <a:rPr lang="en-US" altLang="zh-CN" sz="1050" dirty="0">
                    <a:latin typeface="+mn-lt"/>
                    <a:ea typeface="+mn-ea"/>
                    <a:cs typeface="+mn-ea"/>
                    <a:sym typeface="+mn-lt"/>
                  </a:rPr>
                  <a:t>Distant Time by I know not from what distant time .</a:t>
                </a: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6920726" y="1662940"/>
              <a:ext cx="2301624" cy="1653924"/>
              <a:chOff x="1199700" y="1662940"/>
              <a:chExt cx="2301624" cy="1653924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1" name="菱形 40"/>
              <p:cNvSpPr/>
              <p:nvPr/>
            </p:nvSpPr>
            <p:spPr>
              <a:xfrm>
                <a:off x="1310126" y="1768048"/>
                <a:ext cx="1433073" cy="1433073"/>
              </a:xfrm>
              <a:prstGeom prst="diamond">
                <a:avLst/>
              </a:prstGeom>
              <a:solidFill>
                <a:srgbClr val="E7C7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42" name="组合 41"/>
              <p:cNvGrpSpPr/>
              <p:nvPr/>
            </p:nvGrpSpPr>
            <p:grpSpPr>
              <a:xfrm>
                <a:off x="1199700" y="1662940"/>
                <a:ext cx="2301624" cy="1653924"/>
                <a:chOff x="1199700" y="1662940"/>
                <a:chExt cx="2301624" cy="1653924"/>
              </a:xfrm>
            </p:grpSpPr>
            <p:sp>
              <p:nvSpPr>
                <p:cNvPr id="44" name="菱形 43"/>
                <p:cNvSpPr/>
                <p:nvPr/>
              </p:nvSpPr>
              <p:spPr>
                <a:xfrm>
                  <a:off x="1199700" y="1662940"/>
                  <a:ext cx="1653924" cy="1653924"/>
                </a:xfrm>
                <a:prstGeom prst="diamond">
                  <a:avLst/>
                </a:prstGeom>
                <a:noFill/>
                <a:ln w="19050">
                  <a:solidFill>
                    <a:srgbClr val="E7C7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cxnSp>
              <p:nvCxnSpPr>
                <p:cNvPr id="45" name="直接连接符 44"/>
                <p:cNvCxnSpPr/>
                <p:nvPr/>
              </p:nvCxnSpPr>
              <p:spPr>
                <a:xfrm flipV="1">
                  <a:off x="2853624" y="1842202"/>
                  <a:ext cx="647700" cy="647700"/>
                </a:xfrm>
                <a:prstGeom prst="line">
                  <a:avLst/>
                </a:prstGeom>
                <a:ln w="19050">
                  <a:solidFill>
                    <a:srgbClr val="E7C7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3" name="菱形 42"/>
              <p:cNvSpPr/>
              <p:nvPr/>
            </p:nvSpPr>
            <p:spPr>
              <a:xfrm>
                <a:off x="2609103" y="1894356"/>
                <a:ext cx="489042" cy="489042"/>
              </a:xfrm>
              <a:prstGeom prst="diamond">
                <a:avLst/>
              </a:prstGeom>
              <a:solidFill>
                <a:srgbClr val="E7C7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8421503" y="2750241"/>
              <a:ext cx="1670638" cy="787921"/>
              <a:chOff x="6383522" y="1387866"/>
              <a:chExt cx="1823333" cy="787921"/>
            </a:xfrm>
          </p:grpSpPr>
          <p:sp>
            <p:nvSpPr>
              <p:cNvPr id="39" name="文本框 38"/>
              <p:cNvSpPr txBox="1"/>
              <p:nvPr/>
            </p:nvSpPr>
            <p:spPr>
              <a:xfrm>
                <a:off x="6383522" y="1387866"/>
                <a:ext cx="148036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latin typeface="华文仿宋" panose="02010600040101010101" pitchFamily="2" charset="-122"/>
                    <a:ea typeface="华文仿宋" panose="02010600040101010101" pitchFamily="2" charset="-122"/>
                  </a:defRPr>
                </a:lvl1pPr>
              </a:lstStyle>
              <a:p>
                <a:r>
                  <a:rPr lang="zh-CN" altLang="en-US" sz="1400" dirty="0">
                    <a:latin typeface="+mn-lt"/>
                    <a:ea typeface="+mn-ea"/>
                    <a:cs typeface="+mn-ea"/>
                    <a:sym typeface="+mn-lt"/>
                  </a:rPr>
                  <a:t>输入标题文本</a:t>
                </a: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6401763" y="1598706"/>
                <a:ext cx="1805092" cy="5770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latin typeface="华文仿宋" panose="02010600040101010101" pitchFamily="2" charset="-122"/>
                    <a:ea typeface="华文仿宋" panose="02010600040101010101" pitchFamily="2" charset="-122"/>
                  </a:defRPr>
                </a:lvl1pPr>
              </a:lstStyle>
              <a:p>
                <a:pPr algn="l"/>
                <a:r>
                  <a:rPr lang="en-US" altLang="zh-CN" sz="1050" dirty="0">
                    <a:latin typeface="+mn-lt"/>
                    <a:ea typeface="+mn-ea"/>
                    <a:cs typeface="+mn-ea"/>
                    <a:sym typeface="+mn-lt"/>
                  </a:rPr>
                  <a:t>Distant Time by I know not from what distant time .</a:t>
                </a: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2641309" y="3515368"/>
              <a:ext cx="2301624" cy="1653924"/>
              <a:chOff x="1199700" y="1662940"/>
              <a:chExt cx="2301624" cy="1653924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1" name="菱形 50"/>
              <p:cNvSpPr/>
              <p:nvPr/>
            </p:nvSpPr>
            <p:spPr>
              <a:xfrm>
                <a:off x="1310126" y="1768048"/>
                <a:ext cx="1433073" cy="1433073"/>
              </a:xfrm>
              <a:prstGeom prst="diamond">
                <a:avLst/>
              </a:prstGeom>
              <a:solidFill>
                <a:srgbClr val="5261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52" name="组合 51"/>
              <p:cNvGrpSpPr/>
              <p:nvPr/>
            </p:nvGrpSpPr>
            <p:grpSpPr>
              <a:xfrm>
                <a:off x="1199700" y="1662940"/>
                <a:ext cx="2301624" cy="1653924"/>
                <a:chOff x="1199700" y="1662940"/>
                <a:chExt cx="2301624" cy="1653924"/>
              </a:xfrm>
            </p:grpSpPr>
            <p:sp>
              <p:nvSpPr>
                <p:cNvPr id="54" name="菱形 53"/>
                <p:cNvSpPr/>
                <p:nvPr/>
              </p:nvSpPr>
              <p:spPr>
                <a:xfrm>
                  <a:off x="1199700" y="1662940"/>
                  <a:ext cx="1653924" cy="1653924"/>
                </a:xfrm>
                <a:prstGeom prst="diamond">
                  <a:avLst/>
                </a:prstGeom>
                <a:noFill/>
                <a:ln w="19050">
                  <a:solidFill>
                    <a:srgbClr val="52618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cxnSp>
              <p:nvCxnSpPr>
                <p:cNvPr id="55" name="直接连接符 54"/>
                <p:cNvCxnSpPr/>
                <p:nvPr/>
              </p:nvCxnSpPr>
              <p:spPr>
                <a:xfrm flipV="1">
                  <a:off x="2853624" y="1842202"/>
                  <a:ext cx="647700" cy="647700"/>
                </a:xfrm>
                <a:prstGeom prst="line">
                  <a:avLst/>
                </a:prstGeom>
                <a:ln w="19050">
                  <a:solidFill>
                    <a:srgbClr val="52618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3" name="菱形 52"/>
              <p:cNvSpPr/>
              <p:nvPr/>
            </p:nvSpPr>
            <p:spPr>
              <a:xfrm>
                <a:off x="2609103" y="1894356"/>
                <a:ext cx="489042" cy="489042"/>
              </a:xfrm>
              <a:prstGeom prst="diamond">
                <a:avLst/>
              </a:prstGeom>
              <a:solidFill>
                <a:srgbClr val="5261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4027786" y="4602669"/>
              <a:ext cx="1670638" cy="787921"/>
              <a:chOff x="6383522" y="1387866"/>
              <a:chExt cx="1823333" cy="787921"/>
            </a:xfrm>
          </p:grpSpPr>
          <p:sp>
            <p:nvSpPr>
              <p:cNvPr id="49" name="文本框 48"/>
              <p:cNvSpPr txBox="1"/>
              <p:nvPr/>
            </p:nvSpPr>
            <p:spPr>
              <a:xfrm>
                <a:off x="6383522" y="1387866"/>
                <a:ext cx="148036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latin typeface="华文仿宋" panose="02010600040101010101" pitchFamily="2" charset="-122"/>
                    <a:ea typeface="华文仿宋" panose="02010600040101010101" pitchFamily="2" charset="-122"/>
                  </a:defRPr>
                </a:lvl1pPr>
              </a:lstStyle>
              <a:p>
                <a:r>
                  <a:rPr lang="zh-CN" altLang="en-US" sz="1400" dirty="0">
                    <a:latin typeface="+mn-lt"/>
                    <a:ea typeface="+mn-ea"/>
                    <a:cs typeface="+mn-ea"/>
                    <a:sym typeface="+mn-lt"/>
                  </a:rPr>
                  <a:t>输入标题文本</a:t>
                </a: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6401763" y="1598706"/>
                <a:ext cx="1805092" cy="5770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latin typeface="华文仿宋" panose="02010600040101010101" pitchFamily="2" charset="-122"/>
                    <a:ea typeface="华文仿宋" panose="02010600040101010101" pitchFamily="2" charset="-122"/>
                  </a:defRPr>
                </a:lvl1pPr>
              </a:lstStyle>
              <a:p>
                <a:pPr algn="l"/>
                <a:r>
                  <a:rPr lang="en-US" altLang="zh-CN" sz="1050" dirty="0">
                    <a:latin typeface="+mn-lt"/>
                    <a:ea typeface="+mn-ea"/>
                    <a:cs typeface="+mn-ea"/>
                    <a:sym typeface="+mn-lt"/>
                  </a:rPr>
                  <a:t>Distant Time by I know not from what distant time .</a:t>
                </a:r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5505159" y="3515368"/>
              <a:ext cx="2301624" cy="1653924"/>
              <a:chOff x="1199700" y="1662940"/>
              <a:chExt cx="2301624" cy="1653924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1" name="菱形 60"/>
              <p:cNvSpPr/>
              <p:nvPr/>
            </p:nvSpPr>
            <p:spPr>
              <a:xfrm>
                <a:off x="1310126" y="1768048"/>
                <a:ext cx="1433073" cy="1433073"/>
              </a:xfrm>
              <a:prstGeom prst="diamond">
                <a:avLst/>
              </a:prstGeom>
              <a:solidFill>
                <a:srgbClr val="E7C7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62" name="组合 61"/>
              <p:cNvGrpSpPr/>
              <p:nvPr/>
            </p:nvGrpSpPr>
            <p:grpSpPr>
              <a:xfrm>
                <a:off x="1199700" y="1662940"/>
                <a:ext cx="2301624" cy="1653924"/>
                <a:chOff x="1199700" y="1662940"/>
                <a:chExt cx="2301624" cy="1653924"/>
              </a:xfrm>
            </p:grpSpPr>
            <p:sp>
              <p:nvSpPr>
                <p:cNvPr id="64" name="菱形 63"/>
                <p:cNvSpPr/>
                <p:nvPr/>
              </p:nvSpPr>
              <p:spPr>
                <a:xfrm>
                  <a:off x="1199700" y="1662940"/>
                  <a:ext cx="1653924" cy="1653924"/>
                </a:xfrm>
                <a:prstGeom prst="diamond">
                  <a:avLst/>
                </a:prstGeom>
                <a:noFill/>
                <a:ln w="19050">
                  <a:solidFill>
                    <a:srgbClr val="E7C7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65" name="直接连接符 64"/>
                <p:cNvCxnSpPr/>
                <p:nvPr/>
              </p:nvCxnSpPr>
              <p:spPr>
                <a:xfrm flipV="1">
                  <a:off x="2853624" y="1842202"/>
                  <a:ext cx="647700" cy="647700"/>
                </a:xfrm>
                <a:prstGeom prst="line">
                  <a:avLst/>
                </a:prstGeom>
                <a:ln w="19050">
                  <a:solidFill>
                    <a:srgbClr val="E7C7A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3" name="菱形 62"/>
              <p:cNvSpPr/>
              <p:nvPr/>
            </p:nvSpPr>
            <p:spPr>
              <a:xfrm>
                <a:off x="2609103" y="1894356"/>
                <a:ext cx="489042" cy="489042"/>
              </a:xfrm>
              <a:prstGeom prst="diamond">
                <a:avLst/>
              </a:prstGeom>
              <a:solidFill>
                <a:srgbClr val="E7C7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6891636" y="4602669"/>
              <a:ext cx="1670638" cy="787921"/>
              <a:chOff x="6383522" y="1387866"/>
              <a:chExt cx="1823333" cy="787921"/>
            </a:xfrm>
          </p:grpSpPr>
          <p:sp>
            <p:nvSpPr>
              <p:cNvPr id="59" name="文本框 58"/>
              <p:cNvSpPr txBox="1"/>
              <p:nvPr/>
            </p:nvSpPr>
            <p:spPr>
              <a:xfrm>
                <a:off x="6383522" y="1387866"/>
                <a:ext cx="148036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latin typeface="华文仿宋" panose="02010600040101010101" pitchFamily="2" charset="-122"/>
                    <a:ea typeface="华文仿宋" panose="02010600040101010101" pitchFamily="2" charset="-122"/>
                  </a:defRPr>
                </a:lvl1pPr>
              </a:lstStyle>
              <a:p>
                <a:r>
                  <a:rPr lang="zh-CN" altLang="en-US" sz="1400" dirty="0">
                    <a:latin typeface="+mn-lt"/>
                    <a:ea typeface="+mn-ea"/>
                    <a:cs typeface="+mn-ea"/>
                    <a:sym typeface="+mn-lt"/>
                  </a:rPr>
                  <a:t>输入标题文本</a:t>
                </a:r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6401763" y="1598706"/>
                <a:ext cx="1805092" cy="5770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latin typeface="华文仿宋" panose="02010600040101010101" pitchFamily="2" charset="-122"/>
                    <a:ea typeface="华文仿宋" panose="02010600040101010101" pitchFamily="2" charset="-122"/>
                  </a:defRPr>
                </a:lvl1pPr>
              </a:lstStyle>
              <a:p>
                <a:pPr algn="l"/>
                <a:r>
                  <a:rPr lang="en-US" altLang="zh-CN" sz="1050" dirty="0">
                    <a:latin typeface="+mn-lt"/>
                    <a:ea typeface="+mn-ea"/>
                    <a:cs typeface="+mn-ea"/>
                    <a:sym typeface="+mn-lt"/>
                  </a:rPr>
                  <a:t>Distant Time by I know not from what distant time .</a:t>
                </a:r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8362335" y="3515368"/>
              <a:ext cx="2301624" cy="1653924"/>
              <a:chOff x="1199700" y="1662940"/>
              <a:chExt cx="2301624" cy="1653924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1" name="菱形 70"/>
              <p:cNvSpPr/>
              <p:nvPr/>
            </p:nvSpPr>
            <p:spPr>
              <a:xfrm>
                <a:off x="1310126" y="1768048"/>
                <a:ext cx="1433073" cy="1433073"/>
              </a:xfrm>
              <a:prstGeom prst="diamond">
                <a:avLst/>
              </a:prstGeom>
              <a:solidFill>
                <a:srgbClr val="5261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72" name="组合 71"/>
              <p:cNvGrpSpPr/>
              <p:nvPr/>
            </p:nvGrpSpPr>
            <p:grpSpPr>
              <a:xfrm>
                <a:off x="1199700" y="1662940"/>
                <a:ext cx="2301624" cy="1653924"/>
                <a:chOff x="1199700" y="1662940"/>
                <a:chExt cx="2301624" cy="1653924"/>
              </a:xfrm>
            </p:grpSpPr>
            <p:sp>
              <p:nvSpPr>
                <p:cNvPr id="74" name="菱形 73"/>
                <p:cNvSpPr/>
                <p:nvPr/>
              </p:nvSpPr>
              <p:spPr>
                <a:xfrm>
                  <a:off x="1199700" y="1662940"/>
                  <a:ext cx="1653924" cy="1653924"/>
                </a:xfrm>
                <a:prstGeom prst="diamond">
                  <a:avLst/>
                </a:prstGeom>
                <a:noFill/>
                <a:ln w="19050">
                  <a:solidFill>
                    <a:srgbClr val="52618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cxnSp>
              <p:nvCxnSpPr>
                <p:cNvPr id="75" name="直接连接符 74"/>
                <p:cNvCxnSpPr/>
                <p:nvPr/>
              </p:nvCxnSpPr>
              <p:spPr>
                <a:xfrm flipV="1">
                  <a:off x="2853624" y="1842202"/>
                  <a:ext cx="647700" cy="647700"/>
                </a:xfrm>
                <a:prstGeom prst="line">
                  <a:avLst/>
                </a:prstGeom>
                <a:ln w="19050">
                  <a:solidFill>
                    <a:srgbClr val="52618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3" name="菱形 72"/>
              <p:cNvSpPr/>
              <p:nvPr/>
            </p:nvSpPr>
            <p:spPr>
              <a:xfrm>
                <a:off x="2609103" y="1894356"/>
                <a:ext cx="489042" cy="489042"/>
              </a:xfrm>
              <a:prstGeom prst="diamond">
                <a:avLst/>
              </a:prstGeom>
              <a:solidFill>
                <a:srgbClr val="5261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9863112" y="4602669"/>
              <a:ext cx="1670638" cy="787921"/>
              <a:chOff x="6383522" y="1387866"/>
              <a:chExt cx="1823333" cy="787921"/>
            </a:xfrm>
          </p:grpSpPr>
          <p:sp>
            <p:nvSpPr>
              <p:cNvPr id="69" name="文本框 68"/>
              <p:cNvSpPr txBox="1"/>
              <p:nvPr/>
            </p:nvSpPr>
            <p:spPr>
              <a:xfrm>
                <a:off x="6383522" y="1387866"/>
                <a:ext cx="148036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latin typeface="华文仿宋" panose="02010600040101010101" pitchFamily="2" charset="-122"/>
                    <a:ea typeface="华文仿宋" panose="02010600040101010101" pitchFamily="2" charset="-122"/>
                  </a:defRPr>
                </a:lvl1pPr>
              </a:lstStyle>
              <a:p>
                <a:r>
                  <a:rPr lang="zh-CN" altLang="en-US" sz="1400" dirty="0">
                    <a:latin typeface="+mn-lt"/>
                    <a:ea typeface="+mn-ea"/>
                    <a:cs typeface="+mn-ea"/>
                    <a:sym typeface="+mn-lt"/>
                  </a:rPr>
                  <a:t>输入标题文本</a:t>
                </a:r>
              </a:p>
            </p:txBody>
          </p:sp>
          <p:sp>
            <p:nvSpPr>
              <p:cNvPr id="70" name="文本框 69"/>
              <p:cNvSpPr txBox="1"/>
              <p:nvPr/>
            </p:nvSpPr>
            <p:spPr>
              <a:xfrm>
                <a:off x="6401763" y="1598706"/>
                <a:ext cx="1805092" cy="5770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>
                    <a:latin typeface="华文仿宋" panose="02010600040101010101" pitchFamily="2" charset="-122"/>
                    <a:ea typeface="华文仿宋" panose="02010600040101010101" pitchFamily="2" charset="-122"/>
                  </a:defRPr>
                </a:lvl1pPr>
              </a:lstStyle>
              <a:p>
                <a:pPr algn="l"/>
                <a:r>
                  <a:rPr lang="en-US" altLang="zh-CN" sz="1050" dirty="0">
                    <a:latin typeface="+mn-lt"/>
                    <a:ea typeface="+mn-ea"/>
                    <a:cs typeface="+mn-ea"/>
                    <a:sym typeface="+mn-lt"/>
                  </a:rPr>
                  <a:t>Distant Time by I know not from what distant time .</a:t>
                </a:r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>
              <a:off x="6128220" y="4136788"/>
              <a:ext cx="396000" cy="360000"/>
              <a:chOff x="5252483" y="3398084"/>
              <a:chExt cx="341526" cy="382400"/>
            </a:xfrm>
            <a:solidFill>
              <a:schemeClr val="bg1"/>
            </a:solidFill>
          </p:grpSpPr>
          <p:sp>
            <p:nvSpPr>
              <p:cNvPr id="82" name="Freeform 120"/>
              <p:cNvSpPr/>
              <p:nvPr/>
            </p:nvSpPr>
            <p:spPr>
              <a:xfrm>
                <a:off x="5294132" y="3514192"/>
                <a:ext cx="15146" cy="1489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960" y="21600"/>
                    </a:moveTo>
                    <a:cubicBezTo>
                      <a:pt x="17280" y="21600"/>
                      <a:pt x="21600" y="20736"/>
                      <a:pt x="21600" y="20304"/>
                    </a:cubicBezTo>
                    <a:cubicBezTo>
                      <a:pt x="21600" y="1296"/>
                      <a:pt x="21600" y="1296"/>
                      <a:pt x="21600" y="1296"/>
                    </a:cubicBezTo>
                    <a:cubicBezTo>
                      <a:pt x="21600" y="432"/>
                      <a:pt x="17280" y="0"/>
                      <a:pt x="12960" y="0"/>
                    </a:cubicBezTo>
                    <a:cubicBezTo>
                      <a:pt x="4320" y="0"/>
                      <a:pt x="0" y="432"/>
                      <a:pt x="0" y="1296"/>
                    </a:cubicBezTo>
                    <a:cubicBezTo>
                      <a:pt x="0" y="20304"/>
                      <a:pt x="0" y="20304"/>
                      <a:pt x="0" y="20304"/>
                    </a:cubicBezTo>
                    <a:cubicBezTo>
                      <a:pt x="0" y="20736"/>
                      <a:pt x="4320" y="21600"/>
                      <a:pt x="12960" y="21600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3" name="Freeform 121"/>
              <p:cNvSpPr/>
              <p:nvPr/>
            </p:nvSpPr>
            <p:spPr>
              <a:xfrm>
                <a:off x="5383736" y="3514192"/>
                <a:ext cx="15146" cy="1489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640" y="21600"/>
                    </a:moveTo>
                    <a:cubicBezTo>
                      <a:pt x="17280" y="21600"/>
                      <a:pt x="21600" y="20736"/>
                      <a:pt x="21600" y="20304"/>
                    </a:cubicBezTo>
                    <a:cubicBezTo>
                      <a:pt x="21600" y="1296"/>
                      <a:pt x="21600" y="1296"/>
                      <a:pt x="21600" y="1296"/>
                    </a:cubicBezTo>
                    <a:cubicBezTo>
                      <a:pt x="21600" y="432"/>
                      <a:pt x="17280" y="0"/>
                      <a:pt x="8640" y="0"/>
                    </a:cubicBezTo>
                    <a:cubicBezTo>
                      <a:pt x="4320" y="0"/>
                      <a:pt x="0" y="432"/>
                      <a:pt x="0" y="1296"/>
                    </a:cubicBezTo>
                    <a:cubicBezTo>
                      <a:pt x="0" y="20304"/>
                      <a:pt x="0" y="20304"/>
                      <a:pt x="0" y="20304"/>
                    </a:cubicBezTo>
                    <a:cubicBezTo>
                      <a:pt x="0" y="20736"/>
                      <a:pt x="4320" y="21600"/>
                      <a:pt x="8640" y="21600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4" name="Freeform 122"/>
              <p:cNvSpPr/>
              <p:nvPr/>
            </p:nvSpPr>
            <p:spPr>
              <a:xfrm>
                <a:off x="5506154" y="3516716"/>
                <a:ext cx="30289" cy="1438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480" y="0"/>
                    </a:moveTo>
                    <a:cubicBezTo>
                      <a:pt x="2160" y="0"/>
                      <a:pt x="0" y="450"/>
                      <a:pt x="0" y="1350"/>
                    </a:cubicBezTo>
                    <a:cubicBezTo>
                      <a:pt x="12960" y="20700"/>
                      <a:pt x="12960" y="20700"/>
                      <a:pt x="12960" y="20700"/>
                    </a:cubicBezTo>
                    <a:cubicBezTo>
                      <a:pt x="12960" y="21150"/>
                      <a:pt x="15120" y="21600"/>
                      <a:pt x="17280" y="21600"/>
                    </a:cubicBezTo>
                    <a:cubicBezTo>
                      <a:pt x="21600" y="21600"/>
                      <a:pt x="21600" y="21150"/>
                      <a:pt x="21600" y="20250"/>
                    </a:cubicBezTo>
                    <a:cubicBezTo>
                      <a:pt x="10800" y="900"/>
                      <a:pt x="10800" y="900"/>
                      <a:pt x="10800" y="900"/>
                    </a:cubicBezTo>
                    <a:cubicBezTo>
                      <a:pt x="10800" y="450"/>
                      <a:pt x="8640" y="0"/>
                      <a:pt x="6480" y="0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5" name="Freeform 123"/>
              <p:cNvSpPr/>
              <p:nvPr/>
            </p:nvSpPr>
            <p:spPr>
              <a:xfrm>
                <a:off x="5252483" y="3398084"/>
                <a:ext cx="188045" cy="382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886" y="0"/>
                    </a:moveTo>
                    <a:cubicBezTo>
                      <a:pt x="2057" y="0"/>
                      <a:pt x="2057" y="0"/>
                      <a:pt x="2057" y="0"/>
                    </a:cubicBezTo>
                    <a:cubicBezTo>
                      <a:pt x="686" y="0"/>
                      <a:pt x="0" y="506"/>
                      <a:pt x="0" y="1013"/>
                    </a:cubicBezTo>
                    <a:cubicBezTo>
                      <a:pt x="0" y="20587"/>
                      <a:pt x="0" y="20587"/>
                      <a:pt x="0" y="20587"/>
                    </a:cubicBezTo>
                    <a:cubicBezTo>
                      <a:pt x="0" y="21094"/>
                      <a:pt x="686" y="21600"/>
                      <a:pt x="2057" y="21600"/>
                    </a:cubicBezTo>
                    <a:cubicBezTo>
                      <a:pt x="19886" y="21600"/>
                      <a:pt x="19886" y="21600"/>
                      <a:pt x="19886" y="21600"/>
                    </a:cubicBezTo>
                    <a:cubicBezTo>
                      <a:pt x="20914" y="21600"/>
                      <a:pt x="21600" y="21094"/>
                      <a:pt x="21600" y="20587"/>
                    </a:cubicBezTo>
                    <a:cubicBezTo>
                      <a:pt x="21600" y="1013"/>
                      <a:pt x="21600" y="1013"/>
                      <a:pt x="21600" y="1013"/>
                    </a:cubicBezTo>
                    <a:cubicBezTo>
                      <a:pt x="21600" y="506"/>
                      <a:pt x="20914" y="0"/>
                      <a:pt x="19886" y="0"/>
                    </a:cubicBezTo>
                    <a:close/>
                    <a:moveTo>
                      <a:pt x="9943" y="20756"/>
                    </a:moveTo>
                    <a:cubicBezTo>
                      <a:pt x="1371" y="20756"/>
                      <a:pt x="1371" y="20756"/>
                      <a:pt x="1371" y="20756"/>
                    </a:cubicBezTo>
                    <a:cubicBezTo>
                      <a:pt x="1371" y="844"/>
                      <a:pt x="1371" y="844"/>
                      <a:pt x="1371" y="844"/>
                    </a:cubicBezTo>
                    <a:cubicBezTo>
                      <a:pt x="9943" y="844"/>
                      <a:pt x="9943" y="844"/>
                      <a:pt x="9943" y="844"/>
                    </a:cubicBezTo>
                    <a:lnTo>
                      <a:pt x="9943" y="20756"/>
                    </a:lnTo>
                    <a:close/>
                    <a:moveTo>
                      <a:pt x="20229" y="20756"/>
                    </a:moveTo>
                    <a:cubicBezTo>
                      <a:pt x="11657" y="20756"/>
                      <a:pt x="11657" y="20756"/>
                      <a:pt x="11657" y="20756"/>
                    </a:cubicBezTo>
                    <a:cubicBezTo>
                      <a:pt x="11657" y="844"/>
                      <a:pt x="11657" y="844"/>
                      <a:pt x="11657" y="844"/>
                    </a:cubicBezTo>
                    <a:cubicBezTo>
                      <a:pt x="20229" y="844"/>
                      <a:pt x="20229" y="844"/>
                      <a:pt x="20229" y="844"/>
                    </a:cubicBezTo>
                    <a:lnTo>
                      <a:pt x="20229" y="20756"/>
                    </a:ln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6" name="Freeform 124"/>
              <p:cNvSpPr/>
              <p:nvPr/>
            </p:nvSpPr>
            <p:spPr>
              <a:xfrm>
                <a:off x="5449362" y="3398084"/>
                <a:ext cx="144647" cy="382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42" h="21600" extrusionOk="0">
                    <a:moveTo>
                      <a:pt x="14988" y="844"/>
                    </a:moveTo>
                    <a:cubicBezTo>
                      <a:pt x="14547" y="338"/>
                      <a:pt x="13224" y="0"/>
                      <a:pt x="11902" y="0"/>
                    </a:cubicBezTo>
                    <a:cubicBezTo>
                      <a:pt x="2204" y="506"/>
                      <a:pt x="2204" y="506"/>
                      <a:pt x="2204" y="506"/>
                    </a:cubicBezTo>
                    <a:cubicBezTo>
                      <a:pt x="1322" y="506"/>
                      <a:pt x="441" y="1013"/>
                      <a:pt x="0" y="1350"/>
                    </a:cubicBezTo>
                    <a:cubicBezTo>
                      <a:pt x="6612" y="20756"/>
                      <a:pt x="6612" y="20756"/>
                      <a:pt x="6612" y="20756"/>
                    </a:cubicBezTo>
                    <a:cubicBezTo>
                      <a:pt x="6612" y="21262"/>
                      <a:pt x="7935" y="21600"/>
                      <a:pt x="9257" y="21600"/>
                    </a:cubicBezTo>
                    <a:cubicBezTo>
                      <a:pt x="18955" y="21094"/>
                      <a:pt x="18955" y="21094"/>
                      <a:pt x="18955" y="21094"/>
                    </a:cubicBezTo>
                    <a:cubicBezTo>
                      <a:pt x="19837" y="21094"/>
                      <a:pt x="20278" y="20925"/>
                      <a:pt x="20718" y="20756"/>
                    </a:cubicBezTo>
                    <a:cubicBezTo>
                      <a:pt x="21159" y="20587"/>
                      <a:pt x="21600" y="20250"/>
                      <a:pt x="21159" y="20081"/>
                    </a:cubicBezTo>
                    <a:lnTo>
                      <a:pt x="14988" y="844"/>
                    </a:lnTo>
                    <a:close/>
                    <a:moveTo>
                      <a:pt x="8816" y="20925"/>
                    </a:moveTo>
                    <a:cubicBezTo>
                      <a:pt x="2204" y="1350"/>
                      <a:pt x="2204" y="1350"/>
                      <a:pt x="2204" y="1350"/>
                    </a:cubicBezTo>
                    <a:cubicBezTo>
                      <a:pt x="12784" y="675"/>
                      <a:pt x="12784" y="675"/>
                      <a:pt x="12784" y="675"/>
                    </a:cubicBezTo>
                    <a:cubicBezTo>
                      <a:pt x="19396" y="20250"/>
                      <a:pt x="19396" y="20250"/>
                      <a:pt x="19396" y="20250"/>
                    </a:cubicBezTo>
                    <a:lnTo>
                      <a:pt x="8816" y="20925"/>
                    </a:ln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95" name="Freeform 96"/>
            <p:cNvSpPr/>
            <p:nvPr/>
          </p:nvSpPr>
          <p:spPr>
            <a:xfrm>
              <a:off x="3275933" y="4143450"/>
              <a:ext cx="382977" cy="3842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1" h="21351" extrusionOk="0">
                  <a:moveTo>
                    <a:pt x="20977" y="21309"/>
                  </a:moveTo>
                  <a:cubicBezTo>
                    <a:pt x="20977" y="21309"/>
                    <a:pt x="21143" y="21309"/>
                    <a:pt x="21143" y="21143"/>
                  </a:cubicBezTo>
                  <a:cubicBezTo>
                    <a:pt x="21309" y="21143"/>
                    <a:pt x="21309" y="20977"/>
                    <a:pt x="21309" y="20977"/>
                  </a:cubicBezTo>
                  <a:cubicBezTo>
                    <a:pt x="21309" y="17487"/>
                    <a:pt x="21309" y="17487"/>
                    <a:pt x="21309" y="17487"/>
                  </a:cubicBezTo>
                  <a:cubicBezTo>
                    <a:pt x="21309" y="17487"/>
                    <a:pt x="21309" y="17487"/>
                    <a:pt x="21309" y="17487"/>
                  </a:cubicBezTo>
                  <a:cubicBezTo>
                    <a:pt x="21309" y="17321"/>
                    <a:pt x="21309" y="17321"/>
                    <a:pt x="21143" y="17155"/>
                  </a:cubicBezTo>
                  <a:cubicBezTo>
                    <a:pt x="14663" y="10675"/>
                    <a:pt x="14663" y="10675"/>
                    <a:pt x="14663" y="10675"/>
                  </a:cubicBezTo>
                  <a:cubicBezTo>
                    <a:pt x="20977" y="4361"/>
                    <a:pt x="20977" y="4361"/>
                    <a:pt x="20977" y="4361"/>
                  </a:cubicBezTo>
                  <a:cubicBezTo>
                    <a:pt x="21475" y="4029"/>
                    <a:pt x="21475" y="3364"/>
                    <a:pt x="20977" y="3032"/>
                  </a:cubicBezTo>
                  <a:cubicBezTo>
                    <a:pt x="18318" y="373"/>
                    <a:pt x="18318" y="373"/>
                    <a:pt x="18318" y="373"/>
                  </a:cubicBezTo>
                  <a:cubicBezTo>
                    <a:pt x="17986" y="-125"/>
                    <a:pt x="17321" y="-125"/>
                    <a:pt x="16989" y="373"/>
                  </a:cubicBezTo>
                  <a:cubicBezTo>
                    <a:pt x="10675" y="6687"/>
                    <a:pt x="10675" y="6687"/>
                    <a:pt x="10675" y="6687"/>
                  </a:cubicBezTo>
                  <a:cubicBezTo>
                    <a:pt x="4860" y="872"/>
                    <a:pt x="4860" y="872"/>
                    <a:pt x="4860" y="872"/>
                  </a:cubicBezTo>
                  <a:cubicBezTo>
                    <a:pt x="4361" y="373"/>
                    <a:pt x="3697" y="41"/>
                    <a:pt x="2866" y="41"/>
                  </a:cubicBezTo>
                  <a:cubicBezTo>
                    <a:pt x="2201" y="41"/>
                    <a:pt x="1370" y="373"/>
                    <a:pt x="872" y="872"/>
                  </a:cubicBezTo>
                  <a:cubicBezTo>
                    <a:pt x="373" y="1370"/>
                    <a:pt x="41" y="2201"/>
                    <a:pt x="41" y="2866"/>
                  </a:cubicBezTo>
                  <a:cubicBezTo>
                    <a:pt x="41" y="3697"/>
                    <a:pt x="373" y="4361"/>
                    <a:pt x="872" y="4860"/>
                  </a:cubicBezTo>
                  <a:cubicBezTo>
                    <a:pt x="6687" y="10675"/>
                    <a:pt x="6687" y="10675"/>
                    <a:pt x="6687" y="10675"/>
                  </a:cubicBezTo>
                  <a:cubicBezTo>
                    <a:pt x="373" y="16989"/>
                    <a:pt x="373" y="16989"/>
                    <a:pt x="373" y="16989"/>
                  </a:cubicBezTo>
                  <a:cubicBezTo>
                    <a:pt x="-125" y="17321"/>
                    <a:pt x="-125" y="17986"/>
                    <a:pt x="373" y="18318"/>
                  </a:cubicBezTo>
                  <a:cubicBezTo>
                    <a:pt x="3032" y="20977"/>
                    <a:pt x="3032" y="20977"/>
                    <a:pt x="3032" y="20977"/>
                  </a:cubicBezTo>
                  <a:cubicBezTo>
                    <a:pt x="3364" y="21475"/>
                    <a:pt x="4029" y="21475"/>
                    <a:pt x="4361" y="20977"/>
                  </a:cubicBezTo>
                  <a:cubicBezTo>
                    <a:pt x="10675" y="14663"/>
                    <a:pt x="10675" y="14663"/>
                    <a:pt x="10675" y="14663"/>
                  </a:cubicBezTo>
                  <a:cubicBezTo>
                    <a:pt x="17155" y="21143"/>
                    <a:pt x="17155" y="21143"/>
                    <a:pt x="17155" y="21143"/>
                  </a:cubicBezTo>
                  <a:cubicBezTo>
                    <a:pt x="17321" y="21309"/>
                    <a:pt x="17321" y="21309"/>
                    <a:pt x="17487" y="21309"/>
                  </a:cubicBezTo>
                  <a:cubicBezTo>
                    <a:pt x="20977" y="21309"/>
                    <a:pt x="20977" y="21309"/>
                    <a:pt x="20977" y="21309"/>
                  </a:cubicBezTo>
                  <a:close/>
                  <a:moveTo>
                    <a:pt x="12835" y="5524"/>
                  </a:moveTo>
                  <a:cubicBezTo>
                    <a:pt x="13998" y="6521"/>
                    <a:pt x="13998" y="6521"/>
                    <a:pt x="13998" y="6521"/>
                  </a:cubicBezTo>
                  <a:cubicBezTo>
                    <a:pt x="13998" y="6687"/>
                    <a:pt x="14330" y="6687"/>
                    <a:pt x="14497" y="6521"/>
                  </a:cubicBezTo>
                  <a:cubicBezTo>
                    <a:pt x="14663" y="6355"/>
                    <a:pt x="14663" y="6189"/>
                    <a:pt x="14497" y="6023"/>
                  </a:cubicBezTo>
                  <a:cubicBezTo>
                    <a:pt x="13500" y="5026"/>
                    <a:pt x="13500" y="5026"/>
                    <a:pt x="13500" y="5026"/>
                  </a:cubicBezTo>
                  <a:cubicBezTo>
                    <a:pt x="15493" y="2866"/>
                    <a:pt x="15493" y="2866"/>
                    <a:pt x="15493" y="2866"/>
                  </a:cubicBezTo>
                  <a:cubicBezTo>
                    <a:pt x="16490" y="3863"/>
                    <a:pt x="16490" y="3863"/>
                    <a:pt x="16490" y="3863"/>
                  </a:cubicBezTo>
                  <a:cubicBezTo>
                    <a:pt x="16657" y="4029"/>
                    <a:pt x="16989" y="4029"/>
                    <a:pt x="17155" y="3863"/>
                  </a:cubicBezTo>
                  <a:cubicBezTo>
                    <a:pt x="17155" y="3863"/>
                    <a:pt x="17155" y="3697"/>
                    <a:pt x="17155" y="3697"/>
                  </a:cubicBezTo>
                  <a:cubicBezTo>
                    <a:pt x="17155" y="3530"/>
                    <a:pt x="17155" y="3364"/>
                    <a:pt x="17155" y="3364"/>
                  </a:cubicBezTo>
                  <a:cubicBezTo>
                    <a:pt x="15992" y="2367"/>
                    <a:pt x="15992" y="2367"/>
                    <a:pt x="15992" y="2367"/>
                  </a:cubicBezTo>
                  <a:cubicBezTo>
                    <a:pt x="17653" y="706"/>
                    <a:pt x="17653" y="706"/>
                    <a:pt x="17653" y="706"/>
                  </a:cubicBezTo>
                  <a:cubicBezTo>
                    <a:pt x="20644" y="3697"/>
                    <a:pt x="20644" y="3697"/>
                    <a:pt x="20644" y="3697"/>
                  </a:cubicBezTo>
                  <a:cubicBezTo>
                    <a:pt x="14164" y="10177"/>
                    <a:pt x="14164" y="10177"/>
                    <a:pt x="14164" y="10177"/>
                  </a:cubicBezTo>
                  <a:cubicBezTo>
                    <a:pt x="11173" y="7186"/>
                    <a:pt x="11173" y="7186"/>
                    <a:pt x="11173" y="7186"/>
                  </a:cubicBezTo>
                  <a:lnTo>
                    <a:pt x="12835" y="5524"/>
                  </a:lnTo>
                  <a:close/>
                  <a:moveTo>
                    <a:pt x="1537" y="4527"/>
                  </a:moveTo>
                  <a:cubicBezTo>
                    <a:pt x="1537" y="4361"/>
                    <a:pt x="1370" y="4361"/>
                    <a:pt x="1370" y="4361"/>
                  </a:cubicBezTo>
                  <a:cubicBezTo>
                    <a:pt x="1038" y="4029"/>
                    <a:pt x="872" y="3364"/>
                    <a:pt x="872" y="2866"/>
                  </a:cubicBezTo>
                  <a:cubicBezTo>
                    <a:pt x="872" y="2367"/>
                    <a:pt x="1038" y="1869"/>
                    <a:pt x="1370" y="1370"/>
                  </a:cubicBezTo>
                  <a:cubicBezTo>
                    <a:pt x="2201" y="540"/>
                    <a:pt x="3530" y="540"/>
                    <a:pt x="4361" y="1370"/>
                  </a:cubicBezTo>
                  <a:cubicBezTo>
                    <a:pt x="5026" y="2035"/>
                    <a:pt x="5026" y="2035"/>
                    <a:pt x="5026" y="2035"/>
                  </a:cubicBezTo>
                  <a:cubicBezTo>
                    <a:pt x="2035" y="5026"/>
                    <a:pt x="2035" y="5026"/>
                    <a:pt x="2035" y="5026"/>
                  </a:cubicBezTo>
                  <a:lnTo>
                    <a:pt x="1537" y="4527"/>
                  </a:lnTo>
                  <a:close/>
                  <a:moveTo>
                    <a:pt x="2533" y="5524"/>
                  </a:moveTo>
                  <a:cubicBezTo>
                    <a:pt x="5524" y="2533"/>
                    <a:pt x="5524" y="2533"/>
                    <a:pt x="5524" y="2533"/>
                  </a:cubicBezTo>
                  <a:cubicBezTo>
                    <a:pt x="6687" y="3697"/>
                    <a:pt x="6687" y="3697"/>
                    <a:pt x="6687" y="3697"/>
                  </a:cubicBezTo>
                  <a:cubicBezTo>
                    <a:pt x="3697" y="6687"/>
                    <a:pt x="3697" y="6687"/>
                    <a:pt x="3697" y="6687"/>
                  </a:cubicBezTo>
                  <a:lnTo>
                    <a:pt x="2533" y="5524"/>
                  </a:lnTo>
                  <a:close/>
                  <a:moveTo>
                    <a:pt x="3697" y="20644"/>
                  </a:moveTo>
                  <a:cubicBezTo>
                    <a:pt x="706" y="17653"/>
                    <a:pt x="706" y="17653"/>
                    <a:pt x="706" y="17653"/>
                  </a:cubicBezTo>
                  <a:cubicBezTo>
                    <a:pt x="2367" y="15992"/>
                    <a:pt x="2367" y="15992"/>
                    <a:pt x="2367" y="15992"/>
                  </a:cubicBezTo>
                  <a:cubicBezTo>
                    <a:pt x="3364" y="17155"/>
                    <a:pt x="3364" y="17155"/>
                    <a:pt x="3364" y="17155"/>
                  </a:cubicBezTo>
                  <a:cubicBezTo>
                    <a:pt x="3530" y="17321"/>
                    <a:pt x="3697" y="17321"/>
                    <a:pt x="3863" y="17155"/>
                  </a:cubicBezTo>
                  <a:cubicBezTo>
                    <a:pt x="4029" y="16989"/>
                    <a:pt x="4029" y="16657"/>
                    <a:pt x="3863" y="16490"/>
                  </a:cubicBezTo>
                  <a:cubicBezTo>
                    <a:pt x="2866" y="15493"/>
                    <a:pt x="2866" y="15493"/>
                    <a:pt x="2866" y="15493"/>
                  </a:cubicBezTo>
                  <a:cubicBezTo>
                    <a:pt x="5026" y="13500"/>
                    <a:pt x="5026" y="13500"/>
                    <a:pt x="5026" y="13500"/>
                  </a:cubicBezTo>
                  <a:cubicBezTo>
                    <a:pt x="6023" y="14497"/>
                    <a:pt x="6023" y="14497"/>
                    <a:pt x="6023" y="14497"/>
                  </a:cubicBezTo>
                  <a:cubicBezTo>
                    <a:pt x="6189" y="14663"/>
                    <a:pt x="6355" y="14663"/>
                    <a:pt x="6521" y="14497"/>
                  </a:cubicBezTo>
                  <a:cubicBezTo>
                    <a:pt x="6687" y="14330"/>
                    <a:pt x="6687" y="13998"/>
                    <a:pt x="6521" y="13998"/>
                  </a:cubicBezTo>
                  <a:cubicBezTo>
                    <a:pt x="5524" y="12835"/>
                    <a:pt x="5524" y="12835"/>
                    <a:pt x="5524" y="12835"/>
                  </a:cubicBezTo>
                  <a:cubicBezTo>
                    <a:pt x="7186" y="11173"/>
                    <a:pt x="7186" y="11173"/>
                    <a:pt x="7186" y="11173"/>
                  </a:cubicBezTo>
                  <a:cubicBezTo>
                    <a:pt x="10177" y="14164"/>
                    <a:pt x="10177" y="14164"/>
                    <a:pt x="10177" y="14164"/>
                  </a:cubicBezTo>
                  <a:lnTo>
                    <a:pt x="3697" y="20644"/>
                  </a:lnTo>
                  <a:close/>
                  <a:moveTo>
                    <a:pt x="20478" y="20478"/>
                  </a:moveTo>
                  <a:cubicBezTo>
                    <a:pt x="17653" y="20478"/>
                    <a:pt x="17653" y="20478"/>
                    <a:pt x="17653" y="20478"/>
                  </a:cubicBezTo>
                  <a:cubicBezTo>
                    <a:pt x="4361" y="7186"/>
                    <a:pt x="4361" y="7186"/>
                    <a:pt x="4361" y="7186"/>
                  </a:cubicBezTo>
                  <a:cubicBezTo>
                    <a:pt x="7186" y="4361"/>
                    <a:pt x="7186" y="4361"/>
                    <a:pt x="7186" y="4361"/>
                  </a:cubicBezTo>
                  <a:cubicBezTo>
                    <a:pt x="7352" y="4527"/>
                    <a:pt x="7352" y="4527"/>
                    <a:pt x="7352" y="4527"/>
                  </a:cubicBezTo>
                  <a:cubicBezTo>
                    <a:pt x="20478" y="17653"/>
                    <a:pt x="20478" y="17653"/>
                    <a:pt x="20478" y="17653"/>
                  </a:cubicBezTo>
                  <a:lnTo>
                    <a:pt x="20478" y="20478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grpSp>
          <p:nvGrpSpPr>
            <p:cNvPr id="96" name="组合 95"/>
            <p:cNvGrpSpPr/>
            <p:nvPr/>
          </p:nvGrpSpPr>
          <p:grpSpPr>
            <a:xfrm>
              <a:off x="4693518" y="2313595"/>
              <a:ext cx="382400" cy="369780"/>
              <a:chOff x="5231030" y="2639597"/>
              <a:chExt cx="382400" cy="369780"/>
            </a:xfrm>
            <a:solidFill>
              <a:schemeClr val="bg1"/>
            </a:solidFill>
          </p:grpSpPr>
          <p:sp>
            <p:nvSpPr>
              <p:cNvPr id="97" name="Freeform 172"/>
              <p:cNvSpPr/>
              <p:nvPr/>
            </p:nvSpPr>
            <p:spPr>
              <a:xfrm>
                <a:off x="5231030" y="2639597"/>
                <a:ext cx="382400" cy="3697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587" y="0"/>
                    </a:moveTo>
                    <a:cubicBezTo>
                      <a:pt x="1013" y="0"/>
                      <a:pt x="1013" y="0"/>
                      <a:pt x="1013" y="0"/>
                    </a:cubicBezTo>
                    <a:cubicBezTo>
                      <a:pt x="506" y="0"/>
                      <a:pt x="0" y="523"/>
                      <a:pt x="0" y="1045"/>
                    </a:cubicBezTo>
                    <a:cubicBezTo>
                      <a:pt x="0" y="16548"/>
                      <a:pt x="0" y="16548"/>
                      <a:pt x="0" y="16548"/>
                    </a:cubicBezTo>
                    <a:cubicBezTo>
                      <a:pt x="0" y="17245"/>
                      <a:pt x="506" y="17594"/>
                      <a:pt x="1013" y="17594"/>
                    </a:cubicBezTo>
                    <a:cubicBezTo>
                      <a:pt x="8100" y="17594"/>
                      <a:pt x="8100" y="17594"/>
                      <a:pt x="8100" y="17594"/>
                    </a:cubicBezTo>
                    <a:cubicBezTo>
                      <a:pt x="7594" y="20729"/>
                      <a:pt x="7594" y="20729"/>
                      <a:pt x="7594" y="20729"/>
                    </a:cubicBezTo>
                    <a:cubicBezTo>
                      <a:pt x="6412" y="20729"/>
                      <a:pt x="6412" y="20729"/>
                      <a:pt x="6412" y="20729"/>
                    </a:cubicBezTo>
                    <a:cubicBezTo>
                      <a:pt x="6244" y="20729"/>
                      <a:pt x="6075" y="20903"/>
                      <a:pt x="6075" y="21077"/>
                    </a:cubicBezTo>
                    <a:cubicBezTo>
                      <a:pt x="6075" y="21426"/>
                      <a:pt x="6244" y="21600"/>
                      <a:pt x="6412" y="21600"/>
                    </a:cubicBezTo>
                    <a:cubicBezTo>
                      <a:pt x="15187" y="21600"/>
                      <a:pt x="15187" y="21600"/>
                      <a:pt x="15187" y="21600"/>
                    </a:cubicBezTo>
                    <a:cubicBezTo>
                      <a:pt x="15356" y="21600"/>
                      <a:pt x="15525" y="21426"/>
                      <a:pt x="15525" y="21077"/>
                    </a:cubicBezTo>
                    <a:cubicBezTo>
                      <a:pt x="15525" y="20903"/>
                      <a:pt x="15356" y="20729"/>
                      <a:pt x="15187" y="20729"/>
                    </a:cubicBezTo>
                    <a:cubicBezTo>
                      <a:pt x="14006" y="20729"/>
                      <a:pt x="14006" y="20729"/>
                      <a:pt x="14006" y="20729"/>
                    </a:cubicBezTo>
                    <a:cubicBezTo>
                      <a:pt x="13500" y="17594"/>
                      <a:pt x="13500" y="17594"/>
                      <a:pt x="13500" y="17594"/>
                    </a:cubicBezTo>
                    <a:cubicBezTo>
                      <a:pt x="20587" y="17594"/>
                      <a:pt x="20587" y="17594"/>
                      <a:pt x="20587" y="17594"/>
                    </a:cubicBezTo>
                    <a:cubicBezTo>
                      <a:pt x="21094" y="17594"/>
                      <a:pt x="21600" y="17245"/>
                      <a:pt x="21600" y="16548"/>
                    </a:cubicBezTo>
                    <a:cubicBezTo>
                      <a:pt x="21600" y="1045"/>
                      <a:pt x="21600" y="1045"/>
                      <a:pt x="21600" y="1045"/>
                    </a:cubicBezTo>
                    <a:cubicBezTo>
                      <a:pt x="21600" y="523"/>
                      <a:pt x="21094" y="0"/>
                      <a:pt x="20587" y="0"/>
                    </a:cubicBezTo>
                    <a:close/>
                    <a:moveTo>
                      <a:pt x="8437" y="20729"/>
                    </a:moveTo>
                    <a:cubicBezTo>
                      <a:pt x="8944" y="17594"/>
                      <a:pt x="8944" y="17594"/>
                      <a:pt x="8944" y="17594"/>
                    </a:cubicBezTo>
                    <a:cubicBezTo>
                      <a:pt x="12656" y="17594"/>
                      <a:pt x="12656" y="17594"/>
                      <a:pt x="12656" y="17594"/>
                    </a:cubicBezTo>
                    <a:cubicBezTo>
                      <a:pt x="13162" y="20729"/>
                      <a:pt x="13162" y="20729"/>
                      <a:pt x="13162" y="20729"/>
                    </a:cubicBezTo>
                    <a:lnTo>
                      <a:pt x="8437" y="20729"/>
                    </a:lnTo>
                    <a:close/>
                    <a:moveTo>
                      <a:pt x="20756" y="16897"/>
                    </a:moveTo>
                    <a:cubicBezTo>
                      <a:pt x="844" y="16897"/>
                      <a:pt x="844" y="16897"/>
                      <a:pt x="844" y="16897"/>
                    </a:cubicBezTo>
                    <a:cubicBezTo>
                      <a:pt x="844" y="13761"/>
                      <a:pt x="844" y="13761"/>
                      <a:pt x="844" y="13761"/>
                    </a:cubicBezTo>
                    <a:cubicBezTo>
                      <a:pt x="20756" y="13761"/>
                      <a:pt x="20756" y="13761"/>
                      <a:pt x="20756" y="13761"/>
                    </a:cubicBezTo>
                    <a:lnTo>
                      <a:pt x="20756" y="16897"/>
                    </a:lnTo>
                    <a:close/>
                    <a:moveTo>
                      <a:pt x="20756" y="13065"/>
                    </a:moveTo>
                    <a:cubicBezTo>
                      <a:pt x="844" y="13065"/>
                      <a:pt x="844" y="13065"/>
                      <a:pt x="844" y="13065"/>
                    </a:cubicBezTo>
                    <a:cubicBezTo>
                      <a:pt x="844" y="871"/>
                      <a:pt x="844" y="871"/>
                      <a:pt x="844" y="871"/>
                    </a:cubicBezTo>
                    <a:cubicBezTo>
                      <a:pt x="20756" y="871"/>
                      <a:pt x="20756" y="871"/>
                      <a:pt x="20756" y="871"/>
                    </a:cubicBezTo>
                    <a:lnTo>
                      <a:pt x="20756" y="13065"/>
                    </a:ln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8" name="Oval 173"/>
              <p:cNvSpPr/>
              <p:nvPr/>
            </p:nvSpPr>
            <p:spPr>
              <a:xfrm>
                <a:off x="5410239" y="2889482"/>
                <a:ext cx="23980" cy="21455"/>
              </a:xfrm>
              <a:prstGeom prst="ellipse">
                <a:avLst/>
              </a:pr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00" name="组合 99"/>
            <p:cNvGrpSpPr/>
            <p:nvPr/>
          </p:nvGrpSpPr>
          <p:grpSpPr>
            <a:xfrm>
              <a:off x="7537303" y="2285233"/>
              <a:ext cx="382400" cy="382400"/>
              <a:chOff x="9816030" y="1103691"/>
              <a:chExt cx="382400" cy="382400"/>
            </a:xfrm>
            <a:solidFill>
              <a:schemeClr val="bg1"/>
            </a:solidFill>
          </p:grpSpPr>
          <p:sp>
            <p:nvSpPr>
              <p:cNvPr id="101" name="Freeform 217"/>
              <p:cNvSpPr/>
              <p:nvPr/>
            </p:nvSpPr>
            <p:spPr>
              <a:xfrm>
                <a:off x="9816030" y="1103691"/>
                <a:ext cx="382400" cy="382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587" y="1856"/>
                    </a:moveTo>
                    <a:cubicBezTo>
                      <a:pt x="17212" y="1856"/>
                      <a:pt x="17212" y="1856"/>
                      <a:pt x="17212" y="1856"/>
                    </a:cubicBezTo>
                    <a:cubicBezTo>
                      <a:pt x="17212" y="506"/>
                      <a:pt x="17212" y="506"/>
                      <a:pt x="17212" y="506"/>
                    </a:cubicBezTo>
                    <a:cubicBezTo>
                      <a:pt x="17212" y="338"/>
                      <a:pt x="17044" y="169"/>
                      <a:pt x="16875" y="169"/>
                    </a:cubicBezTo>
                    <a:cubicBezTo>
                      <a:pt x="16706" y="169"/>
                      <a:pt x="16537" y="338"/>
                      <a:pt x="16537" y="506"/>
                    </a:cubicBezTo>
                    <a:cubicBezTo>
                      <a:pt x="16537" y="1856"/>
                      <a:pt x="16537" y="1856"/>
                      <a:pt x="16537" y="1856"/>
                    </a:cubicBezTo>
                    <a:cubicBezTo>
                      <a:pt x="11137" y="1856"/>
                      <a:pt x="11137" y="1856"/>
                      <a:pt x="11137" y="1856"/>
                    </a:cubicBezTo>
                    <a:cubicBezTo>
                      <a:pt x="11137" y="506"/>
                      <a:pt x="11137" y="506"/>
                      <a:pt x="11137" y="506"/>
                    </a:cubicBezTo>
                    <a:cubicBezTo>
                      <a:pt x="11137" y="338"/>
                      <a:pt x="10969" y="169"/>
                      <a:pt x="10800" y="169"/>
                    </a:cubicBezTo>
                    <a:cubicBezTo>
                      <a:pt x="10631" y="169"/>
                      <a:pt x="10462" y="338"/>
                      <a:pt x="10462" y="506"/>
                    </a:cubicBezTo>
                    <a:cubicBezTo>
                      <a:pt x="10462" y="1856"/>
                      <a:pt x="10462" y="1856"/>
                      <a:pt x="10462" y="1856"/>
                    </a:cubicBezTo>
                    <a:cubicBezTo>
                      <a:pt x="5063" y="1856"/>
                      <a:pt x="5063" y="1856"/>
                      <a:pt x="5063" y="1856"/>
                    </a:cubicBezTo>
                    <a:cubicBezTo>
                      <a:pt x="5063" y="338"/>
                      <a:pt x="5063" y="338"/>
                      <a:pt x="5063" y="338"/>
                    </a:cubicBezTo>
                    <a:cubicBezTo>
                      <a:pt x="5063" y="169"/>
                      <a:pt x="4894" y="0"/>
                      <a:pt x="4725" y="0"/>
                    </a:cubicBezTo>
                    <a:cubicBezTo>
                      <a:pt x="4556" y="0"/>
                      <a:pt x="4388" y="169"/>
                      <a:pt x="4388" y="338"/>
                    </a:cubicBezTo>
                    <a:cubicBezTo>
                      <a:pt x="4388" y="1856"/>
                      <a:pt x="4388" y="1856"/>
                      <a:pt x="4388" y="1856"/>
                    </a:cubicBezTo>
                    <a:cubicBezTo>
                      <a:pt x="1013" y="1856"/>
                      <a:pt x="1013" y="1856"/>
                      <a:pt x="1013" y="1856"/>
                    </a:cubicBezTo>
                    <a:cubicBezTo>
                      <a:pt x="506" y="1856"/>
                      <a:pt x="0" y="2363"/>
                      <a:pt x="0" y="2869"/>
                    </a:cubicBezTo>
                    <a:cubicBezTo>
                      <a:pt x="0" y="20587"/>
                      <a:pt x="0" y="20587"/>
                      <a:pt x="0" y="20587"/>
                    </a:cubicBezTo>
                    <a:cubicBezTo>
                      <a:pt x="0" y="21094"/>
                      <a:pt x="506" y="21600"/>
                      <a:pt x="1013" y="21600"/>
                    </a:cubicBezTo>
                    <a:cubicBezTo>
                      <a:pt x="20587" y="21600"/>
                      <a:pt x="20587" y="21600"/>
                      <a:pt x="20587" y="21600"/>
                    </a:cubicBezTo>
                    <a:cubicBezTo>
                      <a:pt x="21094" y="21600"/>
                      <a:pt x="21600" y="21094"/>
                      <a:pt x="21600" y="20587"/>
                    </a:cubicBezTo>
                    <a:cubicBezTo>
                      <a:pt x="21600" y="2869"/>
                      <a:pt x="21600" y="2869"/>
                      <a:pt x="21600" y="2869"/>
                    </a:cubicBezTo>
                    <a:cubicBezTo>
                      <a:pt x="21600" y="2363"/>
                      <a:pt x="21094" y="1856"/>
                      <a:pt x="20587" y="1856"/>
                    </a:cubicBezTo>
                    <a:close/>
                    <a:moveTo>
                      <a:pt x="20756" y="20756"/>
                    </a:moveTo>
                    <a:cubicBezTo>
                      <a:pt x="844" y="20756"/>
                      <a:pt x="844" y="20756"/>
                      <a:pt x="844" y="20756"/>
                    </a:cubicBezTo>
                    <a:cubicBezTo>
                      <a:pt x="844" y="7088"/>
                      <a:pt x="844" y="7088"/>
                      <a:pt x="844" y="7088"/>
                    </a:cubicBezTo>
                    <a:cubicBezTo>
                      <a:pt x="20756" y="7088"/>
                      <a:pt x="20756" y="7088"/>
                      <a:pt x="20756" y="7088"/>
                    </a:cubicBezTo>
                    <a:lnTo>
                      <a:pt x="20756" y="20756"/>
                    </a:lnTo>
                    <a:close/>
                    <a:moveTo>
                      <a:pt x="20756" y="6244"/>
                    </a:moveTo>
                    <a:cubicBezTo>
                      <a:pt x="844" y="6244"/>
                      <a:pt x="844" y="6244"/>
                      <a:pt x="844" y="6244"/>
                    </a:cubicBezTo>
                    <a:cubicBezTo>
                      <a:pt x="844" y="2700"/>
                      <a:pt x="844" y="2700"/>
                      <a:pt x="844" y="2700"/>
                    </a:cubicBezTo>
                    <a:cubicBezTo>
                      <a:pt x="4388" y="2700"/>
                      <a:pt x="4388" y="2700"/>
                      <a:pt x="4388" y="2700"/>
                    </a:cubicBezTo>
                    <a:cubicBezTo>
                      <a:pt x="4388" y="3881"/>
                      <a:pt x="4388" y="3881"/>
                      <a:pt x="4388" y="3881"/>
                    </a:cubicBezTo>
                    <a:cubicBezTo>
                      <a:pt x="4388" y="4219"/>
                      <a:pt x="4556" y="4388"/>
                      <a:pt x="4725" y="4388"/>
                    </a:cubicBezTo>
                    <a:cubicBezTo>
                      <a:pt x="4894" y="4388"/>
                      <a:pt x="5063" y="4219"/>
                      <a:pt x="5063" y="3881"/>
                    </a:cubicBezTo>
                    <a:cubicBezTo>
                      <a:pt x="5063" y="2700"/>
                      <a:pt x="5063" y="2700"/>
                      <a:pt x="5063" y="2700"/>
                    </a:cubicBezTo>
                    <a:cubicBezTo>
                      <a:pt x="10462" y="2700"/>
                      <a:pt x="10462" y="2700"/>
                      <a:pt x="10462" y="2700"/>
                    </a:cubicBezTo>
                    <a:cubicBezTo>
                      <a:pt x="10462" y="4219"/>
                      <a:pt x="10462" y="4219"/>
                      <a:pt x="10462" y="4219"/>
                    </a:cubicBezTo>
                    <a:cubicBezTo>
                      <a:pt x="10462" y="4388"/>
                      <a:pt x="10631" y="4556"/>
                      <a:pt x="10800" y="4556"/>
                    </a:cubicBezTo>
                    <a:cubicBezTo>
                      <a:pt x="10969" y="4556"/>
                      <a:pt x="11137" y="4388"/>
                      <a:pt x="11137" y="4219"/>
                    </a:cubicBezTo>
                    <a:cubicBezTo>
                      <a:pt x="11137" y="2700"/>
                      <a:pt x="11137" y="2700"/>
                      <a:pt x="11137" y="2700"/>
                    </a:cubicBezTo>
                    <a:cubicBezTo>
                      <a:pt x="16537" y="2700"/>
                      <a:pt x="16537" y="2700"/>
                      <a:pt x="16537" y="2700"/>
                    </a:cubicBezTo>
                    <a:cubicBezTo>
                      <a:pt x="16537" y="4219"/>
                      <a:pt x="16537" y="4219"/>
                      <a:pt x="16537" y="4219"/>
                    </a:cubicBezTo>
                    <a:cubicBezTo>
                      <a:pt x="16537" y="4388"/>
                      <a:pt x="16706" y="4556"/>
                      <a:pt x="16875" y="4556"/>
                    </a:cubicBezTo>
                    <a:cubicBezTo>
                      <a:pt x="17044" y="4556"/>
                      <a:pt x="17212" y="4388"/>
                      <a:pt x="17212" y="4219"/>
                    </a:cubicBezTo>
                    <a:cubicBezTo>
                      <a:pt x="17212" y="2700"/>
                      <a:pt x="17212" y="2700"/>
                      <a:pt x="17212" y="2700"/>
                    </a:cubicBezTo>
                    <a:cubicBezTo>
                      <a:pt x="20756" y="2700"/>
                      <a:pt x="20756" y="2700"/>
                      <a:pt x="20756" y="2700"/>
                    </a:cubicBezTo>
                    <a:lnTo>
                      <a:pt x="20756" y="6244"/>
                    </a:ln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2" name="Freeform 218"/>
              <p:cNvSpPr/>
              <p:nvPr/>
            </p:nvSpPr>
            <p:spPr>
              <a:xfrm>
                <a:off x="9929614" y="1271543"/>
                <a:ext cx="56792" cy="1463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274" y="21600"/>
                    </a:moveTo>
                    <a:cubicBezTo>
                      <a:pt x="19326" y="21600"/>
                      <a:pt x="19326" y="21600"/>
                      <a:pt x="19326" y="21600"/>
                    </a:cubicBezTo>
                    <a:cubicBezTo>
                      <a:pt x="20463" y="21600"/>
                      <a:pt x="21600" y="21159"/>
                      <a:pt x="21600" y="20278"/>
                    </a:cubicBezTo>
                    <a:cubicBezTo>
                      <a:pt x="21600" y="19837"/>
                      <a:pt x="20463" y="19396"/>
                      <a:pt x="19326" y="19396"/>
                    </a:cubicBezTo>
                    <a:cubicBezTo>
                      <a:pt x="13642" y="19396"/>
                      <a:pt x="13642" y="19396"/>
                      <a:pt x="13642" y="19396"/>
                    </a:cubicBezTo>
                    <a:cubicBezTo>
                      <a:pt x="13642" y="882"/>
                      <a:pt x="13642" y="882"/>
                      <a:pt x="13642" y="882"/>
                    </a:cubicBezTo>
                    <a:cubicBezTo>
                      <a:pt x="13642" y="441"/>
                      <a:pt x="12505" y="0"/>
                      <a:pt x="10232" y="0"/>
                    </a:cubicBezTo>
                    <a:cubicBezTo>
                      <a:pt x="10232" y="0"/>
                      <a:pt x="9095" y="0"/>
                      <a:pt x="9095" y="0"/>
                    </a:cubicBezTo>
                    <a:cubicBezTo>
                      <a:pt x="2274" y="2645"/>
                      <a:pt x="2274" y="2645"/>
                      <a:pt x="2274" y="2645"/>
                    </a:cubicBezTo>
                    <a:cubicBezTo>
                      <a:pt x="2274" y="2645"/>
                      <a:pt x="2274" y="3527"/>
                      <a:pt x="2274" y="3967"/>
                    </a:cubicBezTo>
                    <a:cubicBezTo>
                      <a:pt x="3411" y="3967"/>
                      <a:pt x="4547" y="4408"/>
                      <a:pt x="5684" y="3967"/>
                    </a:cubicBezTo>
                    <a:cubicBezTo>
                      <a:pt x="7958" y="3527"/>
                      <a:pt x="7958" y="3527"/>
                      <a:pt x="7958" y="3527"/>
                    </a:cubicBezTo>
                    <a:cubicBezTo>
                      <a:pt x="7958" y="19396"/>
                      <a:pt x="7958" y="19396"/>
                      <a:pt x="7958" y="19396"/>
                    </a:cubicBezTo>
                    <a:cubicBezTo>
                      <a:pt x="2274" y="19396"/>
                      <a:pt x="2274" y="19396"/>
                      <a:pt x="2274" y="19396"/>
                    </a:cubicBezTo>
                    <a:cubicBezTo>
                      <a:pt x="1137" y="19396"/>
                      <a:pt x="0" y="19837"/>
                      <a:pt x="0" y="20278"/>
                    </a:cubicBezTo>
                    <a:cubicBezTo>
                      <a:pt x="0" y="21159"/>
                      <a:pt x="1137" y="21600"/>
                      <a:pt x="2274" y="21600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3" name="Freeform 219"/>
              <p:cNvSpPr/>
              <p:nvPr/>
            </p:nvSpPr>
            <p:spPr>
              <a:xfrm>
                <a:off x="10028053" y="1271543"/>
                <a:ext cx="56792" cy="1463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274" y="21600"/>
                    </a:moveTo>
                    <a:cubicBezTo>
                      <a:pt x="19326" y="21600"/>
                      <a:pt x="19326" y="21600"/>
                      <a:pt x="19326" y="21600"/>
                    </a:cubicBezTo>
                    <a:cubicBezTo>
                      <a:pt x="20463" y="21600"/>
                      <a:pt x="21600" y="21159"/>
                      <a:pt x="21600" y="20278"/>
                    </a:cubicBezTo>
                    <a:cubicBezTo>
                      <a:pt x="21600" y="19837"/>
                      <a:pt x="20463" y="19396"/>
                      <a:pt x="19326" y="19396"/>
                    </a:cubicBezTo>
                    <a:cubicBezTo>
                      <a:pt x="13642" y="19396"/>
                      <a:pt x="13642" y="19396"/>
                      <a:pt x="13642" y="19396"/>
                    </a:cubicBezTo>
                    <a:cubicBezTo>
                      <a:pt x="13642" y="882"/>
                      <a:pt x="13642" y="882"/>
                      <a:pt x="13642" y="882"/>
                    </a:cubicBezTo>
                    <a:cubicBezTo>
                      <a:pt x="13642" y="441"/>
                      <a:pt x="12505" y="0"/>
                      <a:pt x="11368" y="0"/>
                    </a:cubicBezTo>
                    <a:cubicBezTo>
                      <a:pt x="10232" y="0"/>
                      <a:pt x="10232" y="0"/>
                      <a:pt x="9095" y="0"/>
                    </a:cubicBezTo>
                    <a:cubicBezTo>
                      <a:pt x="3411" y="2645"/>
                      <a:pt x="3411" y="2645"/>
                      <a:pt x="3411" y="2645"/>
                    </a:cubicBezTo>
                    <a:cubicBezTo>
                      <a:pt x="2274" y="2645"/>
                      <a:pt x="2274" y="3527"/>
                      <a:pt x="3411" y="3967"/>
                    </a:cubicBezTo>
                    <a:cubicBezTo>
                      <a:pt x="3411" y="3967"/>
                      <a:pt x="5684" y="4408"/>
                      <a:pt x="5684" y="3967"/>
                    </a:cubicBezTo>
                    <a:cubicBezTo>
                      <a:pt x="7958" y="3527"/>
                      <a:pt x="7958" y="3527"/>
                      <a:pt x="7958" y="3527"/>
                    </a:cubicBezTo>
                    <a:cubicBezTo>
                      <a:pt x="7958" y="19396"/>
                      <a:pt x="7958" y="19396"/>
                      <a:pt x="7958" y="19396"/>
                    </a:cubicBezTo>
                    <a:cubicBezTo>
                      <a:pt x="2274" y="19396"/>
                      <a:pt x="2274" y="19396"/>
                      <a:pt x="2274" y="19396"/>
                    </a:cubicBezTo>
                    <a:cubicBezTo>
                      <a:pt x="1137" y="19396"/>
                      <a:pt x="0" y="19837"/>
                      <a:pt x="0" y="20278"/>
                    </a:cubicBezTo>
                    <a:cubicBezTo>
                      <a:pt x="0" y="21159"/>
                      <a:pt x="1137" y="21600"/>
                      <a:pt x="2274" y="21600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2708038" y="1944263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5555129" y="1938817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4118065" y="3802155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6" name="文本框 105"/>
            <p:cNvSpPr txBox="1"/>
            <p:nvPr/>
          </p:nvSpPr>
          <p:spPr>
            <a:xfrm>
              <a:off x="8394032" y="1932695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6976018" y="3802383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5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9844577" y="3798974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6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09" name="组合 108"/>
            <p:cNvGrpSpPr/>
            <p:nvPr/>
          </p:nvGrpSpPr>
          <p:grpSpPr>
            <a:xfrm>
              <a:off x="1762512" y="2283098"/>
              <a:ext cx="504000" cy="432000"/>
              <a:chOff x="7524161" y="5741698"/>
              <a:chExt cx="381138" cy="281435"/>
            </a:xfrm>
            <a:solidFill>
              <a:schemeClr val="bg1"/>
            </a:solidFill>
          </p:grpSpPr>
          <p:sp>
            <p:nvSpPr>
              <p:cNvPr id="110" name="Freeform 15"/>
              <p:cNvSpPr/>
              <p:nvPr/>
            </p:nvSpPr>
            <p:spPr>
              <a:xfrm>
                <a:off x="7524161" y="5741698"/>
                <a:ext cx="381138" cy="1262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057"/>
                    </a:moveTo>
                    <a:cubicBezTo>
                      <a:pt x="12656" y="2057"/>
                      <a:pt x="14513" y="3086"/>
                      <a:pt x="16200" y="5143"/>
                    </a:cubicBezTo>
                    <a:cubicBezTo>
                      <a:pt x="17888" y="7200"/>
                      <a:pt x="19406" y="9771"/>
                      <a:pt x="20756" y="13371"/>
                    </a:cubicBezTo>
                    <a:cubicBezTo>
                      <a:pt x="20756" y="13371"/>
                      <a:pt x="20756" y="13371"/>
                      <a:pt x="20756" y="13371"/>
                    </a:cubicBezTo>
                    <a:cubicBezTo>
                      <a:pt x="20756" y="13371"/>
                      <a:pt x="20756" y="13371"/>
                      <a:pt x="20756" y="13371"/>
                    </a:cubicBezTo>
                    <a:cubicBezTo>
                      <a:pt x="20756" y="13886"/>
                      <a:pt x="20756" y="13886"/>
                      <a:pt x="20756" y="14400"/>
                    </a:cubicBezTo>
                    <a:cubicBezTo>
                      <a:pt x="20756" y="14400"/>
                      <a:pt x="20756" y="14400"/>
                      <a:pt x="20756" y="14914"/>
                    </a:cubicBezTo>
                    <a:cubicBezTo>
                      <a:pt x="19406" y="19029"/>
                      <a:pt x="19406" y="19029"/>
                      <a:pt x="19406" y="19029"/>
                    </a:cubicBezTo>
                    <a:cubicBezTo>
                      <a:pt x="19406" y="19029"/>
                      <a:pt x="19406" y="19029"/>
                      <a:pt x="19406" y="19029"/>
                    </a:cubicBezTo>
                    <a:cubicBezTo>
                      <a:pt x="19238" y="19543"/>
                      <a:pt x="19238" y="19543"/>
                      <a:pt x="19238" y="19543"/>
                    </a:cubicBezTo>
                    <a:cubicBezTo>
                      <a:pt x="19069" y="19543"/>
                      <a:pt x="19069" y="19029"/>
                      <a:pt x="19069" y="19029"/>
                    </a:cubicBezTo>
                    <a:cubicBezTo>
                      <a:pt x="18056" y="16457"/>
                      <a:pt x="16875" y="14400"/>
                      <a:pt x="15694" y="12857"/>
                    </a:cubicBezTo>
                    <a:cubicBezTo>
                      <a:pt x="14175" y="10800"/>
                      <a:pt x="12488" y="9771"/>
                      <a:pt x="10800" y="9771"/>
                    </a:cubicBezTo>
                    <a:cubicBezTo>
                      <a:pt x="9112" y="9771"/>
                      <a:pt x="7425" y="10800"/>
                      <a:pt x="5906" y="12857"/>
                    </a:cubicBezTo>
                    <a:cubicBezTo>
                      <a:pt x="4725" y="14400"/>
                      <a:pt x="3544" y="16457"/>
                      <a:pt x="2531" y="19029"/>
                    </a:cubicBezTo>
                    <a:cubicBezTo>
                      <a:pt x="2531" y="19543"/>
                      <a:pt x="2531" y="19543"/>
                      <a:pt x="2362" y="19543"/>
                    </a:cubicBezTo>
                    <a:cubicBezTo>
                      <a:pt x="2362" y="19543"/>
                      <a:pt x="2362" y="19543"/>
                      <a:pt x="2362" y="19543"/>
                    </a:cubicBezTo>
                    <a:cubicBezTo>
                      <a:pt x="844" y="14914"/>
                      <a:pt x="844" y="14914"/>
                      <a:pt x="844" y="14914"/>
                    </a:cubicBezTo>
                    <a:cubicBezTo>
                      <a:pt x="844" y="14400"/>
                      <a:pt x="844" y="14400"/>
                      <a:pt x="844" y="14400"/>
                    </a:cubicBezTo>
                    <a:cubicBezTo>
                      <a:pt x="844" y="13886"/>
                      <a:pt x="844" y="13886"/>
                      <a:pt x="844" y="13371"/>
                    </a:cubicBezTo>
                    <a:cubicBezTo>
                      <a:pt x="844" y="13371"/>
                      <a:pt x="844" y="13371"/>
                      <a:pt x="844" y="13371"/>
                    </a:cubicBezTo>
                    <a:cubicBezTo>
                      <a:pt x="844" y="13371"/>
                      <a:pt x="844" y="13371"/>
                      <a:pt x="844" y="13371"/>
                    </a:cubicBezTo>
                    <a:cubicBezTo>
                      <a:pt x="2194" y="9771"/>
                      <a:pt x="3712" y="7200"/>
                      <a:pt x="5400" y="5143"/>
                    </a:cubicBezTo>
                    <a:cubicBezTo>
                      <a:pt x="7087" y="3086"/>
                      <a:pt x="8944" y="2057"/>
                      <a:pt x="10800" y="2057"/>
                    </a:cubicBezTo>
                    <a:close/>
                    <a:moveTo>
                      <a:pt x="10800" y="0"/>
                    </a:moveTo>
                    <a:cubicBezTo>
                      <a:pt x="8944" y="0"/>
                      <a:pt x="6919" y="1029"/>
                      <a:pt x="5231" y="3086"/>
                    </a:cubicBezTo>
                    <a:cubicBezTo>
                      <a:pt x="3375" y="5143"/>
                      <a:pt x="1856" y="7714"/>
                      <a:pt x="337" y="11829"/>
                    </a:cubicBezTo>
                    <a:cubicBezTo>
                      <a:pt x="169" y="12343"/>
                      <a:pt x="0" y="13371"/>
                      <a:pt x="0" y="14400"/>
                    </a:cubicBezTo>
                    <a:cubicBezTo>
                      <a:pt x="0" y="14914"/>
                      <a:pt x="169" y="15943"/>
                      <a:pt x="337" y="16457"/>
                    </a:cubicBezTo>
                    <a:cubicBezTo>
                      <a:pt x="1856" y="21086"/>
                      <a:pt x="1856" y="21086"/>
                      <a:pt x="1856" y="21086"/>
                    </a:cubicBezTo>
                    <a:cubicBezTo>
                      <a:pt x="2025" y="21600"/>
                      <a:pt x="2194" y="21600"/>
                      <a:pt x="2362" y="21600"/>
                    </a:cubicBezTo>
                    <a:cubicBezTo>
                      <a:pt x="2700" y="21600"/>
                      <a:pt x="2869" y="21600"/>
                      <a:pt x="3037" y="21086"/>
                    </a:cubicBezTo>
                    <a:cubicBezTo>
                      <a:pt x="4050" y="18514"/>
                      <a:pt x="5062" y="16457"/>
                      <a:pt x="6244" y="14914"/>
                    </a:cubicBezTo>
                    <a:cubicBezTo>
                      <a:pt x="7594" y="13371"/>
                      <a:pt x="9281" y="12343"/>
                      <a:pt x="10800" y="12343"/>
                    </a:cubicBezTo>
                    <a:cubicBezTo>
                      <a:pt x="12488" y="12343"/>
                      <a:pt x="14006" y="13371"/>
                      <a:pt x="15356" y="14914"/>
                    </a:cubicBezTo>
                    <a:cubicBezTo>
                      <a:pt x="16538" y="16457"/>
                      <a:pt x="17550" y="18514"/>
                      <a:pt x="18563" y="21086"/>
                    </a:cubicBezTo>
                    <a:cubicBezTo>
                      <a:pt x="18731" y="21600"/>
                      <a:pt x="19069" y="21600"/>
                      <a:pt x="19238" y="21600"/>
                    </a:cubicBezTo>
                    <a:cubicBezTo>
                      <a:pt x="19406" y="21600"/>
                      <a:pt x="19575" y="21600"/>
                      <a:pt x="19744" y="21086"/>
                    </a:cubicBezTo>
                    <a:cubicBezTo>
                      <a:pt x="19913" y="21086"/>
                      <a:pt x="19913" y="21086"/>
                      <a:pt x="19913" y="21086"/>
                    </a:cubicBezTo>
                    <a:cubicBezTo>
                      <a:pt x="21263" y="16457"/>
                      <a:pt x="21263" y="16457"/>
                      <a:pt x="21263" y="16457"/>
                    </a:cubicBezTo>
                    <a:cubicBezTo>
                      <a:pt x="21431" y="15943"/>
                      <a:pt x="21600" y="14914"/>
                      <a:pt x="21600" y="14400"/>
                    </a:cubicBezTo>
                    <a:cubicBezTo>
                      <a:pt x="21600" y="13371"/>
                      <a:pt x="21431" y="12343"/>
                      <a:pt x="21263" y="11829"/>
                    </a:cubicBezTo>
                    <a:cubicBezTo>
                      <a:pt x="19744" y="7714"/>
                      <a:pt x="18225" y="5143"/>
                      <a:pt x="16369" y="3086"/>
                    </a:cubicBezTo>
                    <a:cubicBezTo>
                      <a:pt x="14681" y="1029"/>
                      <a:pt x="12656" y="0"/>
                      <a:pt x="10800" y="0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1" name="Freeform 16"/>
              <p:cNvSpPr/>
              <p:nvPr/>
            </p:nvSpPr>
            <p:spPr>
              <a:xfrm>
                <a:off x="7592311" y="5843923"/>
                <a:ext cx="244836" cy="984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618"/>
                    </a:moveTo>
                    <a:cubicBezTo>
                      <a:pt x="12644" y="2618"/>
                      <a:pt x="14224" y="3273"/>
                      <a:pt x="15805" y="5236"/>
                    </a:cubicBezTo>
                    <a:cubicBezTo>
                      <a:pt x="17385" y="6545"/>
                      <a:pt x="18966" y="8509"/>
                      <a:pt x="20020" y="11127"/>
                    </a:cubicBezTo>
                    <a:cubicBezTo>
                      <a:pt x="20283" y="11127"/>
                      <a:pt x="20283" y="11782"/>
                      <a:pt x="20283" y="11782"/>
                    </a:cubicBezTo>
                    <a:cubicBezTo>
                      <a:pt x="20283" y="11782"/>
                      <a:pt x="20283" y="12436"/>
                      <a:pt x="20283" y="12436"/>
                    </a:cubicBezTo>
                    <a:cubicBezTo>
                      <a:pt x="17912" y="18327"/>
                      <a:pt x="17912" y="18327"/>
                      <a:pt x="17912" y="18327"/>
                    </a:cubicBezTo>
                    <a:cubicBezTo>
                      <a:pt x="17912" y="18327"/>
                      <a:pt x="17912" y="18327"/>
                      <a:pt x="17649" y="18327"/>
                    </a:cubicBezTo>
                    <a:cubicBezTo>
                      <a:pt x="17649" y="18327"/>
                      <a:pt x="17649" y="18327"/>
                      <a:pt x="17385" y="18327"/>
                    </a:cubicBezTo>
                    <a:cubicBezTo>
                      <a:pt x="15541" y="14400"/>
                      <a:pt x="13171" y="12436"/>
                      <a:pt x="10800" y="12436"/>
                    </a:cubicBezTo>
                    <a:cubicBezTo>
                      <a:pt x="8429" y="12436"/>
                      <a:pt x="6059" y="14400"/>
                      <a:pt x="4215" y="18327"/>
                    </a:cubicBezTo>
                    <a:cubicBezTo>
                      <a:pt x="3951" y="18327"/>
                      <a:pt x="3951" y="18327"/>
                      <a:pt x="3951" y="18327"/>
                    </a:cubicBezTo>
                    <a:cubicBezTo>
                      <a:pt x="3951" y="18327"/>
                      <a:pt x="3688" y="18327"/>
                      <a:pt x="3688" y="18327"/>
                    </a:cubicBezTo>
                    <a:cubicBezTo>
                      <a:pt x="1580" y="12436"/>
                      <a:pt x="1580" y="12436"/>
                      <a:pt x="1580" y="12436"/>
                    </a:cubicBezTo>
                    <a:cubicBezTo>
                      <a:pt x="1317" y="12436"/>
                      <a:pt x="1317" y="11782"/>
                      <a:pt x="1317" y="11782"/>
                    </a:cubicBezTo>
                    <a:cubicBezTo>
                      <a:pt x="1317" y="11782"/>
                      <a:pt x="1317" y="11127"/>
                      <a:pt x="1580" y="11127"/>
                    </a:cubicBezTo>
                    <a:cubicBezTo>
                      <a:pt x="2898" y="8509"/>
                      <a:pt x="4215" y="6545"/>
                      <a:pt x="5795" y="5236"/>
                    </a:cubicBezTo>
                    <a:cubicBezTo>
                      <a:pt x="7376" y="3273"/>
                      <a:pt x="8956" y="2618"/>
                      <a:pt x="10800" y="2618"/>
                    </a:cubicBezTo>
                    <a:close/>
                    <a:moveTo>
                      <a:pt x="10800" y="0"/>
                    </a:moveTo>
                    <a:cubicBezTo>
                      <a:pt x="8956" y="0"/>
                      <a:pt x="7112" y="655"/>
                      <a:pt x="5268" y="1964"/>
                    </a:cubicBezTo>
                    <a:cubicBezTo>
                      <a:pt x="3688" y="3927"/>
                      <a:pt x="2107" y="5891"/>
                      <a:pt x="790" y="8509"/>
                    </a:cubicBezTo>
                    <a:cubicBezTo>
                      <a:pt x="263" y="9818"/>
                      <a:pt x="0" y="10473"/>
                      <a:pt x="0" y="11782"/>
                    </a:cubicBezTo>
                    <a:cubicBezTo>
                      <a:pt x="0" y="12436"/>
                      <a:pt x="527" y="14400"/>
                      <a:pt x="527" y="14400"/>
                    </a:cubicBezTo>
                    <a:cubicBezTo>
                      <a:pt x="2898" y="20945"/>
                      <a:pt x="2898" y="20945"/>
                      <a:pt x="2898" y="20945"/>
                    </a:cubicBezTo>
                    <a:cubicBezTo>
                      <a:pt x="3161" y="20945"/>
                      <a:pt x="3688" y="21600"/>
                      <a:pt x="3951" y="21600"/>
                    </a:cubicBezTo>
                    <a:cubicBezTo>
                      <a:pt x="4215" y="21600"/>
                      <a:pt x="4478" y="20945"/>
                      <a:pt x="4741" y="20291"/>
                    </a:cubicBezTo>
                    <a:cubicBezTo>
                      <a:pt x="6585" y="17018"/>
                      <a:pt x="8693" y="15709"/>
                      <a:pt x="10800" y="15709"/>
                    </a:cubicBezTo>
                    <a:cubicBezTo>
                      <a:pt x="12907" y="15709"/>
                      <a:pt x="15015" y="17018"/>
                      <a:pt x="16595" y="20291"/>
                    </a:cubicBezTo>
                    <a:cubicBezTo>
                      <a:pt x="17122" y="20945"/>
                      <a:pt x="17385" y="21600"/>
                      <a:pt x="17649" y="21600"/>
                    </a:cubicBezTo>
                    <a:cubicBezTo>
                      <a:pt x="18176" y="21600"/>
                      <a:pt x="18439" y="20945"/>
                      <a:pt x="18702" y="20945"/>
                    </a:cubicBezTo>
                    <a:cubicBezTo>
                      <a:pt x="21073" y="14400"/>
                      <a:pt x="21073" y="14400"/>
                      <a:pt x="21073" y="14400"/>
                    </a:cubicBezTo>
                    <a:cubicBezTo>
                      <a:pt x="21337" y="13745"/>
                      <a:pt x="21600" y="12436"/>
                      <a:pt x="21600" y="11782"/>
                    </a:cubicBezTo>
                    <a:cubicBezTo>
                      <a:pt x="21600" y="10473"/>
                      <a:pt x="21337" y="9818"/>
                      <a:pt x="20810" y="8509"/>
                    </a:cubicBezTo>
                    <a:cubicBezTo>
                      <a:pt x="19493" y="5891"/>
                      <a:pt x="17912" y="3927"/>
                      <a:pt x="16332" y="1964"/>
                    </a:cubicBezTo>
                    <a:cubicBezTo>
                      <a:pt x="14488" y="655"/>
                      <a:pt x="12644" y="0"/>
                      <a:pt x="10800" y="0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2" name="Freeform 17"/>
              <p:cNvSpPr/>
              <p:nvPr/>
            </p:nvSpPr>
            <p:spPr>
              <a:xfrm>
                <a:off x="7664248" y="5942362"/>
                <a:ext cx="100964" cy="807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4000"/>
                    </a:moveTo>
                    <a:cubicBezTo>
                      <a:pt x="13341" y="4000"/>
                      <a:pt x="16518" y="4800"/>
                      <a:pt x="18424" y="6400"/>
                    </a:cubicBezTo>
                    <a:cubicBezTo>
                      <a:pt x="18424" y="6400"/>
                      <a:pt x="19059" y="7200"/>
                      <a:pt x="19059" y="7200"/>
                    </a:cubicBezTo>
                    <a:cubicBezTo>
                      <a:pt x="19059" y="8000"/>
                      <a:pt x="19059" y="8000"/>
                      <a:pt x="19059" y="8000"/>
                    </a:cubicBezTo>
                    <a:cubicBezTo>
                      <a:pt x="11435" y="17600"/>
                      <a:pt x="11435" y="17600"/>
                      <a:pt x="11435" y="17600"/>
                    </a:cubicBezTo>
                    <a:cubicBezTo>
                      <a:pt x="11435" y="17600"/>
                      <a:pt x="10800" y="18400"/>
                      <a:pt x="10800" y="18400"/>
                    </a:cubicBezTo>
                    <a:cubicBezTo>
                      <a:pt x="10800" y="18400"/>
                      <a:pt x="10165" y="17600"/>
                      <a:pt x="10165" y="17600"/>
                    </a:cubicBezTo>
                    <a:cubicBezTo>
                      <a:pt x="3176" y="8000"/>
                      <a:pt x="3176" y="8000"/>
                      <a:pt x="3176" y="8000"/>
                    </a:cubicBezTo>
                    <a:cubicBezTo>
                      <a:pt x="3176" y="8000"/>
                      <a:pt x="3176" y="8000"/>
                      <a:pt x="3176" y="8000"/>
                    </a:cubicBezTo>
                    <a:cubicBezTo>
                      <a:pt x="3176" y="8000"/>
                      <a:pt x="3176" y="8000"/>
                      <a:pt x="3176" y="8000"/>
                    </a:cubicBezTo>
                    <a:cubicBezTo>
                      <a:pt x="2541" y="8000"/>
                      <a:pt x="2541" y="8000"/>
                      <a:pt x="2541" y="7200"/>
                    </a:cubicBezTo>
                    <a:cubicBezTo>
                      <a:pt x="2541" y="7200"/>
                      <a:pt x="3176" y="6400"/>
                      <a:pt x="3176" y="6400"/>
                    </a:cubicBezTo>
                    <a:cubicBezTo>
                      <a:pt x="5718" y="4800"/>
                      <a:pt x="8259" y="4000"/>
                      <a:pt x="10800" y="4000"/>
                    </a:cubicBezTo>
                    <a:close/>
                    <a:moveTo>
                      <a:pt x="10800" y="0"/>
                    </a:moveTo>
                    <a:cubicBezTo>
                      <a:pt x="7624" y="0"/>
                      <a:pt x="4447" y="1600"/>
                      <a:pt x="1906" y="3200"/>
                    </a:cubicBezTo>
                    <a:cubicBezTo>
                      <a:pt x="635" y="4800"/>
                      <a:pt x="0" y="5600"/>
                      <a:pt x="0" y="7200"/>
                    </a:cubicBezTo>
                    <a:cubicBezTo>
                      <a:pt x="0" y="8800"/>
                      <a:pt x="0" y="9600"/>
                      <a:pt x="635" y="10400"/>
                    </a:cubicBezTo>
                    <a:cubicBezTo>
                      <a:pt x="635" y="10400"/>
                      <a:pt x="635" y="10400"/>
                      <a:pt x="635" y="10400"/>
                    </a:cubicBezTo>
                    <a:cubicBezTo>
                      <a:pt x="7624" y="20000"/>
                      <a:pt x="7624" y="20000"/>
                      <a:pt x="7624" y="20000"/>
                    </a:cubicBezTo>
                    <a:cubicBezTo>
                      <a:pt x="8894" y="20800"/>
                      <a:pt x="9529" y="21600"/>
                      <a:pt x="10800" y="21600"/>
                    </a:cubicBezTo>
                    <a:cubicBezTo>
                      <a:pt x="10800" y="21600"/>
                      <a:pt x="10800" y="21600"/>
                      <a:pt x="10800" y="21600"/>
                    </a:cubicBezTo>
                    <a:cubicBezTo>
                      <a:pt x="12071" y="21600"/>
                      <a:pt x="12706" y="20800"/>
                      <a:pt x="13976" y="20000"/>
                    </a:cubicBezTo>
                    <a:cubicBezTo>
                      <a:pt x="20965" y="10400"/>
                      <a:pt x="20965" y="10400"/>
                      <a:pt x="20965" y="10400"/>
                    </a:cubicBezTo>
                    <a:cubicBezTo>
                      <a:pt x="21600" y="9600"/>
                      <a:pt x="21600" y="8800"/>
                      <a:pt x="21600" y="7200"/>
                    </a:cubicBezTo>
                    <a:cubicBezTo>
                      <a:pt x="21600" y="5600"/>
                      <a:pt x="20965" y="4800"/>
                      <a:pt x="20329" y="3200"/>
                    </a:cubicBezTo>
                    <a:cubicBezTo>
                      <a:pt x="17153" y="1600"/>
                      <a:pt x="13976" y="0"/>
                      <a:pt x="10800" y="0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13" name="组合 112"/>
            <p:cNvGrpSpPr/>
            <p:nvPr/>
          </p:nvGrpSpPr>
          <p:grpSpPr>
            <a:xfrm>
              <a:off x="8975624" y="4184416"/>
              <a:ext cx="432000" cy="324000"/>
              <a:chOff x="7524161" y="2686292"/>
              <a:chExt cx="381138" cy="275126"/>
            </a:xfrm>
            <a:solidFill>
              <a:schemeClr val="bg1"/>
            </a:solidFill>
          </p:grpSpPr>
          <p:sp>
            <p:nvSpPr>
              <p:cNvPr id="114" name="Freeform 139"/>
              <p:cNvSpPr/>
              <p:nvPr/>
            </p:nvSpPr>
            <p:spPr>
              <a:xfrm>
                <a:off x="7524161" y="2686292"/>
                <a:ext cx="381138" cy="2751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756" y="6574"/>
                    </a:moveTo>
                    <a:cubicBezTo>
                      <a:pt x="20588" y="4930"/>
                      <a:pt x="20081" y="3287"/>
                      <a:pt x="19069" y="1878"/>
                    </a:cubicBezTo>
                    <a:cubicBezTo>
                      <a:pt x="18056" y="704"/>
                      <a:pt x="16875" y="0"/>
                      <a:pt x="15525" y="0"/>
                    </a:cubicBezTo>
                    <a:cubicBezTo>
                      <a:pt x="6075" y="0"/>
                      <a:pt x="6075" y="0"/>
                      <a:pt x="6075" y="0"/>
                    </a:cubicBezTo>
                    <a:cubicBezTo>
                      <a:pt x="4725" y="0"/>
                      <a:pt x="3544" y="704"/>
                      <a:pt x="2531" y="1878"/>
                    </a:cubicBezTo>
                    <a:cubicBezTo>
                      <a:pt x="1519" y="3287"/>
                      <a:pt x="1012" y="4930"/>
                      <a:pt x="844" y="6574"/>
                    </a:cubicBezTo>
                    <a:cubicBezTo>
                      <a:pt x="337" y="13383"/>
                      <a:pt x="0" y="17374"/>
                      <a:pt x="0" y="17609"/>
                    </a:cubicBezTo>
                    <a:cubicBezTo>
                      <a:pt x="0" y="19722"/>
                      <a:pt x="1181" y="21600"/>
                      <a:pt x="2869" y="21600"/>
                    </a:cubicBezTo>
                    <a:cubicBezTo>
                      <a:pt x="3881" y="21600"/>
                      <a:pt x="4894" y="20661"/>
                      <a:pt x="5400" y="19252"/>
                    </a:cubicBezTo>
                    <a:cubicBezTo>
                      <a:pt x="7594" y="14557"/>
                      <a:pt x="7594" y="14557"/>
                      <a:pt x="7594" y="14557"/>
                    </a:cubicBezTo>
                    <a:cubicBezTo>
                      <a:pt x="14006" y="14557"/>
                      <a:pt x="14006" y="14557"/>
                      <a:pt x="14006" y="14557"/>
                    </a:cubicBezTo>
                    <a:cubicBezTo>
                      <a:pt x="16200" y="19252"/>
                      <a:pt x="16200" y="19252"/>
                      <a:pt x="16200" y="19252"/>
                    </a:cubicBezTo>
                    <a:cubicBezTo>
                      <a:pt x="16706" y="20661"/>
                      <a:pt x="17719" y="21600"/>
                      <a:pt x="18731" y="21600"/>
                    </a:cubicBezTo>
                    <a:cubicBezTo>
                      <a:pt x="20419" y="21600"/>
                      <a:pt x="21600" y="19722"/>
                      <a:pt x="21600" y="17609"/>
                    </a:cubicBezTo>
                    <a:cubicBezTo>
                      <a:pt x="21600" y="17374"/>
                      <a:pt x="21263" y="13383"/>
                      <a:pt x="20756" y="6574"/>
                    </a:cubicBezTo>
                    <a:close/>
                    <a:moveTo>
                      <a:pt x="18731" y="20426"/>
                    </a:moveTo>
                    <a:cubicBezTo>
                      <a:pt x="18056" y="20426"/>
                      <a:pt x="17213" y="19722"/>
                      <a:pt x="16875" y="18783"/>
                    </a:cubicBezTo>
                    <a:cubicBezTo>
                      <a:pt x="14513" y="13617"/>
                      <a:pt x="14513" y="13617"/>
                      <a:pt x="14513" y="13617"/>
                    </a:cubicBezTo>
                    <a:cubicBezTo>
                      <a:pt x="7087" y="13617"/>
                      <a:pt x="7087" y="13617"/>
                      <a:pt x="7087" y="13617"/>
                    </a:cubicBezTo>
                    <a:cubicBezTo>
                      <a:pt x="4725" y="18783"/>
                      <a:pt x="4725" y="18783"/>
                      <a:pt x="4725" y="18783"/>
                    </a:cubicBezTo>
                    <a:cubicBezTo>
                      <a:pt x="4387" y="19722"/>
                      <a:pt x="3544" y="20426"/>
                      <a:pt x="2869" y="20426"/>
                    </a:cubicBezTo>
                    <a:cubicBezTo>
                      <a:pt x="1687" y="20426"/>
                      <a:pt x="844" y="19252"/>
                      <a:pt x="844" y="17609"/>
                    </a:cubicBezTo>
                    <a:cubicBezTo>
                      <a:pt x="844" y="17139"/>
                      <a:pt x="1350" y="10330"/>
                      <a:pt x="1687" y="6809"/>
                    </a:cubicBezTo>
                    <a:cubicBezTo>
                      <a:pt x="1687" y="5165"/>
                      <a:pt x="2194" y="3757"/>
                      <a:pt x="3037" y="2817"/>
                    </a:cubicBezTo>
                    <a:cubicBezTo>
                      <a:pt x="3881" y="1643"/>
                      <a:pt x="4894" y="1174"/>
                      <a:pt x="6075" y="1174"/>
                    </a:cubicBezTo>
                    <a:cubicBezTo>
                      <a:pt x="15525" y="1174"/>
                      <a:pt x="15525" y="1174"/>
                      <a:pt x="15525" y="1174"/>
                    </a:cubicBezTo>
                    <a:cubicBezTo>
                      <a:pt x="16706" y="1174"/>
                      <a:pt x="17719" y="1643"/>
                      <a:pt x="18563" y="2817"/>
                    </a:cubicBezTo>
                    <a:cubicBezTo>
                      <a:pt x="19406" y="3757"/>
                      <a:pt x="19913" y="5165"/>
                      <a:pt x="19913" y="6809"/>
                    </a:cubicBezTo>
                    <a:cubicBezTo>
                      <a:pt x="20250" y="10800"/>
                      <a:pt x="20756" y="17139"/>
                      <a:pt x="20756" y="17609"/>
                    </a:cubicBezTo>
                    <a:cubicBezTo>
                      <a:pt x="20756" y="19252"/>
                      <a:pt x="19913" y="20426"/>
                      <a:pt x="18731" y="20426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5" name="Freeform 140"/>
              <p:cNvSpPr/>
              <p:nvPr/>
            </p:nvSpPr>
            <p:spPr>
              <a:xfrm>
                <a:off x="7598621" y="2746871"/>
                <a:ext cx="80771" cy="807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200" y="8800"/>
                    </a:moveTo>
                    <a:cubicBezTo>
                      <a:pt x="12000" y="8800"/>
                      <a:pt x="12000" y="8800"/>
                      <a:pt x="12000" y="8800"/>
                    </a:cubicBezTo>
                    <a:cubicBezTo>
                      <a:pt x="12000" y="1600"/>
                      <a:pt x="12000" y="1600"/>
                      <a:pt x="12000" y="1600"/>
                    </a:cubicBezTo>
                    <a:cubicBezTo>
                      <a:pt x="12000" y="800"/>
                      <a:pt x="11200" y="0"/>
                      <a:pt x="10400" y="0"/>
                    </a:cubicBezTo>
                    <a:cubicBezTo>
                      <a:pt x="9600" y="0"/>
                      <a:pt x="8800" y="800"/>
                      <a:pt x="8800" y="1600"/>
                    </a:cubicBezTo>
                    <a:cubicBezTo>
                      <a:pt x="8800" y="8800"/>
                      <a:pt x="8800" y="8800"/>
                      <a:pt x="8800" y="8800"/>
                    </a:cubicBezTo>
                    <a:cubicBezTo>
                      <a:pt x="1600" y="8800"/>
                      <a:pt x="1600" y="8800"/>
                      <a:pt x="1600" y="8800"/>
                    </a:cubicBezTo>
                    <a:cubicBezTo>
                      <a:pt x="800" y="8800"/>
                      <a:pt x="0" y="9600"/>
                      <a:pt x="0" y="10400"/>
                    </a:cubicBezTo>
                    <a:cubicBezTo>
                      <a:pt x="0" y="11200"/>
                      <a:pt x="800" y="12000"/>
                      <a:pt x="1600" y="12000"/>
                    </a:cubicBezTo>
                    <a:cubicBezTo>
                      <a:pt x="8800" y="12000"/>
                      <a:pt x="8800" y="12000"/>
                      <a:pt x="8800" y="12000"/>
                    </a:cubicBezTo>
                    <a:cubicBezTo>
                      <a:pt x="8800" y="19200"/>
                      <a:pt x="8800" y="19200"/>
                      <a:pt x="8800" y="19200"/>
                    </a:cubicBezTo>
                    <a:cubicBezTo>
                      <a:pt x="8800" y="20800"/>
                      <a:pt x="9600" y="21600"/>
                      <a:pt x="10400" y="21600"/>
                    </a:cubicBezTo>
                    <a:cubicBezTo>
                      <a:pt x="11200" y="21600"/>
                      <a:pt x="12000" y="20800"/>
                      <a:pt x="12000" y="19200"/>
                    </a:cubicBezTo>
                    <a:cubicBezTo>
                      <a:pt x="12000" y="12000"/>
                      <a:pt x="12000" y="12000"/>
                      <a:pt x="12000" y="12000"/>
                    </a:cubicBezTo>
                    <a:cubicBezTo>
                      <a:pt x="19200" y="12000"/>
                      <a:pt x="19200" y="12000"/>
                      <a:pt x="19200" y="12000"/>
                    </a:cubicBezTo>
                    <a:cubicBezTo>
                      <a:pt x="20800" y="12000"/>
                      <a:pt x="21600" y="11200"/>
                      <a:pt x="21600" y="10400"/>
                    </a:cubicBezTo>
                    <a:cubicBezTo>
                      <a:pt x="21600" y="9600"/>
                      <a:pt x="20800" y="8800"/>
                      <a:pt x="19200" y="8800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6" name="Oval 141"/>
              <p:cNvSpPr/>
              <p:nvPr/>
            </p:nvSpPr>
            <p:spPr>
              <a:xfrm>
                <a:off x="7780356" y="2746871"/>
                <a:ext cx="21456" cy="20193"/>
              </a:xfrm>
              <a:prstGeom prst="ellipse">
                <a:avLst/>
              </a:pr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7" name="Oval 142"/>
              <p:cNvSpPr/>
              <p:nvPr/>
            </p:nvSpPr>
            <p:spPr>
              <a:xfrm>
                <a:off x="7780356" y="2803663"/>
                <a:ext cx="21456" cy="23980"/>
              </a:xfrm>
              <a:prstGeom prst="ellipse">
                <a:avLst/>
              </a:pr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8" name="Oval 143"/>
              <p:cNvSpPr/>
              <p:nvPr/>
            </p:nvSpPr>
            <p:spPr>
              <a:xfrm>
                <a:off x="7810644" y="2775897"/>
                <a:ext cx="20193" cy="21456"/>
              </a:xfrm>
              <a:prstGeom prst="ellipse">
                <a:avLst/>
              </a:pr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9" name="Oval 144"/>
              <p:cNvSpPr/>
              <p:nvPr/>
            </p:nvSpPr>
            <p:spPr>
              <a:xfrm>
                <a:off x="7750067" y="2775897"/>
                <a:ext cx="23980" cy="21456"/>
              </a:xfrm>
              <a:prstGeom prst="ellipse">
                <a:avLst/>
              </a:pr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/>
          <p:cNvSpPr/>
          <p:nvPr/>
        </p:nvSpPr>
        <p:spPr bwMode="auto">
          <a:xfrm flipH="1">
            <a:off x="0" y="5871029"/>
            <a:ext cx="12192000" cy="1012232"/>
          </a:xfrm>
          <a:custGeom>
            <a:avLst/>
            <a:gdLst>
              <a:gd name="connsiteX0" fmla="*/ 2457949 w 12192000"/>
              <a:gd name="connsiteY0" fmla="*/ 0 h 1012232"/>
              <a:gd name="connsiteX1" fmla="*/ 9057549 w 12192000"/>
              <a:gd name="connsiteY1" fmla="*/ 610553 h 1012232"/>
              <a:gd name="connsiteX2" fmla="*/ 12192000 w 12192000"/>
              <a:gd name="connsiteY2" fmla="*/ 305277 h 1012232"/>
              <a:gd name="connsiteX3" fmla="*/ 12192000 w 12192000"/>
              <a:gd name="connsiteY3" fmla="*/ 1012232 h 1012232"/>
              <a:gd name="connsiteX4" fmla="*/ 114300 w 12192000"/>
              <a:gd name="connsiteY4" fmla="*/ 1012232 h 1012232"/>
              <a:gd name="connsiteX5" fmla="*/ 0 w 12192000"/>
              <a:gd name="connsiteY5" fmla="*/ 1012232 h 1012232"/>
              <a:gd name="connsiteX6" fmla="*/ 0 w 12192000"/>
              <a:gd name="connsiteY6" fmla="*/ 160434 h 1012232"/>
              <a:gd name="connsiteX7" fmla="*/ 270087 w 12192000"/>
              <a:gd name="connsiteY7" fmla="*/ 129128 h 1012232"/>
              <a:gd name="connsiteX8" fmla="*/ 2457949 w 12192000"/>
              <a:gd name="connsiteY8" fmla="*/ 0 h 101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012232">
                <a:moveTo>
                  <a:pt x="2457949" y="0"/>
                </a:moveTo>
                <a:cubicBezTo>
                  <a:pt x="4506845" y="0"/>
                  <a:pt x="7360920" y="610553"/>
                  <a:pt x="9057549" y="610553"/>
                </a:cubicBezTo>
                <a:cubicBezTo>
                  <a:pt x="10754179" y="610553"/>
                  <a:pt x="12192000" y="305277"/>
                  <a:pt x="12192000" y="305277"/>
                </a:cubicBezTo>
                <a:cubicBezTo>
                  <a:pt x="12192000" y="1012232"/>
                  <a:pt x="12192000" y="1012232"/>
                  <a:pt x="12192000" y="1012232"/>
                </a:cubicBezTo>
                <a:cubicBezTo>
                  <a:pt x="5290457" y="1012232"/>
                  <a:pt x="1839686" y="1012232"/>
                  <a:pt x="114300" y="1012232"/>
                </a:cubicBezTo>
                <a:lnTo>
                  <a:pt x="0" y="1012232"/>
                </a:lnTo>
                <a:lnTo>
                  <a:pt x="0" y="160434"/>
                </a:lnTo>
                <a:lnTo>
                  <a:pt x="270087" y="129128"/>
                </a:lnTo>
                <a:cubicBezTo>
                  <a:pt x="925321" y="57390"/>
                  <a:pt x="1689613" y="0"/>
                  <a:pt x="2457949" y="0"/>
                </a:cubicBezTo>
                <a:close/>
              </a:path>
            </a:pathLst>
          </a:custGeom>
          <a:solidFill>
            <a:srgbClr val="526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46076" y="323047"/>
            <a:ext cx="2851486" cy="592053"/>
            <a:chOff x="384176" y="265897"/>
            <a:chExt cx="2851486" cy="592053"/>
          </a:xfrm>
        </p:grpSpPr>
        <p:grpSp>
          <p:nvGrpSpPr>
            <p:cNvPr id="16" name="组合 15"/>
            <p:cNvGrpSpPr/>
            <p:nvPr/>
          </p:nvGrpSpPr>
          <p:grpSpPr>
            <a:xfrm>
              <a:off x="384176" y="307549"/>
              <a:ext cx="377371" cy="507162"/>
              <a:chOff x="899886" y="361978"/>
              <a:chExt cx="377371" cy="507162"/>
            </a:xfrm>
          </p:grpSpPr>
          <p:sp>
            <p:nvSpPr>
              <p:cNvPr id="14" name="等腰三角形 13"/>
              <p:cNvSpPr/>
              <p:nvPr/>
            </p:nvSpPr>
            <p:spPr>
              <a:xfrm>
                <a:off x="899886" y="613178"/>
                <a:ext cx="377371" cy="255962"/>
              </a:xfrm>
              <a:prstGeom prst="triangle">
                <a:avLst/>
              </a:prstGeom>
              <a:solidFill>
                <a:srgbClr val="5261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rot="10800000">
                <a:off x="899886" y="361978"/>
                <a:ext cx="377371" cy="255962"/>
              </a:xfrm>
              <a:prstGeom prst="triangle">
                <a:avLst/>
              </a:prstGeom>
              <a:solidFill>
                <a:srgbClr val="E7C7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825047" y="265897"/>
              <a:ext cx="2410615" cy="592053"/>
              <a:chOff x="5287963" y="239774"/>
              <a:chExt cx="2410615" cy="592053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5287963" y="239774"/>
                <a:ext cx="163234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000" b="1" dirty="0">
                    <a:solidFill>
                      <a:srgbClr val="526188"/>
                    </a:solidFill>
                    <a:cs typeface="+mn-ea"/>
                    <a:sym typeface="+mn-lt"/>
                  </a:rPr>
                  <a:t>未来规划</a:t>
                </a: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5287963" y="554828"/>
                <a:ext cx="241061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Please enter the title content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832696" y="1801002"/>
            <a:ext cx="10546502" cy="2158677"/>
            <a:chOff x="832696" y="1934352"/>
            <a:chExt cx="10546502" cy="2158677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1867746" y="2160291"/>
              <a:ext cx="0" cy="1146629"/>
            </a:xfrm>
            <a:prstGeom prst="line">
              <a:avLst/>
            </a:prstGeom>
            <a:ln w="28575">
              <a:solidFill>
                <a:srgbClr val="526188"/>
              </a:solidFill>
              <a:tailEnd type="oval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3994089" y="2160291"/>
              <a:ext cx="0" cy="1932738"/>
            </a:xfrm>
            <a:prstGeom prst="line">
              <a:avLst/>
            </a:prstGeom>
            <a:ln w="28575">
              <a:solidFill>
                <a:srgbClr val="E7C7A0"/>
              </a:solidFill>
              <a:tailEnd type="oval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6091403" y="2160291"/>
              <a:ext cx="0" cy="1146629"/>
            </a:xfrm>
            <a:prstGeom prst="line">
              <a:avLst/>
            </a:prstGeom>
            <a:ln w="28575">
              <a:solidFill>
                <a:srgbClr val="526188"/>
              </a:solidFill>
              <a:tailEnd type="oval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8217746" y="2160291"/>
              <a:ext cx="0" cy="1932738"/>
            </a:xfrm>
            <a:prstGeom prst="line">
              <a:avLst/>
            </a:prstGeom>
            <a:ln w="28575">
              <a:solidFill>
                <a:srgbClr val="E7C7A0"/>
              </a:solidFill>
              <a:tailEnd type="oval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0315061" y="2160291"/>
              <a:ext cx="0" cy="1146629"/>
            </a:xfrm>
            <a:prstGeom prst="line">
              <a:avLst/>
            </a:prstGeom>
            <a:ln w="28575">
              <a:solidFill>
                <a:srgbClr val="526188"/>
              </a:solidFill>
              <a:tailEnd type="oval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832696" y="1934352"/>
              <a:ext cx="10546502" cy="400111"/>
              <a:chOff x="658527" y="1977894"/>
              <a:chExt cx="10546502" cy="400111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58527" y="1977894"/>
                <a:ext cx="2084673" cy="400111"/>
              </a:xfrm>
              <a:prstGeom prst="rect">
                <a:avLst/>
              </a:prstGeom>
              <a:solidFill>
                <a:srgbClr val="526188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2743200" y="1977894"/>
                <a:ext cx="2084673" cy="400111"/>
              </a:xfrm>
              <a:prstGeom prst="rect">
                <a:avLst/>
              </a:prstGeom>
              <a:solidFill>
                <a:srgbClr val="E7C7A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4827873" y="1977894"/>
                <a:ext cx="2084673" cy="400111"/>
              </a:xfrm>
              <a:prstGeom prst="rect">
                <a:avLst/>
              </a:prstGeom>
              <a:solidFill>
                <a:srgbClr val="526188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6912546" y="1977894"/>
                <a:ext cx="2084673" cy="400111"/>
              </a:xfrm>
              <a:prstGeom prst="rect">
                <a:avLst/>
              </a:prstGeom>
              <a:solidFill>
                <a:srgbClr val="E7C7A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箭头: 五边形 4"/>
              <p:cNvSpPr/>
              <p:nvPr/>
            </p:nvSpPr>
            <p:spPr>
              <a:xfrm>
                <a:off x="8997219" y="1977894"/>
                <a:ext cx="2207810" cy="400111"/>
              </a:xfrm>
              <a:prstGeom prst="homePlate">
                <a:avLst/>
              </a:prstGeom>
              <a:solidFill>
                <a:srgbClr val="526188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766989" y="3384995"/>
            <a:ext cx="2183052" cy="1626670"/>
            <a:chOff x="6042014" y="1387866"/>
            <a:chExt cx="2382581" cy="1626670"/>
          </a:xfrm>
        </p:grpSpPr>
        <p:sp>
          <p:nvSpPr>
            <p:cNvPr id="34" name="文本框 33"/>
            <p:cNvSpPr txBox="1"/>
            <p:nvPr/>
          </p:nvSpPr>
          <p:spPr>
            <a:xfrm>
              <a:off x="6351841" y="1387866"/>
              <a:ext cx="17759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输入标题文本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042014" y="1652625"/>
              <a:ext cx="2382581" cy="13619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latin typeface="+mn-lt"/>
                  <a:ea typeface="+mn-ea"/>
                  <a:cs typeface="+mn-ea"/>
                  <a:sym typeface="+mn-lt"/>
                </a:rPr>
                <a:t>Distant Time by Rabindranath. I know not from what distant time .thou art ever coming nearer to meet me. I know not from what distant time . 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009004" y="3384995"/>
            <a:ext cx="2183052" cy="1626670"/>
            <a:chOff x="6042014" y="1387866"/>
            <a:chExt cx="2382581" cy="1626670"/>
          </a:xfrm>
        </p:grpSpPr>
        <p:sp>
          <p:nvSpPr>
            <p:cNvPr id="37" name="文本框 36"/>
            <p:cNvSpPr txBox="1"/>
            <p:nvPr/>
          </p:nvSpPr>
          <p:spPr>
            <a:xfrm>
              <a:off x="6351841" y="1387866"/>
              <a:ext cx="17759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输入标题文本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042014" y="1652625"/>
              <a:ext cx="2382581" cy="13619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latin typeface="+mn-lt"/>
                  <a:ea typeface="+mn-ea"/>
                  <a:cs typeface="+mn-ea"/>
                  <a:sym typeface="+mn-lt"/>
                </a:rPr>
                <a:t>Distant Time by Rabindranath. I know not from what distant time .thou art ever coming nearer to meet me. I know not from what distant time . 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267077" y="3384995"/>
            <a:ext cx="2183052" cy="1626670"/>
            <a:chOff x="6042014" y="1387866"/>
            <a:chExt cx="2382581" cy="1626670"/>
          </a:xfrm>
        </p:grpSpPr>
        <p:sp>
          <p:nvSpPr>
            <p:cNvPr id="40" name="文本框 39"/>
            <p:cNvSpPr txBox="1"/>
            <p:nvPr/>
          </p:nvSpPr>
          <p:spPr>
            <a:xfrm>
              <a:off x="6351841" y="1387866"/>
              <a:ext cx="17759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输入标题文本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042014" y="1652625"/>
              <a:ext cx="2382581" cy="13619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latin typeface="+mn-lt"/>
                  <a:ea typeface="+mn-ea"/>
                  <a:cs typeface="+mn-ea"/>
                  <a:sym typeface="+mn-lt"/>
                </a:rPr>
                <a:t>Distant Time by Rabindranath. I know not from what distant time .thou art ever coming nearer to meet me. I know not from what distant time . 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192056" y="4130094"/>
            <a:ext cx="2183052" cy="1626670"/>
            <a:chOff x="6042014" y="1387866"/>
            <a:chExt cx="2382581" cy="1626670"/>
          </a:xfrm>
        </p:grpSpPr>
        <p:sp>
          <p:nvSpPr>
            <p:cNvPr id="43" name="文本框 42"/>
            <p:cNvSpPr txBox="1"/>
            <p:nvPr/>
          </p:nvSpPr>
          <p:spPr>
            <a:xfrm>
              <a:off x="6351841" y="1387866"/>
              <a:ext cx="17759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输入标题文本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6042014" y="1652625"/>
              <a:ext cx="2382581" cy="13619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latin typeface="+mn-lt"/>
                  <a:ea typeface="+mn-ea"/>
                  <a:cs typeface="+mn-ea"/>
                  <a:sym typeface="+mn-lt"/>
                </a:rPr>
                <a:t>Distant Time by Rabindranath. I know not from what distant time .thou art ever coming nearer to meet me. I know not from what distant time . 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917369" y="4130094"/>
            <a:ext cx="2183052" cy="1626670"/>
            <a:chOff x="6042014" y="1387866"/>
            <a:chExt cx="2382581" cy="1626670"/>
          </a:xfrm>
        </p:grpSpPr>
        <p:sp>
          <p:nvSpPr>
            <p:cNvPr id="46" name="文本框 45"/>
            <p:cNvSpPr txBox="1"/>
            <p:nvPr/>
          </p:nvSpPr>
          <p:spPr>
            <a:xfrm>
              <a:off x="6351841" y="1387866"/>
              <a:ext cx="17759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输入标题文本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042014" y="1652625"/>
              <a:ext cx="2382581" cy="13619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latin typeface="+mn-lt"/>
                  <a:ea typeface="+mn-ea"/>
                  <a:cs typeface="+mn-ea"/>
                  <a:sym typeface="+mn-lt"/>
                </a:rPr>
                <a:t>Distant Time by Rabindranath. I know not from what distant time .thou art ever coming nearer to meet me. I know not from what distant time . </a:t>
              </a: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1448751" y="1827113"/>
            <a:ext cx="748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20XX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601312" y="1827113"/>
            <a:ext cx="748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20XX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677673" y="1827113"/>
            <a:ext cx="748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20XX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778734" y="1827113"/>
            <a:ext cx="748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20XX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9898845" y="1827113"/>
            <a:ext cx="748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20XX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414110" y="1905304"/>
            <a:ext cx="628445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200" b="1" dirty="0">
                <a:solidFill>
                  <a:srgbClr val="526188"/>
                </a:solidFill>
                <a:cs typeface="+mn-ea"/>
                <a:sym typeface="+mn-lt"/>
              </a:rPr>
              <a:t>感谢欣赏 请您指正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19645" y="2771485"/>
            <a:ext cx="52497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THANK FOR WHATCHING</a:t>
            </a:r>
            <a:endParaRPr lang="zh-CN" altLang="en-US" sz="32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57701" y="3304123"/>
            <a:ext cx="51420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WORK SCHELE</a:t>
            </a:r>
            <a:endParaRPr lang="zh-CN" altLang="en-US" sz="32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57701" y="4011512"/>
            <a:ext cx="62010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latin typeface="华文仿宋" panose="02010600040101010101" pitchFamily="2" charset="-122"/>
                <a:ea typeface="华文仿宋" panose="02010600040101010101" pitchFamily="2" charset="-122"/>
              </a:defRPr>
            </a:lvl1pPr>
          </a:lstStyle>
          <a:p>
            <a:pPr algn="l"/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Distant Time by Rabindranath. I know not from what distant time .thou art ever coming nearer to meet me.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83276" y="4729558"/>
            <a:ext cx="18072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汇报人：</a:t>
            </a:r>
            <a:r>
              <a:rPr lang="en-US" altLang="zh-CN" sz="16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user</a:t>
            </a:r>
            <a:endParaRPr lang="zh-CN" altLang="en-US" sz="1600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521376" y="3954155"/>
            <a:ext cx="2774274" cy="0"/>
          </a:xfrm>
          <a:prstGeom prst="line">
            <a:avLst/>
          </a:prstGeom>
          <a:ln w="31750">
            <a:solidFill>
              <a:srgbClr val="5261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6698566" y="879190"/>
            <a:ext cx="5376171" cy="5485135"/>
            <a:chOff x="6698566" y="879190"/>
            <a:chExt cx="5376171" cy="548513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11925" y="5470844"/>
              <a:ext cx="573074" cy="652329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83297" y="4565510"/>
              <a:ext cx="1438781" cy="1231499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98566" y="879190"/>
              <a:ext cx="3828620" cy="329822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tretch>
              <a:fillRect/>
            </a:stretch>
          </p:blipFill>
          <p:spPr>
            <a:xfrm>
              <a:off x="8574362" y="1163521"/>
              <a:ext cx="2962913" cy="2091109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520461" y="3297771"/>
              <a:ext cx="3554276" cy="306655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3AC341-6E30-4718-953C-4F3A09B007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414AC3F-1906-42C8-BE2A-03077CF0D7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976136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/>
          <p:cNvSpPr/>
          <p:nvPr/>
        </p:nvSpPr>
        <p:spPr bwMode="auto">
          <a:xfrm flipH="1">
            <a:off x="0" y="5871029"/>
            <a:ext cx="12192000" cy="1012232"/>
          </a:xfrm>
          <a:custGeom>
            <a:avLst/>
            <a:gdLst>
              <a:gd name="connsiteX0" fmla="*/ 2457949 w 12192000"/>
              <a:gd name="connsiteY0" fmla="*/ 0 h 1012232"/>
              <a:gd name="connsiteX1" fmla="*/ 9057549 w 12192000"/>
              <a:gd name="connsiteY1" fmla="*/ 610553 h 1012232"/>
              <a:gd name="connsiteX2" fmla="*/ 12192000 w 12192000"/>
              <a:gd name="connsiteY2" fmla="*/ 305277 h 1012232"/>
              <a:gd name="connsiteX3" fmla="*/ 12192000 w 12192000"/>
              <a:gd name="connsiteY3" fmla="*/ 1012232 h 1012232"/>
              <a:gd name="connsiteX4" fmla="*/ 114300 w 12192000"/>
              <a:gd name="connsiteY4" fmla="*/ 1012232 h 1012232"/>
              <a:gd name="connsiteX5" fmla="*/ 0 w 12192000"/>
              <a:gd name="connsiteY5" fmla="*/ 1012232 h 1012232"/>
              <a:gd name="connsiteX6" fmla="*/ 0 w 12192000"/>
              <a:gd name="connsiteY6" fmla="*/ 160434 h 1012232"/>
              <a:gd name="connsiteX7" fmla="*/ 270087 w 12192000"/>
              <a:gd name="connsiteY7" fmla="*/ 129128 h 1012232"/>
              <a:gd name="connsiteX8" fmla="*/ 2457949 w 12192000"/>
              <a:gd name="connsiteY8" fmla="*/ 0 h 101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012232">
                <a:moveTo>
                  <a:pt x="2457949" y="0"/>
                </a:moveTo>
                <a:cubicBezTo>
                  <a:pt x="4506845" y="0"/>
                  <a:pt x="7360920" y="610553"/>
                  <a:pt x="9057549" y="610553"/>
                </a:cubicBezTo>
                <a:cubicBezTo>
                  <a:pt x="10754179" y="610553"/>
                  <a:pt x="12192000" y="305277"/>
                  <a:pt x="12192000" y="305277"/>
                </a:cubicBezTo>
                <a:cubicBezTo>
                  <a:pt x="12192000" y="1012232"/>
                  <a:pt x="12192000" y="1012232"/>
                  <a:pt x="12192000" y="1012232"/>
                </a:cubicBezTo>
                <a:cubicBezTo>
                  <a:pt x="5290457" y="1012232"/>
                  <a:pt x="1839686" y="1012232"/>
                  <a:pt x="114300" y="1012232"/>
                </a:cubicBezTo>
                <a:lnTo>
                  <a:pt x="0" y="1012232"/>
                </a:lnTo>
                <a:lnTo>
                  <a:pt x="0" y="160434"/>
                </a:lnTo>
                <a:lnTo>
                  <a:pt x="270087" y="129128"/>
                </a:lnTo>
                <a:cubicBezTo>
                  <a:pt x="925321" y="57390"/>
                  <a:pt x="1689613" y="0"/>
                  <a:pt x="2457949" y="0"/>
                </a:cubicBezTo>
                <a:close/>
              </a:path>
            </a:pathLst>
          </a:custGeom>
          <a:solidFill>
            <a:srgbClr val="526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74686" y="530846"/>
            <a:ext cx="5376171" cy="5485135"/>
            <a:chOff x="6698566" y="879190"/>
            <a:chExt cx="5376171" cy="548513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11925" y="5470844"/>
              <a:ext cx="573074" cy="652329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83297" y="4565510"/>
              <a:ext cx="1438781" cy="123149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98566" y="879190"/>
              <a:ext cx="3828620" cy="3298222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tretch>
              <a:fillRect/>
            </a:stretch>
          </p:blipFill>
          <p:spPr>
            <a:xfrm>
              <a:off x="8574362" y="1163521"/>
              <a:ext cx="2962913" cy="2091109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520461" y="3297771"/>
              <a:ext cx="3554276" cy="3066554"/>
            </a:xfrm>
            <a:prstGeom prst="rect">
              <a:avLst/>
            </a:prstGeom>
          </p:spPr>
        </p:pic>
      </p:grpSp>
      <p:sp>
        <p:nvSpPr>
          <p:cNvPr id="12" name="文本框 11"/>
          <p:cNvSpPr txBox="1"/>
          <p:nvPr/>
        </p:nvSpPr>
        <p:spPr>
          <a:xfrm>
            <a:off x="6493184" y="2321004"/>
            <a:ext cx="4339399" cy="1107996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工作概述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518212" y="3433963"/>
            <a:ext cx="4339399" cy="307777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ZHENG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TI GONG ZUO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GAI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SHU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18211" y="3785929"/>
            <a:ext cx="4991617" cy="82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latin typeface="华文仿宋" panose="02010600040101010101" pitchFamily="2" charset="-122"/>
                <a:ea typeface="华文仿宋" panose="02010600040101010101" pitchFamily="2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Distant Time by Rabindranath. I know not from what distant time thou art ever coming nearer to meet me. I know not from what distant time. thou art ever </a:t>
            </a:r>
          </a:p>
          <a:p>
            <a:pPr algn="l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coming nearer to meet me.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044480" y="3083852"/>
            <a:ext cx="2613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rgbClr val="F2F2F2"/>
                </a:solidFill>
                <a:cs typeface="+mn-ea"/>
                <a:sym typeface="+mn-lt"/>
              </a:rPr>
              <a:t>PART.1</a:t>
            </a:r>
            <a:endParaRPr lang="zh-CN" altLang="en-US" sz="5400" b="1" dirty="0">
              <a:solidFill>
                <a:srgbClr val="F2F2F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346076" y="323047"/>
            <a:ext cx="2851486" cy="592053"/>
            <a:chOff x="384176" y="265897"/>
            <a:chExt cx="2851486" cy="592053"/>
          </a:xfrm>
        </p:grpSpPr>
        <p:grpSp>
          <p:nvGrpSpPr>
            <p:cNvPr id="16" name="组合 15"/>
            <p:cNvGrpSpPr/>
            <p:nvPr/>
          </p:nvGrpSpPr>
          <p:grpSpPr>
            <a:xfrm>
              <a:off x="384176" y="307549"/>
              <a:ext cx="377371" cy="507162"/>
              <a:chOff x="899886" y="361978"/>
              <a:chExt cx="377371" cy="507162"/>
            </a:xfrm>
          </p:grpSpPr>
          <p:sp>
            <p:nvSpPr>
              <p:cNvPr id="14" name="等腰三角形 13"/>
              <p:cNvSpPr/>
              <p:nvPr/>
            </p:nvSpPr>
            <p:spPr>
              <a:xfrm>
                <a:off x="899886" y="613178"/>
                <a:ext cx="377371" cy="255962"/>
              </a:xfrm>
              <a:prstGeom prst="triangle">
                <a:avLst/>
              </a:prstGeom>
              <a:solidFill>
                <a:srgbClr val="5261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rot="10800000">
                <a:off x="899886" y="361978"/>
                <a:ext cx="377371" cy="255962"/>
              </a:xfrm>
              <a:prstGeom prst="triangle">
                <a:avLst/>
              </a:prstGeom>
              <a:solidFill>
                <a:srgbClr val="E7C7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825047" y="265897"/>
              <a:ext cx="2410615" cy="592053"/>
              <a:chOff x="5287963" y="239774"/>
              <a:chExt cx="2410615" cy="592053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5287963" y="239774"/>
                <a:ext cx="163234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000" b="1" dirty="0">
                    <a:solidFill>
                      <a:srgbClr val="526188"/>
                    </a:solidFill>
                    <a:cs typeface="+mn-ea"/>
                    <a:sym typeface="+mn-lt"/>
                  </a:rPr>
                  <a:t>工作概述</a:t>
                </a: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5287963" y="554828"/>
                <a:ext cx="241061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Please enter the title content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2" name="任意多边形: 形状 11"/>
          <p:cNvSpPr/>
          <p:nvPr/>
        </p:nvSpPr>
        <p:spPr bwMode="auto">
          <a:xfrm flipH="1">
            <a:off x="0" y="5871029"/>
            <a:ext cx="12192000" cy="1012232"/>
          </a:xfrm>
          <a:custGeom>
            <a:avLst/>
            <a:gdLst>
              <a:gd name="connsiteX0" fmla="*/ 2457949 w 12192000"/>
              <a:gd name="connsiteY0" fmla="*/ 0 h 1012232"/>
              <a:gd name="connsiteX1" fmla="*/ 9057549 w 12192000"/>
              <a:gd name="connsiteY1" fmla="*/ 610553 h 1012232"/>
              <a:gd name="connsiteX2" fmla="*/ 12192000 w 12192000"/>
              <a:gd name="connsiteY2" fmla="*/ 305277 h 1012232"/>
              <a:gd name="connsiteX3" fmla="*/ 12192000 w 12192000"/>
              <a:gd name="connsiteY3" fmla="*/ 1012232 h 1012232"/>
              <a:gd name="connsiteX4" fmla="*/ 114300 w 12192000"/>
              <a:gd name="connsiteY4" fmla="*/ 1012232 h 1012232"/>
              <a:gd name="connsiteX5" fmla="*/ 0 w 12192000"/>
              <a:gd name="connsiteY5" fmla="*/ 1012232 h 1012232"/>
              <a:gd name="connsiteX6" fmla="*/ 0 w 12192000"/>
              <a:gd name="connsiteY6" fmla="*/ 160434 h 1012232"/>
              <a:gd name="connsiteX7" fmla="*/ 270087 w 12192000"/>
              <a:gd name="connsiteY7" fmla="*/ 129128 h 1012232"/>
              <a:gd name="connsiteX8" fmla="*/ 2457949 w 12192000"/>
              <a:gd name="connsiteY8" fmla="*/ 0 h 101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012232">
                <a:moveTo>
                  <a:pt x="2457949" y="0"/>
                </a:moveTo>
                <a:cubicBezTo>
                  <a:pt x="4506845" y="0"/>
                  <a:pt x="7360920" y="610553"/>
                  <a:pt x="9057549" y="610553"/>
                </a:cubicBezTo>
                <a:cubicBezTo>
                  <a:pt x="10754179" y="610553"/>
                  <a:pt x="12192000" y="305277"/>
                  <a:pt x="12192000" y="305277"/>
                </a:cubicBezTo>
                <a:cubicBezTo>
                  <a:pt x="12192000" y="1012232"/>
                  <a:pt x="12192000" y="1012232"/>
                  <a:pt x="12192000" y="1012232"/>
                </a:cubicBezTo>
                <a:cubicBezTo>
                  <a:pt x="5290457" y="1012232"/>
                  <a:pt x="1839686" y="1012232"/>
                  <a:pt x="114300" y="1012232"/>
                </a:cubicBezTo>
                <a:lnTo>
                  <a:pt x="0" y="1012232"/>
                </a:lnTo>
                <a:lnTo>
                  <a:pt x="0" y="160434"/>
                </a:lnTo>
                <a:lnTo>
                  <a:pt x="270087" y="129128"/>
                </a:lnTo>
                <a:cubicBezTo>
                  <a:pt x="925321" y="57390"/>
                  <a:pt x="1689613" y="0"/>
                  <a:pt x="2457949" y="0"/>
                </a:cubicBezTo>
                <a:close/>
              </a:path>
            </a:pathLst>
          </a:custGeom>
          <a:solidFill>
            <a:srgbClr val="526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516977" y="1729622"/>
            <a:ext cx="960782" cy="1908313"/>
          </a:xfrm>
          <a:prstGeom prst="rect">
            <a:avLst/>
          </a:prstGeom>
          <a:solidFill>
            <a:srgbClr val="526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778090" y="1729622"/>
            <a:ext cx="960782" cy="1908313"/>
          </a:xfrm>
          <a:prstGeom prst="rect">
            <a:avLst/>
          </a:prstGeom>
          <a:solidFill>
            <a:srgbClr val="E7C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9" name="图片 18" descr="图片包含 游戏机, 读, 电脑, 桌子&#10;&#10;描述已自动生成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36455" y="1729623"/>
            <a:ext cx="3180523" cy="1908313"/>
          </a:xfrm>
          <a:custGeom>
            <a:avLst/>
            <a:gdLst>
              <a:gd name="connsiteX0" fmla="*/ 0 w 3180523"/>
              <a:gd name="connsiteY0" fmla="*/ 0 h 1908313"/>
              <a:gd name="connsiteX1" fmla="*/ 3180523 w 3180523"/>
              <a:gd name="connsiteY1" fmla="*/ 0 h 1908313"/>
              <a:gd name="connsiteX2" fmla="*/ 3180523 w 3180523"/>
              <a:gd name="connsiteY2" fmla="*/ 1908313 h 1908313"/>
              <a:gd name="connsiteX3" fmla="*/ 0 w 3180523"/>
              <a:gd name="connsiteY3" fmla="*/ 1908313 h 1908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0523" h="1908313">
                <a:moveTo>
                  <a:pt x="0" y="0"/>
                </a:moveTo>
                <a:lnTo>
                  <a:pt x="3180523" y="0"/>
                </a:lnTo>
                <a:lnTo>
                  <a:pt x="3180523" y="1908313"/>
                </a:lnTo>
                <a:lnTo>
                  <a:pt x="0" y="1908313"/>
                </a:lnTo>
                <a:close/>
              </a:path>
            </a:pathLst>
          </a:custGeom>
        </p:spPr>
      </p:pic>
      <p:pic>
        <p:nvPicPr>
          <p:cNvPr id="20" name="图片 19" descr="图片包含 人, 女人, 年轻, 桌子&#10;&#10;描述已自动生成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97568" y="1729622"/>
            <a:ext cx="3180523" cy="1908313"/>
          </a:xfrm>
          <a:custGeom>
            <a:avLst/>
            <a:gdLst>
              <a:gd name="connsiteX0" fmla="*/ 0 w 3180523"/>
              <a:gd name="connsiteY0" fmla="*/ 0 h 1908313"/>
              <a:gd name="connsiteX1" fmla="*/ 3180523 w 3180523"/>
              <a:gd name="connsiteY1" fmla="*/ 0 h 1908313"/>
              <a:gd name="connsiteX2" fmla="*/ 3180523 w 3180523"/>
              <a:gd name="connsiteY2" fmla="*/ 1908313 h 1908313"/>
              <a:gd name="connsiteX3" fmla="*/ 0 w 3180523"/>
              <a:gd name="connsiteY3" fmla="*/ 1908313 h 1908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0523" h="1908313">
                <a:moveTo>
                  <a:pt x="0" y="0"/>
                </a:moveTo>
                <a:lnTo>
                  <a:pt x="3180523" y="0"/>
                </a:lnTo>
                <a:lnTo>
                  <a:pt x="3180523" y="1908313"/>
                </a:lnTo>
                <a:lnTo>
                  <a:pt x="0" y="1908313"/>
                </a:lnTo>
                <a:close/>
              </a:path>
            </a:pathLst>
          </a:custGeom>
        </p:spPr>
      </p:pic>
      <p:grpSp>
        <p:nvGrpSpPr>
          <p:cNvPr id="22" name="组合 21"/>
          <p:cNvGrpSpPr/>
          <p:nvPr/>
        </p:nvGrpSpPr>
        <p:grpSpPr>
          <a:xfrm>
            <a:off x="4800666" y="2143779"/>
            <a:ext cx="396000" cy="360000"/>
            <a:chOff x="9816030" y="1103691"/>
            <a:chExt cx="382400" cy="382400"/>
          </a:xfrm>
          <a:solidFill>
            <a:schemeClr val="bg1"/>
          </a:solidFill>
        </p:grpSpPr>
        <p:sp>
          <p:nvSpPr>
            <p:cNvPr id="23" name="Freeform 217"/>
            <p:cNvSpPr/>
            <p:nvPr/>
          </p:nvSpPr>
          <p:spPr>
            <a:xfrm>
              <a:off x="9816030" y="1103691"/>
              <a:ext cx="382400" cy="382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7" y="1856"/>
                  </a:moveTo>
                  <a:cubicBezTo>
                    <a:pt x="17212" y="1856"/>
                    <a:pt x="17212" y="1856"/>
                    <a:pt x="17212" y="1856"/>
                  </a:cubicBezTo>
                  <a:cubicBezTo>
                    <a:pt x="17212" y="506"/>
                    <a:pt x="17212" y="506"/>
                    <a:pt x="17212" y="506"/>
                  </a:cubicBezTo>
                  <a:cubicBezTo>
                    <a:pt x="17212" y="338"/>
                    <a:pt x="17044" y="169"/>
                    <a:pt x="16875" y="169"/>
                  </a:cubicBezTo>
                  <a:cubicBezTo>
                    <a:pt x="16706" y="169"/>
                    <a:pt x="16537" y="338"/>
                    <a:pt x="16537" y="506"/>
                  </a:cubicBezTo>
                  <a:cubicBezTo>
                    <a:pt x="16537" y="1856"/>
                    <a:pt x="16537" y="1856"/>
                    <a:pt x="16537" y="1856"/>
                  </a:cubicBezTo>
                  <a:cubicBezTo>
                    <a:pt x="11137" y="1856"/>
                    <a:pt x="11137" y="1856"/>
                    <a:pt x="11137" y="1856"/>
                  </a:cubicBezTo>
                  <a:cubicBezTo>
                    <a:pt x="11137" y="506"/>
                    <a:pt x="11137" y="506"/>
                    <a:pt x="11137" y="506"/>
                  </a:cubicBezTo>
                  <a:cubicBezTo>
                    <a:pt x="11137" y="338"/>
                    <a:pt x="10969" y="169"/>
                    <a:pt x="10800" y="169"/>
                  </a:cubicBezTo>
                  <a:cubicBezTo>
                    <a:pt x="10631" y="169"/>
                    <a:pt x="10462" y="338"/>
                    <a:pt x="10462" y="506"/>
                  </a:cubicBezTo>
                  <a:cubicBezTo>
                    <a:pt x="10462" y="1856"/>
                    <a:pt x="10462" y="1856"/>
                    <a:pt x="10462" y="1856"/>
                  </a:cubicBezTo>
                  <a:cubicBezTo>
                    <a:pt x="5063" y="1856"/>
                    <a:pt x="5063" y="1856"/>
                    <a:pt x="5063" y="1856"/>
                  </a:cubicBezTo>
                  <a:cubicBezTo>
                    <a:pt x="5063" y="338"/>
                    <a:pt x="5063" y="338"/>
                    <a:pt x="5063" y="338"/>
                  </a:cubicBezTo>
                  <a:cubicBezTo>
                    <a:pt x="5063" y="169"/>
                    <a:pt x="4894" y="0"/>
                    <a:pt x="4725" y="0"/>
                  </a:cubicBezTo>
                  <a:cubicBezTo>
                    <a:pt x="4556" y="0"/>
                    <a:pt x="4388" y="169"/>
                    <a:pt x="4388" y="338"/>
                  </a:cubicBezTo>
                  <a:cubicBezTo>
                    <a:pt x="4388" y="1856"/>
                    <a:pt x="4388" y="1856"/>
                    <a:pt x="4388" y="1856"/>
                  </a:cubicBezTo>
                  <a:cubicBezTo>
                    <a:pt x="1013" y="1856"/>
                    <a:pt x="1013" y="1856"/>
                    <a:pt x="1013" y="1856"/>
                  </a:cubicBezTo>
                  <a:cubicBezTo>
                    <a:pt x="506" y="1856"/>
                    <a:pt x="0" y="2363"/>
                    <a:pt x="0" y="2869"/>
                  </a:cubicBezTo>
                  <a:cubicBezTo>
                    <a:pt x="0" y="20587"/>
                    <a:pt x="0" y="20587"/>
                    <a:pt x="0" y="20587"/>
                  </a:cubicBezTo>
                  <a:cubicBezTo>
                    <a:pt x="0" y="21094"/>
                    <a:pt x="506" y="21600"/>
                    <a:pt x="1013" y="21600"/>
                  </a:cubicBezTo>
                  <a:cubicBezTo>
                    <a:pt x="20587" y="21600"/>
                    <a:pt x="20587" y="21600"/>
                    <a:pt x="20587" y="21600"/>
                  </a:cubicBezTo>
                  <a:cubicBezTo>
                    <a:pt x="21094" y="21600"/>
                    <a:pt x="21600" y="21094"/>
                    <a:pt x="21600" y="20587"/>
                  </a:cubicBezTo>
                  <a:cubicBezTo>
                    <a:pt x="21600" y="2869"/>
                    <a:pt x="21600" y="2869"/>
                    <a:pt x="21600" y="2869"/>
                  </a:cubicBezTo>
                  <a:cubicBezTo>
                    <a:pt x="21600" y="2363"/>
                    <a:pt x="21094" y="1856"/>
                    <a:pt x="20587" y="1856"/>
                  </a:cubicBezTo>
                  <a:close/>
                  <a:moveTo>
                    <a:pt x="20756" y="20756"/>
                  </a:moveTo>
                  <a:cubicBezTo>
                    <a:pt x="844" y="20756"/>
                    <a:pt x="844" y="20756"/>
                    <a:pt x="844" y="20756"/>
                  </a:cubicBezTo>
                  <a:cubicBezTo>
                    <a:pt x="844" y="7088"/>
                    <a:pt x="844" y="7088"/>
                    <a:pt x="844" y="7088"/>
                  </a:cubicBezTo>
                  <a:cubicBezTo>
                    <a:pt x="20756" y="7088"/>
                    <a:pt x="20756" y="7088"/>
                    <a:pt x="20756" y="7088"/>
                  </a:cubicBezTo>
                  <a:lnTo>
                    <a:pt x="20756" y="20756"/>
                  </a:lnTo>
                  <a:close/>
                  <a:moveTo>
                    <a:pt x="20756" y="6244"/>
                  </a:moveTo>
                  <a:cubicBezTo>
                    <a:pt x="844" y="6244"/>
                    <a:pt x="844" y="6244"/>
                    <a:pt x="844" y="6244"/>
                  </a:cubicBezTo>
                  <a:cubicBezTo>
                    <a:pt x="844" y="2700"/>
                    <a:pt x="844" y="2700"/>
                    <a:pt x="844" y="2700"/>
                  </a:cubicBezTo>
                  <a:cubicBezTo>
                    <a:pt x="4388" y="2700"/>
                    <a:pt x="4388" y="2700"/>
                    <a:pt x="4388" y="2700"/>
                  </a:cubicBezTo>
                  <a:cubicBezTo>
                    <a:pt x="4388" y="3881"/>
                    <a:pt x="4388" y="3881"/>
                    <a:pt x="4388" y="3881"/>
                  </a:cubicBezTo>
                  <a:cubicBezTo>
                    <a:pt x="4388" y="4219"/>
                    <a:pt x="4556" y="4388"/>
                    <a:pt x="4725" y="4388"/>
                  </a:cubicBezTo>
                  <a:cubicBezTo>
                    <a:pt x="4894" y="4388"/>
                    <a:pt x="5063" y="4219"/>
                    <a:pt x="5063" y="3881"/>
                  </a:cubicBezTo>
                  <a:cubicBezTo>
                    <a:pt x="5063" y="2700"/>
                    <a:pt x="5063" y="2700"/>
                    <a:pt x="5063" y="2700"/>
                  </a:cubicBezTo>
                  <a:cubicBezTo>
                    <a:pt x="10462" y="2700"/>
                    <a:pt x="10462" y="2700"/>
                    <a:pt x="10462" y="2700"/>
                  </a:cubicBezTo>
                  <a:cubicBezTo>
                    <a:pt x="10462" y="4219"/>
                    <a:pt x="10462" y="4219"/>
                    <a:pt x="10462" y="4219"/>
                  </a:cubicBezTo>
                  <a:cubicBezTo>
                    <a:pt x="10462" y="4388"/>
                    <a:pt x="10631" y="4556"/>
                    <a:pt x="10800" y="4556"/>
                  </a:cubicBezTo>
                  <a:cubicBezTo>
                    <a:pt x="10969" y="4556"/>
                    <a:pt x="11137" y="4388"/>
                    <a:pt x="11137" y="4219"/>
                  </a:cubicBezTo>
                  <a:cubicBezTo>
                    <a:pt x="11137" y="2700"/>
                    <a:pt x="11137" y="2700"/>
                    <a:pt x="11137" y="2700"/>
                  </a:cubicBezTo>
                  <a:cubicBezTo>
                    <a:pt x="16537" y="2700"/>
                    <a:pt x="16537" y="2700"/>
                    <a:pt x="16537" y="2700"/>
                  </a:cubicBezTo>
                  <a:cubicBezTo>
                    <a:pt x="16537" y="4219"/>
                    <a:pt x="16537" y="4219"/>
                    <a:pt x="16537" y="4219"/>
                  </a:cubicBezTo>
                  <a:cubicBezTo>
                    <a:pt x="16537" y="4388"/>
                    <a:pt x="16706" y="4556"/>
                    <a:pt x="16875" y="4556"/>
                  </a:cubicBezTo>
                  <a:cubicBezTo>
                    <a:pt x="17044" y="4556"/>
                    <a:pt x="17212" y="4388"/>
                    <a:pt x="17212" y="4219"/>
                  </a:cubicBezTo>
                  <a:cubicBezTo>
                    <a:pt x="17212" y="2700"/>
                    <a:pt x="17212" y="2700"/>
                    <a:pt x="17212" y="2700"/>
                  </a:cubicBezTo>
                  <a:cubicBezTo>
                    <a:pt x="20756" y="2700"/>
                    <a:pt x="20756" y="2700"/>
                    <a:pt x="20756" y="2700"/>
                  </a:cubicBezTo>
                  <a:lnTo>
                    <a:pt x="20756" y="6244"/>
                  </a:ln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24" name="Freeform 218"/>
            <p:cNvSpPr/>
            <p:nvPr/>
          </p:nvSpPr>
          <p:spPr>
            <a:xfrm>
              <a:off x="9929614" y="1271543"/>
              <a:ext cx="56792" cy="1463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74" y="21600"/>
                  </a:moveTo>
                  <a:cubicBezTo>
                    <a:pt x="19326" y="21600"/>
                    <a:pt x="19326" y="21600"/>
                    <a:pt x="19326" y="21600"/>
                  </a:cubicBezTo>
                  <a:cubicBezTo>
                    <a:pt x="20463" y="21600"/>
                    <a:pt x="21600" y="21159"/>
                    <a:pt x="21600" y="20278"/>
                  </a:cubicBezTo>
                  <a:cubicBezTo>
                    <a:pt x="21600" y="19837"/>
                    <a:pt x="20463" y="19396"/>
                    <a:pt x="19326" y="19396"/>
                  </a:cubicBezTo>
                  <a:cubicBezTo>
                    <a:pt x="13642" y="19396"/>
                    <a:pt x="13642" y="19396"/>
                    <a:pt x="13642" y="19396"/>
                  </a:cubicBezTo>
                  <a:cubicBezTo>
                    <a:pt x="13642" y="882"/>
                    <a:pt x="13642" y="882"/>
                    <a:pt x="13642" y="882"/>
                  </a:cubicBezTo>
                  <a:cubicBezTo>
                    <a:pt x="13642" y="441"/>
                    <a:pt x="12505" y="0"/>
                    <a:pt x="10232" y="0"/>
                  </a:cubicBezTo>
                  <a:cubicBezTo>
                    <a:pt x="10232" y="0"/>
                    <a:pt x="9095" y="0"/>
                    <a:pt x="9095" y="0"/>
                  </a:cubicBezTo>
                  <a:cubicBezTo>
                    <a:pt x="2274" y="2645"/>
                    <a:pt x="2274" y="2645"/>
                    <a:pt x="2274" y="2645"/>
                  </a:cubicBezTo>
                  <a:cubicBezTo>
                    <a:pt x="2274" y="2645"/>
                    <a:pt x="2274" y="3527"/>
                    <a:pt x="2274" y="3967"/>
                  </a:cubicBezTo>
                  <a:cubicBezTo>
                    <a:pt x="3411" y="3967"/>
                    <a:pt x="4547" y="4408"/>
                    <a:pt x="5684" y="3967"/>
                  </a:cubicBezTo>
                  <a:cubicBezTo>
                    <a:pt x="7958" y="3527"/>
                    <a:pt x="7958" y="3527"/>
                    <a:pt x="7958" y="3527"/>
                  </a:cubicBezTo>
                  <a:cubicBezTo>
                    <a:pt x="7958" y="19396"/>
                    <a:pt x="7958" y="19396"/>
                    <a:pt x="7958" y="19396"/>
                  </a:cubicBezTo>
                  <a:cubicBezTo>
                    <a:pt x="2274" y="19396"/>
                    <a:pt x="2274" y="19396"/>
                    <a:pt x="2274" y="19396"/>
                  </a:cubicBezTo>
                  <a:cubicBezTo>
                    <a:pt x="1137" y="19396"/>
                    <a:pt x="0" y="19837"/>
                    <a:pt x="0" y="20278"/>
                  </a:cubicBezTo>
                  <a:cubicBezTo>
                    <a:pt x="0" y="21159"/>
                    <a:pt x="1137" y="21600"/>
                    <a:pt x="2274" y="2160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26" name="Freeform 219"/>
            <p:cNvSpPr/>
            <p:nvPr/>
          </p:nvSpPr>
          <p:spPr>
            <a:xfrm>
              <a:off x="10028053" y="1271543"/>
              <a:ext cx="56792" cy="1463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74" y="21600"/>
                  </a:moveTo>
                  <a:cubicBezTo>
                    <a:pt x="19326" y="21600"/>
                    <a:pt x="19326" y="21600"/>
                    <a:pt x="19326" y="21600"/>
                  </a:cubicBezTo>
                  <a:cubicBezTo>
                    <a:pt x="20463" y="21600"/>
                    <a:pt x="21600" y="21159"/>
                    <a:pt x="21600" y="20278"/>
                  </a:cubicBezTo>
                  <a:cubicBezTo>
                    <a:pt x="21600" y="19837"/>
                    <a:pt x="20463" y="19396"/>
                    <a:pt x="19326" y="19396"/>
                  </a:cubicBezTo>
                  <a:cubicBezTo>
                    <a:pt x="13642" y="19396"/>
                    <a:pt x="13642" y="19396"/>
                    <a:pt x="13642" y="19396"/>
                  </a:cubicBezTo>
                  <a:cubicBezTo>
                    <a:pt x="13642" y="882"/>
                    <a:pt x="13642" y="882"/>
                    <a:pt x="13642" y="882"/>
                  </a:cubicBezTo>
                  <a:cubicBezTo>
                    <a:pt x="13642" y="441"/>
                    <a:pt x="12505" y="0"/>
                    <a:pt x="11368" y="0"/>
                  </a:cubicBezTo>
                  <a:cubicBezTo>
                    <a:pt x="10232" y="0"/>
                    <a:pt x="10232" y="0"/>
                    <a:pt x="9095" y="0"/>
                  </a:cubicBezTo>
                  <a:cubicBezTo>
                    <a:pt x="3411" y="2645"/>
                    <a:pt x="3411" y="2645"/>
                    <a:pt x="3411" y="2645"/>
                  </a:cubicBezTo>
                  <a:cubicBezTo>
                    <a:pt x="2274" y="2645"/>
                    <a:pt x="2274" y="3527"/>
                    <a:pt x="3411" y="3967"/>
                  </a:cubicBezTo>
                  <a:cubicBezTo>
                    <a:pt x="3411" y="3967"/>
                    <a:pt x="5684" y="4408"/>
                    <a:pt x="5684" y="3967"/>
                  </a:cubicBezTo>
                  <a:cubicBezTo>
                    <a:pt x="7958" y="3527"/>
                    <a:pt x="7958" y="3527"/>
                    <a:pt x="7958" y="3527"/>
                  </a:cubicBezTo>
                  <a:cubicBezTo>
                    <a:pt x="7958" y="19396"/>
                    <a:pt x="7958" y="19396"/>
                    <a:pt x="7958" y="19396"/>
                  </a:cubicBezTo>
                  <a:cubicBezTo>
                    <a:pt x="2274" y="19396"/>
                    <a:pt x="2274" y="19396"/>
                    <a:pt x="2274" y="19396"/>
                  </a:cubicBezTo>
                  <a:cubicBezTo>
                    <a:pt x="1137" y="19396"/>
                    <a:pt x="0" y="19837"/>
                    <a:pt x="0" y="20278"/>
                  </a:cubicBezTo>
                  <a:cubicBezTo>
                    <a:pt x="0" y="21159"/>
                    <a:pt x="1137" y="21600"/>
                    <a:pt x="2274" y="2160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0049657" y="2130527"/>
            <a:ext cx="382400" cy="369780"/>
            <a:chOff x="5231030" y="2639597"/>
            <a:chExt cx="382400" cy="369780"/>
          </a:xfrm>
          <a:solidFill>
            <a:schemeClr val="bg1"/>
          </a:solidFill>
        </p:grpSpPr>
        <p:sp>
          <p:nvSpPr>
            <p:cNvPr id="28" name="Freeform 172"/>
            <p:cNvSpPr/>
            <p:nvPr/>
          </p:nvSpPr>
          <p:spPr>
            <a:xfrm>
              <a:off x="5231030" y="2639597"/>
              <a:ext cx="382400" cy="369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7" y="0"/>
                  </a:moveTo>
                  <a:cubicBezTo>
                    <a:pt x="1013" y="0"/>
                    <a:pt x="1013" y="0"/>
                    <a:pt x="1013" y="0"/>
                  </a:cubicBezTo>
                  <a:cubicBezTo>
                    <a:pt x="506" y="0"/>
                    <a:pt x="0" y="523"/>
                    <a:pt x="0" y="1045"/>
                  </a:cubicBezTo>
                  <a:cubicBezTo>
                    <a:pt x="0" y="16548"/>
                    <a:pt x="0" y="16548"/>
                    <a:pt x="0" y="16548"/>
                  </a:cubicBezTo>
                  <a:cubicBezTo>
                    <a:pt x="0" y="17245"/>
                    <a:pt x="506" y="17594"/>
                    <a:pt x="1013" y="17594"/>
                  </a:cubicBezTo>
                  <a:cubicBezTo>
                    <a:pt x="8100" y="17594"/>
                    <a:pt x="8100" y="17594"/>
                    <a:pt x="8100" y="17594"/>
                  </a:cubicBezTo>
                  <a:cubicBezTo>
                    <a:pt x="7594" y="20729"/>
                    <a:pt x="7594" y="20729"/>
                    <a:pt x="7594" y="20729"/>
                  </a:cubicBezTo>
                  <a:cubicBezTo>
                    <a:pt x="6412" y="20729"/>
                    <a:pt x="6412" y="20729"/>
                    <a:pt x="6412" y="20729"/>
                  </a:cubicBezTo>
                  <a:cubicBezTo>
                    <a:pt x="6244" y="20729"/>
                    <a:pt x="6075" y="20903"/>
                    <a:pt x="6075" y="21077"/>
                  </a:cubicBezTo>
                  <a:cubicBezTo>
                    <a:pt x="6075" y="21426"/>
                    <a:pt x="6244" y="21600"/>
                    <a:pt x="6412" y="21600"/>
                  </a:cubicBezTo>
                  <a:cubicBezTo>
                    <a:pt x="15187" y="21600"/>
                    <a:pt x="15187" y="21600"/>
                    <a:pt x="15187" y="21600"/>
                  </a:cubicBezTo>
                  <a:cubicBezTo>
                    <a:pt x="15356" y="21600"/>
                    <a:pt x="15525" y="21426"/>
                    <a:pt x="15525" y="21077"/>
                  </a:cubicBezTo>
                  <a:cubicBezTo>
                    <a:pt x="15525" y="20903"/>
                    <a:pt x="15356" y="20729"/>
                    <a:pt x="15187" y="20729"/>
                  </a:cubicBezTo>
                  <a:cubicBezTo>
                    <a:pt x="14006" y="20729"/>
                    <a:pt x="14006" y="20729"/>
                    <a:pt x="14006" y="20729"/>
                  </a:cubicBezTo>
                  <a:cubicBezTo>
                    <a:pt x="13500" y="17594"/>
                    <a:pt x="13500" y="17594"/>
                    <a:pt x="13500" y="17594"/>
                  </a:cubicBezTo>
                  <a:cubicBezTo>
                    <a:pt x="20587" y="17594"/>
                    <a:pt x="20587" y="17594"/>
                    <a:pt x="20587" y="17594"/>
                  </a:cubicBezTo>
                  <a:cubicBezTo>
                    <a:pt x="21094" y="17594"/>
                    <a:pt x="21600" y="17245"/>
                    <a:pt x="21600" y="16548"/>
                  </a:cubicBezTo>
                  <a:cubicBezTo>
                    <a:pt x="21600" y="1045"/>
                    <a:pt x="21600" y="1045"/>
                    <a:pt x="21600" y="1045"/>
                  </a:cubicBezTo>
                  <a:cubicBezTo>
                    <a:pt x="21600" y="523"/>
                    <a:pt x="21094" y="0"/>
                    <a:pt x="20587" y="0"/>
                  </a:cubicBezTo>
                  <a:close/>
                  <a:moveTo>
                    <a:pt x="8437" y="20729"/>
                  </a:moveTo>
                  <a:cubicBezTo>
                    <a:pt x="8944" y="17594"/>
                    <a:pt x="8944" y="17594"/>
                    <a:pt x="8944" y="17594"/>
                  </a:cubicBezTo>
                  <a:cubicBezTo>
                    <a:pt x="12656" y="17594"/>
                    <a:pt x="12656" y="17594"/>
                    <a:pt x="12656" y="17594"/>
                  </a:cubicBezTo>
                  <a:cubicBezTo>
                    <a:pt x="13162" y="20729"/>
                    <a:pt x="13162" y="20729"/>
                    <a:pt x="13162" y="20729"/>
                  </a:cubicBezTo>
                  <a:lnTo>
                    <a:pt x="8437" y="20729"/>
                  </a:lnTo>
                  <a:close/>
                  <a:moveTo>
                    <a:pt x="20756" y="16897"/>
                  </a:moveTo>
                  <a:cubicBezTo>
                    <a:pt x="844" y="16897"/>
                    <a:pt x="844" y="16897"/>
                    <a:pt x="844" y="16897"/>
                  </a:cubicBezTo>
                  <a:cubicBezTo>
                    <a:pt x="844" y="13761"/>
                    <a:pt x="844" y="13761"/>
                    <a:pt x="844" y="13761"/>
                  </a:cubicBezTo>
                  <a:cubicBezTo>
                    <a:pt x="20756" y="13761"/>
                    <a:pt x="20756" y="13761"/>
                    <a:pt x="20756" y="13761"/>
                  </a:cubicBezTo>
                  <a:lnTo>
                    <a:pt x="20756" y="16897"/>
                  </a:lnTo>
                  <a:close/>
                  <a:moveTo>
                    <a:pt x="20756" y="13065"/>
                  </a:moveTo>
                  <a:cubicBezTo>
                    <a:pt x="844" y="13065"/>
                    <a:pt x="844" y="13065"/>
                    <a:pt x="844" y="13065"/>
                  </a:cubicBezTo>
                  <a:cubicBezTo>
                    <a:pt x="844" y="871"/>
                    <a:pt x="844" y="871"/>
                    <a:pt x="844" y="871"/>
                  </a:cubicBezTo>
                  <a:cubicBezTo>
                    <a:pt x="20756" y="871"/>
                    <a:pt x="20756" y="871"/>
                    <a:pt x="20756" y="871"/>
                  </a:cubicBezTo>
                  <a:lnTo>
                    <a:pt x="20756" y="13065"/>
                  </a:ln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31" name="Oval 173"/>
            <p:cNvSpPr/>
            <p:nvPr/>
          </p:nvSpPr>
          <p:spPr>
            <a:xfrm>
              <a:off x="5410239" y="2889482"/>
              <a:ext cx="23980" cy="21455"/>
            </a:xfrm>
            <a:prstGeom prst="ellipse">
              <a:avLst/>
            </a:prstGeom>
            <a:grpFill/>
            <a:ln w="127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4565277" y="2773468"/>
            <a:ext cx="823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1,572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829031" y="2782129"/>
            <a:ext cx="823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4,173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275677" y="4052092"/>
            <a:ext cx="692186" cy="692186"/>
          </a:xfrm>
          <a:prstGeom prst="ellipse">
            <a:avLst/>
          </a:prstGeom>
          <a:solidFill>
            <a:srgbClr val="526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275677" y="5069624"/>
            <a:ext cx="692186" cy="692186"/>
          </a:xfrm>
          <a:prstGeom prst="ellipse">
            <a:avLst/>
          </a:prstGeom>
          <a:solidFill>
            <a:srgbClr val="526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6540060" y="4052092"/>
            <a:ext cx="692186" cy="692186"/>
          </a:xfrm>
          <a:prstGeom prst="ellipse">
            <a:avLst/>
          </a:prstGeom>
          <a:solidFill>
            <a:srgbClr val="E7C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540060" y="5069624"/>
            <a:ext cx="692186" cy="692186"/>
          </a:xfrm>
          <a:prstGeom prst="ellipse">
            <a:avLst/>
          </a:prstGeom>
          <a:solidFill>
            <a:srgbClr val="E7C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7" name="Freeform 206"/>
          <p:cNvSpPr/>
          <p:nvPr/>
        </p:nvSpPr>
        <p:spPr>
          <a:xfrm>
            <a:off x="1559298" y="4206985"/>
            <a:ext cx="124943" cy="382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5019"/>
                </a:moveTo>
                <a:cubicBezTo>
                  <a:pt x="21600" y="14344"/>
                  <a:pt x="21086" y="13500"/>
                  <a:pt x="19029" y="12994"/>
                </a:cubicBezTo>
                <a:cubicBezTo>
                  <a:pt x="4114" y="8100"/>
                  <a:pt x="4114" y="8100"/>
                  <a:pt x="4114" y="8100"/>
                </a:cubicBezTo>
                <a:cubicBezTo>
                  <a:pt x="3086" y="7594"/>
                  <a:pt x="2057" y="7088"/>
                  <a:pt x="2057" y="6581"/>
                </a:cubicBezTo>
                <a:cubicBezTo>
                  <a:pt x="2057" y="5400"/>
                  <a:pt x="5143" y="4388"/>
                  <a:pt x="8743" y="4388"/>
                </a:cubicBezTo>
                <a:cubicBezTo>
                  <a:pt x="20571" y="4388"/>
                  <a:pt x="20571" y="4388"/>
                  <a:pt x="20571" y="4388"/>
                </a:cubicBezTo>
                <a:cubicBezTo>
                  <a:pt x="21086" y="4388"/>
                  <a:pt x="21600" y="4219"/>
                  <a:pt x="21600" y="4050"/>
                </a:cubicBezTo>
                <a:cubicBezTo>
                  <a:pt x="21600" y="3881"/>
                  <a:pt x="21086" y="3713"/>
                  <a:pt x="20571" y="3713"/>
                </a:cubicBezTo>
                <a:cubicBezTo>
                  <a:pt x="11829" y="3713"/>
                  <a:pt x="11829" y="3713"/>
                  <a:pt x="11829" y="3713"/>
                </a:cubicBezTo>
                <a:cubicBezTo>
                  <a:pt x="11829" y="338"/>
                  <a:pt x="11829" y="338"/>
                  <a:pt x="11829" y="338"/>
                </a:cubicBezTo>
                <a:cubicBezTo>
                  <a:pt x="11829" y="169"/>
                  <a:pt x="11314" y="0"/>
                  <a:pt x="10800" y="0"/>
                </a:cubicBezTo>
                <a:cubicBezTo>
                  <a:pt x="10286" y="0"/>
                  <a:pt x="9771" y="169"/>
                  <a:pt x="9771" y="338"/>
                </a:cubicBezTo>
                <a:cubicBezTo>
                  <a:pt x="9771" y="3713"/>
                  <a:pt x="9771" y="3713"/>
                  <a:pt x="9771" y="3713"/>
                </a:cubicBezTo>
                <a:cubicBezTo>
                  <a:pt x="8743" y="3713"/>
                  <a:pt x="8743" y="3713"/>
                  <a:pt x="8743" y="3713"/>
                </a:cubicBezTo>
                <a:cubicBezTo>
                  <a:pt x="3600" y="3713"/>
                  <a:pt x="0" y="4894"/>
                  <a:pt x="0" y="6581"/>
                </a:cubicBezTo>
                <a:cubicBezTo>
                  <a:pt x="0" y="7256"/>
                  <a:pt x="514" y="8100"/>
                  <a:pt x="2571" y="8606"/>
                </a:cubicBezTo>
                <a:cubicBezTo>
                  <a:pt x="17486" y="13500"/>
                  <a:pt x="17486" y="13500"/>
                  <a:pt x="17486" y="13500"/>
                </a:cubicBezTo>
                <a:cubicBezTo>
                  <a:pt x="18514" y="14006"/>
                  <a:pt x="19543" y="14512"/>
                  <a:pt x="19543" y="15019"/>
                </a:cubicBezTo>
                <a:cubicBezTo>
                  <a:pt x="19543" y="16200"/>
                  <a:pt x="16457" y="17212"/>
                  <a:pt x="12857" y="17212"/>
                </a:cubicBezTo>
                <a:cubicBezTo>
                  <a:pt x="1029" y="17212"/>
                  <a:pt x="1029" y="17212"/>
                  <a:pt x="1029" y="17212"/>
                </a:cubicBezTo>
                <a:cubicBezTo>
                  <a:pt x="514" y="17212"/>
                  <a:pt x="0" y="17381"/>
                  <a:pt x="0" y="17550"/>
                </a:cubicBezTo>
                <a:cubicBezTo>
                  <a:pt x="0" y="17719"/>
                  <a:pt x="514" y="17887"/>
                  <a:pt x="1029" y="17887"/>
                </a:cubicBezTo>
                <a:cubicBezTo>
                  <a:pt x="9771" y="17887"/>
                  <a:pt x="9771" y="17887"/>
                  <a:pt x="9771" y="17887"/>
                </a:cubicBezTo>
                <a:cubicBezTo>
                  <a:pt x="9771" y="21262"/>
                  <a:pt x="9771" y="21262"/>
                  <a:pt x="9771" y="21262"/>
                </a:cubicBezTo>
                <a:cubicBezTo>
                  <a:pt x="9771" y="21431"/>
                  <a:pt x="10286" y="21600"/>
                  <a:pt x="10800" y="21600"/>
                </a:cubicBezTo>
                <a:cubicBezTo>
                  <a:pt x="11314" y="21600"/>
                  <a:pt x="11829" y="21431"/>
                  <a:pt x="11829" y="21262"/>
                </a:cubicBezTo>
                <a:cubicBezTo>
                  <a:pt x="11829" y="17887"/>
                  <a:pt x="11829" y="17887"/>
                  <a:pt x="11829" y="17887"/>
                </a:cubicBezTo>
                <a:cubicBezTo>
                  <a:pt x="12857" y="17887"/>
                  <a:pt x="12857" y="17887"/>
                  <a:pt x="12857" y="17887"/>
                </a:cubicBezTo>
                <a:cubicBezTo>
                  <a:pt x="18000" y="17887"/>
                  <a:pt x="21600" y="16706"/>
                  <a:pt x="21600" y="15019"/>
                </a:cubicBezTo>
                <a:close/>
              </a:path>
            </a:pathLst>
          </a:custGeom>
          <a:solidFill>
            <a:schemeClr val="bg1"/>
          </a:solidFill>
          <a:ln w="12700" cap="flat">
            <a:solidFill>
              <a:schemeClr val="bg1"/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38" name="Freeform 207"/>
          <p:cNvSpPr/>
          <p:nvPr/>
        </p:nvSpPr>
        <p:spPr>
          <a:xfrm>
            <a:off x="6724153" y="4221843"/>
            <a:ext cx="288000" cy="324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60" y="13669"/>
                </a:moveTo>
                <a:cubicBezTo>
                  <a:pt x="3060" y="13669"/>
                  <a:pt x="3060" y="13669"/>
                  <a:pt x="3060" y="13669"/>
                </a:cubicBezTo>
                <a:cubicBezTo>
                  <a:pt x="3060" y="13837"/>
                  <a:pt x="3060" y="13837"/>
                  <a:pt x="3060" y="13837"/>
                </a:cubicBezTo>
                <a:cubicBezTo>
                  <a:pt x="4500" y="18394"/>
                  <a:pt x="9000" y="21600"/>
                  <a:pt x="14040" y="21600"/>
                </a:cubicBezTo>
                <a:cubicBezTo>
                  <a:pt x="16740" y="21600"/>
                  <a:pt x="19260" y="20756"/>
                  <a:pt x="21240" y="19237"/>
                </a:cubicBezTo>
                <a:cubicBezTo>
                  <a:pt x="21420" y="19069"/>
                  <a:pt x="21420" y="19069"/>
                  <a:pt x="21420" y="19069"/>
                </a:cubicBezTo>
                <a:cubicBezTo>
                  <a:pt x="21600" y="19069"/>
                  <a:pt x="21600" y="18900"/>
                  <a:pt x="21600" y="18731"/>
                </a:cubicBezTo>
                <a:cubicBezTo>
                  <a:pt x="21600" y="18562"/>
                  <a:pt x="21240" y="18225"/>
                  <a:pt x="21060" y="18562"/>
                </a:cubicBezTo>
                <a:cubicBezTo>
                  <a:pt x="21060" y="18562"/>
                  <a:pt x="21060" y="18562"/>
                  <a:pt x="21060" y="18562"/>
                </a:cubicBezTo>
                <a:cubicBezTo>
                  <a:pt x="20160" y="19237"/>
                  <a:pt x="19260" y="19744"/>
                  <a:pt x="18180" y="20081"/>
                </a:cubicBezTo>
                <a:cubicBezTo>
                  <a:pt x="15660" y="21094"/>
                  <a:pt x="12600" y="21094"/>
                  <a:pt x="9900" y="20081"/>
                </a:cubicBezTo>
                <a:cubicBezTo>
                  <a:pt x="8640" y="19575"/>
                  <a:pt x="7560" y="18900"/>
                  <a:pt x="6480" y="17887"/>
                </a:cubicBezTo>
                <a:cubicBezTo>
                  <a:pt x="5580" y="17044"/>
                  <a:pt x="4860" y="15862"/>
                  <a:pt x="4320" y="14681"/>
                </a:cubicBezTo>
                <a:cubicBezTo>
                  <a:pt x="4140" y="14512"/>
                  <a:pt x="3960" y="14344"/>
                  <a:pt x="3960" y="14006"/>
                </a:cubicBezTo>
                <a:cubicBezTo>
                  <a:pt x="3780" y="13669"/>
                  <a:pt x="3780" y="13669"/>
                  <a:pt x="3780" y="13669"/>
                </a:cubicBezTo>
                <a:cubicBezTo>
                  <a:pt x="16380" y="13669"/>
                  <a:pt x="16380" y="13669"/>
                  <a:pt x="16380" y="13669"/>
                </a:cubicBezTo>
                <a:cubicBezTo>
                  <a:pt x="16560" y="13669"/>
                  <a:pt x="16740" y="13500"/>
                  <a:pt x="16740" y="13331"/>
                </a:cubicBezTo>
                <a:cubicBezTo>
                  <a:pt x="16740" y="13162"/>
                  <a:pt x="16560" y="12994"/>
                  <a:pt x="16380" y="12994"/>
                </a:cubicBezTo>
                <a:cubicBezTo>
                  <a:pt x="3600" y="12994"/>
                  <a:pt x="3600" y="12994"/>
                  <a:pt x="3600" y="12994"/>
                </a:cubicBezTo>
                <a:cubicBezTo>
                  <a:pt x="3600" y="12825"/>
                  <a:pt x="3600" y="12825"/>
                  <a:pt x="3600" y="12825"/>
                </a:cubicBezTo>
                <a:cubicBezTo>
                  <a:pt x="3420" y="12150"/>
                  <a:pt x="3420" y="11475"/>
                  <a:pt x="3420" y="10800"/>
                </a:cubicBezTo>
                <a:cubicBezTo>
                  <a:pt x="3420" y="10631"/>
                  <a:pt x="3420" y="10462"/>
                  <a:pt x="3420" y="10125"/>
                </a:cubicBezTo>
                <a:cubicBezTo>
                  <a:pt x="3420" y="9956"/>
                  <a:pt x="3420" y="9956"/>
                  <a:pt x="3420" y="9956"/>
                </a:cubicBezTo>
                <a:cubicBezTo>
                  <a:pt x="17640" y="9956"/>
                  <a:pt x="17640" y="9956"/>
                  <a:pt x="17640" y="9956"/>
                </a:cubicBezTo>
                <a:cubicBezTo>
                  <a:pt x="17820" y="9956"/>
                  <a:pt x="18000" y="9787"/>
                  <a:pt x="18000" y="9619"/>
                </a:cubicBezTo>
                <a:cubicBezTo>
                  <a:pt x="18000" y="9450"/>
                  <a:pt x="17820" y="9281"/>
                  <a:pt x="17640" y="9281"/>
                </a:cubicBezTo>
                <a:cubicBezTo>
                  <a:pt x="3600" y="9281"/>
                  <a:pt x="3600" y="9281"/>
                  <a:pt x="3600" y="9281"/>
                </a:cubicBezTo>
                <a:cubicBezTo>
                  <a:pt x="3600" y="8944"/>
                  <a:pt x="3600" y="8944"/>
                  <a:pt x="3600" y="8944"/>
                </a:cubicBezTo>
                <a:cubicBezTo>
                  <a:pt x="3780" y="8269"/>
                  <a:pt x="3960" y="7594"/>
                  <a:pt x="4320" y="6919"/>
                </a:cubicBezTo>
                <a:cubicBezTo>
                  <a:pt x="4860" y="5737"/>
                  <a:pt x="5580" y="4725"/>
                  <a:pt x="6480" y="3713"/>
                </a:cubicBezTo>
                <a:cubicBezTo>
                  <a:pt x="7560" y="2869"/>
                  <a:pt x="8640" y="2025"/>
                  <a:pt x="9900" y="1519"/>
                </a:cubicBezTo>
                <a:cubicBezTo>
                  <a:pt x="12600" y="506"/>
                  <a:pt x="15660" y="506"/>
                  <a:pt x="18180" y="1519"/>
                </a:cubicBezTo>
                <a:cubicBezTo>
                  <a:pt x="19260" y="2025"/>
                  <a:pt x="20160" y="2531"/>
                  <a:pt x="20880" y="3206"/>
                </a:cubicBezTo>
                <a:cubicBezTo>
                  <a:pt x="21060" y="3206"/>
                  <a:pt x="21060" y="3206"/>
                  <a:pt x="21060" y="3206"/>
                </a:cubicBezTo>
                <a:cubicBezTo>
                  <a:pt x="21060" y="3206"/>
                  <a:pt x="21240" y="3206"/>
                  <a:pt x="21240" y="3206"/>
                </a:cubicBezTo>
                <a:cubicBezTo>
                  <a:pt x="21420" y="3206"/>
                  <a:pt x="21600" y="3038"/>
                  <a:pt x="21600" y="2869"/>
                </a:cubicBezTo>
                <a:cubicBezTo>
                  <a:pt x="21600" y="2700"/>
                  <a:pt x="21600" y="2700"/>
                  <a:pt x="21420" y="2531"/>
                </a:cubicBezTo>
                <a:cubicBezTo>
                  <a:pt x="21240" y="2363"/>
                  <a:pt x="21240" y="2363"/>
                  <a:pt x="21240" y="2363"/>
                </a:cubicBezTo>
                <a:cubicBezTo>
                  <a:pt x="19260" y="844"/>
                  <a:pt x="16740" y="0"/>
                  <a:pt x="14040" y="0"/>
                </a:cubicBezTo>
                <a:cubicBezTo>
                  <a:pt x="8460" y="0"/>
                  <a:pt x="3780" y="3881"/>
                  <a:pt x="2700" y="8944"/>
                </a:cubicBezTo>
                <a:cubicBezTo>
                  <a:pt x="2700" y="9281"/>
                  <a:pt x="2700" y="9281"/>
                  <a:pt x="2700" y="9281"/>
                </a:cubicBezTo>
                <a:cubicBezTo>
                  <a:pt x="360" y="9281"/>
                  <a:pt x="360" y="9281"/>
                  <a:pt x="360" y="9281"/>
                </a:cubicBezTo>
                <a:cubicBezTo>
                  <a:pt x="180" y="9281"/>
                  <a:pt x="0" y="9450"/>
                  <a:pt x="0" y="9619"/>
                </a:cubicBezTo>
                <a:cubicBezTo>
                  <a:pt x="0" y="9787"/>
                  <a:pt x="180" y="9956"/>
                  <a:pt x="360" y="9956"/>
                </a:cubicBezTo>
                <a:cubicBezTo>
                  <a:pt x="2700" y="9956"/>
                  <a:pt x="2700" y="9956"/>
                  <a:pt x="2700" y="9956"/>
                </a:cubicBezTo>
                <a:cubicBezTo>
                  <a:pt x="2520" y="10294"/>
                  <a:pt x="2520" y="10294"/>
                  <a:pt x="2520" y="10294"/>
                </a:cubicBezTo>
                <a:cubicBezTo>
                  <a:pt x="2520" y="10462"/>
                  <a:pt x="2520" y="10631"/>
                  <a:pt x="2520" y="10800"/>
                </a:cubicBezTo>
                <a:cubicBezTo>
                  <a:pt x="2520" y="11475"/>
                  <a:pt x="2700" y="12150"/>
                  <a:pt x="2700" y="12656"/>
                </a:cubicBezTo>
                <a:cubicBezTo>
                  <a:pt x="2880" y="12994"/>
                  <a:pt x="2880" y="12994"/>
                  <a:pt x="2880" y="12994"/>
                </a:cubicBezTo>
                <a:cubicBezTo>
                  <a:pt x="360" y="12994"/>
                  <a:pt x="360" y="12994"/>
                  <a:pt x="360" y="12994"/>
                </a:cubicBezTo>
                <a:cubicBezTo>
                  <a:pt x="180" y="12994"/>
                  <a:pt x="0" y="13162"/>
                  <a:pt x="0" y="13331"/>
                </a:cubicBezTo>
                <a:cubicBezTo>
                  <a:pt x="0" y="13500"/>
                  <a:pt x="180" y="13669"/>
                  <a:pt x="360" y="13669"/>
                </a:cubicBezTo>
                <a:close/>
              </a:path>
            </a:pathLst>
          </a:custGeom>
          <a:solidFill>
            <a:schemeClr val="bg1"/>
          </a:solidFill>
          <a:ln w="12700" cap="flat">
            <a:solidFill>
              <a:schemeClr val="bg1"/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39" name="Freeform 208"/>
          <p:cNvSpPr/>
          <p:nvPr/>
        </p:nvSpPr>
        <p:spPr>
          <a:xfrm>
            <a:off x="1492283" y="5235717"/>
            <a:ext cx="252000" cy="324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50" y="17381"/>
                </a:moveTo>
                <a:cubicBezTo>
                  <a:pt x="11250" y="17381"/>
                  <a:pt x="11250" y="17381"/>
                  <a:pt x="11250" y="17381"/>
                </a:cubicBezTo>
                <a:cubicBezTo>
                  <a:pt x="11250" y="14344"/>
                  <a:pt x="11250" y="14344"/>
                  <a:pt x="11250" y="14344"/>
                </a:cubicBezTo>
                <a:cubicBezTo>
                  <a:pt x="16650" y="14344"/>
                  <a:pt x="16650" y="14344"/>
                  <a:pt x="16650" y="14344"/>
                </a:cubicBezTo>
                <a:cubicBezTo>
                  <a:pt x="17100" y="14344"/>
                  <a:pt x="17325" y="14175"/>
                  <a:pt x="17325" y="14006"/>
                </a:cubicBezTo>
                <a:cubicBezTo>
                  <a:pt x="17325" y="13669"/>
                  <a:pt x="17100" y="13500"/>
                  <a:pt x="16650" y="13500"/>
                </a:cubicBezTo>
                <a:cubicBezTo>
                  <a:pt x="11475" y="13500"/>
                  <a:pt x="11475" y="13500"/>
                  <a:pt x="11475" y="13500"/>
                </a:cubicBezTo>
                <a:cubicBezTo>
                  <a:pt x="21600" y="675"/>
                  <a:pt x="21600" y="675"/>
                  <a:pt x="21600" y="675"/>
                </a:cubicBezTo>
                <a:cubicBezTo>
                  <a:pt x="21600" y="506"/>
                  <a:pt x="21600" y="506"/>
                  <a:pt x="21600" y="506"/>
                </a:cubicBezTo>
                <a:cubicBezTo>
                  <a:pt x="21600" y="169"/>
                  <a:pt x="21375" y="0"/>
                  <a:pt x="21150" y="0"/>
                </a:cubicBezTo>
                <a:cubicBezTo>
                  <a:pt x="20925" y="0"/>
                  <a:pt x="20700" y="169"/>
                  <a:pt x="20700" y="338"/>
                </a:cubicBezTo>
                <a:cubicBezTo>
                  <a:pt x="10800" y="12994"/>
                  <a:pt x="10800" y="12994"/>
                  <a:pt x="10800" y="12994"/>
                </a:cubicBezTo>
                <a:cubicBezTo>
                  <a:pt x="900" y="338"/>
                  <a:pt x="900" y="338"/>
                  <a:pt x="900" y="338"/>
                </a:cubicBezTo>
                <a:cubicBezTo>
                  <a:pt x="900" y="169"/>
                  <a:pt x="675" y="0"/>
                  <a:pt x="450" y="0"/>
                </a:cubicBezTo>
                <a:cubicBezTo>
                  <a:pt x="225" y="0"/>
                  <a:pt x="0" y="169"/>
                  <a:pt x="0" y="506"/>
                </a:cubicBezTo>
                <a:cubicBezTo>
                  <a:pt x="0" y="506"/>
                  <a:pt x="0" y="506"/>
                  <a:pt x="0" y="506"/>
                </a:cubicBezTo>
                <a:cubicBezTo>
                  <a:pt x="10125" y="13500"/>
                  <a:pt x="10125" y="13500"/>
                  <a:pt x="10125" y="13500"/>
                </a:cubicBezTo>
                <a:cubicBezTo>
                  <a:pt x="4950" y="13500"/>
                  <a:pt x="4950" y="13500"/>
                  <a:pt x="4950" y="13500"/>
                </a:cubicBezTo>
                <a:cubicBezTo>
                  <a:pt x="4500" y="13500"/>
                  <a:pt x="4275" y="13669"/>
                  <a:pt x="4275" y="14006"/>
                </a:cubicBezTo>
                <a:cubicBezTo>
                  <a:pt x="4275" y="14175"/>
                  <a:pt x="4500" y="14344"/>
                  <a:pt x="4950" y="14344"/>
                </a:cubicBezTo>
                <a:cubicBezTo>
                  <a:pt x="10350" y="14344"/>
                  <a:pt x="10350" y="14344"/>
                  <a:pt x="10350" y="14344"/>
                </a:cubicBezTo>
                <a:cubicBezTo>
                  <a:pt x="10350" y="17381"/>
                  <a:pt x="10350" y="17381"/>
                  <a:pt x="10350" y="17381"/>
                </a:cubicBezTo>
                <a:cubicBezTo>
                  <a:pt x="4950" y="17381"/>
                  <a:pt x="4950" y="17381"/>
                  <a:pt x="4950" y="17381"/>
                </a:cubicBezTo>
                <a:cubicBezTo>
                  <a:pt x="4500" y="17381"/>
                  <a:pt x="4275" y="17550"/>
                  <a:pt x="4275" y="17719"/>
                </a:cubicBezTo>
                <a:cubicBezTo>
                  <a:pt x="4275" y="18056"/>
                  <a:pt x="4500" y="18225"/>
                  <a:pt x="4950" y="18225"/>
                </a:cubicBezTo>
                <a:cubicBezTo>
                  <a:pt x="10350" y="18225"/>
                  <a:pt x="10350" y="18225"/>
                  <a:pt x="10350" y="18225"/>
                </a:cubicBezTo>
                <a:cubicBezTo>
                  <a:pt x="10350" y="21262"/>
                  <a:pt x="10350" y="21262"/>
                  <a:pt x="10350" y="21262"/>
                </a:cubicBezTo>
                <a:cubicBezTo>
                  <a:pt x="10350" y="21431"/>
                  <a:pt x="10575" y="21600"/>
                  <a:pt x="10800" y="21600"/>
                </a:cubicBezTo>
                <a:cubicBezTo>
                  <a:pt x="11025" y="21600"/>
                  <a:pt x="11250" y="21431"/>
                  <a:pt x="11250" y="21262"/>
                </a:cubicBezTo>
                <a:cubicBezTo>
                  <a:pt x="11250" y="18225"/>
                  <a:pt x="11250" y="18225"/>
                  <a:pt x="11250" y="18225"/>
                </a:cubicBezTo>
                <a:cubicBezTo>
                  <a:pt x="16650" y="18225"/>
                  <a:pt x="16650" y="18225"/>
                  <a:pt x="16650" y="18225"/>
                </a:cubicBezTo>
                <a:cubicBezTo>
                  <a:pt x="17100" y="18225"/>
                  <a:pt x="17325" y="18056"/>
                  <a:pt x="17325" y="17719"/>
                </a:cubicBezTo>
                <a:cubicBezTo>
                  <a:pt x="17325" y="17550"/>
                  <a:pt x="17100" y="17381"/>
                  <a:pt x="16650" y="17381"/>
                </a:cubicBezTo>
                <a:close/>
              </a:path>
            </a:pathLst>
          </a:custGeom>
          <a:solidFill>
            <a:schemeClr val="bg1"/>
          </a:solidFill>
          <a:ln w="12700" cap="flat">
            <a:solidFill>
              <a:schemeClr val="bg1"/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40" name="Freeform 209"/>
          <p:cNvSpPr/>
          <p:nvPr/>
        </p:nvSpPr>
        <p:spPr>
          <a:xfrm>
            <a:off x="6774667" y="5255031"/>
            <a:ext cx="216000" cy="324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409" y="0"/>
                </a:moveTo>
                <a:cubicBezTo>
                  <a:pt x="3906" y="0"/>
                  <a:pt x="3906" y="0"/>
                  <a:pt x="3906" y="0"/>
                </a:cubicBezTo>
                <a:cubicBezTo>
                  <a:pt x="3677" y="0"/>
                  <a:pt x="3447" y="169"/>
                  <a:pt x="3447" y="506"/>
                </a:cubicBezTo>
                <a:cubicBezTo>
                  <a:pt x="3447" y="12487"/>
                  <a:pt x="3447" y="12487"/>
                  <a:pt x="3447" y="12487"/>
                </a:cubicBezTo>
                <a:cubicBezTo>
                  <a:pt x="689" y="12487"/>
                  <a:pt x="689" y="12487"/>
                  <a:pt x="689" y="12487"/>
                </a:cubicBezTo>
                <a:cubicBezTo>
                  <a:pt x="230" y="12487"/>
                  <a:pt x="0" y="12656"/>
                  <a:pt x="0" y="12994"/>
                </a:cubicBezTo>
                <a:cubicBezTo>
                  <a:pt x="0" y="13162"/>
                  <a:pt x="230" y="13331"/>
                  <a:pt x="689" y="13331"/>
                </a:cubicBezTo>
                <a:cubicBezTo>
                  <a:pt x="3447" y="13331"/>
                  <a:pt x="3447" y="13331"/>
                  <a:pt x="3447" y="13331"/>
                </a:cubicBezTo>
                <a:cubicBezTo>
                  <a:pt x="3447" y="17381"/>
                  <a:pt x="3447" y="17381"/>
                  <a:pt x="3447" y="17381"/>
                </a:cubicBezTo>
                <a:cubicBezTo>
                  <a:pt x="689" y="17381"/>
                  <a:pt x="689" y="17381"/>
                  <a:pt x="689" y="17381"/>
                </a:cubicBezTo>
                <a:cubicBezTo>
                  <a:pt x="230" y="17381"/>
                  <a:pt x="0" y="17550"/>
                  <a:pt x="0" y="17719"/>
                </a:cubicBezTo>
                <a:cubicBezTo>
                  <a:pt x="0" y="17887"/>
                  <a:pt x="230" y="18056"/>
                  <a:pt x="689" y="18056"/>
                </a:cubicBezTo>
                <a:cubicBezTo>
                  <a:pt x="3447" y="18056"/>
                  <a:pt x="3447" y="18056"/>
                  <a:pt x="3447" y="18056"/>
                </a:cubicBezTo>
                <a:cubicBezTo>
                  <a:pt x="3447" y="21262"/>
                  <a:pt x="3447" y="21262"/>
                  <a:pt x="3447" y="21262"/>
                </a:cubicBezTo>
                <a:cubicBezTo>
                  <a:pt x="3447" y="21431"/>
                  <a:pt x="3677" y="21600"/>
                  <a:pt x="3906" y="21600"/>
                </a:cubicBezTo>
                <a:cubicBezTo>
                  <a:pt x="4366" y="21600"/>
                  <a:pt x="4596" y="21431"/>
                  <a:pt x="4596" y="21262"/>
                </a:cubicBezTo>
                <a:cubicBezTo>
                  <a:pt x="4596" y="18056"/>
                  <a:pt x="4596" y="18056"/>
                  <a:pt x="4596" y="18056"/>
                </a:cubicBezTo>
                <a:cubicBezTo>
                  <a:pt x="15855" y="18056"/>
                  <a:pt x="15855" y="18056"/>
                  <a:pt x="15855" y="18056"/>
                </a:cubicBezTo>
                <a:cubicBezTo>
                  <a:pt x="16085" y="18056"/>
                  <a:pt x="16545" y="17887"/>
                  <a:pt x="16545" y="17719"/>
                </a:cubicBezTo>
                <a:cubicBezTo>
                  <a:pt x="16545" y="17550"/>
                  <a:pt x="16085" y="17381"/>
                  <a:pt x="15855" y="17381"/>
                </a:cubicBezTo>
                <a:cubicBezTo>
                  <a:pt x="4596" y="17381"/>
                  <a:pt x="4596" y="17381"/>
                  <a:pt x="4596" y="17381"/>
                </a:cubicBezTo>
                <a:cubicBezTo>
                  <a:pt x="4596" y="13331"/>
                  <a:pt x="4596" y="13331"/>
                  <a:pt x="4596" y="13331"/>
                </a:cubicBezTo>
                <a:cubicBezTo>
                  <a:pt x="12409" y="13331"/>
                  <a:pt x="12409" y="13331"/>
                  <a:pt x="12409" y="13331"/>
                </a:cubicBezTo>
                <a:cubicBezTo>
                  <a:pt x="17464" y="13331"/>
                  <a:pt x="21600" y="10294"/>
                  <a:pt x="21600" y="6750"/>
                </a:cubicBezTo>
                <a:cubicBezTo>
                  <a:pt x="21600" y="3038"/>
                  <a:pt x="17464" y="0"/>
                  <a:pt x="12409" y="0"/>
                </a:cubicBezTo>
                <a:close/>
                <a:moveTo>
                  <a:pt x="18153" y="10800"/>
                </a:moveTo>
                <a:cubicBezTo>
                  <a:pt x="16545" y="11981"/>
                  <a:pt x="14706" y="12487"/>
                  <a:pt x="12409" y="12487"/>
                </a:cubicBezTo>
                <a:cubicBezTo>
                  <a:pt x="4596" y="12487"/>
                  <a:pt x="4596" y="12487"/>
                  <a:pt x="4596" y="12487"/>
                </a:cubicBezTo>
                <a:cubicBezTo>
                  <a:pt x="4596" y="844"/>
                  <a:pt x="4596" y="844"/>
                  <a:pt x="4596" y="844"/>
                </a:cubicBezTo>
                <a:cubicBezTo>
                  <a:pt x="12409" y="844"/>
                  <a:pt x="12409" y="844"/>
                  <a:pt x="12409" y="844"/>
                </a:cubicBezTo>
                <a:cubicBezTo>
                  <a:pt x="14706" y="844"/>
                  <a:pt x="16545" y="1350"/>
                  <a:pt x="18153" y="2531"/>
                </a:cubicBezTo>
                <a:cubicBezTo>
                  <a:pt x="19762" y="3713"/>
                  <a:pt x="20451" y="5063"/>
                  <a:pt x="20451" y="6750"/>
                </a:cubicBezTo>
                <a:cubicBezTo>
                  <a:pt x="20451" y="8269"/>
                  <a:pt x="19762" y="9787"/>
                  <a:pt x="18153" y="10800"/>
                </a:cubicBezTo>
                <a:close/>
              </a:path>
            </a:pathLst>
          </a:custGeom>
          <a:solidFill>
            <a:schemeClr val="bg1"/>
          </a:solidFill>
          <a:ln w="12700" cap="flat">
            <a:solidFill>
              <a:schemeClr val="bg1"/>
            </a:solidFill>
            <a:miter lim="400000"/>
          </a:ln>
          <a:effectLst/>
        </p:spPr>
        <p:txBody>
          <a:bodyPr wrap="square" lIns="91439" tIns="91439" rIns="91439" bIns="91439" numCol="1" anchor="t">
            <a:noAutofit/>
          </a:bodyPr>
          <a:lstStyle/>
          <a:p>
            <a:endParaRPr>
              <a:cs typeface="+mn-ea"/>
              <a:sym typeface="+mn-lt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2151956" y="3999084"/>
            <a:ext cx="3568288" cy="906258"/>
            <a:chOff x="6383522" y="1349766"/>
            <a:chExt cx="3894427" cy="906258"/>
          </a:xfrm>
        </p:grpSpPr>
        <p:sp>
          <p:nvSpPr>
            <p:cNvPr id="42" name="文本框 41"/>
            <p:cNvSpPr txBox="1"/>
            <p:nvPr/>
          </p:nvSpPr>
          <p:spPr>
            <a:xfrm>
              <a:off x="6383522" y="1349766"/>
              <a:ext cx="18457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输入标题文本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6391364" y="1655860"/>
              <a:ext cx="3886585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l"/>
              <a:r>
                <a:rPr lang="en-US" altLang="zh-CN" sz="1100" dirty="0">
                  <a:latin typeface="+mn-lt"/>
                  <a:ea typeface="+mn-ea"/>
                  <a:cs typeface="+mn-ea"/>
                  <a:sym typeface="+mn-lt"/>
                </a:rPr>
                <a:t>Distant Time by Rabindranath. I know not from what distant time .thou art ever coming nearer to meet me. I know not from what distant time . 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151956" y="4991274"/>
            <a:ext cx="3568288" cy="906258"/>
            <a:chOff x="6383522" y="1349766"/>
            <a:chExt cx="3894427" cy="906258"/>
          </a:xfrm>
        </p:grpSpPr>
        <p:sp>
          <p:nvSpPr>
            <p:cNvPr id="45" name="文本框 44"/>
            <p:cNvSpPr txBox="1"/>
            <p:nvPr/>
          </p:nvSpPr>
          <p:spPr>
            <a:xfrm>
              <a:off x="6383522" y="1349766"/>
              <a:ext cx="18457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输入标题文本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6391364" y="1655860"/>
              <a:ext cx="3886585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l"/>
              <a:r>
                <a:rPr lang="en-US" altLang="zh-CN" sz="1100" dirty="0">
                  <a:latin typeface="+mn-lt"/>
                  <a:ea typeface="+mn-ea"/>
                  <a:cs typeface="+mn-ea"/>
                  <a:sym typeface="+mn-lt"/>
                </a:rPr>
                <a:t>Distant Time by Rabindranath. I know not from what distant time .thou art ever coming nearer to meet me. I know not from what distant time . 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416339" y="3999084"/>
            <a:ext cx="3568288" cy="906258"/>
            <a:chOff x="6383522" y="1349766"/>
            <a:chExt cx="3894427" cy="906258"/>
          </a:xfrm>
        </p:grpSpPr>
        <p:sp>
          <p:nvSpPr>
            <p:cNvPr id="48" name="文本框 47"/>
            <p:cNvSpPr txBox="1"/>
            <p:nvPr/>
          </p:nvSpPr>
          <p:spPr>
            <a:xfrm>
              <a:off x="6383522" y="1349766"/>
              <a:ext cx="18457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输入标题文本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6391364" y="1655860"/>
              <a:ext cx="3886585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l"/>
              <a:r>
                <a:rPr lang="en-US" altLang="zh-CN" sz="1100" dirty="0">
                  <a:latin typeface="+mn-lt"/>
                  <a:ea typeface="+mn-ea"/>
                  <a:cs typeface="+mn-ea"/>
                  <a:sym typeface="+mn-lt"/>
                </a:rPr>
                <a:t>Distant Time by Rabindranath. I know not from what distant time .thou art ever coming nearer to meet me. I know not from what distant time . 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416339" y="4991274"/>
            <a:ext cx="3568288" cy="906258"/>
            <a:chOff x="6383522" y="1349766"/>
            <a:chExt cx="3894427" cy="906258"/>
          </a:xfrm>
        </p:grpSpPr>
        <p:sp>
          <p:nvSpPr>
            <p:cNvPr id="51" name="文本框 50"/>
            <p:cNvSpPr txBox="1"/>
            <p:nvPr/>
          </p:nvSpPr>
          <p:spPr>
            <a:xfrm>
              <a:off x="6383522" y="1349766"/>
              <a:ext cx="18457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输入标题文本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6391364" y="1655860"/>
              <a:ext cx="3886585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l"/>
              <a:r>
                <a:rPr lang="en-US" altLang="zh-CN" sz="1100" dirty="0">
                  <a:latin typeface="+mn-lt"/>
                  <a:ea typeface="+mn-ea"/>
                  <a:cs typeface="+mn-ea"/>
                  <a:sym typeface="+mn-lt"/>
                </a:rPr>
                <a:t>Distant Time by Rabindranath. I know not from what distant time .thou art ever coming nearer to meet me. I know not from what distant time . 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6">
            <a:extLst>
              <a:ext uri="{FF2B5EF4-FFF2-40B4-BE49-F238E27FC236}">
                <a16:creationId xmlns:a16="http://schemas.microsoft.com/office/drawing/2014/main" id="{5550D508-E028-4208-8E42-46F2987C82D7}"/>
              </a:ext>
            </a:extLst>
          </p:cNvPr>
          <p:cNvSpPr/>
          <p:nvPr/>
        </p:nvSpPr>
        <p:spPr>
          <a:xfrm>
            <a:off x="974293" y="2288564"/>
            <a:ext cx="4394617" cy="1229193"/>
          </a:xfrm>
          <a:prstGeom prst="rect">
            <a:avLst/>
          </a:prstGeom>
          <a:noFill/>
          <a:ln w="25400" cap="flat" cmpd="sng" algn="ctr">
            <a:solidFill>
              <a:sysClr val="windowText" lastClr="000000">
                <a:lumMod val="60000"/>
                <a:lumOff val="40000"/>
              </a:sysClr>
            </a:solidFill>
            <a:prstDash val="lgDash"/>
            <a:headEnd type="oval" w="lg" len="lg"/>
            <a:tailEnd type="oval" w="lg" len="lg"/>
          </a:ln>
          <a:effectLst/>
        </p:spPr>
        <p:txBody>
          <a:bodyPr lIns="91428" tIns="45714" rIns="91428" bIns="45714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+mn-ea"/>
              <a:cs typeface="+mn-cs"/>
              <a:sym typeface="+mn-lt"/>
            </a:endParaRPr>
          </a:p>
        </p:txBody>
      </p:sp>
      <p:sp>
        <p:nvSpPr>
          <p:cNvPr id="37" name="Oval 8">
            <a:extLst>
              <a:ext uri="{FF2B5EF4-FFF2-40B4-BE49-F238E27FC236}">
                <a16:creationId xmlns:a16="http://schemas.microsoft.com/office/drawing/2014/main" id="{1AC6FB48-0901-4378-914A-8B700290ED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1100" y="2457237"/>
            <a:ext cx="895612" cy="896826"/>
          </a:xfrm>
          <a:prstGeom prst="ellipse">
            <a:avLst/>
          </a:prstGeom>
          <a:solidFill>
            <a:srgbClr val="526188"/>
          </a:solidFill>
          <a:ln w="9525">
            <a:noFill/>
            <a:round/>
            <a:headEnd/>
            <a:tailEnd/>
          </a:ln>
        </p:spPr>
        <p:txBody>
          <a:bodyPr vert="horz" wrap="square" lIns="45714" tIns="22858" rIns="45714" bIns="2285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宋体" pitchFamily="2" charset="-122"/>
              <a:sym typeface="+mn-lt"/>
            </a:endParaRPr>
          </a:p>
        </p:txBody>
      </p:sp>
      <p:sp>
        <p:nvSpPr>
          <p:cNvPr id="38" name="Rectangle 7">
            <a:extLst>
              <a:ext uri="{FF2B5EF4-FFF2-40B4-BE49-F238E27FC236}">
                <a16:creationId xmlns:a16="http://schemas.microsoft.com/office/drawing/2014/main" id="{52FB9F57-6EED-4020-ACD8-7F154D489E21}"/>
              </a:ext>
            </a:extLst>
          </p:cNvPr>
          <p:cNvSpPr/>
          <p:nvPr/>
        </p:nvSpPr>
        <p:spPr>
          <a:xfrm>
            <a:off x="6481115" y="2288564"/>
            <a:ext cx="4394617" cy="1229193"/>
          </a:xfrm>
          <a:prstGeom prst="rect">
            <a:avLst/>
          </a:prstGeom>
          <a:noFill/>
          <a:ln w="25400" cap="flat" cmpd="sng" algn="ctr">
            <a:solidFill>
              <a:sysClr val="windowText" lastClr="000000">
                <a:lumMod val="60000"/>
                <a:lumOff val="40000"/>
              </a:sysClr>
            </a:solidFill>
            <a:prstDash val="lgDash"/>
            <a:headEnd type="oval" w="lg" len="lg"/>
            <a:tailEnd type="oval" w="lg" len="lg"/>
          </a:ln>
          <a:effectLst/>
        </p:spPr>
        <p:txBody>
          <a:bodyPr lIns="91428" tIns="45714" rIns="91428" bIns="45714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+mn-ea"/>
              <a:cs typeface="+mn-cs"/>
              <a:sym typeface="+mn-lt"/>
            </a:endParaRPr>
          </a:p>
        </p:txBody>
      </p:sp>
      <p:sp>
        <p:nvSpPr>
          <p:cNvPr id="39" name="Rectangle 8">
            <a:extLst>
              <a:ext uri="{FF2B5EF4-FFF2-40B4-BE49-F238E27FC236}">
                <a16:creationId xmlns:a16="http://schemas.microsoft.com/office/drawing/2014/main" id="{E0BEE825-5550-4581-B9D5-8651FD79939E}"/>
              </a:ext>
            </a:extLst>
          </p:cNvPr>
          <p:cNvSpPr/>
          <p:nvPr/>
        </p:nvSpPr>
        <p:spPr>
          <a:xfrm>
            <a:off x="974293" y="3696440"/>
            <a:ext cx="4394617" cy="1229193"/>
          </a:xfrm>
          <a:prstGeom prst="rect">
            <a:avLst/>
          </a:prstGeom>
          <a:noFill/>
          <a:ln w="25400" cap="flat" cmpd="sng" algn="ctr">
            <a:solidFill>
              <a:sysClr val="windowText" lastClr="000000">
                <a:lumMod val="60000"/>
                <a:lumOff val="40000"/>
              </a:sysClr>
            </a:solidFill>
            <a:prstDash val="lgDash"/>
            <a:headEnd type="oval" w="lg" len="lg"/>
            <a:tailEnd type="oval" w="lg" len="lg"/>
          </a:ln>
          <a:effectLst/>
        </p:spPr>
        <p:txBody>
          <a:bodyPr lIns="91428" tIns="45714" rIns="91428" bIns="45714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+mn-ea"/>
              <a:cs typeface="+mn-cs"/>
              <a:sym typeface="+mn-lt"/>
            </a:endParaRP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799469D9-2B10-417C-AA5D-17FB362E51B3}"/>
              </a:ext>
            </a:extLst>
          </p:cNvPr>
          <p:cNvSpPr/>
          <p:nvPr/>
        </p:nvSpPr>
        <p:spPr>
          <a:xfrm>
            <a:off x="6481115" y="3696440"/>
            <a:ext cx="4394617" cy="1229193"/>
          </a:xfrm>
          <a:prstGeom prst="rect">
            <a:avLst/>
          </a:prstGeom>
          <a:noFill/>
          <a:ln w="25400" cap="flat" cmpd="sng" algn="ctr">
            <a:solidFill>
              <a:sysClr val="windowText" lastClr="000000">
                <a:lumMod val="60000"/>
                <a:lumOff val="40000"/>
              </a:sysClr>
            </a:solidFill>
            <a:prstDash val="lgDash"/>
            <a:headEnd type="oval" w="lg" len="lg"/>
            <a:tailEnd type="oval" w="lg" len="lg"/>
          </a:ln>
          <a:effectLst/>
        </p:spPr>
        <p:txBody>
          <a:bodyPr lIns="91428" tIns="45714" rIns="91428" bIns="45714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+mn-ea"/>
              <a:cs typeface="+mn-cs"/>
              <a:sym typeface="+mn-lt"/>
            </a:endParaRPr>
          </a:p>
        </p:txBody>
      </p:sp>
      <p:sp>
        <p:nvSpPr>
          <p:cNvPr id="41" name="Oval 8">
            <a:extLst>
              <a:ext uri="{FF2B5EF4-FFF2-40B4-BE49-F238E27FC236}">
                <a16:creationId xmlns:a16="http://schemas.microsoft.com/office/drawing/2014/main" id="{00598A21-6F35-4659-932F-7D0D724E6D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7474" y="3858099"/>
            <a:ext cx="895612" cy="896826"/>
          </a:xfrm>
          <a:prstGeom prst="ellipse">
            <a:avLst/>
          </a:prstGeom>
          <a:solidFill>
            <a:srgbClr val="E7C7A0"/>
          </a:solidFill>
          <a:ln w="9525">
            <a:noFill/>
            <a:round/>
            <a:headEnd/>
            <a:tailEnd/>
          </a:ln>
        </p:spPr>
        <p:txBody>
          <a:bodyPr vert="horz" wrap="square" lIns="45714" tIns="22858" rIns="45714" bIns="2285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anklin Gothic Book"/>
              <a:ea typeface="宋体" pitchFamily="2" charset="-122"/>
              <a:sym typeface="+mn-lt"/>
            </a:endParaRPr>
          </a:p>
        </p:txBody>
      </p:sp>
      <p:sp>
        <p:nvSpPr>
          <p:cNvPr id="42" name="Oval 8">
            <a:extLst>
              <a:ext uri="{FF2B5EF4-FFF2-40B4-BE49-F238E27FC236}">
                <a16:creationId xmlns:a16="http://schemas.microsoft.com/office/drawing/2014/main" id="{6AF3D09B-EAF6-4107-B229-88AC7EF83F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1100" y="3858099"/>
            <a:ext cx="895612" cy="896826"/>
          </a:xfrm>
          <a:prstGeom prst="ellipse">
            <a:avLst/>
          </a:prstGeom>
          <a:solidFill>
            <a:srgbClr val="526188"/>
          </a:solidFill>
          <a:ln w="9525">
            <a:noFill/>
            <a:round/>
            <a:headEnd/>
            <a:tailEnd/>
          </a:ln>
        </p:spPr>
        <p:txBody>
          <a:bodyPr vert="horz" wrap="square" lIns="45714" tIns="22858" rIns="45714" bIns="2285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宋体" pitchFamily="2" charset="-122"/>
              <a:sym typeface="+mn-lt"/>
            </a:endParaRPr>
          </a:p>
        </p:txBody>
      </p:sp>
      <p:sp>
        <p:nvSpPr>
          <p:cNvPr id="43" name="Oval 8">
            <a:extLst>
              <a:ext uri="{FF2B5EF4-FFF2-40B4-BE49-F238E27FC236}">
                <a16:creationId xmlns:a16="http://schemas.microsoft.com/office/drawing/2014/main" id="{2C6B017E-F6BE-4414-8BA5-3DE6319827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7474" y="2457237"/>
            <a:ext cx="895612" cy="896826"/>
          </a:xfrm>
          <a:prstGeom prst="ellipse">
            <a:avLst/>
          </a:prstGeom>
          <a:solidFill>
            <a:srgbClr val="E7C7A0"/>
          </a:solidFill>
          <a:ln w="9525">
            <a:noFill/>
            <a:round/>
            <a:headEnd/>
            <a:tailEnd/>
          </a:ln>
        </p:spPr>
        <p:txBody>
          <a:bodyPr vert="horz" wrap="square" lIns="45714" tIns="22858" rIns="45714" bIns="2285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宋体" pitchFamily="2" charset="-122"/>
              <a:sym typeface="+mn-lt"/>
            </a:endParaRPr>
          </a:p>
        </p:txBody>
      </p:sp>
      <p:sp>
        <p:nvSpPr>
          <p:cNvPr id="44" name="AutoShape 117">
            <a:extLst>
              <a:ext uri="{FF2B5EF4-FFF2-40B4-BE49-F238E27FC236}">
                <a16:creationId xmlns:a16="http://schemas.microsoft.com/office/drawing/2014/main" id="{399533F0-DE8F-40F6-9C76-0B31A96FC179}"/>
              </a:ext>
            </a:extLst>
          </p:cNvPr>
          <p:cNvSpPr>
            <a:spLocks/>
          </p:cNvSpPr>
          <p:nvPr/>
        </p:nvSpPr>
        <p:spPr bwMode="auto">
          <a:xfrm>
            <a:off x="5209498" y="4186884"/>
            <a:ext cx="318822" cy="239253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523" tIns="9523" rIns="9523" bIns="9523" anchor="ctr"/>
          <a:lstStyle/>
          <a:p>
            <a:pPr marL="0" marR="0" lvl="0" indent="0" algn="ctr" defTabSz="114285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Franklin Gothic Book"/>
              <a:ea typeface="宋体" pitchFamily="2" charset="-122"/>
              <a:sym typeface="+mn-lt"/>
            </a:endParaRPr>
          </a:p>
        </p:txBody>
      </p:sp>
      <p:grpSp>
        <p:nvGrpSpPr>
          <p:cNvPr id="45" name="Group 16">
            <a:extLst>
              <a:ext uri="{FF2B5EF4-FFF2-40B4-BE49-F238E27FC236}">
                <a16:creationId xmlns:a16="http://schemas.microsoft.com/office/drawing/2014/main" id="{5428AC15-BCBE-4C7E-91B0-6B9CA4222D5C}"/>
              </a:ext>
            </a:extLst>
          </p:cNvPr>
          <p:cNvGrpSpPr/>
          <p:nvPr/>
        </p:nvGrpSpPr>
        <p:grpSpPr>
          <a:xfrm>
            <a:off x="6333379" y="4147100"/>
            <a:ext cx="319366" cy="318821"/>
            <a:chOff x="2581275" y="2582069"/>
            <a:chExt cx="465138" cy="464344"/>
          </a:xfrm>
          <a:solidFill>
            <a:sysClr val="window" lastClr="FFFFFF"/>
          </a:solidFill>
        </p:grpSpPr>
        <p:sp>
          <p:nvSpPr>
            <p:cNvPr id="46" name="AutoShape 128">
              <a:extLst>
                <a:ext uri="{FF2B5EF4-FFF2-40B4-BE49-F238E27FC236}">
                  <a16:creationId xmlns:a16="http://schemas.microsoft.com/office/drawing/2014/main" id="{75056BC4-673F-40D4-932E-518A71969F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1275" y="2582069"/>
              <a:ext cx="465138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  <p:sp>
          <p:nvSpPr>
            <p:cNvPr id="47" name="AutoShape 129">
              <a:extLst>
                <a:ext uri="{FF2B5EF4-FFF2-40B4-BE49-F238E27FC236}">
                  <a16:creationId xmlns:a16="http://schemas.microsoft.com/office/drawing/2014/main" id="{36F424F5-23E8-4D25-8EB9-2A1ACFE56BC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1788" y="2640013"/>
              <a:ext cx="115888" cy="115888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</p:grpSp>
      <p:sp>
        <p:nvSpPr>
          <p:cNvPr id="48" name="AutoShape 130">
            <a:extLst>
              <a:ext uri="{FF2B5EF4-FFF2-40B4-BE49-F238E27FC236}">
                <a16:creationId xmlns:a16="http://schemas.microsoft.com/office/drawing/2014/main" id="{E4F6BEC0-D78D-4496-BA1E-C3DC13A97F95}"/>
              </a:ext>
            </a:extLst>
          </p:cNvPr>
          <p:cNvSpPr>
            <a:spLocks/>
          </p:cNvSpPr>
          <p:nvPr/>
        </p:nvSpPr>
        <p:spPr bwMode="auto">
          <a:xfrm>
            <a:off x="5209498" y="2746241"/>
            <a:ext cx="318822" cy="318821"/>
          </a:xfrm>
          <a:custGeom>
            <a:avLst/>
            <a:gdLst>
              <a:gd name="T0" fmla="+- 0 10799 113"/>
              <a:gd name="T1" fmla="*/ T0 w 21373"/>
              <a:gd name="T2" fmla="*/ 10800 h 21600"/>
              <a:gd name="T3" fmla="+- 0 10799 113"/>
              <a:gd name="T4" fmla="*/ T3 w 21373"/>
              <a:gd name="T5" fmla="*/ 10800 h 21600"/>
              <a:gd name="T6" fmla="+- 0 10799 113"/>
              <a:gd name="T7" fmla="*/ T6 w 21373"/>
              <a:gd name="T8" fmla="*/ 10800 h 21600"/>
              <a:gd name="T9" fmla="+- 0 10799 113"/>
              <a:gd name="T10" fmla="*/ T9 w 2137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3" h="21600">
                <a:moveTo>
                  <a:pt x="1336" y="20249"/>
                </a:moveTo>
                <a:cubicBezTo>
                  <a:pt x="1428" y="20188"/>
                  <a:pt x="3691" y="18688"/>
                  <a:pt x="7070" y="17950"/>
                </a:cubicBezTo>
                <a:lnTo>
                  <a:pt x="8729" y="17587"/>
                </a:lnTo>
                <a:cubicBezTo>
                  <a:pt x="9321" y="17980"/>
                  <a:pt x="9972" y="18225"/>
                  <a:pt x="10686" y="18225"/>
                </a:cubicBezTo>
                <a:cubicBezTo>
                  <a:pt x="11401" y="18225"/>
                  <a:pt x="12052" y="17980"/>
                  <a:pt x="12644" y="17587"/>
                </a:cubicBezTo>
                <a:lnTo>
                  <a:pt x="14303" y="17950"/>
                </a:lnTo>
                <a:cubicBezTo>
                  <a:pt x="17656" y="18682"/>
                  <a:pt x="19911" y="20165"/>
                  <a:pt x="20037" y="20249"/>
                </a:cubicBezTo>
                <a:cubicBezTo>
                  <a:pt x="20037" y="20249"/>
                  <a:pt x="1336" y="20249"/>
                  <a:pt x="1336" y="20249"/>
                </a:cubicBezTo>
                <a:close/>
                <a:moveTo>
                  <a:pt x="13537" y="15793"/>
                </a:moveTo>
                <a:lnTo>
                  <a:pt x="13317" y="16073"/>
                </a:lnTo>
                <a:cubicBezTo>
                  <a:pt x="11725" y="17923"/>
                  <a:pt x="9648" y="17923"/>
                  <a:pt x="8056" y="16073"/>
                </a:cubicBezTo>
                <a:lnTo>
                  <a:pt x="7836" y="15793"/>
                </a:lnTo>
                <a:cubicBezTo>
                  <a:pt x="5977" y="13411"/>
                  <a:pt x="5053" y="10261"/>
                  <a:pt x="5451" y="7255"/>
                </a:cubicBezTo>
                <a:cubicBezTo>
                  <a:pt x="5815" y="4367"/>
                  <a:pt x="7453" y="1350"/>
                  <a:pt x="10686" y="1350"/>
                </a:cubicBezTo>
                <a:cubicBezTo>
                  <a:pt x="13920" y="1350"/>
                  <a:pt x="15558" y="4367"/>
                  <a:pt x="15922" y="7255"/>
                </a:cubicBezTo>
                <a:cubicBezTo>
                  <a:pt x="16318" y="10262"/>
                  <a:pt x="15398" y="13411"/>
                  <a:pt x="13537" y="15793"/>
                </a:cubicBezTo>
                <a:moveTo>
                  <a:pt x="20778" y="19126"/>
                </a:moveTo>
                <a:cubicBezTo>
                  <a:pt x="20644" y="19037"/>
                  <a:pt x="18209" y="17422"/>
                  <a:pt x="14585" y="16630"/>
                </a:cubicBezTo>
                <a:cubicBezTo>
                  <a:pt x="15914" y="14927"/>
                  <a:pt x="16767" y="12639"/>
                  <a:pt x="17130" y="11115"/>
                </a:cubicBezTo>
                <a:cubicBezTo>
                  <a:pt x="17633" y="9004"/>
                  <a:pt x="17438" y="4873"/>
                  <a:pt x="15431" y="2299"/>
                </a:cubicBezTo>
                <a:cubicBezTo>
                  <a:pt x="14259" y="795"/>
                  <a:pt x="12618" y="0"/>
                  <a:pt x="10686" y="0"/>
                </a:cubicBezTo>
                <a:cubicBezTo>
                  <a:pt x="8755" y="0"/>
                  <a:pt x="7114" y="795"/>
                  <a:pt x="5942" y="2299"/>
                </a:cubicBezTo>
                <a:cubicBezTo>
                  <a:pt x="3935" y="4873"/>
                  <a:pt x="3740" y="9004"/>
                  <a:pt x="4243" y="11115"/>
                </a:cubicBezTo>
                <a:cubicBezTo>
                  <a:pt x="4606" y="12639"/>
                  <a:pt x="5459" y="14927"/>
                  <a:pt x="6788" y="16630"/>
                </a:cubicBezTo>
                <a:cubicBezTo>
                  <a:pt x="3164" y="17422"/>
                  <a:pt x="729" y="19037"/>
                  <a:pt x="595" y="19126"/>
                </a:cubicBezTo>
                <a:cubicBezTo>
                  <a:pt x="105" y="19457"/>
                  <a:pt x="-113" y="20071"/>
                  <a:pt x="57" y="20640"/>
                </a:cubicBezTo>
                <a:cubicBezTo>
                  <a:pt x="228" y="21210"/>
                  <a:pt x="747" y="21599"/>
                  <a:pt x="1336" y="21599"/>
                </a:cubicBezTo>
                <a:lnTo>
                  <a:pt x="20037" y="21599"/>
                </a:lnTo>
                <a:cubicBezTo>
                  <a:pt x="20626" y="21599"/>
                  <a:pt x="21145" y="21210"/>
                  <a:pt x="21316" y="20640"/>
                </a:cubicBezTo>
                <a:cubicBezTo>
                  <a:pt x="21487" y="20071"/>
                  <a:pt x="21268" y="19457"/>
                  <a:pt x="20778" y="19126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523" tIns="9523" rIns="9523" bIns="9523" anchor="ctr"/>
          <a:lstStyle/>
          <a:p>
            <a:pPr marL="0" marR="0" lvl="0" indent="0" algn="ctr" defTabSz="114285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Franklin Gothic Book"/>
              <a:ea typeface="宋体" pitchFamily="2" charset="-122"/>
              <a:sym typeface="+mn-lt"/>
            </a:endParaRPr>
          </a:p>
        </p:txBody>
      </p:sp>
      <p:grpSp>
        <p:nvGrpSpPr>
          <p:cNvPr id="49" name="Group 13">
            <a:extLst>
              <a:ext uri="{FF2B5EF4-FFF2-40B4-BE49-F238E27FC236}">
                <a16:creationId xmlns:a16="http://schemas.microsoft.com/office/drawing/2014/main" id="{CAFB487E-44DE-4957-8BB9-D4E0874FD09B}"/>
              </a:ext>
            </a:extLst>
          </p:cNvPr>
          <p:cNvGrpSpPr/>
          <p:nvPr/>
        </p:nvGrpSpPr>
        <p:grpSpPr>
          <a:xfrm>
            <a:off x="6333651" y="2746241"/>
            <a:ext cx="318822" cy="318821"/>
            <a:chOff x="3498967" y="3049909"/>
            <a:chExt cx="464344" cy="464344"/>
          </a:xfrm>
          <a:solidFill>
            <a:sysClr val="window" lastClr="FFFFFF"/>
          </a:solidFill>
        </p:grpSpPr>
        <p:sp>
          <p:nvSpPr>
            <p:cNvPr id="50" name="AutoShape 126">
              <a:extLst>
                <a:ext uri="{FF2B5EF4-FFF2-40B4-BE49-F238E27FC236}">
                  <a16:creationId xmlns:a16="http://schemas.microsoft.com/office/drawing/2014/main" id="{94D7E116-79C0-4E48-8E24-1209AC2EE7A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8967" y="304990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  <p:sp>
          <p:nvSpPr>
            <p:cNvPr id="51" name="AutoShape 127">
              <a:extLst>
                <a:ext uri="{FF2B5EF4-FFF2-40B4-BE49-F238E27FC236}">
                  <a16:creationId xmlns:a16="http://schemas.microsoft.com/office/drawing/2014/main" id="{4EEE8670-5C94-42C3-B8F9-FC75AE2F3B7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7085" y="312214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</p:grpSp>
      <p:sp>
        <p:nvSpPr>
          <p:cNvPr id="52" name="Oval 8">
            <a:extLst>
              <a:ext uri="{FF2B5EF4-FFF2-40B4-BE49-F238E27FC236}">
                <a16:creationId xmlns:a16="http://schemas.microsoft.com/office/drawing/2014/main" id="{943ACF02-E2DB-456E-996D-688A91AF97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486" y="2699398"/>
            <a:ext cx="411944" cy="412504"/>
          </a:xfrm>
          <a:prstGeom prst="ellipse">
            <a:avLst/>
          </a:prstGeom>
          <a:solidFill>
            <a:srgbClr val="526188"/>
          </a:solidFill>
          <a:ln w="9525">
            <a:noFill/>
            <a:round/>
            <a:headEnd/>
            <a:tailEnd/>
          </a:ln>
        </p:spPr>
        <p:txBody>
          <a:bodyPr vert="horz" wrap="square" lIns="45714" tIns="22858" rIns="45714" bIns="2285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宋体" pitchFamily="2" charset="-122"/>
              <a:sym typeface="+mn-lt"/>
            </a:endParaRPr>
          </a:p>
        </p:txBody>
      </p:sp>
      <p:sp>
        <p:nvSpPr>
          <p:cNvPr id="53" name="Oval 8">
            <a:extLst>
              <a:ext uri="{FF2B5EF4-FFF2-40B4-BE49-F238E27FC236}">
                <a16:creationId xmlns:a16="http://schemas.microsoft.com/office/drawing/2014/main" id="{171E6A3D-D1E0-4915-AEE9-459C9D20C5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486" y="4100259"/>
            <a:ext cx="411944" cy="412504"/>
          </a:xfrm>
          <a:prstGeom prst="ellipse">
            <a:avLst/>
          </a:prstGeom>
          <a:solidFill>
            <a:srgbClr val="526188"/>
          </a:solidFill>
          <a:ln w="9525">
            <a:noFill/>
            <a:round/>
            <a:headEnd/>
            <a:tailEnd/>
          </a:ln>
        </p:spPr>
        <p:txBody>
          <a:bodyPr vert="horz" wrap="square" lIns="45714" tIns="22858" rIns="45714" bIns="2285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宋体" pitchFamily="2" charset="-122"/>
              <a:sym typeface="+mn-lt"/>
            </a:endParaRPr>
          </a:p>
        </p:txBody>
      </p:sp>
      <p:sp>
        <p:nvSpPr>
          <p:cNvPr id="54" name="Oval 8">
            <a:extLst>
              <a:ext uri="{FF2B5EF4-FFF2-40B4-BE49-F238E27FC236}">
                <a16:creationId xmlns:a16="http://schemas.microsoft.com/office/drawing/2014/main" id="{A2E64900-626D-41E9-8514-877CE96745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3086" y="2699398"/>
            <a:ext cx="411944" cy="412504"/>
          </a:xfrm>
          <a:prstGeom prst="ellipse">
            <a:avLst/>
          </a:prstGeom>
          <a:solidFill>
            <a:srgbClr val="E7C7A0"/>
          </a:solidFill>
          <a:ln w="9525">
            <a:noFill/>
            <a:round/>
            <a:headEnd/>
            <a:tailEnd/>
          </a:ln>
        </p:spPr>
        <p:txBody>
          <a:bodyPr vert="horz" wrap="square" lIns="45714" tIns="22858" rIns="45714" bIns="2285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宋体" pitchFamily="2" charset="-122"/>
              <a:sym typeface="+mn-lt"/>
            </a:endParaRPr>
          </a:p>
        </p:txBody>
      </p:sp>
      <p:sp>
        <p:nvSpPr>
          <p:cNvPr id="55" name="Oval 8">
            <a:extLst>
              <a:ext uri="{FF2B5EF4-FFF2-40B4-BE49-F238E27FC236}">
                <a16:creationId xmlns:a16="http://schemas.microsoft.com/office/drawing/2014/main" id="{BCACE91A-AE94-4DD7-8AA5-A1E75BD1A0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3086" y="4100259"/>
            <a:ext cx="411944" cy="412504"/>
          </a:xfrm>
          <a:prstGeom prst="ellipse">
            <a:avLst/>
          </a:prstGeom>
          <a:solidFill>
            <a:srgbClr val="E7C7A0"/>
          </a:solidFill>
          <a:ln w="9525">
            <a:noFill/>
            <a:round/>
            <a:headEnd/>
            <a:tailEnd/>
          </a:ln>
        </p:spPr>
        <p:txBody>
          <a:bodyPr vert="horz" wrap="square" lIns="45714" tIns="22858" rIns="45714" bIns="2285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anklin Gothic Book"/>
              <a:ea typeface="宋体" pitchFamily="2" charset="-122"/>
              <a:sym typeface="+mn-lt"/>
            </a:endParaRPr>
          </a:p>
        </p:txBody>
      </p:sp>
      <p:sp>
        <p:nvSpPr>
          <p:cNvPr id="56" name="Rectangle 28">
            <a:extLst>
              <a:ext uri="{FF2B5EF4-FFF2-40B4-BE49-F238E27FC236}">
                <a16:creationId xmlns:a16="http://schemas.microsoft.com/office/drawing/2014/main" id="{946FDB01-DCAB-415C-848D-DFFDAF937A43}"/>
              </a:ext>
            </a:extLst>
          </p:cNvPr>
          <p:cNvSpPr/>
          <p:nvPr/>
        </p:nvSpPr>
        <p:spPr>
          <a:xfrm>
            <a:off x="7241481" y="2562724"/>
            <a:ext cx="1723630" cy="344377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prstClr val="black">
                    <a:lumMod val="40000"/>
                    <a:lumOff val="60000"/>
                  </a:prstClr>
                </a:solidFill>
                <a:latin typeface="Franklin Gothic Book"/>
                <a:ea typeface="宋体" pitchFamily="2" charset="-122"/>
                <a:sym typeface="+mn-lt"/>
              </a:rPr>
              <a:t>LOREM IPSUM</a:t>
            </a:r>
          </a:p>
        </p:txBody>
      </p:sp>
      <p:sp>
        <p:nvSpPr>
          <p:cNvPr id="57" name="Rectangle 29">
            <a:extLst>
              <a:ext uri="{FF2B5EF4-FFF2-40B4-BE49-F238E27FC236}">
                <a16:creationId xmlns:a16="http://schemas.microsoft.com/office/drawing/2014/main" id="{9401A50A-C56A-41CD-BBBF-4BCF24882C28}"/>
              </a:ext>
            </a:extLst>
          </p:cNvPr>
          <p:cNvSpPr/>
          <p:nvPr/>
        </p:nvSpPr>
        <p:spPr>
          <a:xfrm>
            <a:off x="7241481" y="2870499"/>
            <a:ext cx="3123208" cy="452425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Lorem ipsum dolor sit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amet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consectetuer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adipiscing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elit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sed diam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nonummy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nibh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euismod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tincidunt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ut</a:t>
            </a:r>
            <a:endParaRPr lang="en-US" sz="900" dirty="0">
              <a:solidFill>
                <a:prstClr val="black"/>
              </a:solidFill>
              <a:latin typeface="Franklin Gothic Book"/>
              <a:ea typeface="宋体" pitchFamily="2" charset="-122"/>
              <a:sym typeface="+mn-lt"/>
            </a:endParaRPr>
          </a:p>
        </p:txBody>
      </p:sp>
      <p:sp>
        <p:nvSpPr>
          <p:cNvPr id="58" name="Rectangle 28">
            <a:extLst>
              <a:ext uri="{FF2B5EF4-FFF2-40B4-BE49-F238E27FC236}">
                <a16:creationId xmlns:a16="http://schemas.microsoft.com/office/drawing/2014/main" id="{2A1871BE-DA81-428C-ADCB-D62E3EBC1C95}"/>
              </a:ext>
            </a:extLst>
          </p:cNvPr>
          <p:cNvSpPr/>
          <p:nvPr/>
        </p:nvSpPr>
        <p:spPr>
          <a:xfrm>
            <a:off x="7241481" y="3958681"/>
            <a:ext cx="1723630" cy="344377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prstClr val="black">
                    <a:lumMod val="40000"/>
                    <a:lumOff val="60000"/>
                  </a:prstClr>
                </a:solidFill>
                <a:latin typeface="Franklin Gothic Book"/>
                <a:ea typeface="宋体" pitchFamily="2" charset="-122"/>
                <a:sym typeface="+mn-lt"/>
              </a:rPr>
              <a:t>LOREM IPSUM</a:t>
            </a:r>
          </a:p>
        </p:txBody>
      </p:sp>
      <p:sp>
        <p:nvSpPr>
          <p:cNvPr id="59" name="Rectangle 29">
            <a:extLst>
              <a:ext uri="{FF2B5EF4-FFF2-40B4-BE49-F238E27FC236}">
                <a16:creationId xmlns:a16="http://schemas.microsoft.com/office/drawing/2014/main" id="{6FBD5A93-41AE-4D42-A8C5-876B51F8C91F}"/>
              </a:ext>
            </a:extLst>
          </p:cNvPr>
          <p:cNvSpPr/>
          <p:nvPr/>
        </p:nvSpPr>
        <p:spPr>
          <a:xfrm>
            <a:off x="7241481" y="4266456"/>
            <a:ext cx="3123208" cy="452425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Lorem ipsum dolor sit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amet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consectetuer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adipiscing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elit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sed diam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nonummy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nibh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euismod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tincidunt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ut</a:t>
            </a:r>
            <a:endParaRPr lang="en-US" sz="900" dirty="0">
              <a:solidFill>
                <a:prstClr val="black"/>
              </a:solidFill>
              <a:latin typeface="Franklin Gothic Book"/>
              <a:ea typeface="宋体" pitchFamily="2" charset="-122"/>
              <a:sym typeface="+mn-lt"/>
            </a:endParaRPr>
          </a:p>
        </p:txBody>
      </p:sp>
      <p:sp>
        <p:nvSpPr>
          <p:cNvPr id="60" name="Rectangle 28">
            <a:extLst>
              <a:ext uri="{FF2B5EF4-FFF2-40B4-BE49-F238E27FC236}">
                <a16:creationId xmlns:a16="http://schemas.microsoft.com/office/drawing/2014/main" id="{76A99982-AA79-4BDA-96F3-DE511D9F174C}"/>
              </a:ext>
            </a:extLst>
          </p:cNvPr>
          <p:cNvSpPr/>
          <p:nvPr/>
        </p:nvSpPr>
        <p:spPr>
          <a:xfrm>
            <a:off x="2864393" y="2562724"/>
            <a:ext cx="1723630" cy="344377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prstClr val="black">
                    <a:lumMod val="40000"/>
                    <a:lumOff val="60000"/>
                  </a:prstClr>
                </a:solidFill>
                <a:latin typeface="Franklin Gothic Book"/>
                <a:ea typeface="宋体" pitchFamily="2" charset="-122"/>
                <a:sym typeface="+mn-lt"/>
              </a:rPr>
              <a:t>LOREM IPSUM</a:t>
            </a:r>
          </a:p>
        </p:txBody>
      </p:sp>
      <p:sp>
        <p:nvSpPr>
          <p:cNvPr id="61" name="Rectangle 29">
            <a:extLst>
              <a:ext uri="{FF2B5EF4-FFF2-40B4-BE49-F238E27FC236}">
                <a16:creationId xmlns:a16="http://schemas.microsoft.com/office/drawing/2014/main" id="{F3163091-E9BB-4151-8258-FEEB509BCAA0}"/>
              </a:ext>
            </a:extLst>
          </p:cNvPr>
          <p:cNvSpPr/>
          <p:nvPr/>
        </p:nvSpPr>
        <p:spPr>
          <a:xfrm>
            <a:off x="1464813" y="2870499"/>
            <a:ext cx="3123208" cy="452425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Lorem ipsum dolor sit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amet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consectetuer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adipiscing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elit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sed diam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nonummy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nibh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euismod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tincidunt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ut</a:t>
            </a:r>
            <a:endParaRPr lang="en-US" sz="900" dirty="0">
              <a:solidFill>
                <a:prstClr val="black"/>
              </a:solidFill>
              <a:latin typeface="Franklin Gothic Book"/>
              <a:ea typeface="宋体" pitchFamily="2" charset="-122"/>
              <a:sym typeface="+mn-lt"/>
            </a:endParaRPr>
          </a:p>
        </p:txBody>
      </p:sp>
      <p:sp>
        <p:nvSpPr>
          <p:cNvPr id="62" name="Rectangle 28">
            <a:extLst>
              <a:ext uri="{FF2B5EF4-FFF2-40B4-BE49-F238E27FC236}">
                <a16:creationId xmlns:a16="http://schemas.microsoft.com/office/drawing/2014/main" id="{79ACFC6A-C057-4B37-8AFF-385393CC8CA0}"/>
              </a:ext>
            </a:extLst>
          </p:cNvPr>
          <p:cNvSpPr/>
          <p:nvPr/>
        </p:nvSpPr>
        <p:spPr>
          <a:xfrm>
            <a:off x="2864393" y="3958681"/>
            <a:ext cx="1723630" cy="344377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prstClr val="black">
                    <a:lumMod val="40000"/>
                    <a:lumOff val="60000"/>
                  </a:prstClr>
                </a:solidFill>
                <a:latin typeface="Franklin Gothic Book"/>
                <a:ea typeface="宋体" pitchFamily="2" charset="-122"/>
                <a:sym typeface="+mn-lt"/>
              </a:rPr>
              <a:t>LOREM IPSUM</a:t>
            </a:r>
          </a:p>
        </p:txBody>
      </p:sp>
      <p:sp>
        <p:nvSpPr>
          <p:cNvPr id="63" name="Rectangle 29">
            <a:extLst>
              <a:ext uri="{FF2B5EF4-FFF2-40B4-BE49-F238E27FC236}">
                <a16:creationId xmlns:a16="http://schemas.microsoft.com/office/drawing/2014/main" id="{DD5E92B4-2866-4FC9-8EF6-65004889852A}"/>
              </a:ext>
            </a:extLst>
          </p:cNvPr>
          <p:cNvSpPr/>
          <p:nvPr/>
        </p:nvSpPr>
        <p:spPr>
          <a:xfrm>
            <a:off x="1464813" y="4266456"/>
            <a:ext cx="3123208" cy="452425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Lorem ipsum dolor sit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amet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consectetuer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adipiscing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elit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sed diam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nonummy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nibh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euismod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tincidunt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ut</a:t>
            </a:r>
            <a:endParaRPr lang="en-US" sz="900" dirty="0">
              <a:solidFill>
                <a:prstClr val="black"/>
              </a:solidFill>
              <a:latin typeface="Franklin Gothic Book"/>
              <a:ea typeface="宋体" pitchFamily="2" charset="-122"/>
              <a:sym typeface="+mn-lt"/>
            </a:endParaRPr>
          </a:p>
        </p:txBody>
      </p:sp>
      <p:sp>
        <p:nvSpPr>
          <p:cNvPr id="64" name="Rectangle 32">
            <a:extLst>
              <a:ext uri="{FF2B5EF4-FFF2-40B4-BE49-F238E27FC236}">
                <a16:creationId xmlns:a16="http://schemas.microsoft.com/office/drawing/2014/main" id="{152DCDD9-CA37-4611-B884-B6CFF574FEBA}"/>
              </a:ext>
            </a:extLst>
          </p:cNvPr>
          <p:cNvSpPr/>
          <p:nvPr/>
        </p:nvSpPr>
        <p:spPr>
          <a:xfrm>
            <a:off x="819437" y="2777007"/>
            <a:ext cx="358047" cy="523220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>
                <a:solidFill>
                  <a:prstClr val="white"/>
                </a:solidFill>
                <a:latin typeface="Franklin Gothic Book"/>
                <a:ea typeface="宋体" pitchFamily="2" charset="-122"/>
                <a:sym typeface="+mn-lt"/>
              </a:rPr>
              <a:t>01</a:t>
            </a:r>
          </a:p>
        </p:txBody>
      </p:sp>
      <p:sp>
        <p:nvSpPr>
          <p:cNvPr id="65" name="Rectangle 33">
            <a:extLst>
              <a:ext uri="{FF2B5EF4-FFF2-40B4-BE49-F238E27FC236}">
                <a16:creationId xmlns:a16="http://schemas.microsoft.com/office/drawing/2014/main" id="{E298B0E8-31BA-4F48-8141-063A58AB5D92}"/>
              </a:ext>
            </a:extLst>
          </p:cNvPr>
          <p:cNvSpPr/>
          <p:nvPr/>
        </p:nvSpPr>
        <p:spPr>
          <a:xfrm>
            <a:off x="819437" y="4186886"/>
            <a:ext cx="358047" cy="523220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>
                <a:solidFill>
                  <a:prstClr val="white"/>
                </a:solidFill>
                <a:latin typeface="Franklin Gothic Book"/>
                <a:ea typeface="宋体" pitchFamily="2" charset="-122"/>
                <a:sym typeface="+mn-lt"/>
              </a:rPr>
              <a:t>02</a:t>
            </a:r>
          </a:p>
        </p:txBody>
      </p:sp>
      <p:sp>
        <p:nvSpPr>
          <p:cNvPr id="66" name="Rectangle 34">
            <a:extLst>
              <a:ext uri="{FF2B5EF4-FFF2-40B4-BE49-F238E27FC236}">
                <a16:creationId xmlns:a16="http://schemas.microsoft.com/office/drawing/2014/main" id="{6152C5D3-6B99-43BC-83EB-DD4ABD7AAF9C}"/>
              </a:ext>
            </a:extLst>
          </p:cNvPr>
          <p:cNvSpPr/>
          <p:nvPr/>
        </p:nvSpPr>
        <p:spPr>
          <a:xfrm>
            <a:off x="10680037" y="2777007"/>
            <a:ext cx="358047" cy="523220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>
                <a:solidFill>
                  <a:prstClr val="white"/>
                </a:solidFill>
                <a:latin typeface="Franklin Gothic Book"/>
                <a:ea typeface="宋体" pitchFamily="2" charset="-122"/>
                <a:sym typeface="+mn-lt"/>
              </a:rPr>
              <a:t>03</a:t>
            </a:r>
          </a:p>
        </p:txBody>
      </p:sp>
      <p:sp>
        <p:nvSpPr>
          <p:cNvPr id="67" name="Rectangle 35">
            <a:extLst>
              <a:ext uri="{FF2B5EF4-FFF2-40B4-BE49-F238E27FC236}">
                <a16:creationId xmlns:a16="http://schemas.microsoft.com/office/drawing/2014/main" id="{48563569-83D6-40DA-AE27-1B59566EBB4C}"/>
              </a:ext>
            </a:extLst>
          </p:cNvPr>
          <p:cNvSpPr/>
          <p:nvPr/>
        </p:nvSpPr>
        <p:spPr>
          <a:xfrm>
            <a:off x="10680037" y="4186886"/>
            <a:ext cx="358047" cy="523220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>
                <a:solidFill>
                  <a:prstClr val="white"/>
                </a:solidFill>
                <a:latin typeface="Franklin Gothic Book"/>
                <a:ea typeface="宋体" pitchFamily="2" charset="-122"/>
                <a:sym typeface="+mn-lt"/>
              </a:rPr>
              <a:t>04</a:t>
            </a:r>
          </a:p>
        </p:txBody>
      </p:sp>
      <p:grpSp>
        <p:nvGrpSpPr>
          <p:cNvPr id="68" name="组合 67"/>
          <p:cNvGrpSpPr/>
          <p:nvPr/>
        </p:nvGrpSpPr>
        <p:grpSpPr>
          <a:xfrm>
            <a:off x="346076" y="323047"/>
            <a:ext cx="2851486" cy="592053"/>
            <a:chOff x="384176" y="265897"/>
            <a:chExt cx="2851486" cy="592053"/>
          </a:xfrm>
        </p:grpSpPr>
        <p:grpSp>
          <p:nvGrpSpPr>
            <p:cNvPr id="69" name="组合 68"/>
            <p:cNvGrpSpPr/>
            <p:nvPr/>
          </p:nvGrpSpPr>
          <p:grpSpPr>
            <a:xfrm>
              <a:off x="384176" y="307549"/>
              <a:ext cx="377371" cy="507162"/>
              <a:chOff x="899886" y="361978"/>
              <a:chExt cx="377371" cy="507162"/>
            </a:xfrm>
          </p:grpSpPr>
          <p:sp>
            <p:nvSpPr>
              <p:cNvPr id="73" name="等腰三角形 72"/>
              <p:cNvSpPr/>
              <p:nvPr/>
            </p:nvSpPr>
            <p:spPr>
              <a:xfrm>
                <a:off x="899886" y="613178"/>
                <a:ext cx="377371" cy="255962"/>
              </a:xfrm>
              <a:prstGeom prst="triangle">
                <a:avLst/>
              </a:prstGeom>
              <a:solidFill>
                <a:srgbClr val="5261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等腰三角形 73"/>
              <p:cNvSpPr/>
              <p:nvPr/>
            </p:nvSpPr>
            <p:spPr>
              <a:xfrm rot="10800000">
                <a:off x="899886" y="361978"/>
                <a:ext cx="377371" cy="255962"/>
              </a:xfrm>
              <a:prstGeom prst="triangle">
                <a:avLst/>
              </a:prstGeom>
              <a:solidFill>
                <a:srgbClr val="E7C7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825047" y="265897"/>
              <a:ext cx="2410615" cy="592053"/>
              <a:chOff x="5287963" y="239774"/>
              <a:chExt cx="2410615" cy="592053"/>
            </a:xfrm>
          </p:grpSpPr>
          <p:sp>
            <p:nvSpPr>
              <p:cNvPr id="71" name="文本框 28"/>
              <p:cNvSpPr txBox="1"/>
              <p:nvPr/>
            </p:nvSpPr>
            <p:spPr>
              <a:xfrm>
                <a:off x="5287963" y="239774"/>
                <a:ext cx="163234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000" b="1" dirty="0">
                    <a:solidFill>
                      <a:srgbClr val="526188"/>
                    </a:solidFill>
                    <a:cs typeface="+mn-ea"/>
                    <a:sym typeface="+mn-lt"/>
                  </a:rPr>
                  <a:t>工作概述</a:t>
                </a:r>
              </a:p>
            </p:txBody>
          </p:sp>
          <p:sp>
            <p:nvSpPr>
              <p:cNvPr id="72" name="文本框 29"/>
              <p:cNvSpPr txBox="1"/>
              <p:nvPr/>
            </p:nvSpPr>
            <p:spPr>
              <a:xfrm>
                <a:off x="5287963" y="554828"/>
                <a:ext cx="241061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Please enter the title content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92159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/>
          <p:cNvSpPr/>
          <p:nvPr/>
        </p:nvSpPr>
        <p:spPr bwMode="auto">
          <a:xfrm flipH="1">
            <a:off x="0" y="5871029"/>
            <a:ext cx="12192000" cy="1012232"/>
          </a:xfrm>
          <a:custGeom>
            <a:avLst/>
            <a:gdLst>
              <a:gd name="connsiteX0" fmla="*/ 2457949 w 12192000"/>
              <a:gd name="connsiteY0" fmla="*/ 0 h 1012232"/>
              <a:gd name="connsiteX1" fmla="*/ 9057549 w 12192000"/>
              <a:gd name="connsiteY1" fmla="*/ 610553 h 1012232"/>
              <a:gd name="connsiteX2" fmla="*/ 12192000 w 12192000"/>
              <a:gd name="connsiteY2" fmla="*/ 305277 h 1012232"/>
              <a:gd name="connsiteX3" fmla="*/ 12192000 w 12192000"/>
              <a:gd name="connsiteY3" fmla="*/ 1012232 h 1012232"/>
              <a:gd name="connsiteX4" fmla="*/ 114300 w 12192000"/>
              <a:gd name="connsiteY4" fmla="*/ 1012232 h 1012232"/>
              <a:gd name="connsiteX5" fmla="*/ 0 w 12192000"/>
              <a:gd name="connsiteY5" fmla="*/ 1012232 h 1012232"/>
              <a:gd name="connsiteX6" fmla="*/ 0 w 12192000"/>
              <a:gd name="connsiteY6" fmla="*/ 160434 h 1012232"/>
              <a:gd name="connsiteX7" fmla="*/ 270087 w 12192000"/>
              <a:gd name="connsiteY7" fmla="*/ 129128 h 1012232"/>
              <a:gd name="connsiteX8" fmla="*/ 2457949 w 12192000"/>
              <a:gd name="connsiteY8" fmla="*/ 0 h 101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012232">
                <a:moveTo>
                  <a:pt x="2457949" y="0"/>
                </a:moveTo>
                <a:cubicBezTo>
                  <a:pt x="4506845" y="0"/>
                  <a:pt x="7360920" y="610553"/>
                  <a:pt x="9057549" y="610553"/>
                </a:cubicBezTo>
                <a:cubicBezTo>
                  <a:pt x="10754179" y="610553"/>
                  <a:pt x="12192000" y="305277"/>
                  <a:pt x="12192000" y="305277"/>
                </a:cubicBezTo>
                <a:cubicBezTo>
                  <a:pt x="12192000" y="1012232"/>
                  <a:pt x="12192000" y="1012232"/>
                  <a:pt x="12192000" y="1012232"/>
                </a:cubicBezTo>
                <a:cubicBezTo>
                  <a:pt x="5290457" y="1012232"/>
                  <a:pt x="1839686" y="1012232"/>
                  <a:pt x="114300" y="1012232"/>
                </a:cubicBezTo>
                <a:lnTo>
                  <a:pt x="0" y="1012232"/>
                </a:lnTo>
                <a:lnTo>
                  <a:pt x="0" y="160434"/>
                </a:lnTo>
                <a:lnTo>
                  <a:pt x="270087" y="129128"/>
                </a:lnTo>
                <a:cubicBezTo>
                  <a:pt x="925321" y="57390"/>
                  <a:pt x="1689613" y="0"/>
                  <a:pt x="2457949" y="0"/>
                </a:cubicBezTo>
                <a:close/>
              </a:path>
            </a:pathLst>
          </a:custGeom>
          <a:solidFill>
            <a:srgbClr val="526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46076" y="323047"/>
            <a:ext cx="2851486" cy="592053"/>
            <a:chOff x="384176" y="265897"/>
            <a:chExt cx="2851486" cy="592053"/>
          </a:xfrm>
        </p:grpSpPr>
        <p:grpSp>
          <p:nvGrpSpPr>
            <p:cNvPr id="16" name="组合 15"/>
            <p:cNvGrpSpPr/>
            <p:nvPr/>
          </p:nvGrpSpPr>
          <p:grpSpPr>
            <a:xfrm>
              <a:off x="384176" y="307549"/>
              <a:ext cx="377371" cy="507162"/>
              <a:chOff x="899886" y="361978"/>
              <a:chExt cx="377371" cy="507162"/>
            </a:xfrm>
          </p:grpSpPr>
          <p:sp>
            <p:nvSpPr>
              <p:cNvPr id="14" name="等腰三角形 13"/>
              <p:cNvSpPr/>
              <p:nvPr/>
            </p:nvSpPr>
            <p:spPr>
              <a:xfrm>
                <a:off x="899886" y="613178"/>
                <a:ext cx="377371" cy="255962"/>
              </a:xfrm>
              <a:prstGeom prst="triangle">
                <a:avLst/>
              </a:prstGeom>
              <a:solidFill>
                <a:srgbClr val="5261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rot="10800000">
                <a:off x="899886" y="361978"/>
                <a:ext cx="377371" cy="255962"/>
              </a:xfrm>
              <a:prstGeom prst="triangle">
                <a:avLst/>
              </a:prstGeom>
              <a:solidFill>
                <a:srgbClr val="E7C7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825047" y="265897"/>
              <a:ext cx="2410615" cy="592053"/>
              <a:chOff x="5287963" y="239774"/>
              <a:chExt cx="2410615" cy="592053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5287963" y="239774"/>
                <a:ext cx="163234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000" b="1" dirty="0">
                    <a:solidFill>
                      <a:srgbClr val="526188"/>
                    </a:solidFill>
                    <a:cs typeface="+mn-ea"/>
                    <a:sym typeface="+mn-lt"/>
                  </a:rPr>
                  <a:t>工作概述</a:t>
                </a: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5287963" y="554828"/>
                <a:ext cx="241061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Please enter the title content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610268" y="2015921"/>
            <a:ext cx="3014267" cy="2999608"/>
            <a:chOff x="4300933" y="1673021"/>
            <a:chExt cx="3014267" cy="2999608"/>
          </a:xfrm>
        </p:grpSpPr>
        <p:sp>
          <p:nvSpPr>
            <p:cNvPr id="3" name="菱形 2"/>
            <p:cNvSpPr/>
            <p:nvPr/>
          </p:nvSpPr>
          <p:spPr>
            <a:xfrm>
              <a:off x="5115337" y="1673021"/>
              <a:ext cx="1398111" cy="1398111"/>
            </a:xfrm>
            <a:prstGeom prst="diamond">
              <a:avLst/>
            </a:prstGeom>
            <a:solidFill>
              <a:srgbClr val="526188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菱形 11"/>
            <p:cNvSpPr/>
            <p:nvPr/>
          </p:nvSpPr>
          <p:spPr>
            <a:xfrm>
              <a:off x="5102085" y="3274518"/>
              <a:ext cx="1398111" cy="1398111"/>
            </a:xfrm>
            <a:prstGeom prst="diamond">
              <a:avLst/>
            </a:prstGeom>
            <a:solidFill>
              <a:srgbClr val="526188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菱形 12"/>
            <p:cNvSpPr/>
            <p:nvPr/>
          </p:nvSpPr>
          <p:spPr>
            <a:xfrm>
              <a:off x="4300933" y="2461528"/>
              <a:ext cx="1398111" cy="1398111"/>
            </a:xfrm>
            <a:prstGeom prst="diamond">
              <a:avLst/>
            </a:prstGeom>
            <a:solidFill>
              <a:srgbClr val="E7C7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菱形 16"/>
            <p:cNvSpPr/>
            <p:nvPr/>
          </p:nvSpPr>
          <p:spPr>
            <a:xfrm>
              <a:off x="5917089" y="2486011"/>
              <a:ext cx="1398111" cy="1398111"/>
            </a:xfrm>
            <a:prstGeom prst="diamond">
              <a:avLst/>
            </a:prstGeom>
            <a:solidFill>
              <a:srgbClr val="E7C7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96"/>
            <p:cNvSpPr/>
            <p:nvPr/>
          </p:nvSpPr>
          <p:spPr>
            <a:xfrm>
              <a:off x="5616578" y="3744989"/>
              <a:ext cx="382977" cy="3842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1" h="21351" extrusionOk="0">
                  <a:moveTo>
                    <a:pt x="20977" y="21309"/>
                  </a:moveTo>
                  <a:cubicBezTo>
                    <a:pt x="20977" y="21309"/>
                    <a:pt x="21143" y="21309"/>
                    <a:pt x="21143" y="21143"/>
                  </a:cubicBezTo>
                  <a:cubicBezTo>
                    <a:pt x="21309" y="21143"/>
                    <a:pt x="21309" y="20977"/>
                    <a:pt x="21309" y="20977"/>
                  </a:cubicBezTo>
                  <a:cubicBezTo>
                    <a:pt x="21309" y="17487"/>
                    <a:pt x="21309" y="17487"/>
                    <a:pt x="21309" y="17487"/>
                  </a:cubicBezTo>
                  <a:cubicBezTo>
                    <a:pt x="21309" y="17487"/>
                    <a:pt x="21309" y="17487"/>
                    <a:pt x="21309" y="17487"/>
                  </a:cubicBezTo>
                  <a:cubicBezTo>
                    <a:pt x="21309" y="17321"/>
                    <a:pt x="21309" y="17321"/>
                    <a:pt x="21143" y="17155"/>
                  </a:cubicBezTo>
                  <a:cubicBezTo>
                    <a:pt x="14663" y="10675"/>
                    <a:pt x="14663" y="10675"/>
                    <a:pt x="14663" y="10675"/>
                  </a:cubicBezTo>
                  <a:cubicBezTo>
                    <a:pt x="20977" y="4361"/>
                    <a:pt x="20977" y="4361"/>
                    <a:pt x="20977" y="4361"/>
                  </a:cubicBezTo>
                  <a:cubicBezTo>
                    <a:pt x="21475" y="4029"/>
                    <a:pt x="21475" y="3364"/>
                    <a:pt x="20977" y="3032"/>
                  </a:cubicBezTo>
                  <a:cubicBezTo>
                    <a:pt x="18318" y="373"/>
                    <a:pt x="18318" y="373"/>
                    <a:pt x="18318" y="373"/>
                  </a:cubicBezTo>
                  <a:cubicBezTo>
                    <a:pt x="17986" y="-125"/>
                    <a:pt x="17321" y="-125"/>
                    <a:pt x="16989" y="373"/>
                  </a:cubicBezTo>
                  <a:cubicBezTo>
                    <a:pt x="10675" y="6687"/>
                    <a:pt x="10675" y="6687"/>
                    <a:pt x="10675" y="6687"/>
                  </a:cubicBezTo>
                  <a:cubicBezTo>
                    <a:pt x="4860" y="872"/>
                    <a:pt x="4860" y="872"/>
                    <a:pt x="4860" y="872"/>
                  </a:cubicBezTo>
                  <a:cubicBezTo>
                    <a:pt x="4361" y="373"/>
                    <a:pt x="3697" y="41"/>
                    <a:pt x="2866" y="41"/>
                  </a:cubicBezTo>
                  <a:cubicBezTo>
                    <a:pt x="2201" y="41"/>
                    <a:pt x="1370" y="373"/>
                    <a:pt x="872" y="872"/>
                  </a:cubicBezTo>
                  <a:cubicBezTo>
                    <a:pt x="373" y="1370"/>
                    <a:pt x="41" y="2201"/>
                    <a:pt x="41" y="2866"/>
                  </a:cubicBezTo>
                  <a:cubicBezTo>
                    <a:pt x="41" y="3697"/>
                    <a:pt x="373" y="4361"/>
                    <a:pt x="872" y="4860"/>
                  </a:cubicBezTo>
                  <a:cubicBezTo>
                    <a:pt x="6687" y="10675"/>
                    <a:pt x="6687" y="10675"/>
                    <a:pt x="6687" y="10675"/>
                  </a:cubicBezTo>
                  <a:cubicBezTo>
                    <a:pt x="373" y="16989"/>
                    <a:pt x="373" y="16989"/>
                    <a:pt x="373" y="16989"/>
                  </a:cubicBezTo>
                  <a:cubicBezTo>
                    <a:pt x="-125" y="17321"/>
                    <a:pt x="-125" y="17986"/>
                    <a:pt x="373" y="18318"/>
                  </a:cubicBezTo>
                  <a:cubicBezTo>
                    <a:pt x="3032" y="20977"/>
                    <a:pt x="3032" y="20977"/>
                    <a:pt x="3032" y="20977"/>
                  </a:cubicBezTo>
                  <a:cubicBezTo>
                    <a:pt x="3364" y="21475"/>
                    <a:pt x="4029" y="21475"/>
                    <a:pt x="4361" y="20977"/>
                  </a:cubicBezTo>
                  <a:cubicBezTo>
                    <a:pt x="10675" y="14663"/>
                    <a:pt x="10675" y="14663"/>
                    <a:pt x="10675" y="14663"/>
                  </a:cubicBezTo>
                  <a:cubicBezTo>
                    <a:pt x="17155" y="21143"/>
                    <a:pt x="17155" y="21143"/>
                    <a:pt x="17155" y="21143"/>
                  </a:cubicBezTo>
                  <a:cubicBezTo>
                    <a:pt x="17321" y="21309"/>
                    <a:pt x="17321" y="21309"/>
                    <a:pt x="17487" y="21309"/>
                  </a:cubicBezTo>
                  <a:cubicBezTo>
                    <a:pt x="20977" y="21309"/>
                    <a:pt x="20977" y="21309"/>
                    <a:pt x="20977" y="21309"/>
                  </a:cubicBezTo>
                  <a:close/>
                  <a:moveTo>
                    <a:pt x="12835" y="5524"/>
                  </a:moveTo>
                  <a:cubicBezTo>
                    <a:pt x="13998" y="6521"/>
                    <a:pt x="13998" y="6521"/>
                    <a:pt x="13998" y="6521"/>
                  </a:cubicBezTo>
                  <a:cubicBezTo>
                    <a:pt x="13998" y="6687"/>
                    <a:pt x="14330" y="6687"/>
                    <a:pt x="14497" y="6521"/>
                  </a:cubicBezTo>
                  <a:cubicBezTo>
                    <a:pt x="14663" y="6355"/>
                    <a:pt x="14663" y="6189"/>
                    <a:pt x="14497" y="6023"/>
                  </a:cubicBezTo>
                  <a:cubicBezTo>
                    <a:pt x="13500" y="5026"/>
                    <a:pt x="13500" y="5026"/>
                    <a:pt x="13500" y="5026"/>
                  </a:cubicBezTo>
                  <a:cubicBezTo>
                    <a:pt x="15493" y="2866"/>
                    <a:pt x="15493" y="2866"/>
                    <a:pt x="15493" y="2866"/>
                  </a:cubicBezTo>
                  <a:cubicBezTo>
                    <a:pt x="16490" y="3863"/>
                    <a:pt x="16490" y="3863"/>
                    <a:pt x="16490" y="3863"/>
                  </a:cubicBezTo>
                  <a:cubicBezTo>
                    <a:pt x="16657" y="4029"/>
                    <a:pt x="16989" y="4029"/>
                    <a:pt x="17155" y="3863"/>
                  </a:cubicBezTo>
                  <a:cubicBezTo>
                    <a:pt x="17155" y="3863"/>
                    <a:pt x="17155" y="3697"/>
                    <a:pt x="17155" y="3697"/>
                  </a:cubicBezTo>
                  <a:cubicBezTo>
                    <a:pt x="17155" y="3530"/>
                    <a:pt x="17155" y="3364"/>
                    <a:pt x="17155" y="3364"/>
                  </a:cubicBezTo>
                  <a:cubicBezTo>
                    <a:pt x="15992" y="2367"/>
                    <a:pt x="15992" y="2367"/>
                    <a:pt x="15992" y="2367"/>
                  </a:cubicBezTo>
                  <a:cubicBezTo>
                    <a:pt x="17653" y="706"/>
                    <a:pt x="17653" y="706"/>
                    <a:pt x="17653" y="706"/>
                  </a:cubicBezTo>
                  <a:cubicBezTo>
                    <a:pt x="20644" y="3697"/>
                    <a:pt x="20644" y="3697"/>
                    <a:pt x="20644" y="3697"/>
                  </a:cubicBezTo>
                  <a:cubicBezTo>
                    <a:pt x="14164" y="10177"/>
                    <a:pt x="14164" y="10177"/>
                    <a:pt x="14164" y="10177"/>
                  </a:cubicBezTo>
                  <a:cubicBezTo>
                    <a:pt x="11173" y="7186"/>
                    <a:pt x="11173" y="7186"/>
                    <a:pt x="11173" y="7186"/>
                  </a:cubicBezTo>
                  <a:lnTo>
                    <a:pt x="12835" y="5524"/>
                  </a:lnTo>
                  <a:close/>
                  <a:moveTo>
                    <a:pt x="1537" y="4527"/>
                  </a:moveTo>
                  <a:cubicBezTo>
                    <a:pt x="1537" y="4361"/>
                    <a:pt x="1370" y="4361"/>
                    <a:pt x="1370" y="4361"/>
                  </a:cubicBezTo>
                  <a:cubicBezTo>
                    <a:pt x="1038" y="4029"/>
                    <a:pt x="872" y="3364"/>
                    <a:pt x="872" y="2866"/>
                  </a:cubicBezTo>
                  <a:cubicBezTo>
                    <a:pt x="872" y="2367"/>
                    <a:pt x="1038" y="1869"/>
                    <a:pt x="1370" y="1370"/>
                  </a:cubicBezTo>
                  <a:cubicBezTo>
                    <a:pt x="2201" y="540"/>
                    <a:pt x="3530" y="540"/>
                    <a:pt x="4361" y="1370"/>
                  </a:cubicBezTo>
                  <a:cubicBezTo>
                    <a:pt x="5026" y="2035"/>
                    <a:pt x="5026" y="2035"/>
                    <a:pt x="5026" y="2035"/>
                  </a:cubicBezTo>
                  <a:cubicBezTo>
                    <a:pt x="2035" y="5026"/>
                    <a:pt x="2035" y="5026"/>
                    <a:pt x="2035" y="5026"/>
                  </a:cubicBezTo>
                  <a:lnTo>
                    <a:pt x="1537" y="4527"/>
                  </a:lnTo>
                  <a:close/>
                  <a:moveTo>
                    <a:pt x="2533" y="5524"/>
                  </a:moveTo>
                  <a:cubicBezTo>
                    <a:pt x="5524" y="2533"/>
                    <a:pt x="5524" y="2533"/>
                    <a:pt x="5524" y="2533"/>
                  </a:cubicBezTo>
                  <a:cubicBezTo>
                    <a:pt x="6687" y="3697"/>
                    <a:pt x="6687" y="3697"/>
                    <a:pt x="6687" y="3697"/>
                  </a:cubicBezTo>
                  <a:cubicBezTo>
                    <a:pt x="3697" y="6687"/>
                    <a:pt x="3697" y="6687"/>
                    <a:pt x="3697" y="6687"/>
                  </a:cubicBezTo>
                  <a:lnTo>
                    <a:pt x="2533" y="5524"/>
                  </a:lnTo>
                  <a:close/>
                  <a:moveTo>
                    <a:pt x="3697" y="20644"/>
                  </a:moveTo>
                  <a:cubicBezTo>
                    <a:pt x="706" y="17653"/>
                    <a:pt x="706" y="17653"/>
                    <a:pt x="706" y="17653"/>
                  </a:cubicBezTo>
                  <a:cubicBezTo>
                    <a:pt x="2367" y="15992"/>
                    <a:pt x="2367" y="15992"/>
                    <a:pt x="2367" y="15992"/>
                  </a:cubicBezTo>
                  <a:cubicBezTo>
                    <a:pt x="3364" y="17155"/>
                    <a:pt x="3364" y="17155"/>
                    <a:pt x="3364" y="17155"/>
                  </a:cubicBezTo>
                  <a:cubicBezTo>
                    <a:pt x="3530" y="17321"/>
                    <a:pt x="3697" y="17321"/>
                    <a:pt x="3863" y="17155"/>
                  </a:cubicBezTo>
                  <a:cubicBezTo>
                    <a:pt x="4029" y="16989"/>
                    <a:pt x="4029" y="16657"/>
                    <a:pt x="3863" y="16490"/>
                  </a:cubicBezTo>
                  <a:cubicBezTo>
                    <a:pt x="2866" y="15493"/>
                    <a:pt x="2866" y="15493"/>
                    <a:pt x="2866" y="15493"/>
                  </a:cubicBezTo>
                  <a:cubicBezTo>
                    <a:pt x="5026" y="13500"/>
                    <a:pt x="5026" y="13500"/>
                    <a:pt x="5026" y="13500"/>
                  </a:cubicBezTo>
                  <a:cubicBezTo>
                    <a:pt x="6023" y="14497"/>
                    <a:pt x="6023" y="14497"/>
                    <a:pt x="6023" y="14497"/>
                  </a:cubicBezTo>
                  <a:cubicBezTo>
                    <a:pt x="6189" y="14663"/>
                    <a:pt x="6355" y="14663"/>
                    <a:pt x="6521" y="14497"/>
                  </a:cubicBezTo>
                  <a:cubicBezTo>
                    <a:pt x="6687" y="14330"/>
                    <a:pt x="6687" y="13998"/>
                    <a:pt x="6521" y="13998"/>
                  </a:cubicBezTo>
                  <a:cubicBezTo>
                    <a:pt x="5524" y="12835"/>
                    <a:pt x="5524" y="12835"/>
                    <a:pt x="5524" y="12835"/>
                  </a:cubicBezTo>
                  <a:cubicBezTo>
                    <a:pt x="7186" y="11173"/>
                    <a:pt x="7186" y="11173"/>
                    <a:pt x="7186" y="11173"/>
                  </a:cubicBezTo>
                  <a:cubicBezTo>
                    <a:pt x="10177" y="14164"/>
                    <a:pt x="10177" y="14164"/>
                    <a:pt x="10177" y="14164"/>
                  </a:cubicBezTo>
                  <a:lnTo>
                    <a:pt x="3697" y="20644"/>
                  </a:lnTo>
                  <a:close/>
                  <a:moveTo>
                    <a:pt x="20478" y="20478"/>
                  </a:moveTo>
                  <a:cubicBezTo>
                    <a:pt x="17653" y="20478"/>
                    <a:pt x="17653" y="20478"/>
                    <a:pt x="17653" y="20478"/>
                  </a:cubicBezTo>
                  <a:cubicBezTo>
                    <a:pt x="4361" y="7186"/>
                    <a:pt x="4361" y="7186"/>
                    <a:pt x="4361" y="7186"/>
                  </a:cubicBezTo>
                  <a:cubicBezTo>
                    <a:pt x="7186" y="4361"/>
                    <a:pt x="7186" y="4361"/>
                    <a:pt x="7186" y="4361"/>
                  </a:cubicBezTo>
                  <a:cubicBezTo>
                    <a:pt x="7352" y="4527"/>
                    <a:pt x="7352" y="4527"/>
                    <a:pt x="7352" y="4527"/>
                  </a:cubicBezTo>
                  <a:cubicBezTo>
                    <a:pt x="20478" y="17653"/>
                    <a:pt x="20478" y="17653"/>
                    <a:pt x="20478" y="17653"/>
                  </a:cubicBezTo>
                  <a:lnTo>
                    <a:pt x="20478" y="20478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5609940" y="2216436"/>
              <a:ext cx="382400" cy="369780"/>
              <a:chOff x="5231030" y="2639597"/>
              <a:chExt cx="382400" cy="369780"/>
            </a:xfrm>
            <a:solidFill>
              <a:schemeClr val="bg1"/>
            </a:solidFill>
          </p:grpSpPr>
          <p:sp>
            <p:nvSpPr>
              <p:cNvPr id="28" name="Freeform 172"/>
              <p:cNvSpPr/>
              <p:nvPr/>
            </p:nvSpPr>
            <p:spPr>
              <a:xfrm>
                <a:off x="5231030" y="2639597"/>
                <a:ext cx="382400" cy="3697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587" y="0"/>
                    </a:moveTo>
                    <a:cubicBezTo>
                      <a:pt x="1013" y="0"/>
                      <a:pt x="1013" y="0"/>
                      <a:pt x="1013" y="0"/>
                    </a:cubicBezTo>
                    <a:cubicBezTo>
                      <a:pt x="506" y="0"/>
                      <a:pt x="0" y="523"/>
                      <a:pt x="0" y="1045"/>
                    </a:cubicBezTo>
                    <a:cubicBezTo>
                      <a:pt x="0" y="16548"/>
                      <a:pt x="0" y="16548"/>
                      <a:pt x="0" y="16548"/>
                    </a:cubicBezTo>
                    <a:cubicBezTo>
                      <a:pt x="0" y="17245"/>
                      <a:pt x="506" y="17594"/>
                      <a:pt x="1013" y="17594"/>
                    </a:cubicBezTo>
                    <a:cubicBezTo>
                      <a:pt x="8100" y="17594"/>
                      <a:pt x="8100" y="17594"/>
                      <a:pt x="8100" y="17594"/>
                    </a:cubicBezTo>
                    <a:cubicBezTo>
                      <a:pt x="7594" y="20729"/>
                      <a:pt x="7594" y="20729"/>
                      <a:pt x="7594" y="20729"/>
                    </a:cubicBezTo>
                    <a:cubicBezTo>
                      <a:pt x="6412" y="20729"/>
                      <a:pt x="6412" y="20729"/>
                      <a:pt x="6412" y="20729"/>
                    </a:cubicBezTo>
                    <a:cubicBezTo>
                      <a:pt x="6244" y="20729"/>
                      <a:pt x="6075" y="20903"/>
                      <a:pt x="6075" y="21077"/>
                    </a:cubicBezTo>
                    <a:cubicBezTo>
                      <a:pt x="6075" y="21426"/>
                      <a:pt x="6244" y="21600"/>
                      <a:pt x="6412" y="21600"/>
                    </a:cubicBezTo>
                    <a:cubicBezTo>
                      <a:pt x="15187" y="21600"/>
                      <a:pt x="15187" y="21600"/>
                      <a:pt x="15187" y="21600"/>
                    </a:cubicBezTo>
                    <a:cubicBezTo>
                      <a:pt x="15356" y="21600"/>
                      <a:pt x="15525" y="21426"/>
                      <a:pt x="15525" y="21077"/>
                    </a:cubicBezTo>
                    <a:cubicBezTo>
                      <a:pt x="15525" y="20903"/>
                      <a:pt x="15356" y="20729"/>
                      <a:pt x="15187" y="20729"/>
                    </a:cubicBezTo>
                    <a:cubicBezTo>
                      <a:pt x="14006" y="20729"/>
                      <a:pt x="14006" y="20729"/>
                      <a:pt x="14006" y="20729"/>
                    </a:cubicBezTo>
                    <a:cubicBezTo>
                      <a:pt x="13500" y="17594"/>
                      <a:pt x="13500" y="17594"/>
                      <a:pt x="13500" y="17594"/>
                    </a:cubicBezTo>
                    <a:cubicBezTo>
                      <a:pt x="20587" y="17594"/>
                      <a:pt x="20587" y="17594"/>
                      <a:pt x="20587" y="17594"/>
                    </a:cubicBezTo>
                    <a:cubicBezTo>
                      <a:pt x="21094" y="17594"/>
                      <a:pt x="21600" y="17245"/>
                      <a:pt x="21600" y="16548"/>
                    </a:cubicBezTo>
                    <a:cubicBezTo>
                      <a:pt x="21600" y="1045"/>
                      <a:pt x="21600" y="1045"/>
                      <a:pt x="21600" y="1045"/>
                    </a:cubicBezTo>
                    <a:cubicBezTo>
                      <a:pt x="21600" y="523"/>
                      <a:pt x="21094" y="0"/>
                      <a:pt x="20587" y="0"/>
                    </a:cubicBezTo>
                    <a:close/>
                    <a:moveTo>
                      <a:pt x="8437" y="20729"/>
                    </a:moveTo>
                    <a:cubicBezTo>
                      <a:pt x="8944" y="17594"/>
                      <a:pt x="8944" y="17594"/>
                      <a:pt x="8944" y="17594"/>
                    </a:cubicBezTo>
                    <a:cubicBezTo>
                      <a:pt x="12656" y="17594"/>
                      <a:pt x="12656" y="17594"/>
                      <a:pt x="12656" y="17594"/>
                    </a:cubicBezTo>
                    <a:cubicBezTo>
                      <a:pt x="13162" y="20729"/>
                      <a:pt x="13162" y="20729"/>
                      <a:pt x="13162" y="20729"/>
                    </a:cubicBezTo>
                    <a:lnTo>
                      <a:pt x="8437" y="20729"/>
                    </a:lnTo>
                    <a:close/>
                    <a:moveTo>
                      <a:pt x="20756" y="16897"/>
                    </a:moveTo>
                    <a:cubicBezTo>
                      <a:pt x="844" y="16897"/>
                      <a:pt x="844" y="16897"/>
                      <a:pt x="844" y="16897"/>
                    </a:cubicBezTo>
                    <a:cubicBezTo>
                      <a:pt x="844" y="13761"/>
                      <a:pt x="844" y="13761"/>
                      <a:pt x="844" y="13761"/>
                    </a:cubicBezTo>
                    <a:cubicBezTo>
                      <a:pt x="20756" y="13761"/>
                      <a:pt x="20756" y="13761"/>
                      <a:pt x="20756" y="13761"/>
                    </a:cubicBezTo>
                    <a:lnTo>
                      <a:pt x="20756" y="16897"/>
                    </a:lnTo>
                    <a:close/>
                    <a:moveTo>
                      <a:pt x="20756" y="13065"/>
                    </a:moveTo>
                    <a:cubicBezTo>
                      <a:pt x="844" y="13065"/>
                      <a:pt x="844" y="13065"/>
                      <a:pt x="844" y="13065"/>
                    </a:cubicBezTo>
                    <a:cubicBezTo>
                      <a:pt x="844" y="871"/>
                      <a:pt x="844" y="871"/>
                      <a:pt x="844" y="871"/>
                    </a:cubicBezTo>
                    <a:cubicBezTo>
                      <a:pt x="20756" y="871"/>
                      <a:pt x="20756" y="871"/>
                      <a:pt x="20756" y="871"/>
                    </a:cubicBezTo>
                    <a:lnTo>
                      <a:pt x="20756" y="13065"/>
                    </a:ln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Oval 173"/>
              <p:cNvSpPr/>
              <p:nvPr/>
            </p:nvSpPr>
            <p:spPr>
              <a:xfrm>
                <a:off x="5410239" y="2889482"/>
                <a:ext cx="23980" cy="21455"/>
              </a:xfrm>
              <a:prstGeom prst="ellipse">
                <a:avLst/>
              </a:pr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4794274" y="2996139"/>
              <a:ext cx="382400" cy="360000"/>
              <a:chOff x="9816030" y="1103691"/>
              <a:chExt cx="382400" cy="382400"/>
            </a:xfrm>
            <a:solidFill>
              <a:schemeClr val="bg1"/>
            </a:solidFill>
          </p:grpSpPr>
          <p:sp>
            <p:nvSpPr>
              <p:cNvPr id="24" name="Freeform 217"/>
              <p:cNvSpPr/>
              <p:nvPr/>
            </p:nvSpPr>
            <p:spPr>
              <a:xfrm>
                <a:off x="9816030" y="1103691"/>
                <a:ext cx="382400" cy="382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587" y="1856"/>
                    </a:moveTo>
                    <a:cubicBezTo>
                      <a:pt x="17212" y="1856"/>
                      <a:pt x="17212" y="1856"/>
                      <a:pt x="17212" y="1856"/>
                    </a:cubicBezTo>
                    <a:cubicBezTo>
                      <a:pt x="17212" y="506"/>
                      <a:pt x="17212" y="506"/>
                      <a:pt x="17212" y="506"/>
                    </a:cubicBezTo>
                    <a:cubicBezTo>
                      <a:pt x="17212" y="338"/>
                      <a:pt x="17044" y="169"/>
                      <a:pt x="16875" y="169"/>
                    </a:cubicBezTo>
                    <a:cubicBezTo>
                      <a:pt x="16706" y="169"/>
                      <a:pt x="16537" y="338"/>
                      <a:pt x="16537" y="506"/>
                    </a:cubicBezTo>
                    <a:cubicBezTo>
                      <a:pt x="16537" y="1856"/>
                      <a:pt x="16537" y="1856"/>
                      <a:pt x="16537" y="1856"/>
                    </a:cubicBezTo>
                    <a:cubicBezTo>
                      <a:pt x="11137" y="1856"/>
                      <a:pt x="11137" y="1856"/>
                      <a:pt x="11137" y="1856"/>
                    </a:cubicBezTo>
                    <a:cubicBezTo>
                      <a:pt x="11137" y="506"/>
                      <a:pt x="11137" y="506"/>
                      <a:pt x="11137" y="506"/>
                    </a:cubicBezTo>
                    <a:cubicBezTo>
                      <a:pt x="11137" y="338"/>
                      <a:pt x="10969" y="169"/>
                      <a:pt x="10800" y="169"/>
                    </a:cubicBezTo>
                    <a:cubicBezTo>
                      <a:pt x="10631" y="169"/>
                      <a:pt x="10462" y="338"/>
                      <a:pt x="10462" y="506"/>
                    </a:cubicBezTo>
                    <a:cubicBezTo>
                      <a:pt x="10462" y="1856"/>
                      <a:pt x="10462" y="1856"/>
                      <a:pt x="10462" y="1856"/>
                    </a:cubicBezTo>
                    <a:cubicBezTo>
                      <a:pt x="5063" y="1856"/>
                      <a:pt x="5063" y="1856"/>
                      <a:pt x="5063" y="1856"/>
                    </a:cubicBezTo>
                    <a:cubicBezTo>
                      <a:pt x="5063" y="338"/>
                      <a:pt x="5063" y="338"/>
                      <a:pt x="5063" y="338"/>
                    </a:cubicBezTo>
                    <a:cubicBezTo>
                      <a:pt x="5063" y="169"/>
                      <a:pt x="4894" y="0"/>
                      <a:pt x="4725" y="0"/>
                    </a:cubicBezTo>
                    <a:cubicBezTo>
                      <a:pt x="4556" y="0"/>
                      <a:pt x="4388" y="169"/>
                      <a:pt x="4388" y="338"/>
                    </a:cubicBezTo>
                    <a:cubicBezTo>
                      <a:pt x="4388" y="1856"/>
                      <a:pt x="4388" y="1856"/>
                      <a:pt x="4388" y="1856"/>
                    </a:cubicBezTo>
                    <a:cubicBezTo>
                      <a:pt x="1013" y="1856"/>
                      <a:pt x="1013" y="1856"/>
                      <a:pt x="1013" y="1856"/>
                    </a:cubicBezTo>
                    <a:cubicBezTo>
                      <a:pt x="506" y="1856"/>
                      <a:pt x="0" y="2363"/>
                      <a:pt x="0" y="2869"/>
                    </a:cubicBezTo>
                    <a:cubicBezTo>
                      <a:pt x="0" y="20587"/>
                      <a:pt x="0" y="20587"/>
                      <a:pt x="0" y="20587"/>
                    </a:cubicBezTo>
                    <a:cubicBezTo>
                      <a:pt x="0" y="21094"/>
                      <a:pt x="506" y="21600"/>
                      <a:pt x="1013" y="21600"/>
                    </a:cubicBezTo>
                    <a:cubicBezTo>
                      <a:pt x="20587" y="21600"/>
                      <a:pt x="20587" y="21600"/>
                      <a:pt x="20587" y="21600"/>
                    </a:cubicBezTo>
                    <a:cubicBezTo>
                      <a:pt x="21094" y="21600"/>
                      <a:pt x="21600" y="21094"/>
                      <a:pt x="21600" y="20587"/>
                    </a:cubicBezTo>
                    <a:cubicBezTo>
                      <a:pt x="21600" y="2869"/>
                      <a:pt x="21600" y="2869"/>
                      <a:pt x="21600" y="2869"/>
                    </a:cubicBezTo>
                    <a:cubicBezTo>
                      <a:pt x="21600" y="2363"/>
                      <a:pt x="21094" y="1856"/>
                      <a:pt x="20587" y="1856"/>
                    </a:cubicBezTo>
                    <a:close/>
                    <a:moveTo>
                      <a:pt x="20756" y="20756"/>
                    </a:moveTo>
                    <a:cubicBezTo>
                      <a:pt x="844" y="20756"/>
                      <a:pt x="844" y="20756"/>
                      <a:pt x="844" y="20756"/>
                    </a:cubicBezTo>
                    <a:cubicBezTo>
                      <a:pt x="844" y="7088"/>
                      <a:pt x="844" y="7088"/>
                      <a:pt x="844" y="7088"/>
                    </a:cubicBezTo>
                    <a:cubicBezTo>
                      <a:pt x="20756" y="7088"/>
                      <a:pt x="20756" y="7088"/>
                      <a:pt x="20756" y="7088"/>
                    </a:cubicBezTo>
                    <a:lnTo>
                      <a:pt x="20756" y="20756"/>
                    </a:lnTo>
                    <a:close/>
                    <a:moveTo>
                      <a:pt x="20756" y="6244"/>
                    </a:moveTo>
                    <a:cubicBezTo>
                      <a:pt x="844" y="6244"/>
                      <a:pt x="844" y="6244"/>
                      <a:pt x="844" y="6244"/>
                    </a:cubicBezTo>
                    <a:cubicBezTo>
                      <a:pt x="844" y="2700"/>
                      <a:pt x="844" y="2700"/>
                      <a:pt x="844" y="2700"/>
                    </a:cubicBezTo>
                    <a:cubicBezTo>
                      <a:pt x="4388" y="2700"/>
                      <a:pt x="4388" y="2700"/>
                      <a:pt x="4388" y="2700"/>
                    </a:cubicBezTo>
                    <a:cubicBezTo>
                      <a:pt x="4388" y="3881"/>
                      <a:pt x="4388" y="3881"/>
                      <a:pt x="4388" y="3881"/>
                    </a:cubicBezTo>
                    <a:cubicBezTo>
                      <a:pt x="4388" y="4219"/>
                      <a:pt x="4556" y="4388"/>
                      <a:pt x="4725" y="4388"/>
                    </a:cubicBezTo>
                    <a:cubicBezTo>
                      <a:pt x="4894" y="4388"/>
                      <a:pt x="5063" y="4219"/>
                      <a:pt x="5063" y="3881"/>
                    </a:cubicBezTo>
                    <a:cubicBezTo>
                      <a:pt x="5063" y="2700"/>
                      <a:pt x="5063" y="2700"/>
                      <a:pt x="5063" y="2700"/>
                    </a:cubicBezTo>
                    <a:cubicBezTo>
                      <a:pt x="10462" y="2700"/>
                      <a:pt x="10462" y="2700"/>
                      <a:pt x="10462" y="2700"/>
                    </a:cubicBezTo>
                    <a:cubicBezTo>
                      <a:pt x="10462" y="4219"/>
                      <a:pt x="10462" y="4219"/>
                      <a:pt x="10462" y="4219"/>
                    </a:cubicBezTo>
                    <a:cubicBezTo>
                      <a:pt x="10462" y="4388"/>
                      <a:pt x="10631" y="4556"/>
                      <a:pt x="10800" y="4556"/>
                    </a:cubicBezTo>
                    <a:cubicBezTo>
                      <a:pt x="10969" y="4556"/>
                      <a:pt x="11137" y="4388"/>
                      <a:pt x="11137" y="4219"/>
                    </a:cubicBezTo>
                    <a:cubicBezTo>
                      <a:pt x="11137" y="2700"/>
                      <a:pt x="11137" y="2700"/>
                      <a:pt x="11137" y="2700"/>
                    </a:cubicBezTo>
                    <a:cubicBezTo>
                      <a:pt x="16537" y="2700"/>
                      <a:pt x="16537" y="2700"/>
                      <a:pt x="16537" y="2700"/>
                    </a:cubicBezTo>
                    <a:cubicBezTo>
                      <a:pt x="16537" y="4219"/>
                      <a:pt x="16537" y="4219"/>
                      <a:pt x="16537" y="4219"/>
                    </a:cubicBezTo>
                    <a:cubicBezTo>
                      <a:pt x="16537" y="4388"/>
                      <a:pt x="16706" y="4556"/>
                      <a:pt x="16875" y="4556"/>
                    </a:cubicBezTo>
                    <a:cubicBezTo>
                      <a:pt x="17044" y="4556"/>
                      <a:pt x="17212" y="4388"/>
                      <a:pt x="17212" y="4219"/>
                    </a:cubicBezTo>
                    <a:cubicBezTo>
                      <a:pt x="17212" y="2700"/>
                      <a:pt x="17212" y="2700"/>
                      <a:pt x="17212" y="2700"/>
                    </a:cubicBezTo>
                    <a:cubicBezTo>
                      <a:pt x="20756" y="2700"/>
                      <a:pt x="20756" y="2700"/>
                      <a:pt x="20756" y="2700"/>
                    </a:cubicBezTo>
                    <a:lnTo>
                      <a:pt x="20756" y="6244"/>
                    </a:ln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Freeform 218"/>
              <p:cNvSpPr/>
              <p:nvPr/>
            </p:nvSpPr>
            <p:spPr>
              <a:xfrm>
                <a:off x="9929614" y="1271543"/>
                <a:ext cx="56792" cy="1463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274" y="21600"/>
                    </a:moveTo>
                    <a:cubicBezTo>
                      <a:pt x="19326" y="21600"/>
                      <a:pt x="19326" y="21600"/>
                      <a:pt x="19326" y="21600"/>
                    </a:cubicBezTo>
                    <a:cubicBezTo>
                      <a:pt x="20463" y="21600"/>
                      <a:pt x="21600" y="21159"/>
                      <a:pt x="21600" y="20278"/>
                    </a:cubicBezTo>
                    <a:cubicBezTo>
                      <a:pt x="21600" y="19837"/>
                      <a:pt x="20463" y="19396"/>
                      <a:pt x="19326" y="19396"/>
                    </a:cubicBezTo>
                    <a:cubicBezTo>
                      <a:pt x="13642" y="19396"/>
                      <a:pt x="13642" y="19396"/>
                      <a:pt x="13642" y="19396"/>
                    </a:cubicBezTo>
                    <a:cubicBezTo>
                      <a:pt x="13642" y="882"/>
                      <a:pt x="13642" y="882"/>
                      <a:pt x="13642" y="882"/>
                    </a:cubicBezTo>
                    <a:cubicBezTo>
                      <a:pt x="13642" y="441"/>
                      <a:pt x="12505" y="0"/>
                      <a:pt x="10232" y="0"/>
                    </a:cubicBezTo>
                    <a:cubicBezTo>
                      <a:pt x="10232" y="0"/>
                      <a:pt x="9095" y="0"/>
                      <a:pt x="9095" y="0"/>
                    </a:cubicBezTo>
                    <a:cubicBezTo>
                      <a:pt x="2274" y="2645"/>
                      <a:pt x="2274" y="2645"/>
                      <a:pt x="2274" y="2645"/>
                    </a:cubicBezTo>
                    <a:cubicBezTo>
                      <a:pt x="2274" y="2645"/>
                      <a:pt x="2274" y="3527"/>
                      <a:pt x="2274" y="3967"/>
                    </a:cubicBezTo>
                    <a:cubicBezTo>
                      <a:pt x="3411" y="3967"/>
                      <a:pt x="4547" y="4408"/>
                      <a:pt x="5684" y="3967"/>
                    </a:cubicBezTo>
                    <a:cubicBezTo>
                      <a:pt x="7958" y="3527"/>
                      <a:pt x="7958" y="3527"/>
                      <a:pt x="7958" y="3527"/>
                    </a:cubicBezTo>
                    <a:cubicBezTo>
                      <a:pt x="7958" y="19396"/>
                      <a:pt x="7958" y="19396"/>
                      <a:pt x="7958" y="19396"/>
                    </a:cubicBezTo>
                    <a:cubicBezTo>
                      <a:pt x="2274" y="19396"/>
                      <a:pt x="2274" y="19396"/>
                      <a:pt x="2274" y="19396"/>
                    </a:cubicBezTo>
                    <a:cubicBezTo>
                      <a:pt x="1137" y="19396"/>
                      <a:pt x="0" y="19837"/>
                      <a:pt x="0" y="20278"/>
                    </a:cubicBezTo>
                    <a:cubicBezTo>
                      <a:pt x="0" y="21159"/>
                      <a:pt x="1137" y="21600"/>
                      <a:pt x="2274" y="21600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Freeform 219"/>
              <p:cNvSpPr/>
              <p:nvPr/>
            </p:nvSpPr>
            <p:spPr>
              <a:xfrm>
                <a:off x="10028053" y="1271543"/>
                <a:ext cx="56792" cy="1463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274" y="21600"/>
                    </a:moveTo>
                    <a:cubicBezTo>
                      <a:pt x="19326" y="21600"/>
                      <a:pt x="19326" y="21600"/>
                      <a:pt x="19326" y="21600"/>
                    </a:cubicBezTo>
                    <a:cubicBezTo>
                      <a:pt x="20463" y="21600"/>
                      <a:pt x="21600" y="21159"/>
                      <a:pt x="21600" y="20278"/>
                    </a:cubicBezTo>
                    <a:cubicBezTo>
                      <a:pt x="21600" y="19837"/>
                      <a:pt x="20463" y="19396"/>
                      <a:pt x="19326" y="19396"/>
                    </a:cubicBezTo>
                    <a:cubicBezTo>
                      <a:pt x="13642" y="19396"/>
                      <a:pt x="13642" y="19396"/>
                      <a:pt x="13642" y="19396"/>
                    </a:cubicBezTo>
                    <a:cubicBezTo>
                      <a:pt x="13642" y="882"/>
                      <a:pt x="13642" y="882"/>
                      <a:pt x="13642" y="882"/>
                    </a:cubicBezTo>
                    <a:cubicBezTo>
                      <a:pt x="13642" y="441"/>
                      <a:pt x="12505" y="0"/>
                      <a:pt x="11368" y="0"/>
                    </a:cubicBezTo>
                    <a:cubicBezTo>
                      <a:pt x="10232" y="0"/>
                      <a:pt x="10232" y="0"/>
                      <a:pt x="9095" y="0"/>
                    </a:cubicBezTo>
                    <a:cubicBezTo>
                      <a:pt x="3411" y="2645"/>
                      <a:pt x="3411" y="2645"/>
                      <a:pt x="3411" y="2645"/>
                    </a:cubicBezTo>
                    <a:cubicBezTo>
                      <a:pt x="2274" y="2645"/>
                      <a:pt x="2274" y="3527"/>
                      <a:pt x="3411" y="3967"/>
                    </a:cubicBezTo>
                    <a:cubicBezTo>
                      <a:pt x="3411" y="3967"/>
                      <a:pt x="5684" y="4408"/>
                      <a:pt x="5684" y="3967"/>
                    </a:cubicBezTo>
                    <a:cubicBezTo>
                      <a:pt x="7958" y="3527"/>
                      <a:pt x="7958" y="3527"/>
                      <a:pt x="7958" y="3527"/>
                    </a:cubicBezTo>
                    <a:cubicBezTo>
                      <a:pt x="7958" y="19396"/>
                      <a:pt x="7958" y="19396"/>
                      <a:pt x="7958" y="19396"/>
                    </a:cubicBezTo>
                    <a:cubicBezTo>
                      <a:pt x="2274" y="19396"/>
                      <a:pt x="2274" y="19396"/>
                      <a:pt x="2274" y="19396"/>
                    </a:cubicBezTo>
                    <a:cubicBezTo>
                      <a:pt x="1137" y="19396"/>
                      <a:pt x="0" y="19837"/>
                      <a:pt x="0" y="20278"/>
                    </a:cubicBezTo>
                    <a:cubicBezTo>
                      <a:pt x="0" y="21159"/>
                      <a:pt x="1137" y="21600"/>
                      <a:pt x="2274" y="21600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6400144" y="3049019"/>
              <a:ext cx="432000" cy="324000"/>
              <a:chOff x="7524161" y="2686292"/>
              <a:chExt cx="381138" cy="275126"/>
            </a:xfrm>
            <a:solidFill>
              <a:schemeClr val="bg1"/>
            </a:solidFill>
          </p:grpSpPr>
          <p:sp>
            <p:nvSpPr>
              <p:cNvPr id="35" name="Freeform 139"/>
              <p:cNvSpPr/>
              <p:nvPr/>
            </p:nvSpPr>
            <p:spPr>
              <a:xfrm>
                <a:off x="7524161" y="2686292"/>
                <a:ext cx="381138" cy="2751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756" y="6574"/>
                    </a:moveTo>
                    <a:cubicBezTo>
                      <a:pt x="20588" y="4930"/>
                      <a:pt x="20081" y="3287"/>
                      <a:pt x="19069" y="1878"/>
                    </a:cubicBezTo>
                    <a:cubicBezTo>
                      <a:pt x="18056" y="704"/>
                      <a:pt x="16875" y="0"/>
                      <a:pt x="15525" y="0"/>
                    </a:cubicBezTo>
                    <a:cubicBezTo>
                      <a:pt x="6075" y="0"/>
                      <a:pt x="6075" y="0"/>
                      <a:pt x="6075" y="0"/>
                    </a:cubicBezTo>
                    <a:cubicBezTo>
                      <a:pt x="4725" y="0"/>
                      <a:pt x="3544" y="704"/>
                      <a:pt x="2531" y="1878"/>
                    </a:cubicBezTo>
                    <a:cubicBezTo>
                      <a:pt x="1519" y="3287"/>
                      <a:pt x="1012" y="4930"/>
                      <a:pt x="844" y="6574"/>
                    </a:cubicBezTo>
                    <a:cubicBezTo>
                      <a:pt x="337" y="13383"/>
                      <a:pt x="0" y="17374"/>
                      <a:pt x="0" y="17609"/>
                    </a:cubicBezTo>
                    <a:cubicBezTo>
                      <a:pt x="0" y="19722"/>
                      <a:pt x="1181" y="21600"/>
                      <a:pt x="2869" y="21600"/>
                    </a:cubicBezTo>
                    <a:cubicBezTo>
                      <a:pt x="3881" y="21600"/>
                      <a:pt x="4894" y="20661"/>
                      <a:pt x="5400" y="19252"/>
                    </a:cubicBezTo>
                    <a:cubicBezTo>
                      <a:pt x="7594" y="14557"/>
                      <a:pt x="7594" y="14557"/>
                      <a:pt x="7594" y="14557"/>
                    </a:cubicBezTo>
                    <a:cubicBezTo>
                      <a:pt x="14006" y="14557"/>
                      <a:pt x="14006" y="14557"/>
                      <a:pt x="14006" y="14557"/>
                    </a:cubicBezTo>
                    <a:cubicBezTo>
                      <a:pt x="16200" y="19252"/>
                      <a:pt x="16200" y="19252"/>
                      <a:pt x="16200" y="19252"/>
                    </a:cubicBezTo>
                    <a:cubicBezTo>
                      <a:pt x="16706" y="20661"/>
                      <a:pt x="17719" y="21600"/>
                      <a:pt x="18731" y="21600"/>
                    </a:cubicBezTo>
                    <a:cubicBezTo>
                      <a:pt x="20419" y="21600"/>
                      <a:pt x="21600" y="19722"/>
                      <a:pt x="21600" y="17609"/>
                    </a:cubicBezTo>
                    <a:cubicBezTo>
                      <a:pt x="21600" y="17374"/>
                      <a:pt x="21263" y="13383"/>
                      <a:pt x="20756" y="6574"/>
                    </a:cubicBezTo>
                    <a:close/>
                    <a:moveTo>
                      <a:pt x="18731" y="20426"/>
                    </a:moveTo>
                    <a:cubicBezTo>
                      <a:pt x="18056" y="20426"/>
                      <a:pt x="17213" y="19722"/>
                      <a:pt x="16875" y="18783"/>
                    </a:cubicBezTo>
                    <a:cubicBezTo>
                      <a:pt x="14513" y="13617"/>
                      <a:pt x="14513" y="13617"/>
                      <a:pt x="14513" y="13617"/>
                    </a:cubicBezTo>
                    <a:cubicBezTo>
                      <a:pt x="7087" y="13617"/>
                      <a:pt x="7087" y="13617"/>
                      <a:pt x="7087" y="13617"/>
                    </a:cubicBezTo>
                    <a:cubicBezTo>
                      <a:pt x="4725" y="18783"/>
                      <a:pt x="4725" y="18783"/>
                      <a:pt x="4725" y="18783"/>
                    </a:cubicBezTo>
                    <a:cubicBezTo>
                      <a:pt x="4387" y="19722"/>
                      <a:pt x="3544" y="20426"/>
                      <a:pt x="2869" y="20426"/>
                    </a:cubicBezTo>
                    <a:cubicBezTo>
                      <a:pt x="1687" y="20426"/>
                      <a:pt x="844" y="19252"/>
                      <a:pt x="844" y="17609"/>
                    </a:cubicBezTo>
                    <a:cubicBezTo>
                      <a:pt x="844" y="17139"/>
                      <a:pt x="1350" y="10330"/>
                      <a:pt x="1687" y="6809"/>
                    </a:cubicBezTo>
                    <a:cubicBezTo>
                      <a:pt x="1687" y="5165"/>
                      <a:pt x="2194" y="3757"/>
                      <a:pt x="3037" y="2817"/>
                    </a:cubicBezTo>
                    <a:cubicBezTo>
                      <a:pt x="3881" y="1643"/>
                      <a:pt x="4894" y="1174"/>
                      <a:pt x="6075" y="1174"/>
                    </a:cubicBezTo>
                    <a:cubicBezTo>
                      <a:pt x="15525" y="1174"/>
                      <a:pt x="15525" y="1174"/>
                      <a:pt x="15525" y="1174"/>
                    </a:cubicBezTo>
                    <a:cubicBezTo>
                      <a:pt x="16706" y="1174"/>
                      <a:pt x="17719" y="1643"/>
                      <a:pt x="18563" y="2817"/>
                    </a:cubicBezTo>
                    <a:cubicBezTo>
                      <a:pt x="19406" y="3757"/>
                      <a:pt x="19913" y="5165"/>
                      <a:pt x="19913" y="6809"/>
                    </a:cubicBezTo>
                    <a:cubicBezTo>
                      <a:pt x="20250" y="10800"/>
                      <a:pt x="20756" y="17139"/>
                      <a:pt x="20756" y="17609"/>
                    </a:cubicBezTo>
                    <a:cubicBezTo>
                      <a:pt x="20756" y="19252"/>
                      <a:pt x="19913" y="20426"/>
                      <a:pt x="18731" y="20426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Freeform 140"/>
              <p:cNvSpPr/>
              <p:nvPr/>
            </p:nvSpPr>
            <p:spPr>
              <a:xfrm>
                <a:off x="7598621" y="2746871"/>
                <a:ext cx="80771" cy="807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200" y="8800"/>
                    </a:moveTo>
                    <a:cubicBezTo>
                      <a:pt x="12000" y="8800"/>
                      <a:pt x="12000" y="8800"/>
                      <a:pt x="12000" y="8800"/>
                    </a:cubicBezTo>
                    <a:cubicBezTo>
                      <a:pt x="12000" y="1600"/>
                      <a:pt x="12000" y="1600"/>
                      <a:pt x="12000" y="1600"/>
                    </a:cubicBezTo>
                    <a:cubicBezTo>
                      <a:pt x="12000" y="800"/>
                      <a:pt x="11200" y="0"/>
                      <a:pt x="10400" y="0"/>
                    </a:cubicBezTo>
                    <a:cubicBezTo>
                      <a:pt x="9600" y="0"/>
                      <a:pt x="8800" y="800"/>
                      <a:pt x="8800" y="1600"/>
                    </a:cubicBezTo>
                    <a:cubicBezTo>
                      <a:pt x="8800" y="8800"/>
                      <a:pt x="8800" y="8800"/>
                      <a:pt x="8800" y="8800"/>
                    </a:cubicBezTo>
                    <a:cubicBezTo>
                      <a:pt x="1600" y="8800"/>
                      <a:pt x="1600" y="8800"/>
                      <a:pt x="1600" y="8800"/>
                    </a:cubicBezTo>
                    <a:cubicBezTo>
                      <a:pt x="800" y="8800"/>
                      <a:pt x="0" y="9600"/>
                      <a:pt x="0" y="10400"/>
                    </a:cubicBezTo>
                    <a:cubicBezTo>
                      <a:pt x="0" y="11200"/>
                      <a:pt x="800" y="12000"/>
                      <a:pt x="1600" y="12000"/>
                    </a:cubicBezTo>
                    <a:cubicBezTo>
                      <a:pt x="8800" y="12000"/>
                      <a:pt x="8800" y="12000"/>
                      <a:pt x="8800" y="12000"/>
                    </a:cubicBezTo>
                    <a:cubicBezTo>
                      <a:pt x="8800" y="19200"/>
                      <a:pt x="8800" y="19200"/>
                      <a:pt x="8800" y="19200"/>
                    </a:cubicBezTo>
                    <a:cubicBezTo>
                      <a:pt x="8800" y="20800"/>
                      <a:pt x="9600" y="21600"/>
                      <a:pt x="10400" y="21600"/>
                    </a:cubicBezTo>
                    <a:cubicBezTo>
                      <a:pt x="11200" y="21600"/>
                      <a:pt x="12000" y="20800"/>
                      <a:pt x="12000" y="19200"/>
                    </a:cubicBezTo>
                    <a:cubicBezTo>
                      <a:pt x="12000" y="12000"/>
                      <a:pt x="12000" y="12000"/>
                      <a:pt x="12000" y="12000"/>
                    </a:cubicBezTo>
                    <a:cubicBezTo>
                      <a:pt x="19200" y="12000"/>
                      <a:pt x="19200" y="12000"/>
                      <a:pt x="19200" y="12000"/>
                    </a:cubicBezTo>
                    <a:cubicBezTo>
                      <a:pt x="20800" y="12000"/>
                      <a:pt x="21600" y="11200"/>
                      <a:pt x="21600" y="10400"/>
                    </a:cubicBezTo>
                    <a:cubicBezTo>
                      <a:pt x="21600" y="9600"/>
                      <a:pt x="20800" y="8800"/>
                      <a:pt x="19200" y="8800"/>
                    </a:cubicBezTo>
                    <a:close/>
                  </a:path>
                </a:pathLst>
              </a:cu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Oval 141"/>
              <p:cNvSpPr/>
              <p:nvPr/>
            </p:nvSpPr>
            <p:spPr>
              <a:xfrm>
                <a:off x="7780356" y="2746871"/>
                <a:ext cx="21456" cy="20193"/>
              </a:xfrm>
              <a:prstGeom prst="ellipse">
                <a:avLst/>
              </a:pr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Oval 142"/>
              <p:cNvSpPr/>
              <p:nvPr/>
            </p:nvSpPr>
            <p:spPr>
              <a:xfrm>
                <a:off x="7780356" y="2803663"/>
                <a:ext cx="21456" cy="23980"/>
              </a:xfrm>
              <a:prstGeom prst="ellipse">
                <a:avLst/>
              </a:pr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Oval 143"/>
              <p:cNvSpPr/>
              <p:nvPr/>
            </p:nvSpPr>
            <p:spPr>
              <a:xfrm>
                <a:off x="7810644" y="2775897"/>
                <a:ext cx="20193" cy="21456"/>
              </a:xfrm>
              <a:prstGeom prst="ellipse">
                <a:avLst/>
              </a:pr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Oval 144"/>
              <p:cNvSpPr/>
              <p:nvPr/>
            </p:nvSpPr>
            <p:spPr>
              <a:xfrm>
                <a:off x="7750067" y="2775897"/>
                <a:ext cx="23980" cy="21456"/>
              </a:xfrm>
              <a:prstGeom prst="ellipse">
                <a:avLst/>
              </a:prstGeom>
              <a:grpFill/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7574413" y="1704693"/>
            <a:ext cx="4139919" cy="1327977"/>
            <a:chOff x="6383521" y="1349766"/>
            <a:chExt cx="3924172" cy="1327977"/>
          </a:xfrm>
        </p:grpSpPr>
        <p:sp>
          <p:nvSpPr>
            <p:cNvPr id="42" name="文本框 41"/>
            <p:cNvSpPr txBox="1"/>
            <p:nvPr/>
          </p:nvSpPr>
          <p:spPr>
            <a:xfrm>
              <a:off x="6383521" y="1349766"/>
              <a:ext cx="20533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r>
                <a:rPr lang="zh-CN" altLang="en-US" sz="2400" dirty="0">
                  <a:solidFill>
                    <a:srgbClr val="526188"/>
                  </a:solidFill>
                  <a:latin typeface="+mn-lt"/>
                  <a:ea typeface="+mn-ea"/>
                  <a:cs typeface="+mn-ea"/>
                  <a:sym typeface="+mn-lt"/>
                </a:rPr>
                <a:t>输入标题文本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6391364" y="1655860"/>
              <a:ext cx="3916329" cy="10218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en-US" altLang="zh-CN" sz="1400" dirty="0">
                  <a:latin typeface="+mn-lt"/>
                  <a:ea typeface="+mn-ea"/>
                  <a:cs typeface="+mn-ea"/>
                  <a:sym typeface="+mn-lt"/>
                </a:rPr>
                <a:t>Distant Time by Rabindranath. I know not from what distant time .thou art ever coming nearer to meet me. I know not from what distant time . 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620787" y="3884280"/>
            <a:ext cx="4031519" cy="1327977"/>
            <a:chOff x="6383521" y="1349766"/>
            <a:chExt cx="3821421" cy="1327977"/>
          </a:xfrm>
        </p:grpSpPr>
        <p:sp>
          <p:nvSpPr>
            <p:cNvPr id="45" name="文本框 44"/>
            <p:cNvSpPr txBox="1"/>
            <p:nvPr/>
          </p:nvSpPr>
          <p:spPr>
            <a:xfrm>
              <a:off x="6383521" y="1349766"/>
              <a:ext cx="20533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r>
                <a:rPr lang="zh-CN" altLang="en-US" sz="2400" dirty="0">
                  <a:solidFill>
                    <a:srgbClr val="526188"/>
                  </a:solidFill>
                  <a:latin typeface="+mn-lt"/>
                  <a:ea typeface="+mn-ea"/>
                  <a:cs typeface="+mn-ea"/>
                  <a:sym typeface="+mn-lt"/>
                </a:rPr>
                <a:t>输入标题文本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6391364" y="1655860"/>
              <a:ext cx="3813578" cy="10218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en-US" altLang="zh-CN" sz="1400" dirty="0">
                  <a:latin typeface="+mn-lt"/>
                  <a:ea typeface="+mn-ea"/>
                  <a:cs typeface="+mn-ea"/>
                  <a:sym typeface="+mn-lt"/>
                </a:rPr>
                <a:t>Distant Time by Rabindranath. I know not from what distant time .thou art ever coming nearer to meet me. I know not from what distant time . 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47248" y="3897661"/>
            <a:ext cx="4044906" cy="1327977"/>
            <a:chOff x="6614577" y="1349766"/>
            <a:chExt cx="3834109" cy="1327977"/>
          </a:xfrm>
        </p:grpSpPr>
        <p:sp>
          <p:nvSpPr>
            <p:cNvPr id="51" name="文本框 50"/>
            <p:cNvSpPr txBox="1"/>
            <p:nvPr/>
          </p:nvSpPr>
          <p:spPr>
            <a:xfrm>
              <a:off x="8395312" y="1349766"/>
              <a:ext cx="20533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r>
                <a:rPr lang="zh-CN" altLang="en-US" sz="2400" dirty="0">
                  <a:solidFill>
                    <a:srgbClr val="526188"/>
                  </a:solidFill>
                  <a:latin typeface="+mn-lt"/>
                  <a:ea typeface="+mn-ea"/>
                  <a:cs typeface="+mn-ea"/>
                  <a:sym typeface="+mn-lt"/>
                </a:rPr>
                <a:t>输入标题文本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6614577" y="1655860"/>
              <a:ext cx="3813577" cy="10218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400" dirty="0">
                  <a:latin typeface="+mn-lt"/>
                  <a:ea typeface="+mn-ea"/>
                  <a:cs typeface="+mn-ea"/>
                  <a:sym typeface="+mn-lt"/>
                </a:rPr>
                <a:t>Distant Time by Rabindranath. I know not from what distant time .thou art ever coming nearer to meet me. I know not from what distant time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20518" y="1717692"/>
            <a:ext cx="4271634" cy="1367923"/>
            <a:chOff x="6399664" y="1349766"/>
            <a:chExt cx="4049022" cy="1367923"/>
          </a:xfrm>
        </p:grpSpPr>
        <p:sp>
          <p:nvSpPr>
            <p:cNvPr id="54" name="文本框 53"/>
            <p:cNvSpPr txBox="1"/>
            <p:nvPr/>
          </p:nvSpPr>
          <p:spPr>
            <a:xfrm>
              <a:off x="8395312" y="1349766"/>
              <a:ext cx="20533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r>
                <a:rPr lang="zh-CN" altLang="en-US" sz="2400" dirty="0">
                  <a:solidFill>
                    <a:srgbClr val="526188"/>
                  </a:solidFill>
                  <a:latin typeface="+mn-lt"/>
                  <a:ea typeface="+mn-ea"/>
                  <a:cs typeface="+mn-ea"/>
                  <a:sym typeface="+mn-lt"/>
                </a:rPr>
                <a:t>输入标题文本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6399664" y="1655860"/>
              <a:ext cx="4028489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latin typeface="华文仿宋" panose="02010600040101010101" pitchFamily="2" charset="-122"/>
                  <a:ea typeface="华文仿宋" panose="02010600040101010101" pitchFamily="2" charset="-122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400" dirty="0">
                  <a:latin typeface="+mn-lt"/>
                  <a:ea typeface="+mn-ea"/>
                  <a:cs typeface="+mn-ea"/>
                  <a:sym typeface="+mn-lt"/>
                </a:rPr>
                <a:t>Distant Time by Rabindranath. I know not from what distant time .thou art ever coming nearer to meet me. I know not from what distant time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6076" y="323047"/>
            <a:ext cx="2851486" cy="592053"/>
            <a:chOff x="384176" y="265897"/>
            <a:chExt cx="2851486" cy="592053"/>
          </a:xfrm>
        </p:grpSpPr>
        <p:grpSp>
          <p:nvGrpSpPr>
            <p:cNvPr id="5" name="组合 4"/>
            <p:cNvGrpSpPr/>
            <p:nvPr/>
          </p:nvGrpSpPr>
          <p:grpSpPr>
            <a:xfrm>
              <a:off x="384176" y="307549"/>
              <a:ext cx="377371" cy="507162"/>
              <a:chOff x="899886" y="361978"/>
              <a:chExt cx="377371" cy="507162"/>
            </a:xfrm>
          </p:grpSpPr>
          <p:sp>
            <p:nvSpPr>
              <p:cNvPr id="9" name="等腰三角形 8"/>
              <p:cNvSpPr/>
              <p:nvPr/>
            </p:nvSpPr>
            <p:spPr>
              <a:xfrm>
                <a:off x="899886" y="613178"/>
                <a:ext cx="377371" cy="255962"/>
              </a:xfrm>
              <a:prstGeom prst="triangle">
                <a:avLst/>
              </a:prstGeom>
              <a:solidFill>
                <a:srgbClr val="5261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 rot="10800000">
                <a:off x="899886" y="361978"/>
                <a:ext cx="377371" cy="255962"/>
              </a:xfrm>
              <a:prstGeom prst="triangle">
                <a:avLst/>
              </a:prstGeom>
              <a:solidFill>
                <a:srgbClr val="E7C7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825047" y="265897"/>
              <a:ext cx="2410615" cy="592053"/>
              <a:chOff x="5287963" y="239774"/>
              <a:chExt cx="2410615" cy="592053"/>
            </a:xfrm>
          </p:grpSpPr>
          <p:sp>
            <p:nvSpPr>
              <p:cNvPr id="7" name="文本框 28"/>
              <p:cNvSpPr txBox="1"/>
              <p:nvPr/>
            </p:nvSpPr>
            <p:spPr>
              <a:xfrm>
                <a:off x="5287963" y="239774"/>
                <a:ext cx="163234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000" b="1" dirty="0">
                    <a:solidFill>
                      <a:srgbClr val="526188"/>
                    </a:solidFill>
                    <a:cs typeface="+mn-ea"/>
                    <a:sym typeface="+mn-lt"/>
                  </a:rPr>
                  <a:t>工作概述</a:t>
                </a:r>
              </a:p>
            </p:txBody>
          </p:sp>
          <p:sp>
            <p:nvSpPr>
              <p:cNvPr id="8" name="文本框 29"/>
              <p:cNvSpPr txBox="1"/>
              <p:nvPr/>
            </p:nvSpPr>
            <p:spPr>
              <a:xfrm>
                <a:off x="5287963" y="554828"/>
                <a:ext cx="241061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Please enter the title content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2" name="Freeform 5">
            <a:extLst>
              <a:ext uri="{FF2B5EF4-FFF2-40B4-BE49-F238E27FC236}">
                <a16:creationId xmlns:a16="http://schemas.microsoft.com/office/drawing/2014/main" id="{3C045B3F-4F4F-4244-A144-FCD0AD8BC573}"/>
              </a:ext>
            </a:extLst>
          </p:cNvPr>
          <p:cNvSpPr>
            <a:spLocks/>
          </p:cNvSpPr>
          <p:nvPr/>
        </p:nvSpPr>
        <p:spPr bwMode="auto">
          <a:xfrm rot="5400000">
            <a:off x="4605235" y="2173907"/>
            <a:ext cx="1557768" cy="847584"/>
          </a:xfrm>
          <a:custGeom>
            <a:avLst/>
            <a:gdLst/>
            <a:ahLst/>
            <a:cxnLst>
              <a:cxn ang="0">
                <a:pos x="2591" y="2548"/>
              </a:cxn>
              <a:cxn ang="0">
                <a:pos x="2937" y="2487"/>
              </a:cxn>
              <a:cxn ang="0">
                <a:pos x="3265" y="2375"/>
              </a:cxn>
              <a:cxn ang="0">
                <a:pos x="3569" y="2220"/>
              </a:cxn>
              <a:cxn ang="0">
                <a:pos x="3845" y="2022"/>
              </a:cxn>
              <a:cxn ang="0">
                <a:pos x="4090" y="1788"/>
              </a:cxn>
              <a:cxn ang="0">
                <a:pos x="4301" y="1521"/>
              </a:cxn>
              <a:cxn ang="0">
                <a:pos x="4471" y="1226"/>
              </a:cxn>
              <a:cxn ang="0">
                <a:pos x="4597" y="905"/>
              </a:cxn>
              <a:cxn ang="0">
                <a:pos x="4675" y="564"/>
              </a:cxn>
              <a:cxn ang="0">
                <a:pos x="4702" y="207"/>
              </a:cxn>
              <a:cxn ang="0">
                <a:pos x="4701" y="128"/>
              </a:cxn>
              <a:cxn ang="0">
                <a:pos x="4697" y="51"/>
              </a:cxn>
              <a:cxn ang="0">
                <a:pos x="3728" y="0"/>
              </a:cxn>
              <a:cxn ang="0">
                <a:pos x="3738" y="76"/>
              </a:cxn>
              <a:cxn ang="0">
                <a:pos x="3743" y="154"/>
              </a:cxn>
              <a:cxn ang="0">
                <a:pos x="3741" y="278"/>
              </a:cxn>
              <a:cxn ang="0">
                <a:pos x="3715" y="487"/>
              </a:cxn>
              <a:cxn ang="0">
                <a:pos x="3658" y="685"/>
              </a:cxn>
              <a:cxn ang="0">
                <a:pos x="3575" y="870"/>
              </a:cxn>
              <a:cxn ang="0">
                <a:pos x="3466" y="1040"/>
              </a:cxn>
              <a:cxn ang="0">
                <a:pos x="3335" y="1192"/>
              </a:cxn>
              <a:cxn ang="0">
                <a:pos x="3183" y="1323"/>
              </a:cxn>
              <a:cxn ang="0">
                <a:pos x="3013" y="1432"/>
              </a:cxn>
              <a:cxn ang="0">
                <a:pos x="2829" y="1515"/>
              </a:cxn>
              <a:cxn ang="0">
                <a:pos x="2631" y="1572"/>
              </a:cxn>
              <a:cxn ang="0">
                <a:pos x="2422" y="1599"/>
              </a:cxn>
              <a:cxn ang="0">
                <a:pos x="2209" y="1594"/>
              </a:cxn>
              <a:cxn ang="0">
                <a:pos x="2004" y="1557"/>
              </a:cxn>
              <a:cxn ang="0">
                <a:pos x="1810" y="1491"/>
              </a:cxn>
              <a:cxn ang="0">
                <a:pos x="1630" y="1398"/>
              </a:cxn>
              <a:cxn ang="0">
                <a:pos x="1466" y="1281"/>
              </a:cxn>
              <a:cxn ang="0">
                <a:pos x="1322" y="1143"/>
              </a:cxn>
              <a:cxn ang="0">
                <a:pos x="1197" y="985"/>
              </a:cxn>
              <a:cxn ang="0">
                <a:pos x="1097" y="809"/>
              </a:cxn>
              <a:cxn ang="0">
                <a:pos x="1022" y="621"/>
              </a:cxn>
              <a:cxn ang="0">
                <a:pos x="976" y="419"/>
              </a:cxn>
              <a:cxn ang="0">
                <a:pos x="960" y="207"/>
              </a:cxn>
              <a:cxn ang="0">
                <a:pos x="961" y="128"/>
              </a:cxn>
              <a:cxn ang="0">
                <a:pos x="968" y="50"/>
              </a:cxn>
              <a:cxn ang="0">
                <a:pos x="9" y="0"/>
              </a:cxn>
              <a:cxn ang="0">
                <a:pos x="4" y="77"/>
              </a:cxn>
              <a:cxn ang="0">
                <a:pos x="0" y="154"/>
              </a:cxn>
              <a:cxn ang="0">
                <a:pos x="3" y="328"/>
              </a:cxn>
              <a:cxn ang="0">
                <a:pos x="48" y="680"/>
              </a:cxn>
              <a:cxn ang="0">
                <a:pos x="144" y="1014"/>
              </a:cxn>
              <a:cxn ang="0">
                <a:pos x="284" y="1328"/>
              </a:cxn>
              <a:cxn ang="0">
                <a:pos x="468" y="1613"/>
              </a:cxn>
              <a:cxn ang="0">
                <a:pos x="691" y="1869"/>
              </a:cxn>
              <a:cxn ang="0">
                <a:pos x="946" y="2092"/>
              </a:cxn>
              <a:cxn ang="0">
                <a:pos x="1232" y="2276"/>
              </a:cxn>
              <a:cxn ang="0">
                <a:pos x="1545" y="2417"/>
              </a:cxn>
              <a:cxn ang="0">
                <a:pos x="1879" y="2513"/>
              </a:cxn>
              <a:cxn ang="0">
                <a:pos x="2230" y="2558"/>
              </a:cxn>
            </a:cxnLst>
            <a:rect l="0" t="0" r="r" b="b"/>
            <a:pathLst>
              <a:path w="4702" h="2560">
                <a:moveTo>
                  <a:pt x="2351" y="2560"/>
                </a:moveTo>
                <a:lnTo>
                  <a:pt x="2472" y="2558"/>
                </a:lnTo>
                <a:lnTo>
                  <a:pt x="2591" y="2548"/>
                </a:lnTo>
                <a:lnTo>
                  <a:pt x="2709" y="2533"/>
                </a:lnTo>
                <a:lnTo>
                  <a:pt x="2824" y="2513"/>
                </a:lnTo>
                <a:lnTo>
                  <a:pt x="2937" y="2487"/>
                </a:lnTo>
                <a:lnTo>
                  <a:pt x="3049" y="2455"/>
                </a:lnTo>
                <a:lnTo>
                  <a:pt x="3159" y="2417"/>
                </a:lnTo>
                <a:lnTo>
                  <a:pt x="3265" y="2375"/>
                </a:lnTo>
                <a:lnTo>
                  <a:pt x="3369" y="2328"/>
                </a:lnTo>
                <a:lnTo>
                  <a:pt x="3471" y="2276"/>
                </a:lnTo>
                <a:lnTo>
                  <a:pt x="3569" y="2220"/>
                </a:lnTo>
                <a:lnTo>
                  <a:pt x="3664" y="2157"/>
                </a:lnTo>
                <a:lnTo>
                  <a:pt x="3756" y="2092"/>
                </a:lnTo>
                <a:lnTo>
                  <a:pt x="3845" y="2022"/>
                </a:lnTo>
                <a:lnTo>
                  <a:pt x="3931" y="1948"/>
                </a:lnTo>
                <a:lnTo>
                  <a:pt x="4013" y="1869"/>
                </a:lnTo>
                <a:lnTo>
                  <a:pt x="4090" y="1788"/>
                </a:lnTo>
                <a:lnTo>
                  <a:pt x="4165" y="1703"/>
                </a:lnTo>
                <a:lnTo>
                  <a:pt x="4235" y="1613"/>
                </a:lnTo>
                <a:lnTo>
                  <a:pt x="4301" y="1521"/>
                </a:lnTo>
                <a:lnTo>
                  <a:pt x="4362" y="1426"/>
                </a:lnTo>
                <a:lnTo>
                  <a:pt x="4418" y="1328"/>
                </a:lnTo>
                <a:lnTo>
                  <a:pt x="4471" y="1226"/>
                </a:lnTo>
                <a:lnTo>
                  <a:pt x="4517" y="1122"/>
                </a:lnTo>
                <a:lnTo>
                  <a:pt x="4560" y="1014"/>
                </a:lnTo>
                <a:lnTo>
                  <a:pt x="4597" y="905"/>
                </a:lnTo>
                <a:lnTo>
                  <a:pt x="4629" y="794"/>
                </a:lnTo>
                <a:lnTo>
                  <a:pt x="4654" y="680"/>
                </a:lnTo>
                <a:lnTo>
                  <a:pt x="4675" y="564"/>
                </a:lnTo>
                <a:lnTo>
                  <a:pt x="4691" y="447"/>
                </a:lnTo>
                <a:lnTo>
                  <a:pt x="4700" y="328"/>
                </a:lnTo>
                <a:lnTo>
                  <a:pt x="4702" y="207"/>
                </a:lnTo>
                <a:lnTo>
                  <a:pt x="4702" y="181"/>
                </a:lnTo>
                <a:lnTo>
                  <a:pt x="4702" y="154"/>
                </a:lnTo>
                <a:lnTo>
                  <a:pt x="4701" y="128"/>
                </a:lnTo>
                <a:lnTo>
                  <a:pt x="4701" y="103"/>
                </a:lnTo>
                <a:lnTo>
                  <a:pt x="4698" y="77"/>
                </a:lnTo>
                <a:lnTo>
                  <a:pt x="4697" y="51"/>
                </a:lnTo>
                <a:lnTo>
                  <a:pt x="4696" y="24"/>
                </a:lnTo>
                <a:lnTo>
                  <a:pt x="4694" y="0"/>
                </a:lnTo>
                <a:lnTo>
                  <a:pt x="3728" y="0"/>
                </a:lnTo>
                <a:lnTo>
                  <a:pt x="3732" y="24"/>
                </a:lnTo>
                <a:lnTo>
                  <a:pt x="3734" y="50"/>
                </a:lnTo>
                <a:lnTo>
                  <a:pt x="3738" y="76"/>
                </a:lnTo>
                <a:lnTo>
                  <a:pt x="3739" y="101"/>
                </a:lnTo>
                <a:lnTo>
                  <a:pt x="3741" y="128"/>
                </a:lnTo>
                <a:lnTo>
                  <a:pt x="3743" y="154"/>
                </a:lnTo>
                <a:lnTo>
                  <a:pt x="3743" y="180"/>
                </a:lnTo>
                <a:lnTo>
                  <a:pt x="3744" y="207"/>
                </a:lnTo>
                <a:lnTo>
                  <a:pt x="3741" y="278"/>
                </a:lnTo>
                <a:lnTo>
                  <a:pt x="3737" y="349"/>
                </a:lnTo>
                <a:lnTo>
                  <a:pt x="3727" y="419"/>
                </a:lnTo>
                <a:lnTo>
                  <a:pt x="3715" y="487"/>
                </a:lnTo>
                <a:lnTo>
                  <a:pt x="3700" y="555"/>
                </a:lnTo>
                <a:lnTo>
                  <a:pt x="3680" y="621"/>
                </a:lnTo>
                <a:lnTo>
                  <a:pt x="3658" y="685"/>
                </a:lnTo>
                <a:lnTo>
                  <a:pt x="3634" y="748"/>
                </a:lnTo>
                <a:lnTo>
                  <a:pt x="3606" y="809"/>
                </a:lnTo>
                <a:lnTo>
                  <a:pt x="3575" y="870"/>
                </a:lnTo>
                <a:lnTo>
                  <a:pt x="3541" y="928"/>
                </a:lnTo>
                <a:lnTo>
                  <a:pt x="3505" y="985"/>
                </a:lnTo>
                <a:lnTo>
                  <a:pt x="3466" y="1040"/>
                </a:lnTo>
                <a:lnTo>
                  <a:pt x="3424" y="1093"/>
                </a:lnTo>
                <a:lnTo>
                  <a:pt x="3380" y="1143"/>
                </a:lnTo>
                <a:lnTo>
                  <a:pt x="3335" y="1192"/>
                </a:lnTo>
                <a:lnTo>
                  <a:pt x="3286" y="1237"/>
                </a:lnTo>
                <a:lnTo>
                  <a:pt x="3236" y="1281"/>
                </a:lnTo>
                <a:lnTo>
                  <a:pt x="3183" y="1323"/>
                </a:lnTo>
                <a:lnTo>
                  <a:pt x="3128" y="1362"/>
                </a:lnTo>
                <a:lnTo>
                  <a:pt x="3072" y="1398"/>
                </a:lnTo>
                <a:lnTo>
                  <a:pt x="3013" y="1432"/>
                </a:lnTo>
                <a:lnTo>
                  <a:pt x="2953" y="1463"/>
                </a:lnTo>
                <a:lnTo>
                  <a:pt x="2892" y="1491"/>
                </a:lnTo>
                <a:lnTo>
                  <a:pt x="2829" y="1515"/>
                </a:lnTo>
                <a:lnTo>
                  <a:pt x="2765" y="1537"/>
                </a:lnTo>
                <a:lnTo>
                  <a:pt x="2699" y="1557"/>
                </a:lnTo>
                <a:lnTo>
                  <a:pt x="2631" y="1572"/>
                </a:lnTo>
                <a:lnTo>
                  <a:pt x="2563" y="1584"/>
                </a:lnTo>
                <a:lnTo>
                  <a:pt x="2493" y="1594"/>
                </a:lnTo>
                <a:lnTo>
                  <a:pt x="2422" y="1599"/>
                </a:lnTo>
                <a:lnTo>
                  <a:pt x="2351" y="1600"/>
                </a:lnTo>
                <a:lnTo>
                  <a:pt x="2280" y="1599"/>
                </a:lnTo>
                <a:lnTo>
                  <a:pt x="2209" y="1594"/>
                </a:lnTo>
                <a:lnTo>
                  <a:pt x="2140" y="1584"/>
                </a:lnTo>
                <a:lnTo>
                  <a:pt x="2071" y="1572"/>
                </a:lnTo>
                <a:lnTo>
                  <a:pt x="2004" y="1557"/>
                </a:lnTo>
                <a:lnTo>
                  <a:pt x="1938" y="1537"/>
                </a:lnTo>
                <a:lnTo>
                  <a:pt x="1874" y="1515"/>
                </a:lnTo>
                <a:lnTo>
                  <a:pt x="1810" y="1491"/>
                </a:lnTo>
                <a:lnTo>
                  <a:pt x="1749" y="1463"/>
                </a:lnTo>
                <a:lnTo>
                  <a:pt x="1689" y="1432"/>
                </a:lnTo>
                <a:lnTo>
                  <a:pt x="1630" y="1398"/>
                </a:lnTo>
                <a:lnTo>
                  <a:pt x="1574" y="1362"/>
                </a:lnTo>
                <a:lnTo>
                  <a:pt x="1519" y="1323"/>
                </a:lnTo>
                <a:lnTo>
                  <a:pt x="1466" y="1281"/>
                </a:lnTo>
                <a:lnTo>
                  <a:pt x="1416" y="1237"/>
                </a:lnTo>
                <a:lnTo>
                  <a:pt x="1367" y="1192"/>
                </a:lnTo>
                <a:lnTo>
                  <a:pt x="1322" y="1143"/>
                </a:lnTo>
                <a:lnTo>
                  <a:pt x="1278" y="1093"/>
                </a:lnTo>
                <a:lnTo>
                  <a:pt x="1236" y="1040"/>
                </a:lnTo>
                <a:lnTo>
                  <a:pt x="1197" y="985"/>
                </a:lnTo>
                <a:lnTo>
                  <a:pt x="1162" y="928"/>
                </a:lnTo>
                <a:lnTo>
                  <a:pt x="1127" y="870"/>
                </a:lnTo>
                <a:lnTo>
                  <a:pt x="1097" y="809"/>
                </a:lnTo>
                <a:lnTo>
                  <a:pt x="1069" y="748"/>
                </a:lnTo>
                <a:lnTo>
                  <a:pt x="1044" y="685"/>
                </a:lnTo>
                <a:lnTo>
                  <a:pt x="1022" y="621"/>
                </a:lnTo>
                <a:lnTo>
                  <a:pt x="1003" y="555"/>
                </a:lnTo>
                <a:lnTo>
                  <a:pt x="988" y="487"/>
                </a:lnTo>
                <a:lnTo>
                  <a:pt x="976" y="419"/>
                </a:lnTo>
                <a:lnTo>
                  <a:pt x="966" y="349"/>
                </a:lnTo>
                <a:lnTo>
                  <a:pt x="961" y="278"/>
                </a:lnTo>
                <a:lnTo>
                  <a:pt x="960" y="207"/>
                </a:lnTo>
                <a:lnTo>
                  <a:pt x="960" y="180"/>
                </a:lnTo>
                <a:lnTo>
                  <a:pt x="960" y="154"/>
                </a:lnTo>
                <a:lnTo>
                  <a:pt x="961" y="128"/>
                </a:lnTo>
                <a:lnTo>
                  <a:pt x="964" y="101"/>
                </a:lnTo>
                <a:lnTo>
                  <a:pt x="966" y="76"/>
                </a:lnTo>
                <a:lnTo>
                  <a:pt x="968" y="50"/>
                </a:lnTo>
                <a:lnTo>
                  <a:pt x="971" y="24"/>
                </a:lnTo>
                <a:lnTo>
                  <a:pt x="975" y="0"/>
                </a:lnTo>
                <a:lnTo>
                  <a:pt x="9" y="0"/>
                </a:lnTo>
                <a:lnTo>
                  <a:pt x="8" y="24"/>
                </a:lnTo>
                <a:lnTo>
                  <a:pt x="5" y="51"/>
                </a:lnTo>
                <a:lnTo>
                  <a:pt x="4" y="77"/>
                </a:lnTo>
                <a:lnTo>
                  <a:pt x="3" y="103"/>
                </a:lnTo>
                <a:lnTo>
                  <a:pt x="2" y="128"/>
                </a:lnTo>
                <a:lnTo>
                  <a:pt x="0" y="154"/>
                </a:lnTo>
                <a:lnTo>
                  <a:pt x="0" y="181"/>
                </a:lnTo>
                <a:lnTo>
                  <a:pt x="0" y="207"/>
                </a:lnTo>
                <a:lnTo>
                  <a:pt x="3" y="328"/>
                </a:lnTo>
                <a:lnTo>
                  <a:pt x="13" y="447"/>
                </a:lnTo>
                <a:lnTo>
                  <a:pt x="27" y="564"/>
                </a:lnTo>
                <a:lnTo>
                  <a:pt x="48" y="680"/>
                </a:lnTo>
                <a:lnTo>
                  <a:pt x="74" y="794"/>
                </a:lnTo>
                <a:lnTo>
                  <a:pt x="106" y="905"/>
                </a:lnTo>
                <a:lnTo>
                  <a:pt x="144" y="1014"/>
                </a:lnTo>
                <a:lnTo>
                  <a:pt x="185" y="1122"/>
                </a:lnTo>
                <a:lnTo>
                  <a:pt x="233" y="1226"/>
                </a:lnTo>
                <a:lnTo>
                  <a:pt x="284" y="1328"/>
                </a:lnTo>
                <a:lnTo>
                  <a:pt x="341" y="1426"/>
                </a:lnTo>
                <a:lnTo>
                  <a:pt x="403" y="1521"/>
                </a:lnTo>
                <a:lnTo>
                  <a:pt x="468" y="1613"/>
                </a:lnTo>
                <a:lnTo>
                  <a:pt x="538" y="1703"/>
                </a:lnTo>
                <a:lnTo>
                  <a:pt x="612" y="1788"/>
                </a:lnTo>
                <a:lnTo>
                  <a:pt x="691" y="1869"/>
                </a:lnTo>
                <a:lnTo>
                  <a:pt x="771" y="1948"/>
                </a:lnTo>
                <a:lnTo>
                  <a:pt x="857" y="2022"/>
                </a:lnTo>
                <a:lnTo>
                  <a:pt x="946" y="2092"/>
                </a:lnTo>
                <a:lnTo>
                  <a:pt x="1038" y="2157"/>
                </a:lnTo>
                <a:lnTo>
                  <a:pt x="1134" y="2220"/>
                </a:lnTo>
                <a:lnTo>
                  <a:pt x="1232" y="2276"/>
                </a:lnTo>
                <a:lnTo>
                  <a:pt x="1333" y="2328"/>
                </a:lnTo>
                <a:lnTo>
                  <a:pt x="1437" y="2375"/>
                </a:lnTo>
                <a:lnTo>
                  <a:pt x="1545" y="2417"/>
                </a:lnTo>
                <a:lnTo>
                  <a:pt x="1654" y="2455"/>
                </a:lnTo>
                <a:lnTo>
                  <a:pt x="1765" y="2487"/>
                </a:lnTo>
                <a:lnTo>
                  <a:pt x="1879" y="2513"/>
                </a:lnTo>
                <a:lnTo>
                  <a:pt x="1994" y="2533"/>
                </a:lnTo>
                <a:lnTo>
                  <a:pt x="2111" y="2548"/>
                </a:lnTo>
                <a:lnTo>
                  <a:pt x="2230" y="2558"/>
                </a:lnTo>
                <a:lnTo>
                  <a:pt x="2351" y="2560"/>
                </a:lnTo>
                <a:close/>
              </a:path>
            </a:pathLst>
          </a:custGeom>
          <a:solidFill>
            <a:srgbClr val="E7C7A0"/>
          </a:solidFill>
          <a:ln w="12700">
            <a:noFill/>
            <a:prstDash val="solid"/>
            <a:round/>
            <a:headEnd/>
            <a:tailEnd/>
          </a:ln>
        </p:spPr>
        <p:txBody>
          <a:bodyPr vert="horz" wrap="square" lIns="60953" tIns="30476" rIns="60953" bIns="30476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ar-SA" sz="1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宋体" pitchFamily="2" charset="-122"/>
              <a:sym typeface="+mn-lt"/>
            </a:endParaRPr>
          </a:p>
        </p:txBody>
      </p:sp>
      <p:sp>
        <p:nvSpPr>
          <p:cNvPr id="43" name="Freeform 6">
            <a:extLst>
              <a:ext uri="{FF2B5EF4-FFF2-40B4-BE49-F238E27FC236}">
                <a16:creationId xmlns:a16="http://schemas.microsoft.com/office/drawing/2014/main" id="{1C24B720-D671-4EB4-B821-D83BA86CB61D}"/>
              </a:ext>
            </a:extLst>
          </p:cNvPr>
          <p:cNvSpPr>
            <a:spLocks/>
          </p:cNvSpPr>
          <p:nvPr/>
        </p:nvSpPr>
        <p:spPr bwMode="auto">
          <a:xfrm rot="5400000">
            <a:off x="5453645" y="3404723"/>
            <a:ext cx="1556112" cy="847584"/>
          </a:xfrm>
          <a:custGeom>
            <a:avLst/>
            <a:gdLst/>
            <a:ahLst/>
            <a:cxnLst>
              <a:cxn ang="0">
                <a:pos x="2111" y="12"/>
              </a:cxn>
              <a:cxn ang="0">
                <a:pos x="1765" y="73"/>
              </a:cxn>
              <a:cxn ang="0">
                <a:pos x="1437" y="185"/>
              </a:cxn>
              <a:cxn ang="0">
                <a:pos x="1133" y="342"/>
              </a:cxn>
              <a:cxn ang="0">
                <a:pos x="857" y="538"/>
              </a:cxn>
              <a:cxn ang="0">
                <a:pos x="612" y="772"/>
              </a:cxn>
              <a:cxn ang="0">
                <a:pos x="403" y="1039"/>
              </a:cxn>
              <a:cxn ang="0">
                <a:pos x="233" y="1334"/>
              </a:cxn>
              <a:cxn ang="0">
                <a:pos x="105" y="1655"/>
              </a:cxn>
              <a:cxn ang="0">
                <a:pos x="27" y="1996"/>
              </a:cxn>
              <a:cxn ang="0">
                <a:pos x="0" y="2353"/>
              </a:cxn>
              <a:cxn ang="0">
                <a:pos x="1" y="2432"/>
              </a:cxn>
              <a:cxn ang="0">
                <a:pos x="5" y="2509"/>
              </a:cxn>
              <a:cxn ang="0">
                <a:pos x="974" y="2562"/>
              </a:cxn>
              <a:cxn ang="0">
                <a:pos x="966" y="2484"/>
              </a:cxn>
              <a:cxn ang="0">
                <a:pos x="960" y="2406"/>
              </a:cxn>
              <a:cxn ang="0">
                <a:pos x="961" y="2282"/>
              </a:cxn>
              <a:cxn ang="0">
                <a:pos x="988" y="2073"/>
              </a:cxn>
              <a:cxn ang="0">
                <a:pos x="1044" y="1875"/>
              </a:cxn>
              <a:cxn ang="0">
                <a:pos x="1127" y="1690"/>
              </a:cxn>
              <a:cxn ang="0">
                <a:pos x="1236" y="1520"/>
              </a:cxn>
              <a:cxn ang="0">
                <a:pos x="1367" y="1368"/>
              </a:cxn>
              <a:cxn ang="0">
                <a:pos x="1519" y="1237"/>
              </a:cxn>
              <a:cxn ang="0">
                <a:pos x="1689" y="1128"/>
              </a:cxn>
              <a:cxn ang="0">
                <a:pos x="1874" y="1045"/>
              </a:cxn>
              <a:cxn ang="0">
                <a:pos x="2071" y="988"/>
              </a:cxn>
              <a:cxn ang="0">
                <a:pos x="2280" y="961"/>
              </a:cxn>
              <a:cxn ang="0">
                <a:pos x="2493" y="966"/>
              </a:cxn>
              <a:cxn ang="0">
                <a:pos x="2699" y="1003"/>
              </a:cxn>
              <a:cxn ang="0">
                <a:pos x="2892" y="1069"/>
              </a:cxn>
              <a:cxn ang="0">
                <a:pos x="3072" y="1162"/>
              </a:cxn>
              <a:cxn ang="0">
                <a:pos x="3236" y="1279"/>
              </a:cxn>
              <a:cxn ang="0">
                <a:pos x="3381" y="1417"/>
              </a:cxn>
              <a:cxn ang="0">
                <a:pos x="3505" y="1575"/>
              </a:cxn>
              <a:cxn ang="0">
                <a:pos x="3605" y="1751"/>
              </a:cxn>
              <a:cxn ang="0">
                <a:pos x="3680" y="1939"/>
              </a:cxn>
              <a:cxn ang="0">
                <a:pos x="3726" y="2141"/>
              </a:cxn>
              <a:cxn ang="0">
                <a:pos x="3744" y="2353"/>
              </a:cxn>
              <a:cxn ang="0">
                <a:pos x="3741" y="2432"/>
              </a:cxn>
              <a:cxn ang="0">
                <a:pos x="3734" y="2510"/>
              </a:cxn>
              <a:cxn ang="0">
                <a:pos x="4693" y="2562"/>
              </a:cxn>
              <a:cxn ang="0">
                <a:pos x="4699" y="2483"/>
              </a:cxn>
              <a:cxn ang="0">
                <a:pos x="4702" y="2406"/>
              </a:cxn>
              <a:cxn ang="0">
                <a:pos x="4699" y="2232"/>
              </a:cxn>
              <a:cxn ang="0">
                <a:pos x="4654" y="1880"/>
              </a:cxn>
              <a:cxn ang="0">
                <a:pos x="4560" y="1546"/>
              </a:cxn>
              <a:cxn ang="0">
                <a:pos x="4418" y="1232"/>
              </a:cxn>
              <a:cxn ang="0">
                <a:pos x="4234" y="947"/>
              </a:cxn>
              <a:cxn ang="0">
                <a:pos x="4013" y="691"/>
              </a:cxn>
              <a:cxn ang="0">
                <a:pos x="3756" y="468"/>
              </a:cxn>
              <a:cxn ang="0">
                <a:pos x="3471" y="284"/>
              </a:cxn>
              <a:cxn ang="0">
                <a:pos x="3159" y="143"/>
              </a:cxn>
              <a:cxn ang="0">
                <a:pos x="2825" y="47"/>
              </a:cxn>
              <a:cxn ang="0">
                <a:pos x="2472" y="2"/>
              </a:cxn>
            </a:cxnLst>
            <a:rect l="0" t="0" r="r" b="b"/>
            <a:pathLst>
              <a:path w="4703" h="2562">
                <a:moveTo>
                  <a:pt x="2351" y="0"/>
                </a:moveTo>
                <a:lnTo>
                  <a:pt x="2231" y="2"/>
                </a:lnTo>
                <a:lnTo>
                  <a:pt x="2111" y="12"/>
                </a:lnTo>
                <a:lnTo>
                  <a:pt x="1994" y="27"/>
                </a:lnTo>
                <a:lnTo>
                  <a:pt x="1879" y="47"/>
                </a:lnTo>
                <a:lnTo>
                  <a:pt x="1765" y="73"/>
                </a:lnTo>
                <a:lnTo>
                  <a:pt x="1653" y="105"/>
                </a:lnTo>
                <a:lnTo>
                  <a:pt x="1545" y="143"/>
                </a:lnTo>
                <a:lnTo>
                  <a:pt x="1437" y="185"/>
                </a:lnTo>
                <a:lnTo>
                  <a:pt x="1333" y="232"/>
                </a:lnTo>
                <a:lnTo>
                  <a:pt x="1232" y="284"/>
                </a:lnTo>
                <a:lnTo>
                  <a:pt x="1133" y="342"/>
                </a:lnTo>
                <a:lnTo>
                  <a:pt x="1038" y="403"/>
                </a:lnTo>
                <a:lnTo>
                  <a:pt x="946" y="468"/>
                </a:lnTo>
                <a:lnTo>
                  <a:pt x="857" y="538"/>
                </a:lnTo>
                <a:lnTo>
                  <a:pt x="771" y="612"/>
                </a:lnTo>
                <a:lnTo>
                  <a:pt x="690" y="691"/>
                </a:lnTo>
                <a:lnTo>
                  <a:pt x="612" y="772"/>
                </a:lnTo>
                <a:lnTo>
                  <a:pt x="537" y="857"/>
                </a:lnTo>
                <a:lnTo>
                  <a:pt x="468" y="947"/>
                </a:lnTo>
                <a:lnTo>
                  <a:pt x="403" y="1039"/>
                </a:lnTo>
                <a:lnTo>
                  <a:pt x="342" y="1134"/>
                </a:lnTo>
                <a:lnTo>
                  <a:pt x="284" y="1232"/>
                </a:lnTo>
                <a:lnTo>
                  <a:pt x="233" y="1334"/>
                </a:lnTo>
                <a:lnTo>
                  <a:pt x="185" y="1438"/>
                </a:lnTo>
                <a:lnTo>
                  <a:pt x="143" y="1546"/>
                </a:lnTo>
                <a:lnTo>
                  <a:pt x="105" y="1655"/>
                </a:lnTo>
                <a:lnTo>
                  <a:pt x="74" y="1766"/>
                </a:lnTo>
                <a:lnTo>
                  <a:pt x="48" y="1880"/>
                </a:lnTo>
                <a:lnTo>
                  <a:pt x="27" y="1996"/>
                </a:lnTo>
                <a:lnTo>
                  <a:pt x="12" y="2113"/>
                </a:lnTo>
                <a:lnTo>
                  <a:pt x="3" y="2232"/>
                </a:lnTo>
                <a:lnTo>
                  <a:pt x="0" y="2353"/>
                </a:lnTo>
                <a:lnTo>
                  <a:pt x="0" y="2379"/>
                </a:lnTo>
                <a:lnTo>
                  <a:pt x="0" y="2406"/>
                </a:lnTo>
                <a:lnTo>
                  <a:pt x="1" y="2432"/>
                </a:lnTo>
                <a:lnTo>
                  <a:pt x="3" y="2457"/>
                </a:lnTo>
                <a:lnTo>
                  <a:pt x="4" y="2483"/>
                </a:lnTo>
                <a:lnTo>
                  <a:pt x="5" y="2509"/>
                </a:lnTo>
                <a:lnTo>
                  <a:pt x="8" y="2536"/>
                </a:lnTo>
                <a:lnTo>
                  <a:pt x="9" y="2562"/>
                </a:lnTo>
                <a:lnTo>
                  <a:pt x="974" y="2562"/>
                </a:lnTo>
                <a:lnTo>
                  <a:pt x="971" y="2536"/>
                </a:lnTo>
                <a:lnTo>
                  <a:pt x="968" y="2510"/>
                </a:lnTo>
                <a:lnTo>
                  <a:pt x="966" y="2484"/>
                </a:lnTo>
                <a:lnTo>
                  <a:pt x="963" y="2459"/>
                </a:lnTo>
                <a:lnTo>
                  <a:pt x="961" y="2432"/>
                </a:lnTo>
                <a:lnTo>
                  <a:pt x="960" y="2406"/>
                </a:lnTo>
                <a:lnTo>
                  <a:pt x="960" y="2380"/>
                </a:lnTo>
                <a:lnTo>
                  <a:pt x="960" y="2353"/>
                </a:lnTo>
                <a:lnTo>
                  <a:pt x="961" y="2282"/>
                </a:lnTo>
                <a:lnTo>
                  <a:pt x="967" y="2211"/>
                </a:lnTo>
                <a:lnTo>
                  <a:pt x="976" y="2141"/>
                </a:lnTo>
                <a:lnTo>
                  <a:pt x="988" y="2073"/>
                </a:lnTo>
                <a:lnTo>
                  <a:pt x="1004" y="2005"/>
                </a:lnTo>
                <a:lnTo>
                  <a:pt x="1022" y="1939"/>
                </a:lnTo>
                <a:lnTo>
                  <a:pt x="1044" y="1875"/>
                </a:lnTo>
                <a:lnTo>
                  <a:pt x="1069" y="1812"/>
                </a:lnTo>
                <a:lnTo>
                  <a:pt x="1097" y="1751"/>
                </a:lnTo>
                <a:lnTo>
                  <a:pt x="1127" y="1690"/>
                </a:lnTo>
                <a:lnTo>
                  <a:pt x="1162" y="1632"/>
                </a:lnTo>
                <a:lnTo>
                  <a:pt x="1197" y="1575"/>
                </a:lnTo>
                <a:lnTo>
                  <a:pt x="1236" y="1520"/>
                </a:lnTo>
                <a:lnTo>
                  <a:pt x="1278" y="1467"/>
                </a:lnTo>
                <a:lnTo>
                  <a:pt x="1322" y="1417"/>
                </a:lnTo>
                <a:lnTo>
                  <a:pt x="1367" y="1368"/>
                </a:lnTo>
                <a:lnTo>
                  <a:pt x="1416" y="1323"/>
                </a:lnTo>
                <a:lnTo>
                  <a:pt x="1466" y="1279"/>
                </a:lnTo>
                <a:lnTo>
                  <a:pt x="1519" y="1237"/>
                </a:lnTo>
                <a:lnTo>
                  <a:pt x="1574" y="1198"/>
                </a:lnTo>
                <a:lnTo>
                  <a:pt x="1630" y="1162"/>
                </a:lnTo>
                <a:lnTo>
                  <a:pt x="1689" y="1128"/>
                </a:lnTo>
                <a:lnTo>
                  <a:pt x="1749" y="1097"/>
                </a:lnTo>
                <a:lnTo>
                  <a:pt x="1810" y="1069"/>
                </a:lnTo>
                <a:lnTo>
                  <a:pt x="1874" y="1045"/>
                </a:lnTo>
                <a:lnTo>
                  <a:pt x="1939" y="1023"/>
                </a:lnTo>
                <a:lnTo>
                  <a:pt x="2003" y="1003"/>
                </a:lnTo>
                <a:lnTo>
                  <a:pt x="2071" y="988"/>
                </a:lnTo>
                <a:lnTo>
                  <a:pt x="2139" y="976"/>
                </a:lnTo>
                <a:lnTo>
                  <a:pt x="2209" y="966"/>
                </a:lnTo>
                <a:lnTo>
                  <a:pt x="2280" y="961"/>
                </a:lnTo>
                <a:lnTo>
                  <a:pt x="2351" y="960"/>
                </a:lnTo>
                <a:lnTo>
                  <a:pt x="2423" y="961"/>
                </a:lnTo>
                <a:lnTo>
                  <a:pt x="2493" y="966"/>
                </a:lnTo>
                <a:lnTo>
                  <a:pt x="2563" y="976"/>
                </a:lnTo>
                <a:lnTo>
                  <a:pt x="2631" y="988"/>
                </a:lnTo>
                <a:lnTo>
                  <a:pt x="2699" y="1003"/>
                </a:lnTo>
                <a:lnTo>
                  <a:pt x="2765" y="1023"/>
                </a:lnTo>
                <a:lnTo>
                  <a:pt x="2829" y="1045"/>
                </a:lnTo>
                <a:lnTo>
                  <a:pt x="2892" y="1069"/>
                </a:lnTo>
                <a:lnTo>
                  <a:pt x="2954" y="1097"/>
                </a:lnTo>
                <a:lnTo>
                  <a:pt x="3014" y="1128"/>
                </a:lnTo>
                <a:lnTo>
                  <a:pt x="3072" y="1162"/>
                </a:lnTo>
                <a:lnTo>
                  <a:pt x="3128" y="1198"/>
                </a:lnTo>
                <a:lnTo>
                  <a:pt x="3183" y="1237"/>
                </a:lnTo>
                <a:lnTo>
                  <a:pt x="3236" y="1279"/>
                </a:lnTo>
                <a:lnTo>
                  <a:pt x="3286" y="1323"/>
                </a:lnTo>
                <a:lnTo>
                  <a:pt x="3335" y="1368"/>
                </a:lnTo>
                <a:lnTo>
                  <a:pt x="3381" y="1417"/>
                </a:lnTo>
                <a:lnTo>
                  <a:pt x="3424" y="1467"/>
                </a:lnTo>
                <a:lnTo>
                  <a:pt x="3466" y="1520"/>
                </a:lnTo>
                <a:lnTo>
                  <a:pt x="3505" y="1575"/>
                </a:lnTo>
                <a:lnTo>
                  <a:pt x="3542" y="1632"/>
                </a:lnTo>
                <a:lnTo>
                  <a:pt x="3575" y="1690"/>
                </a:lnTo>
                <a:lnTo>
                  <a:pt x="3605" y="1751"/>
                </a:lnTo>
                <a:lnTo>
                  <a:pt x="3633" y="1812"/>
                </a:lnTo>
                <a:lnTo>
                  <a:pt x="3658" y="1875"/>
                </a:lnTo>
                <a:lnTo>
                  <a:pt x="3680" y="1939"/>
                </a:lnTo>
                <a:lnTo>
                  <a:pt x="3700" y="2005"/>
                </a:lnTo>
                <a:lnTo>
                  <a:pt x="3714" y="2073"/>
                </a:lnTo>
                <a:lnTo>
                  <a:pt x="3726" y="2141"/>
                </a:lnTo>
                <a:lnTo>
                  <a:pt x="3736" y="2211"/>
                </a:lnTo>
                <a:lnTo>
                  <a:pt x="3741" y="2282"/>
                </a:lnTo>
                <a:lnTo>
                  <a:pt x="3744" y="2353"/>
                </a:lnTo>
                <a:lnTo>
                  <a:pt x="3742" y="2380"/>
                </a:lnTo>
                <a:lnTo>
                  <a:pt x="3742" y="2406"/>
                </a:lnTo>
                <a:lnTo>
                  <a:pt x="3741" y="2432"/>
                </a:lnTo>
                <a:lnTo>
                  <a:pt x="3739" y="2459"/>
                </a:lnTo>
                <a:lnTo>
                  <a:pt x="3738" y="2484"/>
                </a:lnTo>
                <a:lnTo>
                  <a:pt x="3734" y="2510"/>
                </a:lnTo>
                <a:lnTo>
                  <a:pt x="3731" y="2536"/>
                </a:lnTo>
                <a:lnTo>
                  <a:pt x="3728" y="2562"/>
                </a:lnTo>
                <a:lnTo>
                  <a:pt x="4693" y="2562"/>
                </a:lnTo>
                <a:lnTo>
                  <a:pt x="4696" y="2536"/>
                </a:lnTo>
                <a:lnTo>
                  <a:pt x="4697" y="2509"/>
                </a:lnTo>
                <a:lnTo>
                  <a:pt x="4699" y="2483"/>
                </a:lnTo>
                <a:lnTo>
                  <a:pt x="4701" y="2457"/>
                </a:lnTo>
                <a:lnTo>
                  <a:pt x="4701" y="2432"/>
                </a:lnTo>
                <a:lnTo>
                  <a:pt x="4702" y="2406"/>
                </a:lnTo>
                <a:lnTo>
                  <a:pt x="4702" y="2379"/>
                </a:lnTo>
                <a:lnTo>
                  <a:pt x="4703" y="2353"/>
                </a:lnTo>
                <a:lnTo>
                  <a:pt x="4699" y="2232"/>
                </a:lnTo>
                <a:lnTo>
                  <a:pt x="4691" y="2113"/>
                </a:lnTo>
                <a:lnTo>
                  <a:pt x="4675" y="1996"/>
                </a:lnTo>
                <a:lnTo>
                  <a:pt x="4654" y="1880"/>
                </a:lnTo>
                <a:lnTo>
                  <a:pt x="4628" y="1766"/>
                </a:lnTo>
                <a:lnTo>
                  <a:pt x="4597" y="1655"/>
                </a:lnTo>
                <a:lnTo>
                  <a:pt x="4560" y="1546"/>
                </a:lnTo>
                <a:lnTo>
                  <a:pt x="4517" y="1438"/>
                </a:lnTo>
                <a:lnTo>
                  <a:pt x="4471" y="1334"/>
                </a:lnTo>
                <a:lnTo>
                  <a:pt x="4418" y="1232"/>
                </a:lnTo>
                <a:lnTo>
                  <a:pt x="4362" y="1134"/>
                </a:lnTo>
                <a:lnTo>
                  <a:pt x="4300" y="1039"/>
                </a:lnTo>
                <a:lnTo>
                  <a:pt x="4234" y="947"/>
                </a:lnTo>
                <a:lnTo>
                  <a:pt x="4165" y="857"/>
                </a:lnTo>
                <a:lnTo>
                  <a:pt x="4090" y="772"/>
                </a:lnTo>
                <a:lnTo>
                  <a:pt x="4013" y="691"/>
                </a:lnTo>
                <a:lnTo>
                  <a:pt x="3931" y="612"/>
                </a:lnTo>
                <a:lnTo>
                  <a:pt x="3845" y="538"/>
                </a:lnTo>
                <a:lnTo>
                  <a:pt x="3756" y="468"/>
                </a:lnTo>
                <a:lnTo>
                  <a:pt x="3664" y="403"/>
                </a:lnTo>
                <a:lnTo>
                  <a:pt x="3569" y="342"/>
                </a:lnTo>
                <a:lnTo>
                  <a:pt x="3471" y="284"/>
                </a:lnTo>
                <a:lnTo>
                  <a:pt x="3369" y="232"/>
                </a:lnTo>
                <a:lnTo>
                  <a:pt x="3265" y="185"/>
                </a:lnTo>
                <a:lnTo>
                  <a:pt x="3159" y="143"/>
                </a:lnTo>
                <a:lnTo>
                  <a:pt x="3049" y="105"/>
                </a:lnTo>
                <a:lnTo>
                  <a:pt x="2937" y="73"/>
                </a:lnTo>
                <a:lnTo>
                  <a:pt x="2825" y="47"/>
                </a:lnTo>
                <a:lnTo>
                  <a:pt x="2708" y="27"/>
                </a:lnTo>
                <a:lnTo>
                  <a:pt x="2591" y="12"/>
                </a:lnTo>
                <a:lnTo>
                  <a:pt x="2472" y="2"/>
                </a:lnTo>
                <a:lnTo>
                  <a:pt x="2351" y="0"/>
                </a:lnTo>
              </a:path>
            </a:pathLst>
          </a:custGeom>
          <a:solidFill>
            <a:srgbClr val="526188"/>
          </a:solidFill>
          <a:ln w="12700">
            <a:noFill/>
            <a:prstDash val="solid"/>
            <a:round/>
            <a:headEnd/>
            <a:tailEnd/>
          </a:ln>
        </p:spPr>
        <p:txBody>
          <a:bodyPr vert="horz" wrap="square" lIns="60953" tIns="30476" rIns="60953" bIns="30476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ar-SA" sz="1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宋体" pitchFamily="2" charset="-122"/>
              <a:sym typeface="+mn-lt"/>
            </a:endParaRPr>
          </a:p>
        </p:txBody>
      </p:sp>
      <p:sp>
        <p:nvSpPr>
          <p:cNvPr id="44" name="Freeform 7">
            <a:extLst>
              <a:ext uri="{FF2B5EF4-FFF2-40B4-BE49-F238E27FC236}">
                <a16:creationId xmlns:a16="http://schemas.microsoft.com/office/drawing/2014/main" id="{59ECD1B3-D55A-48E9-A7EB-13183F81B91A}"/>
              </a:ext>
            </a:extLst>
          </p:cNvPr>
          <p:cNvSpPr>
            <a:spLocks/>
          </p:cNvSpPr>
          <p:nvPr/>
        </p:nvSpPr>
        <p:spPr bwMode="auto">
          <a:xfrm rot="5400000">
            <a:off x="4605235" y="4635543"/>
            <a:ext cx="1557768" cy="847584"/>
          </a:xfrm>
          <a:custGeom>
            <a:avLst/>
            <a:gdLst/>
            <a:ahLst/>
            <a:cxnLst>
              <a:cxn ang="0">
                <a:pos x="2591" y="2548"/>
              </a:cxn>
              <a:cxn ang="0">
                <a:pos x="2937" y="2487"/>
              </a:cxn>
              <a:cxn ang="0">
                <a:pos x="3265" y="2375"/>
              </a:cxn>
              <a:cxn ang="0">
                <a:pos x="3568" y="2220"/>
              </a:cxn>
              <a:cxn ang="0">
                <a:pos x="3845" y="2022"/>
              </a:cxn>
              <a:cxn ang="0">
                <a:pos x="4090" y="1788"/>
              </a:cxn>
              <a:cxn ang="0">
                <a:pos x="4299" y="1521"/>
              </a:cxn>
              <a:cxn ang="0">
                <a:pos x="4469" y="1226"/>
              </a:cxn>
              <a:cxn ang="0">
                <a:pos x="4596" y="905"/>
              </a:cxn>
              <a:cxn ang="0">
                <a:pos x="4675" y="564"/>
              </a:cxn>
              <a:cxn ang="0">
                <a:pos x="4702" y="207"/>
              </a:cxn>
              <a:cxn ang="0">
                <a:pos x="4700" y="128"/>
              </a:cxn>
              <a:cxn ang="0">
                <a:pos x="4697" y="51"/>
              </a:cxn>
              <a:cxn ang="0">
                <a:pos x="3727" y="0"/>
              </a:cxn>
              <a:cxn ang="0">
                <a:pos x="3736" y="76"/>
              </a:cxn>
              <a:cxn ang="0">
                <a:pos x="3742" y="154"/>
              </a:cxn>
              <a:cxn ang="0">
                <a:pos x="3741" y="278"/>
              </a:cxn>
              <a:cxn ang="0">
                <a:pos x="3714" y="487"/>
              </a:cxn>
              <a:cxn ang="0">
                <a:pos x="3658" y="685"/>
              </a:cxn>
              <a:cxn ang="0">
                <a:pos x="3575" y="870"/>
              </a:cxn>
              <a:cxn ang="0">
                <a:pos x="3466" y="1040"/>
              </a:cxn>
              <a:cxn ang="0">
                <a:pos x="3335" y="1192"/>
              </a:cxn>
              <a:cxn ang="0">
                <a:pos x="3183" y="1323"/>
              </a:cxn>
              <a:cxn ang="0">
                <a:pos x="3013" y="1432"/>
              </a:cxn>
              <a:cxn ang="0">
                <a:pos x="2828" y="1515"/>
              </a:cxn>
              <a:cxn ang="0">
                <a:pos x="2631" y="1572"/>
              </a:cxn>
              <a:cxn ang="0">
                <a:pos x="2422" y="1599"/>
              </a:cxn>
              <a:cxn ang="0">
                <a:pos x="2209" y="1594"/>
              </a:cxn>
              <a:cxn ang="0">
                <a:pos x="2003" y="1557"/>
              </a:cxn>
              <a:cxn ang="0">
                <a:pos x="1810" y="1491"/>
              </a:cxn>
              <a:cxn ang="0">
                <a:pos x="1630" y="1398"/>
              </a:cxn>
              <a:cxn ang="0">
                <a:pos x="1466" y="1281"/>
              </a:cxn>
              <a:cxn ang="0">
                <a:pos x="1322" y="1143"/>
              </a:cxn>
              <a:cxn ang="0">
                <a:pos x="1197" y="985"/>
              </a:cxn>
              <a:cxn ang="0">
                <a:pos x="1096" y="809"/>
              </a:cxn>
              <a:cxn ang="0">
                <a:pos x="1022" y="621"/>
              </a:cxn>
              <a:cxn ang="0">
                <a:pos x="975" y="419"/>
              </a:cxn>
              <a:cxn ang="0">
                <a:pos x="959" y="207"/>
              </a:cxn>
              <a:cxn ang="0">
                <a:pos x="961" y="128"/>
              </a:cxn>
              <a:cxn ang="0">
                <a:pos x="968" y="50"/>
              </a:cxn>
              <a:cxn ang="0">
                <a:pos x="8" y="0"/>
              </a:cxn>
              <a:cxn ang="0">
                <a:pos x="4" y="77"/>
              </a:cxn>
              <a:cxn ang="0">
                <a:pos x="0" y="154"/>
              </a:cxn>
              <a:cxn ang="0">
                <a:pos x="2" y="328"/>
              </a:cxn>
              <a:cxn ang="0">
                <a:pos x="48" y="680"/>
              </a:cxn>
              <a:cxn ang="0">
                <a:pos x="142" y="1014"/>
              </a:cxn>
              <a:cxn ang="0">
                <a:pos x="284" y="1328"/>
              </a:cxn>
              <a:cxn ang="0">
                <a:pos x="467" y="1613"/>
              </a:cxn>
              <a:cxn ang="0">
                <a:pos x="689" y="1869"/>
              </a:cxn>
              <a:cxn ang="0">
                <a:pos x="946" y="2092"/>
              </a:cxn>
              <a:cxn ang="0">
                <a:pos x="1231" y="2276"/>
              </a:cxn>
              <a:cxn ang="0">
                <a:pos x="1543" y="2417"/>
              </a:cxn>
              <a:cxn ang="0">
                <a:pos x="1878" y="2513"/>
              </a:cxn>
              <a:cxn ang="0">
                <a:pos x="2230" y="2558"/>
              </a:cxn>
            </a:cxnLst>
            <a:rect l="0" t="0" r="r" b="b"/>
            <a:pathLst>
              <a:path w="4702" h="2560">
                <a:moveTo>
                  <a:pt x="2351" y="2560"/>
                </a:moveTo>
                <a:lnTo>
                  <a:pt x="2472" y="2558"/>
                </a:lnTo>
                <a:lnTo>
                  <a:pt x="2591" y="2548"/>
                </a:lnTo>
                <a:lnTo>
                  <a:pt x="2708" y="2533"/>
                </a:lnTo>
                <a:lnTo>
                  <a:pt x="2823" y="2513"/>
                </a:lnTo>
                <a:lnTo>
                  <a:pt x="2937" y="2487"/>
                </a:lnTo>
                <a:lnTo>
                  <a:pt x="3048" y="2455"/>
                </a:lnTo>
                <a:lnTo>
                  <a:pt x="3157" y="2417"/>
                </a:lnTo>
                <a:lnTo>
                  <a:pt x="3265" y="2375"/>
                </a:lnTo>
                <a:lnTo>
                  <a:pt x="3369" y="2328"/>
                </a:lnTo>
                <a:lnTo>
                  <a:pt x="3470" y="2276"/>
                </a:lnTo>
                <a:lnTo>
                  <a:pt x="3568" y="2220"/>
                </a:lnTo>
                <a:lnTo>
                  <a:pt x="3664" y="2157"/>
                </a:lnTo>
                <a:lnTo>
                  <a:pt x="3756" y="2092"/>
                </a:lnTo>
                <a:lnTo>
                  <a:pt x="3845" y="2022"/>
                </a:lnTo>
                <a:lnTo>
                  <a:pt x="3931" y="1948"/>
                </a:lnTo>
                <a:lnTo>
                  <a:pt x="4013" y="1869"/>
                </a:lnTo>
                <a:lnTo>
                  <a:pt x="4090" y="1788"/>
                </a:lnTo>
                <a:lnTo>
                  <a:pt x="4164" y="1703"/>
                </a:lnTo>
                <a:lnTo>
                  <a:pt x="4234" y="1613"/>
                </a:lnTo>
                <a:lnTo>
                  <a:pt x="4299" y="1521"/>
                </a:lnTo>
                <a:lnTo>
                  <a:pt x="4361" y="1426"/>
                </a:lnTo>
                <a:lnTo>
                  <a:pt x="4418" y="1328"/>
                </a:lnTo>
                <a:lnTo>
                  <a:pt x="4469" y="1226"/>
                </a:lnTo>
                <a:lnTo>
                  <a:pt x="4517" y="1122"/>
                </a:lnTo>
                <a:lnTo>
                  <a:pt x="4558" y="1014"/>
                </a:lnTo>
                <a:lnTo>
                  <a:pt x="4596" y="905"/>
                </a:lnTo>
                <a:lnTo>
                  <a:pt x="4628" y="794"/>
                </a:lnTo>
                <a:lnTo>
                  <a:pt x="4654" y="680"/>
                </a:lnTo>
                <a:lnTo>
                  <a:pt x="4675" y="564"/>
                </a:lnTo>
                <a:lnTo>
                  <a:pt x="4689" y="447"/>
                </a:lnTo>
                <a:lnTo>
                  <a:pt x="4699" y="328"/>
                </a:lnTo>
                <a:lnTo>
                  <a:pt x="4702" y="207"/>
                </a:lnTo>
                <a:lnTo>
                  <a:pt x="4702" y="181"/>
                </a:lnTo>
                <a:lnTo>
                  <a:pt x="4702" y="154"/>
                </a:lnTo>
                <a:lnTo>
                  <a:pt x="4700" y="128"/>
                </a:lnTo>
                <a:lnTo>
                  <a:pt x="4699" y="103"/>
                </a:lnTo>
                <a:lnTo>
                  <a:pt x="4698" y="77"/>
                </a:lnTo>
                <a:lnTo>
                  <a:pt x="4697" y="51"/>
                </a:lnTo>
                <a:lnTo>
                  <a:pt x="4695" y="24"/>
                </a:lnTo>
                <a:lnTo>
                  <a:pt x="4693" y="0"/>
                </a:lnTo>
                <a:lnTo>
                  <a:pt x="3727" y="0"/>
                </a:lnTo>
                <a:lnTo>
                  <a:pt x="3731" y="24"/>
                </a:lnTo>
                <a:lnTo>
                  <a:pt x="3734" y="50"/>
                </a:lnTo>
                <a:lnTo>
                  <a:pt x="3736" y="76"/>
                </a:lnTo>
                <a:lnTo>
                  <a:pt x="3738" y="101"/>
                </a:lnTo>
                <a:lnTo>
                  <a:pt x="3741" y="128"/>
                </a:lnTo>
                <a:lnTo>
                  <a:pt x="3742" y="154"/>
                </a:lnTo>
                <a:lnTo>
                  <a:pt x="3742" y="180"/>
                </a:lnTo>
                <a:lnTo>
                  <a:pt x="3742" y="207"/>
                </a:lnTo>
                <a:lnTo>
                  <a:pt x="3741" y="278"/>
                </a:lnTo>
                <a:lnTo>
                  <a:pt x="3736" y="349"/>
                </a:lnTo>
                <a:lnTo>
                  <a:pt x="3726" y="419"/>
                </a:lnTo>
                <a:lnTo>
                  <a:pt x="3714" y="487"/>
                </a:lnTo>
                <a:lnTo>
                  <a:pt x="3699" y="555"/>
                </a:lnTo>
                <a:lnTo>
                  <a:pt x="3680" y="621"/>
                </a:lnTo>
                <a:lnTo>
                  <a:pt x="3658" y="685"/>
                </a:lnTo>
                <a:lnTo>
                  <a:pt x="3633" y="748"/>
                </a:lnTo>
                <a:lnTo>
                  <a:pt x="3605" y="809"/>
                </a:lnTo>
                <a:lnTo>
                  <a:pt x="3575" y="870"/>
                </a:lnTo>
                <a:lnTo>
                  <a:pt x="3540" y="928"/>
                </a:lnTo>
                <a:lnTo>
                  <a:pt x="3505" y="985"/>
                </a:lnTo>
                <a:lnTo>
                  <a:pt x="3466" y="1040"/>
                </a:lnTo>
                <a:lnTo>
                  <a:pt x="3424" y="1093"/>
                </a:lnTo>
                <a:lnTo>
                  <a:pt x="3380" y="1143"/>
                </a:lnTo>
                <a:lnTo>
                  <a:pt x="3335" y="1192"/>
                </a:lnTo>
                <a:lnTo>
                  <a:pt x="3286" y="1237"/>
                </a:lnTo>
                <a:lnTo>
                  <a:pt x="3236" y="1281"/>
                </a:lnTo>
                <a:lnTo>
                  <a:pt x="3183" y="1323"/>
                </a:lnTo>
                <a:lnTo>
                  <a:pt x="3128" y="1362"/>
                </a:lnTo>
                <a:lnTo>
                  <a:pt x="3072" y="1398"/>
                </a:lnTo>
                <a:lnTo>
                  <a:pt x="3013" y="1432"/>
                </a:lnTo>
                <a:lnTo>
                  <a:pt x="2953" y="1463"/>
                </a:lnTo>
                <a:lnTo>
                  <a:pt x="2892" y="1491"/>
                </a:lnTo>
                <a:lnTo>
                  <a:pt x="2828" y="1515"/>
                </a:lnTo>
                <a:lnTo>
                  <a:pt x="2764" y="1537"/>
                </a:lnTo>
                <a:lnTo>
                  <a:pt x="2698" y="1557"/>
                </a:lnTo>
                <a:lnTo>
                  <a:pt x="2631" y="1572"/>
                </a:lnTo>
                <a:lnTo>
                  <a:pt x="2562" y="1584"/>
                </a:lnTo>
                <a:lnTo>
                  <a:pt x="2493" y="1594"/>
                </a:lnTo>
                <a:lnTo>
                  <a:pt x="2422" y="1599"/>
                </a:lnTo>
                <a:lnTo>
                  <a:pt x="2351" y="1600"/>
                </a:lnTo>
                <a:lnTo>
                  <a:pt x="2280" y="1599"/>
                </a:lnTo>
                <a:lnTo>
                  <a:pt x="2209" y="1594"/>
                </a:lnTo>
                <a:lnTo>
                  <a:pt x="2139" y="1584"/>
                </a:lnTo>
                <a:lnTo>
                  <a:pt x="2071" y="1572"/>
                </a:lnTo>
                <a:lnTo>
                  <a:pt x="2003" y="1557"/>
                </a:lnTo>
                <a:lnTo>
                  <a:pt x="1937" y="1537"/>
                </a:lnTo>
                <a:lnTo>
                  <a:pt x="1873" y="1515"/>
                </a:lnTo>
                <a:lnTo>
                  <a:pt x="1810" y="1491"/>
                </a:lnTo>
                <a:lnTo>
                  <a:pt x="1749" y="1463"/>
                </a:lnTo>
                <a:lnTo>
                  <a:pt x="1689" y="1432"/>
                </a:lnTo>
                <a:lnTo>
                  <a:pt x="1630" y="1398"/>
                </a:lnTo>
                <a:lnTo>
                  <a:pt x="1574" y="1362"/>
                </a:lnTo>
                <a:lnTo>
                  <a:pt x="1519" y="1323"/>
                </a:lnTo>
                <a:lnTo>
                  <a:pt x="1466" y="1281"/>
                </a:lnTo>
                <a:lnTo>
                  <a:pt x="1416" y="1237"/>
                </a:lnTo>
                <a:lnTo>
                  <a:pt x="1367" y="1192"/>
                </a:lnTo>
                <a:lnTo>
                  <a:pt x="1322" y="1143"/>
                </a:lnTo>
                <a:lnTo>
                  <a:pt x="1278" y="1093"/>
                </a:lnTo>
                <a:lnTo>
                  <a:pt x="1236" y="1040"/>
                </a:lnTo>
                <a:lnTo>
                  <a:pt x="1197" y="985"/>
                </a:lnTo>
                <a:lnTo>
                  <a:pt x="1161" y="928"/>
                </a:lnTo>
                <a:lnTo>
                  <a:pt x="1127" y="870"/>
                </a:lnTo>
                <a:lnTo>
                  <a:pt x="1096" y="809"/>
                </a:lnTo>
                <a:lnTo>
                  <a:pt x="1068" y="748"/>
                </a:lnTo>
                <a:lnTo>
                  <a:pt x="1044" y="685"/>
                </a:lnTo>
                <a:lnTo>
                  <a:pt x="1022" y="621"/>
                </a:lnTo>
                <a:lnTo>
                  <a:pt x="1002" y="555"/>
                </a:lnTo>
                <a:lnTo>
                  <a:pt x="987" y="487"/>
                </a:lnTo>
                <a:lnTo>
                  <a:pt x="975" y="419"/>
                </a:lnTo>
                <a:lnTo>
                  <a:pt x="965" y="349"/>
                </a:lnTo>
                <a:lnTo>
                  <a:pt x="961" y="278"/>
                </a:lnTo>
                <a:lnTo>
                  <a:pt x="959" y="207"/>
                </a:lnTo>
                <a:lnTo>
                  <a:pt x="959" y="180"/>
                </a:lnTo>
                <a:lnTo>
                  <a:pt x="959" y="154"/>
                </a:lnTo>
                <a:lnTo>
                  <a:pt x="961" y="128"/>
                </a:lnTo>
                <a:lnTo>
                  <a:pt x="963" y="101"/>
                </a:lnTo>
                <a:lnTo>
                  <a:pt x="965" y="76"/>
                </a:lnTo>
                <a:lnTo>
                  <a:pt x="968" y="50"/>
                </a:lnTo>
                <a:lnTo>
                  <a:pt x="970" y="24"/>
                </a:lnTo>
                <a:lnTo>
                  <a:pt x="974" y="0"/>
                </a:lnTo>
                <a:lnTo>
                  <a:pt x="8" y="0"/>
                </a:lnTo>
                <a:lnTo>
                  <a:pt x="6" y="24"/>
                </a:lnTo>
                <a:lnTo>
                  <a:pt x="5" y="51"/>
                </a:lnTo>
                <a:lnTo>
                  <a:pt x="4" y="77"/>
                </a:lnTo>
                <a:lnTo>
                  <a:pt x="2" y="103"/>
                </a:lnTo>
                <a:lnTo>
                  <a:pt x="1" y="128"/>
                </a:lnTo>
                <a:lnTo>
                  <a:pt x="0" y="154"/>
                </a:lnTo>
                <a:lnTo>
                  <a:pt x="0" y="181"/>
                </a:lnTo>
                <a:lnTo>
                  <a:pt x="0" y="207"/>
                </a:lnTo>
                <a:lnTo>
                  <a:pt x="2" y="328"/>
                </a:lnTo>
                <a:lnTo>
                  <a:pt x="12" y="447"/>
                </a:lnTo>
                <a:lnTo>
                  <a:pt x="27" y="564"/>
                </a:lnTo>
                <a:lnTo>
                  <a:pt x="48" y="680"/>
                </a:lnTo>
                <a:lnTo>
                  <a:pt x="73" y="794"/>
                </a:lnTo>
                <a:lnTo>
                  <a:pt x="105" y="905"/>
                </a:lnTo>
                <a:lnTo>
                  <a:pt x="142" y="1014"/>
                </a:lnTo>
                <a:lnTo>
                  <a:pt x="185" y="1122"/>
                </a:lnTo>
                <a:lnTo>
                  <a:pt x="232" y="1226"/>
                </a:lnTo>
                <a:lnTo>
                  <a:pt x="284" y="1328"/>
                </a:lnTo>
                <a:lnTo>
                  <a:pt x="340" y="1426"/>
                </a:lnTo>
                <a:lnTo>
                  <a:pt x="401" y="1521"/>
                </a:lnTo>
                <a:lnTo>
                  <a:pt x="467" y="1613"/>
                </a:lnTo>
                <a:lnTo>
                  <a:pt x="537" y="1703"/>
                </a:lnTo>
                <a:lnTo>
                  <a:pt x="612" y="1788"/>
                </a:lnTo>
                <a:lnTo>
                  <a:pt x="689" y="1869"/>
                </a:lnTo>
                <a:lnTo>
                  <a:pt x="771" y="1948"/>
                </a:lnTo>
                <a:lnTo>
                  <a:pt x="857" y="2022"/>
                </a:lnTo>
                <a:lnTo>
                  <a:pt x="946" y="2092"/>
                </a:lnTo>
                <a:lnTo>
                  <a:pt x="1038" y="2157"/>
                </a:lnTo>
                <a:lnTo>
                  <a:pt x="1133" y="2220"/>
                </a:lnTo>
                <a:lnTo>
                  <a:pt x="1231" y="2276"/>
                </a:lnTo>
                <a:lnTo>
                  <a:pt x="1333" y="2328"/>
                </a:lnTo>
                <a:lnTo>
                  <a:pt x="1437" y="2375"/>
                </a:lnTo>
                <a:lnTo>
                  <a:pt x="1543" y="2417"/>
                </a:lnTo>
                <a:lnTo>
                  <a:pt x="1653" y="2455"/>
                </a:lnTo>
                <a:lnTo>
                  <a:pt x="1765" y="2487"/>
                </a:lnTo>
                <a:lnTo>
                  <a:pt x="1878" y="2513"/>
                </a:lnTo>
                <a:lnTo>
                  <a:pt x="1993" y="2533"/>
                </a:lnTo>
                <a:lnTo>
                  <a:pt x="2111" y="2548"/>
                </a:lnTo>
                <a:lnTo>
                  <a:pt x="2230" y="2558"/>
                </a:lnTo>
                <a:lnTo>
                  <a:pt x="2351" y="2560"/>
                </a:lnTo>
                <a:close/>
              </a:path>
            </a:pathLst>
          </a:custGeom>
          <a:solidFill>
            <a:srgbClr val="E7C7A0"/>
          </a:solidFill>
          <a:ln w="12700">
            <a:noFill/>
            <a:prstDash val="solid"/>
            <a:round/>
            <a:headEnd/>
            <a:tailEnd/>
          </a:ln>
        </p:spPr>
        <p:txBody>
          <a:bodyPr vert="horz" wrap="square" lIns="60953" tIns="30476" rIns="60953" bIns="30476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ar-SA" sz="1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宋体" pitchFamily="2" charset="-122"/>
              <a:sym typeface="+mn-lt"/>
            </a:endParaRPr>
          </a:p>
        </p:txBody>
      </p:sp>
      <p:sp>
        <p:nvSpPr>
          <p:cNvPr id="45" name="Freeform 6">
            <a:extLst>
              <a:ext uri="{FF2B5EF4-FFF2-40B4-BE49-F238E27FC236}">
                <a16:creationId xmlns:a16="http://schemas.microsoft.com/office/drawing/2014/main" id="{1ABBD59A-8E0E-4485-B463-9C99195283E1}"/>
              </a:ext>
            </a:extLst>
          </p:cNvPr>
          <p:cNvSpPr>
            <a:spLocks/>
          </p:cNvSpPr>
          <p:nvPr/>
        </p:nvSpPr>
        <p:spPr bwMode="auto">
          <a:xfrm rot="5400000">
            <a:off x="5453645" y="940906"/>
            <a:ext cx="1556112" cy="847584"/>
          </a:xfrm>
          <a:custGeom>
            <a:avLst/>
            <a:gdLst/>
            <a:ahLst/>
            <a:cxnLst>
              <a:cxn ang="0">
                <a:pos x="2111" y="12"/>
              </a:cxn>
              <a:cxn ang="0">
                <a:pos x="1765" y="73"/>
              </a:cxn>
              <a:cxn ang="0">
                <a:pos x="1437" y="185"/>
              </a:cxn>
              <a:cxn ang="0">
                <a:pos x="1133" y="342"/>
              </a:cxn>
              <a:cxn ang="0">
                <a:pos x="857" y="538"/>
              </a:cxn>
              <a:cxn ang="0">
                <a:pos x="612" y="772"/>
              </a:cxn>
              <a:cxn ang="0">
                <a:pos x="403" y="1039"/>
              </a:cxn>
              <a:cxn ang="0">
                <a:pos x="233" y="1334"/>
              </a:cxn>
              <a:cxn ang="0">
                <a:pos x="105" y="1655"/>
              </a:cxn>
              <a:cxn ang="0">
                <a:pos x="27" y="1996"/>
              </a:cxn>
              <a:cxn ang="0">
                <a:pos x="0" y="2353"/>
              </a:cxn>
              <a:cxn ang="0">
                <a:pos x="1" y="2432"/>
              </a:cxn>
              <a:cxn ang="0">
                <a:pos x="5" y="2509"/>
              </a:cxn>
              <a:cxn ang="0">
                <a:pos x="974" y="2562"/>
              </a:cxn>
              <a:cxn ang="0">
                <a:pos x="966" y="2484"/>
              </a:cxn>
              <a:cxn ang="0">
                <a:pos x="960" y="2406"/>
              </a:cxn>
              <a:cxn ang="0">
                <a:pos x="961" y="2282"/>
              </a:cxn>
              <a:cxn ang="0">
                <a:pos x="988" y="2073"/>
              </a:cxn>
              <a:cxn ang="0">
                <a:pos x="1044" y="1875"/>
              </a:cxn>
              <a:cxn ang="0">
                <a:pos x="1127" y="1690"/>
              </a:cxn>
              <a:cxn ang="0">
                <a:pos x="1236" y="1520"/>
              </a:cxn>
              <a:cxn ang="0">
                <a:pos x="1367" y="1368"/>
              </a:cxn>
              <a:cxn ang="0">
                <a:pos x="1519" y="1237"/>
              </a:cxn>
              <a:cxn ang="0">
                <a:pos x="1689" y="1128"/>
              </a:cxn>
              <a:cxn ang="0">
                <a:pos x="1874" y="1045"/>
              </a:cxn>
              <a:cxn ang="0">
                <a:pos x="2071" y="988"/>
              </a:cxn>
              <a:cxn ang="0">
                <a:pos x="2280" y="961"/>
              </a:cxn>
              <a:cxn ang="0">
                <a:pos x="2493" y="966"/>
              </a:cxn>
              <a:cxn ang="0">
                <a:pos x="2699" y="1003"/>
              </a:cxn>
              <a:cxn ang="0">
                <a:pos x="2892" y="1069"/>
              </a:cxn>
              <a:cxn ang="0">
                <a:pos x="3072" y="1162"/>
              </a:cxn>
              <a:cxn ang="0">
                <a:pos x="3236" y="1279"/>
              </a:cxn>
              <a:cxn ang="0">
                <a:pos x="3381" y="1417"/>
              </a:cxn>
              <a:cxn ang="0">
                <a:pos x="3505" y="1575"/>
              </a:cxn>
              <a:cxn ang="0">
                <a:pos x="3605" y="1751"/>
              </a:cxn>
              <a:cxn ang="0">
                <a:pos x="3680" y="1939"/>
              </a:cxn>
              <a:cxn ang="0">
                <a:pos x="3726" y="2141"/>
              </a:cxn>
              <a:cxn ang="0">
                <a:pos x="3744" y="2353"/>
              </a:cxn>
              <a:cxn ang="0">
                <a:pos x="3741" y="2432"/>
              </a:cxn>
              <a:cxn ang="0">
                <a:pos x="3734" y="2510"/>
              </a:cxn>
              <a:cxn ang="0">
                <a:pos x="4693" y="2562"/>
              </a:cxn>
              <a:cxn ang="0">
                <a:pos x="4699" y="2483"/>
              </a:cxn>
              <a:cxn ang="0">
                <a:pos x="4702" y="2406"/>
              </a:cxn>
              <a:cxn ang="0">
                <a:pos x="4699" y="2232"/>
              </a:cxn>
              <a:cxn ang="0">
                <a:pos x="4654" y="1880"/>
              </a:cxn>
              <a:cxn ang="0">
                <a:pos x="4560" y="1546"/>
              </a:cxn>
              <a:cxn ang="0">
                <a:pos x="4418" y="1232"/>
              </a:cxn>
              <a:cxn ang="0">
                <a:pos x="4234" y="947"/>
              </a:cxn>
              <a:cxn ang="0">
                <a:pos x="4013" y="691"/>
              </a:cxn>
              <a:cxn ang="0">
                <a:pos x="3756" y="468"/>
              </a:cxn>
              <a:cxn ang="0">
                <a:pos x="3471" y="284"/>
              </a:cxn>
              <a:cxn ang="0">
                <a:pos x="3159" y="143"/>
              </a:cxn>
              <a:cxn ang="0">
                <a:pos x="2825" y="47"/>
              </a:cxn>
              <a:cxn ang="0">
                <a:pos x="2472" y="2"/>
              </a:cxn>
            </a:cxnLst>
            <a:rect l="0" t="0" r="r" b="b"/>
            <a:pathLst>
              <a:path w="4703" h="2562">
                <a:moveTo>
                  <a:pt x="2351" y="0"/>
                </a:moveTo>
                <a:lnTo>
                  <a:pt x="2231" y="2"/>
                </a:lnTo>
                <a:lnTo>
                  <a:pt x="2111" y="12"/>
                </a:lnTo>
                <a:lnTo>
                  <a:pt x="1994" y="27"/>
                </a:lnTo>
                <a:lnTo>
                  <a:pt x="1879" y="47"/>
                </a:lnTo>
                <a:lnTo>
                  <a:pt x="1765" y="73"/>
                </a:lnTo>
                <a:lnTo>
                  <a:pt x="1653" y="105"/>
                </a:lnTo>
                <a:lnTo>
                  <a:pt x="1545" y="143"/>
                </a:lnTo>
                <a:lnTo>
                  <a:pt x="1437" y="185"/>
                </a:lnTo>
                <a:lnTo>
                  <a:pt x="1333" y="232"/>
                </a:lnTo>
                <a:lnTo>
                  <a:pt x="1232" y="284"/>
                </a:lnTo>
                <a:lnTo>
                  <a:pt x="1133" y="342"/>
                </a:lnTo>
                <a:lnTo>
                  <a:pt x="1038" y="403"/>
                </a:lnTo>
                <a:lnTo>
                  <a:pt x="946" y="468"/>
                </a:lnTo>
                <a:lnTo>
                  <a:pt x="857" y="538"/>
                </a:lnTo>
                <a:lnTo>
                  <a:pt x="771" y="612"/>
                </a:lnTo>
                <a:lnTo>
                  <a:pt x="690" y="691"/>
                </a:lnTo>
                <a:lnTo>
                  <a:pt x="612" y="772"/>
                </a:lnTo>
                <a:lnTo>
                  <a:pt x="537" y="857"/>
                </a:lnTo>
                <a:lnTo>
                  <a:pt x="468" y="947"/>
                </a:lnTo>
                <a:lnTo>
                  <a:pt x="403" y="1039"/>
                </a:lnTo>
                <a:lnTo>
                  <a:pt x="342" y="1134"/>
                </a:lnTo>
                <a:lnTo>
                  <a:pt x="284" y="1232"/>
                </a:lnTo>
                <a:lnTo>
                  <a:pt x="233" y="1334"/>
                </a:lnTo>
                <a:lnTo>
                  <a:pt x="185" y="1438"/>
                </a:lnTo>
                <a:lnTo>
                  <a:pt x="143" y="1546"/>
                </a:lnTo>
                <a:lnTo>
                  <a:pt x="105" y="1655"/>
                </a:lnTo>
                <a:lnTo>
                  <a:pt x="74" y="1766"/>
                </a:lnTo>
                <a:lnTo>
                  <a:pt x="48" y="1880"/>
                </a:lnTo>
                <a:lnTo>
                  <a:pt x="27" y="1996"/>
                </a:lnTo>
                <a:lnTo>
                  <a:pt x="12" y="2113"/>
                </a:lnTo>
                <a:lnTo>
                  <a:pt x="3" y="2232"/>
                </a:lnTo>
                <a:lnTo>
                  <a:pt x="0" y="2353"/>
                </a:lnTo>
                <a:lnTo>
                  <a:pt x="0" y="2379"/>
                </a:lnTo>
                <a:lnTo>
                  <a:pt x="0" y="2406"/>
                </a:lnTo>
                <a:lnTo>
                  <a:pt x="1" y="2432"/>
                </a:lnTo>
                <a:lnTo>
                  <a:pt x="3" y="2457"/>
                </a:lnTo>
                <a:lnTo>
                  <a:pt x="4" y="2483"/>
                </a:lnTo>
                <a:lnTo>
                  <a:pt x="5" y="2509"/>
                </a:lnTo>
                <a:lnTo>
                  <a:pt x="8" y="2536"/>
                </a:lnTo>
                <a:lnTo>
                  <a:pt x="9" y="2562"/>
                </a:lnTo>
                <a:lnTo>
                  <a:pt x="974" y="2562"/>
                </a:lnTo>
                <a:lnTo>
                  <a:pt x="971" y="2536"/>
                </a:lnTo>
                <a:lnTo>
                  <a:pt x="968" y="2510"/>
                </a:lnTo>
                <a:lnTo>
                  <a:pt x="966" y="2484"/>
                </a:lnTo>
                <a:lnTo>
                  <a:pt x="963" y="2459"/>
                </a:lnTo>
                <a:lnTo>
                  <a:pt x="961" y="2432"/>
                </a:lnTo>
                <a:lnTo>
                  <a:pt x="960" y="2406"/>
                </a:lnTo>
                <a:lnTo>
                  <a:pt x="960" y="2380"/>
                </a:lnTo>
                <a:lnTo>
                  <a:pt x="960" y="2353"/>
                </a:lnTo>
                <a:lnTo>
                  <a:pt x="961" y="2282"/>
                </a:lnTo>
                <a:lnTo>
                  <a:pt x="967" y="2211"/>
                </a:lnTo>
                <a:lnTo>
                  <a:pt x="976" y="2141"/>
                </a:lnTo>
                <a:lnTo>
                  <a:pt x="988" y="2073"/>
                </a:lnTo>
                <a:lnTo>
                  <a:pt x="1004" y="2005"/>
                </a:lnTo>
                <a:lnTo>
                  <a:pt x="1022" y="1939"/>
                </a:lnTo>
                <a:lnTo>
                  <a:pt x="1044" y="1875"/>
                </a:lnTo>
                <a:lnTo>
                  <a:pt x="1069" y="1812"/>
                </a:lnTo>
                <a:lnTo>
                  <a:pt x="1097" y="1751"/>
                </a:lnTo>
                <a:lnTo>
                  <a:pt x="1127" y="1690"/>
                </a:lnTo>
                <a:lnTo>
                  <a:pt x="1162" y="1632"/>
                </a:lnTo>
                <a:lnTo>
                  <a:pt x="1197" y="1575"/>
                </a:lnTo>
                <a:lnTo>
                  <a:pt x="1236" y="1520"/>
                </a:lnTo>
                <a:lnTo>
                  <a:pt x="1278" y="1467"/>
                </a:lnTo>
                <a:lnTo>
                  <a:pt x="1322" y="1417"/>
                </a:lnTo>
                <a:lnTo>
                  <a:pt x="1367" y="1368"/>
                </a:lnTo>
                <a:lnTo>
                  <a:pt x="1416" y="1323"/>
                </a:lnTo>
                <a:lnTo>
                  <a:pt x="1466" y="1279"/>
                </a:lnTo>
                <a:lnTo>
                  <a:pt x="1519" y="1237"/>
                </a:lnTo>
                <a:lnTo>
                  <a:pt x="1574" y="1198"/>
                </a:lnTo>
                <a:lnTo>
                  <a:pt x="1630" y="1162"/>
                </a:lnTo>
                <a:lnTo>
                  <a:pt x="1689" y="1128"/>
                </a:lnTo>
                <a:lnTo>
                  <a:pt x="1749" y="1097"/>
                </a:lnTo>
                <a:lnTo>
                  <a:pt x="1810" y="1069"/>
                </a:lnTo>
                <a:lnTo>
                  <a:pt x="1874" y="1045"/>
                </a:lnTo>
                <a:lnTo>
                  <a:pt x="1939" y="1023"/>
                </a:lnTo>
                <a:lnTo>
                  <a:pt x="2003" y="1003"/>
                </a:lnTo>
                <a:lnTo>
                  <a:pt x="2071" y="988"/>
                </a:lnTo>
                <a:lnTo>
                  <a:pt x="2139" y="976"/>
                </a:lnTo>
                <a:lnTo>
                  <a:pt x="2209" y="966"/>
                </a:lnTo>
                <a:lnTo>
                  <a:pt x="2280" y="961"/>
                </a:lnTo>
                <a:lnTo>
                  <a:pt x="2351" y="960"/>
                </a:lnTo>
                <a:lnTo>
                  <a:pt x="2423" y="961"/>
                </a:lnTo>
                <a:lnTo>
                  <a:pt x="2493" y="966"/>
                </a:lnTo>
                <a:lnTo>
                  <a:pt x="2563" y="976"/>
                </a:lnTo>
                <a:lnTo>
                  <a:pt x="2631" y="988"/>
                </a:lnTo>
                <a:lnTo>
                  <a:pt x="2699" y="1003"/>
                </a:lnTo>
                <a:lnTo>
                  <a:pt x="2765" y="1023"/>
                </a:lnTo>
                <a:lnTo>
                  <a:pt x="2829" y="1045"/>
                </a:lnTo>
                <a:lnTo>
                  <a:pt x="2892" y="1069"/>
                </a:lnTo>
                <a:lnTo>
                  <a:pt x="2954" y="1097"/>
                </a:lnTo>
                <a:lnTo>
                  <a:pt x="3014" y="1128"/>
                </a:lnTo>
                <a:lnTo>
                  <a:pt x="3072" y="1162"/>
                </a:lnTo>
                <a:lnTo>
                  <a:pt x="3128" y="1198"/>
                </a:lnTo>
                <a:lnTo>
                  <a:pt x="3183" y="1237"/>
                </a:lnTo>
                <a:lnTo>
                  <a:pt x="3236" y="1279"/>
                </a:lnTo>
                <a:lnTo>
                  <a:pt x="3286" y="1323"/>
                </a:lnTo>
                <a:lnTo>
                  <a:pt x="3335" y="1368"/>
                </a:lnTo>
                <a:lnTo>
                  <a:pt x="3381" y="1417"/>
                </a:lnTo>
                <a:lnTo>
                  <a:pt x="3424" y="1467"/>
                </a:lnTo>
                <a:lnTo>
                  <a:pt x="3466" y="1520"/>
                </a:lnTo>
                <a:lnTo>
                  <a:pt x="3505" y="1575"/>
                </a:lnTo>
                <a:lnTo>
                  <a:pt x="3542" y="1632"/>
                </a:lnTo>
                <a:lnTo>
                  <a:pt x="3575" y="1690"/>
                </a:lnTo>
                <a:lnTo>
                  <a:pt x="3605" y="1751"/>
                </a:lnTo>
                <a:lnTo>
                  <a:pt x="3633" y="1812"/>
                </a:lnTo>
                <a:lnTo>
                  <a:pt x="3658" y="1875"/>
                </a:lnTo>
                <a:lnTo>
                  <a:pt x="3680" y="1939"/>
                </a:lnTo>
                <a:lnTo>
                  <a:pt x="3700" y="2005"/>
                </a:lnTo>
                <a:lnTo>
                  <a:pt x="3714" y="2073"/>
                </a:lnTo>
                <a:lnTo>
                  <a:pt x="3726" y="2141"/>
                </a:lnTo>
                <a:lnTo>
                  <a:pt x="3736" y="2211"/>
                </a:lnTo>
                <a:lnTo>
                  <a:pt x="3741" y="2282"/>
                </a:lnTo>
                <a:lnTo>
                  <a:pt x="3744" y="2353"/>
                </a:lnTo>
                <a:lnTo>
                  <a:pt x="3742" y="2380"/>
                </a:lnTo>
                <a:lnTo>
                  <a:pt x="3742" y="2406"/>
                </a:lnTo>
                <a:lnTo>
                  <a:pt x="3741" y="2432"/>
                </a:lnTo>
                <a:lnTo>
                  <a:pt x="3739" y="2459"/>
                </a:lnTo>
                <a:lnTo>
                  <a:pt x="3738" y="2484"/>
                </a:lnTo>
                <a:lnTo>
                  <a:pt x="3734" y="2510"/>
                </a:lnTo>
                <a:lnTo>
                  <a:pt x="3731" y="2536"/>
                </a:lnTo>
                <a:lnTo>
                  <a:pt x="3728" y="2562"/>
                </a:lnTo>
                <a:lnTo>
                  <a:pt x="4693" y="2562"/>
                </a:lnTo>
                <a:lnTo>
                  <a:pt x="4696" y="2536"/>
                </a:lnTo>
                <a:lnTo>
                  <a:pt x="4697" y="2509"/>
                </a:lnTo>
                <a:lnTo>
                  <a:pt x="4699" y="2483"/>
                </a:lnTo>
                <a:lnTo>
                  <a:pt x="4701" y="2457"/>
                </a:lnTo>
                <a:lnTo>
                  <a:pt x="4701" y="2432"/>
                </a:lnTo>
                <a:lnTo>
                  <a:pt x="4702" y="2406"/>
                </a:lnTo>
                <a:lnTo>
                  <a:pt x="4702" y="2379"/>
                </a:lnTo>
                <a:lnTo>
                  <a:pt x="4703" y="2353"/>
                </a:lnTo>
                <a:lnTo>
                  <a:pt x="4699" y="2232"/>
                </a:lnTo>
                <a:lnTo>
                  <a:pt x="4691" y="2113"/>
                </a:lnTo>
                <a:lnTo>
                  <a:pt x="4675" y="1996"/>
                </a:lnTo>
                <a:lnTo>
                  <a:pt x="4654" y="1880"/>
                </a:lnTo>
                <a:lnTo>
                  <a:pt x="4628" y="1766"/>
                </a:lnTo>
                <a:lnTo>
                  <a:pt x="4597" y="1655"/>
                </a:lnTo>
                <a:lnTo>
                  <a:pt x="4560" y="1546"/>
                </a:lnTo>
                <a:lnTo>
                  <a:pt x="4517" y="1438"/>
                </a:lnTo>
                <a:lnTo>
                  <a:pt x="4471" y="1334"/>
                </a:lnTo>
                <a:lnTo>
                  <a:pt x="4418" y="1232"/>
                </a:lnTo>
                <a:lnTo>
                  <a:pt x="4362" y="1134"/>
                </a:lnTo>
                <a:lnTo>
                  <a:pt x="4300" y="1039"/>
                </a:lnTo>
                <a:lnTo>
                  <a:pt x="4234" y="947"/>
                </a:lnTo>
                <a:lnTo>
                  <a:pt x="4165" y="857"/>
                </a:lnTo>
                <a:lnTo>
                  <a:pt x="4090" y="772"/>
                </a:lnTo>
                <a:lnTo>
                  <a:pt x="4013" y="691"/>
                </a:lnTo>
                <a:lnTo>
                  <a:pt x="3931" y="612"/>
                </a:lnTo>
                <a:lnTo>
                  <a:pt x="3845" y="538"/>
                </a:lnTo>
                <a:lnTo>
                  <a:pt x="3756" y="468"/>
                </a:lnTo>
                <a:lnTo>
                  <a:pt x="3664" y="403"/>
                </a:lnTo>
                <a:lnTo>
                  <a:pt x="3569" y="342"/>
                </a:lnTo>
                <a:lnTo>
                  <a:pt x="3471" y="284"/>
                </a:lnTo>
                <a:lnTo>
                  <a:pt x="3369" y="232"/>
                </a:lnTo>
                <a:lnTo>
                  <a:pt x="3265" y="185"/>
                </a:lnTo>
                <a:lnTo>
                  <a:pt x="3159" y="143"/>
                </a:lnTo>
                <a:lnTo>
                  <a:pt x="3049" y="105"/>
                </a:lnTo>
                <a:lnTo>
                  <a:pt x="2937" y="73"/>
                </a:lnTo>
                <a:lnTo>
                  <a:pt x="2825" y="47"/>
                </a:lnTo>
                <a:lnTo>
                  <a:pt x="2708" y="27"/>
                </a:lnTo>
                <a:lnTo>
                  <a:pt x="2591" y="12"/>
                </a:lnTo>
                <a:lnTo>
                  <a:pt x="2472" y="2"/>
                </a:lnTo>
                <a:lnTo>
                  <a:pt x="2351" y="0"/>
                </a:lnTo>
              </a:path>
            </a:pathLst>
          </a:custGeom>
          <a:solidFill>
            <a:srgbClr val="526188"/>
          </a:solidFill>
          <a:ln w="12700">
            <a:noFill/>
            <a:prstDash val="solid"/>
            <a:round/>
            <a:headEnd/>
            <a:tailEnd/>
          </a:ln>
        </p:spPr>
        <p:txBody>
          <a:bodyPr vert="horz" wrap="square" lIns="60953" tIns="30476" rIns="60953" bIns="30476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ar-SA" sz="1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宋体" pitchFamily="2" charset="-122"/>
              <a:sym typeface="+mn-lt"/>
            </a:endParaRPr>
          </a:p>
        </p:txBody>
      </p:sp>
      <p:sp>
        <p:nvSpPr>
          <p:cNvPr id="46" name="Oval 15">
            <a:extLst>
              <a:ext uri="{FF2B5EF4-FFF2-40B4-BE49-F238E27FC236}">
                <a16:creationId xmlns:a16="http://schemas.microsoft.com/office/drawing/2014/main" id="{70363F45-107E-4795-AD0E-8288484FAB0F}"/>
              </a:ext>
            </a:extLst>
          </p:cNvPr>
          <p:cNvSpPr/>
          <p:nvPr/>
        </p:nvSpPr>
        <p:spPr>
          <a:xfrm>
            <a:off x="5481265" y="991661"/>
            <a:ext cx="750438" cy="750439"/>
          </a:xfrm>
          <a:prstGeom prst="ellipse">
            <a:avLst/>
          </a:prstGeom>
          <a:solidFill>
            <a:srgbClr val="526188"/>
          </a:solidFill>
          <a:ln w="25400" cap="flat" cmpd="sng" algn="ctr">
            <a:noFill/>
            <a:prstDash val="solid"/>
          </a:ln>
          <a:effectLst/>
        </p:spPr>
        <p:txBody>
          <a:bodyPr lIns="91428" tIns="45714" rIns="91428" bIns="45714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d-ID" sz="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anklin Gothic Book"/>
              <a:ea typeface="+mn-ea"/>
              <a:cs typeface="+mn-cs"/>
              <a:sym typeface="+mn-lt"/>
            </a:endParaRPr>
          </a:p>
        </p:txBody>
      </p:sp>
      <p:sp>
        <p:nvSpPr>
          <p:cNvPr id="47" name="Oval 15">
            <a:extLst>
              <a:ext uri="{FF2B5EF4-FFF2-40B4-BE49-F238E27FC236}">
                <a16:creationId xmlns:a16="http://schemas.microsoft.com/office/drawing/2014/main" id="{FE36EA59-6A43-4D32-A28A-C77F36179431}"/>
              </a:ext>
            </a:extLst>
          </p:cNvPr>
          <p:cNvSpPr/>
          <p:nvPr/>
        </p:nvSpPr>
        <p:spPr>
          <a:xfrm>
            <a:off x="5384117" y="2222477"/>
            <a:ext cx="750438" cy="750439"/>
          </a:xfrm>
          <a:prstGeom prst="ellipse">
            <a:avLst/>
          </a:prstGeom>
          <a:solidFill>
            <a:srgbClr val="E7C7A0"/>
          </a:solidFill>
          <a:ln w="25400" cap="flat" cmpd="sng" algn="ctr">
            <a:noFill/>
            <a:prstDash val="solid"/>
          </a:ln>
          <a:effectLst/>
        </p:spPr>
        <p:txBody>
          <a:bodyPr lIns="91428" tIns="45714" rIns="91428" bIns="45714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d-ID" sz="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anklin Gothic Book"/>
              <a:ea typeface="+mn-ea"/>
              <a:cs typeface="+mn-cs"/>
              <a:sym typeface="+mn-lt"/>
            </a:endParaRPr>
          </a:p>
        </p:txBody>
      </p:sp>
      <p:sp>
        <p:nvSpPr>
          <p:cNvPr id="48" name="Oval 15">
            <a:extLst>
              <a:ext uri="{FF2B5EF4-FFF2-40B4-BE49-F238E27FC236}">
                <a16:creationId xmlns:a16="http://schemas.microsoft.com/office/drawing/2014/main" id="{0A645293-13DC-4D39-9F25-A25FD4ED1030}"/>
              </a:ext>
            </a:extLst>
          </p:cNvPr>
          <p:cNvSpPr/>
          <p:nvPr/>
        </p:nvSpPr>
        <p:spPr>
          <a:xfrm>
            <a:off x="5481265" y="3444020"/>
            <a:ext cx="750438" cy="750439"/>
          </a:xfrm>
          <a:prstGeom prst="ellipse">
            <a:avLst/>
          </a:prstGeom>
          <a:solidFill>
            <a:srgbClr val="526188"/>
          </a:solidFill>
          <a:ln w="25400" cap="flat" cmpd="sng" algn="ctr">
            <a:noFill/>
            <a:prstDash val="solid"/>
          </a:ln>
          <a:effectLst/>
        </p:spPr>
        <p:txBody>
          <a:bodyPr lIns="91428" tIns="45714" rIns="91428" bIns="45714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d-ID" sz="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anklin Gothic Book"/>
              <a:ea typeface="+mn-ea"/>
              <a:cs typeface="+mn-cs"/>
              <a:sym typeface="+mn-lt"/>
            </a:endParaRPr>
          </a:p>
        </p:txBody>
      </p:sp>
      <p:sp>
        <p:nvSpPr>
          <p:cNvPr id="49" name="Oval 15">
            <a:extLst>
              <a:ext uri="{FF2B5EF4-FFF2-40B4-BE49-F238E27FC236}">
                <a16:creationId xmlns:a16="http://schemas.microsoft.com/office/drawing/2014/main" id="{7ACA5488-8999-4977-B405-26935566B2C8}"/>
              </a:ext>
            </a:extLst>
          </p:cNvPr>
          <p:cNvSpPr/>
          <p:nvPr/>
        </p:nvSpPr>
        <p:spPr>
          <a:xfrm>
            <a:off x="5384117" y="4684113"/>
            <a:ext cx="750438" cy="750439"/>
          </a:xfrm>
          <a:prstGeom prst="ellipse">
            <a:avLst/>
          </a:prstGeom>
          <a:solidFill>
            <a:srgbClr val="E7C7A0"/>
          </a:solidFill>
          <a:ln w="25400" cap="flat" cmpd="sng" algn="ctr">
            <a:noFill/>
            <a:prstDash val="solid"/>
          </a:ln>
          <a:effectLst/>
        </p:spPr>
        <p:txBody>
          <a:bodyPr lIns="91428" tIns="45714" rIns="91428" bIns="45714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d-ID" sz="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anklin Gothic Book"/>
              <a:ea typeface="+mn-ea"/>
              <a:cs typeface="+mn-cs"/>
              <a:sym typeface="+mn-lt"/>
            </a:endParaRPr>
          </a:p>
        </p:txBody>
      </p:sp>
      <p:cxnSp>
        <p:nvCxnSpPr>
          <p:cNvPr id="50" name="Straight Connector 4">
            <a:extLst>
              <a:ext uri="{FF2B5EF4-FFF2-40B4-BE49-F238E27FC236}">
                <a16:creationId xmlns:a16="http://schemas.microsoft.com/office/drawing/2014/main" id="{120ABD04-9498-46A3-97E3-D2C8744935D8}"/>
              </a:ext>
            </a:extLst>
          </p:cNvPr>
          <p:cNvCxnSpPr>
            <a:cxnSpLocks/>
          </p:cNvCxnSpPr>
          <p:nvPr/>
        </p:nvCxnSpPr>
        <p:spPr>
          <a:xfrm flipH="1">
            <a:off x="4239896" y="1358751"/>
            <a:ext cx="1241369" cy="0"/>
          </a:xfrm>
          <a:prstGeom prst="line">
            <a:avLst/>
          </a:prstGeom>
          <a:noFill/>
          <a:ln w="25400" cap="flat" cmpd="sng" algn="ctr">
            <a:solidFill>
              <a:srgbClr val="526188"/>
            </a:solidFill>
            <a:prstDash val="lgDash"/>
            <a:headEnd type="oval" w="lg" len="lg"/>
            <a:tailEnd type="oval" w="lg" len="lg"/>
          </a:ln>
          <a:effectLst/>
        </p:spPr>
      </p:cxnSp>
      <p:cxnSp>
        <p:nvCxnSpPr>
          <p:cNvPr id="51" name="Straight Connector 4">
            <a:extLst>
              <a:ext uri="{FF2B5EF4-FFF2-40B4-BE49-F238E27FC236}">
                <a16:creationId xmlns:a16="http://schemas.microsoft.com/office/drawing/2014/main" id="{5E0569F9-B399-4D0D-A592-5FF9F5F0D766}"/>
              </a:ext>
            </a:extLst>
          </p:cNvPr>
          <p:cNvCxnSpPr>
            <a:cxnSpLocks/>
          </p:cNvCxnSpPr>
          <p:nvPr/>
        </p:nvCxnSpPr>
        <p:spPr>
          <a:xfrm flipH="1">
            <a:off x="6134558" y="2586809"/>
            <a:ext cx="1241369" cy="0"/>
          </a:xfrm>
          <a:prstGeom prst="line">
            <a:avLst/>
          </a:prstGeom>
          <a:noFill/>
          <a:ln w="25400" cap="flat" cmpd="sng" algn="ctr">
            <a:solidFill>
              <a:srgbClr val="E7C7A0"/>
            </a:solidFill>
            <a:prstDash val="lgDash"/>
            <a:headEnd type="oval" w="lg" len="lg"/>
            <a:tailEnd type="oval" w="lg" len="lg"/>
          </a:ln>
          <a:effectLst/>
        </p:spPr>
      </p:cxnSp>
      <p:cxnSp>
        <p:nvCxnSpPr>
          <p:cNvPr id="52" name="Straight Connector 4">
            <a:extLst>
              <a:ext uri="{FF2B5EF4-FFF2-40B4-BE49-F238E27FC236}">
                <a16:creationId xmlns:a16="http://schemas.microsoft.com/office/drawing/2014/main" id="{D238E32D-A68D-4A5D-947D-129EBD6F7732}"/>
              </a:ext>
            </a:extLst>
          </p:cNvPr>
          <p:cNvCxnSpPr>
            <a:cxnSpLocks/>
          </p:cNvCxnSpPr>
          <p:nvPr/>
        </p:nvCxnSpPr>
        <p:spPr>
          <a:xfrm flipH="1">
            <a:off x="4239896" y="3847118"/>
            <a:ext cx="1241369" cy="0"/>
          </a:xfrm>
          <a:prstGeom prst="line">
            <a:avLst/>
          </a:prstGeom>
          <a:noFill/>
          <a:ln w="25400" cap="flat" cmpd="sng" algn="ctr">
            <a:solidFill>
              <a:srgbClr val="526188"/>
            </a:solidFill>
            <a:prstDash val="lgDash"/>
            <a:headEnd type="oval" w="lg" len="lg"/>
            <a:tailEnd type="oval" w="lg" len="lg"/>
          </a:ln>
          <a:effectLst/>
        </p:spPr>
      </p:cxnSp>
      <p:cxnSp>
        <p:nvCxnSpPr>
          <p:cNvPr id="53" name="Straight Connector 4">
            <a:extLst>
              <a:ext uri="{FF2B5EF4-FFF2-40B4-BE49-F238E27FC236}">
                <a16:creationId xmlns:a16="http://schemas.microsoft.com/office/drawing/2014/main" id="{4018EC2B-6AD4-43C9-9FA4-7D8F9E470B8B}"/>
              </a:ext>
            </a:extLst>
          </p:cNvPr>
          <p:cNvCxnSpPr>
            <a:cxnSpLocks/>
          </p:cNvCxnSpPr>
          <p:nvPr/>
        </p:nvCxnSpPr>
        <p:spPr>
          <a:xfrm flipH="1">
            <a:off x="6134558" y="5031341"/>
            <a:ext cx="1241369" cy="0"/>
          </a:xfrm>
          <a:prstGeom prst="line">
            <a:avLst/>
          </a:prstGeom>
          <a:noFill/>
          <a:ln w="25400" cap="flat" cmpd="sng" algn="ctr">
            <a:solidFill>
              <a:srgbClr val="E7C7A0"/>
            </a:solidFill>
            <a:prstDash val="lgDash"/>
            <a:headEnd type="oval" w="lg" len="lg"/>
            <a:tailEnd type="oval" w="lg" len="lg"/>
          </a:ln>
          <a:effectLst/>
        </p:spPr>
      </p:cxnSp>
      <p:sp>
        <p:nvSpPr>
          <p:cNvPr id="54" name="Rectangle 18">
            <a:extLst>
              <a:ext uri="{FF2B5EF4-FFF2-40B4-BE49-F238E27FC236}">
                <a16:creationId xmlns:a16="http://schemas.microsoft.com/office/drawing/2014/main" id="{67798D9A-2184-4F4B-B75C-DABCF8343484}"/>
              </a:ext>
            </a:extLst>
          </p:cNvPr>
          <p:cNvSpPr/>
          <p:nvPr/>
        </p:nvSpPr>
        <p:spPr>
          <a:xfrm>
            <a:off x="7503079" y="2419069"/>
            <a:ext cx="1723630" cy="344377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prstClr val="black">
                    <a:lumMod val="40000"/>
                    <a:lumOff val="60000"/>
                  </a:prstClr>
                </a:solidFill>
                <a:latin typeface="Franklin Gothic Book"/>
                <a:ea typeface="宋体" pitchFamily="2" charset="-122"/>
                <a:sym typeface="+mn-lt"/>
              </a:rPr>
              <a:t>LOREM IPSUM</a:t>
            </a:r>
          </a:p>
        </p:txBody>
      </p:sp>
      <p:sp>
        <p:nvSpPr>
          <p:cNvPr id="55" name="Rectangle 19">
            <a:extLst>
              <a:ext uri="{FF2B5EF4-FFF2-40B4-BE49-F238E27FC236}">
                <a16:creationId xmlns:a16="http://schemas.microsoft.com/office/drawing/2014/main" id="{928CF4F5-CEFA-41AF-8045-1740169672AB}"/>
              </a:ext>
            </a:extLst>
          </p:cNvPr>
          <p:cNvSpPr/>
          <p:nvPr/>
        </p:nvSpPr>
        <p:spPr>
          <a:xfrm>
            <a:off x="7503079" y="2720216"/>
            <a:ext cx="2489752" cy="812518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Lorem ipsum dolor sit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amet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consectetuer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adipiscing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elit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sed diam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nonummy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nibh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euismod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tincidunt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ut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laoreet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dolore</a:t>
            </a:r>
          </a:p>
        </p:txBody>
      </p:sp>
      <p:sp>
        <p:nvSpPr>
          <p:cNvPr id="56" name="Rectangle 20">
            <a:extLst>
              <a:ext uri="{FF2B5EF4-FFF2-40B4-BE49-F238E27FC236}">
                <a16:creationId xmlns:a16="http://schemas.microsoft.com/office/drawing/2014/main" id="{804E2C13-1048-4B5D-8EB4-40FF826F8919}"/>
              </a:ext>
            </a:extLst>
          </p:cNvPr>
          <p:cNvSpPr/>
          <p:nvPr/>
        </p:nvSpPr>
        <p:spPr>
          <a:xfrm>
            <a:off x="7503079" y="4877454"/>
            <a:ext cx="1723630" cy="344377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prstClr val="black">
                    <a:lumMod val="40000"/>
                    <a:lumOff val="60000"/>
                  </a:prstClr>
                </a:solidFill>
                <a:latin typeface="Franklin Gothic Book"/>
                <a:ea typeface="宋体" pitchFamily="2" charset="-122"/>
                <a:sym typeface="+mn-lt"/>
              </a:rPr>
              <a:t>LOREM IPSUM</a:t>
            </a:r>
          </a:p>
        </p:txBody>
      </p:sp>
      <p:sp>
        <p:nvSpPr>
          <p:cNvPr id="57" name="Rectangle 21">
            <a:extLst>
              <a:ext uri="{FF2B5EF4-FFF2-40B4-BE49-F238E27FC236}">
                <a16:creationId xmlns:a16="http://schemas.microsoft.com/office/drawing/2014/main" id="{ED647BD2-7359-423D-AC9B-D5E16D8C7EAB}"/>
              </a:ext>
            </a:extLst>
          </p:cNvPr>
          <p:cNvSpPr/>
          <p:nvPr/>
        </p:nvSpPr>
        <p:spPr>
          <a:xfrm>
            <a:off x="7503079" y="5178603"/>
            <a:ext cx="2489752" cy="812518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Lorem ipsum dolor sit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amet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consectetuer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adipiscing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elit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sed diam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nonummy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nibh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euismod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tincidunt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ut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laoreet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dolore</a:t>
            </a:r>
          </a:p>
        </p:txBody>
      </p:sp>
      <p:sp>
        <p:nvSpPr>
          <p:cNvPr id="58" name="Rectangle 22">
            <a:extLst>
              <a:ext uri="{FF2B5EF4-FFF2-40B4-BE49-F238E27FC236}">
                <a16:creationId xmlns:a16="http://schemas.microsoft.com/office/drawing/2014/main" id="{3977957C-4AB8-485A-A827-EFDC7ED60A37}"/>
              </a:ext>
            </a:extLst>
          </p:cNvPr>
          <p:cNvSpPr/>
          <p:nvPr/>
        </p:nvSpPr>
        <p:spPr>
          <a:xfrm>
            <a:off x="2422703" y="1234846"/>
            <a:ext cx="1723630" cy="344377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prstClr val="black">
                    <a:lumMod val="40000"/>
                    <a:lumOff val="60000"/>
                  </a:prstClr>
                </a:solidFill>
                <a:latin typeface="Franklin Gothic Book"/>
                <a:ea typeface="宋体" pitchFamily="2" charset="-122"/>
                <a:sym typeface="+mn-lt"/>
              </a:rPr>
              <a:t>LOREM IPSUM</a:t>
            </a:r>
          </a:p>
        </p:txBody>
      </p:sp>
      <p:sp>
        <p:nvSpPr>
          <p:cNvPr id="59" name="Rectangle 23">
            <a:extLst>
              <a:ext uri="{FF2B5EF4-FFF2-40B4-BE49-F238E27FC236}">
                <a16:creationId xmlns:a16="http://schemas.microsoft.com/office/drawing/2014/main" id="{3EC8BD31-0435-4926-9C31-A7BF3B9CFC14}"/>
              </a:ext>
            </a:extLst>
          </p:cNvPr>
          <p:cNvSpPr/>
          <p:nvPr/>
        </p:nvSpPr>
        <p:spPr>
          <a:xfrm>
            <a:off x="1656581" y="1535993"/>
            <a:ext cx="2489752" cy="812518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Lorem ipsum dolor sit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amet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consectetuer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adipiscing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elit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sed diam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nonummy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nibh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euismod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tincidunt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ut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laoreet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dolore</a:t>
            </a:r>
          </a:p>
        </p:txBody>
      </p:sp>
      <p:sp>
        <p:nvSpPr>
          <p:cNvPr id="60" name="Rectangle 24">
            <a:extLst>
              <a:ext uri="{FF2B5EF4-FFF2-40B4-BE49-F238E27FC236}">
                <a16:creationId xmlns:a16="http://schemas.microsoft.com/office/drawing/2014/main" id="{6AE74421-2A95-4AA8-9BEF-43CE12D3CDA0}"/>
              </a:ext>
            </a:extLst>
          </p:cNvPr>
          <p:cNvSpPr/>
          <p:nvPr/>
        </p:nvSpPr>
        <p:spPr>
          <a:xfrm>
            <a:off x="2422703" y="3693231"/>
            <a:ext cx="1723630" cy="344377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prstClr val="black">
                    <a:lumMod val="40000"/>
                    <a:lumOff val="60000"/>
                  </a:prstClr>
                </a:solidFill>
                <a:latin typeface="Franklin Gothic Book"/>
                <a:ea typeface="宋体" pitchFamily="2" charset="-122"/>
                <a:sym typeface="+mn-lt"/>
              </a:rPr>
              <a:t>LOREM IPSUM</a:t>
            </a:r>
          </a:p>
        </p:txBody>
      </p:sp>
      <p:sp>
        <p:nvSpPr>
          <p:cNvPr id="61" name="Rectangle 25">
            <a:extLst>
              <a:ext uri="{FF2B5EF4-FFF2-40B4-BE49-F238E27FC236}">
                <a16:creationId xmlns:a16="http://schemas.microsoft.com/office/drawing/2014/main" id="{B978B5AB-94ED-48D3-9069-D93AB96571F2}"/>
              </a:ext>
            </a:extLst>
          </p:cNvPr>
          <p:cNvSpPr/>
          <p:nvPr/>
        </p:nvSpPr>
        <p:spPr>
          <a:xfrm>
            <a:off x="1656581" y="3994380"/>
            <a:ext cx="2489752" cy="812518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 algn="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Lorem ipsum dolor sit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amet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consectetuer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adipiscing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elit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, sed diam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nonummy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nibh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euismod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tincidunt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ut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</a:t>
            </a:r>
            <a:r>
              <a:rPr lang="en-US" sz="900" dirty="0" err="1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laoreet</a:t>
            </a:r>
            <a:r>
              <a:rPr lang="en-US" sz="900" dirty="0">
                <a:solidFill>
                  <a:prstClr val="black"/>
                </a:solidFill>
                <a:latin typeface="Franklin Gothic Book"/>
                <a:ea typeface="宋体" pitchFamily="2" charset="-122"/>
                <a:sym typeface="+mn-lt"/>
              </a:rPr>
              <a:t> dolore</a:t>
            </a:r>
          </a:p>
        </p:txBody>
      </p:sp>
      <p:grpSp>
        <p:nvGrpSpPr>
          <p:cNvPr id="62" name="Group 26">
            <a:extLst>
              <a:ext uri="{FF2B5EF4-FFF2-40B4-BE49-F238E27FC236}">
                <a16:creationId xmlns:a16="http://schemas.microsoft.com/office/drawing/2014/main" id="{A8BAD189-5563-4D67-87AD-B74206E93259}"/>
              </a:ext>
            </a:extLst>
          </p:cNvPr>
          <p:cNvGrpSpPr/>
          <p:nvPr/>
        </p:nvGrpSpPr>
        <p:grpSpPr>
          <a:xfrm>
            <a:off x="5626252" y="2466278"/>
            <a:ext cx="266173" cy="266173"/>
            <a:chOff x="3498967" y="3049909"/>
            <a:chExt cx="464344" cy="464344"/>
          </a:xfrm>
          <a:solidFill>
            <a:sysClr val="window" lastClr="FFFFFF"/>
          </a:solidFill>
        </p:grpSpPr>
        <p:sp>
          <p:nvSpPr>
            <p:cNvPr id="63" name="AutoShape 126">
              <a:extLst>
                <a:ext uri="{FF2B5EF4-FFF2-40B4-BE49-F238E27FC236}">
                  <a16:creationId xmlns:a16="http://schemas.microsoft.com/office/drawing/2014/main" id="{479380BB-ED0A-415D-9D96-C4277D4A322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8967" y="304990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  <p:sp>
          <p:nvSpPr>
            <p:cNvPr id="64" name="AutoShape 127">
              <a:extLst>
                <a:ext uri="{FF2B5EF4-FFF2-40B4-BE49-F238E27FC236}">
                  <a16:creationId xmlns:a16="http://schemas.microsoft.com/office/drawing/2014/main" id="{60E5A4B5-2A0C-43DF-AB40-BAFA5D1F953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7085" y="312214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</p:grpSp>
      <p:grpSp>
        <p:nvGrpSpPr>
          <p:cNvPr id="65" name="Group 29">
            <a:extLst>
              <a:ext uri="{FF2B5EF4-FFF2-40B4-BE49-F238E27FC236}">
                <a16:creationId xmlns:a16="http://schemas.microsoft.com/office/drawing/2014/main" id="{5A992283-87D5-418A-92EE-E50716DE5282}"/>
              </a:ext>
            </a:extLst>
          </p:cNvPr>
          <p:cNvGrpSpPr/>
          <p:nvPr/>
        </p:nvGrpSpPr>
        <p:grpSpPr>
          <a:xfrm>
            <a:off x="5665608" y="4911975"/>
            <a:ext cx="199742" cy="266628"/>
            <a:chOff x="2639219" y="3510757"/>
            <a:chExt cx="348456" cy="465138"/>
          </a:xfrm>
          <a:solidFill>
            <a:sysClr val="window" lastClr="FFFFFF"/>
          </a:solidFill>
        </p:grpSpPr>
        <p:sp>
          <p:nvSpPr>
            <p:cNvPr id="66" name="AutoShape 115">
              <a:extLst>
                <a:ext uri="{FF2B5EF4-FFF2-40B4-BE49-F238E27FC236}">
                  <a16:creationId xmlns:a16="http://schemas.microsoft.com/office/drawing/2014/main" id="{367576DB-56C3-480E-A76F-90D572A029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9219" y="3510757"/>
              <a:ext cx="348456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  <p:sp>
          <p:nvSpPr>
            <p:cNvPr id="67" name="AutoShape 116">
              <a:extLst>
                <a:ext uri="{FF2B5EF4-FFF2-40B4-BE49-F238E27FC236}">
                  <a16:creationId xmlns:a16="http://schemas.microsoft.com/office/drawing/2014/main" id="{E16DB93A-4C32-4876-AD09-618DFE3730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4475" y="3786982"/>
              <a:ext cx="57944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</p:grpSp>
      <p:sp>
        <p:nvSpPr>
          <p:cNvPr id="68" name="AutoShape 117">
            <a:extLst>
              <a:ext uri="{FF2B5EF4-FFF2-40B4-BE49-F238E27FC236}">
                <a16:creationId xmlns:a16="http://schemas.microsoft.com/office/drawing/2014/main" id="{B6A2FDDB-3525-4AEC-AFC7-F752A3D9FADD}"/>
              </a:ext>
            </a:extLst>
          </p:cNvPr>
          <p:cNvSpPr>
            <a:spLocks/>
          </p:cNvSpPr>
          <p:nvPr/>
        </p:nvSpPr>
        <p:spPr bwMode="auto">
          <a:xfrm>
            <a:off x="5723397" y="1264828"/>
            <a:ext cx="266173" cy="199743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523" tIns="9523" rIns="9523" bIns="9523" anchor="ctr"/>
          <a:lstStyle/>
          <a:p>
            <a:pPr marL="0" marR="0" lvl="0" indent="0" algn="ctr" defTabSz="114285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Franklin Gothic Book"/>
              <a:ea typeface="宋体" pitchFamily="2" charset="-122"/>
              <a:sym typeface="+mn-lt"/>
            </a:endParaRPr>
          </a:p>
        </p:txBody>
      </p:sp>
      <p:grpSp>
        <p:nvGrpSpPr>
          <p:cNvPr id="69" name="Group 33">
            <a:extLst>
              <a:ext uri="{FF2B5EF4-FFF2-40B4-BE49-F238E27FC236}">
                <a16:creationId xmlns:a16="http://schemas.microsoft.com/office/drawing/2014/main" id="{2DC53377-379D-4544-BBF0-D2D5CCB7EB43}"/>
              </a:ext>
            </a:extLst>
          </p:cNvPr>
          <p:cNvGrpSpPr/>
          <p:nvPr/>
        </p:nvGrpSpPr>
        <p:grpSpPr>
          <a:xfrm>
            <a:off x="5723575" y="3693230"/>
            <a:ext cx="266173" cy="266173"/>
            <a:chOff x="4427654" y="3049909"/>
            <a:chExt cx="464344" cy="464344"/>
          </a:xfrm>
          <a:solidFill>
            <a:sysClr val="window" lastClr="FFFFFF"/>
          </a:solidFill>
        </p:grpSpPr>
        <p:sp>
          <p:nvSpPr>
            <p:cNvPr id="70" name="AutoShape 123">
              <a:extLst>
                <a:ext uri="{FF2B5EF4-FFF2-40B4-BE49-F238E27FC236}">
                  <a16:creationId xmlns:a16="http://schemas.microsoft.com/office/drawing/2014/main" id="{232B6164-219E-4826-9177-8415853011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7654" y="304990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  <p:sp>
          <p:nvSpPr>
            <p:cNvPr id="71" name="AutoShape 124">
              <a:extLst>
                <a:ext uri="{FF2B5EF4-FFF2-40B4-BE49-F238E27FC236}">
                  <a16:creationId xmlns:a16="http://schemas.microsoft.com/office/drawing/2014/main" id="{D9BB8BCB-EC20-4549-84B9-F73782C0C4F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8623" y="3180084"/>
              <a:ext cx="203200" cy="203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  <p:sp>
          <p:nvSpPr>
            <p:cNvPr id="72" name="AutoShape 125">
              <a:extLst>
                <a:ext uri="{FF2B5EF4-FFF2-40B4-BE49-F238E27FC236}">
                  <a16:creationId xmlns:a16="http://schemas.microsoft.com/office/drawing/2014/main" id="{36288E78-01F8-4FFE-9356-ECEC1A3460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1485" y="3223740"/>
              <a:ext cx="116682" cy="1166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9525" tIns="9525" rIns="9525" bIns="9525" anchor="ctr"/>
            <a:lstStyle/>
            <a:p>
              <a:pPr marL="0" marR="0" lvl="0" indent="0" algn="ctr" defTabSz="114285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anklin Gothic Book"/>
                <a:ea typeface="宋体" pitchFamily="2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6585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/>
          <p:cNvSpPr/>
          <p:nvPr/>
        </p:nvSpPr>
        <p:spPr bwMode="auto">
          <a:xfrm flipH="1">
            <a:off x="0" y="5871029"/>
            <a:ext cx="12192000" cy="1012232"/>
          </a:xfrm>
          <a:custGeom>
            <a:avLst/>
            <a:gdLst>
              <a:gd name="connsiteX0" fmla="*/ 2457949 w 12192000"/>
              <a:gd name="connsiteY0" fmla="*/ 0 h 1012232"/>
              <a:gd name="connsiteX1" fmla="*/ 9057549 w 12192000"/>
              <a:gd name="connsiteY1" fmla="*/ 610553 h 1012232"/>
              <a:gd name="connsiteX2" fmla="*/ 12192000 w 12192000"/>
              <a:gd name="connsiteY2" fmla="*/ 305277 h 1012232"/>
              <a:gd name="connsiteX3" fmla="*/ 12192000 w 12192000"/>
              <a:gd name="connsiteY3" fmla="*/ 1012232 h 1012232"/>
              <a:gd name="connsiteX4" fmla="*/ 114300 w 12192000"/>
              <a:gd name="connsiteY4" fmla="*/ 1012232 h 1012232"/>
              <a:gd name="connsiteX5" fmla="*/ 0 w 12192000"/>
              <a:gd name="connsiteY5" fmla="*/ 1012232 h 1012232"/>
              <a:gd name="connsiteX6" fmla="*/ 0 w 12192000"/>
              <a:gd name="connsiteY6" fmla="*/ 160434 h 1012232"/>
              <a:gd name="connsiteX7" fmla="*/ 270087 w 12192000"/>
              <a:gd name="connsiteY7" fmla="*/ 129128 h 1012232"/>
              <a:gd name="connsiteX8" fmla="*/ 2457949 w 12192000"/>
              <a:gd name="connsiteY8" fmla="*/ 0 h 101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012232">
                <a:moveTo>
                  <a:pt x="2457949" y="0"/>
                </a:moveTo>
                <a:cubicBezTo>
                  <a:pt x="4506845" y="0"/>
                  <a:pt x="7360920" y="610553"/>
                  <a:pt x="9057549" y="610553"/>
                </a:cubicBezTo>
                <a:cubicBezTo>
                  <a:pt x="10754179" y="610553"/>
                  <a:pt x="12192000" y="305277"/>
                  <a:pt x="12192000" y="305277"/>
                </a:cubicBezTo>
                <a:cubicBezTo>
                  <a:pt x="12192000" y="1012232"/>
                  <a:pt x="12192000" y="1012232"/>
                  <a:pt x="12192000" y="1012232"/>
                </a:cubicBezTo>
                <a:cubicBezTo>
                  <a:pt x="5290457" y="1012232"/>
                  <a:pt x="1839686" y="1012232"/>
                  <a:pt x="114300" y="1012232"/>
                </a:cubicBezTo>
                <a:lnTo>
                  <a:pt x="0" y="1012232"/>
                </a:lnTo>
                <a:lnTo>
                  <a:pt x="0" y="160434"/>
                </a:lnTo>
                <a:lnTo>
                  <a:pt x="270087" y="129128"/>
                </a:lnTo>
                <a:cubicBezTo>
                  <a:pt x="925321" y="57390"/>
                  <a:pt x="1689613" y="0"/>
                  <a:pt x="2457949" y="0"/>
                </a:cubicBezTo>
                <a:close/>
              </a:path>
            </a:pathLst>
          </a:custGeom>
          <a:solidFill>
            <a:srgbClr val="526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74686" y="530846"/>
            <a:ext cx="5376171" cy="5485135"/>
            <a:chOff x="6698566" y="879190"/>
            <a:chExt cx="5376171" cy="548513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11925" y="5470844"/>
              <a:ext cx="573074" cy="652329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483297" y="4565510"/>
              <a:ext cx="1438781" cy="123149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698566" y="879190"/>
              <a:ext cx="3828620" cy="3298222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tretch>
              <a:fillRect/>
            </a:stretch>
          </p:blipFill>
          <p:spPr>
            <a:xfrm>
              <a:off x="8574362" y="1163521"/>
              <a:ext cx="2962913" cy="2091109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520461" y="3297771"/>
              <a:ext cx="3554276" cy="3066554"/>
            </a:xfrm>
            <a:prstGeom prst="rect">
              <a:avLst/>
            </a:prstGeom>
          </p:spPr>
        </p:pic>
      </p:grpSp>
      <p:sp>
        <p:nvSpPr>
          <p:cNvPr id="12" name="文本框 11"/>
          <p:cNvSpPr txBox="1"/>
          <p:nvPr/>
        </p:nvSpPr>
        <p:spPr>
          <a:xfrm>
            <a:off x="6493184" y="2321004"/>
            <a:ext cx="4339399" cy="1107996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业绩展示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518212" y="3433963"/>
            <a:ext cx="4339399" cy="307777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ZHENG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TI YE JI ZHAN SHI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18211" y="3785929"/>
            <a:ext cx="4991617" cy="82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latin typeface="华文仿宋" panose="02010600040101010101" pitchFamily="2" charset="-122"/>
                <a:ea typeface="华文仿宋" panose="02010600040101010101" pitchFamily="2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Distant Time by Rabindranath. I know not from what distant time thou art ever coming nearer to meet me. I know not from what distant time. thou art ever </a:t>
            </a:r>
          </a:p>
          <a:p>
            <a:pPr algn="l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coming nearer to meet me.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044480" y="3083852"/>
            <a:ext cx="25867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rgbClr val="F2F2F2"/>
                </a:solidFill>
                <a:cs typeface="+mn-ea"/>
                <a:sym typeface="+mn-lt"/>
              </a:rPr>
              <a:t>PART.2</a:t>
            </a:r>
            <a:endParaRPr lang="zh-CN" altLang="en-US" sz="5400" b="1" dirty="0">
              <a:solidFill>
                <a:srgbClr val="F2F2F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/>
          <p:cNvSpPr/>
          <p:nvPr/>
        </p:nvSpPr>
        <p:spPr bwMode="auto">
          <a:xfrm flipH="1">
            <a:off x="0" y="5871029"/>
            <a:ext cx="12192000" cy="1012232"/>
          </a:xfrm>
          <a:custGeom>
            <a:avLst/>
            <a:gdLst>
              <a:gd name="connsiteX0" fmla="*/ 2457949 w 12192000"/>
              <a:gd name="connsiteY0" fmla="*/ 0 h 1012232"/>
              <a:gd name="connsiteX1" fmla="*/ 9057549 w 12192000"/>
              <a:gd name="connsiteY1" fmla="*/ 610553 h 1012232"/>
              <a:gd name="connsiteX2" fmla="*/ 12192000 w 12192000"/>
              <a:gd name="connsiteY2" fmla="*/ 305277 h 1012232"/>
              <a:gd name="connsiteX3" fmla="*/ 12192000 w 12192000"/>
              <a:gd name="connsiteY3" fmla="*/ 1012232 h 1012232"/>
              <a:gd name="connsiteX4" fmla="*/ 114300 w 12192000"/>
              <a:gd name="connsiteY4" fmla="*/ 1012232 h 1012232"/>
              <a:gd name="connsiteX5" fmla="*/ 0 w 12192000"/>
              <a:gd name="connsiteY5" fmla="*/ 1012232 h 1012232"/>
              <a:gd name="connsiteX6" fmla="*/ 0 w 12192000"/>
              <a:gd name="connsiteY6" fmla="*/ 160434 h 1012232"/>
              <a:gd name="connsiteX7" fmla="*/ 270087 w 12192000"/>
              <a:gd name="connsiteY7" fmla="*/ 129128 h 1012232"/>
              <a:gd name="connsiteX8" fmla="*/ 2457949 w 12192000"/>
              <a:gd name="connsiteY8" fmla="*/ 0 h 101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012232">
                <a:moveTo>
                  <a:pt x="2457949" y="0"/>
                </a:moveTo>
                <a:cubicBezTo>
                  <a:pt x="4506845" y="0"/>
                  <a:pt x="7360920" y="610553"/>
                  <a:pt x="9057549" y="610553"/>
                </a:cubicBezTo>
                <a:cubicBezTo>
                  <a:pt x="10754179" y="610553"/>
                  <a:pt x="12192000" y="305277"/>
                  <a:pt x="12192000" y="305277"/>
                </a:cubicBezTo>
                <a:cubicBezTo>
                  <a:pt x="12192000" y="1012232"/>
                  <a:pt x="12192000" y="1012232"/>
                  <a:pt x="12192000" y="1012232"/>
                </a:cubicBezTo>
                <a:cubicBezTo>
                  <a:pt x="5290457" y="1012232"/>
                  <a:pt x="1839686" y="1012232"/>
                  <a:pt x="114300" y="1012232"/>
                </a:cubicBezTo>
                <a:lnTo>
                  <a:pt x="0" y="1012232"/>
                </a:lnTo>
                <a:lnTo>
                  <a:pt x="0" y="160434"/>
                </a:lnTo>
                <a:lnTo>
                  <a:pt x="270087" y="129128"/>
                </a:lnTo>
                <a:cubicBezTo>
                  <a:pt x="925321" y="57390"/>
                  <a:pt x="1689613" y="0"/>
                  <a:pt x="2457949" y="0"/>
                </a:cubicBezTo>
                <a:close/>
              </a:path>
            </a:pathLst>
          </a:custGeom>
          <a:solidFill>
            <a:srgbClr val="526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46076" y="323047"/>
            <a:ext cx="2851486" cy="592053"/>
            <a:chOff x="384176" y="265897"/>
            <a:chExt cx="2851486" cy="592053"/>
          </a:xfrm>
        </p:grpSpPr>
        <p:grpSp>
          <p:nvGrpSpPr>
            <p:cNvPr id="16" name="组合 15"/>
            <p:cNvGrpSpPr/>
            <p:nvPr/>
          </p:nvGrpSpPr>
          <p:grpSpPr>
            <a:xfrm>
              <a:off x="384176" y="307549"/>
              <a:ext cx="377371" cy="507162"/>
              <a:chOff x="899886" y="361978"/>
              <a:chExt cx="377371" cy="507162"/>
            </a:xfrm>
          </p:grpSpPr>
          <p:sp>
            <p:nvSpPr>
              <p:cNvPr id="14" name="等腰三角形 13"/>
              <p:cNvSpPr/>
              <p:nvPr/>
            </p:nvSpPr>
            <p:spPr>
              <a:xfrm>
                <a:off x="899886" y="613178"/>
                <a:ext cx="377371" cy="255962"/>
              </a:xfrm>
              <a:prstGeom prst="triangle">
                <a:avLst/>
              </a:prstGeom>
              <a:solidFill>
                <a:srgbClr val="5261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rot="10800000">
                <a:off x="899886" y="361978"/>
                <a:ext cx="377371" cy="255962"/>
              </a:xfrm>
              <a:prstGeom prst="triangle">
                <a:avLst/>
              </a:prstGeom>
              <a:solidFill>
                <a:srgbClr val="E7C7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825047" y="265897"/>
              <a:ext cx="2410615" cy="592053"/>
              <a:chOff x="5287963" y="239774"/>
              <a:chExt cx="2410615" cy="592053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5287963" y="239774"/>
                <a:ext cx="163234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000" b="1" dirty="0">
                    <a:solidFill>
                      <a:srgbClr val="526188"/>
                    </a:solidFill>
                    <a:cs typeface="+mn-ea"/>
                    <a:sym typeface="+mn-lt"/>
                  </a:rPr>
                  <a:t>业绩展示</a:t>
                </a: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5287963" y="554828"/>
                <a:ext cx="241061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Please enter the title content</a:t>
                </a:r>
                <a:endPara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8442539" y="3324253"/>
            <a:ext cx="504000" cy="449539"/>
            <a:chOff x="9816030" y="1103691"/>
            <a:chExt cx="382400" cy="382400"/>
          </a:xfrm>
          <a:solidFill>
            <a:srgbClr val="526188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Freeform 217"/>
            <p:cNvSpPr/>
            <p:nvPr/>
          </p:nvSpPr>
          <p:spPr>
            <a:xfrm>
              <a:off x="9816030" y="1103691"/>
              <a:ext cx="382400" cy="382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7" y="1856"/>
                  </a:moveTo>
                  <a:cubicBezTo>
                    <a:pt x="17212" y="1856"/>
                    <a:pt x="17212" y="1856"/>
                    <a:pt x="17212" y="1856"/>
                  </a:cubicBezTo>
                  <a:cubicBezTo>
                    <a:pt x="17212" y="506"/>
                    <a:pt x="17212" y="506"/>
                    <a:pt x="17212" y="506"/>
                  </a:cubicBezTo>
                  <a:cubicBezTo>
                    <a:pt x="17212" y="338"/>
                    <a:pt x="17044" y="169"/>
                    <a:pt x="16875" y="169"/>
                  </a:cubicBezTo>
                  <a:cubicBezTo>
                    <a:pt x="16706" y="169"/>
                    <a:pt x="16537" y="338"/>
                    <a:pt x="16537" y="506"/>
                  </a:cubicBezTo>
                  <a:cubicBezTo>
                    <a:pt x="16537" y="1856"/>
                    <a:pt x="16537" y="1856"/>
                    <a:pt x="16537" y="1856"/>
                  </a:cubicBezTo>
                  <a:cubicBezTo>
                    <a:pt x="11137" y="1856"/>
                    <a:pt x="11137" y="1856"/>
                    <a:pt x="11137" y="1856"/>
                  </a:cubicBezTo>
                  <a:cubicBezTo>
                    <a:pt x="11137" y="506"/>
                    <a:pt x="11137" y="506"/>
                    <a:pt x="11137" y="506"/>
                  </a:cubicBezTo>
                  <a:cubicBezTo>
                    <a:pt x="11137" y="338"/>
                    <a:pt x="10969" y="169"/>
                    <a:pt x="10800" y="169"/>
                  </a:cubicBezTo>
                  <a:cubicBezTo>
                    <a:pt x="10631" y="169"/>
                    <a:pt x="10462" y="338"/>
                    <a:pt x="10462" y="506"/>
                  </a:cubicBezTo>
                  <a:cubicBezTo>
                    <a:pt x="10462" y="1856"/>
                    <a:pt x="10462" y="1856"/>
                    <a:pt x="10462" y="1856"/>
                  </a:cubicBezTo>
                  <a:cubicBezTo>
                    <a:pt x="5063" y="1856"/>
                    <a:pt x="5063" y="1856"/>
                    <a:pt x="5063" y="1856"/>
                  </a:cubicBezTo>
                  <a:cubicBezTo>
                    <a:pt x="5063" y="338"/>
                    <a:pt x="5063" y="338"/>
                    <a:pt x="5063" y="338"/>
                  </a:cubicBezTo>
                  <a:cubicBezTo>
                    <a:pt x="5063" y="169"/>
                    <a:pt x="4894" y="0"/>
                    <a:pt x="4725" y="0"/>
                  </a:cubicBezTo>
                  <a:cubicBezTo>
                    <a:pt x="4556" y="0"/>
                    <a:pt x="4388" y="169"/>
                    <a:pt x="4388" y="338"/>
                  </a:cubicBezTo>
                  <a:cubicBezTo>
                    <a:pt x="4388" y="1856"/>
                    <a:pt x="4388" y="1856"/>
                    <a:pt x="4388" y="1856"/>
                  </a:cubicBezTo>
                  <a:cubicBezTo>
                    <a:pt x="1013" y="1856"/>
                    <a:pt x="1013" y="1856"/>
                    <a:pt x="1013" y="1856"/>
                  </a:cubicBezTo>
                  <a:cubicBezTo>
                    <a:pt x="506" y="1856"/>
                    <a:pt x="0" y="2363"/>
                    <a:pt x="0" y="2869"/>
                  </a:cubicBezTo>
                  <a:cubicBezTo>
                    <a:pt x="0" y="20587"/>
                    <a:pt x="0" y="20587"/>
                    <a:pt x="0" y="20587"/>
                  </a:cubicBezTo>
                  <a:cubicBezTo>
                    <a:pt x="0" y="21094"/>
                    <a:pt x="506" y="21600"/>
                    <a:pt x="1013" y="21600"/>
                  </a:cubicBezTo>
                  <a:cubicBezTo>
                    <a:pt x="20587" y="21600"/>
                    <a:pt x="20587" y="21600"/>
                    <a:pt x="20587" y="21600"/>
                  </a:cubicBezTo>
                  <a:cubicBezTo>
                    <a:pt x="21094" y="21600"/>
                    <a:pt x="21600" y="21094"/>
                    <a:pt x="21600" y="20587"/>
                  </a:cubicBezTo>
                  <a:cubicBezTo>
                    <a:pt x="21600" y="2869"/>
                    <a:pt x="21600" y="2869"/>
                    <a:pt x="21600" y="2869"/>
                  </a:cubicBezTo>
                  <a:cubicBezTo>
                    <a:pt x="21600" y="2363"/>
                    <a:pt x="21094" y="1856"/>
                    <a:pt x="20587" y="1856"/>
                  </a:cubicBezTo>
                  <a:close/>
                  <a:moveTo>
                    <a:pt x="20756" y="20756"/>
                  </a:moveTo>
                  <a:cubicBezTo>
                    <a:pt x="844" y="20756"/>
                    <a:pt x="844" y="20756"/>
                    <a:pt x="844" y="20756"/>
                  </a:cubicBezTo>
                  <a:cubicBezTo>
                    <a:pt x="844" y="7088"/>
                    <a:pt x="844" y="7088"/>
                    <a:pt x="844" y="7088"/>
                  </a:cubicBezTo>
                  <a:cubicBezTo>
                    <a:pt x="20756" y="7088"/>
                    <a:pt x="20756" y="7088"/>
                    <a:pt x="20756" y="7088"/>
                  </a:cubicBezTo>
                  <a:lnTo>
                    <a:pt x="20756" y="20756"/>
                  </a:lnTo>
                  <a:close/>
                  <a:moveTo>
                    <a:pt x="20756" y="6244"/>
                  </a:moveTo>
                  <a:cubicBezTo>
                    <a:pt x="844" y="6244"/>
                    <a:pt x="844" y="6244"/>
                    <a:pt x="844" y="6244"/>
                  </a:cubicBezTo>
                  <a:cubicBezTo>
                    <a:pt x="844" y="2700"/>
                    <a:pt x="844" y="2700"/>
                    <a:pt x="844" y="2700"/>
                  </a:cubicBezTo>
                  <a:cubicBezTo>
                    <a:pt x="4388" y="2700"/>
                    <a:pt x="4388" y="2700"/>
                    <a:pt x="4388" y="2700"/>
                  </a:cubicBezTo>
                  <a:cubicBezTo>
                    <a:pt x="4388" y="3881"/>
                    <a:pt x="4388" y="3881"/>
                    <a:pt x="4388" y="3881"/>
                  </a:cubicBezTo>
                  <a:cubicBezTo>
                    <a:pt x="4388" y="4219"/>
                    <a:pt x="4556" y="4388"/>
                    <a:pt x="4725" y="4388"/>
                  </a:cubicBezTo>
                  <a:cubicBezTo>
                    <a:pt x="4894" y="4388"/>
                    <a:pt x="5063" y="4219"/>
                    <a:pt x="5063" y="3881"/>
                  </a:cubicBezTo>
                  <a:cubicBezTo>
                    <a:pt x="5063" y="2700"/>
                    <a:pt x="5063" y="2700"/>
                    <a:pt x="5063" y="2700"/>
                  </a:cubicBezTo>
                  <a:cubicBezTo>
                    <a:pt x="10462" y="2700"/>
                    <a:pt x="10462" y="2700"/>
                    <a:pt x="10462" y="2700"/>
                  </a:cubicBezTo>
                  <a:cubicBezTo>
                    <a:pt x="10462" y="4219"/>
                    <a:pt x="10462" y="4219"/>
                    <a:pt x="10462" y="4219"/>
                  </a:cubicBezTo>
                  <a:cubicBezTo>
                    <a:pt x="10462" y="4388"/>
                    <a:pt x="10631" y="4556"/>
                    <a:pt x="10800" y="4556"/>
                  </a:cubicBezTo>
                  <a:cubicBezTo>
                    <a:pt x="10969" y="4556"/>
                    <a:pt x="11137" y="4388"/>
                    <a:pt x="11137" y="4219"/>
                  </a:cubicBezTo>
                  <a:cubicBezTo>
                    <a:pt x="11137" y="2700"/>
                    <a:pt x="11137" y="2700"/>
                    <a:pt x="11137" y="2700"/>
                  </a:cubicBezTo>
                  <a:cubicBezTo>
                    <a:pt x="16537" y="2700"/>
                    <a:pt x="16537" y="2700"/>
                    <a:pt x="16537" y="2700"/>
                  </a:cubicBezTo>
                  <a:cubicBezTo>
                    <a:pt x="16537" y="4219"/>
                    <a:pt x="16537" y="4219"/>
                    <a:pt x="16537" y="4219"/>
                  </a:cubicBezTo>
                  <a:cubicBezTo>
                    <a:pt x="16537" y="4388"/>
                    <a:pt x="16706" y="4556"/>
                    <a:pt x="16875" y="4556"/>
                  </a:cubicBezTo>
                  <a:cubicBezTo>
                    <a:pt x="17044" y="4556"/>
                    <a:pt x="17212" y="4388"/>
                    <a:pt x="17212" y="4219"/>
                  </a:cubicBezTo>
                  <a:cubicBezTo>
                    <a:pt x="17212" y="2700"/>
                    <a:pt x="17212" y="2700"/>
                    <a:pt x="17212" y="2700"/>
                  </a:cubicBezTo>
                  <a:cubicBezTo>
                    <a:pt x="20756" y="2700"/>
                    <a:pt x="20756" y="2700"/>
                    <a:pt x="20756" y="2700"/>
                  </a:cubicBezTo>
                  <a:lnTo>
                    <a:pt x="20756" y="6244"/>
                  </a:lnTo>
                  <a:close/>
                </a:path>
              </a:pathLst>
            </a:custGeom>
            <a:grpFill/>
            <a:ln w="12700" cap="flat">
              <a:solidFill>
                <a:srgbClr val="526188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34" name="Freeform 218"/>
            <p:cNvSpPr/>
            <p:nvPr/>
          </p:nvSpPr>
          <p:spPr>
            <a:xfrm>
              <a:off x="9929614" y="1271543"/>
              <a:ext cx="56792" cy="1463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74" y="21600"/>
                  </a:moveTo>
                  <a:cubicBezTo>
                    <a:pt x="19326" y="21600"/>
                    <a:pt x="19326" y="21600"/>
                    <a:pt x="19326" y="21600"/>
                  </a:cubicBezTo>
                  <a:cubicBezTo>
                    <a:pt x="20463" y="21600"/>
                    <a:pt x="21600" y="21159"/>
                    <a:pt x="21600" y="20278"/>
                  </a:cubicBezTo>
                  <a:cubicBezTo>
                    <a:pt x="21600" y="19837"/>
                    <a:pt x="20463" y="19396"/>
                    <a:pt x="19326" y="19396"/>
                  </a:cubicBezTo>
                  <a:cubicBezTo>
                    <a:pt x="13642" y="19396"/>
                    <a:pt x="13642" y="19396"/>
                    <a:pt x="13642" y="19396"/>
                  </a:cubicBezTo>
                  <a:cubicBezTo>
                    <a:pt x="13642" y="882"/>
                    <a:pt x="13642" y="882"/>
                    <a:pt x="13642" y="882"/>
                  </a:cubicBezTo>
                  <a:cubicBezTo>
                    <a:pt x="13642" y="441"/>
                    <a:pt x="12505" y="0"/>
                    <a:pt x="10232" y="0"/>
                  </a:cubicBezTo>
                  <a:cubicBezTo>
                    <a:pt x="10232" y="0"/>
                    <a:pt x="9095" y="0"/>
                    <a:pt x="9095" y="0"/>
                  </a:cubicBezTo>
                  <a:cubicBezTo>
                    <a:pt x="2274" y="2645"/>
                    <a:pt x="2274" y="2645"/>
                    <a:pt x="2274" y="2645"/>
                  </a:cubicBezTo>
                  <a:cubicBezTo>
                    <a:pt x="2274" y="2645"/>
                    <a:pt x="2274" y="3527"/>
                    <a:pt x="2274" y="3967"/>
                  </a:cubicBezTo>
                  <a:cubicBezTo>
                    <a:pt x="3411" y="3967"/>
                    <a:pt x="4547" y="4408"/>
                    <a:pt x="5684" y="3967"/>
                  </a:cubicBezTo>
                  <a:cubicBezTo>
                    <a:pt x="7958" y="3527"/>
                    <a:pt x="7958" y="3527"/>
                    <a:pt x="7958" y="3527"/>
                  </a:cubicBezTo>
                  <a:cubicBezTo>
                    <a:pt x="7958" y="19396"/>
                    <a:pt x="7958" y="19396"/>
                    <a:pt x="7958" y="19396"/>
                  </a:cubicBezTo>
                  <a:cubicBezTo>
                    <a:pt x="2274" y="19396"/>
                    <a:pt x="2274" y="19396"/>
                    <a:pt x="2274" y="19396"/>
                  </a:cubicBezTo>
                  <a:cubicBezTo>
                    <a:pt x="1137" y="19396"/>
                    <a:pt x="0" y="19837"/>
                    <a:pt x="0" y="20278"/>
                  </a:cubicBezTo>
                  <a:cubicBezTo>
                    <a:pt x="0" y="21159"/>
                    <a:pt x="1137" y="21600"/>
                    <a:pt x="2274" y="21600"/>
                  </a:cubicBezTo>
                  <a:close/>
                </a:path>
              </a:pathLst>
            </a:custGeom>
            <a:grpFill/>
            <a:ln w="12700" cap="flat">
              <a:solidFill>
                <a:srgbClr val="526188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35" name="Freeform 219"/>
            <p:cNvSpPr/>
            <p:nvPr/>
          </p:nvSpPr>
          <p:spPr>
            <a:xfrm>
              <a:off x="10028053" y="1271543"/>
              <a:ext cx="56792" cy="1463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74" y="21600"/>
                  </a:moveTo>
                  <a:cubicBezTo>
                    <a:pt x="19326" y="21600"/>
                    <a:pt x="19326" y="21600"/>
                    <a:pt x="19326" y="21600"/>
                  </a:cubicBezTo>
                  <a:cubicBezTo>
                    <a:pt x="20463" y="21600"/>
                    <a:pt x="21600" y="21159"/>
                    <a:pt x="21600" y="20278"/>
                  </a:cubicBezTo>
                  <a:cubicBezTo>
                    <a:pt x="21600" y="19837"/>
                    <a:pt x="20463" y="19396"/>
                    <a:pt x="19326" y="19396"/>
                  </a:cubicBezTo>
                  <a:cubicBezTo>
                    <a:pt x="13642" y="19396"/>
                    <a:pt x="13642" y="19396"/>
                    <a:pt x="13642" y="19396"/>
                  </a:cubicBezTo>
                  <a:cubicBezTo>
                    <a:pt x="13642" y="882"/>
                    <a:pt x="13642" y="882"/>
                    <a:pt x="13642" y="882"/>
                  </a:cubicBezTo>
                  <a:cubicBezTo>
                    <a:pt x="13642" y="441"/>
                    <a:pt x="12505" y="0"/>
                    <a:pt x="11368" y="0"/>
                  </a:cubicBezTo>
                  <a:cubicBezTo>
                    <a:pt x="10232" y="0"/>
                    <a:pt x="10232" y="0"/>
                    <a:pt x="9095" y="0"/>
                  </a:cubicBezTo>
                  <a:cubicBezTo>
                    <a:pt x="3411" y="2645"/>
                    <a:pt x="3411" y="2645"/>
                    <a:pt x="3411" y="2645"/>
                  </a:cubicBezTo>
                  <a:cubicBezTo>
                    <a:pt x="2274" y="2645"/>
                    <a:pt x="2274" y="3527"/>
                    <a:pt x="3411" y="3967"/>
                  </a:cubicBezTo>
                  <a:cubicBezTo>
                    <a:pt x="3411" y="3967"/>
                    <a:pt x="5684" y="4408"/>
                    <a:pt x="5684" y="3967"/>
                  </a:cubicBezTo>
                  <a:cubicBezTo>
                    <a:pt x="7958" y="3527"/>
                    <a:pt x="7958" y="3527"/>
                    <a:pt x="7958" y="3527"/>
                  </a:cubicBezTo>
                  <a:cubicBezTo>
                    <a:pt x="7958" y="19396"/>
                    <a:pt x="7958" y="19396"/>
                    <a:pt x="7958" y="19396"/>
                  </a:cubicBezTo>
                  <a:cubicBezTo>
                    <a:pt x="2274" y="19396"/>
                    <a:pt x="2274" y="19396"/>
                    <a:pt x="2274" y="19396"/>
                  </a:cubicBezTo>
                  <a:cubicBezTo>
                    <a:pt x="1137" y="19396"/>
                    <a:pt x="0" y="19837"/>
                    <a:pt x="0" y="20278"/>
                  </a:cubicBezTo>
                  <a:cubicBezTo>
                    <a:pt x="0" y="21159"/>
                    <a:pt x="1137" y="21600"/>
                    <a:pt x="2274" y="21600"/>
                  </a:cubicBezTo>
                  <a:close/>
                </a:path>
              </a:pathLst>
            </a:custGeom>
            <a:grpFill/>
            <a:ln w="12700" cap="flat">
              <a:solidFill>
                <a:srgbClr val="526188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</p:grpSp>
      <p:sp>
        <p:nvSpPr>
          <p:cNvPr id="18" name="菱形 17"/>
          <p:cNvSpPr/>
          <p:nvPr/>
        </p:nvSpPr>
        <p:spPr>
          <a:xfrm>
            <a:off x="7029450" y="1851487"/>
            <a:ext cx="1664776" cy="1664776"/>
          </a:xfrm>
          <a:prstGeom prst="diamond">
            <a:avLst/>
          </a:prstGeom>
          <a:solidFill>
            <a:srgbClr val="52618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菱形 38"/>
          <p:cNvSpPr/>
          <p:nvPr/>
        </p:nvSpPr>
        <p:spPr>
          <a:xfrm>
            <a:off x="8705850" y="1851487"/>
            <a:ext cx="1664776" cy="1664776"/>
          </a:xfrm>
          <a:prstGeom prst="diamond">
            <a:avLst/>
          </a:prstGeom>
          <a:solidFill>
            <a:srgbClr val="E7C7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菱形 47"/>
          <p:cNvSpPr/>
          <p:nvPr/>
        </p:nvSpPr>
        <p:spPr>
          <a:xfrm>
            <a:off x="7029450" y="3518410"/>
            <a:ext cx="1664776" cy="1664776"/>
          </a:xfrm>
          <a:prstGeom prst="diamond">
            <a:avLst/>
          </a:prstGeom>
          <a:solidFill>
            <a:srgbClr val="E7C7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菱形 56"/>
          <p:cNvSpPr/>
          <p:nvPr/>
        </p:nvSpPr>
        <p:spPr>
          <a:xfrm>
            <a:off x="8705850" y="3518410"/>
            <a:ext cx="1664776" cy="1664776"/>
          </a:xfrm>
          <a:prstGeom prst="diamond">
            <a:avLst/>
          </a:prstGeom>
          <a:solidFill>
            <a:srgbClr val="52618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菱形 65"/>
          <p:cNvSpPr/>
          <p:nvPr/>
        </p:nvSpPr>
        <p:spPr>
          <a:xfrm>
            <a:off x="6033403" y="3005001"/>
            <a:ext cx="984423" cy="984423"/>
          </a:xfrm>
          <a:prstGeom prst="diamond">
            <a:avLst/>
          </a:prstGeom>
          <a:solidFill>
            <a:srgbClr val="E7C7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5" name="菱形 74"/>
          <p:cNvSpPr/>
          <p:nvPr/>
        </p:nvSpPr>
        <p:spPr>
          <a:xfrm>
            <a:off x="10214878" y="3005001"/>
            <a:ext cx="984423" cy="984423"/>
          </a:xfrm>
          <a:prstGeom prst="diamond">
            <a:avLst/>
          </a:prstGeom>
          <a:solidFill>
            <a:srgbClr val="52618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10516901" y="3363319"/>
            <a:ext cx="360000" cy="252000"/>
            <a:chOff x="7524161" y="2686292"/>
            <a:chExt cx="381138" cy="275126"/>
          </a:xfrm>
          <a:solidFill>
            <a:schemeClr val="bg1"/>
          </a:solidFill>
        </p:grpSpPr>
        <p:sp>
          <p:nvSpPr>
            <p:cNvPr id="77" name="Freeform 139"/>
            <p:cNvSpPr/>
            <p:nvPr/>
          </p:nvSpPr>
          <p:spPr>
            <a:xfrm>
              <a:off x="7524161" y="2686292"/>
              <a:ext cx="381138" cy="275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56" y="6574"/>
                  </a:moveTo>
                  <a:cubicBezTo>
                    <a:pt x="20588" y="4930"/>
                    <a:pt x="20081" y="3287"/>
                    <a:pt x="19069" y="1878"/>
                  </a:cubicBezTo>
                  <a:cubicBezTo>
                    <a:pt x="18056" y="704"/>
                    <a:pt x="16875" y="0"/>
                    <a:pt x="15525" y="0"/>
                  </a:cubicBezTo>
                  <a:cubicBezTo>
                    <a:pt x="6075" y="0"/>
                    <a:pt x="6075" y="0"/>
                    <a:pt x="6075" y="0"/>
                  </a:cubicBezTo>
                  <a:cubicBezTo>
                    <a:pt x="4725" y="0"/>
                    <a:pt x="3544" y="704"/>
                    <a:pt x="2531" y="1878"/>
                  </a:cubicBezTo>
                  <a:cubicBezTo>
                    <a:pt x="1519" y="3287"/>
                    <a:pt x="1012" y="4930"/>
                    <a:pt x="844" y="6574"/>
                  </a:cubicBezTo>
                  <a:cubicBezTo>
                    <a:pt x="337" y="13383"/>
                    <a:pt x="0" y="17374"/>
                    <a:pt x="0" y="17609"/>
                  </a:cubicBezTo>
                  <a:cubicBezTo>
                    <a:pt x="0" y="19722"/>
                    <a:pt x="1181" y="21600"/>
                    <a:pt x="2869" y="21600"/>
                  </a:cubicBezTo>
                  <a:cubicBezTo>
                    <a:pt x="3881" y="21600"/>
                    <a:pt x="4894" y="20661"/>
                    <a:pt x="5400" y="19252"/>
                  </a:cubicBezTo>
                  <a:cubicBezTo>
                    <a:pt x="7594" y="14557"/>
                    <a:pt x="7594" y="14557"/>
                    <a:pt x="7594" y="14557"/>
                  </a:cubicBezTo>
                  <a:cubicBezTo>
                    <a:pt x="14006" y="14557"/>
                    <a:pt x="14006" y="14557"/>
                    <a:pt x="14006" y="14557"/>
                  </a:cubicBezTo>
                  <a:cubicBezTo>
                    <a:pt x="16200" y="19252"/>
                    <a:pt x="16200" y="19252"/>
                    <a:pt x="16200" y="19252"/>
                  </a:cubicBezTo>
                  <a:cubicBezTo>
                    <a:pt x="16706" y="20661"/>
                    <a:pt x="17719" y="21600"/>
                    <a:pt x="18731" y="21600"/>
                  </a:cubicBezTo>
                  <a:cubicBezTo>
                    <a:pt x="20419" y="21600"/>
                    <a:pt x="21600" y="19722"/>
                    <a:pt x="21600" y="17609"/>
                  </a:cubicBezTo>
                  <a:cubicBezTo>
                    <a:pt x="21600" y="17374"/>
                    <a:pt x="21263" y="13383"/>
                    <a:pt x="20756" y="6574"/>
                  </a:cubicBezTo>
                  <a:close/>
                  <a:moveTo>
                    <a:pt x="18731" y="20426"/>
                  </a:moveTo>
                  <a:cubicBezTo>
                    <a:pt x="18056" y="20426"/>
                    <a:pt x="17213" y="19722"/>
                    <a:pt x="16875" y="18783"/>
                  </a:cubicBezTo>
                  <a:cubicBezTo>
                    <a:pt x="14513" y="13617"/>
                    <a:pt x="14513" y="13617"/>
                    <a:pt x="14513" y="13617"/>
                  </a:cubicBezTo>
                  <a:cubicBezTo>
                    <a:pt x="7087" y="13617"/>
                    <a:pt x="7087" y="13617"/>
                    <a:pt x="7087" y="13617"/>
                  </a:cubicBezTo>
                  <a:cubicBezTo>
                    <a:pt x="4725" y="18783"/>
                    <a:pt x="4725" y="18783"/>
                    <a:pt x="4725" y="18783"/>
                  </a:cubicBezTo>
                  <a:cubicBezTo>
                    <a:pt x="4387" y="19722"/>
                    <a:pt x="3544" y="20426"/>
                    <a:pt x="2869" y="20426"/>
                  </a:cubicBezTo>
                  <a:cubicBezTo>
                    <a:pt x="1687" y="20426"/>
                    <a:pt x="844" y="19252"/>
                    <a:pt x="844" y="17609"/>
                  </a:cubicBezTo>
                  <a:cubicBezTo>
                    <a:pt x="844" y="17139"/>
                    <a:pt x="1350" y="10330"/>
                    <a:pt x="1687" y="6809"/>
                  </a:cubicBezTo>
                  <a:cubicBezTo>
                    <a:pt x="1687" y="5165"/>
                    <a:pt x="2194" y="3757"/>
                    <a:pt x="3037" y="2817"/>
                  </a:cubicBezTo>
                  <a:cubicBezTo>
                    <a:pt x="3881" y="1643"/>
                    <a:pt x="4894" y="1174"/>
                    <a:pt x="6075" y="1174"/>
                  </a:cubicBezTo>
                  <a:cubicBezTo>
                    <a:pt x="15525" y="1174"/>
                    <a:pt x="15525" y="1174"/>
                    <a:pt x="15525" y="1174"/>
                  </a:cubicBezTo>
                  <a:cubicBezTo>
                    <a:pt x="16706" y="1174"/>
                    <a:pt x="17719" y="1643"/>
                    <a:pt x="18563" y="2817"/>
                  </a:cubicBezTo>
                  <a:cubicBezTo>
                    <a:pt x="19406" y="3757"/>
                    <a:pt x="19913" y="5165"/>
                    <a:pt x="19913" y="6809"/>
                  </a:cubicBezTo>
                  <a:cubicBezTo>
                    <a:pt x="20250" y="10800"/>
                    <a:pt x="20756" y="17139"/>
                    <a:pt x="20756" y="17609"/>
                  </a:cubicBezTo>
                  <a:cubicBezTo>
                    <a:pt x="20756" y="19252"/>
                    <a:pt x="19913" y="20426"/>
                    <a:pt x="18731" y="20426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78" name="Freeform 140"/>
            <p:cNvSpPr/>
            <p:nvPr/>
          </p:nvSpPr>
          <p:spPr>
            <a:xfrm>
              <a:off x="7598621" y="2746871"/>
              <a:ext cx="80771" cy="807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00" y="8800"/>
                  </a:moveTo>
                  <a:cubicBezTo>
                    <a:pt x="12000" y="8800"/>
                    <a:pt x="12000" y="8800"/>
                    <a:pt x="12000" y="8800"/>
                  </a:cubicBezTo>
                  <a:cubicBezTo>
                    <a:pt x="12000" y="1600"/>
                    <a:pt x="12000" y="1600"/>
                    <a:pt x="12000" y="1600"/>
                  </a:cubicBezTo>
                  <a:cubicBezTo>
                    <a:pt x="12000" y="800"/>
                    <a:pt x="11200" y="0"/>
                    <a:pt x="10400" y="0"/>
                  </a:cubicBezTo>
                  <a:cubicBezTo>
                    <a:pt x="9600" y="0"/>
                    <a:pt x="8800" y="800"/>
                    <a:pt x="8800" y="1600"/>
                  </a:cubicBezTo>
                  <a:cubicBezTo>
                    <a:pt x="8800" y="8800"/>
                    <a:pt x="8800" y="8800"/>
                    <a:pt x="8800" y="8800"/>
                  </a:cubicBezTo>
                  <a:cubicBezTo>
                    <a:pt x="1600" y="8800"/>
                    <a:pt x="1600" y="8800"/>
                    <a:pt x="1600" y="8800"/>
                  </a:cubicBezTo>
                  <a:cubicBezTo>
                    <a:pt x="800" y="8800"/>
                    <a:pt x="0" y="9600"/>
                    <a:pt x="0" y="10400"/>
                  </a:cubicBezTo>
                  <a:cubicBezTo>
                    <a:pt x="0" y="11200"/>
                    <a:pt x="800" y="12000"/>
                    <a:pt x="1600" y="12000"/>
                  </a:cubicBezTo>
                  <a:cubicBezTo>
                    <a:pt x="8800" y="12000"/>
                    <a:pt x="8800" y="12000"/>
                    <a:pt x="8800" y="12000"/>
                  </a:cubicBezTo>
                  <a:cubicBezTo>
                    <a:pt x="8800" y="19200"/>
                    <a:pt x="8800" y="19200"/>
                    <a:pt x="8800" y="19200"/>
                  </a:cubicBezTo>
                  <a:cubicBezTo>
                    <a:pt x="8800" y="20800"/>
                    <a:pt x="9600" y="21600"/>
                    <a:pt x="10400" y="21600"/>
                  </a:cubicBezTo>
                  <a:cubicBezTo>
                    <a:pt x="11200" y="21600"/>
                    <a:pt x="12000" y="20800"/>
                    <a:pt x="12000" y="19200"/>
                  </a:cubicBezTo>
                  <a:cubicBezTo>
                    <a:pt x="12000" y="12000"/>
                    <a:pt x="12000" y="12000"/>
                    <a:pt x="12000" y="12000"/>
                  </a:cubicBezTo>
                  <a:cubicBezTo>
                    <a:pt x="19200" y="12000"/>
                    <a:pt x="19200" y="12000"/>
                    <a:pt x="19200" y="12000"/>
                  </a:cubicBezTo>
                  <a:cubicBezTo>
                    <a:pt x="20800" y="12000"/>
                    <a:pt x="21600" y="11200"/>
                    <a:pt x="21600" y="10400"/>
                  </a:cubicBezTo>
                  <a:cubicBezTo>
                    <a:pt x="21600" y="9600"/>
                    <a:pt x="20800" y="8800"/>
                    <a:pt x="19200" y="8800"/>
                  </a:cubicBez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79" name="Oval 141"/>
            <p:cNvSpPr/>
            <p:nvPr/>
          </p:nvSpPr>
          <p:spPr>
            <a:xfrm>
              <a:off x="7780356" y="2746871"/>
              <a:ext cx="21456" cy="20193"/>
            </a:xfrm>
            <a:prstGeom prst="ellipse">
              <a:avLst/>
            </a:prstGeom>
            <a:grpFill/>
            <a:ln w="127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80" name="Oval 142"/>
            <p:cNvSpPr/>
            <p:nvPr/>
          </p:nvSpPr>
          <p:spPr>
            <a:xfrm>
              <a:off x="7780356" y="2803663"/>
              <a:ext cx="21456" cy="23980"/>
            </a:xfrm>
            <a:prstGeom prst="ellipse">
              <a:avLst/>
            </a:prstGeom>
            <a:grpFill/>
            <a:ln w="127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81" name="Oval 143"/>
            <p:cNvSpPr/>
            <p:nvPr/>
          </p:nvSpPr>
          <p:spPr>
            <a:xfrm>
              <a:off x="7810644" y="2775897"/>
              <a:ext cx="20193" cy="21456"/>
            </a:xfrm>
            <a:prstGeom prst="ellipse">
              <a:avLst/>
            </a:prstGeom>
            <a:grpFill/>
            <a:ln w="127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82" name="Oval 144"/>
            <p:cNvSpPr/>
            <p:nvPr/>
          </p:nvSpPr>
          <p:spPr>
            <a:xfrm>
              <a:off x="7750067" y="2775897"/>
              <a:ext cx="23980" cy="21456"/>
            </a:xfrm>
            <a:prstGeom prst="ellipse">
              <a:avLst/>
            </a:prstGeom>
            <a:grpFill/>
            <a:ln w="127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334861" y="3360179"/>
            <a:ext cx="324000" cy="288000"/>
            <a:chOff x="5231030" y="2639597"/>
            <a:chExt cx="382400" cy="369780"/>
          </a:xfrm>
          <a:solidFill>
            <a:schemeClr val="bg1"/>
          </a:solidFill>
        </p:grpSpPr>
        <p:sp>
          <p:nvSpPr>
            <p:cNvPr id="36" name="Freeform 172"/>
            <p:cNvSpPr/>
            <p:nvPr/>
          </p:nvSpPr>
          <p:spPr>
            <a:xfrm>
              <a:off x="5231030" y="2639597"/>
              <a:ext cx="382400" cy="369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7" y="0"/>
                  </a:moveTo>
                  <a:cubicBezTo>
                    <a:pt x="1013" y="0"/>
                    <a:pt x="1013" y="0"/>
                    <a:pt x="1013" y="0"/>
                  </a:cubicBezTo>
                  <a:cubicBezTo>
                    <a:pt x="506" y="0"/>
                    <a:pt x="0" y="523"/>
                    <a:pt x="0" y="1045"/>
                  </a:cubicBezTo>
                  <a:cubicBezTo>
                    <a:pt x="0" y="16548"/>
                    <a:pt x="0" y="16548"/>
                    <a:pt x="0" y="16548"/>
                  </a:cubicBezTo>
                  <a:cubicBezTo>
                    <a:pt x="0" y="17245"/>
                    <a:pt x="506" y="17594"/>
                    <a:pt x="1013" y="17594"/>
                  </a:cubicBezTo>
                  <a:cubicBezTo>
                    <a:pt x="8100" y="17594"/>
                    <a:pt x="8100" y="17594"/>
                    <a:pt x="8100" y="17594"/>
                  </a:cubicBezTo>
                  <a:cubicBezTo>
                    <a:pt x="7594" y="20729"/>
                    <a:pt x="7594" y="20729"/>
                    <a:pt x="7594" y="20729"/>
                  </a:cubicBezTo>
                  <a:cubicBezTo>
                    <a:pt x="6412" y="20729"/>
                    <a:pt x="6412" y="20729"/>
                    <a:pt x="6412" y="20729"/>
                  </a:cubicBezTo>
                  <a:cubicBezTo>
                    <a:pt x="6244" y="20729"/>
                    <a:pt x="6075" y="20903"/>
                    <a:pt x="6075" y="21077"/>
                  </a:cubicBezTo>
                  <a:cubicBezTo>
                    <a:pt x="6075" y="21426"/>
                    <a:pt x="6244" y="21600"/>
                    <a:pt x="6412" y="21600"/>
                  </a:cubicBezTo>
                  <a:cubicBezTo>
                    <a:pt x="15187" y="21600"/>
                    <a:pt x="15187" y="21600"/>
                    <a:pt x="15187" y="21600"/>
                  </a:cubicBezTo>
                  <a:cubicBezTo>
                    <a:pt x="15356" y="21600"/>
                    <a:pt x="15525" y="21426"/>
                    <a:pt x="15525" y="21077"/>
                  </a:cubicBezTo>
                  <a:cubicBezTo>
                    <a:pt x="15525" y="20903"/>
                    <a:pt x="15356" y="20729"/>
                    <a:pt x="15187" y="20729"/>
                  </a:cubicBezTo>
                  <a:cubicBezTo>
                    <a:pt x="14006" y="20729"/>
                    <a:pt x="14006" y="20729"/>
                    <a:pt x="14006" y="20729"/>
                  </a:cubicBezTo>
                  <a:cubicBezTo>
                    <a:pt x="13500" y="17594"/>
                    <a:pt x="13500" y="17594"/>
                    <a:pt x="13500" y="17594"/>
                  </a:cubicBezTo>
                  <a:cubicBezTo>
                    <a:pt x="20587" y="17594"/>
                    <a:pt x="20587" y="17594"/>
                    <a:pt x="20587" y="17594"/>
                  </a:cubicBezTo>
                  <a:cubicBezTo>
                    <a:pt x="21094" y="17594"/>
                    <a:pt x="21600" y="17245"/>
                    <a:pt x="21600" y="16548"/>
                  </a:cubicBezTo>
                  <a:cubicBezTo>
                    <a:pt x="21600" y="1045"/>
                    <a:pt x="21600" y="1045"/>
                    <a:pt x="21600" y="1045"/>
                  </a:cubicBezTo>
                  <a:cubicBezTo>
                    <a:pt x="21600" y="523"/>
                    <a:pt x="21094" y="0"/>
                    <a:pt x="20587" y="0"/>
                  </a:cubicBezTo>
                  <a:close/>
                  <a:moveTo>
                    <a:pt x="8437" y="20729"/>
                  </a:moveTo>
                  <a:cubicBezTo>
                    <a:pt x="8944" y="17594"/>
                    <a:pt x="8944" y="17594"/>
                    <a:pt x="8944" y="17594"/>
                  </a:cubicBezTo>
                  <a:cubicBezTo>
                    <a:pt x="12656" y="17594"/>
                    <a:pt x="12656" y="17594"/>
                    <a:pt x="12656" y="17594"/>
                  </a:cubicBezTo>
                  <a:cubicBezTo>
                    <a:pt x="13162" y="20729"/>
                    <a:pt x="13162" y="20729"/>
                    <a:pt x="13162" y="20729"/>
                  </a:cubicBezTo>
                  <a:lnTo>
                    <a:pt x="8437" y="20729"/>
                  </a:lnTo>
                  <a:close/>
                  <a:moveTo>
                    <a:pt x="20756" y="16897"/>
                  </a:moveTo>
                  <a:cubicBezTo>
                    <a:pt x="844" y="16897"/>
                    <a:pt x="844" y="16897"/>
                    <a:pt x="844" y="16897"/>
                  </a:cubicBezTo>
                  <a:cubicBezTo>
                    <a:pt x="844" y="13761"/>
                    <a:pt x="844" y="13761"/>
                    <a:pt x="844" y="13761"/>
                  </a:cubicBezTo>
                  <a:cubicBezTo>
                    <a:pt x="20756" y="13761"/>
                    <a:pt x="20756" y="13761"/>
                    <a:pt x="20756" y="13761"/>
                  </a:cubicBezTo>
                  <a:lnTo>
                    <a:pt x="20756" y="16897"/>
                  </a:lnTo>
                  <a:close/>
                  <a:moveTo>
                    <a:pt x="20756" y="13065"/>
                  </a:moveTo>
                  <a:cubicBezTo>
                    <a:pt x="844" y="13065"/>
                    <a:pt x="844" y="13065"/>
                    <a:pt x="844" y="13065"/>
                  </a:cubicBezTo>
                  <a:cubicBezTo>
                    <a:pt x="844" y="871"/>
                    <a:pt x="844" y="871"/>
                    <a:pt x="844" y="871"/>
                  </a:cubicBezTo>
                  <a:cubicBezTo>
                    <a:pt x="20756" y="871"/>
                    <a:pt x="20756" y="871"/>
                    <a:pt x="20756" y="871"/>
                  </a:cubicBezTo>
                  <a:lnTo>
                    <a:pt x="20756" y="13065"/>
                  </a:lnTo>
                  <a:close/>
                </a:path>
              </a:pathLst>
            </a:custGeom>
            <a:grpFill/>
            <a:ln w="127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37" name="Oval 173"/>
            <p:cNvSpPr/>
            <p:nvPr/>
          </p:nvSpPr>
          <p:spPr>
            <a:xfrm>
              <a:off x="5410239" y="2889482"/>
              <a:ext cx="23980" cy="21455"/>
            </a:xfrm>
            <a:prstGeom prst="ellipse">
              <a:avLst/>
            </a:prstGeom>
            <a:grpFill/>
            <a:ln w="127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</p:grpSp>
      <p:sp>
        <p:nvSpPr>
          <p:cNvPr id="85" name="文本框 84"/>
          <p:cNvSpPr txBox="1"/>
          <p:nvPr/>
        </p:nvSpPr>
        <p:spPr>
          <a:xfrm>
            <a:off x="838718" y="4604382"/>
            <a:ext cx="444266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latin typeface="华文仿宋" panose="02010600040101010101" pitchFamily="2" charset="-122"/>
                <a:ea typeface="华文仿宋" panose="02010600040101010101" pitchFamily="2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altLang="zh-CN" sz="1400" dirty="0">
                <a:latin typeface="+mn-lt"/>
                <a:ea typeface="+mn-ea"/>
                <a:cs typeface="+mn-ea"/>
                <a:sym typeface="+mn-lt"/>
              </a:rPr>
              <a:t>Distant Time by Rabindranath. I know not from what distant time .thou art ever coming nearer to meet me. I know not from what distant time .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459874" y="2253176"/>
            <a:ext cx="8072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业绩</a:t>
            </a:r>
            <a:endParaRPr lang="en-US" altLang="zh-CN" sz="24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展示</a:t>
            </a:r>
          </a:p>
        </p:txBody>
      </p:sp>
      <p:sp>
        <p:nvSpPr>
          <p:cNvPr id="86" name="文本框 85"/>
          <p:cNvSpPr txBox="1"/>
          <p:nvPr/>
        </p:nvSpPr>
        <p:spPr>
          <a:xfrm>
            <a:off x="9124065" y="2244159"/>
            <a:ext cx="13179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未来</a:t>
            </a:r>
            <a:endParaRPr lang="en-US" altLang="zh-CN" sz="24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计划</a:t>
            </a:r>
          </a:p>
        </p:txBody>
      </p:sp>
      <p:sp>
        <p:nvSpPr>
          <p:cNvPr id="87" name="文本框 86"/>
          <p:cNvSpPr txBox="1"/>
          <p:nvPr/>
        </p:nvSpPr>
        <p:spPr>
          <a:xfrm>
            <a:off x="7459874" y="3932391"/>
            <a:ext cx="8072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再创新高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9143115" y="3923374"/>
            <a:ext cx="13179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全年</a:t>
            </a:r>
            <a:endParaRPr lang="en-US" altLang="zh-CN" sz="24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冲刺</a:t>
            </a:r>
          </a:p>
        </p:txBody>
      </p:sp>
      <p:pic>
        <p:nvPicPr>
          <p:cNvPr id="89" name="图片 8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82925" y="1733227"/>
            <a:ext cx="4442665" cy="2861898"/>
          </a:xfrm>
          <a:custGeom>
            <a:avLst/>
            <a:gdLst>
              <a:gd name="connsiteX0" fmla="*/ 0 w 4442665"/>
              <a:gd name="connsiteY0" fmla="*/ 0 h 2861898"/>
              <a:gd name="connsiteX1" fmla="*/ 4442665 w 4442665"/>
              <a:gd name="connsiteY1" fmla="*/ 0 h 2861898"/>
              <a:gd name="connsiteX2" fmla="*/ 4442665 w 4442665"/>
              <a:gd name="connsiteY2" fmla="*/ 2861898 h 2861898"/>
              <a:gd name="connsiteX3" fmla="*/ 0 w 4442665"/>
              <a:gd name="connsiteY3" fmla="*/ 2861898 h 2861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42665" h="2861898">
                <a:moveTo>
                  <a:pt x="0" y="0"/>
                </a:moveTo>
                <a:lnTo>
                  <a:pt x="4442665" y="0"/>
                </a:lnTo>
                <a:lnTo>
                  <a:pt x="4442665" y="2861898"/>
                </a:lnTo>
                <a:lnTo>
                  <a:pt x="0" y="2861898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幻灯片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qjmjn0g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2296</Words>
  <Application>Microsoft Office PowerPoint</Application>
  <PresentationFormat>宽屏</PresentationFormat>
  <Paragraphs>282</Paragraphs>
  <Slides>26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2" baseType="lpstr">
      <vt:lpstr>等线</vt:lpstr>
      <vt:lpstr>方正细谭黑简体</vt:lpstr>
      <vt:lpstr>Agency FB</vt:lpstr>
      <vt:lpstr>Arial</vt:lpstr>
      <vt:lpstr>Franklin Gothic Book</vt:lpstr>
      <vt:lpstr>幻灯片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——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蓝黄商务</dc:title>
  <dc:creator>user</dc:creator>
  <cp:keywords>——</cp:keywords>
  <dc:description>——</dc:description>
  <cp:lastModifiedBy>Win user</cp:lastModifiedBy>
  <cp:revision>70</cp:revision>
  <dcterms:created xsi:type="dcterms:W3CDTF">2020-03-11T02:21:00Z</dcterms:created>
  <dcterms:modified xsi:type="dcterms:W3CDTF">2022-03-13T14:44:46Z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