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53" r:id="rId2"/>
    <p:sldId id="412" r:id="rId3"/>
    <p:sldId id="346" r:id="rId4"/>
    <p:sldId id="354" r:id="rId5"/>
    <p:sldId id="377" r:id="rId6"/>
    <p:sldId id="378" r:id="rId7"/>
    <p:sldId id="396" r:id="rId8"/>
    <p:sldId id="347" r:id="rId9"/>
    <p:sldId id="380" r:id="rId10"/>
    <p:sldId id="382" r:id="rId11"/>
    <p:sldId id="400" r:id="rId12"/>
    <p:sldId id="401" r:id="rId13"/>
    <p:sldId id="348" r:id="rId14"/>
    <p:sldId id="359" r:id="rId15"/>
    <p:sldId id="360" r:id="rId16"/>
    <p:sldId id="361" r:id="rId17"/>
    <p:sldId id="370" r:id="rId18"/>
    <p:sldId id="372" r:id="rId19"/>
    <p:sldId id="349" r:id="rId20"/>
    <p:sldId id="402" r:id="rId21"/>
    <p:sldId id="385" r:id="rId22"/>
    <p:sldId id="386" r:id="rId23"/>
    <p:sldId id="403" r:id="rId24"/>
    <p:sldId id="350" r:id="rId25"/>
    <p:sldId id="398" r:id="rId26"/>
    <p:sldId id="383" r:id="rId27"/>
    <p:sldId id="397" r:id="rId28"/>
    <p:sldId id="399" r:id="rId29"/>
    <p:sldId id="351" r:id="rId30"/>
    <p:sldId id="388" r:id="rId31"/>
    <p:sldId id="413" r:id="rId32"/>
    <p:sldId id="367" r:id="rId33"/>
    <p:sldId id="314" r:id="rId34"/>
    <p:sldId id="414" r:id="rId35"/>
    <p:sldId id="415" r:id="rId36"/>
    <p:sldId id="416" r:id="rId37"/>
    <p:sldId id="379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96" userDrawn="1">
          <p15:clr>
            <a:srgbClr val="A4A3A4"/>
          </p15:clr>
        </p15:guide>
        <p15:guide id="2" pos="7197" userDrawn="1">
          <p15:clr>
            <a:srgbClr val="A4A3A4"/>
          </p15:clr>
        </p15:guide>
        <p15:guide id="3" pos="416" userDrawn="1">
          <p15:clr>
            <a:srgbClr val="A4A3A4"/>
          </p15:clr>
        </p15:guide>
        <p15:guide id="4" pos="7265" userDrawn="1">
          <p15:clr>
            <a:srgbClr val="A4A3A4"/>
          </p15:clr>
        </p15:guide>
        <p15:guide id="5" orient="horz" pos="709" userDrawn="1">
          <p15:clr>
            <a:srgbClr val="A4A3A4"/>
          </p15:clr>
        </p15:guide>
        <p15:guide id="6" orient="horz" pos="618" userDrawn="1">
          <p15:clr>
            <a:srgbClr val="A4A3A4"/>
          </p15:clr>
        </p15:guide>
        <p15:guide id="7" orient="horz" pos="3997" userDrawn="1">
          <p15:clr>
            <a:srgbClr val="A4A3A4"/>
          </p15:clr>
        </p15:guide>
        <p15:guide id="8" orient="horz" pos="38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EADF"/>
    <a:srgbClr val="DFCEB6"/>
    <a:srgbClr val="87765F"/>
    <a:srgbClr val="85745D"/>
    <a:srgbClr val="E9E7E3"/>
    <a:srgbClr val="F2ECE8"/>
    <a:srgbClr val="F8F9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48" autoAdjust="0"/>
    <p:restoredTop sz="94660"/>
  </p:normalViewPr>
  <p:slideViewPr>
    <p:cSldViewPr snapToGrid="0" showGuides="1">
      <p:cViewPr varScale="1">
        <p:scale>
          <a:sx n="119" d="100"/>
          <a:sy n="119" d="100"/>
        </p:scale>
        <p:origin x="96" y="222"/>
      </p:cViewPr>
      <p:guideLst>
        <p:guide orient="horz" pos="2296"/>
        <p:guide pos="7197"/>
        <p:guide pos="416"/>
        <p:guide pos="7265"/>
        <p:guide orient="horz" pos="709"/>
        <p:guide orient="horz" pos="618"/>
        <p:guide orient="horz" pos="3997"/>
        <p:guide orient="horz" pos="388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73" d="100"/>
          <a:sy n="73" d="100"/>
        </p:scale>
        <p:origin x="1928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7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6" Type="http://schemas.openxmlformats.org/officeDocument/2006/relationships/image" Target="../media/image86.svg"/><Relationship Id="rId5" Type="http://schemas.openxmlformats.org/officeDocument/2006/relationships/image" Target="../media/image85.png"/><Relationship Id="rId4" Type="http://schemas.openxmlformats.org/officeDocument/2006/relationships/image" Target="../media/image84.svg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blipFill>
              <a:blip xmlns:r="http://schemas.openxmlformats.org/officeDocument/2006/relationships"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b="-46000"/>
              </a:stretch>
            </a:blip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 b="-46000"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ED6A-498D-A528-7B58264CF33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《干草堆》</c:v>
                </c:pt>
                <c:pt idx="1">
                  <c:v>《睡莲》</c:v>
                </c:pt>
                <c:pt idx="2">
                  <c:v>《圣拉扎尔站》</c:v>
                </c:pt>
                <c:pt idx="3">
                  <c:v>《滑铁卢桥》</c:v>
                </c:pt>
                <c:pt idx="4">
                  <c:v>《查令十字桥》</c:v>
                </c:pt>
                <c:pt idx="5">
                  <c:v>《国会大厦》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34</c:v>
                </c:pt>
                <c:pt idx="1">
                  <c:v>250</c:v>
                </c:pt>
                <c:pt idx="2">
                  <c:v>11</c:v>
                </c:pt>
                <c:pt idx="3">
                  <c:v>41</c:v>
                </c:pt>
                <c:pt idx="4">
                  <c:v>34</c:v>
                </c:pt>
                <c:pt idx="5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D6A-498D-A528-7B58264CF33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1200084864"/>
        <c:axId val="1200078624"/>
      </c:barChart>
      <c:catAx>
        <c:axId val="12000848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00078624"/>
        <c:crosses val="autoZero"/>
        <c:auto val="1"/>
        <c:lblAlgn val="ctr"/>
        <c:lblOffset val="100"/>
        <c:noMultiLvlLbl val="0"/>
      </c:catAx>
      <c:valAx>
        <c:axId val="120007862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000848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7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C77-4240-9700-AE7D00CD2480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C77-4240-9700-AE7D00CD2480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6C77-4240-9700-AE7D00CD2480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6C77-4240-9700-AE7D00CD2480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6C77-4240-9700-AE7D00CD2480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6C77-4240-9700-AE7D00CD2480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6C77-4240-9700-AE7D00CD2480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6C77-4240-9700-AE7D00CD2480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3">
                  <a:lumMod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6C77-4240-9700-AE7D00CD2480}"/>
              </c:ext>
            </c:extLst>
          </c:dPt>
          <c:dPt>
            <c:idx val="9"/>
            <c:invertIfNegative val="0"/>
            <c:bubble3D val="0"/>
            <c:spPr>
              <a:solidFill>
                <a:schemeClr val="accent4">
                  <a:lumMod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6C77-4240-9700-AE7D00CD2480}"/>
              </c:ext>
            </c:extLst>
          </c:dPt>
          <c:dPt>
            <c:idx val="10"/>
            <c:invertIfNegative val="0"/>
            <c:bubble3D val="0"/>
            <c:spPr>
              <a:solidFill>
                <a:schemeClr val="accent5">
                  <a:lumMod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5-6C77-4240-9700-AE7D00CD2480}"/>
              </c:ext>
            </c:extLst>
          </c:dPt>
          <c:cat>
            <c:strRef>
              <c:f>Sheet1!$A$2:$A$12</c:f>
              <c:strCache>
                <c:ptCount val="11"/>
                <c:pt idx="0">
                  <c:v>Haystacks,1890</c:v>
                </c:pt>
                <c:pt idx="1">
                  <c:v>Grainstack (Haystack), 1891.</c:v>
                </c:pt>
                <c:pt idx="2">
                  <c:v>Pond with Water Lilies, 1919</c:v>
                </c:pt>
                <c:pt idx="3">
                  <c:v>The Water Lilies, 1906</c:v>
                </c:pt>
                <c:pt idx="4">
                  <c:v>The Water Lilies, 1905</c:v>
                </c:pt>
                <c:pt idx="5">
                  <c:v>The Water Lilies, 1905</c:v>
                </c:pt>
                <c:pt idx="6">
                  <c:v>The Railway Bridge At Argenteuil, 1873</c:v>
                </c:pt>
                <c:pt idx="7">
                  <c:v>The Houses of Parliament. Sunset, 1900-1901</c:v>
                </c:pt>
                <c:pt idx="8">
                  <c:v>The Water Lilies, 1904</c:v>
                </c:pt>
                <c:pt idx="9">
                  <c:v>The Grand Canal, 1908</c:v>
                </c:pt>
                <c:pt idx="10">
                  <c:v>The Waterloo Bridge Overcast Weather, 1904</c:v>
                </c:pt>
              </c:strCache>
            </c:strRef>
          </c:cat>
          <c:val>
            <c:numRef>
              <c:f>Sheet1!$B$2:$B$12</c:f>
              <c:numCache>
                <c:formatCode>#,##0</c:formatCode>
                <c:ptCount val="11"/>
                <c:pt idx="0">
                  <c:v>110000000</c:v>
                </c:pt>
                <c:pt idx="1">
                  <c:v>81447500</c:v>
                </c:pt>
                <c:pt idx="2">
                  <c:v>80451178</c:v>
                </c:pt>
                <c:pt idx="3">
                  <c:v>54071001</c:v>
                </c:pt>
                <c:pt idx="4">
                  <c:v>54010000</c:v>
                </c:pt>
                <c:pt idx="5">
                  <c:v>43762500</c:v>
                </c:pt>
                <c:pt idx="6">
                  <c:v>41480000</c:v>
                </c:pt>
                <c:pt idx="7">
                  <c:v>40485000</c:v>
                </c:pt>
                <c:pt idx="8">
                  <c:v>36724350</c:v>
                </c:pt>
                <c:pt idx="9">
                  <c:v>35567406</c:v>
                </c:pt>
                <c:pt idx="10">
                  <c:v>35539140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ADD-47CF-B5CB-102E4035B6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14956048"/>
        <c:axId val="1214956464"/>
      </c:barChart>
      <c:catAx>
        <c:axId val="1214956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14956464"/>
        <c:crosses val="autoZero"/>
        <c:auto val="1"/>
        <c:lblAlgn val="ctr"/>
        <c:lblOffset val="100"/>
        <c:noMultiLvlLbl val="0"/>
      </c:catAx>
      <c:valAx>
        <c:axId val="1214956464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 [$$]* #,##0_ ;_ [$$]* \-#,##0_ ;_ [$$]* &quot;-&quot;_ ;_ @_ 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14956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0B46A3FF-72FF-49D0-9F15-0245F49CA9D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AE7B45F-7F02-4140-9C53-89668CC9FE1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7EB487-1D8C-43D8-A565-230CBE24CE21}" type="datetimeFigureOut">
              <a:rPr lang="zh-CN" altLang="en-US" smtClean="0"/>
              <a:t>2022/3/14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E7E5787-5517-4F9A-8B3C-0C1DA0D2CC7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C0847BB-3699-479A-A03C-4F66FAEA2AA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AEDE2D-0A7D-422F-85FE-EE8E4D2A15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62771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590609-D71A-47C1-AFB5-0A2ADFFFAD36}" type="datetimeFigureOut">
              <a:rPr lang="zh-CN" altLang="en-US" smtClean="0"/>
              <a:t>2022/3/14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8A8575-1476-415C-9AA9-60FCA5C301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9899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8A8575-1476-415C-9AA9-60FCA5C301F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4943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8A8575-1476-415C-9AA9-60FCA5C301F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7172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8A8575-1476-415C-9AA9-60FCA5C301F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1203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8A8575-1476-415C-9AA9-60FCA5C301F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252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8A8575-1476-415C-9AA9-60FCA5C301F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218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jpg"/><Relationship Id="rId4" Type="http://schemas.openxmlformats.org/officeDocument/2006/relationships/image" Target="../media/image7.jpeg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" TargetMode="External"/><Relationship Id="rId2" Type="http://schemas.openxmlformats.org/officeDocument/2006/relationships/hyperlink" Target="https://www.wikiart.org/en/claude-monet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9097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60674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D193E37-D134-4FDD-9FEA-7B15EABB314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94" y="0"/>
            <a:ext cx="12190413" cy="6858000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id="{B1058805-060F-4C4C-B4EC-28D3B5D448A7}"/>
              </a:ext>
            </a:extLst>
          </p:cNvPr>
          <p:cNvSpPr>
            <a:spLocks/>
          </p:cNvSpPr>
          <p:nvPr userDrawn="1"/>
        </p:nvSpPr>
        <p:spPr>
          <a:xfrm>
            <a:off x="1536500" y="692672"/>
            <a:ext cx="1257136" cy="1697393"/>
          </a:xfrm>
          <a:prstGeom prst="rect">
            <a:avLst/>
          </a:prstGeom>
          <a:noFill/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7DA44F58-EA14-47CC-9E3F-19326DE96E44}"/>
              </a:ext>
            </a:extLst>
          </p:cNvPr>
          <p:cNvSpPr>
            <a:spLocks/>
          </p:cNvSpPr>
          <p:nvPr userDrawn="1"/>
        </p:nvSpPr>
        <p:spPr>
          <a:xfrm>
            <a:off x="9371380" y="1340372"/>
            <a:ext cx="1257136" cy="16973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FB56725-FA13-4DEB-9558-26BC6D1FB5EC}"/>
              </a:ext>
            </a:extLst>
          </p:cNvPr>
          <p:cNvGrpSpPr/>
          <p:nvPr userDrawn="1"/>
        </p:nvGrpSpPr>
        <p:grpSpPr>
          <a:xfrm>
            <a:off x="3167445" y="5440618"/>
            <a:ext cx="5857112" cy="319579"/>
            <a:chOff x="3167857" y="5254134"/>
            <a:chExt cx="5857875" cy="319579"/>
          </a:xfrm>
        </p:grpSpPr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9AB1FD0A-90C0-4AE2-9165-CC3B6469C09E}"/>
                </a:ext>
              </a:extLst>
            </p:cNvPr>
            <p:cNvCxnSpPr>
              <a:cxnSpLocks/>
            </p:cNvCxnSpPr>
            <p:nvPr/>
          </p:nvCxnSpPr>
          <p:spPr>
            <a:xfrm>
              <a:off x="3251994" y="5573713"/>
              <a:ext cx="5689600" cy="0"/>
            </a:xfrm>
            <a:prstGeom prst="line">
              <a:avLst/>
            </a:prstGeom>
            <a:ln w="19050" cap="rnd">
              <a:solidFill>
                <a:schemeClr val="bg1">
                  <a:alpha val="70000"/>
                </a:schemeClr>
              </a:solidFill>
            </a:ln>
            <a:effectLst>
              <a:outerShdw blurRad="101600" dist="25400" dir="16200000" rotWithShape="0">
                <a:schemeClr val="bg1">
                  <a:alpha val="5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CF11DEF9-374E-429F-8BB4-8B8EC1958E9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25000"/>
            </a:blip>
            <a:stretch>
              <a:fillRect/>
            </a:stretch>
          </p:blipFill>
          <p:spPr>
            <a:xfrm>
              <a:off x="3167857" y="5254134"/>
              <a:ext cx="5857875" cy="304826"/>
            </a:xfrm>
            <a:prstGeom prst="rect">
              <a:avLst/>
            </a:prstGeom>
          </p:spPr>
        </p:pic>
      </p:grpSp>
      <p:pic>
        <p:nvPicPr>
          <p:cNvPr id="10" name="图片 9" descr="黑暗里有人&#10;&#10;描述已自动生成">
            <a:extLst>
              <a:ext uri="{FF2B5EF4-FFF2-40B4-BE49-F238E27FC236}">
                <a16:creationId xmlns:a16="http://schemas.microsoft.com/office/drawing/2014/main" id="{BBBC9BFA-8EB2-43EB-827F-171B36C26FB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5239424"/>
            <a:ext cx="4104740" cy="1618576"/>
          </a:xfrm>
          <a:prstGeom prst="rect">
            <a:avLst/>
          </a:prstGeom>
        </p:spPr>
      </p:pic>
      <p:pic>
        <p:nvPicPr>
          <p:cNvPr id="11" name="图片 10" descr="黑暗里有人&#10;&#10;描述已自动生成">
            <a:extLst>
              <a:ext uri="{FF2B5EF4-FFF2-40B4-BE49-F238E27FC236}">
                <a16:creationId xmlns:a16="http://schemas.microsoft.com/office/drawing/2014/main" id="{CBAE2C83-48E1-414A-8BCB-0C835C720B4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087260" y="5239424"/>
            <a:ext cx="4104740" cy="1618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7253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AA2A142B-69D3-40A3-AA17-B22E08A37A6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7032A4A7-672B-4597-AE93-D4EF068FAA0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245519" y="593477"/>
            <a:ext cx="5700962" cy="5671047"/>
          </a:xfrm>
          <a:custGeom>
            <a:avLst/>
            <a:gdLst>
              <a:gd name="connsiteX0" fmla="*/ 0 w 5700962"/>
              <a:gd name="connsiteY0" fmla="*/ 0 h 5671047"/>
              <a:gd name="connsiteX1" fmla="*/ 5700962 w 5700962"/>
              <a:gd name="connsiteY1" fmla="*/ 0 h 5671047"/>
              <a:gd name="connsiteX2" fmla="*/ 5700962 w 5700962"/>
              <a:gd name="connsiteY2" fmla="*/ 5671047 h 5671047"/>
              <a:gd name="connsiteX3" fmla="*/ 0 w 5700962"/>
              <a:gd name="connsiteY3" fmla="*/ 5671047 h 567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00962" h="5671047">
                <a:moveTo>
                  <a:pt x="0" y="0"/>
                </a:moveTo>
                <a:lnTo>
                  <a:pt x="5700962" y="0"/>
                </a:lnTo>
                <a:lnTo>
                  <a:pt x="5700962" y="5671047"/>
                </a:lnTo>
                <a:lnTo>
                  <a:pt x="0" y="5671047"/>
                </a:lnTo>
                <a:close/>
              </a:path>
            </a:pathLst>
          </a:custGeom>
          <a:effectLst>
            <a:outerShdw blurRad="381000" dist="38100" dir="5400000" algn="tl" rotWithShape="0">
              <a:prstClr val="black">
                <a:alpha val="20000"/>
              </a:prstClr>
            </a:outerShdw>
          </a:effectLst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E5B7E706-4D6C-46F1-B24F-A03B4128C231}"/>
              </a:ext>
            </a:extLst>
          </p:cNvPr>
          <p:cNvGrpSpPr/>
          <p:nvPr userDrawn="1"/>
        </p:nvGrpSpPr>
        <p:grpSpPr>
          <a:xfrm>
            <a:off x="3582905" y="913498"/>
            <a:ext cx="5026189" cy="5031004"/>
            <a:chOff x="3582905" y="913499"/>
            <a:chExt cx="5026189" cy="5031004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EE4AB4CB-CDC7-4967-BEBE-A1C6DDC652C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 cstate="screen">
              <a:lum bright="70000" contrast="-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 flipH="1">
              <a:off x="3580498" y="915906"/>
              <a:ext cx="5031004" cy="5026189"/>
            </a:xfrm>
            <a:prstGeom prst="rect">
              <a:avLst/>
            </a:prstGeom>
            <a:ln>
              <a:noFill/>
            </a:ln>
            <a:effectLst>
              <a:outerShdw blurRad="381000" dist="38100" dir="5400000" algn="t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334DA74C-AE6C-4225-93E5-CC6BDA08DE78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759473" y="1144017"/>
              <a:ext cx="4673055" cy="4569966"/>
            </a:xfrm>
            <a:prstGeom prst="rect">
              <a:avLst/>
            </a:prstGeom>
          </p:spPr>
        </p:pic>
      </p:grp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739D0AB0-C4BB-42EB-9A11-73E2EFDA717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56991" y="1719576"/>
            <a:ext cx="4525820" cy="2603945"/>
          </a:xfrm>
        </p:spPr>
        <p:txBody>
          <a:bodyPr>
            <a:normAutofit/>
          </a:bodyPr>
          <a:lstStyle>
            <a:lvl1pPr marL="0" indent="0">
              <a:buNone/>
              <a:defRPr sz="96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思源黑体 Heavy" panose="020B0A00000000000000" pitchFamily="34" charset="-122"/>
                <a:ea typeface="思源黑体 Heavy" panose="020B0A00000000000000" pitchFamily="34" charset="-122"/>
              </a:defRPr>
            </a:lvl1pPr>
          </a:lstStyle>
          <a:p>
            <a:pPr lvl="0"/>
            <a:r>
              <a:rPr lang="zh-CN" altLang="en-US" dirty="0"/>
              <a:t>单击键入内容</a:t>
            </a:r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AAB12EC0-C68D-4317-9ADE-FC9B9750F19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10024" y="4751859"/>
            <a:ext cx="2079625" cy="393354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lvl="0"/>
            <a:r>
              <a:rPr lang="zh-CN" altLang="en-US" dirty="0"/>
              <a:t>主讲人：</a:t>
            </a:r>
            <a:endParaRPr lang="en-US" altLang="zh-CN" dirty="0"/>
          </a:p>
        </p:txBody>
      </p:sp>
      <p:sp>
        <p:nvSpPr>
          <p:cNvPr id="15" name="文本占位符 10">
            <a:extLst>
              <a:ext uri="{FF2B5EF4-FFF2-40B4-BE49-F238E27FC236}">
                <a16:creationId xmlns:a16="http://schemas.microsoft.com/office/drawing/2014/main" id="{18150677-0FA4-478D-8E32-237E3D764DC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06042" y="5202678"/>
            <a:ext cx="2079625" cy="393354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lvl="0"/>
            <a:r>
              <a:rPr lang="zh-CN" altLang="en-US" dirty="0"/>
              <a:t>日期：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0731404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bg>
      <p:bgPr>
        <a:solidFill>
          <a:srgbClr val="F8F9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C85C9C9A-DF7F-421F-B1AF-7C8C12AD2F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C2558737-05EA-4AD2-A16D-C3514831979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7699" y="504826"/>
            <a:ext cx="3868369" cy="923330"/>
          </a:xfrm>
          <a:effectLst>
            <a:outerShdw blurRad="381000" dist="38100" dir="5400000" algn="tl" rotWithShape="0">
              <a:prstClr val="black">
                <a:alpha val="20000"/>
              </a:prst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lang="zh-CN" altLang="en-US" sz="6000" kern="1200" dirty="0">
                <a:solidFill>
                  <a:schemeClr val="bg1"/>
                </a:solidFill>
                <a:effectLst/>
                <a:latin typeface="思源黑体 Heavy" panose="020B0A00000000000000" pitchFamily="34" charset="-122"/>
                <a:ea typeface="思源黑体 Heavy" panose="020B0A00000000000000" pitchFamily="34" charset="-122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zh-CN" dirty="0"/>
              <a:t>Contents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2A2755B2-EDFF-4AED-9670-0113AADA366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34579"/>
            <a:ext cx="12192000" cy="5538217"/>
          </a:xfrm>
          <a:prstGeom prst="rect">
            <a:avLst/>
          </a:prstGeom>
        </p:spPr>
      </p:pic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25F5B46B-A905-4EB4-B55D-479CA84B11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24457" y="3328092"/>
            <a:ext cx="1363141" cy="732733"/>
          </a:xfrm>
        </p:spPr>
        <p:txBody>
          <a:bodyPr>
            <a:noAutofit/>
          </a:bodyPr>
          <a:lstStyle>
            <a:lvl1pPr marL="0" indent="0">
              <a:buClr>
                <a:schemeClr val="accent3"/>
              </a:buClr>
              <a:buSzPct val="45000"/>
              <a:buFont typeface="Wingdings" panose="05000000000000000000" pitchFamily="2" charset="2"/>
              <a:buNone/>
              <a:defRPr sz="6600" b="0">
                <a:latin typeface="+mj-ea"/>
                <a:ea typeface="+mj-ea"/>
              </a:defRPr>
            </a:lvl1pPr>
          </a:lstStyle>
          <a:p>
            <a:pPr lvl="0"/>
            <a:r>
              <a:rPr lang="en-US" altLang="zh-CN" dirty="0"/>
              <a:t>1.</a:t>
            </a:r>
            <a:endParaRPr lang="zh-CN" altLang="en-US" dirty="0"/>
          </a:p>
        </p:txBody>
      </p:sp>
      <p:sp>
        <p:nvSpPr>
          <p:cNvPr id="22" name="文本占位符 10">
            <a:extLst>
              <a:ext uri="{FF2B5EF4-FFF2-40B4-BE49-F238E27FC236}">
                <a16:creationId xmlns:a16="http://schemas.microsoft.com/office/drawing/2014/main" id="{71421ACE-43D6-46BE-9A3A-1CEDE581670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879599" y="3481674"/>
            <a:ext cx="2095500" cy="579151"/>
          </a:xfrm>
        </p:spPr>
        <p:txBody>
          <a:bodyPr>
            <a:normAutofit/>
          </a:bodyPr>
          <a:lstStyle>
            <a:lvl1pPr marL="0" indent="0">
              <a:buClr>
                <a:schemeClr val="accent3"/>
              </a:buClr>
              <a:buSzPct val="45000"/>
              <a:buFont typeface="Wingdings" panose="05000000000000000000" pitchFamily="2" charset="2"/>
              <a:buNone/>
              <a:defRPr sz="3200" b="0"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输入标题</a:t>
            </a:r>
          </a:p>
        </p:txBody>
      </p:sp>
      <p:sp>
        <p:nvSpPr>
          <p:cNvPr id="27" name="文本占位符 10">
            <a:extLst>
              <a:ext uri="{FF2B5EF4-FFF2-40B4-BE49-F238E27FC236}">
                <a16:creationId xmlns:a16="http://schemas.microsoft.com/office/drawing/2014/main" id="{4F800275-EBC9-4A19-9D6A-AFE37F66264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43958" y="3696392"/>
            <a:ext cx="1363141" cy="732733"/>
          </a:xfrm>
        </p:spPr>
        <p:txBody>
          <a:bodyPr>
            <a:noAutofit/>
          </a:bodyPr>
          <a:lstStyle>
            <a:lvl1pPr marL="0" indent="0">
              <a:buClr>
                <a:schemeClr val="accent3"/>
              </a:buClr>
              <a:buSzPct val="45000"/>
              <a:buFont typeface="Wingdings" panose="05000000000000000000" pitchFamily="2" charset="2"/>
              <a:buNone/>
              <a:defRPr sz="6600" b="0">
                <a:latin typeface="+mj-ea"/>
                <a:ea typeface="+mj-ea"/>
              </a:defRPr>
            </a:lvl1pPr>
          </a:lstStyle>
          <a:p>
            <a:pPr lvl="0"/>
            <a:r>
              <a:rPr lang="en-US" altLang="zh-CN" dirty="0"/>
              <a:t>2.</a:t>
            </a:r>
            <a:endParaRPr lang="zh-CN" altLang="en-US" dirty="0"/>
          </a:p>
        </p:txBody>
      </p:sp>
      <p:sp>
        <p:nvSpPr>
          <p:cNvPr id="28" name="文本占位符 10">
            <a:extLst>
              <a:ext uri="{FF2B5EF4-FFF2-40B4-BE49-F238E27FC236}">
                <a16:creationId xmlns:a16="http://schemas.microsoft.com/office/drawing/2014/main" id="{10895809-B2BE-4DED-9EB3-B10670CBCF2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486400" y="3849974"/>
            <a:ext cx="2095500" cy="579151"/>
          </a:xfrm>
        </p:spPr>
        <p:txBody>
          <a:bodyPr>
            <a:normAutofit/>
          </a:bodyPr>
          <a:lstStyle>
            <a:lvl1pPr marL="0" indent="0">
              <a:buClr>
                <a:schemeClr val="accent3"/>
              </a:buClr>
              <a:buSzPct val="45000"/>
              <a:buFont typeface="Wingdings" panose="05000000000000000000" pitchFamily="2" charset="2"/>
              <a:buNone/>
              <a:defRPr sz="3200" b="0"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输入标题</a:t>
            </a:r>
          </a:p>
        </p:txBody>
      </p:sp>
      <p:sp>
        <p:nvSpPr>
          <p:cNvPr id="29" name="文本占位符 10">
            <a:extLst>
              <a:ext uri="{FF2B5EF4-FFF2-40B4-BE49-F238E27FC236}">
                <a16:creationId xmlns:a16="http://schemas.microsoft.com/office/drawing/2014/main" id="{FF94C404-94B6-4F60-8943-BB5CA5D3A69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199957" y="3328092"/>
            <a:ext cx="1363141" cy="732733"/>
          </a:xfrm>
        </p:spPr>
        <p:txBody>
          <a:bodyPr>
            <a:noAutofit/>
          </a:bodyPr>
          <a:lstStyle>
            <a:lvl1pPr marL="0" indent="0">
              <a:buClr>
                <a:schemeClr val="accent3"/>
              </a:buClr>
              <a:buSzPct val="45000"/>
              <a:buFont typeface="Wingdings" panose="05000000000000000000" pitchFamily="2" charset="2"/>
              <a:buNone/>
              <a:defRPr sz="6600" b="0">
                <a:latin typeface="+mj-ea"/>
                <a:ea typeface="+mj-ea"/>
              </a:defRPr>
            </a:lvl1pPr>
          </a:lstStyle>
          <a:p>
            <a:pPr lvl="0"/>
            <a:r>
              <a:rPr lang="en-US" altLang="zh-CN" dirty="0"/>
              <a:t>3.</a:t>
            </a:r>
            <a:endParaRPr lang="zh-CN" altLang="en-US" dirty="0"/>
          </a:p>
        </p:txBody>
      </p:sp>
      <p:sp>
        <p:nvSpPr>
          <p:cNvPr id="30" name="文本占位符 10">
            <a:extLst>
              <a:ext uri="{FF2B5EF4-FFF2-40B4-BE49-F238E27FC236}">
                <a16:creationId xmlns:a16="http://schemas.microsoft.com/office/drawing/2014/main" id="{F96D6EA7-1AC7-4279-8A90-9E9005EE31D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067799" y="3481674"/>
            <a:ext cx="2095500" cy="579151"/>
          </a:xfrm>
        </p:spPr>
        <p:txBody>
          <a:bodyPr>
            <a:normAutofit/>
          </a:bodyPr>
          <a:lstStyle>
            <a:lvl1pPr marL="0" indent="0">
              <a:buClr>
                <a:schemeClr val="accent3"/>
              </a:buClr>
              <a:buSzPct val="45000"/>
              <a:buFont typeface="Wingdings" panose="05000000000000000000" pitchFamily="2" charset="2"/>
              <a:buNone/>
              <a:defRPr sz="3200" b="0"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输入标题</a:t>
            </a:r>
          </a:p>
        </p:txBody>
      </p:sp>
      <p:sp>
        <p:nvSpPr>
          <p:cNvPr id="39" name="文本占位符 16">
            <a:extLst>
              <a:ext uri="{FF2B5EF4-FFF2-40B4-BE49-F238E27FC236}">
                <a16:creationId xmlns:a16="http://schemas.microsoft.com/office/drawing/2014/main" id="{B824A8DC-0D0E-4675-997A-A16FE569590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60401" y="1457748"/>
            <a:ext cx="3868369" cy="923330"/>
          </a:xfrm>
          <a:effectLst>
            <a:outerShdw blurRad="381000" dist="38100" dir="5400000" algn="tl" rotWithShape="0">
              <a:prstClr val="black">
                <a:alpha val="20000"/>
              </a:prst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lang="zh-CN" altLang="en-US" sz="6000" kern="1200" dirty="0">
                <a:solidFill>
                  <a:schemeClr val="bg1"/>
                </a:solidFill>
                <a:effectLst/>
                <a:latin typeface="思源黑体 Heavy" panose="020B0A00000000000000" pitchFamily="34" charset="-122"/>
                <a:ea typeface="思源黑体 Heavy" panose="020B0A00000000000000" pitchFamily="34" charset="-122"/>
                <a:cs typeface="Calibri" panose="020F0502020204030204" pitchFamily="34" charset="0"/>
              </a:defRPr>
            </a:lvl1pPr>
          </a:lstStyle>
          <a:p>
            <a:pPr lvl="0"/>
            <a:r>
              <a:rPr lang="zh-CN" altLang="en-US" dirty="0"/>
              <a:t>目录</a:t>
            </a:r>
            <a:endParaRPr lang="en-US" altLang="zh-CN" dirty="0"/>
          </a:p>
        </p:txBody>
      </p:sp>
      <p:sp>
        <p:nvSpPr>
          <p:cNvPr id="40" name="文本占位符 10">
            <a:extLst>
              <a:ext uri="{FF2B5EF4-FFF2-40B4-BE49-F238E27FC236}">
                <a16:creationId xmlns:a16="http://schemas.microsoft.com/office/drawing/2014/main" id="{451F3C5B-F8A2-4ACD-A17A-7A841C37764B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024457" y="4790688"/>
            <a:ext cx="1363141" cy="732733"/>
          </a:xfrm>
        </p:spPr>
        <p:txBody>
          <a:bodyPr>
            <a:noAutofit/>
          </a:bodyPr>
          <a:lstStyle>
            <a:lvl1pPr marL="0" indent="0">
              <a:buClr>
                <a:schemeClr val="accent3"/>
              </a:buClr>
              <a:buSzPct val="45000"/>
              <a:buFont typeface="Wingdings" panose="05000000000000000000" pitchFamily="2" charset="2"/>
              <a:buNone/>
              <a:defRPr sz="6600" b="0">
                <a:latin typeface="+mj-ea"/>
                <a:ea typeface="+mj-ea"/>
              </a:defRPr>
            </a:lvl1pPr>
          </a:lstStyle>
          <a:p>
            <a:pPr lvl="0"/>
            <a:r>
              <a:rPr lang="en-US" altLang="zh-CN" dirty="0"/>
              <a:t>4.</a:t>
            </a:r>
            <a:endParaRPr lang="zh-CN" altLang="en-US" dirty="0"/>
          </a:p>
        </p:txBody>
      </p:sp>
      <p:sp>
        <p:nvSpPr>
          <p:cNvPr id="41" name="文本占位符 10">
            <a:extLst>
              <a:ext uri="{FF2B5EF4-FFF2-40B4-BE49-F238E27FC236}">
                <a16:creationId xmlns:a16="http://schemas.microsoft.com/office/drawing/2014/main" id="{3B157662-F211-47A8-B240-0B70778320E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879599" y="4944270"/>
            <a:ext cx="2095500" cy="579151"/>
          </a:xfrm>
        </p:spPr>
        <p:txBody>
          <a:bodyPr>
            <a:normAutofit/>
          </a:bodyPr>
          <a:lstStyle>
            <a:lvl1pPr marL="0" indent="0">
              <a:buClr>
                <a:schemeClr val="accent3"/>
              </a:buClr>
              <a:buSzPct val="45000"/>
              <a:buFont typeface="Wingdings" panose="05000000000000000000" pitchFamily="2" charset="2"/>
              <a:buNone/>
              <a:defRPr sz="3200" b="0"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输入标题</a:t>
            </a:r>
          </a:p>
        </p:txBody>
      </p:sp>
      <p:sp>
        <p:nvSpPr>
          <p:cNvPr id="42" name="文本占位符 10">
            <a:extLst>
              <a:ext uri="{FF2B5EF4-FFF2-40B4-BE49-F238E27FC236}">
                <a16:creationId xmlns:a16="http://schemas.microsoft.com/office/drawing/2014/main" id="{6D0DCE40-74BC-4437-AE6B-F1C92C447BDF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643958" y="5070088"/>
            <a:ext cx="1363141" cy="732733"/>
          </a:xfrm>
        </p:spPr>
        <p:txBody>
          <a:bodyPr>
            <a:noAutofit/>
          </a:bodyPr>
          <a:lstStyle>
            <a:lvl1pPr marL="0" indent="0">
              <a:buClr>
                <a:schemeClr val="accent3"/>
              </a:buClr>
              <a:buSzPct val="45000"/>
              <a:buFont typeface="Wingdings" panose="05000000000000000000" pitchFamily="2" charset="2"/>
              <a:buNone/>
              <a:defRPr sz="6600" b="0">
                <a:latin typeface="+mj-ea"/>
                <a:ea typeface="+mj-ea"/>
              </a:defRPr>
            </a:lvl1pPr>
          </a:lstStyle>
          <a:p>
            <a:pPr lvl="0"/>
            <a:r>
              <a:rPr lang="en-US" altLang="zh-CN" dirty="0"/>
              <a:t>5.</a:t>
            </a:r>
            <a:endParaRPr lang="zh-CN" altLang="en-US" dirty="0"/>
          </a:p>
        </p:txBody>
      </p:sp>
      <p:sp>
        <p:nvSpPr>
          <p:cNvPr id="43" name="文本占位符 10">
            <a:extLst>
              <a:ext uri="{FF2B5EF4-FFF2-40B4-BE49-F238E27FC236}">
                <a16:creationId xmlns:a16="http://schemas.microsoft.com/office/drawing/2014/main" id="{92D91092-D790-44C0-BF88-25A7B315548C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486400" y="5223670"/>
            <a:ext cx="2095500" cy="579151"/>
          </a:xfrm>
        </p:spPr>
        <p:txBody>
          <a:bodyPr>
            <a:normAutofit/>
          </a:bodyPr>
          <a:lstStyle>
            <a:lvl1pPr marL="0" indent="0">
              <a:buClr>
                <a:schemeClr val="accent3"/>
              </a:buClr>
              <a:buSzPct val="45000"/>
              <a:buFont typeface="Wingdings" panose="05000000000000000000" pitchFamily="2" charset="2"/>
              <a:buNone/>
              <a:defRPr sz="3200" b="0"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输入标题</a:t>
            </a:r>
          </a:p>
        </p:txBody>
      </p:sp>
      <p:sp>
        <p:nvSpPr>
          <p:cNvPr id="44" name="文本占位符 10">
            <a:extLst>
              <a:ext uri="{FF2B5EF4-FFF2-40B4-BE49-F238E27FC236}">
                <a16:creationId xmlns:a16="http://schemas.microsoft.com/office/drawing/2014/main" id="{6706EB18-E91C-4FE1-9EBC-FF6ABC7C542D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199957" y="4790688"/>
            <a:ext cx="1363141" cy="732733"/>
          </a:xfrm>
        </p:spPr>
        <p:txBody>
          <a:bodyPr>
            <a:noAutofit/>
          </a:bodyPr>
          <a:lstStyle>
            <a:lvl1pPr marL="0" indent="0">
              <a:buClr>
                <a:schemeClr val="accent3"/>
              </a:buClr>
              <a:buSzPct val="45000"/>
              <a:buFont typeface="Wingdings" panose="05000000000000000000" pitchFamily="2" charset="2"/>
              <a:buNone/>
              <a:defRPr sz="6600" b="0">
                <a:latin typeface="+mj-ea"/>
                <a:ea typeface="+mj-ea"/>
              </a:defRPr>
            </a:lvl1pPr>
          </a:lstStyle>
          <a:p>
            <a:pPr lvl="0"/>
            <a:r>
              <a:rPr lang="en-US" altLang="zh-CN" dirty="0"/>
              <a:t>6.</a:t>
            </a:r>
            <a:endParaRPr lang="zh-CN" altLang="en-US" dirty="0"/>
          </a:p>
        </p:txBody>
      </p:sp>
      <p:sp>
        <p:nvSpPr>
          <p:cNvPr id="45" name="文本占位符 10">
            <a:extLst>
              <a:ext uri="{FF2B5EF4-FFF2-40B4-BE49-F238E27FC236}">
                <a16:creationId xmlns:a16="http://schemas.microsoft.com/office/drawing/2014/main" id="{E144FE03-D6CC-4269-94AF-E125E495991B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067799" y="4944270"/>
            <a:ext cx="2095500" cy="579151"/>
          </a:xfrm>
        </p:spPr>
        <p:txBody>
          <a:bodyPr>
            <a:normAutofit/>
          </a:bodyPr>
          <a:lstStyle>
            <a:lvl1pPr marL="0" indent="0">
              <a:buClr>
                <a:schemeClr val="accent3"/>
              </a:buClr>
              <a:buSzPct val="45000"/>
              <a:buFont typeface="Wingdings" panose="05000000000000000000" pitchFamily="2" charset="2"/>
              <a:buNone/>
              <a:defRPr sz="3200" b="0"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输入标题</a:t>
            </a:r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6A8AFBF6-2E12-4FC5-AAAC-5A067DBFC11D}"/>
              </a:ext>
            </a:extLst>
          </p:cNvPr>
          <p:cNvSpPr/>
          <p:nvPr userDrawn="1"/>
        </p:nvSpPr>
        <p:spPr>
          <a:xfrm>
            <a:off x="0" y="0"/>
            <a:ext cx="12192000" cy="3188098"/>
          </a:xfrm>
          <a:custGeom>
            <a:avLst/>
            <a:gdLst>
              <a:gd name="connsiteX0" fmla="*/ 0 w 12192000"/>
              <a:gd name="connsiteY0" fmla="*/ 0 h 4025900"/>
              <a:gd name="connsiteX1" fmla="*/ 12192000 w 12192000"/>
              <a:gd name="connsiteY1" fmla="*/ 0 h 4025900"/>
              <a:gd name="connsiteX2" fmla="*/ 12192000 w 12192000"/>
              <a:gd name="connsiteY2" fmla="*/ 2602443 h 4025900"/>
              <a:gd name="connsiteX3" fmla="*/ 12191999 w 12192000"/>
              <a:gd name="connsiteY3" fmla="*/ 2602443 h 4025900"/>
              <a:gd name="connsiteX4" fmla="*/ 12191999 w 12192000"/>
              <a:gd name="connsiteY4" fmla="*/ 2622446 h 4025900"/>
              <a:gd name="connsiteX5" fmla="*/ 12161136 w 12192000"/>
              <a:gd name="connsiteY5" fmla="*/ 2622446 h 4025900"/>
              <a:gd name="connsiteX6" fmla="*/ 11856479 w 12192000"/>
              <a:gd name="connsiteY6" fmla="*/ 2819906 h 4025900"/>
              <a:gd name="connsiteX7" fmla="*/ 6096000 w 12192000"/>
              <a:gd name="connsiteY7" fmla="*/ 4025900 h 4025900"/>
              <a:gd name="connsiteX8" fmla="*/ 335522 w 12192000"/>
              <a:gd name="connsiteY8" fmla="*/ 2819906 h 4025900"/>
              <a:gd name="connsiteX9" fmla="*/ 30864 w 12192000"/>
              <a:gd name="connsiteY9" fmla="*/ 2622446 h 4025900"/>
              <a:gd name="connsiteX10" fmla="*/ 0 w 12192000"/>
              <a:gd name="connsiteY10" fmla="*/ 2622446 h 4025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4025900">
                <a:moveTo>
                  <a:pt x="0" y="0"/>
                </a:moveTo>
                <a:lnTo>
                  <a:pt x="12192000" y="0"/>
                </a:lnTo>
                <a:lnTo>
                  <a:pt x="12192000" y="2602443"/>
                </a:lnTo>
                <a:lnTo>
                  <a:pt x="12191999" y="2602443"/>
                </a:lnTo>
                <a:lnTo>
                  <a:pt x="12191999" y="2622446"/>
                </a:lnTo>
                <a:lnTo>
                  <a:pt x="12161136" y="2622446"/>
                </a:lnTo>
                <a:lnTo>
                  <a:pt x="11856479" y="2819906"/>
                </a:lnTo>
                <a:cubicBezTo>
                  <a:pt x="10608070" y="3547517"/>
                  <a:pt x="8493917" y="4025900"/>
                  <a:pt x="6096000" y="4025900"/>
                </a:cubicBezTo>
                <a:cubicBezTo>
                  <a:pt x="3698083" y="4025900"/>
                  <a:pt x="1583930" y="3547517"/>
                  <a:pt x="335522" y="2819906"/>
                </a:cubicBezTo>
                <a:lnTo>
                  <a:pt x="30864" y="2622446"/>
                </a:lnTo>
                <a:lnTo>
                  <a:pt x="0" y="2622446"/>
                </a:ln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1327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副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50E9C8B5-2C00-4E72-A0B7-3F7C534D524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69662F54-D4C0-45EE-A101-DDF55D3E905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089411" y="3387823"/>
            <a:ext cx="5939085" cy="1409700"/>
          </a:xfrm>
          <a:custGeom>
            <a:avLst/>
            <a:gdLst>
              <a:gd name="connsiteX0" fmla="*/ 0 w 5700962"/>
              <a:gd name="connsiteY0" fmla="*/ 0 h 5671047"/>
              <a:gd name="connsiteX1" fmla="*/ 5700962 w 5700962"/>
              <a:gd name="connsiteY1" fmla="*/ 0 h 5671047"/>
              <a:gd name="connsiteX2" fmla="*/ 5700962 w 5700962"/>
              <a:gd name="connsiteY2" fmla="*/ 5671047 h 5671047"/>
              <a:gd name="connsiteX3" fmla="*/ 0 w 5700962"/>
              <a:gd name="connsiteY3" fmla="*/ 5671047 h 567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00962" h="5671047">
                <a:moveTo>
                  <a:pt x="0" y="0"/>
                </a:moveTo>
                <a:lnTo>
                  <a:pt x="5700962" y="0"/>
                </a:lnTo>
                <a:lnTo>
                  <a:pt x="5700962" y="5671047"/>
                </a:lnTo>
                <a:lnTo>
                  <a:pt x="0" y="5671047"/>
                </a:lnTo>
                <a:close/>
              </a:path>
            </a:pathLst>
          </a:custGeom>
        </p:spPr>
      </p:pic>
      <p:sp>
        <p:nvSpPr>
          <p:cNvPr id="20" name="文本占位符 13">
            <a:extLst>
              <a:ext uri="{FF2B5EF4-FFF2-40B4-BE49-F238E27FC236}">
                <a16:creationId xmlns:a16="http://schemas.microsoft.com/office/drawing/2014/main" id="{042F6419-6C16-4156-8A51-80C236A565C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242030" y="1557754"/>
            <a:ext cx="3849856" cy="4225089"/>
          </a:xfrm>
        </p:spPr>
        <p:txBody>
          <a:bodyPr>
            <a:noAutofit/>
          </a:bodyPr>
          <a:lstStyle>
            <a:lvl1pPr marL="0" indent="0" algn="l" defTabSz="914400" rtl="0" eaLnBrk="1" latinLnBrk="0" hangingPunct="1">
              <a:buNone/>
              <a:defRPr lang="zh-CN" altLang="en-US" sz="34400" b="1" kern="1200" dirty="0">
                <a:blipFill dpi="0" rotWithShape="1">
                  <a:blip r:embed="rId5"/>
                  <a:srcRect/>
                  <a:stretch>
                    <a:fillRect/>
                  </a:stretch>
                </a:blip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15" name="文本占位符 13">
            <a:extLst>
              <a:ext uri="{FF2B5EF4-FFF2-40B4-BE49-F238E27FC236}">
                <a16:creationId xmlns:a16="http://schemas.microsoft.com/office/drawing/2014/main" id="{03FFA60D-151B-44A7-B24C-7AB7F8F6E5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45200" y="4231764"/>
            <a:ext cx="3849856" cy="1409700"/>
          </a:xfrm>
        </p:spPr>
        <p:txBody>
          <a:bodyPr>
            <a:noAutofit/>
          </a:bodyPr>
          <a:lstStyle>
            <a:lvl1pPr marL="0" indent="0">
              <a:buNone/>
              <a:defRPr sz="7200">
                <a:solidFill>
                  <a:schemeClr val="bg1"/>
                </a:solidFill>
                <a:effectLst>
                  <a:outerShdw blurRad="381000" dist="889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Heavy" panose="020B0A00000000000000" pitchFamily="34" charset="-122"/>
                <a:ea typeface="思源黑体 Heavy" panose="020B0A00000000000000" pitchFamily="34" charset="-122"/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DE09D7BD-3F97-473C-9785-E8414DC43F65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2128398" y="1306832"/>
            <a:ext cx="2659501" cy="1830068"/>
          </a:xfrm>
        </p:spPr>
        <p:txBody>
          <a:bodyPr>
            <a:noAutofit/>
          </a:bodyPr>
          <a:lstStyle>
            <a:lvl1pPr marL="0" indent="0">
              <a:buNone/>
              <a:defRPr sz="5400">
                <a:solidFill>
                  <a:schemeClr val="bg1"/>
                </a:solidFill>
                <a:effectLst>
                  <a:outerShdw blurRad="381000" dist="889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Heavy" panose="020B0A00000000000000" pitchFamily="34" charset="-122"/>
                <a:ea typeface="思源黑体 Heavy" panose="020B0A00000000000000" pitchFamily="34" charset="-122"/>
              </a:defRPr>
            </a:lvl1pPr>
          </a:lstStyle>
          <a:p>
            <a:pPr lvl="0"/>
            <a:r>
              <a:rPr lang="zh-CN" altLang="en-US" dirty="0"/>
              <a:t>输入</a:t>
            </a:r>
            <a:endParaRPr lang="en-US" altLang="zh-CN" dirty="0"/>
          </a:p>
          <a:p>
            <a:pPr lvl="0"/>
            <a:r>
              <a:rPr lang="zh-CN" altLang="en-US" dirty="0"/>
              <a:t>内容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A3823CF4-CF2B-43B3-910A-F216AF877657}"/>
              </a:ext>
            </a:extLst>
          </p:cNvPr>
          <p:cNvSpPr/>
          <p:nvPr userDrawn="1"/>
        </p:nvSpPr>
        <p:spPr>
          <a:xfrm>
            <a:off x="10756900" y="5969000"/>
            <a:ext cx="762000" cy="165100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16E5E82A-C544-479B-A485-2C136CE0C669}"/>
              </a:ext>
            </a:extLst>
          </p:cNvPr>
          <p:cNvSpPr/>
          <p:nvPr userDrawn="1"/>
        </p:nvSpPr>
        <p:spPr>
          <a:xfrm>
            <a:off x="660400" y="863600"/>
            <a:ext cx="762000" cy="165100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0478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内容页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9948954A-2825-4758-A2DD-E81B3701C62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396C58D6-AC9C-4944-9F1B-38585E38535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0400" y="249188"/>
            <a:ext cx="10515600" cy="1325563"/>
          </a:xfrm>
        </p:spPr>
        <p:txBody>
          <a:bodyPr lIns="0" tIns="0" rIns="0" bIns="0">
            <a:normAutofit/>
          </a:bodyPr>
          <a:lstStyle>
            <a:lvl1pPr>
              <a:defRPr sz="3600" b="1"/>
            </a:lvl1pPr>
          </a:lstStyle>
          <a:p>
            <a:r>
              <a:rPr lang="zh-CN" altLang="en-US" dirty="0"/>
              <a:t>单击此处输入内容</a:t>
            </a:r>
          </a:p>
        </p:txBody>
      </p:sp>
    </p:spTree>
    <p:extLst>
      <p:ext uri="{BB962C8B-B14F-4D97-AF65-F5344CB8AC3E}">
        <p14:creationId xmlns:p14="http://schemas.microsoft.com/office/powerpoint/2010/main" val="16186113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3EBEA6E8-9F0E-4655-9166-6945856ED7D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6" name="图片占位符 45">
            <a:extLst>
              <a:ext uri="{FF2B5EF4-FFF2-40B4-BE49-F238E27FC236}">
                <a16:creationId xmlns:a16="http://schemas.microsoft.com/office/drawing/2014/main" id="{EA965EB6-148D-442C-9EA6-58E0FB489DC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401763" y="2212975"/>
            <a:ext cx="2227262" cy="350043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7" name="图片占位符 45">
            <a:extLst>
              <a:ext uri="{FF2B5EF4-FFF2-40B4-BE49-F238E27FC236}">
                <a16:creationId xmlns:a16="http://schemas.microsoft.com/office/drawing/2014/main" id="{D2A12DDB-9988-438E-B342-1BC98F4068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799847" y="2463300"/>
            <a:ext cx="2227262" cy="350043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8" name="图片占位符 45">
            <a:extLst>
              <a:ext uri="{FF2B5EF4-FFF2-40B4-BE49-F238E27FC236}">
                <a16:creationId xmlns:a16="http://schemas.microsoft.com/office/drawing/2014/main" id="{30223D9F-2A84-4FC6-B7C4-BC9F9110A3E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97931" y="2133379"/>
            <a:ext cx="2227262" cy="350043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9" name="图片占位符 45">
            <a:extLst>
              <a:ext uri="{FF2B5EF4-FFF2-40B4-BE49-F238E27FC236}">
                <a16:creationId xmlns:a16="http://schemas.microsoft.com/office/drawing/2014/main" id="{8E5C9256-909A-4E1B-B20F-DC982F8A709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596016" y="2506192"/>
            <a:ext cx="2227262" cy="350043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2" name="标题 1">
            <a:extLst>
              <a:ext uri="{FF2B5EF4-FFF2-40B4-BE49-F238E27FC236}">
                <a16:creationId xmlns:a16="http://schemas.microsoft.com/office/drawing/2014/main" id="{9C1BCB43-16B4-410F-A459-CA0E977240A7}"/>
              </a:ext>
            </a:extLst>
          </p:cNvPr>
          <p:cNvSpPr txBox="1">
            <a:spLocks/>
          </p:cNvSpPr>
          <p:nvPr userDrawn="1"/>
        </p:nvSpPr>
        <p:spPr>
          <a:xfrm>
            <a:off x="812800" y="312688"/>
            <a:ext cx="10515600" cy="1325563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/>
              <a:t>单击此处输入内容</a:t>
            </a:r>
          </a:p>
        </p:txBody>
      </p:sp>
      <p:sp>
        <p:nvSpPr>
          <p:cNvPr id="44" name="文本占位符 43">
            <a:extLst>
              <a:ext uri="{FF2B5EF4-FFF2-40B4-BE49-F238E27FC236}">
                <a16:creationId xmlns:a16="http://schemas.microsoft.com/office/drawing/2014/main" id="{1EFFF838-4769-4196-BAFE-B4D27DDC057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25600" y="1232046"/>
            <a:ext cx="8940800" cy="416745"/>
          </a:xfrm>
        </p:spPr>
        <p:txBody>
          <a:bodyPr>
            <a:normAutofit/>
          </a:bodyPr>
          <a:lstStyle>
            <a:lvl2pPr marL="0" indent="0" algn="l">
              <a:buNone/>
              <a:defRPr lang="zh-CN" altLang="en-US" sz="2000" kern="1200" dirty="0">
                <a:solidFill>
                  <a:schemeClr val="bg2">
                    <a:lumMod val="50000"/>
                  </a:schemeClr>
                </a:solidFill>
                <a:latin typeface="+mn-ea"/>
                <a:ea typeface="+mn-ea"/>
                <a:cs typeface="+mn-cs"/>
              </a:defRPr>
            </a:lvl2pPr>
          </a:lstStyle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89986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注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F6E9D4D8-7ED4-458A-8CB9-B6D31CB094B2}"/>
              </a:ext>
            </a:extLst>
          </p:cNvPr>
          <p:cNvSpPr/>
          <p:nvPr userDrawn="1"/>
        </p:nvSpPr>
        <p:spPr>
          <a:xfrm>
            <a:off x="5999" y="0"/>
            <a:ext cx="12180003" cy="6858000"/>
          </a:xfrm>
          <a:prstGeom prst="rect">
            <a:avLst/>
          </a:prstGeom>
          <a:solidFill>
            <a:srgbClr val="E6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36CD5C9-340F-442E-B0AC-7784B0890DE5}"/>
              </a:ext>
            </a:extLst>
          </p:cNvPr>
          <p:cNvSpPr/>
          <p:nvPr userDrawn="1"/>
        </p:nvSpPr>
        <p:spPr>
          <a:xfrm>
            <a:off x="626964" y="568470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标注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E0941AF-DFB2-48AD-801E-3D464D619858}"/>
              </a:ext>
            </a:extLst>
          </p:cNvPr>
          <p:cNvSpPr/>
          <p:nvPr userDrawn="1"/>
        </p:nvSpPr>
        <p:spPr>
          <a:xfrm>
            <a:off x="2450801" y="595724"/>
            <a:ext cx="1402001" cy="5666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字体使用 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行距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声明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来源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作者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78CF5A5-6F1F-4293-A28C-678A371616BE}"/>
              </a:ext>
            </a:extLst>
          </p:cNvPr>
          <p:cNvSpPr/>
          <p:nvPr userDrawn="1"/>
        </p:nvSpPr>
        <p:spPr>
          <a:xfrm>
            <a:off x="4159510" y="595724"/>
            <a:ext cx="7074345" cy="5666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英文标题 </a:t>
            </a:r>
            <a:r>
              <a:rPr lang="en-US" altLang="zh-CN" sz="1400" dirty="0" err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OPPOSans</a:t>
            </a:r>
            <a:r>
              <a:rPr lang="en-US" altLang="zh-CN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 H</a:t>
            </a: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（可商用字体）英文正文 </a:t>
            </a:r>
            <a:r>
              <a:rPr lang="en-US" altLang="zh-CN" sz="1400" dirty="0" err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OPPOSans</a:t>
            </a:r>
            <a:r>
              <a:rPr lang="en-US" altLang="zh-CN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 L</a:t>
            </a: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（可商用字体）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中文标题 思源黑体 </a:t>
            </a:r>
            <a:r>
              <a:rPr lang="en-US" altLang="zh-CN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Heavy</a:t>
            </a: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（可商用字体）中文标题 </a:t>
            </a:r>
            <a:r>
              <a:rPr lang="en-US" altLang="zh-CN" sz="1400" dirty="0" err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OPPOSans</a:t>
            </a:r>
            <a:r>
              <a:rPr lang="en-US" altLang="zh-CN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 L </a:t>
            </a: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（可商用字体）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正文 </a:t>
            </a:r>
            <a:r>
              <a:rPr lang="en-US" altLang="zh-CN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1.5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400" dirty="0">
                <a:hlinkClick r:id="rId2"/>
              </a:rPr>
              <a:t>Claude Monet - 1365 artworks - painting (wikiart.org) </a:t>
            </a: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（可商用素材网站）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400" dirty="0">
                <a:hlinkClick r:id="rId3"/>
              </a:rPr>
              <a:t>Beautiful Free Images &amp; Pictures | </a:t>
            </a:r>
            <a:r>
              <a:rPr lang="en-US" altLang="zh-CN" sz="1400" dirty="0" err="1">
                <a:hlinkClick r:id="rId3"/>
              </a:rPr>
              <a:t>Unsplash</a:t>
            </a: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（可商用素材网站）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本网站所提供的任何信息内容（包括但不限于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 charset="0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 charset="0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模板、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 charset="0"/>
              </a:rPr>
              <a:t>Word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 charset="0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文档、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 charset="0"/>
              </a:rPr>
              <a:t>Excel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 charset="0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图表、图片素材等）均受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中华人民共和国著作权法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信息网络传播权保护条例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及其他适用的法律法规的保护，未经权利人书面明确授权，信息内容的任何部分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(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包括图片或图表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)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不得被全部或部分的复制、传播、销售，否则将承担法律责任。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设计灵感来自画廊展览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喵斐（</a:t>
            </a:r>
            <a:r>
              <a:rPr lang="en-US" altLang="zh-CN" sz="1400" b="0" i="0" dirty="0">
                <a:solidFill>
                  <a:srgbClr val="81858A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r>
              <a:rPr lang="en-US" altLang="zh-CN" sz="1400" b="0" i="0" dirty="0">
                <a:solidFill>
                  <a:schemeClr val="bg1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mengfei_1209@163.com </a:t>
            </a: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D03594ED-69A8-421B-971F-AA34A295CDD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98462" y="83245"/>
            <a:ext cx="1402001" cy="629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5342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背景图片素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5EA9A2D-8124-4108-8EE0-F68FAA99A32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0325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croso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5449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277D3F4-163D-409F-97C4-E0566DC914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E2B46E8-39FF-4897-9E6B-82D77AF8BE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7B89B37-2443-4B18-8B80-6DD4E514D2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DEC50B-57E1-4A39-B782-28C9D4D487FF}" type="datetimeFigureOut">
              <a:rPr lang="zh-CN" altLang="en-US" smtClean="0"/>
              <a:t>2022/3/14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69136A8-89EF-446B-B38A-7E3EE932AA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179AD1F-089F-4FEC-8E4B-E711C70778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1F2EB5-618B-464C-A268-E936394EF0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9270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5" r:id="rId3"/>
    <p:sldLayoutId id="2147483651" r:id="rId4"/>
    <p:sldLayoutId id="2147483654" r:id="rId5"/>
    <p:sldLayoutId id="2147483658" r:id="rId6"/>
    <p:sldLayoutId id="2147483660" r:id="rId7"/>
    <p:sldLayoutId id="2147483649" r:id="rId8"/>
    <p:sldLayoutId id="2147483662" r:id="rId9"/>
    <p:sldLayoutId id="2147483663" r:id="rId10"/>
    <p:sldLayoutId id="214748366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16" userDrawn="1">
          <p15:clr>
            <a:srgbClr val="F26B43"/>
          </p15:clr>
        </p15:guide>
        <p15:guide id="4" pos="7256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712" userDrawn="1">
          <p15:clr>
            <a:srgbClr val="F26B43"/>
          </p15:clr>
        </p15:guide>
        <p15:guide id="7" orient="horz" pos="3928" userDrawn="1">
          <p15:clr>
            <a:srgbClr val="F26B43"/>
          </p15:clr>
        </p15:guide>
        <p15:guide id="8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14.jpeg"/><Relationship Id="rId7" Type="http://schemas.openxmlformats.org/officeDocument/2006/relationships/image" Target="../media/image4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5.jpeg"/><Relationship Id="rId5" Type="http://schemas.openxmlformats.org/officeDocument/2006/relationships/image" Target="../media/image44.jpg"/><Relationship Id="rId4" Type="http://schemas.openxmlformats.org/officeDocument/2006/relationships/image" Target="../media/image4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8.xml"/><Relationship Id="rId6" Type="http://schemas.microsoft.com/office/2007/relationships/hdphoto" Target="../media/hdphoto5.wdp"/><Relationship Id="rId5" Type="http://schemas.openxmlformats.org/officeDocument/2006/relationships/image" Target="../media/image53.png"/><Relationship Id="rId4" Type="http://schemas.openxmlformats.org/officeDocument/2006/relationships/image" Target="../media/image5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3" Type="http://schemas.openxmlformats.org/officeDocument/2006/relationships/image" Target="../media/image58.jpeg"/><Relationship Id="rId7" Type="http://schemas.openxmlformats.org/officeDocument/2006/relationships/image" Target="../media/image6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Relationship Id="rId9" Type="http://schemas.openxmlformats.org/officeDocument/2006/relationships/image" Target="../media/image6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1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5.jpg"/><Relationship Id="rId4" Type="http://schemas.openxmlformats.org/officeDocument/2006/relationships/image" Target="../media/image7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5.xml"/><Relationship Id="rId5" Type="http://schemas.openxmlformats.org/officeDocument/2006/relationships/chart" Target="../charts/chart1.xml"/><Relationship Id="rId4" Type="http://schemas.openxmlformats.org/officeDocument/2006/relationships/image" Target="../media/image7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3.jpeg"/><Relationship Id="rId5" Type="http://schemas.openxmlformats.org/officeDocument/2006/relationships/image" Target="../media/image92.jpeg"/><Relationship Id="rId4" Type="http://schemas.openxmlformats.org/officeDocument/2006/relationships/image" Target="../media/image91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" TargetMode="External"/><Relationship Id="rId2" Type="http://schemas.openxmlformats.org/officeDocument/2006/relationships/hyperlink" Target="https://www.wikiart.org/en/claude-monet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02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9.jpeg"/><Relationship Id="rId5" Type="http://schemas.openxmlformats.org/officeDocument/2006/relationships/image" Target="../media/image18.jpg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microsoft.com/office/2007/relationships/hdphoto" Target="../media/hdphoto3.wdp"/><Relationship Id="rId7" Type="http://schemas.openxmlformats.org/officeDocument/2006/relationships/image" Target="../media/image24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3.jpeg"/><Relationship Id="rId5" Type="http://schemas.openxmlformats.org/officeDocument/2006/relationships/image" Target="../media/image22.svg"/><Relationship Id="rId10" Type="http://schemas.openxmlformats.org/officeDocument/2006/relationships/image" Target="../media/image27.jpeg"/><Relationship Id="rId4" Type="http://schemas.openxmlformats.org/officeDocument/2006/relationships/image" Target="../media/image21.png"/><Relationship Id="rId9" Type="http://schemas.openxmlformats.org/officeDocument/2006/relationships/image" Target="../media/image2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F97E6CE0-3583-4DE4-9311-F9FE0C1F28ED}"/>
              </a:ext>
            </a:extLst>
          </p:cNvPr>
          <p:cNvSpPr txBox="1"/>
          <p:nvPr/>
        </p:nvSpPr>
        <p:spPr>
          <a:xfrm>
            <a:off x="3933527" y="1303511"/>
            <a:ext cx="4385880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altLang="zh-CN" b="1" i="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ea"/>
                <a:cs typeface="Open Sans" panose="020B0606030504020204" pitchFamily="34" charset="0"/>
              </a:rPr>
              <a:t>—I thought, keep the light, you can stay.</a:t>
            </a:r>
            <a:endParaRPr lang="zh-CN" altLang="en-US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n-ea"/>
              <a:cs typeface="Open Sans" panose="020B0606030504020204" pitchFamily="34" charset="0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23BE19C0-6F54-0D40-9A88-940A29C0F9C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312" y="189708"/>
            <a:ext cx="2638130" cy="1184690"/>
          </a:xfrm>
          <a:prstGeom prst="rect">
            <a:avLst/>
          </a:prstGeom>
          <a:effectLst>
            <a:outerShdw blurRad="50800" dist="38100" dir="2700000" algn="tl" rotWithShape="0">
              <a:schemeClr val="tx1">
                <a:lumMod val="75000"/>
                <a:alpha val="40000"/>
              </a:schemeClr>
            </a:outerShdw>
          </a:effectLst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768E55DE-6F01-48E4-AFF1-BEA3EA36F794}"/>
              </a:ext>
            </a:extLst>
          </p:cNvPr>
          <p:cNvGrpSpPr/>
          <p:nvPr/>
        </p:nvGrpSpPr>
        <p:grpSpPr>
          <a:xfrm>
            <a:off x="3933527" y="4744922"/>
            <a:ext cx="2836476" cy="599095"/>
            <a:chOff x="7168553" y="4744922"/>
            <a:chExt cx="2836476" cy="599095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6600249-E0ED-4484-A2A1-8D9D335690A6}"/>
                </a:ext>
              </a:extLst>
            </p:cNvPr>
            <p:cNvSpPr txBox="1"/>
            <p:nvPr/>
          </p:nvSpPr>
          <p:spPr>
            <a:xfrm>
              <a:off x="7168553" y="4744922"/>
              <a:ext cx="2836476" cy="27666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0" tIns="0" rIns="0" bIns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+mn-ea"/>
                  <a:cs typeface="Open Sans" panose="020B0606030504020204" pitchFamily="34" charset="0"/>
                </a:rPr>
                <a:t>Speaker: Microsoft</a:t>
              </a:r>
              <a:endParaRPr lang="zh-CN" altLang="en-US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ea"/>
                <a:cs typeface="Open Sans" panose="020B0606030504020204" pitchFamily="34" charset="0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97114CA5-EECB-46EC-9739-B6C6C235B211}"/>
                </a:ext>
              </a:extLst>
            </p:cNvPr>
            <p:cNvSpPr txBox="1"/>
            <p:nvPr/>
          </p:nvSpPr>
          <p:spPr>
            <a:xfrm>
              <a:off x="7168553" y="5067352"/>
              <a:ext cx="2836476" cy="27666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0" tIns="0" rIns="0" bIns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+mn-ea"/>
                  <a:cs typeface="Open Sans" panose="020B0606030504020204" pitchFamily="34" charset="0"/>
                </a:rPr>
                <a:t>Date: 20XX.XX.XX</a:t>
              </a:r>
              <a:endParaRPr lang="zh-CN" altLang="en-US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ea"/>
                <a:cs typeface="Open Sans" panose="020B0606030504020204" pitchFamily="34" charset="0"/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996249E9-0417-40CA-9FFC-0E5FC37C7A4D}"/>
              </a:ext>
            </a:extLst>
          </p:cNvPr>
          <p:cNvSpPr txBox="1"/>
          <p:nvPr/>
        </p:nvSpPr>
        <p:spPr>
          <a:xfrm>
            <a:off x="4094655" y="1876877"/>
            <a:ext cx="4002690" cy="2708434"/>
          </a:xfrm>
          <a:prstGeom prst="rect">
            <a:avLst/>
          </a:prstGeom>
          <a:ln>
            <a:noFill/>
          </a:ln>
          <a:effectLst>
            <a:outerShdw blurRad="381000" dist="38100" dir="5400000" algn="t" rotWithShape="0">
              <a:prstClr val="black">
                <a:alpha val="20000"/>
              </a:prstClr>
            </a:outerShdw>
          </a:effectLst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8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+mj-ea"/>
                <a:ea typeface="+mj-ea"/>
                <a:cs typeface="OPPOSans H" panose="00020600040101010101" pitchFamily="18" charset="-122"/>
              </a:rPr>
              <a:t>Claude </a:t>
            </a:r>
          </a:p>
          <a:p>
            <a:r>
              <a:rPr lang="en-US" altLang="zh-CN" sz="8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+mj-ea"/>
                <a:ea typeface="+mj-ea"/>
                <a:cs typeface="OPPOSans H" panose="00020600040101010101" pitchFamily="18" charset="-122"/>
              </a:rPr>
              <a:t>Monet</a:t>
            </a:r>
          </a:p>
        </p:txBody>
      </p:sp>
    </p:spTree>
    <p:extLst>
      <p:ext uri="{BB962C8B-B14F-4D97-AF65-F5344CB8AC3E}">
        <p14:creationId xmlns:p14="http://schemas.microsoft.com/office/powerpoint/2010/main" val="13916288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id="{A02069DD-CCBD-46D2-9A0B-13A30B3DF7E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prstClr val="black"/>
              <a:schemeClr val="tx2">
                <a:lumMod val="20000"/>
                <a:lumOff val="8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46229" y="3262837"/>
            <a:ext cx="4499542" cy="1814418"/>
          </a:xfrm>
          <a:custGeom>
            <a:avLst/>
            <a:gdLst>
              <a:gd name="connsiteX0" fmla="*/ 0 w 5700962"/>
              <a:gd name="connsiteY0" fmla="*/ 0 h 5671047"/>
              <a:gd name="connsiteX1" fmla="*/ 5700962 w 5700962"/>
              <a:gd name="connsiteY1" fmla="*/ 0 h 5671047"/>
              <a:gd name="connsiteX2" fmla="*/ 5700962 w 5700962"/>
              <a:gd name="connsiteY2" fmla="*/ 5671047 h 5671047"/>
              <a:gd name="connsiteX3" fmla="*/ 0 w 5700962"/>
              <a:gd name="connsiteY3" fmla="*/ 5671047 h 567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00962" h="5671047">
                <a:moveTo>
                  <a:pt x="0" y="0"/>
                </a:moveTo>
                <a:lnTo>
                  <a:pt x="5700962" y="0"/>
                </a:lnTo>
                <a:lnTo>
                  <a:pt x="5700962" y="5671047"/>
                </a:lnTo>
                <a:lnTo>
                  <a:pt x="0" y="5671047"/>
                </a:lnTo>
                <a:close/>
              </a:path>
            </a:pathLst>
          </a:custGeom>
          <a:effectLst>
            <a:outerShdw blurRad="381000" dist="38100" dir="54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F5931420-5C1B-4B09-8AE3-85FDA2AD6EF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 flipH="1">
            <a:off x="8659469" y="3933795"/>
            <a:ext cx="2100357" cy="3053770"/>
          </a:xfrm>
          <a:custGeom>
            <a:avLst/>
            <a:gdLst>
              <a:gd name="connsiteX0" fmla="*/ 125128 w 5120640"/>
              <a:gd name="connsiteY0" fmla="*/ 0 h 6025415"/>
              <a:gd name="connsiteX1" fmla="*/ 202130 w 5120640"/>
              <a:gd name="connsiteY1" fmla="*/ 48127 h 6025415"/>
              <a:gd name="connsiteX2" fmla="*/ 539014 w 5120640"/>
              <a:gd name="connsiteY2" fmla="*/ 96253 h 6025415"/>
              <a:gd name="connsiteX3" fmla="*/ 808522 w 5120640"/>
              <a:gd name="connsiteY3" fmla="*/ 38501 h 6025415"/>
              <a:gd name="connsiteX4" fmla="*/ 924025 w 5120640"/>
              <a:gd name="connsiteY4" fmla="*/ 57752 h 6025415"/>
              <a:gd name="connsiteX5" fmla="*/ 1203157 w 5120640"/>
              <a:gd name="connsiteY5" fmla="*/ 9626 h 6025415"/>
              <a:gd name="connsiteX6" fmla="*/ 1636294 w 5120640"/>
              <a:gd name="connsiteY6" fmla="*/ 67377 h 6025415"/>
              <a:gd name="connsiteX7" fmla="*/ 2107932 w 5120640"/>
              <a:gd name="connsiteY7" fmla="*/ 28876 h 6025415"/>
              <a:gd name="connsiteX8" fmla="*/ 2550694 w 5120640"/>
              <a:gd name="connsiteY8" fmla="*/ 38501 h 6025415"/>
              <a:gd name="connsiteX9" fmla="*/ 2858703 w 5120640"/>
              <a:gd name="connsiteY9" fmla="*/ 77003 h 6025415"/>
              <a:gd name="connsiteX10" fmla="*/ 3108960 w 5120640"/>
              <a:gd name="connsiteY10" fmla="*/ 9626 h 6025415"/>
              <a:gd name="connsiteX11" fmla="*/ 3503595 w 5120640"/>
              <a:gd name="connsiteY11" fmla="*/ 67377 h 6025415"/>
              <a:gd name="connsiteX12" fmla="*/ 3850105 w 5120640"/>
              <a:gd name="connsiteY12" fmla="*/ 77003 h 6025415"/>
              <a:gd name="connsiteX13" fmla="*/ 4225490 w 5120640"/>
              <a:gd name="connsiteY13" fmla="*/ 19251 h 6025415"/>
              <a:gd name="connsiteX14" fmla="*/ 4581625 w 5120640"/>
              <a:gd name="connsiteY14" fmla="*/ 77003 h 6025415"/>
              <a:gd name="connsiteX15" fmla="*/ 4928134 w 5120640"/>
              <a:gd name="connsiteY15" fmla="*/ 57752 h 6025415"/>
              <a:gd name="connsiteX16" fmla="*/ 5120640 w 5120640"/>
              <a:gd name="connsiteY16" fmla="*/ 38501 h 6025415"/>
              <a:gd name="connsiteX17" fmla="*/ 5091764 w 5120640"/>
              <a:gd name="connsiteY17" fmla="*/ 298384 h 6025415"/>
              <a:gd name="connsiteX18" fmla="*/ 5005136 w 5120640"/>
              <a:gd name="connsiteY18" fmla="*/ 558266 h 6025415"/>
              <a:gd name="connsiteX19" fmla="*/ 5072513 w 5120640"/>
              <a:gd name="connsiteY19" fmla="*/ 760396 h 6025415"/>
              <a:gd name="connsiteX20" fmla="*/ 4995511 w 5120640"/>
              <a:gd name="connsiteY20" fmla="*/ 1193533 h 6025415"/>
              <a:gd name="connsiteX21" fmla="*/ 5082139 w 5120640"/>
              <a:gd name="connsiteY21" fmla="*/ 1857676 h 6025415"/>
              <a:gd name="connsiteX22" fmla="*/ 5091764 w 5120640"/>
              <a:gd name="connsiteY22" fmla="*/ 2415941 h 6025415"/>
              <a:gd name="connsiteX23" fmla="*/ 5053263 w 5120640"/>
              <a:gd name="connsiteY23" fmla="*/ 2868329 h 6025415"/>
              <a:gd name="connsiteX24" fmla="*/ 5111014 w 5120640"/>
              <a:gd name="connsiteY24" fmla="*/ 3118586 h 6025415"/>
              <a:gd name="connsiteX25" fmla="*/ 5043637 w 5120640"/>
              <a:gd name="connsiteY25" fmla="*/ 3792354 h 6025415"/>
              <a:gd name="connsiteX26" fmla="*/ 5120640 w 5120640"/>
              <a:gd name="connsiteY26" fmla="*/ 3859731 h 6025415"/>
              <a:gd name="connsiteX27" fmla="*/ 5024387 w 5120640"/>
              <a:gd name="connsiteY27" fmla="*/ 3907857 h 6025415"/>
              <a:gd name="connsiteX28" fmla="*/ 5053263 w 5120640"/>
              <a:gd name="connsiteY28" fmla="*/ 4244741 h 6025415"/>
              <a:gd name="connsiteX29" fmla="*/ 5101389 w 5120640"/>
              <a:gd name="connsiteY29" fmla="*/ 4600876 h 6025415"/>
              <a:gd name="connsiteX30" fmla="*/ 5072513 w 5120640"/>
              <a:gd name="connsiteY30" fmla="*/ 4726005 h 6025415"/>
              <a:gd name="connsiteX31" fmla="*/ 5053263 w 5120640"/>
              <a:gd name="connsiteY31" fmla="*/ 4822257 h 6025415"/>
              <a:gd name="connsiteX32" fmla="*/ 5111014 w 5120640"/>
              <a:gd name="connsiteY32" fmla="*/ 4976261 h 6025415"/>
              <a:gd name="connsiteX33" fmla="*/ 5043637 w 5120640"/>
              <a:gd name="connsiteY33" fmla="*/ 5265019 h 6025415"/>
              <a:gd name="connsiteX34" fmla="*/ 5101389 w 5120640"/>
              <a:gd name="connsiteY34" fmla="*/ 5659655 h 6025415"/>
              <a:gd name="connsiteX35" fmla="*/ 5082139 w 5120640"/>
              <a:gd name="connsiteY35" fmla="*/ 5909912 h 6025415"/>
              <a:gd name="connsiteX36" fmla="*/ 4918509 w 5120640"/>
              <a:gd name="connsiteY36" fmla="*/ 5986914 h 6025415"/>
              <a:gd name="connsiteX37" fmla="*/ 4716379 w 5120640"/>
              <a:gd name="connsiteY37" fmla="*/ 5948413 h 6025415"/>
              <a:gd name="connsiteX38" fmla="*/ 4437246 w 5120640"/>
              <a:gd name="connsiteY38" fmla="*/ 5977289 h 6025415"/>
              <a:gd name="connsiteX39" fmla="*/ 3619099 w 5120640"/>
              <a:gd name="connsiteY39" fmla="*/ 5938788 h 6025415"/>
              <a:gd name="connsiteX40" fmla="*/ 2964581 w 5120640"/>
              <a:gd name="connsiteY40" fmla="*/ 6006165 h 6025415"/>
              <a:gd name="connsiteX41" fmla="*/ 2464067 w 5120640"/>
              <a:gd name="connsiteY41" fmla="*/ 5977289 h 6025415"/>
              <a:gd name="connsiteX42" fmla="*/ 1867301 w 5120640"/>
              <a:gd name="connsiteY42" fmla="*/ 6015790 h 6025415"/>
              <a:gd name="connsiteX43" fmla="*/ 1703671 w 5120640"/>
              <a:gd name="connsiteY43" fmla="*/ 5929163 h 6025415"/>
              <a:gd name="connsiteX44" fmla="*/ 1607419 w 5120640"/>
              <a:gd name="connsiteY44" fmla="*/ 6015790 h 6025415"/>
              <a:gd name="connsiteX45" fmla="*/ 1337911 w 5120640"/>
              <a:gd name="connsiteY45" fmla="*/ 6006165 h 6025415"/>
              <a:gd name="connsiteX46" fmla="*/ 962526 w 5120640"/>
              <a:gd name="connsiteY46" fmla="*/ 6025415 h 6025415"/>
              <a:gd name="connsiteX47" fmla="*/ 625642 w 5120640"/>
              <a:gd name="connsiteY47" fmla="*/ 5967664 h 6025415"/>
              <a:gd name="connsiteX48" fmla="*/ 240631 w 5120640"/>
              <a:gd name="connsiteY48" fmla="*/ 6025415 h 6025415"/>
              <a:gd name="connsiteX49" fmla="*/ 67376 w 5120640"/>
              <a:gd name="connsiteY49" fmla="*/ 5967664 h 6025415"/>
              <a:gd name="connsiteX50" fmla="*/ 96252 w 5120640"/>
              <a:gd name="connsiteY50" fmla="*/ 5659655 h 6025415"/>
              <a:gd name="connsiteX51" fmla="*/ 134753 w 5120640"/>
              <a:gd name="connsiteY51" fmla="*/ 5515276 h 6025415"/>
              <a:gd name="connsiteX52" fmla="*/ 86627 w 5120640"/>
              <a:gd name="connsiteY52" fmla="*/ 5322771 h 6025415"/>
              <a:gd name="connsiteX53" fmla="*/ 134753 w 5120640"/>
              <a:gd name="connsiteY53" fmla="*/ 5034013 h 6025415"/>
              <a:gd name="connsiteX54" fmla="*/ 77002 w 5120640"/>
              <a:gd name="connsiteY54" fmla="*/ 4822257 h 6025415"/>
              <a:gd name="connsiteX55" fmla="*/ 48126 w 5120640"/>
              <a:gd name="connsiteY55" fmla="*/ 4658628 h 6025415"/>
              <a:gd name="connsiteX56" fmla="*/ 96252 w 5120640"/>
              <a:gd name="connsiteY56" fmla="*/ 4427621 h 6025415"/>
              <a:gd name="connsiteX57" fmla="*/ 77002 w 5120640"/>
              <a:gd name="connsiteY57" fmla="*/ 4244741 h 6025415"/>
              <a:gd name="connsiteX58" fmla="*/ 28875 w 5120640"/>
              <a:gd name="connsiteY58" fmla="*/ 4090737 h 6025415"/>
              <a:gd name="connsiteX59" fmla="*/ 125128 w 5120640"/>
              <a:gd name="connsiteY59" fmla="*/ 3917483 h 6025415"/>
              <a:gd name="connsiteX60" fmla="*/ 67376 w 5120640"/>
              <a:gd name="connsiteY60" fmla="*/ 3657600 h 6025415"/>
              <a:gd name="connsiteX61" fmla="*/ 96252 w 5120640"/>
              <a:gd name="connsiteY61" fmla="*/ 3407344 h 6025415"/>
              <a:gd name="connsiteX62" fmla="*/ 67376 w 5120640"/>
              <a:gd name="connsiteY62" fmla="*/ 2926080 h 6025415"/>
              <a:gd name="connsiteX63" fmla="*/ 115503 w 5120640"/>
              <a:gd name="connsiteY63" fmla="*/ 2733575 h 6025415"/>
              <a:gd name="connsiteX64" fmla="*/ 57751 w 5120640"/>
              <a:gd name="connsiteY64" fmla="*/ 2531445 h 6025415"/>
              <a:gd name="connsiteX65" fmla="*/ 115503 w 5120640"/>
              <a:gd name="connsiteY65" fmla="*/ 1992430 h 6025415"/>
              <a:gd name="connsiteX66" fmla="*/ 48126 w 5120640"/>
              <a:gd name="connsiteY66" fmla="*/ 1799925 h 6025415"/>
              <a:gd name="connsiteX67" fmla="*/ 96252 w 5120640"/>
              <a:gd name="connsiteY67" fmla="*/ 1347537 h 6025415"/>
              <a:gd name="connsiteX68" fmla="*/ 0 w 5120640"/>
              <a:gd name="connsiteY68" fmla="*/ 818148 h 6025415"/>
              <a:gd name="connsiteX69" fmla="*/ 115503 w 5120640"/>
              <a:gd name="connsiteY69" fmla="*/ 394636 h 6025415"/>
              <a:gd name="connsiteX70" fmla="*/ 77002 w 5120640"/>
              <a:gd name="connsiteY70" fmla="*/ 144379 h 6025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5120640" h="6025415">
                <a:moveTo>
                  <a:pt x="125128" y="0"/>
                </a:moveTo>
                <a:lnTo>
                  <a:pt x="202130" y="48127"/>
                </a:lnTo>
                <a:lnTo>
                  <a:pt x="539014" y="96253"/>
                </a:lnTo>
                <a:lnTo>
                  <a:pt x="808522" y="38501"/>
                </a:lnTo>
                <a:lnTo>
                  <a:pt x="924025" y="57752"/>
                </a:lnTo>
                <a:lnTo>
                  <a:pt x="1203157" y="9626"/>
                </a:lnTo>
                <a:lnTo>
                  <a:pt x="1636294" y="67377"/>
                </a:lnTo>
                <a:lnTo>
                  <a:pt x="2107932" y="28876"/>
                </a:lnTo>
                <a:lnTo>
                  <a:pt x="2550694" y="38501"/>
                </a:lnTo>
                <a:lnTo>
                  <a:pt x="2858703" y="77003"/>
                </a:lnTo>
                <a:lnTo>
                  <a:pt x="3108960" y="9626"/>
                </a:lnTo>
                <a:lnTo>
                  <a:pt x="3503595" y="67377"/>
                </a:lnTo>
                <a:lnTo>
                  <a:pt x="3850105" y="77003"/>
                </a:lnTo>
                <a:lnTo>
                  <a:pt x="4225490" y="19251"/>
                </a:lnTo>
                <a:lnTo>
                  <a:pt x="4581625" y="77003"/>
                </a:lnTo>
                <a:lnTo>
                  <a:pt x="4928134" y="57752"/>
                </a:lnTo>
                <a:lnTo>
                  <a:pt x="5120640" y="38501"/>
                </a:lnTo>
                <a:lnTo>
                  <a:pt x="5091764" y="298384"/>
                </a:lnTo>
                <a:lnTo>
                  <a:pt x="5005136" y="558266"/>
                </a:lnTo>
                <a:lnTo>
                  <a:pt x="5072513" y="760396"/>
                </a:lnTo>
                <a:lnTo>
                  <a:pt x="4995511" y="1193533"/>
                </a:lnTo>
                <a:lnTo>
                  <a:pt x="5082139" y="1857676"/>
                </a:lnTo>
                <a:lnTo>
                  <a:pt x="5091764" y="2415941"/>
                </a:lnTo>
                <a:lnTo>
                  <a:pt x="5053263" y="2868329"/>
                </a:lnTo>
                <a:lnTo>
                  <a:pt x="5111014" y="3118586"/>
                </a:lnTo>
                <a:lnTo>
                  <a:pt x="5043637" y="3792354"/>
                </a:lnTo>
                <a:lnTo>
                  <a:pt x="5120640" y="3859731"/>
                </a:lnTo>
                <a:lnTo>
                  <a:pt x="5024387" y="3907857"/>
                </a:lnTo>
                <a:lnTo>
                  <a:pt x="5053263" y="4244741"/>
                </a:lnTo>
                <a:lnTo>
                  <a:pt x="5101389" y="4600876"/>
                </a:lnTo>
                <a:lnTo>
                  <a:pt x="5072513" y="4726005"/>
                </a:lnTo>
                <a:lnTo>
                  <a:pt x="5053263" y="4822257"/>
                </a:lnTo>
                <a:lnTo>
                  <a:pt x="5111014" y="4976261"/>
                </a:lnTo>
                <a:lnTo>
                  <a:pt x="5043637" y="5265019"/>
                </a:lnTo>
                <a:lnTo>
                  <a:pt x="5101389" y="5659655"/>
                </a:lnTo>
                <a:lnTo>
                  <a:pt x="5082139" y="5909912"/>
                </a:lnTo>
                <a:lnTo>
                  <a:pt x="4918509" y="5986914"/>
                </a:lnTo>
                <a:lnTo>
                  <a:pt x="4716379" y="5948413"/>
                </a:lnTo>
                <a:lnTo>
                  <a:pt x="4437246" y="5977289"/>
                </a:lnTo>
                <a:lnTo>
                  <a:pt x="3619099" y="5938788"/>
                </a:lnTo>
                <a:lnTo>
                  <a:pt x="2964581" y="6006165"/>
                </a:lnTo>
                <a:lnTo>
                  <a:pt x="2464067" y="5977289"/>
                </a:lnTo>
                <a:lnTo>
                  <a:pt x="1867301" y="6015790"/>
                </a:lnTo>
                <a:lnTo>
                  <a:pt x="1703671" y="5929163"/>
                </a:lnTo>
                <a:lnTo>
                  <a:pt x="1607419" y="6015790"/>
                </a:lnTo>
                <a:lnTo>
                  <a:pt x="1337911" y="6006165"/>
                </a:lnTo>
                <a:lnTo>
                  <a:pt x="962526" y="6025415"/>
                </a:lnTo>
                <a:lnTo>
                  <a:pt x="625642" y="5967664"/>
                </a:lnTo>
                <a:lnTo>
                  <a:pt x="240631" y="6025415"/>
                </a:lnTo>
                <a:lnTo>
                  <a:pt x="67376" y="5967664"/>
                </a:lnTo>
                <a:lnTo>
                  <a:pt x="96252" y="5659655"/>
                </a:lnTo>
                <a:lnTo>
                  <a:pt x="134753" y="5515276"/>
                </a:lnTo>
                <a:lnTo>
                  <a:pt x="86627" y="5322771"/>
                </a:lnTo>
                <a:lnTo>
                  <a:pt x="134753" y="5034013"/>
                </a:lnTo>
                <a:lnTo>
                  <a:pt x="77002" y="4822257"/>
                </a:lnTo>
                <a:lnTo>
                  <a:pt x="48126" y="4658628"/>
                </a:lnTo>
                <a:lnTo>
                  <a:pt x="96252" y="4427621"/>
                </a:lnTo>
                <a:lnTo>
                  <a:pt x="77002" y="4244741"/>
                </a:lnTo>
                <a:lnTo>
                  <a:pt x="28875" y="4090737"/>
                </a:lnTo>
                <a:lnTo>
                  <a:pt x="125128" y="3917483"/>
                </a:lnTo>
                <a:lnTo>
                  <a:pt x="67376" y="3657600"/>
                </a:lnTo>
                <a:lnTo>
                  <a:pt x="96252" y="3407344"/>
                </a:lnTo>
                <a:lnTo>
                  <a:pt x="67376" y="2926080"/>
                </a:lnTo>
                <a:lnTo>
                  <a:pt x="115503" y="2733575"/>
                </a:lnTo>
                <a:lnTo>
                  <a:pt x="57751" y="2531445"/>
                </a:lnTo>
                <a:lnTo>
                  <a:pt x="115503" y="1992430"/>
                </a:lnTo>
                <a:lnTo>
                  <a:pt x="48126" y="1799925"/>
                </a:lnTo>
                <a:lnTo>
                  <a:pt x="96252" y="1347537"/>
                </a:lnTo>
                <a:lnTo>
                  <a:pt x="0" y="818148"/>
                </a:lnTo>
                <a:lnTo>
                  <a:pt x="115503" y="394636"/>
                </a:lnTo>
                <a:lnTo>
                  <a:pt x="77002" y="144379"/>
                </a:lnTo>
                <a:close/>
              </a:path>
            </a:pathLst>
          </a:custGeom>
          <a:effectLst>
            <a:outerShdw blurRad="50800" dist="38100" dir="2700000" algn="tl" rotWithShape="0">
              <a:schemeClr val="bg1">
                <a:lumMod val="50000"/>
                <a:alpha val="20000"/>
              </a:schemeClr>
            </a:outerShdw>
          </a:effectLst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A25BEE6E-B812-4CFD-ADB2-1056A710FA0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 flipH="1">
            <a:off x="1467350" y="1246934"/>
            <a:ext cx="2100357" cy="3053770"/>
          </a:xfrm>
          <a:custGeom>
            <a:avLst/>
            <a:gdLst>
              <a:gd name="connsiteX0" fmla="*/ 125128 w 5120640"/>
              <a:gd name="connsiteY0" fmla="*/ 0 h 6025415"/>
              <a:gd name="connsiteX1" fmla="*/ 202130 w 5120640"/>
              <a:gd name="connsiteY1" fmla="*/ 48127 h 6025415"/>
              <a:gd name="connsiteX2" fmla="*/ 539014 w 5120640"/>
              <a:gd name="connsiteY2" fmla="*/ 96253 h 6025415"/>
              <a:gd name="connsiteX3" fmla="*/ 808522 w 5120640"/>
              <a:gd name="connsiteY3" fmla="*/ 38501 h 6025415"/>
              <a:gd name="connsiteX4" fmla="*/ 924025 w 5120640"/>
              <a:gd name="connsiteY4" fmla="*/ 57752 h 6025415"/>
              <a:gd name="connsiteX5" fmla="*/ 1203157 w 5120640"/>
              <a:gd name="connsiteY5" fmla="*/ 9626 h 6025415"/>
              <a:gd name="connsiteX6" fmla="*/ 1636294 w 5120640"/>
              <a:gd name="connsiteY6" fmla="*/ 67377 h 6025415"/>
              <a:gd name="connsiteX7" fmla="*/ 2107932 w 5120640"/>
              <a:gd name="connsiteY7" fmla="*/ 28876 h 6025415"/>
              <a:gd name="connsiteX8" fmla="*/ 2550694 w 5120640"/>
              <a:gd name="connsiteY8" fmla="*/ 38501 h 6025415"/>
              <a:gd name="connsiteX9" fmla="*/ 2858703 w 5120640"/>
              <a:gd name="connsiteY9" fmla="*/ 77003 h 6025415"/>
              <a:gd name="connsiteX10" fmla="*/ 3108960 w 5120640"/>
              <a:gd name="connsiteY10" fmla="*/ 9626 h 6025415"/>
              <a:gd name="connsiteX11" fmla="*/ 3503595 w 5120640"/>
              <a:gd name="connsiteY11" fmla="*/ 67377 h 6025415"/>
              <a:gd name="connsiteX12" fmla="*/ 3850105 w 5120640"/>
              <a:gd name="connsiteY12" fmla="*/ 77003 h 6025415"/>
              <a:gd name="connsiteX13" fmla="*/ 4225490 w 5120640"/>
              <a:gd name="connsiteY13" fmla="*/ 19251 h 6025415"/>
              <a:gd name="connsiteX14" fmla="*/ 4581625 w 5120640"/>
              <a:gd name="connsiteY14" fmla="*/ 77003 h 6025415"/>
              <a:gd name="connsiteX15" fmla="*/ 4928134 w 5120640"/>
              <a:gd name="connsiteY15" fmla="*/ 57752 h 6025415"/>
              <a:gd name="connsiteX16" fmla="*/ 5120640 w 5120640"/>
              <a:gd name="connsiteY16" fmla="*/ 38501 h 6025415"/>
              <a:gd name="connsiteX17" fmla="*/ 5091764 w 5120640"/>
              <a:gd name="connsiteY17" fmla="*/ 298384 h 6025415"/>
              <a:gd name="connsiteX18" fmla="*/ 5005136 w 5120640"/>
              <a:gd name="connsiteY18" fmla="*/ 558266 h 6025415"/>
              <a:gd name="connsiteX19" fmla="*/ 5072513 w 5120640"/>
              <a:gd name="connsiteY19" fmla="*/ 760396 h 6025415"/>
              <a:gd name="connsiteX20" fmla="*/ 4995511 w 5120640"/>
              <a:gd name="connsiteY20" fmla="*/ 1193533 h 6025415"/>
              <a:gd name="connsiteX21" fmla="*/ 5082139 w 5120640"/>
              <a:gd name="connsiteY21" fmla="*/ 1857676 h 6025415"/>
              <a:gd name="connsiteX22" fmla="*/ 5091764 w 5120640"/>
              <a:gd name="connsiteY22" fmla="*/ 2415941 h 6025415"/>
              <a:gd name="connsiteX23" fmla="*/ 5053263 w 5120640"/>
              <a:gd name="connsiteY23" fmla="*/ 2868329 h 6025415"/>
              <a:gd name="connsiteX24" fmla="*/ 5111014 w 5120640"/>
              <a:gd name="connsiteY24" fmla="*/ 3118586 h 6025415"/>
              <a:gd name="connsiteX25" fmla="*/ 5043637 w 5120640"/>
              <a:gd name="connsiteY25" fmla="*/ 3792354 h 6025415"/>
              <a:gd name="connsiteX26" fmla="*/ 5120640 w 5120640"/>
              <a:gd name="connsiteY26" fmla="*/ 3859731 h 6025415"/>
              <a:gd name="connsiteX27" fmla="*/ 5024387 w 5120640"/>
              <a:gd name="connsiteY27" fmla="*/ 3907857 h 6025415"/>
              <a:gd name="connsiteX28" fmla="*/ 5053263 w 5120640"/>
              <a:gd name="connsiteY28" fmla="*/ 4244741 h 6025415"/>
              <a:gd name="connsiteX29" fmla="*/ 5101389 w 5120640"/>
              <a:gd name="connsiteY29" fmla="*/ 4600876 h 6025415"/>
              <a:gd name="connsiteX30" fmla="*/ 5072513 w 5120640"/>
              <a:gd name="connsiteY30" fmla="*/ 4726005 h 6025415"/>
              <a:gd name="connsiteX31" fmla="*/ 5053263 w 5120640"/>
              <a:gd name="connsiteY31" fmla="*/ 4822257 h 6025415"/>
              <a:gd name="connsiteX32" fmla="*/ 5111014 w 5120640"/>
              <a:gd name="connsiteY32" fmla="*/ 4976261 h 6025415"/>
              <a:gd name="connsiteX33" fmla="*/ 5043637 w 5120640"/>
              <a:gd name="connsiteY33" fmla="*/ 5265019 h 6025415"/>
              <a:gd name="connsiteX34" fmla="*/ 5101389 w 5120640"/>
              <a:gd name="connsiteY34" fmla="*/ 5659655 h 6025415"/>
              <a:gd name="connsiteX35" fmla="*/ 5082139 w 5120640"/>
              <a:gd name="connsiteY35" fmla="*/ 5909912 h 6025415"/>
              <a:gd name="connsiteX36" fmla="*/ 4918509 w 5120640"/>
              <a:gd name="connsiteY36" fmla="*/ 5986914 h 6025415"/>
              <a:gd name="connsiteX37" fmla="*/ 4716379 w 5120640"/>
              <a:gd name="connsiteY37" fmla="*/ 5948413 h 6025415"/>
              <a:gd name="connsiteX38" fmla="*/ 4437246 w 5120640"/>
              <a:gd name="connsiteY38" fmla="*/ 5977289 h 6025415"/>
              <a:gd name="connsiteX39" fmla="*/ 3619099 w 5120640"/>
              <a:gd name="connsiteY39" fmla="*/ 5938788 h 6025415"/>
              <a:gd name="connsiteX40" fmla="*/ 2964581 w 5120640"/>
              <a:gd name="connsiteY40" fmla="*/ 6006165 h 6025415"/>
              <a:gd name="connsiteX41" fmla="*/ 2464067 w 5120640"/>
              <a:gd name="connsiteY41" fmla="*/ 5977289 h 6025415"/>
              <a:gd name="connsiteX42" fmla="*/ 1867301 w 5120640"/>
              <a:gd name="connsiteY42" fmla="*/ 6015790 h 6025415"/>
              <a:gd name="connsiteX43" fmla="*/ 1703671 w 5120640"/>
              <a:gd name="connsiteY43" fmla="*/ 5929163 h 6025415"/>
              <a:gd name="connsiteX44" fmla="*/ 1607419 w 5120640"/>
              <a:gd name="connsiteY44" fmla="*/ 6015790 h 6025415"/>
              <a:gd name="connsiteX45" fmla="*/ 1337911 w 5120640"/>
              <a:gd name="connsiteY45" fmla="*/ 6006165 h 6025415"/>
              <a:gd name="connsiteX46" fmla="*/ 962526 w 5120640"/>
              <a:gd name="connsiteY46" fmla="*/ 6025415 h 6025415"/>
              <a:gd name="connsiteX47" fmla="*/ 625642 w 5120640"/>
              <a:gd name="connsiteY47" fmla="*/ 5967664 h 6025415"/>
              <a:gd name="connsiteX48" fmla="*/ 240631 w 5120640"/>
              <a:gd name="connsiteY48" fmla="*/ 6025415 h 6025415"/>
              <a:gd name="connsiteX49" fmla="*/ 67376 w 5120640"/>
              <a:gd name="connsiteY49" fmla="*/ 5967664 h 6025415"/>
              <a:gd name="connsiteX50" fmla="*/ 96252 w 5120640"/>
              <a:gd name="connsiteY50" fmla="*/ 5659655 h 6025415"/>
              <a:gd name="connsiteX51" fmla="*/ 134753 w 5120640"/>
              <a:gd name="connsiteY51" fmla="*/ 5515276 h 6025415"/>
              <a:gd name="connsiteX52" fmla="*/ 86627 w 5120640"/>
              <a:gd name="connsiteY52" fmla="*/ 5322771 h 6025415"/>
              <a:gd name="connsiteX53" fmla="*/ 134753 w 5120640"/>
              <a:gd name="connsiteY53" fmla="*/ 5034013 h 6025415"/>
              <a:gd name="connsiteX54" fmla="*/ 77002 w 5120640"/>
              <a:gd name="connsiteY54" fmla="*/ 4822257 h 6025415"/>
              <a:gd name="connsiteX55" fmla="*/ 48126 w 5120640"/>
              <a:gd name="connsiteY55" fmla="*/ 4658628 h 6025415"/>
              <a:gd name="connsiteX56" fmla="*/ 96252 w 5120640"/>
              <a:gd name="connsiteY56" fmla="*/ 4427621 h 6025415"/>
              <a:gd name="connsiteX57" fmla="*/ 77002 w 5120640"/>
              <a:gd name="connsiteY57" fmla="*/ 4244741 h 6025415"/>
              <a:gd name="connsiteX58" fmla="*/ 28875 w 5120640"/>
              <a:gd name="connsiteY58" fmla="*/ 4090737 h 6025415"/>
              <a:gd name="connsiteX59" fmla="*/ 125128 w 5120640"/>
              <a:gd name="connsiteY59" fmla="*/ 3917483 h 6025415"/>
              <a:gd name="connsiteX60" fmla="*/ 67376 w 5120640"/>
              <a:gd name="connsiteY60" fmla="*/ 3657600 h 6025415"/>
              <a:gd name="connsiteX61" fmla="*/ 96252 w 5120640"/>
              <a:gd name="connsiteY61" fmla="*/ 3407344 h 6025415"/>
              <a:gd name="connsiteX62" fmla="*/ 67376 w 5120640"/>
              <a:gd name="connsiteY62" fmla="*/ 2926080 h 6025415"/>
              <a:gd name="connsiteX63" fmla="*/ 115503 w 5120640"/>
              <a:gd name="connsiteY63" fmla="*/ 2733575 h 6025415"/>
              <a:gd name="connsiteX64" fmla="*/ 57751 w 5120640"/>
              <a:gd name="connsiteY64" fmla="*/ 2531445 h 6025415"/>
              <a:gd name="connsiteX65" fmla="*/ 115503 w 5120640"/>
              <a:gd name="connsiteY65" fmla="*/ 1992430 h 6025415"/>
              <a:gd name="connsiteX66" fmla="*/ 48126 w 5120640"/>
              <a:gd name="connsiteY66" fmla="*/ 1799925 h 6025415"/>
              <a:gd name="connsiteX67" fmla="*/ 96252 w 5120640"/>
              <a:gd name="connsiteY67" fmla="*/ 1347537 h 6025415"/>
              <a:gd name="connsiteX68" fmla="*/ 0 w 5120640"/>
              <a:gd name="connsiteY68" fmla="*/ 818148 h 6025415"/>
              <a:gd name="connsiteX69" fmla="*/ 115503 w 5120640"/>
              <a:gd name="connsiteY69" fmla="*/ 394636 h 6025415"/>
              <a:gd name="connsiteX70" fmla="*/ 77002 w 5120640"/>
              <a:gd name="connsiteY70" fmla="*/ 144379 h 6025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5120640" h="6025415">
                <a:moveTo>
                  <a:pt x="125128" y="0"/>
                </a:moveTo>
                <a:lnTo>
                  <a:pt x="202130" y="48127"/>
                </a:lnTo>
                <a:lnTo>
                  <a:pt x="539014" y="96253"/>
                </a:lnTo>
                <a:lnTo>
                  <a:pt x="808522" y="38501"/>
                </a:lnTo>
                <a:lnTo>
                  <a:pt x="924025" y="57752"/>
                </a:lnTo>
                <a:lnTo>
                  <a:pt x="1203157" y="9626"/>
                </a:lnTo>
                <a:lnTo>
                  <a:pt x="1636294" y="67377"/>
                </a:lnTo>
                <a:lnTo>
                  <a:pt x="2107932" y="28876"/>
                </a:lnTo>
                <a:lnTo>
                  <a:pt x="2550694" y="38501"/>
                </a:lnTo>
                <a:lnTo>
                  <a:pt x="2858703" y="77003"/>
                </a:lnTo>
                <a:lnTo>
                  <a:pt x="3108960" y="9626"/>
                </a:lnTo>
                <a:lnTo>
                  <a:pt x="3503595" y="67377"/>
                </a:lnTo>
                <a:lnTo>
                  <a:pt x="3850105" y="77003"/>
                </a:lnTo>
                <a:lnTo>
                  <a:pt x="4225490" y="19251"/>
                </a:lnTo>
                <a:lnTo>
                  <a:pt x="4581625" y="77003"/>
                </a:lnTo>
                <a:lnTo>
                  <a:pt x="4928134" y="57752"/>
                </a:lnTo>
                <a:lnTo>
                  <a:pt x="5120640" y="38501"/>
                </a:lnTo>
                <a:lnTo>
                  <a:pt x="5091764" y="298384"/>
                </a:lnTo>
                <a:lnTo>
                  <a:pt x="5005136" y="558266"/>
                </a:lnTo>
                <a:lnTo>
                  <a:pt x="5072513" y="760396"/>
                </a:lnTo>
                <a:lnTo>
                  <a:pt x="4995511" y="1193533"/>
                </a:lnTo>
                <a:lnTo>
                  <a:pt x="5082139" y="1857676"/>
                </a:lnTo>
                <a:lnTo>
                  <a:pt x="5091764" y="2415941"/>
                </a:lnTo>
                <a:lnTo>
                  <a:pt x="5053263" y="2868329"/>
                </a:lnTo>
                <a:lnTo>
                  <a:pt x="5111014" y="3118586"/>
                </a:lnTo>
                <a:lnTo>
                  <a:pt x="5043637" y="3792354"/>
                </a:lnTo>
                <a:lnTo>
                  <a:pt x="5120640" y="3859731"/>
                </a:lnTo>
                <a:lnTo>
                  <a:pt x="5024387" y="3907857"/>
                </a:lnTo>
                <a:lnTo>
                  <a:pt x="5053263" y="4244741"/>
                </a:lnTo>
                <a:lnTo>
                  <a:pt x="5101389" y="4600876"/>
                </a:lnTo>
                <a:lnTo>
                  <a:pt x="5072513" y="4726005"/>
                </a:lnTo>
                <a:lnTo>
                  <a:pt x="5053263" y="4822257"/>
                </a:lnTo>
                <a:lnTo>
                  <a:pt x="5111014" y="4976261"/>
                </a:lnTo>
                <a:lnTo>
                  <a:pt x="5043637" y="5265019"/>
                </a:lnTo>
                <a:lnTo>
                  <a:pt x="5101389" y="5659655"/>
                </a:lnTo>
                <a:lnTo>
                  <a:pt x="5082139" y="5909912"/>
                </a:lnTo>
                <a:lnTo>
                  <a:pt x="4918509" y="5986914"/>
                </a:lnTo>
                <a:lnTo>
                  <a:pt x="4716379" y="5948413"/>
                </a:lnTo>
                <a:lnTo>
                  <a:pt x="4437246" y="5977289"/>
                </a:lnTo>
                <a:lnTo>
                  <a:pt x="3619099" y="5938788"/>
                </a:lnTo>
                <a:lnTo>
                  <a:pt x="2964581" y="6006165"/>
                </a:lnTo>
                <a:lnTo>
                  <a:pt x="2464067" y="5977289"/>
                </a:lnTo>
                <a:lnTo>
                  <a:pt x="1867301" y="6015790"/>
                </a:lnTo>
                <a:lnTo>
                  <a:pt x="1703671" y="5929163"/>
                </a:lnTo>
                <a:lnTo>
                  <a:pt x="1607419" y="6015790"/>
                </a:lnTo>
                <a:lnTo>
                  <a:pt x="1337911" y="6006165"/>
                </a:lnTo>
                <a:lnTo>
                  <a:pt x="962526" y="6025415"/>
                </a:lnTo>
                <a:lnTo>
                  <a:pt x="625642" y="5967664"/>
                </a:lnTo>
                <a:lnTo>
                  <a:pt x="240631" y="6025415"/>
                </a:lnTo>
                <a:lnTo>
                  <a:pt x="67376" y="5967664"/>
                </a:lnTo>
                <a:lnTo>
                  <a:pt x="96252" y="5659655"/>
                </a:lnTo>
                <a:lnTo>
                  <a:pt x="134753" y="5515276"/>
                </a:lnTo>
                <a:lnTo>
                  <a:pt x="86627" y="5322771"/>
                </a:lnTo>
                <a:lnTo>
                  <a:pt x="134753" y="5034013"/>
                </a:lnTo>
                <a:lnTo>
                  <a:pt x="77002" y="4822257"/>
                </a:lnTo>
                <a:lnTo>
                  <a:pt x="48126" y="4658628"/>
                </a:lnTo>
                <a:lnTo>
                  <a:pt x="96252" y="4427621"/>
                </a:lnTo>
                <a:lnTo>
                  <a:pt x="77002" y="4244741"/>
                </a:lnTo>
                <a:lnTo>
                  <a:pt x="28875" y="4090737"/>
                </a:lnTo>
                <a:lnTo>
                  <a:pt x="125128" y="3917483"/>
                </a:lnTo>
                <a:lnTo>
                  <a:pt x="67376" y="3657600"/>
                </a:lnTo>
                <a:lnTo>
                  <a:pt x="96252" y="3407344"/>
                </a:lnTo>
                <a:lnTo>
                  <a:pt x="67376" y="2926080"/>
                </a:lnTo>
                <a:lnTo>
                  <a:pt x="115503" y="2733575"/>
                </a:lnTo>
                <a:lnTo>
                  <a:pt x="57751" y="2531445"/>
                </a:lnTo>
                <a:lnTo>
                  <a:pt x="115503" y="1992430"/>
                </a:lnTo>
                <a:lnTo>
                  <a:pt x="48126" y="1799925"/>
                </a:lnTo>
                <a:lnTo>
                  <a:pt x="96252" y="1347537"/>
                </a:lnTo>
                <a:lnTo>
                  <a:pt x="0" y="818148"/>
                </a:lnTo>
                <a:lnTo>
                  <a:pt x="115503" y="394636"/>
                </a:lnTo>
                <a:lnTo>
                  <a:pt x="77002" y="144379"/>
                </a:lnTo>
                <a:close/>
              </a:path>
            </a:pathLst>
          </a:custGeom>
          <a:effectLst>
            <a:outerShdw blurRad="50800" dist="38100" dir="2700000" algn="tl" rotWithShape="0">
              <a:schemeClr val="bg1">
                <a:lumMod val="50000"/>
                <a:alpha val="20000"/>
              </a:schemeClr>
            </a:outerShdw>
          </a:effectLst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10DE7527-3FB3-47B2-939A-0AE8785FAB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j-ea"/>
              </a:rPr>
              <a:t>画作特点</a:t>
            </a:r>
            <a:r>
              <a:rPr lang="en-US" altLang="zh-CN" dirty="0">
                <a:latin typeface="+mj-ea"/>
              </a:rPr>
              <a:t>-2</a:t>
            </a:r>
            <a:endParaRPr lang="zh-CN" altLang="en-US" dirty="0">
              <a:latin typeface="+mj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2E03363-9605-4FC7-9A1A-8785D9A6BA6B}"/>
              </a:ext>
            </a:extLst>
          </p:cNvPr>
          <p:cNvSpPr txBox="1"/>
          <p:nvPr/>
        </p:nvSpPr>
        <p:spPr>
          <a:xfrm>
            <a:off x="1435769" y="1176449"/>
            <a:ext cx="9320463" cy="42069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spcBef>
                <a:spcPts val="1680"/>
              </a:spcBef>
              <a:spcAft>
                <a:spcPts val="1680"/>
              </a:spcAft>
            </a:pPr>
            <a:r>
              <a:rPr lang="zh-CN" altLang="zh-CN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莫奈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执着于在不同的时间和光纤条件下，对同一景象反复描绘，追逐光与影的变化。</a:t>
            </a:r>
            <a:endParaRPr lang="en-US" altLang="zh-CN" sz="20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5926E0DD-8BFA-461C-BEB8-10460EA4066A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92556" y="2463300"/>
            <a:ext cx="2234184" cy="3499104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9BD39FB3-8B41-4631-BB78-7EBB7A423E60}"/>
              </a:ext>
            </a:extLst>
          </p:cNvPr>
          <p:cNvSpPr txBox="1"/>
          <p:nvPr/>
        </p:nvSpPr>
        <p:spPr>
          <a:xfrm>
            <a:off x="8702893" y="6050855"/>
            <a:ext cx="2013510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fontAlgn="base"/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Poplars, Row in Autumn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4913EF6F-C442-422C-A01B-D8DB57B2F40C}"/>
              </a:ext>
            </a:extLst>
          </p:cNvPr>
          <p:cNvPicPr>
            <a:picLocks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5425" y="2463300"/>
            <a:ext cx="2234184" cy="3499104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20EDE359-4AB3-45A3-9A86-3D0EAFAD088D}"/>
              </a:ext>
            </a:extLst>
          </p:cNvPr>
          <p:cNvSpPr txBox="1"/>
          <p:nvPr/>
        </p:nvSpPr>
        <p:spPr>
          <a:xfrm>
            <a:off x="3200099" y="6050855"/>
            <a:ext cx="3424836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fontAlgn="base"/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Poplars on the Banks of the Epte, Autumn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46AB5EB2-02E5-47CE-999D-79F29B795707}"/>
              </a:ext>
            </a:extLst>
          </p:cNvPr>
          <p:cNvPicPr>
            <a:picLocks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2449" y="2213630"/>
            <a:ext cx="2234184" cy="3499104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5915C274-0249-400A-9D41-2E2143D94FEB}"/>
              </a:ext>
            </a:extLst>
          </p:cNvPr>
          <p:cNvSpPr txBox="1"/>
          <p:nvPr/>
        </p:nvSpPr>
        <p:spPr>
          <a:xfrm>
            <a:off x="1365261" y="1938540"/>
            <a:ext cx="2308560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fontAlgn="base"/>
            <a:r>
              <a:rPr lang="en-US" altLang="zh-CN" sz="1200" dirty="0">
                <a:solidFill>
                  <a:schemeClr val="tx2"/>
                </a:solidFill>
                <a:latin typeface="+mn-ea"/>
              </a:rPr>
              <a:t>Poplars on the Banks of the Epte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3A81C07-17E1-4FC1-823D-536733D8CEEC}"/>
              </a:ext>
            </a:extLst>
          </p:cNvPr>
          <p:cNvPicPr>
            <a:picLocks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2426" y="2123206"/>
            <a:ext cx="2234184" cy="3499104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805B1E1C-7BE1-4FBE-9B79-46A5FE0C41E9}"/>
              </a:ext>
            </a:extLst>
          </p:cNvPr>
          <p:cNvSpPr txBox="1"/>
          <p:nvPr/>
        </p:nvSpPr>
        <p:spPr>
          <a:xfrm>
            <a:off x="7000561" y="1830818"/>
            <a:ext cx="617914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fontAlgn="base"/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Poplars</a:t>
            </a:r>
          </a:p>
        </p:txBody>
      </p:sp>
    </p:spTree>
    <p:extLst>
      <p:ext uri="{BB962C8B-B14F-4D97-AF65-F5344CB8AC3E}">
        <p14:creationId xmlns:p14="http://schemas.microsoft.com/office/powerpoint/2010/main" val="16441630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图片 63">
            <a:extLst>
              <a:ext uri="{FF2B5EF4-FFF2-40B4-BE49-F238E27FC236}">
                <a16:creationId xmlns:a16="http://schemas.microsoft.com/office/drawing/2014/main" id="{BF14D62D-FF6D-4EBA-BFE4-7D4E7387688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15965"/>
            <a:ext cx="1902990" cy="4680941"/>
          </a:xfrm>
          <a:custGeom>
            <a:avLst/>
            <a:gdLst>
              <a:gd name="connsiteX0" fmla="*/ 0 w 5700962"/>
              <a:gd name="connsiteY0" fmla="*/ 0 h 5671047"/>
              <a:gd name="connsiteX1" fmla="*/ 5700962 w 5700962"/>
              <a:gd name="connsiteY1" fmla="*/ 0 h 5671047"/>
              <a:gd name="connsiteX2" fmla="*/ 5700962 w 5700962"/>
              <a:gd name="connsiteY2" fmla="*/ 5671047 h 5671047"/>
              <a:gd name="connsiteX3" fmla="*/ 0 w 5700962"/>
              <a:gd name="connsiteY3" fmla="*/ 5671047 h 567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00962" h="5671047">
                <a:moveTo>
                  <a:pt x="0" y="0"/>
                </a:moveTo>
                <a:lnTo>
                  <a:pt x="5700962" y="0"/>
                </a:lnTo>
                <a:lnTo>
                  <a:pt x="5700962" y="5671047"/>
                </a:lnTo>
                <a:lnTo>
                  <a:pt x="0" y="5671047"/>
                </a:lnTo>
                <a:close/>
              </a:path>
            </a:pathLst>
          </a:custGeom>
          <a:effectLst>
            <a:outerShdw blurRad="381000" dist="38100" dir="54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63" name="图片 62">
            <a:extLst>
              <a:ext uri="{FF2B5EF4-FFF2-40B4-BE49-F238E27FC236}">
                <a16:creationId xmlns:a16="http://schemas.microsoft.com/office/drawing/2014/main" id="{DC8CB8AE-70E9-430E-95DF-00E2FC2B62A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duotone>
              <a:prstClr val="black"/>
              <a:schemeClr val="tx2">
                <a:lumMod val="20000"/>
                <a:lumOff val="8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14166" y="0"/>
            <a:ext cx="5197523" cy="2144778"/>
          </a:xfrm>
          <a:custGeom>
            <a:avLst/>
            <a:gdLst>
              <a:gd name="connsiteX0" fmla="*/ 0 w 5700962"/>
              <a:gd name="connsiteY0" fmla="*/ 0 h 5671047"/>
              <a:gd name="connsiteX1" fmla="*/ 5700962 w 5700962"/>
              <a:gd name="connsiteY1" fmla="*/ 0 h 5671047"/>
              <a:gd name="connsiteX2" fmla="*/ 5700962 w 5700962"/>
              <a:gd name="connsiteY2" fmla="*/ 5671047 h 5671047"/>
              <a:gd name="connsiteX3" fmla="*/ 0 w 5700962"/>
              <a:gd name="connsiteY3" fmla="*/ 5671047 h 567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00962" h="5671047">
                <a:moveTo>
                  <a:pt x="0" y="0"/>
                </a:moveTo>
                <a:lnTo>
                  <a:pt x="5700962" y="0"/>
                </a:lnTo>
                <a:lnTo>
                  <a:pt x="5700962" y="5671047"/>
                </a:lnTo>
                <a:lnTo>
                  <a:pt x="0" y="5671047"/>
                </a:lnTo>
                <a:close/>
              </a:path>
            </a:pathLst>
          </a:custGeom>
          <a:effectLst>
            <a:outerShdw blurRad="381000" dist="38100" dir="5400000" algn="tl" rotWithShape="0">
              <a:prstClr val="black">
                <a:alpha val="20000"/>
              </a:prstClr>
            </a:outerShdw>
          </a:effectLst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10DE7527-3FB3-47B2-939A-0AE8785FAB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j-ea"/>
              </a:rPr>
              <a:t>画作特点</a:t>
            </a:r>
            <a:r>
              <a:rPr lang="en-US" altLang="zh-CN" dirty="0">
                <a:latin typeface="+mj-ea"/>
              </a:rPr>
              <a:t>-3</a:t>
            </a:r>
            <a:endParaRPr lang="zh-CN" altLang="en-US" dirty="0">
              <a:latin typeface="+mj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2E03363-9605-4FC7-9A1A-8785D9A6BA6B}"/>
              </a:ext>
            </a:extLst>
          </p:cNvPr>
          <p:cNvSpPr txBox="1"/>
          <p:nvPr/>
        </p:nvSpPr>
        <p:spPr>
          <a:xfrm>
            <a:off x="2354885" y="5765729"/>
            <a:ext cx="7482230" cy="42069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  <a:spcBef>
                <a:spcPts val="1680"/>
              </a:spcBef>
              <a:spcAft>
                <a:spcPts val="1680"/>
              </a:spcAft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相比于造型的准确性，莫奈的作品更加注重画面的层次感与氛围感</a:t>
            </a:r>
            <a:endParaRPr lang="en-US" altLang="zh-CN" sz="20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723B0515-AC3A-4D66-ABFD-CAF760997B0B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400" y="1963621"/>
            <a:ext cx="4704535" cy="3481356"/>
          </a:xfrm>
          <a:prstGeom prst="rect">
            <a:avLst/>
          </a:prstGeom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id="{AA4C6F1C-F626-43AE-BC58-BE2B484E133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 flipH="1">
            <a:off x="3772095" y="481389"/>
            <a:ext cx="807052" cy="2686060"/>
          </a:xfrm>
          <a:custGeom>
            <a:avLst/>
            <a:gdLst>
              <a:gd name="connsiteX0" fmla="*/ 125128 w 5120640"/>
              <a:gd name="connsiteY0" fmla="*/ 0 h 6025415"/>
              <a:gd name="connsiteX1" fmla="*/ 202130 w 5120640"/>
              <a:gd name="connsiteY1" fmla="*/ 48127 h 6025415"/>
              <a:gd name="connsiteX2" fmla="*/ 539014 w 5120640"/>
              <a:gd name="connsiteY2" fmla="*/ 96253 h 6025415"/>
              <a:gd name="connsiteX3" fmla="*/ 808522 w 5120640"/>
              <a:gd name="connsiteY3" fmla="*/ 38501 h 6025415"/>
              <a:gd name="connsiteX4" fmla="*/ 924025 w 5120640"/>
              <a:gd name="connsiteY4" fmla="*/ 57752 h 6025415"/>
              <a:gd name="connsiteX5" fmla="*/ 1203157 w 5120640"/>
              <a:gd name="connsiteY5" fmla="*/ 9626 h 6025415"/>
              <a:gd name="connsiteX6" fmla="*/ 1636294 w 5120640"/>
              <a:gd name="connsiteY6" fmla="*/ 67377 h 6025415"/>
              <a:gd name="connsiteX7" fmla="*/ 2107932 w 5120640"/>
              <a:gd name="connsiteY7" fmla="*/ 28876 h 6025415"/>
              <a:gd name="connsiteX8" fmla="*/ 2550694 w 5120640"/>
              <a:gd name="connsiteY8" fmla="*/ 38501 h 6025415"/>
              <a:gd name="connsiteX9" fmla="*/ 2858703 w 5120640"/>
              <a:gd name="connsiteY9" fmla="*/ 77003 h 6025415"/>
              <a:gd name="connsiteX10" fmla="*/ 3108960 w 5120640"/>
              <a:gd name="connsiteY10" fmla="*/ 9626 h 6025415"/>
              <a:gd name="connsiteX11" fmla="*/ 3503595 w 5120640"/>
              <a:gd name="connsiteY11" fmla="*/ 67377 h 6025415"/>
              <a:gd name="connsiteX12" fmla="*/ 3850105 w 5120640"/>
              <a:gd name="connsiteY12" fmla="*/ 77003 h 6025415"/>
              <a:gd name="connsiteX13" fmla="*/ 4225490 w 5120640"/>
              <a:gd name="connsiteY13" fmla="*/ 19251 h 6025415"/>
              <a:gd name="connsiteX14" fmla="*/ 4581625 w 5120640"/>
              <a:gd name="connsiteY14" fmla="*/ 77003 h 6025415"/>
              <a:gd name="connsiteX15" fmla="*/ 4928134 w 5120640"/>
              <a:gd name="connsiteY15" fmla="*/ 57752 h 6025415"/>
              <a:gd name="connsiteX16" fmla="*/ 5120640 w 5120640"/>
              <a:gd name="connsiteY16" fmla="*/ 38501 h 6025415"/>
              <a:gd name="connsiteX17" fmla="*/ 5091764 w 5120640"/>
              <a:gd name="connsiteY17" fmla="*/ 298384 h 6025415"/>
              <a:gd name="connsiteX18" fmla="*/ 5005136 w 5120640"/>
              <a:gd name="connsiteY18" fmla="*/ 558266 h 6025415"/>
              <a:gd name="connsiteX19" fmla="*/ 5072513 w 5120640"/>
              <a:gd name="connsiteY19" fmla="*/ 760396 h 6025415"/>
              <a:gd name="connsiteX20" fmla="*/ 4995511 w 5120640"/>
              <a:gd name="connsiteY20" fmla="*/ 1193533 h 6025415"/>
              <a:gd name="connsiteX21" fmla="*/ 5082139 w 5120640"/>
              <a:gd name="connsiteY21" fmla="*/ 1857676 h 6025415"/>
              <a:gd name="connsiteX22" fmla="*/ 5091764 w 5120640"/>
              <a:gd name="connsiteY22" fmla="*/ 2415941 h 6025415"/>
              <a:gd name="connsiteX23" fmla="*/ 5053263 w 5120640"/>
              <a:gd name="connsiteY23" fmla="*/ 2868329 h 6025415"/>
              <a:gd name="connsiteX24" fmla="*/ 5111014 w 5120640"/>
              <a:gd name="connsiteY24" fmla="*/ 3118586 h 6025415"/>
              <a:gd name="connsiteX25" fmla="*/ 5043637 w 5120640"/>
              <a:gd name="connsiteY25" fmla="*/ 3792354 h 6025415"/>
              <a:gd name="connsiteX26" fmla="*/ 5120640 w 5120640"/>
              <a:gd name="connsiteY26" fmla="*/ 3859731 h 6025415"/>
              <a:gd name="connsiteX27" fmla="*/ 5024387 w 5120640"/>
              <a:gd name="connsiteY27" fmla="*/ 3907857 h 6025415"/>
              <a:gd name="connsiteX28" fmla="*/ 5053263 w 5120640"/>
              <a:gd name="connsiteY28" fmla="*/ 4244741 h 6025415"/>
              <a:gd name="connsiteX29" fmla="*/ 5101389 w 5120640"/>
              <a:gd name="connsiteY29" fmla="*/ 4600876 h 6025415"/>
              <a:gd name="connsiteX30" fmla="*/ 5072513 w 5120640"/>
              <a:gd name="connsiteY30" fmla="*/ 4726005 h 6025415"/>
              <a:gd name="connsiteX31" fmla="*/ 5053263 w 5120640"/>
              <a:gd name="connsiteY31" fmla="*/ 4822257 h 6025415"/>
              <a:gd name="connsiteX32" fmla="*/ 5111014 w 5120640"/>
              <a:gd name="connsiteY32" fmla="*/ 4976261 h 6025415"/>
              <a:gd name="connsiteX33" fmla="*/ 5043637 w 5120640"/>
              <a:gd name="connsiteY33" fmla="*/ 5265019 h 6025415"/>
              <a:gd name="connsiteX34" fmla="*/ 5101389 w 5120640"/>
              <a:gd name="connsiteY34" fmla="*/ 5659655 h 6025415"/>
              <a:gd name="connsiteX35" fmla="*/ 5082139 w 5120640"/>
              <a:gd name="connsiteY35" fmla="*/ 5909912 h 6025415"/>
              <a:gd name="connsiteX36" fmla="*/ 4918509 w 5120640"/>
              <a:gd name="connsiteY36" fmla="*/ 5986914 h 6025415"/>
              <a:gd name="connsiteX37" fmla="*/ 4716379 w 5120640"/>
              <a:gd name="connsiteY37" fmla="*/ 5948413 h 6025415"/>
              <a:gd name="connsiteX38" fmla="*/ 4437246 w 5120640"/>
              <a:gd name="connsiteY38" fmla="*/ 5977289 h 6025415"/>
              <a:gd name="connsiteX39" fmla="*/ 3619099 w 5120640"/>
              <a:gd name="connsiteY39" fmla="*/ 5938788 h 6025415"/>
              <a:gd name="connsiteX40" fmla="*/ 2964581 w 5120640"/>
              <a:gd name="connsiteY40" fmla="*/ 6006165 h 6025415"/>
              <a:gd name="connsiteX41" fmla="*/ 2464067 w 5120640"/>
              <a:gd name="connsiteY41" fmla="*/ 5977289 h 6025415"/>
              <a:gd name="connsiteX42" fmla="*/ 1867301 w 5120640"/>
              <a:gd name="connsiteY42" fmla="*/ 6015790 h 6025415"/>
              <a:gd name="connsiteX43" fmla="*/ 1703671 w 5120640"/>
              <a:gd name="connsiteY43" fmla="*/ 5929163 h 6025415"/>
              <a:gd name="connsiteX44" fmla="*/ 1607419 w 5120640"/>
              <a:gd name="connsiteY44" fmla="*/ 6015790 h 6025415"/>
              <a:gd name="connsiteX45" fmla="*/ 1337911 w 5120640"/>
              <a:gd name="connsiteY45" fmla="*/ 6006165 h 6025415"/>
              <a:gd name="connsiteX46" fmla="*/ 962526 w 5120640"/>
              <a:gd name="connsiteY46" fmla="*/ 6025415 h 6025415"/>
              <a:gd name="connsiteX47" fmla="*/ 625642 w 5120640"/>
              <a:gd name="connsiteY47" fmla="*/ 5967664 h 6025415"/>
              <a:gd name="connsiteX48" fmla="*/ 240631 w 5120640"/>
              <a:gd name="connsiteY48" fmla="*/ 6025415 h 6025415"/>
              <a:gd name="connsiteX49" fmla="*/ 67376 w 5120640"/>
              <a:gd name="connsiteY49" fmla="*/ 5967664 h 6025415"/>
              <a:gd name="connsiteX50" fmla="*/ 96252 w 5120640"/>
              <a:gd name="connsiteY50" fmla="*/ 5659655 h 6025415"/>
              <a:gd name="connsiteX51" fmla="*/ 134753 w 5120640"/>
              <a:gd name="connsiteY51" fmla="*/ 5515276 h 6025415"/>
              <a:gd name="connsiteX52" fmla="*/ 86627 w 5120640"/>
              <a:gd name="connsiteY52" fmla="*/ 5322771 h 6025415"/>
              <a:gd name="connsiteX53" fmla="*/ 134753 w 5120640"/>
              <a:gd name="connsiteY53" fmla="*/ 5034013 h 6025415"/>
              <a:gd name="connsiteX54" fmla="*/ 77002 w 5120640"/>
              <a:gd name="connsiteY54" fmla="*/ 4822257 h 6025415"/>
              <a:gd name="connsiteX55" fmla="*/ 48126 w 5120640"/>
              <a:gd name="connsiteY55" fmla="*/ 4658628 h 6025415"/>
              <a:gd name="connsiteX56" fmla="*/ 96252 w 5120640"/>
              <a:gd name="connsiteY56" fmla="*/ 4427621 h 6025415"/>
              <a:gd name="connsiteX57" fmla="*/ 77002 w 5120640"/>
              <a:gd name="connsiteY57" fmla="*/ 4244741 h 6025415"/>
              <a:gd name="connsiteX58" fmla="*/ 28875 w 5120640"/>
              <a:gd name="connsiteY58" fmla="*/ 4090737 h 6025415"/>
              <a:gd name="connsiteX59" fmla="*/ 125128 w 5120640"/>
              <a:gd name="connsiteY59" fmla="*/ 3917483 h 6025415"/>
              <a:gd name="connsiteX60" fmla="*/ 67376 w 5120640"/>
              <a:gd name="connsiteY60" fmla="*/ 3657600 h 6025415"/>
              <a:gd name="connsiteX61" fmla="*/ 96252 w 5120640"/>
              <a:gd name="connsiteY61" fmla="*/ 3407344 h 6025415"/>
              <a:gd name="connsiteX62" fmla="*/ 67376 w 5120640"/>
              <a:gd name="connsiteY62" fmla="*/ 2926080 h 6025415"/>
              <a:gd name="connsiteX63" fmla="*/ 115503 w 5120640"/>
              <a:gd name="connsiteY63" fmla="*/ 2733575 h 6025415"/>
              <a:gd name="connsiteX64" fmla="*/ 57751 w 5120640"/>
              <a:gd name="connsiteY64" fmla="*/ 2531445 h 6025415"/>
              <a:gd name="connsiteX65" fmla="*/ 115503 w 5120640"/>
              <a:gd name="connsiteY65" fmla="*/ 1992430 h 6025415"/>
              <a:gd name="connsiteX66" fmla="*/ 48126 w 5120640"/>
              <a:gd name="connsiteY66" fmla="*/ 1799925 h 6025415"/>
              <a:gd name="connsiteX67" fmla="*/ 96252 w 5120640"/>
              <a:gd name="connsiteY67" fmla="*/ 1347537 h 6025415"/>
              <a:gd name="connsiteX68" fmla="*/ 0 w 5120640"/>
              <a:gd name="connsiteY68" fmla="*/ 818148 h 6025415"/>
              <a:gd name="connsiteX69" fmla="*/ 115503 w 5120640"/>
              <a:gd name="connsiteY69" fmla="*/ 394636 h 6025415"/>
              <a:gd name="connsiteX70" fmla="*/ 77002 w 5120640"/>
              <a:gd name="connsiteY70" fmla="*/ 144379 h 6025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5120640" h="6025415">
                <a:moveTo>
                  <a:pt x="125128" y="0"/>
                </a:moveTo>
                <a:lnTo>
                  <a:pt x="202130" y="48127"/>
                </a:lnTo>
                <a:lnTo>
                  <a:pt x="539014" y="96253"/>
                </a:lnTo>
                <a:lnTo>
                  <a:pt x="808522" y="38501"/>
                </a:lnTo>
                <a:lnTo>
                  <a:pt x="924025" y="57752"/>
                </a:lnTo>
                <a:lnTo>
                  <a:pt x="1203157" y="9626"/>
                </a:lnTo>
                <a:lnTo>
                  <a:pt x="1636294" y="67377"/>
                </a:lnTo>
                <a:lnTo>
                  <a:pt x="2107932" y="28876"/>
                </a:lnTo>
                <a:lnTo>
                  <a:pt x="2550694" y="38501"/>
                </a:lnTo>
                <a:lnTo>
                  <a:pt x="2858703" y="77003"/>
                </a:lnTo>
                <a:lnTo>
                  <a:pt x="3108960" y="9626"/>
                </a:lnTo>
                <a:lnTo>
                  <a:pt x="3503595" y="67377"/>
                </a:lnTo>
                <a:lnTo>
                  <a:pt x="3850105" y="77003"/>
                </a:lnTo>
                <a:lnTo>
                  <a:pt x="4225490" y="19251"/>
                </a:lnTo>
                <a:lnTo>
                  <a:pt x="4581625" y="77003"/>
                </a:lnTo>
                <a:lnTo>
                  <a:pt x="4928134" y="57752"/>
                </a:lnTo>
                <a:lnTo>
                  <a:pt x="5120640" y="38501"/>
                </a:lnTo>
                <a:lnTo>
                  <a:pt x="5091764" y="298384"/>
                </a:lnTo>
                <a:lnTo>
                  <a:pt x="5005136" y="558266"/>
                </a:lnTo>
                <a:lnTo>
                  <a:pt x="5072513" y="760396"/>
                </a:lnTo>
                <a:lnTo>
                  <a:pt x="4995511" y="1193533"/>
                </a:lnTo>
                <a:lnTo>
                  <a:pt x="5082139" y="1857676"/>
                </a:lnTo>
                <a:lnTo>
                  <a:pt x="5091764" y="2415941"/>
                </a:lnTo>
                <a:lnTo>
                  <a:pt x="5053263" y="2868329"/>
                </a:lnTo>
                <a:lnTo>
                  <a:pt x="5111014" y="3118586"/>
                </a:lnTo>
                <a:lnTo>
                  <a:pt x="5043637" y="3792354"/>
                </a:lnTo>
                <a:lnTo>
                  <a:pt x="5120640" y="3859731"/>
                </a:lnTo>
                <a:lnTo>
                  <a:pt x="5024387" y="3907857"/>
                </a:lnTo>
                <a:lnTo>
                  <a:pt x="5053263" y="4244741"/>
                </a:lnTo>
                <a:lnTo>
                  <a:pt x="5101389" y="4600876"/>
                </a:lnTo>
                <a:lnTo>
                  <a:pt x="5072513" y="4726005"/>
                </a:lnTo>
                <a:lnTo>
                  <a:pt x="5053263" y="4822257"/>
                </a:lnTo>
                <a:lnTo>
                  <a:pt x="5111014" y="4976261"/>
                </a:lnTo>
                <a:lnTo>
                  <a:pt x="5043637" y="5265019"/>
                </a:lnTo>
                <a:lnTo>
                  <a:pt x="5101389" y="5659655"/>
                </a:lnTo>
                <a:lnTo>
                  <a:pt x="5082139" y="5909912"/>
                </a:lnTo>
                <a:lnTo>
                  <a:pt x="4918509" y="5986914"/>
                </a:lnTo>
                <a:lnTo>
                  <a:pt x="4716379" y="5948413"/>
                </a:lnTo>
                <a:lnTo>
                  <a:pt x="4437246" y="5977289"/>
                </a:lnTo>
                <a:lnTo>
                  <a:pt x="3619099" y="5938788"/>
                </a:lnTo>
                <a:lnTo>
                  <a:pt x="2964581" y="6006165"/>
                </a:lnTo>
                <a:lnTo>
                  <a:pt x="2464067" y="5977289"/>
                </a:lnTo>
                <a:lnTo>
                  <a:pt x="1867301" y="6015790"/>
                </a:lnTo>
                <a:lnTo>
                  <a:pt x="1703671" y="5929163"/>
                </a:lnTo>
                <a:lnTo>
                  <a:pt x="1607419" y="6015790"/>
                </a:lnTo>
                <a:lnTo>
                  <a:pt x="1337911" y="6006165"/>
                </a:lnTo>
                <a:lnTo>
                  <a:pt x="962526" y="6025415"/>
                </a:lnTo>
                <a:lnTo>
                  <a:pt x="625642" y="5967664"/>
                </a:lnTo>
                <a:lnTo>
                  <a:pt x="240631" y="6025415"/>
                </a:lnTo>
                <a:lnTo>
                  <a:pt x="67376" y="5967664"/>
                </a:lnTo>
                <a:lnTo>
                  <a:pt x="96252" y="5659655"/>
                </a:lnTo>
                <a:lnTo>
                  <a:pt x="134753" y="5515276"/>
                </a:lnTo>
                <a:lnTo>
                  <a:pt x="86627" y="5322771"/>
                </a:lnTo>
                <a:lnTo>
                  <a:pt x="134753" y="5034013"/>
                </a:lnTo>
                <a:lnTo>
                  <a:pt x="77002" y="4822257"/>
                </a:lnTo>
                <a:lnTo>
                  <a:pt x="48126" y="4658628"/>
                </a:lnTo>
                <a:lnTo>
                  <a:pt x="96252" y="4427621"/>
                </a:lnTo>
                <a:lnTo>
                  <a:pt x="77002" y="4244741"/>
                </a:lnTo>
                <a:lnTo>
                  <a:pt x="28875" y="4090737"/>
                </a:lnTo>
                <a:lnTo>
                  <a:pt x="125128" y="3917483"/>
                </a:lnTo>
                <a:lnTo>
                  <a:pt x="67376" y="3657600"/>
                </a:lnTo>
                <a:lnTo>
                  <a:pt x="96252" y="3407344"/>
                </a:lnTo>
                <a:lnTo>
                  <a:pt x="67376" y="2926080"/>
                </a:lnTo>
                <a:lnTo>
                  <a:pt x="115503" y="2733575"/>
                </a:lnTo>
                <a:lnTo>
                  <a:pt x="57751" y="2531445"/>
                </a:lnTo>
                <a:lnTo>
                  <a:pt x="115503" y="1992430"/>
                </a:lnTo>
                <a:lnTo>
                  <a:pt x="48126" y="1799925"/>
                </a:lnTo>
                <a:lnTo>
                  <a:pt x="96252" y="1347537"/>
                </a:lnTo>
                <a:lnTo>
                  <a:pt x="0" y="818148"/>
                </a:lnTo>
                <a:lnTo>
                  <a:pt x="115503" y="394636"/>
                </a:lnTo>
                <a:lnTo>
                  <a:pt x="77002" y="144379"/>
                </a:lnTo>
                <a:close/>
              </a:path>
            </a:pathLst>
          </a:custGeom>
          <a:effectLst>
            <a:outerShdw blurRad="50800" dist="38100" dir="2700000" algn="tl" rotWithShape="0">
              <a:schemeClr val="bg1">
                <a:lumMod val="50000"/>
                <a:alpha val="20000"/>
              </a:schemeClr>
            </a:outerShdw>
          </a:effectLst>
        </p:spPr>
      </p:pic>
      <p:sp>
        <p:nvSpPr>
          <p:cNvPr id="44" name="文本框 43">
            <a:extLst>
              <a:ext uri="{FF2B5EF4-FFF2-40B4-BE49-F238E27FC236}">
                <a16:creationId xmlns:a16="http://schemas.microsoft.com/office/drawing/2014/main" id="{A6C29B89-F848-4174-A681-20357FABD84D}"/>
              </a:ext>
            </a:extLst>
          </p:cNvPr>
          <p:cNvSpPr txBox="1"/>
          <p:nvPr/>
        </p:nvSpPr>
        <p:spPr>
          <a:xfrm>
            <a:off x="3132253" y="1898313"/>
            <a:ext cx="1876913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fontAlgn="base"/>
            <a:r>
              <a:rPr lang="en-US" altLang="zh-CN" sz="1200" b="0" dirty="0">
                <a:solidFill>
                  <a:schemeClr val="tx2"/>
                </a:solidFill>
                <a:effectLst/>
                <a:latin typeface="+mn-ea"/>
              </a:rPr>
              <a:t>Poppy Field, Argenteuil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CA7FDEB4-F098-4E59-BA1E-F415EFA94657}"/>
              </a:ext>
            </a:extLst>
          </p:cNvPr>
          <p:cNvSpPr txBox="1"/>
          <p:nvPr/>
        </p:nvSpPr>
        <p:spPr>
          <a:xfrm>
            <a:off x="3005514" y="1565859"/>
            <a:ext cx="214944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dirty="0">
                <a:latin typeface="+mj-ea"/>
                <a:ea typeface="+mj-ea"/>
                <a:cs typeface="Times New Roman" panose="02020603050405020304" pitchFamily="18" charset="0"/>
              </a:rPr>
              <a:t>《</a:t>
            </a:r>
            <a:r>
              <a:rPr lang="zh-CN" altLang="en-US" dirty="0">
                <a:latin typeface="+mj-ea"/>
                <a:ea typeface="+mj-ea"/>
                <a:cs typeface="Times New Roman" panose="02020603050405020304" pitchFamily="18" charset="0"/>
              </a:rPr>
              <a:t>阿让特伊的罂粟田</a:t>
            </a:r>
            <a:r>
              <a:rPr lang="en-US" altLang="zh-CN" dirty="0">
                <a:latin typeface="+mj-ea"/>
                <a:ea typeface="+mj-ea"/>
                <a:cs typeface="Times New Roman" panose="02020603050405020304" pitchFamily="18" charset="0"/>
              </a:rPr>
              <a:t>》</a:t>
            </a:r>
            <a:endParaRPr lang="zh-CN" altLang="en-US" dirty="0"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51B35607-BCA4-473A-AF7E-352CA7FF8057}"/>
              </a:ext>
            </a:extLst>
          </p:cNvPr>
          <p:cNvSpPr txBox="1"/>
          <p:nvPr/>
        </p:nvSpPr>
        <p:spPr>
          <a:xfrm>
            <a:off x="4991456" y="1898313"/>
            <a:ext cx="327013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200" dirty="0">
                <a:solidFill>
                  <a:schemeClr val="accent3">
                    <a:lumMod val="75000"/>
                  </a:schemeClr>
                </a:solidFill>
              </a:rPr>
              <a:t>1875</a:t>
            </a:r>
            <a:endParaRPr lang="zh-CN" altLang="en-US" sz="12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908C200B-5022-4326-B570-D35DA62BFA25}"/>
              </a:ext>
            </a:extLst>
          </p:cNvPr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54340" y="1963621"/>
            <a:ext cx="4704535" cy="3481356"/>
          </a:xfrm>
          <a:prstGeom prst="rect">
            <a:avLst/>
          </a:prstGeom>
        </p:spPr>
      </p:pic>
      <p:pic>
        <p:nvPicPr>
          <p:cNvPr id="48" name="图片 47">
            <a:extLst>
              <a:ext uri="{FF2B5EF4-FFF2-40B4-BE49-F238E27FC236}">
                <a16:creationId xmlns:a16="http://schemas.microsoft.com/office/drawing/2014/main" id="{B055A861-5CEF-4AF4-924D-47DB98531EA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 flipH="1">
            <a:off x="9611288" y="481389"/>
            <a:ext cx="807052" cy="2686060"/>
          </a:xfrm>
          <a:custGeom>
            <a:avLst/>
            <a:gdLst>
              <a:gd name="connsiteX0" fmla="*/ 125128 w 5120640"/>
              <a:gd name="connsiteY0" fmla="*/ 0 h 6025415"/>
              <a:gd name="connsiteX1" fmla="*/ 202130 w 5120640"/>
              <a:gd name="connsiteY1" fmla="*/ 48127 h 6025415"/>
              <a:gd name="connsiteX2" fmla="*/ 539014 w 5120640"/>
              <a:gd name="connsiteY2" fmla="*/ 96253 h 6025415"/>
              <a:gd name="connsiteX3" fmla="*/ 808522 w 5120640"/>
              <a:gd name="connsiteY3" fmla="*/ 38501 h 6025415"/>
              <a:gd name="connsiteX4" fmla="*/ 924025 w 5120640"/>
              <a:gd name="connsiteY4" fmla="*/ 57752 h 6025415"/>
              <a:gd name="connsiteX5" fmla="*/ 1203157 w 5120640"/>
              <a:gd name="connsiteY5" fmla="*/ 9626 h 6025415"/>
              <a:gd name="connsiteX6" fmla="*/ 1636294 w 5120640"/>
              <a:gd name="connsiteY6" fmla="*/ 67377 h 6025415"/>
              <a:gd name="connsiteX7" fmla="*/ 2107932 w 5120640"/>
              <a:gd name="connsiteY7" fmla="*/ 28876 h 6025415"/>
              <a:gd name="connsiteX8" fmla="*/ 2550694 w 5120640"/>
              <a:gd name="connsiteY8" fmla="*/ 38501 h 6025415"/>
              <a:gd name="connsiteX9" fmla="*/ 2858703 w 5120640"/>
              <a:gd name="connsiteY9" fmla="*/ 77003 h 6025415"/>
              <a:gd name="connsiteX10" fmla="*/ 3108960 w 5120640"/>
              <a:gd name="connsiteY10" fmla="*/ 9626 h 6025415"/>
              <a:gd name="connsiteX11" fmla="*/ 3503595 w 5120640"/>
              <a:gd name="connsiteY11" fmla="*/ 67377 h 6025415"/>
              <a:gd name="connsiteX12" fmla="*/ 3850105 w 5120640"/>
              <a:gd name="connsiteY12" fmla="*/ 77003 h 6025415"/>
              <a:gd name="connsiteX13" fmla="*/ 4225490 w 5120640"/>
              <a:gd name="connsiteY13" fmla="*/ 19251 h 6025415"/>
              <a:gd name="connsiteX14" fmla="*/ 4581625 w 5120640"/>
              <a:gd name="connsiteY14" fmla="*/ 77003 h 6025415"/>
              <a:gd name="connsiteX15" fmla="*/ 4928134 w 5120640"/>
              <a:gd name="connsiteY15" fmla="*/ 57752 h 6025415"/>
              <a:gd name="connsiteX16" fmla="*/ 5120640 w 5120640"/>
              <a:gd name="connsiteY16" fmla="*/ 38501 h 6025415"/>
              <a:gd name="connsiteX17" fmla="*/ 5091764 w 5120640"/>
              <a:gd name="connsiteY17" fmla="*/ 298384 h 6025415"/>
              <a:gd name="connsiteX18" fmla="*/ 5005136 w 5120640"/>
              <a:gd name="connsiteY18" fmla="*/ 558266 h 6025415"/>
              <a:gd name="connsiteX19" fmla="*/ 5072513 w 5120640"/>
              <a:gd name="connsiteY19" fmla="*/ 760396 h 6025415"/>
              <a:gd name="connsiteX20" fmla="*/ 4995511 w 5120640"/>
              <a:gd name="connsiteY20" fmla="*/ 1193533 h 6025415"/>
              <a:gd name="connsiteX21" fmla="*/ 5082139 w 5120640"/>
              <a:gd name="connsiteY21" fmla="*/ 1857676 h 6025415"/>
              <a:gd name="connsiteX22" fmla="*/ 5091764 w 5120640"/>
              <a:gd name="connsiteY22" fmla="*/ 2415941 h 6025415"/>
              <a:gd name="connsiteX23" fmla="*/ 5053263 w 5120640"/>
              <a:gd name="connsiteY23" fmla="*/ 2868329 h 6025415"/>
              <a:gd name="connsiteX24" fmla="*/ 5111014 w 5120640"/>
              <a:gd name="connsiteY24" fmla="*/ 3118586 h 6025415"/>
              <a:gd name="connsiteX25" fmla="*/ 5043637 w 5120640"/>
              <a:gd name="connsiteY25" fmla="*/ 3792354 h 6025415"/>
              <a:gd name="connsiteX26" fmla="*/ 5120640 w 5120640"/>
              <a:gd name="connsiteY26" fmla="*/ 3859731 h 6025415"/>
              <a:gd name="connsiteX27" fmla="*/ 5024387 w 5120640"/>
              <a:gd name="connsiteY27" fmla="*/ 3907857 h 6025415"/>
              <a:gd name="connsiteX28" fmla="*/ 5053263 w 5120640"/>
              <a:gd name="connsiteY28" fmla="*/ 4244741 h 6025415"/>
              <a:gd name="connsiteX29" fmla="*/ 5101389 w 5120640"/>
              <a:gd name="connsiteY29" fmla="*/ 4600876 h 6025415"/>
              <a:gd name="connsiteX30" fmla="*/ 5072513 w 5120640"/>
              <a:gd name="connsiteY30" fmla="*/ 4726005 h 6025415"/>
              <a:gd name="connsiteX31" fmla="*/ 5053263 w 5120640"/>
              <a:gd name="connsiteY31" fmla="*/ 4822257 h 6025415"/>
              <a:gd name="connsiteX32" fmla="*/ 5111014 w 5120640"/>
              <a:gd name="connsiteY32" fmla="*/ 4976261 h 6025415"/>
              <a:gd name="connsiteX33" fmla="*/ 5043637 w 5120640"/>
              <a:gd name="connsiteY33" fmla="*/ 5265019 h 6025415"/>
              <a:gd name="connsiteX34" fmla="*/ 5101389 w 5120640"/>
              <a:gd name="connsiteY34" fmla="*/ 5659655 h 6025415"/>
              <a:gd name="connsiteX35" fmla="*/ 5082139 w 5120640"/>
              <a:gd name="connsiteY35" fmla="*/ 5909912 h 6025415"/>
              <a:gd name="connsiteX36" fmla="*/ 4918509 w 5120640"/>
              <a:gd name="connsiteY36" fmla="*/ 5986914 h 6025415"/>
              <a:gd name="connsiteX37" fmla="*/ 4716379 w 5120640"/>
              <a:gd name="connsiteY37" fmla="*/ 5948413 h 6025415"/>
              <a:gd name="connsiteX38" fmla="*/ 4437246 w 5120640"/>
              <a:gd name="connsiteY38" fmla="*/ 5977289 h 6025415"/>
              <a:gd name="connsiteX39" fmla="*/ 3619099 w 5120640"/>
              <a:gd name="connsiteY39" fmla="*/ 5938788 h 6025415"/>
              <a:gd name="connsiteX40" fmla="*/ 2964581 w 5120640"/>
              <a:gd name="connsiteY40" fmla="*/ 6006165 h 6025415"/>
              <a:gd name="connsiteX41" fmla="*/ 2464067 w 5120640"/>
              <a:gd name="connsiteY41" fmla="*/ 5977289 h 6025415"/>
              <a:gd name="connsiteX42" fmla="*/ 1867301 w 5120640"/>
              <a:gd name="connsiteY42" fmla="*/ 6015790 h 6025415"/>
              <a:gd name="connsiteX43" fmla="*/ 1703671 w 5120640"/>
              <a:gd name="connsiteY43" fmla="*/ 5929163 h 6025415"/>
              <a:gd name="connsiteX44" fmla="*/ 1607419 w 5120640"/>
              <a:gd name="connsiteY44" fmla="*/ 6015790 h 6025415"/>
              <a:gd name="connsiteX45" fmla="*/ 1337911 w 5120640"/>
              <a:gd name="connsiteY45" fmla="*/ 6006165 h 6025415"/>
              <a:gd name="connsiteX46" fmla="*/ 962526 w 5120640"/>
              <a:gd name="connsiteY46" fmla="*/ 6025415 h 6025415"/>
              <a:gd name="connsiteX47" fmla="*/ 625642 w 5120640"/>
              <a:gd name="connsiteY47" fmla="*/ 5967664 h 6025415"/>
              <a:gd name="connsiteX48" fmla="*/ 240631 w 5120640"/>
              <a:gd name="connsiteY48" fmla="*/ 6025415 h 6025415"/>
              <a:gd name="connsiteX49" fmla="*/ 67376 w 5120640"/>
              <a:gd name="connsiteY49" fmla="*/ 5967664 h 6025415"/>
              <a:gd name="connsiteX50" fmla="*/ 96252 w 5120640"/>
              <a:gd name="connsiteY50" fmla="*/ 5659655 h 6025415"/>
              <a:gd name="connsiteX51" fmla="*/ 134753 w 5120640"/>
              <a:gd name="connsiteY51" fmla="*/ 5515276 h 6025415"/>
              <a:gd name="connsiteX52" fmla="*/ 86627 w 5120640"/>
              <a:gd name="connsiteY52" fmla="*/ 5322771 h 6025415"/>
              <a:gd name="connsiteX53" fmla="*/ 134753 w 5120640"/>
              <a:gd name="connsiteY53" fmla="*/ 5034013 h 6025415"/>
              <a:gd name="connsiteX54" fmla="*/ 77002 w 5120640"/>
              <a:gd name="connsiteY54" fmla="*/ 4822257 h 6025415"/>
              <a:gd name="connsiteX55" fmla="*/ 48126 w 5120640"/>
              <a:gd name="connsiteY55" fmla="*/ 4658628 h 6025415"/>
              <a:gd name="connsiteX56" fmla="*/ 96252 w 5120640"/>
              <a:gd name="connsiteY56" fmla="*/ 4427621 h 6025415"/>
              <a:gd name="connsiteX57" fmla="*/ 77002 w 5120640"/>
              <a:gd name="connsiteY57" fmla="*/ 4244741 h 6025415"/>
              <a:gd name="connsiteX58" fmla="*/ 28875 w 5120640"/>
              <a:gd name="connsiteY58" fmla="*/ 4090737 h 6025415"/>
              <a:gd name="connsiteX59" fmla="*/ 125128 w 5120640"/>
              <a:gd name="connsiteY59" fmla="*/ 3917483 h 6025415"/>
              <a:gd name="connsiteX60" fmla="*/ 67376 w 5120640"/>
              <a:gd name="connsiteY60" fmla="*/ 3657600 h 6025415"/>
              <a:gd name="connsiteX61" fmla="*/ 96252 w 5120640"/>
              <a:gd name="connsiteY61" fmla="*/ 3407344 h 6025415"/>
              <a:gd name="connsiteX62" fmla="*/ 67376 w 5120640"/>
              <a:gd name="connsiteY62" fmla="*/ 2926080 h 6025415"/>
              <a:gd name="connsiteX63" fmla="*/ 115503 w 5120640"/>
              <a:gd name="connsiteY63" fmla="*/ 2733575 h 6025415"/>
              <a:gd name="connsiteX64" fmla="*/ 57751 w 5120640"/>
              <a:gd name="connsiteY64" fmla="*/ 2531445 h 6025415"/>
              <a:gd name="connsiteX65" fmla="*/ 115503 w 5120640"/>
              <a:gd name="connsiteY65" fmla="*/ 1992430 h 6025415"/>
              <a:gd name="connsiteX66" fmla="*/ 48126 w 5120640"/>
              <a:gd name="connsiteY66" fmla="*/ 1799925 h 6025415"/>
              <a:gd name="connsiteX67" fmla="*/ 96252 w 5120640"/>
              <a:gd name="connsiteY67" fmla="*/ 1347537 h 6025415"/>
              <a:gd name="connsiteX68" fmla="*/ 0 w 5120640"/>
              <a:gd name="connsiteY68" fmla="*/ 818148 h 6025415"/>
              <a:gd name="connsiteX69" fmla="*/ 115503 w 5120640"/>
              <a:gd name="connsiteY69" fmla="*/ 394636 h 6025415"/>
              <a:gd name="connsiteX70" fmla="*/ 77002 w 5120640"/>
              <a:gd name="connsiteY70" fmla="*/ 144379 h 6025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5120640" h="6025415">
                <a:moveTo>
                  <a:pt x="125128" y="0"/>
                </a:moveTo>
                <a:lnTo>
                  <a:pt x="202130" y="48127"/>
                </a:lnTo>
                <a:lnTo>
                  <a:pt x="539014" y="96253"/>
                </a:lnTo>
                <a:lnTo>
                  <a:pt x="808522" y="38501"/>
                </a:lnTo>
                <a:lnTo>
                  <a:pt x="924025" y="57752"/>
                </a:lnTo>
                <a:lnTo>
                  <a:pt x="1203157" y="9626"/>
                </a:lnTo>
                <a:lnTo>
                  <a:pt x="1636294" y="67377"/>
                </a:lnTo>
                <a:lnTo>
                  <a:pt x="2107932" y="28876"/>
                </a:lnTo>
                <a:lnTo>
                  <a:pt x="2550694" y="38501"/>
                </a:lnTo>
                <a:lnTo>
                  <a:pt x="2858703" y="77003"/>
                </a:lnTo>
                <a:lnTo>
                  <a:pt x="3108960" y="9626"/>
                </a:lnTo>
                <a:lnTo>
                  <a:pt x="3503595" y="67377"/>
                </a:lnTo>
                <a:lnTo>
                  <a:pt x="3850105" y="77003"/>
                </a:lnTo>
                <a:lnTo>
                  <a:pt x="4225490" y="19251"/>
                </a:lnTo>
                <a:lnTo>
                  <a:pt x="4581625" y="77003"/>
                </a:lnTo>
                <a:lnTo>
                  <a:pt x="4928134" y="57752"/>
                </a:lnTo>
                <a:lnTo>
                  <a:pt x="5120640" y="38501"/>
                </a:lnTo>
                <a:lnTo>
                  <a:pt x="5091764" y="298384"/>
                </a:lnTo>
                <a:lnTo>
                  <a:pt x="5005136" y="558266"/>
                </a:lnTo>
                <a:lnTo>
                  <a:pt x="5072513" y="760396"/>
                </a:lnTo>
                <a:lnTo>
                  <a:pt x="4995511" y="1193533"/>
                </a:lnTo>
                <a:lnTo>
                  <a:pt x="5082139" y="1857676"/>
                </a:lnTo>
                <a:lnTo>
                  <a:pt x="5091764" y="2415941"/>
                </a:lnTo>
                <a:lnTo>
                  <a:pt x="5053263" y="2868329"/>
                </a:lnTo>
                <a:lnTo>
                  <a:pt x="5111014" y="3118586"/>
                </a:lnTo>
                <a:lnTo>
                  <a:pt x="5043637" y="3792354"/>
                </a:lnTo>
                <a:lnTo>
                  <a:pt x="5120640" y="3859731"/>
                </a:lnTo>
                <a:lnTo>
                  <a:pt x="5024387" y="3907857"/>
                </a:lnTo>
                <a:lnTo>
                  <a:pt x="5053263" y="4244741"/>
                </a:lnTo>
                <a:lnTo>
                  <a:pt x="5101389" y="4600876"/>
                </a:lnTo>
                <a:lnTo>
                  <a:pt x="5072513" y="4726005"/>
                </a:lnTo>
                <a:lnTo>
                  <a:pt x="5053263" y="4822257"/>
                </a:lnTo>
                <a:lnTo>
                  <a:pt x="5111014" y="4976261"/>
                </a:lnTo>
                <a:lnTo>
                  <a:pt x="5043637" y="5265019"/>
                </a:lnTo>
                <a:lnTo>
                  <a:pt x="5101389" y="5659655"/>
                </a:lnTo>
                <a:lnTo>
                  <a:pt x="5082139" y="5909912"/>
                </a:lnTo>
                <a:lnTo>
                  <a:pt x="4918509" y="5986914"/>
                </a:lnTo>
                <a:lnTo>
                  <a:pt x="4716379" y="5948413"/>
                </a:lnTo>
                <a:lnTo>
                  <a:pt x="4437246" y="5977289"/>
                </a:lnTo>
                <a:lnTo>
                  <a:pt x="3619099" y="5938788"/>
                </a:lnTo>
                <a:lnTo>
                  <a:pt x="2964581" y="6006165"/>
                </a:lnTo>
                <a:lnTo>
                  <a:pt x="2464067" y="5977289"/>
                </a:lnTo>
                <a:lnTo>
                  <a:pt x="1867301" y="6015790"/>
                </a:lnTo>
                <a:lnTo>
                  <a:pt x="1703671" y="5929163"/>
                </a:lnTo>
                <a:lnTo>
                  <a:pt x="1607419" y="6015790"/>
                </a:lnTo>
                <a:lnTo>
                  <a:pt x="1337911" y="6006165"/>
                </a:lnTo>
                <a:lnTo>
                  <a:pt x="962526" y="6025415"/>
                </a:lnTo>
                <a:lnTo>
                  <a:pt x="625642" y="5967664"/>
                </a:lnTo>
                <a:lnTo>
                  <a:pt x="240631" y="6025415"/>
                </a:lnTo>
                <a:lnTo>
                  <a:pt x="67376" y="5967664"/>
                </a:lnTo>
                <a:lnTo>
                  <a:pt x="96252" y="5659655"/>
                </a:lnTo>
                <a:lnTo>
                  <a:pt x="134753" y="5515276"/>
                </a:lnTo>
                <a:lnTo>
                  <a:pt x="86627" y="5322771"/>
                </a:lnTo>
                <a:lnTo>
                  <a:pt x="134753" y="5034013"/>
                </a:lnTo>
                <a:lnTo>
                  <a:pt x="77002" y="4822257"/>
                </a:lnTo>
                <a:lnTo>
                  <a:pt x="48126" y="4658628"/>
                </a:lnTo>
                <a:lnTo>
                  <a:pt x="96252" y="4427621"/>
                </a:lnTo>
                <a:lnTo>
                  <a:pt x="77002" y="4244741"/>
                </a:lnTo>
                <a:lnTo>
                  <a:pt x="28875" y="4090737"/>
                </a:lnTo>
                <a:lnTo>
                  <a:pt x="125128" y="3917483"/>
                </a:lnTo>
                <a:lnTo>
                  <a:pt x="67376" y="3657600"/>
                </a:lnTo>
                <a:lnTo>
                  <a:pt x="96252" y="3407344"/>
                </a:lnTo>
                <a:lnTo>
                  <a:pt x="67376" y="2926080"/>
                </a:lnTo>
                <a:lnTo>
                  <a:pt x="115503" y="2733575"/>
                </a:lnTo>
                <a:lnTo>
                  <a:pt x="57751" y="2531445"/>
                </a:lnTo>
                <a:lnTo>
                  <a:pt x="115503" y="1992430"/>
                </a:lnTo>
                <a:lnTo>
                  <a:pt x="48126" y="1799925"/>
                </a:lnTo>
                <a:lnTo>
                  <a:pt x="96252" y="1347537"/>
                </a:lnTo>
                <a:lnTo>
                  <a:pt x="0" y="818148"/>
                </a:lnTo>
                <a:lnTo>
                  <a:pt x="115503" y="394636"/>
                </a:lnTo>
                <a:lnTo>
                  <a:pt x="77002" y="144379"/>
                </a:lnTo>
                <a:close/>
              </a:path>
            </a:pathLst>
          </a:custGeom>
          <a:effectLst>
            <a:outerShdw blurRad="50800" dist="38100" dir="2700000" algn="tl" rotWithShape="0">
              <a:schemeClr val="bg1">
                <a:lumMod val="50000"/>
                <a:alpha val="20000"/>
              </a:schemeClr>
            </a:outerShdw>
          </a:effectLst>
        </p:spPr>
      </p:pic>
      <p:sp>
        <p:nvSpPr>
          <p:cNvPr id="51" name="文本框 50">
            <a:extLst>
              <a:ext uri="{FF2B5EF4-FFF2-40B4-BE49-F238E27FC236}">
                <a16:creationId xmlns:a16="http://schemas.microsoft.com/office/drawing/2014/main" id="{6CDE765F-34EB-463E-BA78-320AA30805D2}"/>
              </a:ext>
            </a:extLst>
          </p:cNvPr>
          <p:cNvSpPr txBox="1"/>
          <p:nvPr/>
        </p:nvSpPr>
        <p:spPr>
          <a:xfrm>
            <a:off x="8974175" y="1568477"/>
            <a:ext cx="158302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dirty="0">
                <a:latin typeface="+mj-ea"/>
                <a:ea typeface="+mj-ea"/>
                <a:cs typeface="Times New Roman" panose="02020603050405020304" pitchFamily="18" charset="0"/>
              </a:rPr>
              <a:t>《</a:t>
            </a:r>
            <a:r>
              <a:rPr lang="zh-CN" altLang="en-US" dirty="0">
                <a:latin typeface="+mj-ea"/>
                <a:ea typeface="+mj-ea"/>
                <a:cs typeface="Times New Roman" panose="02020603050405020304" pitchFamily="18" charset="0"/>
              </a:rPr>
              <a:t>杨树与草地</a:t>
            </a:r>
            <a:r>
              <a:rPr lang="en-US" altLang="zh-CN" dirty="0">
                <a:latin typeface="+mj-ea"/>
                <a:ea typeface="+mj-ea"/>
                <a:cs typeface="Times New Roman" panose="02020603050405020304" pitchFamily="18" charset="0"/>
              </a:rPr>
              <a:t>》</a:t>
            </a:r>
            <a:endParaRPr lang="zh-CN" altLang="en-US" dirty="0"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CA2FD179-906D-403A-A4FB-B2B434C423D7}"/>
              </a:ext>
            </a:extLst>
          </p:cNvPr>
          <p:cNvSpPr txBox="1"/>
          <p:nvPr/>
        </p:nvSpPr>
        <p:spPr>
          <a:xfrm>
            <a:off x="9089001" y="1895695"/>
            <a:ext cx="16590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fontAlgn="base"/>
            <a:r>
              <a:rPr lang="en-US" altLang="zh-CN" sz="1200" b="0" dirty="0">
                <a:solidFill>
                  <a:schemeClr val="tx2"/>
                </a:solidFill>
                <a:effectLst/>
                <a:latin typeface="+mn-ea"/>
              </a:rPr>
              <a:t>meadow-with-poplars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7D5BF298-FAB6-4ADE-8755-F630C93DCEAB}"/>
              </a:ext>
            </a:extLst>
          </p:cNvPr>
          <p:cNvSpPr txBox="1"/>
          <p:nvPr/>
        </p:nvSpPr>
        <p:spPr>
          <a:xfrm>
            <a:off x="10728441" y="1895695"/>
            <a:ext cx="327013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200" dirty="0">
                <a:solidFill>
                  <a:schemeClr val="accent3">
                    <a:lumMod val="75000"/>
                  </a:schemeClr>
                </a:solidFill>
              </a:rPr>
              <a:t>1875</a:t>
            </a:r>
            <a:endParaRPr lang="zh-CN" altLang="en-US" sz="12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23164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>
            <a:extLst>
              <a:ext uri="{FF2B5EF4-FFF2-40B4-BE49-F238E27FC236}">
                <a16:creationId xmlns:a16="http://schemas.microsoft.com/office/drawing/2014/main" id="{73B30C4D-E948-43C5-88DE-FDE368DCBE2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prstClr val="black"/>
              <a:schemeClr val="tx2">
                <a:lumMod val="20000"/>
                <a:lumOff val="8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48619" y="0"/>
            <a:ext cx="5743381" cy="1657790"/>
          </a:xfrm>
          <a:custGeom>
            <a:avLst/>
            <a:gdLst>
              <a:gd name="connsiteX0" fmla="*/ 0 w 5743381"/>
              <a:gd name="connsiteY0" fmla="*/ 0 h 1657790"/>
              <a:gd name="connsiteX1" fmla="*/ 5743381 w 5743381"/>
              <a:gd name="connsiteY1" fmla="*/ 0 h 1657790"/>
              <a:gd name="connsiteX2" fmla="*/ 5743381 w 5743381"/>
              <a:gd name="connsiteY2" fmla="*/ 1657790 h 1657790"/>
              <a:gd name="connsiteX3" fmla="*/ 0 w 5743381"/>
              <a:gd name="connsiteY3" fmla="*/ 1657790 h 1657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43381" h="1657790">
                <a:moveTo>
                  <a:pt x="0" y="0"/>
                </a:moveTo>
                <a:lnTo>
                  <a:pt x="5743381" y="0"/>
                </a:lnTo>
                <a:lnTo>
                  <a:pt x="5743381" y="1657790"/>
                </a:lnTo>
                <a:lnTo>
                  <a:pt x="0" y="1657790"/>
                </a:lnTo>
                <a:close/>
              </a:path>
            </a:pathLst>
          </a:custGeom>
          <a:effectLst>
            <a:outerShdw blurRad="381000" dist="38100" dir="54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47C67874-1F40-4D1C-BAEE-4EDBB23569C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67448"/>
            <a:ext cx="755522" cy="2866651"/>
          </a:xfrm>
          <a:custGeom>
            <a:avLst/>
            <a:gdLst>
              <a:gd name="connsiteX0" fmla="*/ 0 w 755522"/>
              <a:gd name="connsiteY0" fmla="*/ 0 h 2866651"/>
              <a:gd name="connsiteX1" fmla="*/ 755522 w 755522"/>
              <a:gd name="connsiteY1" fmla="*/ 0 h 2866651"/>
              <a:gd name="connsiteX2" fmla="*/ 755522 w 755522"/>
              <a:gd name="connsiteY2" fmla="*/ 2866651 h 2866651"/>
              <a:gd name="connsiteX3" fmla="*/ 0 w 755522"/>
              <a:gd name="connsiteY3" fmla="*/ 2866651 h 2866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5522" h="2866651">
                <a:moveTo>
                  <a:pt x="0" y="0"/>
                </a:moveTo>
                <a:lnTo>
                  <a:pt x="755522" y="0"/>
                </a:lnTo>
                <a:lnTo>
                  <a:pt x="755522" y="2866651"/>
                </a:lnTo>
                <a:lnTo>
                  <a:pt x="0" y="2866651"/>
                </a:lnTo>
                <a:close/>
              </a:path>
            </a:pathLst>
          </a:custGeom>
          <a:effectLst>
            <a:outerShdw blurRad="381000" dist="38100" dir="54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FFCCF035-0442-4197-807D-E7225BDF18E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4800" y="314224"/>
            <a:ext cx="7780457" cy="6229553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10DE7527-3FB3-47B2-939A-0AE8785FAB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j-ea"/>
              </a:rPr>
              <a:t>画作特点</a:t>
            </a:r>
            <a:r>
              <a:rPr lang="en-US" altLang="zh-CN" dirty="0">
                <a:latin typeface="+mj-ea"/>
              </a:rPr>
              <a:t>-4</a:t>
            </a:r>
            <a:endParaRPr lang="zh-CN" altLang="en-US" dirty="0">
              <a:latin typeface="+mj-ea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A0EFD6C9-9076-46E9-87FD-28B6547BC48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 flipH="1">
            <a:off x="947456" y="1469170"/>
            <a:ext cx="2415030" cy="3919659"/>
          </a:xfrm>
          <a:custGeom>
            <a:avLst/>
            <a:gdLst>
              <a:gd name="connsiteX0" fmla="*/ 125128 w 5120640"/>
              <a:gd name="connsiteY0" fmla="*/ 0 h 6025415"/>
              <a:gd name="connsiteX1" fmla="*/ 202130 w 5120640"/>
              <a:gd name="connsiteY1" fmla="*/ 48127 h 6025415"/>
              <a:gd name="connsiteX2" fmla="*/ 539014 w 5120640"/>
              <a:gd name="connsiteY2" fmla="*/ 96253 h 6025415"/>
              <a:gd name="connsiteX3" fmla="*/ 808522 w 5120640"/>
              <a:gd name="connsiteY3" fmla="*/ 38501 h 6025415"/>
              <a:gd name="connsiteX4" fmla="*/ 924025 w 5120640"/>
              <a:gd name="connsiteY4" fmla="*/ 57752 h 6025415"/>
              <a:gd name="connsiteX5" fmla="*/ 1203157 w 5120640"/>
              <a:gd name="connsiteY5" fmla="*/ 9626 h 6025415"/>
              <a:gd name="connsiteX6" fmla="*/ 1636294 w 5120640"/>
              <a:gd name="connsiteY6" fmla="*/ 67377 h 6025415"/>
              <a:gd name="connsiteX7" fmla="*/ 2107932 w 5120640"/>
              <a:gd name="connsiteY7" fmla="*/ 28876 h 6025415"/>
              <a:gd name="connsiteX8" fmla="*/ 2550694 w 5120640"/>
              <a:gd name="connsiteY8" fmla="*/ 38501 h 6025415"/>
              <a:gd name="connsiteX9" fmla="*/ 2858703 w 5120640"/>
              <a:gd name="connsiteY9" fmla="*/ 77003 h 6025415"/>
              <a:gd name="connsiteX10" fmla="*/ 3108960 w 5120640"/>
              <a:gd name="connsiteY10" fmla="*/ 9626 h 6025415"/>
              <a:gd name="connsiteX11" fmla="*/ 3503595 w 5120640"/>
              <a:gd name="connsiteY11" fmla="*/ 67377 h 6025415"/>
              <a:gd name="connsiteX12" fmla="*/ 3850105 w 5120640"/>
              <a:gd name="connsiteY12" fmla="*/ 77003 h 6025415"/>
              <a:gd name="connsiteX13" fmla="*/ 4225490 w 5120640"/>
              <a:gd name="connsiteY13" fmla="*/ 19251 h 6025415"/>
              <a:gd name="connsiteX14" fmla="*/ 4581625 w 5120640"/>
              <a:gd name="connsiteY14" fmla="*/ 77003 h 6025415"/>
              <a:gd name="connsiteX15" fmla="*/ 4928134 w 5120640"/>
              <a:gd name="connsiteY15" fmla="*/ 57752 h 6025415"/>
              <a:gd name="connsiteX16" fmla="*/ 5120640 w 5120640"/>
              <a:gd name="connsiteY16" fmla="*/ 38501 h 6025415"/>
              <a:gd name="connsiteX17" fmla="*/ 5091764 w 5120640"/>
              <a:gd name="connsiteY17" fmla="*/ 298384 h 6025415"/>
              <a:gd name="connsiteX18" fmla="*/ 5005136 w 5120640"/>
              <a:gd name="connsiteY18" fmla="*/ 558266 h 6025415"/>
              <a:gd name="connsiteX19" fmla="*/ 5072513 w 5120640"/>
              <a:gd name="connsiteY19" fmla="*/ 760396 h 6025415"/>
              <a:gd name="connsiteX20" fmla="*/ 4995511 w 5120640"/>
              <a:gd name="connsiteY20" fmla="*/ 1193533 h 6025415"/>
              <a:gd name="connsiteX21" fmla="*/ 5082139 w 5120640"/>
              <a:gd name="connsiteY21" fmla="*/ 1857676 h 6025415"/>
              <a:gd name="connsiteX22" fmla="*/ 5091764 w 5120640"/>
              <a:gd name="connsiteY22" fmla="*/ 2415941 h 6025415"/>
              <a:gd name="connsiteX23" fmla="*/ 5053263 w 5120640"/>
              <a:gd name="connsiteY23" fmla="*/ 2868329 h 6025415"/>
              <a:gd name="connsiteX24" fmla="*/ 5111014 w 5120640"/>
              <a:gd name="connsiteY24" fmla="*/ 3118586 h 6025415"/>
              <a:gd name="connsiteX25" fmla="*/ 5043637 w 5120640"/>
              <a:gd name="connsiteY25" fmla="*/ 3792354 h 6025415"/>
              <a:gd name="connsiteX26" fmla="*/ 5120640 w 5120640"/>
              <a:gd name="connsiteY26" fmla="*/ 3859731 h 6025415"/>
              <a:gd name="connsiteX27" fmla="*/ 5024387 w 5120640"/>
              <a:gd name="connsiteY27" fmla="*/ 3907857 h 6025415"/>
              <a:gd name="connsiteX28" fmla="*/ 5053263 w 5120640"/>
              <a:gd name="connsiteY28" fmla="*/ 4244741 h 6025415"/>
              <a:gd name="connsiteX29" fmla="*/ 5101389 w 5120640"/>
              <a:gd name="connsiteY29" fmla="*/ 4600876 h 6025415"/>
              <a:gd name="connsiteX30" fmla="*/ 5072513 w 5120640"/>
              <a:gd name="connsiteY30" fmla="*/ 4726005 h 6025415"/>
              <a:gd name="connsiteX31" fmla="*/ 5053263 w 5120640"/>
              <a:gd name="connsiteY31" fmla="*/ 4822257 h 6025415"/>
              <a:gd name="connsiteX32" fmla="*/ 5111014 w 5120640"/>
              <a:gd name="connsiteY32" fmla="*/ 4976261 h 6025415"/>
              <a:gd name="connsiteX33" fmla="*/ 5043637 w 5120640"/>
              <a:gd name="connsiteY33" fmla="*/ 5265019 h 6025415"/>
              <a:gd name="connsiteX34" fmla="*/ 5101389 w 5120640"/>
              <a:gd name="connsiteY34" fmla="*/ 5659655 h 6025415"/>
              <a:gd name="connsiteX35" fmla="*/ 5082139 w 5120640"/>
              <a:gd name="connsiteY35" fmla="*/ 5909912 h 6025415"/>
              <a:gd name="connsiteX36" fmla="*/ 4918509 w 5120640"/>
              <a:gd name="connsiteY36" fmla="*/ 5986914 h 6025415"/>
              <a:gd name="connsiteX37" fmla="*/ 4716379 w 5120640"/>
              <a:gd name="connsiteY37" fmla="*/ 5948413 h 6025415"/>
              <a:gd name="connsiteX38" fmla="*/ 4437246 w 5120640"/>
              <a:gd name="connsiteY38" fmla="*/ 5977289 h 6025415"/>
              <a:gd name="connsiteX39" fmla="*/ 3619099 w 5120640"/>
              <a:gd name="connsiteY39" fmla="*/ 5938788 h 6025415"/>
              <a:gd name="connsiteX40" fmla="*/ 2964581 w 5120640"/>
              <a:gd name="connsiteY40" fmla="*/ 6006165 h 6025415"/>
              <a:gd name="connsiteX41" fmla="*/ 2464067 w 5120640"/>
              <a:gd name="connsiteY41" fmla="*/ 5977289 h 6025415"/>
              <a:gd name="connsiteX42" fmla="*/ 1867301 w 5120640"/>
              <a:gd name="connsiteY42" fmla="*/ 6015790 h 6025415"/>
              <a:gd name="connsiteX43" fmla="*/ 1703671 w 5120640"/>
              <a:gd name="connsiteY43" fmla="*/ 5929163 h 6025415"/>
              <a:gd name="connsiteX44" fmla="*/ 1607419 w 5120640"/>
              <a:gd name="connsiteY44" fmla="*/ 6015790 h 6025415"/>
              <a:gd name="connsiteX45" fmla="*/ 1337911 w 5120640"/>
              <a:gd name="connsiteY45" fmla="*/ 6006165 h 6025415"/>
              <a:gd name="connsiteX46" fmla="*/ 962526 w 5120640"/>
              <a:gd name="connsiteY46" fmla="*/ 6025415 h 6025415"/>
              <a:gd name="connsiteX47" fmla="*/ 625642 w 5120640"/>
              <a:gd name="connsiteY47" fmla="*/ 5967664 h 6025415"/>
              <a:gd name="connsiteX48" fmla="*/ 240631 w 5120640"/>
              <a:gd name="connsiteY48" fmla="*/ 6025415 h 6025415"/>
              <a:gd name="connsiteX49" fmla="*/ 67376 w 5120640"/>
              <a:gd name="connsiteY49" fmla="*/ 5967664 h 6025415"/>
              <a:gd name="connsiteX50" fmla="*/ 96252 w 5120640"/>
              <a:gd name="connsiteY50" fmla="*/ 5659655 h 6025415"/>
              <a:gd name="connsiteX51" fmla="*/ 134753 w 5120640"/>
              <a:gd name="connsiteY51" fmla="*/ 5515276 h 6025415"/>
              <a:gd name="connsiteX52" fmla="*/ 86627 w 5120640"/>
              <a:gd name="connsiteY52" fmla="*/ 5322771 h 6025415"/>
              <a:gd name="connsiteX53" fmla="*/ 134753 w 5120640"/>
              <a:gd name="connsiteY53" fmla="*/ 5034013 h 6025415"/>
              <a:gd name="connsiteX54" fmla="*/ 77002 w 5120640"/>
              <a:gd name="connsiteY54" fmla="*/ 4822257 h 6025415"/>
              <a:gd name="connsiteX55" fmla="*/ 48126 w 5120640"/>
              <a:gd name="connsiteY55" fmla="*/ 4658628 h 6025415"/>
              <a:gd name="connsiteX56" fmla="*/ 96252 w 5120640"/>
              <a:gd name="connsiteY56" fmla="*/ 4427621 h 6025415"/>
              <a:gd name="connsiteX57" fmla="*/ 77002 w 5120640"/>
              <a:gd name="connsiteY57" fmla="*/ 4244741 h 6025415"/>
              <a:gd name="connsiteX58" fmla="*/ 28875 w 5120640"/>
              <a:gd name="connsiteY58" fmla="*/ 4090737 h 6025415"/>
              <a:gd name="connsiteX59" fmla="*/ 125128 w 5120640"/>
              <a:gd name="connsiteY59" fmla="*/ 3917483 h 6025415"/>
              <a:gd name="connsiteX60" fmla="*/ 67376 w 5120640"/>
              <a:gd name="connsiteY60" fmla="*/ 3657600 h 6025415"/>
              <a:gd name="connsiteX61" fmla="*/ 96252 w 5120640"/>
              <a:gd name="connsiteY61" fmla="*/ 3407344 h 6025415"/>
              <a:gd name="connsiteX62" fmla="*/ 67376 w 5120640"/>
              <a:gd name="connsiteY62" fmla="*/ 2926080 h 6025415"/>
              <a:gd name="connsiteX63" fmla="*/ 115503 w 5120640"/>
              <a:gd name="connsiteY63" fmla="*/ 2733575 h 6025415"/>
              <a:gd name="connsiteX64" fmla="*/ 57751 w 5120640"/>
              <a:gd name="connsiteY64" fmla="*/ 2531445 h 6025415"/>
              <a:gd name="connsiteX65" fmla="*/ 115503 w 5120640"/>
              <a:gd name="connsiteY65" fmla="*/ 1992430 h 6025415"/>
              <a:gd name="connsiteX66" fmla="*/ 48126 w 5120640"/>
              <a:gd name="connsiteY66" fmla="*/ 1799925 h 6025415"/>
              <a:gd name="connsiteX67" fmla="*/ 96252 w 5120640"/>
              <a:gd name="connsiteY67" fmla="*/ 1347537 h 6025415"/>
              <a:gd name="connsiteX68" fmla="*/ 0 w 5120640"/>
              <a:gd name="connsiteY68" fmla="*/ 818148 h 6025415"/>
              <a:gd name="connsiteX69" fmla="*/ 115503 w 5120640"/>
              <a:gd name="connsiteY69" fmla="*/ 394636 h 6025415"/>
              <a:gd name="connsiteX70" fmla="*/ 77002 w 5120640"/>
              <a:gd name="connsiteY70" fmla="*/ 144379 h 6025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5120640" h="6025415">
                <a:moveTo>
                  <a:pt x="125128" y="0"/>
                </a:moveTo>
                <a:lnTo>
                  <a:pt x="202130" y="48127"/>
                </a:lnTo>
                <a:lnTo>
                  <a:pt x="539014" y="96253"/>
                </a:lnTo>
                <a:lnTo>
                  <a:pt x="808522" y="38501"/>
                </a:lnTo>
                <a:lnTo>
                  <a:pt x="924025" y="57752"/>
                </a:lnTo>
                <a:lnTo>
                  <a:pt x="1203157" y="9626"/>
                </a:lnTo>
                <a:lnTo>
                  <a:pt x="1636294" y="67377"/>
                </a:lnTo>
                <a:lnTo>
                  <a:pt x="2107932" y="28876"/>
                </a:lnTo>
                <a:lnTo>
                  <a:pt x="2550694" y="38501"/>
                </a:lnTo>
                <a:lnTo>
                  <a:pt x="2858703" y="77003"/>
                </a:lnTo>
                <a:lnTo>
                  <a:pt x="3108960" y="9626"/>
                </a:lnTo>
                <a:lnTo>
                  <a:pt x="3503595" y="67377"/>
                </a:lnTo>
                <a:lnTo>
                  <a:pt x="3850105" y="77003"/>
                </a:lnTo>
                <a:lnTo>
                  <a:pt x="4225490" y="19251"/>
                </a:lnTo>
                <a:lnTo>
                  <a:pt x="4581625" y="77003"/>
                </a:lnTo>
                <a:lnTo>
                  <a:pt x="4928134" y="57752"/>
                </a:lnTo>
                <a:lnTo>
                  <a:pt x="5120640" y="38501"/>
                </a:lnTo>
                <a:lnTo>
                  <a:pt x="5091764" y="298384"/>
                </a:lnTo>
                <a:lnTo>
                  <a:pt x="5005136" y="558266"/>
                </a:lnTo>
                <a:lnTo>
                  <a:pt x="5072513" y="760396"/>
                </a:lnTo>
                <a:lnTo>
                  <a:pt x="4995511" y="1193533"/>
                </a:lnTo>
                <a:lnTo>
                  <a:pt x="5082139" y="1857676"/>
                </a:lnTo>
                <a:lnTo>
                  <a:pt x="5091764" y="2415941"/>
                </a:lnTo>
                <a:lnTo>
                  <a:pt x="5053263" y="2868329"/>
                </a:lnTo>
                <a:lnTo>
                  <a:pt x="5111014" y="3118586"/>
                </a:lnTo>
                <a:lnTo>
                  <a:pt x="5043637" y="3792354"/>
                </a:lnTo>
                <a:lnTo>
                  <a:pt x="5120640" y="3859731"/>
                </a:lnTo>
                <a:lnTo>
                  <a:pt x="5024387" y="3907857"/>
                </a:lnTo>
                <a:lnTo>
                  <a:pt x="5053263" y="4244741"/>
                </a:lnTo>
                <a:lnTo>
                  <a:pt x="5101389" y="4600876"/>
                </a:lnTo>
                <a:lnTo>
                  <a:pt x="5072513" y="4726005"/>
                </a:lnTo>
                <a:lnTo>
                  <a:pt x="5053263" y="4822257"/>
                </a:lnTo>
                <a:lnTo>
                  <a:pt x="5111014" y="4976261"/>
                </a:lnTo>
                <a:lnTo>
                  <a:pt x="5043637" y="5265019"/>
                </a:lnTo>
                <a:lnTo>
                  <a:pt x="5101389" y="5659655"/>
                </a:lnTo>
                <a:lnTo>
                  <a:pt x="5082139" y="5909912"/>
                </a:lnTo>
                <a:lnTo>
                  <a:pt x="4918509" y="5986914"/>
                </a:lnTo>
                <a:lnTo>
                  <a:pt x="4716379" y="5948413"/>
                </a:lnTo>
                <a:lnTo>
                  <a:pt x="4437246" y="5977289"/>
                </a:lnTo>
                <a:lnTo>
                  <a:pt x="3619099" y="5938788"/>
                </a:lnTo>
                <a:lnTo>
                  <a:pt x="2964581" y="6006165"/>
                </a:lnTo>
                <a:lnTo>
                  <a:pt x="2464067" y="5977289"/>
                </a:lnTo>
                <a:lnTo>
                  <a:pt x="1867301" y="6015790"/>
                </a:lnTo>
                <a:lnTo>
                  <a:pt x="1703671" y="5929163"/>
                </a:lnTo>
                <a:lnTo>
                  <a:pt x="1607419" y="6015790"/>
                </a:lnTo>
                <a:lnTo>
                  <a:pt x="1337911" y="6006165"/>
                </a:lnTo>
                <a:lnTo>
                  <a:pt x="962526" y="6025415"/>
                </a:lnTo>
                <a:lnTo>
                  <a:pt x="625642" y="5967664"/>
                </a:lnTo>
                <a:lnTo>
                  <a:pt x="240631" y="6025415"/>
                </a:lnTo>
                <a:lnTo>
                  <a:pt x="67376" y="5967664"/>
                </a:lnTo>
                <a:lnTo>
                  <a:pt x="96252" y="5659655"/>
                </a:lnTo>
                <a:lnTo>
                  <a:pt x="134753" y="5515276"/>
                </a:lnTo>
                <a:lnTo>
                  <a:pt x="86627" y="5322771"/>
                </a:lnTo>
                <a:lnTo>
                  <a:pt x="134753" y="5034013"/>
                </a:lnTo>
                <a:lnTo>
                  <a:pt x="77002" y="4822257"/>
                </a:lnTo>
                <a:lnTo>
                  <a:pt x="48126" y="4658628"/>
                </a:lnTo>
                <a:lnTo>
                  <a:pt x="96252" y="4427621"/>
                </a:lnTo>
                <a:lnTo>
                  <a:pt x="77002" y="4244741"/>
                </a:lnTo>
                <a:lnTo>
                  <a:pt x="28875" y="4090737"/>
                </a:lnTo>
                <a:lnTo>
                  <a:pt x="125128" y="3917483"/>
                </a:lnTo>
                <a:lnTo>
                  <a:pt x="67376" y="3657600"/>
                </a:lnTo>
                <a:lnTo>
                  <a:pt x="96252" y="3407344"/>
                </a:lnTo>
                <a:lnTo>
                  <a:pt x="67376" y="2926080"/>
                </a:lnTo>
                <a:lnTo>
                  <a:pt x="115503" y="2733575"/>
                </a:lnTo>
                <a:lnTo>
                  <a:pt x="57751" y="2531445"/>
                </a:lnTo>
                <a:lnTo>
                  <a:pt x="115503" y="1992430"/>
                </a:lnTo>
                <a:lnTo>
                  <a:pt x="48126" y="1799925"/>
                </a:lnTo>
                <a:lnTo>
                  <a:pt x="96252" y="1347537"/>
                </a:lnTo>
                <a:lnTo>
                  <a:pt x="0" y="818148"/>
                </a:lnTo>
                <a:lnTo>
                  <a:pt x="115503" y="394636"/>
                </a:lnTo>
                <a:lnTo>
                  <a:pt x="77002" y="144379"/>
                </a:lnTo>
                <a:close/>
              </a:path>
            </a:pathLst>
          </a:custGeom>
          <a:effectLst>
            <a:outerShdw blurRad="50800" dist="38100" dir="2700000" algn="tl" rotWithShape="0">
              <a:schemeClr val="bg1">
                <a:lumMod val="50000"/>
                <a:alpha val="20000"/>
              </a:schemeClr>
            </a:outerShdw>
          </a:effec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2E03363-9605-4FC7-9A1A-8785D9A6BA6B}"/>
              </a:ext>
            </a:extLst>
          </p:cNvPr>
          <p:cNvSpPr txBox="1"/>
          <p:nvPr/>
        </p:nvSpPr>
        <p:spPr>
          <a:xfrm>
            <a:off x="757971" y="2526156"/>
            <a:ext cx="2794000" cy="18056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ts val="1680"/>
              </a:spcBef>
              <a:spcAft>
                <a:spcPts val="1680"/>
              </a:spcAft>
              <a:defRPr sz="2000">
                <a:solidFill>
                  <a:schemeClr val="bg2">
                    <a:lumMod val="50000"/>
                  </a:schemeClr>
                </a:solidFill>
                <a:latin typeface="+mn-ea"/>
              </a:defRPr>
            </a:lvl1pPr>
          </a:lstStyle>
          <a:p>
            <a:pPr indent="540000"/>
            <a:r>
              <a:rPr lang="zh-CN" altLang="en-US" dirty="0"/>
              <a:t>莫奈的画作中忽略物象轮廓，主要用色彩来展现瞬时的印象，追求原色作画</a:t>
            </a:r>
            <a:r>
              <a:rPr lang="zh-CN" altLang="en-US" dirty="0">
                <a:solidFill>
                  <a:schemeClr val="bg1"/>
                </a:solidFill>
              </a:rPr>
              <a:t>。</a:t>
            </a:r>
            <a:endParaRPr lang="en-US" altLang="zh-CN" dirty="0">
              <a:solidFill>
                <a:schemeClr val="bg1"/>
              </a:solidFill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F4B979C3-266F-41E7-AB88-27AC3F68BDCC}"/>
              </a:ext>
            </a:extLst>
          </p:cNvPr>
          <p:cNvGrpSpPr/>
          <p:nvPr/>
        </p:nvGrpSpPr>
        <p:grpSpPr>
          <a:xfrm>
            <a:off x="7436070" y="6031726"/>
            <a:ext cx="4238007" cy="276999"/>
            <a:chOff x="6789336" y="5616980"/>
            <a:chExt cx="4238007" cy="276999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BCBCAE9-4249-4743-ACD0-5E5E331DC995}"/>
                </a:ext>
              </a:extLst>
            </p:cNvPr>
            <p:cNvSpPr txBox="1"/>
            <p:nvPr/>
          </p:nvSpPr>
          <p:spPr>
            <a:xfrm>
              <a:off x="6789336" y="5616980"/>
              <a:ext cx="2149449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+mj-ea"/>
                  <a:ea typeface="+mj-ea"/>
                  <a:cs typeface="Times New Roman" panose="02020603050405020304" pitchFamily="18" charset="0"/>
                </a:rPr>
                <a:t>《</a:t>
              </a:r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  <a:cs typeface="Times New Roman" panose="02020603050405020304" pitchFamily="18" charset="0"/>
                </a:rPr>
                <a:t>普维尔悬崖散步</a:t>
              </a:r>
              <a:r>
                <a:rPr lang="en-US" altLang="zh-CN" dirty="0">
                  <a:solidFill>
                    <a:schemeClr val="bg1"/>
                  </a:solidFill>
                  <a:latin typeface="+mj-ea"/>
                  <a:ea typeface="+mj-ea"/>
                  <a:cs typeface="Times New Roman" panose="02020603050405020304" pitchFamily="18" charset="0"/>
                </a:rPr>
                <a:t>》</a:t>
              </a:r>
              <a:endPara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3F994290-0BB9-45DE-9E30-8847AEE951F2}"/>
                </a:ext>
              </a:extLst>
            </p:cNvPr>
            <p:cNvGrpSpPr/>
            <p:nvPr/>
          </p:nvGrpSpPr>
          <p:grpSpPr>
            <a:xfrm>
              <a:off x="8841127" y="5663146"/>
              <a:ext cx="2186216" cy="184666"/>
              <a:chOff x="6916075" y="5949434"/>
              <a:chExt cx="2186216" cy="184666"/>
            </a:xfrm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4AA7688D-E06D-46B8-8C03-D25DF5215E9D}"/>
                  </a:ext>
                </a:extLst>
              </p:cNvPr>
              <p:cNvSpPr txBox="1"/>
              <p:nvPr/>
            </p:nvSpPr>
            <p:spPr>
              <a:xfrm>
                <a:off x="6916075" y="5949434"/>
                <a:ext cx="1876913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l" fontAlgn="base"/>
                <a:r>
                  <a:rPr lang="en-US" altLang="zh-CN" sz="1200" b="0" dirty="0">
                    <a:solidFill>
                      <a:schemeClr val="bg1"/>
                    </a:solidFill>
                    <a:effectLst/>
                    <a:latin typeface="+mn-ea"/>
                  </a:rPr>
                  <a:t>Clifftop Walk at Pourville</a:t>
                </a: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3DA93F5F-506F-4B5A-8EE3-391FA6481327}"/>
                  </a:ext>
                </a:extLst>
              </p:cNvPr>
              <p:cNvSpPr txBox="1"/>
              <p:nvPr/>
            </p:nvSpPr>
            <p:spPr>
              <a:xfrm>
                <a:off x="8775278" y="5949434"/>
                <a:ext cx="327013" cy="18466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</a:rPr>
                  <a:t>1882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864396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22874967-248D-4E9C-8572-E34D1E010DF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duotone>
              <a:prstClr val="black"/>
              <a:schemeClr val="tx2">
                <a:lumMod val="20000"/>
                <a:lumOff val="8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55747" y="3968425"/>
            <a:ext cx="4499542" cy="1814418"/>
          </a:xfrm>
          <a:custGeom>
            <a:avLst/>
            <a:gdLst>
              <a:gd name="connsiteX0" fmla="*/ 0 w 5700962"/>
              <a:gd name="connsiteY0" fmla="*/ 0 h 5671047"/>
              <a:gd name="connsiteX1" fmla="*/ 5700962 w 5700962"/>
              <a:gd name="connsiteY1" fmla="*/ 0 h 5671047"/>
              <a:gd name="connsiteX2" fmla="*/ 5700962 w 5700962"/>
              <a:gd name="connsiteY2" fmla="*/ 5671047 h 5671047"/>
              <a:gd name="connsiteX3" fmla="*/ 0 w 5700962"/>
              <a:gd name="connsiteY3" fmla="*/ 5671047 h 567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00962" h="5671047">
                <a:moveTo>
                  <a:pt x="0" y="0"/>
                </a:moveTo>
                <a:lnTo>
                  <a:pt x="5700962" y="0"/>
                </a:lnTo>
                <a:lnTo>
                  <a:pt x="5700962" y="5671047"/>
                </a:lnTo>
                <a:lnTo>
                  <a:pt x="0" y="5671047"/>
                </a:lnTo>
                <a:close/>
              </a:path>
            </a:pathLst>
          </a:custGeom>
          <a:effectLst>
            <a:outerShdw blurRad="381000" dist="38100" dir="5400000" algn="tl" rotWithShape="0">
              <a:prstClr val="black">
                <a:alpha val="20000"/>
              </a:prstClr>
            </a:outerShdw>
          </a:effectLst>
        </p:spPr>
      </p:pic>
      <p:sp>
        <p:nvSpPr>
          <p:cNvPr id="8" name="文本占位符 2">
            <a:extLst>
              <a:ext uri="{FF2B5EF4-FFF2-40B4-BE49-F238E27FC236}">
                <a16:creationId xmlns:a16="http://schemas.microsoft.com/office/drawing/2014/main" id="{B6FB1DF2-9F75-4AAA-9AEC-35804B2E8CFC}"/>
              </a:ext>
            </a:extLst>
          </p:cNvPr>
          <p:cNvSpPr txBox="1">
            <a:spLocks/>
          </p:cNvSpPr>
          <p:nvPr/>
        </p:nvSpPr>
        <p:spPr>
          <a:xfrm>
            <a:off x="6338618" y="4394787"/>
            <a:ext cx="3733800" cy="96169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7200" kern="1200">
                <a:solidFill>
                  <a:schemeClr val="bg1"/>
                </a:solidFill>
                <a:effectLst>
                  <a:outerShdw blurRad="381000" dist="889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Heavy" panose="020B0A00000000000000" pitchFamily="34" charset="-122"/>
                <a:ea typeface="思源黑体 Heavy" panose="020B0A00000000000000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代表作品</a:t>
            </a: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48AE9196-32A6-4059-B220-246AB9BF34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4DA2F6F-5B66-4376-A55C-2567E9DA811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PART</a:t>
            </a:r>
          </a:p>
          <a:p>
            <a:r>
              <a:rPr lang="en-US" altLang="zh-CN" dirty="0"/>
              <a:t>THREE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587960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>
            <a:extLst>
              <a:ext uri="{FF2B5EF4-FFF2-40B4-BE49-F238E27FC236}">
                <a16:creationId xmlns:a16="http://schemas.microsoft.com/office/drawing/2014/main" id="{0FFF92A8-1A1B-45AB-A9C6-C7AE1A147E8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saturation sat="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8550" y="180474"/>
            <a:ext cx="5364030" cy="649705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B4C9C224-1003-4A5E-BDCE-62E8509E27C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5149" y="373525"/>
            <a:ext cx="4930833" cy="6110951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6503C977-024A-4688-8538-BA76FEDAC7CE}"/>
              </a:ext>
            </a:extLst>
          </p:cNvPr>
          <p:cNvSpPr txBox="1"/>
          <p:nvPr/>
        </p:nvSpPr>
        <p:spPr>
          <a:xfrm>
            <a:off x="1330896" y="2295654"/>
            <a:ext cx="3866208" cy="3283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       此画中描绘了阳光明媚的清晨时分，母亲和孩子散步时的生活场景。</a:t>
            </a:r>
            <a:r>
              <a:rPr lang="zh-CN" altLang="zh-CN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明亮的阳光从卡米尔身后照进来，将她遮阳伞的顶部和她背后飘逸的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裙摆</a:t>
            </a:r>
            <a:r>
              <a:rPr lang="zh-CN" altLang="zh-CN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染白，而下方野花的彩色反射使她的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衣裙前侧</a:t>
            </a:r>
            <a:r>
              <a:rPr lang="zh-CN" altLang="zh-CN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染上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了一抹</a:t>
            </a:r>
            <a:r>
              <a:rPr lang="zh-CN" altLang="zh-CN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黄色。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2AD4CF7-B4A5-49F6-8AD3-3F35C1AA1DC2}"/>
              </a:ext>
            </a:extLst>
          </p:cNvPr>
          <p:cNvSpPr txBox="1"/>
          <p:nvPr/>
        </p:nvSpPr>
        <p:spPr>
          <a:xfrm>
            <a:off x="1060939" y="1796393"/>
            <a:ext cx="442428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fontAlgn="base"/>
            <a:r>
              <a:rPr lang="en-US" altLang="zh-CN" sz="1400" b="0" dirty="0">
                <a:solidFill>
                  <a:schemeClr val="tx2"/>
                </a:solidFill>
                <a:effectLst/>
                <a:latin typeface="+mn-ea"/>
              </a:rPr>
              <a:t>Woman with a Parasol - Madame Monet and Her Son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B38FC17-4FA9-49CB-AF49-340D4ACB6450}"/>
              </a:ext>
            </a:extLst>
          </p:cNvPr>
          <p:cNvSpPr txBox="1"/>
          <p:nvPr/>
        </p:nvSpPr>
        <p:spPr>
          <a:xfrm>
            <a:off x="856832" y="1279331"/>
            <a:ext cx="249486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800" dirty="0">
                <a:latin typeface="+mj-ea"/>
                <a:ea typeface="+mj-ea"/>
                <a:cs typeface="Times New Roman" panose="02020603050405020304" pitchFamily="18" charset="0"/>
              </a:rPr>
              <a:t>《</a:t>
            </a:r>
            <a:r>
              <a:rPr lang="zh-CN" altLang="en-US" sz="2800" dirty="0">
                <a:latin typeface="+mj-ea"/>
                <a:ea typeface="+mj-ea"/>
                <a:cs typeface="Times New Roman" panose="02020603050405020304" pitchFamily="18" charset="0"/>
              </a:rPr>
              <a:t>撑阳伞的女人</a:t>
            </a:r>
            <a:r>
              <a:rPr lang="en-US" altLang="zh-CN" sz="2800" dirty="0">
                <a:latin typeface="+mj-ea"/>
                <a:ea typeface="+mj-ea"/>
                <a:cs typeface="Times New Roman" panose="02020603050405020304" pitchFamily="18" charset="0"/>
              </a:rPr>
              <a:t>》</a:t>
            </a:r>
            <a:endParaRPr lang="zh-CN" altLang="en-US" sz="2800" dirty="0"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AAFAD2D-A28C-4C60-961C-42DB38D4D2BA}"/>
              </a:ext>
            </a:extLst>
          </p:cNvPr>
          <p:cNvSpPr txBox="1"/>
          <p:nvPr/>
        </p:nvSpPr>
        <p:spPr>
          <a:xfrm>
            <a:off x="3702539" y="1494774"/>
            <a:ext cx="383118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400" dirty="0">
                <a:solidFill>
                  <a:schemeClr val="accent3">
                    <a:lumMod val="75000"/>
                  </a:schemeClr>
                </a:solidFill>
              </a:rPr>
              <a:t>1875</a:t>
            </a:r>
            <a:endParaRPr lang="zh-CN" altLang="en-US" sz="14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id="{B8EA5457-5C17-4189-BCEF-408F629D6C1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591603"/>
            <a:ext cx="717547" cy="1674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8383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DAF28CDC-FD6E-4A18-8D4B-B652EBF7EB6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 flipH="1">
            <a:off x="-579141" y="-534625"/>
            <a:ext cx="6438213" cy="6433284"/>
          </a:xfrm>
          <a:custGeom>
            <a:avLst/>
            <a:gdLst>
              <a:gd name="connsiteX0" fmla="*/ 125128 w 5120640"/>
              <a:gd name="connsiteY0" fmla="*/ 0 h 6025415"/>
              <a:gd name="connsiteX1" fmla="*/ 202130 w 5120640"/>
              <a:gd name="connsiteY1" fmla="*/ 48127 h 6025415"/>
              <a:gd name="connsiteX2" fmla="*/ 539014 w 5120640"/>
              <a:gd name="connsiteY2" fmla="*/ 96253 h 6025415"/>
              <a:gd name="connsiteX3" fmla="*/ 808522 w 5120640"/>
              <a:gd name="connsiteY3" fmla="*/ 38501 h 6025415"/>
              <a:gd name="connsiteX4" fmla="*/ 924025 w 5120640"/>
              <a:gd name="connsiteY4" fmla="*/ 57752 h 6025415"/>
              <a:gd name="connsiteX5" fmla="*/ 1203157 w 5120640"/>
              <a:gd name="connsiteY5" fmla="*/ 9626 h 6025415"/>
              <a:gd name="connsiteX6" fmla="*/ 1636294 w 5120640"/>
              <a:gd name="connsiteY6" fmla="*/ 67377 h 6025415"/>
              <a:gd name="connsiteX7" fmla="*/ 2107932 w 5120640"/>
              <a:gd name="connsiteY7" fmla="*/ 28876 h 6025415"/>
              <a:gd name="connsiteX8" fmla="*/ 2550694 w 5120640"/>
              <a:gd name="connsiteY8" fmla="*/ 38501 h 6025415"/>
              <a:gd name="connsiteX9" fmla="*/ 2858703 w 5120640"/>
              <a:gd name="connsiteY9" fmla="*/ 77003 h 6025415"/>
              <a:gd name="connsiteX10" fmla="*/ 3108960 w 5120640"/>
              <a:gd name="connsiteY10" fmla="*/ 9626 h 6025415"/>
              <a:gd name="connsiteX11" fmla="*/ 3503595 w 5120640"/>
              <a:gd name="connsiteY11" fmla="*/ 67377 h 6025415"/>
              <a:gd name="connsiteX12" fmla="*/ 3850105 w 5120640"/>
              <a:gd name="connsiteY12" fmla="*/ 77003 h 6025415"/>
              <a:gd name="connsiteX13" fmla="*/ 4225490 w 5120640"/>
              <a:gd name="connsiteY13" fmla="*/ 19251 h 6025415"/>
              <a:gd name="connsiteX14" fmla="*/ 4581625 w 5120640"/>
              <a:gd name="connsiteY14" fmla="*/ 77003 h 6025415"/>
              <a:gd name="connsiteX15" fmla="*/ 4928134 w 5120640"/>
              <a:gd name="connsiteY15" fmla="*/ 57752 h 6025415"/>
              <a:gd name="connsiteX16" fmla="*/ 5120640 w 5120640"/>
              <a:gd name="connsiteY16" fmla="*/ 38501 h 6025415"/>
              <a:gd name="connsiteX17" fmla="*/ 5091764 w 5120640"/>
              <a:gd name="connsiteY17" fmla="*/ 298384 h 6025415"/>
              <a:gd name="connsiteX18" fmla="*/ 5005136 w 5120640"/>
              <a:gd name="connsiteY18" fmla="*/ 558266 h 6025415"/>
              <a:gd name="connsiteX19" fmla="*/ 5072513 w 5120640"/>
              <a:gd name="connsiteY19" fmla="*/ 760396 h 6025415"/>
              <a:gd name="connsiteX20" fmla="*/ 4995511 w 5120640"/>
              <a:gd name="connsiteY20" fmla="*/ 1193533 h 6025415"/>
              <a:gd name="connsiteX21" fmla="*/ 5082139 w 5120640"/>
              <a:gd name="connsiteY21" fmla="*/ 1857676 h 6025415"/>
              <a:gd name="connsiteX22" fmla="*/ 5091764 w 5120640"/>
              <a:gd name="connsiteY22" fmla="*/ 2415941 h 6025415"/>
              <a:gd name="connsiteX23" fmla="*/ 5053263 w 5120640"/>
              <a:gd name="connsiteY23" fmla="*/ 2868329 h 6025415"/>
              <a:gd name="connsiteX24" fmla="*/ 5111014 w 5120640"/>
              <a:gd name="connsiteY24" fmla="*/ 3118586 h 6025415"/>
              <a:gd name="connsiteX25" fmla="*/ 5043637 w 5120640"/>
              <a:gd name="connsiteY25" fmla="*/ 3792354 h 6025415"/>
              <a:gd name="connsiteX26" fmla="*/ 5120640 w 5120640"/>
              <a:gd name="connsiteY26" fmla="*/ 3859731 h 6025415"/>
              <a:gd name="connsiteX27" fmla="*/ 5024387 w 5120640"/>
              <a:gd name="connsiteY27" fmla="*/ 3907857 h 6025415"/>
              <a:gd name="connsiteX28" fmla="*/ 5053263 w 5120640"/>
              <a:gd name="connsiteY28" fmla="*/ 4244741 h 6025415"/>
              <a:gd name="connsiteX29" fmla="*/ 5101389 w 5120640"/>
              <a:gd name="connsiteY29" fmla="*/ 4600876 h 6025415"/>
              <a:gd name="connsiteX30" fmla="*/ 5072513 w 5120640"/>
              <a:gd name="connsiteY30" fmla="*/ 4726005 h 6025415"/>
              <a:gd name="connsiteX31" fmla="*/ 5053263 w 5120640"/>
              <a:gd name="connsiteY31" fmla="*/ 4822257 h 6025415"/>
              <a:gd name="connsiteX32" fmla="*/ 5111014 w 5120640"/>
              <a:gd name="connsiteY32" fmla="*/ 4976261 h 6025415"/>
              <a:gd name="connsiteX33" fmla="*/ 5043637 w 5120640"/>
              <a:gd name="connsiteY33" fmla="*/ 5265019 h 6025415"/>
              <a:gd name="connsiteX34" fmla="*/ 5101389 w 5120640"/>
              <a:gd name="connsiteY34" fmla="*/ 5659655 h 6025415"/>
              <a:gd name="connsiteX35" fmla="*/ 5082139 w 5120640"/>
              <a:gd name="connsiteY35" fmla="*/ 5909912 h 6025415"/>
              <a:gd name="connsiteX36" fmla="*/ 4918509 w 5120640"/>
              <a:gd name="connsiteY36" fmla="*/ 5986914 h 6025415"/>
              <a:gd name="connsiteX37" fmla="*/ 4716379 w 5120640"/>
              <a:gd name="connsiteY37" fmla="*/ 5948413 h 6025415"/>
              <a:gd name="connsiteX38" fmla="*/ 4437246 w 5120640"/>
              <a:gd name="connsiteY38" fmla="*/ 5977289 h 6025415"/>
              <a:gd name="connsiteX39" fmla="*/ 3619099 w 5120640"/>
              <a:gd name="connsiteY39" fmla="*/ 5938788 h 6025415"/>
              <a:gd name="connsiteX40" fmla="*/ 2964581 w 5120640"/>
              <a:gd name="connsiteY40" fmla="*/ 6006165 h 6025415"/>
              <a:gd name="connsiteX41" fmla="*/ 2464067 w 5120640"/>
              <a:gd name="connsiteY41" fmla="*/ 5977289 h 6025415"/>
              <a:gd name="connsiteX42" fmla="*/ 1867301 w 5120640"/>
              <a:gd name="connsiteY42" fmla="*/ 6015790 h 6025415"/>
              <a:gd name="connsiteX43" fmla="*/ 1703671 w 5120640"/>
              <a:gd name="connsiteY43" fmla="*/ 5929163 h 6025415"/>
              <a:gd name="connsiteX44" fmla="*/ 1607419 w 5120640"/>
              <a:gd name="connsiteY44" fmla="*/ 6015790 h 6025415"/>
              <a:gd name="connsiteX45" fmla="*/ 1337911 w 5120640"/>
              <a:gd name="connsiteY45" fmla="*/ 6006165 h 6025415"/>
              <a:gd name="connsiteX46" fmla="*/ 962526 w 5120640"/>
              <a:gd name="connsiteY46" fmla="*/ 6025415 h 6025415"/>
              <a:gd name="connsiteX47" fmla="*/ 625642 w 5120640"/>
              <a:gd name="connsiteY47" fmla="*/ 5967664 h 6025415"/>
              <a:gd name="connsiteX48" fmla="*/ 240631 w 5120640"/>
              <a:gd name="connsiteY48" fmla="*/ 6025415 h 6025415"/>
              <a:gd name="connsiteX49" fmla="*/ 67376 w 5120640"/>
              <a:gd name="connsiteY49" fmla="*/ 5967664 h 6025415"/>
              <a:gd name="connsiteX50" fmla="*/ 96252 w 5120640"/>
              <a:gd name="connsiteY50" fmla="*/ 5659655 h 6025415"/>
              <a:gd name="connsiteX51" fmla="*/ 134753 w 5120640"/>
              <a:gd name="connsiteY51" fmla="*/ 5515276 h 6025415"/>
              <a:gd name="connsiteX52" fmla="*/ 86627 w 5120640"/>
              <a:gd name="connsiteY52" fmla="*/ 5322771 h 6025415"/>
              <a:gd name="connsiteX53" fmla="*/ 134753 w 5120640"/>
              <a:gd name="connsiteY53" fmla="*/ 5034013 h 6025415"/>
              <a:gd name="connsiteX54" fmla="*/ 77002 w 5120640"/>
              <a:gd name="connsiteY54" fmla="*/ 4822257 h 6025415"/>
              <a:gd name="connsiteX55" fmla="*/ 48126 w 5120640"/>
              <a:gd name="connsiteY55" fmla="*/ 4658628 h 6025415"/>
              <a:gd name="connsiteX56" fmla="*/ 96252 w 5120640"/>
              <a:gd name="connsiteY56" fmla="*/ 4427621 h 6025415"/>
              <a:gd name="connsiteX57" fmla="*/ 77002 w 5120640"/>
              <a:gd name="connsiteY57" fmla="*/ 4244741 h 6025415"/>
              <a:gd name="connsiteX58" fmla="*/ 28875 w 5120640"/>
              <a:gd name="connsiteY58" fmla="*/ 4090737 h 6025415"/>
              <a:gd name="connsiteX59" fmla="*/ 125128 w 5120640"/>
              <a:gd name="connsiteY59" fmla="*/ 3917483 h 6025415"/>
              <a:gd name="connsiteX60" fmla="*/ 67376 w 5120640"/>
              <a:gd name="connsiteY60" fmla="*/ 3657600 h 6025415"/>
              <a:gd name="connsiteX61" fmla="*/ 96252 w 5120640"/>
              <a:gd name="connsiteY61" fmla="*/ 3407344 h 6025415"/>
              <a:gd name="connsiteX62" fmla="*/ 67376 w 5120640"/>
              <a:gd name="connsiteY62" fmla="*/ 2926080 h 6025415"/>
              <a:gd name="connsiteX63" fmla="*/ 115503 w 5120640"/>
              <a:gd name="connsiteY63" fmla="*/ 2733575 h 6025415"/>
              <a:gd name="connsiteX64" fmla="*/ 57751 w 5120640"/>
              <a:gd name="connsiteY64" fmla="*/ 2531445 h 6025415"/>
              <a:gd name="connsiteX65" fmla="*/ 115503 w 5120640"/>
              <a:gd name="connsiteY65" fmla="*/ 1992430 h 6025415"/>
              <a:gd name="connsiteX66" fmla="*/ 48126 w 5120640"/>
              <a:gd name="connsiteY66" fmla="*/ 1799925 h 6025415"/>
              <a:gd name="connsiteX67" fmla="*/ 96252 w 5120640"/>
              <a:gd name="connsiteY67" fmla="*/ 1347537 h 6025415"/>
              <a:gd name="connsiteX68" fmla="*/ 0 w 5120640"/>
              <a:gd name="connsiteY68" fmla="*/ 818148 h 6025415"/>
              <a:gd name="connsiteX69" fmla="*/ 115503 w 5120640"/>
              <a:gd name="connsiteY69" fmla="*/ 394636 h 6025415"/>
              <a:gd name="connsiteX70" fmla="*/ 77002 w 5120640"/>
              <a:gd name="connsiteY70" fmla="*/ 144379 h 6025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5120640" h="6025415">
                <a:moveTo>
                  <a:pt x="125128" y="0"/>
                </a:moveTo>
                <a:lnTo>
                  <a:pt x="202130" y="48127"/>
                </a:lnTo>
                <a:lnTo>
                  <a:pt x="539014" y="96253"/>
                </a:lnTo>
                <a:lnTo>
                  <a:pt x="808522" y="38501"/>
                </a:lnTo>
                <a:lnTo>
                  <a:pt x="924025" y="57752"/>
                </a:lnTo>
                <a:lnTo>
                  <a:pt x="1203157" y="9626"/>
                </a:lnTo>
                <a:lnTo>
                  <a:pt x="1636294" y="67377"/>
                </a:lnTo>
                <a:lnTo>
                  <a:pt x="2107932" y="28876"/>
                </a:lnTo>
                <a:lnTo>
                  <a:pt x="2550694" y="38501"/>
                </a:lnTo>
                <a:lnTo>
                  <a:pt x="2858703" y="77003"/>
                </a:lnTo>
                <a:lnTo>
                  <a:pt x="3108960" y="9626"/>
                </a:lnTo>
                <a:lnTo>
                  <a:pt x="3503595" y="67377"/>
                </a:lnTo>
                <a:lnTo>
                  <a:pt x="3850105" y="77003"/>
                </a:lnTo>
                <a:lnTo>
                  <a:pt x="4225490" y="19251"/>
                </a:lnTo>
                <a:lnTo>
                  <a:pt x="4581625" y="77003"/>
                </a:lnTo>
                <a:lnTo>
                  <a:pt x="4928134" y="57752"/>
                </a:lnTo>
                <a:lnTo>
                  <a:pt x="5120640" y="38501"/>
                </a:lnTo>
                <a:lnTo>
                  <a:pt x="5091764" y="298384"/>
                </a:lnTo>
                <a:lnTo>
                  <a:pt x="5005136" y="558266"/>
                </a:lnTo>
                <a:lnTo>
                  <a:pt x="5072513" y="760396"/>
                </a:lnTo>
                <a:lnTo>
                  <a:pt x="4995511" y="1193533"/>
                </a:lnTo>
                <a:lnTo>
                  <a:pt x="5082139" y="1857676"/>
                </a:lnTo>
                <a:lnTo>
                  <a:pt x="5091764" y="2415941"/>
                </a:lnTo>
                <a:lnTo>
                  <a:pt x="5053263" y="2868329"/>
                </a:lnTo>
                <a:lnTo>
                  <a:pt x="5111014" y="3118586"/>
                </a:lnTo>
                <a:lnTo>
                  <a:pt x="5043637" y="3792354"/>
                </a:lnTo>
                <a:lnTo>
                  <a:pt x="5120640" y="3859731"/>
                </a:lnTo>
                <a:lnTo>
                  <a:pt x="5024387" y="3907857"/>
                </a:lnTo>
                <a:lnTo>
                  <a:pt x="5053263" y="4244741"/>
                </a:lnTo>
                <a:lnTo>
                  <a:pt x="5101389" y="4600876"/>
                </a:lnTo>
                <a:lnTo>
                  <a:pt x="5072513" y="4726005"/>
                </a:lnTo>
                <a:lnTo>
                  <a:pt x="5053263" y="4822257"/>
                </a:lnTo>
                <a:lnTo>
                  <a:pt x="5111014" y="4976261"/>
                </a:lnTo>
                <a:lnTo>
                  <a:pt x="5043637" y="5265019"/>
                </a:lnTo>
                <a:lnTo>
                  <a:pt x="5101389" y="5659655"/>
                </a:lnTo>
                <a:lnTo>
                  <a:pt x="5082139" y="5909912"/>
                </a:lnTo>
                <a:lnTo>
                  <a:pt x="4918509" y="5986914"/>
                </a:lnTo>
                <a:lnTo>
                  <a:pt x="4716379" y="5948413"/>
                </a:lnTo>
                <a:lnTo>
                  <a:pt x="4437246" y="5977289"/>
                </a:lnTo>
                <a:lnTo>
                  <a:pt x="3619099" y="5938788"/>
                </a:lnTo>
                <a:lnTo>
                  <a:pt x="2964581" y="6006165"/>
                </a:lnTo>
                <a:lnTo>
                  <a:pt x="2464067" y="5977289"/>
                </a:lnTo>
                <a:lnTo>
                  <a:pt x="1867301" y="6015790"/>
                </a:lnTo>
                <a:lnTo>
                  <a:pt x="1703671" y="5929163"/>
                </a:lnTo>
                <a:lnTo>
                  <a:pt x="1607419" y="6015790"/>
                </a:lnTo>
                <a:lnTo>
                  <a:pt x="1337911" y="6006165"/>
                </a:lnTo>
                <a:lnTo>
                  <a:pt x="962526" y="6025415"/>
                </a:lnTo>
                <a:lnTo>
                  <a:pt x="625642" y="5967664"/>
                </a:lnTo>
                <a:lnTo>
                  <a:pt x="240631" y="6025415"/>
                </a:lnTo>
                <a:lnTo>
                  <a:pt x="67376" y="5967664"/>
                </a:lnTo>
                <a:lnTo>
                  <a:pt x="96252" y="5659655"/>
                </a:lnTo>
                <a:lnTo>
                  <a:pt x="134753" y="5515276"/>
                </a:lnTo>
                <a:lnTo>
                  <a:pt x="86627" y="5322771"/>
                </a:lnTo>
                <a:lnTo>
                  <a:pt x="134753" y="5034013"/>
                </a:lnTo>
                <a:lnTo>
                  <a:pt x="77002" y="4822257"/>
                </a:lnTo>
                <a:lnTo>
                  <a:pt x="48126" y="4658628"/>
                </a:lnTo>
                <a:lnTo>
                  <a:pt x="96252" y="4427621"/>
                </a:lnTo>
                <a:lnTo>
                  <a:pt x="77002" y="4244741"/>
                </a:lnTo>
                <a:lnTo>
                  <a:pt x="28875" y="4090737"/>
                </a:lnTo>
                <a:lnTo>
                  <a:pt x="125128" y="3917483"/>
                </a:lnTo>
                <a:lnTo>
                  <a:pt x="67376" y="3657600"/>
                </a:lnTo>
                <a:lnTo>
                  <a:pt x="96252" y="3407344"/>
                </a:lnTo>
                <a:lnTo>
                  <a:pt x="67376" y="2926080"/>
                </a:lnTo>
                <a:lnTo>
                  <a:pt x="115503" y="2733575"/>
                </a:lnTo>
                <a:lnTo>
                  <a:pt x="57751" y="2531445"/>
                </a:lnTo>
                <a:lnTo>
                  <a:pt x="115503" y="1992430"/>
                </a:lnTo>
                <a:lnTo>
                  <a:pt x="48126" y="1799925"/>
                </a:lnTo>
                <a:lnTo>
                  <a:pt x="96252" y="1347537"/>
                </a:lnTo>
                <a:lnTo>
                  <a:pt x="0" y="818148"/>
                </a:lnTo>
                <a:lnTo>
                  <a:pt x="115503" y="394636"/>
                </a:lnTo>
                <a:lnTo>
                  <a:pt x="77002" y="144379"/>
                </a:lnTo>
                <a:close/>
              </a:path>
            </a:pathLst>
          </a:custGeom>
          <a:effectLst>
            <a:outerShdw blurRad="50800" dist="38100" dir="2700000" algn="tl" rotWithShape="0">
              <a:schemeClr val="bg1">
                <a:lumMod val="50000"/>
                <a:alpha val="20000"/>
              </a:schemeClr>
            </a:outerShdw>
          </a:effec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E653DF4-61CD-4FD5-B031-A3446A2ABC5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0265" y="758054"/>
            <a:ext cx="7061735" cy="5477646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B08D9E0D-7815-448D-A513-7E107990BC48}"/>
              </a:ext>
            </a:extLst>
          </p:cNvPr>
          <p:cNvSpPr txBox="1"/>
          <p:nvPr/>
        </p:nvSpPr>
        <p:spPr>
          <a:xfrm>
            <a:off x="907717" y="1246046"/>
            <a:ext cx="3969352" cy="23596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Bef>
                <a:spcPts val="1500"/>
              </a:spcBef>
            </a:pP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       1874 </a:t>
            </a:r>
            <a:r>
              <a:rPr lang="zh-CN" altLang="zh-CN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年，当《日出·印象》第一次展览时，艺术评论家路易斯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·</a:t>
            </a:r>
            <a:r>
              <a:rPr lang="zh-CN" altLang="zh-CN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勒罗伊（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Louis Leroy</a:t>
            </a:r>
            <a:r>
              <a:rPr lang="zh-CN" altLang="zh-CN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）讽刺地使用了这幅画的标题中的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“</a:t>
            </a:r>
            <a:r>
              <a:rPr lang="zh-CN" altLang="zh-CN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印象派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”</a:t>
            </a:r>
            <a:r>
              <a:rPr lang="zh-CN" altLang="zh-CN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一词来形容莫奈的作品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。</a:t>
            </a:r>
            <a:endParaRPr lang="zh-CN" altLang="zh-CN" sz="20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AFE67BD-DA5A-41F1-8A2B-91F0CDC2EB06}"/>
              </a:ext>
            </a:extLst>
          </p:cNvPr>
          <p:cNvSpPr/>
          <p:nvPr/>
        </p:nvSpPr>
        <p:spPr>
          <a:xfrm>
            <a:off x="10734675" y="457200"/>
            <a:ext cx="762000" cy="165100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17C5058F-76B9-4177-A51C-13BF6A5867A7}"/>
              </a:ext>
            </a:extLst>
          </p:cNvPr>
          <p:cNvSpPr/>
          <p:nvPr/>
        </p:nvSpPr>
        <p:spPr>
          <a:xfrm>
            <a:off x="660400" y="5969000"/>
            <a:ext cx="762000" cy="165100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D0A73E3-9300-46D8-8168-68E3C766348B}"/>
              </a:ext>
            </a:extLst>
          </p:cNvPr>
          <p:cNvSpPr txBox="1"/>
          <p:nvPr/>
        </p:nvSpPr>
        <p:spPr>
          <a:xfrm>
            <a:off x="3284362" y="5198823"/>
            <a:ext cx="154059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fontAlgn="base"/>
            <a:r>
              <a:rPr lang="en-US" altLang="zh-CN" sz="1400" b="0" dirty="0">
                <a:solidFill>
                  <a:schemeClr val="tx2"/>
                </a:solidFill>
                <a:effectLst/>
                <a:latin typeface="+mn-ea"/>
              </a:rPr>
              <a:t>Impression, sunrise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5633C1D-B9FE-4760-B034-2915D429FA6A}"/>
              </a:ext>
            </a:extLst>
          </p:cNvPr>
          <p:cNvSpPr txBox="1"/>
          <p:nvPr/>
        </p:nvSpPr>
        <p:spPr>
          <a:xfrm>
            <a:off x="2513491" y="4665770"/>
            <a:ext cx="223787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800" dirty="0">
                <a:latin typeface="+mj-ea"/>
                <a:ea typeface="+mj-ea"/>
                <a:cs typeface="Times New Roman" panose="02020603050405020304" pitchFamily="18" charset="0"/>
              </a:rPr>
              <a:t>《</a:t>
            </a:r>
            <a:r>
              <a:rPr lang="zh-CN" altLang="en-US" sz="2800" dirty="0">
                <a:latin typeface="+mj-ea"/>
                <a:ea typeface="+mj-ea"/>
                <a:cs typeface="Times New Roman" panose="02020603050405020304" pitchFamily="18" charset="0"/>
              </a:rPr>
              <a:t>日出</a:t>
            </a:r>
            <a:r>
              <a:rPr lang="en-US" altLang="zh-CN" sz="2800" dirty="0">
                <a:latin typeface="+mj-ea"/>
                <a:ea typeface="+mj-ea"/>
                <a:cs typeface="Times New Roman" panose="02020603050405020304" pitchFamily="18" charset="0"/>
              </a:rPr>
              <a:t>·</a:t>
            </a:r>
            <a:r>
              <a:rPr lang="zh-CN" altLang="en-US" sz="2800" dirty="0">
                <a:latin typeface="+mj-ea"/>
                <a:ea typeface="+mj-ea"/>
                <a:cs typeface="Times New Roman" panose="02020603050405020304" pitchFamily="18" charset="0"/>
              </a:rPr>
              <a:t>印象</a:t>
            </a:r>
            <a:r>
              <a:rPr lang="en-US" altLang="zh-CN" sz="2800" dirty="0">
                <a:latin typeface="+mj-ea"/>
                <a:ea typeface="+mj-ea"/>
                <a:cs typeface="Times New Roman" panose="02020603050405020304" pitchFamily="18" charset="0"/>
              </a:rPr>
              <a:t>》</a:t>
            </a:r>
            <a:endParaRPr lang="zh-CN" altLang="en-US" sz="2800" dirty="0"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0683891-3D14-4B63-B857-3D322D03450E}"/>
              </a:ext>
            </a:extLst>
          </p:cNvPr>
          <p:cNvSpPr txBox="1"/>
          <p:nvPr/>
        </p:nvSpPr>
        <p:spPr>
          <a:xfrm>
            <a:off x="2679153" y="5152657"/>
            <a:ext cx="5485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accent3">
                    <a:lumMod val="75000"/>
                  </a:schemeClr>
                </a:solidFill>
              </a:rPr>
              <a:t>1872</a:t>
            </a:r>
            <a:endParaRPr lang="zh-CN" altLang="en-US" sz="14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34595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B6B60E9-1578-48CC-ABEF-761CAAF547E4}"/>
              </a:ext>
            </a:extLst>
          </p:cNvPr>
          <p:cNvPicPr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3485" y="1867050"/>
            <a:ext cx="3243190" cy="501476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768A8A3-A7EF-43B0-872E-C65663DF2556}"/>
              </a:ext>
            </a:extLst>
          </p:cNvPr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400" y="0"/>
            <a:ext cx="3243190" cy="501476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4DF9813E-628C-4090-8A1E-F5798FE09AB9}"/>
              </a:ext>
            </a:extLst>
          </p:cNvPr>
          <p:cNvSpPr txBox="1"/>
          <p:nvPr/>
        </p:nvSpPr>
        <p:spPr>
          <a:xfrm>
            <a:off x="778860" y="5187329"/>
            <a:ext cx="3006271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fontAlgn="base"/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Rouen Cathedral, West Façade,1894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E975A68-A814-4F15-808C-69601EFB56D6}"/>
              </a:ext>
            </a:extLst>
          </p:cNvPr>
          <p:cNvSpPr txBox="1"/>
          <p:nvPr/>
        </p:nvSpPr>
        <p:spPr>
          <a:xfrm>
            <a:off x="8105852" y="1569506"/>
            <a:ext cx="3794048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fontAlgn="base"/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Rouen Cathedral, West Façade, Sunlight, 1894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EE4F88A-64B0-4E56-BA13-58C37F160302}"/>
              </a:ext>
            </a:extLst>
          </p:cNvPr>
          <p:cNvSpPr txBox="1"/>
          <p:nvPr/>
        </p:nvSpPr>
        <p:spPr>
          <a:xfrm>
            <a:off x="4139636" y="1569506"/>
            <a:ext cx="3683564" cy="12994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effectLst>
                  <a:outerShdw blurRad="50800" dist="38100" dir="2700000" algn="tl" rotWithShape="0">
                    <a:schemeClr val="bg1">
                      <a:lumMod val="75000"/>
                      <a:alpha val="20000"/>
                    </a:schemeClr>
                  </a:outerShdw>
                </a:effectLst>
                <a:latin typeface="+mn-ea"/>
              </a:rPr>
              <a:t>莫奈开始进行系列绘画创作，</a:t>
            </a:r>
            <a:r>
              <a:rPr lang="zh-CN" altLang="zh-CN" dirty="0">
                <a:solidFill>
                  <a:schemeClr val="bg2">
                    <a:lumMod val="50000"/>
                  </a:schemeClr>
                </a:solidFill>
                <a:effectLst>
                  <a:outerShdw blurRad="50800" dist="38100" dir="2700000" algn="tl" rotWithShape="0">
                    <a:schemeClr val="bg1">
                      <a:lumMod val="75000"/>
                      <a:alpha val="20000"/>
                    </a:schemeClr>
                  </a:outerShdw>
                </a:effectLst>
                <a:latin typeface="+mn-ea"/>
              </a:rPr>
              <a:t>即在不同的光线和角度连续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effectLst>
                  <a:outerShdw blurRad="50800" dist="38100" dir="2700000" algn="tl" rotWithShape="0">
                    <a:schemeClr val="bg1">
                      <a:lumMod val="75000"/>
                      <a:alpha val="20000"/>
                    </a:schemeClr>
                  </a:outerShdw>
                </a:effectLst>
                <a:latin typeface="+mn-ea"/>
              </a:rPr>
              <a:t>对</a:t>
            </a:r>
            <a:r>
              <a:rPr lang="zh-CN" altLang="zh-CN" dirty="0">
                <a:solidFill>
                  <a:schemeClr val="bg2">
                    <a:lumMod val="50000"/>
                  </a:schemeClr>
                </a:solidFill>
                <a:effectLst>
                  <a:outerShdw blurRad="50800" dist="38100" dir="2700000" algn="tl" rotWithShape="0">
                    <a:schemeClr val="bg1">
                      <a:lumMod val="75000"/>
                      <a:alpha val="20000"/>
                    </a:schemeClr>
                  </a:outerShdw>
                </a:effectLst>
                <a:latin typeface="+mn-ea"/>
              </a:rPr>
              <a:t>同一个物体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effectLst>
                  <a:outerShdw blurRad="50800" dist="38100" dir="2700000" algn="tl" rotWithShape="0">
                    <a:schemeClr val="bg1">
                      <a:lumMod val="75000"/>
                      <a:alpha val="20000"/>
                    </a:schemeClr>
                  </a:outerShdw>
                </a:effectLst>
                <a:latin typeface="+mn-ea"/>
              </a:rPr>
              <a:t>作画</a:t>
            </a:r>
            <a:r>
              <a:rPr lang="zh-CN" altLang="zh-CN" dirty="0">
                <a:solidFill>
                  <a:schemeClr val="bg2">
                    <a:lumMod val="50000"/>
                  </a:schemeClr>
                </a:solidFill>
                <a:effectLst>
                  <a:outerShdw blurRad="50800" dist="38100" dir="2700000" algn="tl" rotWithShape="0">
                    <a:schemeClr val="bg1">
                      <a:lumMod val="75000"/>
                      <a:alpha val="20000"/>
                    </a:schemeClr>
                  </a:outerShdw>
                </a:effectLst>
                <a:latin typeface="+mn-ea"/>
              </a:rPr>
              <a:t>。</a:t>
            </a:r>
            <a:endParaRPr lang="zh-CN" altLang="en-US" dirty="0">
              <a:solidFill>
                <a:schemeClr val="bg2">
                  <a:lumMod val="50000"/>
                </a:schemeClr>
              </a:solidFill>
              <a:effectLst>
                <a:outerShdw blurRad="50800" dist="38100" dir="2700000" algn="tl" rotWithShape="0">
                  <a:schemeClr val="bg1">
                    <a:lumMod val="75000"/>
                    <a:alpha val="20000"/>
                  </a:schemeClr>
                </a:outerShdw>
              </a:effectLst>
              <a:latin typeface="+mn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43A13DC-029F-4111-A02C-3E69FDCEAC4C}"/>
              </a:ext>
            </a:extLst>
          </p:cNvPr>
          <p:cNvSpPr txBox="1"/>
          <p:nvPr/>
        </p:nvSpPr>
        <p:spPr>
          <a:xfrm>
            <a:off x="4139636" y="3272318"/>
            <a:ext cx="3683564" cy="21304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chemeClr val="bg2">
                    <a:lumMod val="50000"/>
                  </a:schemeClr>
                </a:solidFill>
                <a:effectLst>
                  <a:outerShdw blurRad="50800" dist="38100" dir="2700000" algn="tl" rotWithShape="0">
                    <a:schemeClr val="bg1">
                      <a:lumMod val="75000"/>
                      <a:alpha val="20000"/>
                    </a:schemeClr>
                  </a:outerShdw>
                </a:effectLst>
                <a:latin typeface="+mn-ea"/>
              </a:rPr>
              <a:t>他的第一个系列作品《卢昂大教堂》就是在一天中不同的时间及角度来进行描绘，该系列否认鲁昂大教堂作为一个整体的稳固性，并优先考虑光线、色彩和情绪。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A8337FE-6719-49EB-B910-85B24EC8D61B}"/>
              </a:ext>
            </a:extLst>
          </p:cNvPr>
          <p:cNvSpPr txBox="1"/>
          <p:nvPr/>
        </p:nvSpPr>
        <p:spPr>
          <a:xfrm>
            <a:off x="1086057" y="5575339"/>
            <a:ext cx="223787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800" dirty="0">
                <a:latin typeface="+mj-ea"/>
                <a:ea typeface="+mj-ea"/>
                <a:cs typeface="Times New Roman" panose="02020603050405020304" pitchFamily="18" charset="0"/>
              </a:rPr>
              <a:t>《</a:t>
            </a:r>
            <a:r>
              <a:rPr lang="zh-CN" altLang="zh-CN" sz="2800" dirty="0">
                <a:latin typeface="+mj-ea"/>
                <a:ea typeface="+mj-ea"/>
                <a:cs typeface="Times New Roman" panose="02020603050405020304" pitchFamily="18" charset="0"/>
              </a:rPr>
              <a:t>卢昂大教堂</a:t>
            </a:r>
            <a:r>
              <a:rPr lang="en-US" altLang="zh-CN" sz="2800" dirty="0">
                <a:latin typeface="+mj-ea"/>
                <a:ea typeface="+mj-ea"/>
                <a:cs typeface="Times New Roman" panose="02020603050405020304" pitchFamily="18" charset="0"/>
              </a:rPr>
              <a:t>》</a:t>
            </a:r>
            <a:endParaRPr lang="zh-CN" altLang="en-US" sz="2800" dirty="0"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FB0199E-FE4E-4F38-AC8C-2462820C9EDC}"/>
              </a:ext>
            </a:extLst>
          </p:cNvPr>
          <p:cNvSpPr txBox="1"/>
          <p:nvPr/>
        </p:nvSpPr>
        <p:spPr>
          <a:xfrm>
            <a:off x="8553657" y="1009182"/>
            <a:ext cx="223787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800" dirty="0">
                <a:latin typeface="+mj-ea"/>
                <a:ea typeface="+mj-ea"/>
                <a:cs typeface="Times New Roman" panose="02020603050405020304" pitchFamily="18" charset="0"/>
              </a:rPr>
              <a:t>《</a:t>
            </a:r>
            <a:r>
              <a:rPr lang="zh-CN" altLang="zh-CN" sz="2800" dirty="0">
                <a:latin typeface="+mj-ea"/>
                <a:ea typeface="+mj-ea"/>
                <a:cs typeface="Times New Roman" panose="02020603050405020304" pitchFamily="18" charset="0"/>
              </a:rPr>
              <a:t>卢昂大教堂</a:t>
            </a:r>
            <a:r>
              <a:rPr lang="en-US" altLang="zh-CN" sz="2800" dirty="0">
                <a:latin typeface="+mj-ea"/>
                <a:ea typeface="+mj-ea"/>
                <a:cs typeface="Times New Roman" panose="02020603050405020304" pitchFamily="18" charset="0"/>
              </a:rPr>
              <a:t>》</a:t>
            </a:r>
            <a:endParaRPr lang="zh-CN" altLang="en-US" sz="2800" dirty="0"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1331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>
            <a:extLst>
              <a:ext uri="{FF2B5EF4-FFF2-40B4-BE49-F238E27FC236}">
                <a16:creationId xmlns:a16="http://schemas.microsoft.com/office/drawing/2014/main" id="{B2BA02BF-A0EF-47B6-89CD-DA401469680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 flipH="1">
            <a:off x="10126192" y="214093"/>
            <a:ext cx="2100357" cy="3053770"/>
          </a:xfrm>
          <a:custGeom>
            <a:avLst/>
            <a:gdLst>
              <a:gd name="connsiteX0" fmla="*/ 125128 w 5120640"/>
              <a:gd name="connsiteY0" fmla="*/ 0 h 6025415"/>
              <a:gd name="connsiteX1" fmla="*/ 202130 w 5120640"/>
              <a:gd name="connsiteY1" fmla="*/ 48127 h 6025415"/>
              <a:gd name="connsiteX2" fmla="*/ 539014 w 5120640"/>
              <a:gd name="connsiteY2" fmla="*/ 96253 h 6025415"/>
              <a:gd name="connsiteX3" fmla="*/ 808522 w 5120640"/>
              <a:gd name="connsiteY3" fmla="*/ 38501 h 6025415"/>
              <a:gd name="connsiteX4" fmla="*/ 924025 w 5120640"/>
              <a:gd name="connsiteY4" fmla="*/ 57752 h 6025415"/>
              <a:gd name="connsiteX5" fmla="*/ 1203157 w 5120640"/>
              <a:gd name="connsiteY5" fmla="*/ 9626 h 6025415"/>
              <a:gd name="connsiteX6" fmla="*/ 1636294 w 5120640"/>
              <a:gd name="connsiteY6" fmla="*/ 67377 h 6025415"/>
              <a:gd name="connsiteX7" fmla="*/ 2107932 w 5120640"/>
              <a:gd name="connsiteY7" fmla="*/ 28876 h 6025415"/>
              <a:gd name="connsiteX8" fmla="*/ 2550694 w 5120640"/>
              <a:gd name="connsiteY8" fmla="*/ 38501 h 6025415"/>
              <a:gd name="connsiteX9" fmla="*/ 2858703 w 5120640"/>
              <a:gd name="connsiteY9" fmla="*/ 77003 h 6025415"/>
              <a:gd name="connsiteX10" fmla="*/ 3108960 w 5120640"/>
              <a:gd name="connsiteY10" fmla="*/ 9626 h 6025415"/>
              <a:gd name="connsiteX11" fmla="*/ 3503595 w 5120640"/>
              <a:gd name="connsiteY11" fmla="*/ 67377 h 6025415"/>
              <a:gd name="connsiteX12" fmla="*/ 3850105 w 5120640"/>
              <a:gd name="connsiteY12" fmla="*/ 77003 h 6025415"/>
              <a:gd name="connsiteX13" fmla="*/ 4225490 w 5120640"/>
              <a:gd name="connsiteY13" fmla="*/ 19251 h 6025415"/>
              <a:gd name="connsiteX14" fmla="*/ 4581625 w 5120640"/>
              <a:gd name="connsiteY14" fmla="*/ 77003 h 6025415"/>
              <a:gd name="connsiteX15" fmla="*/ 4928134 w 5120640"/>
              <a:gd name="connsiteY15" fmla="*/ 57752 h 6025415"/>
              <a:gd name="connsiteX16" fmla="*/ 5120640 w 5120640"/>
              <a:gd name="connsiteY16" fmla="*/ 38501 h 6025415"/>
              <a:gd name="connsiteX17" fmla="*/ 5091764 w 5120640"/>
              <a:gd name="connsiteY17" fmla="*/ 298384 h 6025415"/>
              <a:gd name="connsiteX18" fmla="*/ 5005136 w 5120640"/>
              <a:gd name="connsiteY18" fmla="*/ 558266 h 6025415"/>
              <a:gd name="connsiteX19" fmla="*/ 5072513 w 5120640"/>
              <a:gd name="connsiteY19" fmla="*/ 760396 h 6025415"/>
              <a:gd name="connsiteX20" fmla="*/ 4995511 w 5120640"/>
              <a:gd name="connsiteY20" fmla="*/ 1193533 h 6025415"/>
              <a:gd name="connsiteX21" fmla="*/ 5082139 w 5120640"/>
              <a:gd name="connsiteY21" fmla="*/ 1857676 h 6025415"/>
              <a:gd name="connsiteX22" fmla="*/ 5091764 w 5120640"/>
              <a:gd name="connsiteY22" fmla="*/ 2415941 h 6025415"/>
              <a:gd name="connsiteX23" fmla="*/ 5053263 w 5120640"/>
              <a:gd name="connsiteY23" fmla="*/ 2868329 h 6025415"/>
              <a:gd name="connsiteX24" fmla="*/ 5111014 w 5120640"/>
              <a:gd name="connsiteY24" fmla="*/ 3118586 h 6025415"/>
              <a:gd name="connsiteX25" fmla="*/ 5043637 w 5120640"/>
              <a:gd name="connsiteY25" fmla="*/ 3792354 h 6025415"/>
              <a:gd name="connsiteX26" fmla="*/ 5120640 w 5120640"/>
              <a:gd name="connsiteY26" fmla="*/ 3859731 h 6025415"/>
              <a:gd name="connsiteX27" fmla="*/ 5024387 w 5120640"/>
              <a:gd name="connsiteY27" fmla="*/ 3907857 h 6025415"/>
              <a:gd name="connsiteX28" fmla="*/ 5053263 w 5120640"/>
              <a:gd name="connsiteY28" fmla="*/ 4244741 h 6025415"/>
              <a:gd name="connsiteX29" fmla="*/ 5101389 w 5120640"/>
              <a:gd name="connsiteY29" fmla="*/ 4600876 h 6025415"/>
              <a:gd name="connsiteX30" fmla="*/ 5072513 w 5120640"/>
              <a:gd name="connsiteY30" fmla="*/ 4726005 h 6025415"/>
              <a:gd name="connsiteX31" fmla="*/ 5053263 w 5120640"/>
              <a:gd name="connsiteY31" fmla="*/ 4822257 h 6025415"/>
              <a:gd name="connsiteX32" fmla="*/ 5111014 w 5120640"/>
              <a:gd name="connsiteY32" fmla="*/ 4976261 h 6025415"/>
              <a:gd name="connsiteX33" fmla="*/ 5043637 w 5120640"/>
              <a:gd name="connsiteY33" fmla="*/ 5265019 h 6025415"/>
              <a:gd name="connsiteX34" fmla="*/ 5101389 w 5120640"/>
              <a:gd name="connsiteY34" fmla="*/ 5659655 h 6025415"/>
              <a:gd name="connsiteX35" fmla="*/ 5082139 w 5120640"/>
              <a:gd name="connsiteY35" fmla="*/ 5909912 h 6025415"/>
              <a:gd name="connsiteX36" fmla="*/ 4918509 w 5120640"/>
              <a:gd name="connsiteY36" fmla="*/ 5986914 h 6025415"/>
              <a:gd name="connsiteX37" fmla="*/ 4716379 w 5120640"/>
              <a:gd name="connsiteY37" fmla="*/ 5948413 h 6025415"/>
              <a:gd name="connsiteX38" fmla="*/ 4437246 w 5120640"/>
              <a:gd name="connsiteY38" fmla="*/ 5977289 h 6025415"/>
              <a:gd name="connsiteX39" fmla="*/ 3619099 w 5120640"/>
              <a:gd name="connsiteY39" fmla="*/ 5938788 h 6025415"/>
              <a:gd name="connsiteX40" fmla="*/ 2964581 w 5120640"/>
              <a:gd name="connsiteY40" fmla="*/ 6006165 h 6025415"/>
              <a:gd name="connsiteX41" fmla="*/ 2464067 w 5120640"/>
              <a:gd name="connsiteY41" fmla="*/ 5977289 h 6025415"/>
              <a:gd name="connsiteX42" fmla="*/ 1867301 w 5120640"/>
              <a:gd name="connsiteY42" fmla="*/ 6015790 h 6025415"/>
              <a:gd name="connsiteX43" fmla="*/ 1703671 w 5120640"/>
              <a:gd name="connsiteY43" fmla="*/ 5929163 h 6025415"/>
              <a:gd name="connsiteX44" fmla="*/ 1607419 w 5120640"/>
              <a:gd name="connsiteY44" fmla="*/ 6015790 h 6025415"/>
              <a:gd name="connsiteX45" fmla="*/ 1337911 w 5120640"/>
              <a:gd name="connsiteY45" fmla="*/ 6006165 h 6025415"/>
              <a:gd name="connsiteX46" fmla="*/ 962526 w 5120640"/>
              <a:gd name="connsiteY46" fmla="*/ 6025415 h 6025415"/>
              <a:gd name="connsiteX47" fmla="*/ 625642 w 5120640"/>
              <a:gd name="connsiteY47" fmla="*/ 5967664 h 6025415"/>
              <a:gd name="connsiteX48" fmla="*/ 240631 w 5120640"/>
              <a:gd name="connsiteY48" fmla="*/ 6025415 h 6025415"/>
              <a:gd name="connsiteX49" fmla="*/ 67376 w 5120640"/>
              <a:gd name="connsiteY49" fmla="*/ 5967664 h 6025415"/>
              <a:gd name="connsiteX50" fmla="*/ 96252 w 5120640"/>
              <a:gd name="connsiteY50" fmla="*/ 5659655 h 6025415"/>
              <a:gd name="connsiteX51" fmla="*/ 134753 w 5120640"/>
              <a:gd name="connsiteY51" fmla="*/ 5515276 h 6025415"/>
              <a:gd name="connsiteX52" fmla="*/ 86627 w 5120640"/>
              <a:gd name="connsiteY52" fmla="*/ 5322771 h 6025415"/>
              <a:gd name="connsiteX53" fmla="*/ 134753 w 5120640"/>
              <a:gd name="connsiteY53" fmla="*/ 5034013 h 6025415"/>
              <a:gd name="connsiteX54" fmla="*/ 77002 w 5120640"/>
              <a:gd name="connsiteY54" fmla="*/ 4822257 h 6025415"/>
              <a:gd name="connsiteX55" fmla="*/ 48126 w 5120640"/>
              <a:gd name="connsiteY55" fmla="*/ 4658628 h 6025415"/>
              <a:gd name="connsiteX56" fmla="*/ 96252 w 5120640"/>
              <a:gd name="connsiteY56" fmla="*/ 4427621 h 6025415"/>
              <a:gd name="connsiteX57" fmla="*/ 77002 w 5120640"/>
              <a:gd name="connsiteY57" fmla="*/ 4244741 h 6025415"/>
              <a:gd name="connsiteX58" fmla="*/ 28875 w 5120640"/>
              <a:gd name="connsiteY58" fmla="*/ 4090737 h 6025415"/>
              <a:gd name="connsiteX59" fmla="*/ 125128 w 5120640"/>
              <a:gd name="connsiteY59" fmla="*/ 3917483 h 6025415"/>
              <a:gd name="connsiteX60" fmla="*/ 67376 w 5120640"/>
              <a:gd name="connsiteY60" fmla="*/ 3657600 h 6025415"/>
              <a:gd name="connsiteX61" fmla="*/ 96252 w 5120640"/>
              <a:gd name="connsiteY61" fmla="*/ 3407344 h 6025415"/>
              <a:gd name="connsiteX62" fmla="*/ 67376 w 5120640"/>
              <a:gd name="connsiteY62" fmla="*/ 2926080 h 6025415"/>
              <a:gd name="connsiteX63" fmla="*/ 115503 w 5120640"/>
              <a:gd name="connsiteY63" fmla="*/ 2733575 h 6025415"/>
              <a:gd name="connsiteX64" fmla="*/ 57751 w 5120640"/>
              <a:gd name="connsiteY64" fmla="*/ 2531445 h 6025415"/>
              <a:gd name="connsiteX65" fmla="*/ 115503 w 5120640"/>
              <a:gd name="connsiteY65" fmla="*/ 1992430 h 6025415"/>
              <a:gd name="connsiteX66" fmla="*/ 48126 w 5120640"/>
              <a:gd name="connsiteY66" fmla="*/ 1799925 h 6025415"/>
              <a:gd name="connsiteX67" fmla="*/ 96252 w 5120640"/>
              <a:gd name="connsiteY67" fmla="*/ 1347537 h 6025415"/>
              <a:gd name="connsiteX68" fmla="*/ 0 w 5120640"/>
              <a:gd name="connsiteY68" fmla="*/ 818148 h 6025415"/>
              <a:gd name="connsiteX69" fmla="*/ 115503 w 5120640"/>
              <a:gd name="connsiteY69" fmla="*/ 394636 h 6025415"/>
              <a:gd name="connsiteX70" fmla="*/ 77002 w 5120640"/>
              <a:gd name="connsiteY70" fmla="*/ 144379 h 6025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5120640" h="6025415">
                <a:moveTo>
                  <a:pt x="125128" y="0"/>
                </a:moveTo>
                <a:lnTo>
                  <a:pt x="202130" y="48127"/>
                </a:lnTo>
                <a:lnTo>
                  <a:pt x="539014" y="96253"/>
                </a:lnTo>
                <a:lnTo>
                  <a:pt x="808522" y="38501"/>
                </a:lnTo>
                <a:lnTo>
                  <a:pt x="924025" y="57752"/>
                </a:lnTo>
                <a:lnTo>
                  <a:pt x="1203157" y="9626"/>
                </a:lnTo>
                <a:lnTo>
                  <a:pt x="1636294" y="67377"/>
                </a:lnTo>
                <a:lnTo>
                  <a:pt x="2107932" y="28876"/>
                </a:lnTo>
                <a:lnTo>
                  <a:pt x="2550694" y="38501"/>
                </a:lnTo>
                <a:lnTo>
                  <a:pt x="2858703" y="77003"/>
                </a:lnTo>
                <a:lnTo>
                  <a:pt x="3108960" y="9626"/>
                </a:lnTo>
                <a:lnTo>
                  <a:pt x="3503595" y="67377"/>
                </a:lnTo>
                <a:lnTo>
                  <a:pt x="3850105" y="77003"/>
                </a:lnTo>
                <a:lnTo>
                  <a:pt x="4225490" y="19251"/>
                </a:lnTo>
                <a:lnTo>
                  <a:pt x="4581625" y="77003"/>
                </a:lnTo>
                <a:lnTo>
                  <a:pt x="4928134" y="57752"/>
                </a:lnTo>
                <a:lnTo>
                  <a:pt x="5120640" y="38501"/>
                </a:lnTo>
                <a:lnTo>
                  <a:pt x="5091764" y="298384"/>
                </a:lnTo>
                <a:lnTo>
                  <a:pt x="5005136" y="558266"/>
                </a:lnTo>
                <a:lnTo>
                  <a:pt x="5072513" y="760396"/>
                </a:lnTo>
                <a:lnTo>
                  <a:pt x="4995511" y="1193533"/>
                </a:lnTo>
                <a:lnTo>
                  <a:pt x="5082139" y="1857676"/>
                </a:lnTo>
                <a:lnTo>
                  <a:pt x="5091764" y="2415941"/>
                </a:lnTo>
                <a:lnTo>
                  <a:pt x="5053263" y="2868329"/>
                </a:lnTo>
                <a:lnTo>
                  <a:pt x="5111014" y="3118586"/>
                </a:lnTo>
                <a:lnTo>
                  <a:pt x="5043637" y="3792354"/>
                </a:lnTo>
                <a:lnTo>
                  <a:pt x="5120640" y="3859731"/>
                </a:lnTo>
                <a:lnTo>
                  <a:pt x="5024387" y="3907857"/>
                </a:lnTo>
                <a:lnTo>
                  <a:pt x="5053263" y="4244741"/>
                </a:lnTo>
                <a:lnTo>
                  <a:pt x="5101389" y="4600876"/>
                </a:lnTo>
                <a:lnTo>
                  <a:pt x="5072513" y="4726005"/>
                </a:lnTo>
                <a:lnTo>
                  <a:pt x="5053263" y="4822257"/>
                </a:lnTo>
                <a:lnTo>
                  <a:pt x="5111014" y="4976261"/>
                </a:lnTo>
                <a:lnTo>
                  <a:pt x="5043637" y="5265019"/>
                </a:lnTo>
                <a:lnTo>
                  <a:pt x="5101389" y="5659655"/>
                </a:lnTo>
                <a:lnTo>
                  <a:pt x="5082139" y="5909912"/>
                </a:lnTo>
                <a:lnTo>
                  <a:pt x="4918509" y="5986914"/>
                </a:lnTo>
                <a:lnTo>
                  <a:pt x="4716379" y="5948413"/>
                </a:lnTo>
                <a:lnTo>
                  <a:pt x="4437246" y="5977289"/>
                </a:lnTo>
                <a:lnTo>
                  <a:pt x="3619099" y="5938788"/>
                </a:lnTo>
                <a:lnTo>
                  <a:pt x="2964581" y="6006165"/>
                </a:lnTo>
                <a:lnTo>
                  <a:pt x="2464067" y="5977289"/>
                </a:lnTo>
                <a:lnTo>
                  <a:pt x="1867301" y="6015790"/>
                </a:lnTo>
                <a:lnTo>
                  <a:pt x="1703671" y="5929163"/>
                </a:lnTo>
                <a:lnTo>
                  <a:pt x="1607419" y="6015790"/>
                </a:lnTo>
                <a:lnTo>
                  <a:pt x="1337911" y="6006165"/>
                </a:lnTo>
                <a:lnTo>
                  <a:pt x="962526" y="6025415"/>
                </a:lnTo>
                <a:lnTo>
                  <a:pt x="625642" y="5967664"/>
                </a:lnTo>
                <a:lnTo>
                  <a:pt x="240631" y="6025415"/>
                </a:lnTo>
                <a:lnTo>
                  <a:pt x="67376" y="5967664"/>
                </a:lnTo>
                <a:lnTo>
                  <a:pt x="96252" y="5659655"/>
                </a:lnTo>
                <a:lnTo>
                  <a:pt x="134753" y="5515276"/>
                </a:lnTo>
                <a:lnTo>
                  <a:pt x="86627" y="5322771"/>
                </a:lnTo>
                <a:lnTo>
                  <a:pt x="134753" y="5034013"/>
                </a:lnTo>
                <a:lnTo>
                  <a:pt x="77002" y="4822257"/>
                </a:lnTo>
                <a:lnTo>
                  <a:pt x="48126" y="4658628"/>
                </a:lnTo>
                <a:lnTo>
                  <a:pt x="96252" y="4427621"/>
                </a:lnTo>
                <a:lnTo>
                  <a:pt x="77002" y="4244741"/>
                </a:lnTo>
                <a:lnTo>
                  <a:pt x="28875" y="4090737"/>
                </a:lnTo>
                <a:lnTo>
                  <a:pt x="125128" y="3917483"/>
                </a:lnTo>
                <a:lnTo>
                  <a:pt x="67376" y="3657600"/>
                </a:lnTo>
                <a:lnTo>
                  <a:pt x="96252" y="3407344"/>
                </a:lnTo>
                <a:lnTo>
                  <a:pt x="67376" y="2926080"/>
                </a:lnTo>
                <a:lnTo>
                  <a:pt x="115503" y="2733575"/>
                </a:lnTo>
                <a:lnTo>
                  <a:pt x="57751" y="2531445"/>
                </a:lnTo>
                <a:lnTo>
                  <a:pt x="115503" y="1992430"/>
                </a:lnTo>
                <a:lnTo>
                  <a:pt x="48126" y="1799925"/>
                </a:lnTo>
                <a:lnTo>
                  <a:pt x="96252" y="1347537"/>
                </a:lnTo>
                <a:lnTo>
                  <a:pt x="0" y="818148"/>
                </a:lnTo>
                <a:lnTo>
                  <a:pt x="115503" y="394636"/>
                </a:lnTo>
                <a:lnTo>
                  <a:pt x="77002" y="144379"/>
                </a:lnTo>
                <a:close/>
              </a:path>
            </a:pathLst>
          </a:custGeom>
          <a:effectLst>
            <a:outerShdw blurRad="50800" dist="38100" dir="2700000" algn="tl" rotWithShape="0">
              <a:schemeClr val="bg1">
                <a:lumMod val="50000"/>
                <a:alpha val="20000"/>
              </a:schemeClr>
            </a:outerShdw>
          </a:effectLst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63A030F5-2A63-4F3E-B072-5BC82CC94687}"/>
              </a:ext>
            </a:extLst>
          </p:cNvPr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1247" y="3989401"/>
            <a:ext cx="3889507" cy="2298699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1CC6EA3F-AE21-48E7-A5D7-84A51CED00F6}"/>
              </a:ext>
            </a:extLst>
          </p:cNvPr>
          <p:cNvSpPr txBox="1"/>
          <p:nvPr/>
        </p:nvSpPr>
        <p:spPr>
          <a:xfrm>
            <a:off x="4322696" y="6375798"/>
            <a:ext cx="3546608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altLang="zh-CN" sz="1400" dirty="0"/>
              <a:t>Stack of Wheat (Snow Effect, Overcast Day)</a:t>
            </a:r>
            <a:endParaRPr lang="zh-CN" altLang="en-US" sz="1400" dirty="0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3A890E88-3B59-422D-A70C-F095BED4D4A1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6292" y="1126494"/>
            <a:ext cx="3889507" cy="2298699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4A3383B6-89EC-4038-99D8-43C6765F202D}"/>
              </a:ext>
            </a:extLst>
          </p:cNvPr>
          <p:cNvSpPr txBox="1"/>
          <p:nvPr/>
        </p:nvSpPr>
        <p:spPr>
          <a:xfrm>
            <a:off x="8868037" y="3497961"/>
            <a:ext cx="2606016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en-US" sz="1400" dirty="0"/>
              <a:t>Stack of Wheat (Thaw, Sunset)</a:t>
            </a: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E8C4FC5D-F074-485D-BCB0-D8B303E7966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201" y="3872022"/>
            <a:ext cx="3982276" cy="2836598"/>
          </a:xfrm>
          <a:custGeom>
            <a:avLst/>
            <a:gdLst>
              <a:gd name="connsiteX0" fmla="*/ 0 w 5700962"/>
              <a:gd name="connsiteY0" fmla="*/ 0 h 5671047"/>
              <a:gd name="connsiteX1" fmla="*/ 5700962 w 5700962"/>
              <a:gd name="connsiteY1" fmla="*/ 0 h 5671047"/>
              <a:gd name="connsiteX2" fmla="*/ 5700962 w 5700962"/>
              <a:gd name="connsiteY2" fmla="*/ 5671047 h 5671047"/>
              <a:gd name="connsiteX3" fmla="*/ 0 w 5700962"/>
              <a:gd name="connsiteY3" fmla="*/ 5671047 h 567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00962" h="5671047">
                <a:moveTo>
                  <a:pt x="0" y="0"/>
                </a:moveTo>
                <a:lnTo>
                  <a:pt x="5700962" y="0"/>
                </a:lnTo>
                <a:lnTo>
                  <a:pt x="5700962" y="5671047"/>
                </a:lnTo>
                <a:lnTo>
                  <a:pt x="0" y="5671047"/>
                </a:lnTo>
                <a:close/>
              </a:path>
            </a:pathLst>
          </a:custGeom>
          <a:effectLst>
            <a:outerShdw blurRad="381000" dist="38100" dir="54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9E085727-F818-49F6-A444-D6E29BBF08DB}"/>
              </a:ext>
            </a:extLst>
          </p:cNvPr>
          <p:cNvPicPr>
            <a:picLocks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586" y="3911306"/>
            <a:ext cx="3889507" cy="2298699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B7EEA5C1-3644-4802-8593-3D6DD9DA5D22}"/>
              </a:ext>
            </a:extLst>
          </p:cNvPr>
          <p:cNvSpPr txBox="1"/>
          <p:nvPr/>
        </p:nvSpPr>
        <p:spPr>
          <a:xfrm>
            <a:off x="1221020" y="6297703"/>
            <a:ext cx="1692639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en-US" sz="1400" dirty="0"/>
              <a:t>Stack of WheatDate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560E1DE-7111-4BE6-B699-4F5EB6077E29}"/>
              </a:ext>
            </a:extLst>
          </p:cNvPr>
          <p:cNvPicPr>
            <a:picLocks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1" y="1126494"/>
            <a:ext cx="3889507" cy="2298699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6339C5DA-0496-4065-8E13-C6A1DF65C2D2}"/>
              </a:ext>
            </a:extLst>
          </p:cNvPr>
          <p:cNvSpPr txBox="1"/>
          <p:nvPr/>
        </p:nvSpPr>
        <p:spPr>
          <a:xfrm>
            <a:off x="597693" y="3497961"/>
            <a:ext cx="2846522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altLang="zh-CN" sz="1400" dirty="0"/>
              <a:t>Stacks of Wheat (End of Summer)</a:t>
            </a:r>
            <a:endParaRPr lang="zh-CN" altLang="en-US" sz="1400" dirty="0"/>
          </a:p>
        </p:txBody>
      </p:sp>
      <p:pic>
        <p:nvPicPr>
          <p:cNvPr id="36" name="图片 35">
            <a:extLst>
              <a:ext uri="{FF2B5EF4-FFF2-40B4-BE49-F238E27FC236}">
                <a16:creationId xmlns:a16="http://schemas.microsoft.com/office/drawing/2014/main" id="{64EBB365-D9E1-4179-9811-B2E64663207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71224" y="3872022"/>
            <a:ext cx="3982276" cy="2836598"/>
          </a:xfrm>
          <a:custGeom>
            <a:avLst/>
            <a:gdLst>
              <a:gd name="connsiteX0" fmla="*/ 0 w 5700962"/>
              <a:gd name="connsiteY0" fmla="*/ 0 h 5671047"/>
              <a:gd name="connsiteX1" fmla="*/ 5700962 w 5700962"/>
              <a:gd name="connsiteY1" fmla="*/ 0 h 5671047"/>
              <a:gd name="connsiteX2" fmla="*/ 5700962 w 5700962"/>
              <a:gd name="connsiteY2" fmla="*/ 5671047 h 5671047"/>
              <a:gd name="connsiteX3" fmla="*/ 0 w 5700962"/>
              <a:gd name="connsiteY3" fmla="*/ 5671047 h 567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00962" h="5671047">
                <a:moveTo>
                  <a:pt x="0" y="0"/>
                </a:moveTo>
                <a:lnTo>
                  <a:pt x="5700962" y="0"/>
                </a:lnTo>
                <a:lnTo>
                  <a:pt x="5700962" y="5671047"/>
                </a:lnTo>
                <a:lnTo>
                  <a:pt x="0" y="5671047"/>
                </a:lnTo>
                <a:close/>
              </a:path>
            </a:pathLst>
          </a:custGeom>
          <a:effectLst>
            <a:outerShdw blurRad="381000" dist="38100" dir="54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57D5406-CFFB-4144-BE03-EC62A9EB074D}"/>
              </a:ext>
            </a:extLst>
          </p:cNvPr>
          <p:cNvPicPr>
            <a:picLocks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19943" y="3911306"/>
            <a:ext cx="3889507" cy="2298699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C3C8454C-2DEA-4E9D-AFFB-525E3A150D35}"/>
              </a:ext>
            </a:extLst>
          </p:cNvPr>
          <p:cNvSpPr txBox="1"/>
          <p:nvPr/>
        </p:nvSpPr>
        <p:spPr>
          <a:xfrm>
            <a:off x="8593798" y="6297703"/>
            <a:ext cx="3141796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en-US" sz="1400" dirty="0"/>
              <a:t>Stacks of Wheat (Sunset, Snow Effect)</a:t>
            </a: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id="{93FD7840-2B2B-477C-A18D-5974B06583D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42716" y="1001650"/>
            <a:ext cx="3982276" cy="2836598"/>
          </a:xfrm>
          <a:custGeom>
            <a:avLst/>
            <a:gdLst>
              <a:gd name="connsiteX0" fmla="*/ 0 w 5700962"/>
              <a:gd name="connsiteY0" fmla="*/ 0 h 5671047"/>
              <a:gd name="connsiteX1" fmla="*/ 5700962 w 5700962"/>
              <a:gd name="connsiteY1" fmla="*/ 0 h 5671047"/>
              <a:gd name="connsiteX2" fmla="*/ 5700962 w 5700962"/>
              <a:gd name="connsiteY2" fmla="*/ 5671047 h 5671047"/>
              <a:gd name="connsiteX3" fmla="*/ 0 w 5700962"/>
              <a:gd name="connsiteY3" fmla="*/ 5671047 h 567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00962" h="5671047">
                <a:moveTo>
                  <a:pt x="0" y="0"/>
                </a:moveTo>
                <a:lnTo>
                  <a:pt x="5700962" y="0"/>
                </a:lnTo>
                <a:lnTo>
                  <a:pt x="5700962" y="5671047"/>
                </a:lnTo>
                <a:lnTo>
                  <a:pt x="0" y="5671047"/>
                </a:lnTo>
                <a:close/>
              </a:path>
            </a:pathLst>
          </a:custGeom>
          <a:effectLst>
            <a:outerShdw blurRad="381000" dist="38100" dir="54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00EE536A-12DA-42EA-945A-266DA7503986}"/>
              </a:ext>
            </a:extLst>
          </p:cNvPr>
          <p:cNvPicPr>
            <a:picLocks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9101" y="1049494"/>
            <a:ext cx="3889507" cy="2298699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8AC3B2A6-5B11-49E1-B913-CBAB996B776D}"/>
              </a:ext>
            </a:extLst>
          </p:cNvPr>
          <p:cNvSpPr txBox="1"/>
          <p:nvPr/>
        </p:nvSpPr>
        <p:spPr>
          <a:xfrm>
            <a:off x="4514106" y="3420961"/>
            <a:ext cx="3239496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en-US" sz="1400" dirty="0"/>
              <a:t>Stacks of Wheat (End of Day, Autumn)</a:t>
            </a: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5E191685-2A9B-47C2-976E-35248781419A}"/>
              </a:ext>
            </a:extLst>
          </p:cNvPr>
          <p:cNvGrpSpPr/>
          <p:nvPr/>
        </p:nvGrpSpPr>
        <p:grpSpPr>
          <a:xfrm>
            <a:off x="228601" y="448909"/>
            <a:ext cx="2554828" cy="579791"/>
            <a:chOff x="1266793" y="-340809"/>
            <a:chExt cx="3034885" cy="430887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3A9DBBEC-115D-4D23-B6A3-265DCF0BD68D}"/>
                </a:ext>
              </a:extLst>
            </p:cNvPr>
            <p:cNvSpPr txBox="1"/>
            <p:nvPr/>
          </p:nvSpPr>
          <p:spPr>
            <a:xfrm>
              <a:off x="1266793" y="-340809"/>
              <a:ext cx="2237872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2800" dirty="0">
                  <a:latin typeface="+mj-ea"/>
                  <a:ea typeface="+mj-ea"/>
                  <a:cs typeface="Times New Roman" panose="02020603050405020304" pitchFamily="18" charset="0"/>
                </a:rPr>
                <a:t>《</a:t>
              </a:r>
              <a:r>
                <a:rPr lang="zh-CN" altLang="en-US" sz="2800" dirty="0">
                  <a:latin typeface="+mj-ea"/>
                  <a:ea typeface="+mj-ea"/>
                  <a:cs typeface="Times New Roman" panose="02020603050405020304" pitchFamily="18" charset="0"/>
                </a:rPr>
                <a:t>干草堆</a:t>
              </a:r>
              <a:r>
                <a:rPr lang="en-US" altLang="zh-CN" sz="2800" dirty="0">
                  <a:latin typeface="+mj-ea"/>
                  <a:ea typeface="+mj-ea"/>
                  <a:cs typeface="Times New Roman" panose="02020603050405020304" pitchFamily="18" charset="0"/>
                </a:rPr>
                <a:t> 》</a:t>
              </a:r>
              <a:endParaRPr lang="zh-CN" altLang="en-US" sz="2800" dirty="0"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97058E3F-BD7C-4805-9DE2-1558884D5F82}"/>
                </a:ext>
              </a:extLst>
            </p:cNvPr>
            <p:cNvSpPr txBox="1"/>
            <p:nvPr/>
          </p:nvSpPr>
          <p:spPr>
            <a:xfrm>
              <a:off x="3504665" y="-229953"/>
              <a:ext cx="79701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accent3">
                      <a:lumMod val="75000"/>
                    </a:schemeClr>
                  </a:solidFill>
                </a:rPr>
                <a:t>1890-91</a:t>
              </a:r>
              <a:endParaRPr lang="zh-CN" altLang="en-US" sz="14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455962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10405A17-EFBA-4B73-804E-FDAD1C6EC6B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17715" y="515835"/>
            <a:ext cx="6286424" cy="5979146"/>
          </a:xfrm>
          <a:custGeom>
            <a:avLst/>
            <a:gdLst>
              <a:gd name="connsiteX0" fmla="*/ 125128 w 5120640"/>
              <a:gd name="connsiteY0" fmla="*/ 0 h 6025415"/>
              <a:gd name="connsiteX1" fmla="*/ 202130 w 5120640"/>
              <a:gd name="connsiteY1" fmla="*/ 48127 h 6025415"/>
              <a:gd name="connsiteX2" fmla="*/ 539014 w 5120640"/>
              <a:gd name="connsiteY2" fmla="*/ 96253 h 6025415"/>
              <a:gd name="connsiteX3" fmla="*/ 808522 w 5120640"/>
              <a:gd name="connsiteY3" fmla="*/ 38501 h 6025415"/>
              <a:gd name="connsiteX4" fmla="*/ 924025 w 5120640"/>
              <a:gd name="connsiteY4" fmla="*/ 57752 h 6025415"/>
              <a:gd name="connsiteX5" fmla="*/ 1203157 w 5120640"/>
              <a:gd name="connsiteY5" fmla="*/ 9626 h 6025415"/>
              <a:gd name="connsiteX6" fmla="*/ 1636294 w 5120640"/>
              <a:gd name="connsiteY6" fmla="*/ 67377 h 6025415"/>
              <a:gd name="connsiteX7" fmla="*/ 2107932 w 5120640"/>
              <a:gd name="connsiteY7" fmla="*/ 28876 h 6025415"/>
              <a:gd name="connsiteX8" fmla="*/ 2550694 w 5120640"/>
              <a:gd name="connsiteY8" fmla="*/ 38501 h 6025415"/>
              <a:gd name="connsiteX9" fmla="*/ 2858703 w 5120640"/>
              <a:gd name="connsiteY9" fmla="*/ 77003 h 6025415"/>
              <a:gd name="connsiteX10" fmla="*/ 3108960 w 5120640"/>
              <a:gd name="connsiteY10" fmla="*/ 9626 h 6025415"/>
              <a:gd name="connsiteX11" fmla="*/ 3503595 w 5120640"/>
              <a:gd name="connsiteY11" fmla="*/ 67377 h 6025415"/>
              <a:gd name="connsiteX12" fmla="*/ 3850105 w 5120640"/>
              <a:gd name="connsiteY12" fmla="*/ 77003 h 6025415"/>
              <a:gd name="connsiteX13" fmla="*/ 4225490 w 5120640"/>
              <a:gd name="connsiteY13" fmla="*/ 19251 h 6025415"/>
              <a:gd name="connsiteX14" fmla="*/ 4581625 w 5120640"/>
              <a:gd name="connsiteY14" fmla="*/ 77003 h 6025415"/>
              <a:gd name="connsiteX15" fmla="*/ 4928134 w 5120640"/>
              <a:gd name="connsiteY15" fmla="*/ 57752 h 6025415"/>
              <a:gd name="connsiteX16" fmla="*/ 5120640 w 5120640"/>
              <a:gd name="connsiteY16" fmla="*/ 38501 h 6025415"/>
              <a:gd name="connsiteX17" fmla="*/ 5091764 w 5120640"/>
              <a:gd name="connsiteY17" fmla="*/ 298384 h 6025415"/>
              <a:gd name="connsiteX18" fmla="*/ 5005136 w 5120640"/>
              <a:gd name="connsiteY18" fmla="*/ 558266 h 6025415"/>
              <a:gd name="connsiteX19" fmla="*/ 5072513 w 5120640"/>
              <a:gd name="connsiteY19" fmla="*/ 760396 h 6025415"/>
              <a:gd name="connsiteX20" fmla="*/ 4995511 w 5120640"/>
              <a:gd name="connsiteY20" fmla="*/ 1193533 h 6025415"/>
              <a:gd name="connsiteX21" fmla="*/ 5082139 w 5120640"/>
              <a:gd name="connsiteY21" fmla="*/ 1857676 h 6025415"/>
              <a:gd name="connsiteX22" fmla="*/ 5091764 w 5120640"/>
              <a:gd name="connsiteY22" fmla="*/ 2415941 h 6025415"/>
              <a:gd name="connsiteX23" fmla="*/ 5053263 w 5120640"/>
              <a:gd name="connsiteY23" fmla="*/ 2868329 h 6025415"/>
              <a:gd name="connsiteX24" fmla="*/ 5111014 w 5120640"/>
              <a:gd name="connsiteY24" fmla="*/ 3118586 h 6025415"/>
              <a:gd name="connsiteX25" fmla="*/ 5043637 w 5120640"/>
              <a:gd name="connsiteY25" fmla="*/ 3792354 h 6025415"/>
              <a:gd name="connsiteX26" fmla="*/ 5120640 w 5120640"/>
              <a:gd name="connsiteY26" fmla="*/ 3859731 h 6025415"/>
              <a:gd name="connsiteX27" fmla="*/ 5024387 w 5120640"/>
              <a:gd name="connsiteY27" fmla="*/ 3907857 h 6025415"/>
              <a:gd name="connsiteX28" fmla="*/ 5053263 w 5120640"/>
              <a:gd name="connsiteY28" fmla="*/ 4244741 h 6025415"/>
              <a:gd name="connsiteX29" fmla="*/ 5101389 w 5120640"/>
              <a:gd name="connsiteY29" fmla="*/ 4600876 h 6025415"/>
              <a:gd name="connsiteX30" fmla="*/ 5072513 w 5120640"/>
              <a:gd name="connsiteY30" fmla="*/ 4726005 h 6025415"/>
              <a:gd name="connsiteX31" fmla="*/ 5053263 w 5120640"/>
              <a:gd name="connsiteY31" fmla="*/ 4822257 h 6025415"/>
              <a:gd name="connsiteX32" fmla="*/ 5111014 w 5120640"/>
              <a:gd name="connsiteY32" fmla="*/ 4976261 h 6025415"/>
              <a:gd name="connsiteX33" fmla="*/ 5043637 w 5120640"/>
              <a:gd name="connsiteY33" fmla="*/ 5265019 h 6025415"/>
              <a:gd name="connsiteX34" fmla="*/ 5101389 w 5120640"/>
              <a:gd name="connsiteY34" fmla="*/ 5659655 h 6025415"/>
              <a:gd name="connsiteX35" fmla="*/ 5082139 w 5120640"/>
              <a:gd name="connsiteY35" fmla="*/ 5909912 h 6025415"/>
              <a:gd name="connsiteX36" fmla="*/ 4918509 w 5120640"/>
              <a:gd name="connsiteY36" fmla="*/ 5986914 h 6025415"/>
              <a:gd name="connsiteX37" fmla="*/ 4716379 w 5120640"/>
              <a:gd name="connsiteY37" fmla="*/ 5948413 h 6025415"/>
              <a:gd name="connsiteX38" fmla="*/ 4437246 w 5120640"/>
              <a:gd name="connsiteY38" fmla="*/ 5977289 h 6025415"/>
              <a:gd name="connsiteX39" fmla="*/ 3619099 w 5120640"/>
              <a:gd name="connsiteY39" fmla="*/ 5938788 h 6025415"/>
              <a:gd name="connsiteX40" fmla="*/ 2964581 w 5120640"/>
              <a:gd name="connsiteY40" fmla="*/ 6006165 h 6025415"/>
              <a:gd name="connsiteX41" fmla="*/ 2464067 w 5120640"/>
              <a:gd name="connsiteY41" fmla="*/ 5977289 h 6025415"/>
              <a:gd name="connsiteX42" fmla="*/ 1867301 w 5120640"/>
              <a:gd name="connsiteY42" fmla="*/ 6015790 h 6025415"/>
              <a:gd name="connsiteX43" fmla="*/ 1703671 w 5120640"/>
              <a:gd name="connsiteY43" fmla="*/ 5929163 h 6025415"/>
              <a:gd name="connsiteX44" fmla="*/ 1607419 w 5120640"/>
              <a:gd name="connsiteY44" fmla="*/ 6015790 h 6025415"/>
              <a:gd name="connsiteX45" fmla="*/ 1337911 w 5120640"/>
              <a:gd name="connsiteY45" fmla="*/ 6006165 h 6025415"/>
              <a:gd name="connsiteX46" fmla="*/ 962526 w 5120640"/>
              <a:gd name="connsiteY46" fmla="*/ 6025415 h 6025415"/>
              <a:gd name="connsiteX47" fmla="*/ 625642 w 5120640"/>
              <a:gd name="connsiteY47" fmla="*/ 5967664 h 6025415"/>
              <a:gd name="connsiteX48" fmla="*/ 240631 w 5120640"/>
              <a:gd name="connsiteY48" fmla="*/ 6025415 h 6025415"/>
              <a:gd name="connsiteX49" fmla="*/ 67376 w 5120640"/>
              <a:gd name="connsiteY49" fmla="*/ 5967664 h 6025415"/>
              <a:gd name="connsiteX50" fmla="*/ 96252 w 5120640"/>
              <a:gd name="connsiteY50" fmla="*/ 5659655 h 6025415"/>
              <a:gd name="connsiteX51" fmla="*/ 134753 w 5120640"/>
              <a:gd name="connsiteY51" fmla="*/ 5515276 h 6025415"/>
              <a:gd name="connsiteX52" fmla="*/ 86627 w 5120640"/>
              <a:gd name="connsiteY52" fmla="*/ 5322771 h 6025415"/>
              <a:gd name="connsiteX53" fmla="*/ 134753 w 5120640"/>
              <a:gd name="connsiteY53" fmla="*/ 5034013 h 6025415"/>
              <a:gd name="connsiteX54" fmla="*/ 77002 w 5120640"/>
              <a:gd name="connsiteY54" fmla="*/ 4822257 h 6025415"/>
              <a:gd name="connsiteX55" fmla="*/ 48126 w 5120640"/>
              <a:gd name="connsiteY55" fmla="*/ 4658628 h 6025415"/>
              <a:gd name="connsiteX56" fmla="*/ 96252 w 5120640"/>
              <a:gd name="connsiteY56" fmla="*/ 4427621 h 6025415"/>
              <a:gd name="connsiteX57" fmla="*/ 77002 w 5120640"/>
              <a:gd name="connsiteY57" fmla="*/ 4244741 h 6025415"/>
              <a:gd name="connsiteX58" fmla="*/ 28875 w 5120640"/>
              <a:gd name="connsiteY58" fmla="*/ 4090737 h 6025415"/>
              <a:gd name="connsiteX59" fmla="*/ 125128 w 5120640"/>
              <a:gd name="connsiteY59" fmla="*/ 3917483 h 6025415"/>
              <a:gd name="connsiteX60" fmla="*/ 67376 w 5120640"/>
              <a:gd name="connsiteY60" fmla="*/ 3657600 h 6025415"/>
              <a:gd name="connsiteX61" fmla="*/ 96252 w 5120640"/>
              <a:gd name="connsiteY61" fmla="*/ 3407344 h 6025415"/>
              <a:gd name="connsiteX62" fmla="*/ 67376 w 5120640"/>
              <a:gd name="connsiteY62" fmla="*/ 2926080 h 6025415"/>
              <a:gd name="connsiteX63" fmla="*/ 115503 w 5120640"/>
              <a:gd name="connsiteY63" fmla="*/ 2733575 h 6025415"/>
              <a:gd name="connsiteX64" fmla="*/ 57751 w 5120640"/>
              <a:gd name="connsiteY64" fmla="*/ 2531445 h 6025415"/>
              <a:gd name="connsiteX65" fmla="*/ 115503 w 5120640"/>
              <a:gd name="connsiteY65" fmla="*/ 1992430 h 6025415"/>
              <a:gd name="connsiteX66" fmla="*/ 48126 w 5120640"/>
              <a:gd name="connsiteY66" fmla="*/ 1799925 h 6025415"/>
              <a:gd name="connsiteX67" fmla="*/ 96252 w 5120640"/>
              <a:gd name="connsiteY67" fmla="*/ 1347537 h 6025415"/>
              <a:gd name="connsiteX68" fmla="*/ 0 w 5120640"/>
              <a:gd name="connsiteY68" fmla="*/ 818148 h 6025415"/>
              <a:gd name="connsiteX69" fmla="*/ 115503 w 5120640"/>
              <a:gd name="connsiteY69" fmla="*/ 394636 h 6025415"/>
              <a:gd name="connsiteX70" fmla="*/ 77002 w 5120640"/>
              <a:gd name="connsiteY70" fmla="*/ 144379 h 6025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5120640" h="6025415">
                <a:moveTo>
                  <a:pt x="125128" y="0"/>
                </a:moveTo>
                <a:lnTo>
                  <a:pt x="202130" y="48127"/>
                </a:lnTo>
                <a:lnTo>
                  <a:pt x="539014" y="96253"/>
                </a:lnTo>
                <a:lnTo>
                  <a:pt x="808522" y="38501"/>
                </a:lnTo>
                <a:lnTo>
                  <a:pt x="924025" y="57752"/>
                </a:lnTo>
                <a:lnTo>
                  <a:pt x="1203157" y="9626"/>
                </a:lnTo>
                <a:lnTo>
                  <a:pt x="1636294" y="67377"/>
                </a:lnTo>
                <a:lnTo>
                  <a:pt x="2107932" y="28876"/>
                </a:lnTo>
                <a:lnTo>
                  <a:pt x="2550694" y="38501"/>
                </a:lnTo>
                <a:lnTo>
                  <a:pt x="2858703" y="77003"/>
                </a:lnTo>
                <a:lnTo>
                  <a:pt x="3108960" y="9626"/>
                </a:lnTo>
                <a:lnTo>
                  <a:pt x="3503595" y="67377"/>
                </a:lnTo>
                <a:lnTo>
                  <a:pt x="3850105" y="77003"/>
                </a:lnTo>
                <a:lnTo>
                  <a:pt x="4225490" y="19251"/>
                </a:lnTo>
                <a:lnTo>
                  <a:pt x="4581625" y="77003"/>
                </a:lnTo>
                <a:lnTo>
                  <a:pt x="4928134" y="57752"/>
                </a:lnTo>
                <a:lnTo>
                  <a:pt x="5120640" y="38501"/>
                </a:lnTo>
                <a:lnTo>
                  <a:pt x="5091764" y="298384"/>
                </a:lnTo>
                <a:lnTo>
                  <a:pt x="5005136" y="558266"/>
                </a:lnTo>
                <a:lnTo>
                  <a:pt x="5072513" y="760396"/>
                </a:lnTo>
                <a:lnTo>
                  <a:pt x="4995511" y="1193533"/>
                </a:lnTo>
                <a:lnTo>
                  <a:pt x="5082139" y="1857676"/>
                </a:lnTo>
                <a:lnTo>
                  <a:pt x="5091764" y="2415941"/>
                </a:lnTo>
                <a:lnTo>
                  <a:pt x="5053263" y="2868329"/>
                </a:lnTo>
                <a:lnTo>
                  <a:pt x="5111014" y="3118586"/>
                </a:lnTo>
                <a:lnTo>
                  <a:pt x="5043637" y="3792354"/>
                </a:lnTo>
                <a:lnTo>
                  <a:pt x="5120640" y="3859731"/>
                </a:lnTo>
                <a:lnTo>
                  <a:pt x="5024387" y="3907857"/>
                </a:lnTo>
                <a:lnTo>
                  <a:pt x="5053263" y="4244741"/>
                </a:lnTo>
                <a:lnTo>
                  <a:pt x="5101389" y="4600876"/>
                </a:lnTo>
                <a:lnTo>
                  <a:pt x="5072513" y="4726005"/>
                </a:lnTo>
                <a:lnTo>
                  <a:pt x="5053263" y="4822257"/>
                </a:lnTo>
                <a:lnTo>
                  <a:pt x="5111014" y="4976261"/>
                </a:lnTo>
                <a:lnTo>
                  <a:pt x="5043637" y="5265019"/>
                </a:lnTo>
                <a:lnTo>
                  <a:pt x="5101389" y="5659655"/>
                </a:lnTo>
                <a:lnTo>
                  <a:pt x="5082139" y="5909912"/>
                </a:lnTo>
                <a:lnTo>
                  <a:pt x="4918509" y="5986914"/>
                </a:lnTo>
                <a:lnTo>
                  <a:pt x="4716379" y="5948413"/>
                </a:lnTo>
                <a:lnTo>
                  <a:pt x="4437246" y="5977289"/>
                </a:lnTo>
                <a:lnTo>
                  <a:pt x="3619099" y="5938788"/>
                </a:lnTo>
                <a:lnTo>
                  <a:pt x="2964581" y="6006165"/>
                </a:lnTo>
                <a:lnTo>
                  <a:pt x="2464067" y="5977289"/>
                </a:lnTo>
                <a:lnTo>
                  <a:pt x="1867301" y="6015790"/>
                </a:lnTo>
                <a:lnTo>
                  <a:pt x="1703671" y="5929163"/>
                </a:lnTo>
                <a:lnTo>
                  <a:pt x="1607419" y="6015790"/>
                </a:lnTo>
                <a:lnTo>
                  <a:pt x="1337911" y="6006165"/>
                </a:lnTo>
                <a:lnTo>
                  <a:pt x="962526" y="6025415"/>
                </a:lnTo>
                <a:lnTo>
                  <a:pt x="625642" y="5967664"/>
                </a:lnTo>
                <a:lnTo>
                  <a:pt x="240631" y="6025415"/>
                </a:lnTo>
                <a:lnTo>
                  <a:pt x="67376" y="5967664"/>
                </a:lnTo>
                <a:lnTo>
                  <a:pt x="96252" y="5659655"/>
                </a:lnTo>
                <a:lnTo>
                  <a:pt x="134753" y="5515276"/>
                </a:lnTo>
                <a:lnTo>
                  <a:pt x="86627" y="5322771"/>
                </a:lnTo>
                <a:lnTo>
                  <a:pt x="134753" y="5034013"/>
                </a:lnTo>
                <a:lnTo>
                  <a:pt x="77002" y="4822257"/>
                </a:lnTo>
                <a:lnTo>
                  <a:pt x="48126" y="4658628"/>
                </a:lnTo>
                <a:lnTo>
                  <a:pt x="96252" y="4427621"/>
                </a:lnTo>
                <a:lnTo>
                  <a:pt x="77002" y="4244741"/>
                </a:lnTo>
                <a:lnTo>
                  <a:pt x="28875" y="4090737"/>
                </a:lnTo>
                <a:lnTo>
                  <a:pt x="125128" y="3917483"/>
                </a:lnTo>
                <a:lnTo>
                  <a:pt x="67376" y="3657600"/>
                </a:lnTo>
                <a:lnTo>
                  <a:pt x="96252" y="3407344"/>
                </a:lnTo>
                <a:lnTo>
                  <a:pt x="67376" y="2926080"/>
                </a:lnTo>
                <a:lnTo>
                  <a:pt x="115503" y="2733575"/>
                </a:lnTo>
                <a:lnTo>
                  <a:pt x="57751" y="2531445"/>
                </a:lnTo>
                <a:lnTo>
                  <a:pt x="115503" y="1992430"/>
                </a:lnTo>
                <a:lnTo>
                  <a:pt x="48126" y="1799925"/>
                </a:lnTo>
                <a:lnTo>
                  <a:pt x="96252" y="1347537"/>
                </a:lnTo>
                <a:lnTo>
                  <a:pt x="0" y="818148"/>
                </a:lnTo>
                <a:lnTo>
                  <a:pt x="115503" y="394636"/>
                </a:lnTo>
                <a:lnTo>
                  <a:pt x="77002" y="144379"/>
                </a:lnTo>
                <a:close/>
              </a:path>
            </a:pathLst>
          </a:cu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A8521F7E-AA7B-41B1-9FF0-906AFF13058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807" y="784669"/>
            <a:ext cx="5666240" cy="5441479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1D4EC087-EC58-480F-B6B0-0BECF16076C0}"/>
              </a:ext>
            </a:extLst>
          </p:cNvPr>
          <p:cNvSpPr txBox="1"/>
          <p:nvPr/>
        </p:nvSpPr>
        <p:spPr>
          <a:xfrm>
            <a:off x="6701455" y="1592700"/>
            <a:ext cx="98963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fontAlgn="base"/>
            <a:r>
              <a:rPr lang="en-US" altLang="zh-CN" sz="1400" b="0" dirty="0">
                <a:solidFill>
                  <a:schemeClr val="tx2"/>
                </a:solidFill>
                <a:effectLst/>
                <a:latin typeface="+mn-ea"/>
              </a:rPr>
              <a:t>Water Lilies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D37B7C2-3AFD-405F-BB09-7E1B5FF33049}"/>
              </a:ext>
            </a:extLst>
          </p:cNvPr>
          <p:cNvSpPr txBox="1"/>
          <p:nvPr/>
        </p:nvSpPr>
        <p:spPr>
          <a:xfrm>
            <a:off x="6504137" y="1130300"/>
            <a:ext cx="1384273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800" dirty="0">
                <a:latin typeface="+mj-ea"/>
                <a:ea typeface="+mj-ea"/>
                <a:cs typeface="Times New Roman" panose="02020603050405020304" pitchFamily="18" charset="0"/>
              </a:rPr>
              <a:t>《</a:t>
            </a:r>
            <a:r>
              <a:rPr lang="zh-CN" altLang="en-US" sz="2800" dirty="0">
                <a:latin typeface="+mj-ea"/>
                <a:ea typeface="+mj-ea"/>
                <a:cs typeface="Times New Roman" panose="02020603050405020304" pitchFamily="18" charset="0"/>
              </a:rPr>
              <a:t>睡莲</a:t>
            </a:r>
            <a:r>
              <a:rPr lang="en-US" altLang="zh-CN" sz="2800" dirty="0">
                <a:latin typeface="+mj-ea"/>
                <a:ea typeface="+mj-ea"/>
                <a:cs typeface="Times New Roman" panose="02020603050405020304" pitchFamily="18" charset="0"/>
              </a:rPr>
              <a:t>》</a:t>
            </a:r>
            <a:endParaRPr lang="zh-CN" altLang="en-US" sz="2800" dirty="0"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49F2CE5-C713-4826-AFAA-37060C6A353F}"/>
              </a:ext>
            </a:extLst>
          </p:cNvPr>
          <p:cNvSpPr txBox="1"/>
          <p:nvPr/>
        </p:nvSpPr>
        <p:spPr>
          <a:xfrm>
            <a:off x="7691092" y="1546533"/>
            <a:ext cx="5517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accent3">
                    <a:lumMod val="75000"/>
                  </a:schemeClr>
                </a:solidFill>
              </a:rPr>
              <a:t>1906</a:t>
            </a:r>
            <a:endParaRPr lang="zh-CN" altLang="en-US" sz="14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DF00D74-00E0-4740-8D38-FAA77BC1FCD7}"/>
              </a:ext>
            </a:extLst>
          </p:cNvPr>
          <p:cNvSpPr txBox="1"/>
          <p:nvPr/>
        </p:nvSpPr>
        <p:spPr>
          <a:xfrm>
            <a:off x="6701455" y="2048299"/>
            <a:ext cx="4560102" cy="189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effectLst>
                  <a:outerShdw blurRad="50800" dist="38100" dir="2700000" algn="tl" rotWithShape="0">
                    <a:schemeClr val="bg1">
                      <a:lumMod val="75000"/>
                      <a:alpha val="20000"/>
                    </a:schemeClr>
                  </a:outerShdw>
                </a:effectLst>
                <a:latin typeface="+mn-ea"/>
              </a:rPr>
              <a:t>       </a:t>
            </a:r>
            <a:r>
              <a:rPr lang="zh-CN" altLang="zh-CN" sz="2000" dirty="0">
                <a:solidFill>
                  <a:schemeClr val="bg2">
                    <a:lumMod val="50000"/>
                  </a:schemeClr>
                </a:solidFill>
                <a:effectLst>
                  <a:outerShdw blurRad="50800" dist="38100" dir="2700000" algn="tl" rotWithShape="0">
                    <a:schemeClr val="bg1">
                      <a:lumMod val="75000"/>
                      <a:alpha val="20000"/>
                    </a:schemeClr>
                  </a:outerShdw>
                </a:effectLst>
                <a:latin typeface="+mn-ea"/>
              </a:rPr>
              <a:t>在第一个睡莲系列（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effectLst>
                  <a:outerShdw blurRad="50800" dist="38100" dir="2700000" algn="tl" rotWithShape="0">
                    <a:schemeClr val="bg1">
                      <a:lumMod val="75000"/>
                      <a:alpha val="20000"/>
                    </a:schemeClr>
                  </a:outerShdw>
                </a:effectLst>
                <a:latin typeface="+mn-ea"/>
              </a:rPr>
              <a:t>1897-99 </a:t>
            </a:r>
            <a:r>
              <a:rPr lang="zh-CN" altLang="zh-CN" sz="2000" dirty="0">
                <a:solidFill>
                  <a:schemeClr val="bg2">
                    <a:lumMod val="50000"/>
                  </a:schemeClr>
                </a:solidFill>
                <a:effectLst>
                  <a:outerShdw blurRad="50800" dist="38100" dir="2700000" algn="tl" rotWithShape="0">
                    <a:schemeClr val="bg1">
                      <a:lumMod val="75000"/>
                      <a:alpha val="20000"/>
                    </a:schemeClr>
                  </a:outerShdw>
                </a:effectLst>
                <a:latin typeface="+mn-ea"/>
              </a:rPr>
              <a:t>年）中，莫奈描绘了池塘环境，其中的植物、桥梁和树木被一个固定的地平线整齐地分开。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effectLst>
                <a:outerShdw blurRad="50800" dist="38100" dir="2700000" algn="tl" rotWithShape="0">
                  <a:schemeClr val="bg1">
                    <a:lumMod val="75000"/>
                    <a:alpha val="20000"/>
                  </a:schemeClr>
                </a:outerShdw>
              </a:effectLst>
              <a:latin typeface="+mn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686AB7C-4783-4349-8075-20564139FB19}"/>
              </a:ext>
            </a:extLst>
          </p:cNvPr>
          <p:cNvSpPr txBox="1"/>
          <p:nvPr/>
        </p:nvSpPr>
        <p:spPr>
          <a:xfrm>
            <a:off x="6701455" y="4130475"/>
            <a:ext cx="4560102" cy="1436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effectLst>
                  <a:outerShdw blurRad="50800" dist="38100" dir="2700000" algn="tl" rotWithShape="0">
                    <a:schemeClr val="bg1">
                      <a:lumMod val="75000"/>
                      <a:alpha val="20000"/>
                    </a:schemeClr>
                  </a:outerShdw>
                </a:effectLst>
                <a:latin typeface="+mn-ea"/>
              </a:rPr>
              <a:t>       </a:t>
            </a:r>
            <a:r>
              <a:rPr lang="zh-CN" altLang="zh-CN" sz="2000" dirty="0">
                <a:solidFill>
                  <a:schemeClr val="bg2">
                    <a:lumMod val="50000"/>
                  </a:schemeClr>
                </a:solidFill>
                <a:effectLst>
                  <a:outerShdw blurRad="50800" dist="38100" dir="2700000" algn="tl" rotWithShape="0">
                    <a:schemeClr val="bg1">
                      <a:lumMod val="75000"/>
                      <a:alpha val="20000"/>
                    </a:schemeClr>
                  </a:outerShdw>
                </a:effectLst>
                <a:latin typeface="+mn-ea"/>
              </a:rPr>
              <a:t>随着时间的推移，艺术家只关注池塘的表面，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effectLst>
                  <a:outerShdw blurRad="50800" dist="38100" dir="2700000" algn="tl" rotWithShape="0">
                    <a:schemeClr val="bg1">
                      <a:lumMod val="75000"/>
                      <a:alpha val="20000"/>
                    </a:schemeClr>
                  </a:outerShdw>
                </a:effectLst>
                <a:latin typeface="+mn-ea"/>
              </a:rPr>
              <a:t>在</a:t>
            </a:r>
            <a:r>
              <a:rPr lang="zh-CN" altLang="zh-CN" sz="2000" dirty="0">
                <a:solidFill>
                  <a:schemeClr val="bg2">
                    <a:lumMod val="50000"/>
                  </a:schemeClr>
                </a:solidFill>
                <a:effectLst>
                  <a:outerShdw blurRad="50800" dist="38100" dir="2700000" algn="tl" rotWithShape="0">
                    <a:schemeClr val="bg1">
                      <a:lumMod val="75000"/>
                      <a:alpha val="20000"/>
                    </a:schemeClr>
                  </a:outerShdw>
                </a:effectLst>
                <a:latin typeface="+mn-ea"/>
              </a:rPr>
              <a:t>池塘的表面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effectLst>
                  <a:outerShdw blurRad="50800" dist="38100" dir="2700000" algn="tl" rotWithShape="0">
                    <a:schemeClr val="bg1">
                      <a:lumMod val="75000"/>
                      <a:alpha val="20000"/>
                    </a:schemeClr>
                  </a:outerShdw>
                </a:effectLst>
                <a:latin typeface="+mn-ea"/>
              </a:rPr>
              <a:t>存在天空和树木的倒影。</a:t>
            </a:r>
          </a:p>
        </p:txBody>
      </p:sp>
    </p:spTree>
    <p:extLst>
      <p:ext uri="{BB962C8B-B14F-4D97-AF65-F5344CB8AC3E}">
        <p14:creationId xmlns:p14="http://schemas.microsoft.com/office/powerpoint/2010/main" val="15118449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FC8D12E0-1575-4A82-8184-F09645438C9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duotone>
              <a:prstClr val="black"/>
              <a:schemeClr val="tx2">
                <a:lumMod val="20000"/>
                <a:lumOff val="8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55747" y="3968425"/>
            <a:ext cx="4499542" cy="1814418"/>
          </a:xfrm>
          <a:custGeom>
            <a:avLst/>
            <a:gdLst>
              <a:gd name="connsiteX0" fmla="*/ 0 w 5700962"/>
              <a:gd name="connsiteY0" fmla="*/ 0 h 5671047"/>
              <a:gd name="connsiteX1" fmla="*/ 5700962 w 5700962"/>
              <a:gd name="connsiteY1" fmla="*/ 0 h 5671047"/>
              <a:gd name="connsiteX2" fmla="*/ 5700962 w 5700962"/>
              <a:gd name="connsiteY2" fmla="*/ 5671047 h 5671047"/>
              <a:gd name="connsiteX3" fmla="*/ 0 w 5700962"/>
              <a:gd name="connsiteY3" fmla="*/ 5671047 h 567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00962" h="5671047">
                <a:moveTo>
                  <a:pt x="0" y="0"/>
                </a:moveTo>
                <a:lnTo>
                  <a:pt x="5700962" y="0"/>
                </a:lnTo>
                <a:lnTo>
                  <a:pt x="5700962" y="5671047"/>
                </a:lnTo>
                <a:lnTo>
                  <a:pt x="0" y="5671047"/>
                </a:lnTo>
                <a:close/>
              </a:path>
            </a:pathLst>
          </a:custGeom>
          <a:effectLst>
            <a:outerShdw blurRad="381000" dist="38100" dir="5400000" algn="tl" rotWithShape="0">
              <a:prstClr val="black">
                <a:alpha val="20000"/>
              </a:prstClr>
            </a:outerShdw>
          </a:effectLst>
        </p:spPr>
      </p:pic>
      <p:sp>
        <p:nvSpPr>
          <p:cNvPr id="6" name="文本占位符 2">
            <a:extLst>
              <a:ext uri="{FF2B5EF4-FFF2-40B4-BE49-F238E27FC236}">
                <a16:creationId xmlns:a16="http://schemas.microsoft.com/office/drawing/2014/main" id="{602ADF06-F4C6-4D2A-BB3F-7A5D7FC78871}"/>
              </a:ext>
            </a:extLst>
          </p:cNvPr>
          <p:cNvSpPr txBox="1">
            <a:spLocks/>
          </p:cNvSpPr>
          <p:nvPr/>
        </p:nvSpPr>
        <p:spPr>
          <a:xfrm>
            <a:off x="6338618" y="4394787"/>
            <a:ext cx="3733800" cy="96169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7200" kern="1200">
                <a:solidFill>
                  <a:schemeClr val="bg1"/>
                </a:solidFill>
                <a:effectLst>
                  <a:outerShdw blurRad="381000" dist="889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Heavy" panose="020B0A00000000000000" pitchFamily="34" charset="-122"/>
                <a:ea typeface="思源黑体 Heavy" panose="020B0A00000000000000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个人生活</a:t>
            </a: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1D8AC93A-72E3-457D-81F4-D1BEC6C1E86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79E64DF-203E-4CC2-990F-53F9A73DD66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PART</a:t>
            </a:r>
          </a:p>
          <a:p>
            <a:r>
              <a:rPr lang="en-US" altLang="zh-CN" dirty="0"/>
              <a:t>FOUR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01092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7FAE5431-D7D4-4C9C-916E-C7938C8A7C6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Contents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F7BE9B9-36B3-4962-8737-93C58132844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1.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C5B9D31-5B58-479F-92BB-9235D7D5F82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初识莫奈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59CC914-4AA7-472A-B312-B7CDAF3C1F4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altLang="zh-CN" dirty="0"/>
              <a:t>2.</a:t>
            </a:r>
            <a:endParaRPr lang="zh-CN" altLang="en-US" dirty="0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104EE095-4BB3-48FE-9550-8CFD723CEE4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画作特点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9BAAE4FB-A22A-4523-8EF4-B822BB0918B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altLang="zh-CN" dirty="0"/>
              <a:t>3.</a:t>
            </a:r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B6069464-5169-42EC-9E07-01B5C1AEC46F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代表作品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6CB7D245-874F-4980-AC2B-9EC1B7C7A480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B765375D-C773-4A07-95DF-44953B1A125D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US" altLang="zh-CN" dirty="0"/>
              <a:t>4.</a:t>
            </a:r>
            <a:endParaRPr lang="zh-CN" altLang="en-US" dirty="0"/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8F668055-D0B6-4017-B039-66503F96F4E1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个人生活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99FEE1E6-1A51-439C-8843-D272ADC2CDDE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r>
              <a:rPr lang="en-US" altLang="zh-CN" dirty="0"/>
              <a:t>5.</a:t>
            </a:r>
            <a:endParaRPr lang="zh-CN" altLang="en-US" dirty="0"/>
          </a:p>
        </p:txBody>
      </p:sp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1B87A193-1069-4596-9FBB-888FC4079436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艺术影响</a:t>
            </a:r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2C785640-B8A2-4CC1-8F3A-41E8B2B78321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r>
              <a:rPr lang="en-US" altLang="zh-CN" dirty="0"/>
              <a:t>6.</a:t>
            </a:r>
            <a:endParaRPr lang="zh-CN" altLang="en-US" dirty="0"/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F90CF594-69AC-4366-A137-9EDAC497BA25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创作形式</a:t>
            </a:r>
          </a:p>
        </p:txBody>
      </p:sp>
    </p:spTree>
    <p:extLst>
      <p:ext uri="{BB962C8B-B14F-4D97-AF65-F5344CB8AC3E}">
        <p14:creationId xmlns:p14="http://schemas.microsoft.com/office/powerpoint/2010/main" val="14505888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D800FCA9-EED4-4AF4-B077-44581AE57F2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20750" y="3381135"/>
            <a:ext cx="10350500" cy="3227677"/>
          </a:xfrm>
          <a:custGeom>
            <a:avLst/>
            <a:gdLst>
              <a:gd name="connsiteX0" fmla="*/ 125128 w 5120640"/>
              <a:gd name="connsiteY0" fmla="*/ 0 h 6025415"/>
              <a:gd name="connsiteX1" fmla="*/ 202130 w 5120640"/>
              <a:gd name="connsiteY1" fmla="*/ 48127 h 6025415"/>
              <a:gd name="connsiteX2" fmla="*/ 539014 w 5120640"/>
              <a:gd name="connsiteY2" fmla="*/ 96253 h 6025415"/>
              <a:gd name="connsiteX3" fmla="*/ 808522 w 5120640"/>
              <a:gd name="connsiteY3" fmla="*/ 38501 h 6025415"/>
              <a:gd name="connsiteX4" fmla="*/ 924025 w 5120640"/>
              <a:gd name="connsiteY4" fmla="*/ 57752 h 6025415"/>
              <a:gd name="connsiteX5" fmla="*/ 1203157 w 5120640"/>
              <a:gd name="connsiteY5" fmla="*/ 9626 h 6025415"/>
              <a:gd name="connsiteX6" fmla="*/ 1636294 w 5120640"/>
              <a:gd name="connsiteY6" fmla="*/ 67377 h 6025415"/>
              <a:gd name="connsiteX7" fmla="*/ 2107932 w 5120640"/>
              <a:gd name="connsiteY7" fmla="*/ 28876 h 6025415"/>
              <a:gd name="connsiteX8" fmla="*/ 2550694 w 5120640"/>
              <a:gd name="connsiteY8" fmla="*/ 38501 h 6025415"/>
              <a:gd name="connsiteX9" fmla="*/ 2858703 w 5120640"/>
              <a:gd name="connsiteY9" fmla="*/ 77003 h 6025415"/>
              <a:gd name="connsiteX10" fmla="*/ 3108960 w 5120640"/>
              <a:gd name="connsiteY10" fmla="*/ 9626 h 6025415"/>
              <a:gd name="connsiteX11" fmla="*/ 3503595 w 5120640"/>
              <a:gd name="connsiteY11" fmla="*/ 67377 h 6025415"/>
              <a:gd name="connsiteX12" fmla="*/ 3850105 w 5120640"/>
              <a:gd name="connsiteY12" fmla="*/ 77003 h 6025415"/>
              <a:gd name="connsiteX13" fmla="*/ 4225490 w 5120640"/>
              <a:gd name="connsiteY13" fmla="*/ 19251 h 6025415"/>
              <a:gd name="connsiteX14" fmla="*/ 4581625 w 5120640"/>
              <a:gd name="connsiteY14" fmla="*/ 77003 h 6025415"/>
              <a:gd name="connsiteX15" fmla="*/ 4928134 w 5120640"/>
              <a:gd name="connsiteY15" fmla="*/ 57752 h 6025415"/>
              <a:gd name="connsiteX16" fmla="*/ 5120640 w 5120640"/>
              <a:gd name="connsiteY16" fmla="*/ 38501 h 6025415"/>
              <a:gd name="connsiteX17" fmla="*/ 5091764 w 5120640"/>
              <a:gd name="connsiteY17" fmla="*/ 298384 h 6025415"/>
              <a:gd name="connsiteX18" fmla="*/ 5005136 w 5120640"/>
              <a:gd name="connsiteY18" fmla="*/ 558266 h 6025415"/>
              <a:gd name="connsiteX19" fmla="*/ 5072513 w 5120640"/>
              <a:gd name="connsiteY19" fmla="*/ 760396 h 6025415"/>
              <a:gd name="connsiteX20" fmla="*/ 4995511 w 5120640"/>
              <a:gd name="connsiteY20" fmla="*/ 1193533 h 6025415"/>
              <a:gd name="connsiteX21" fmla="*/ 5082139 w 5120640"/>
              <a:gd name="connsiteY21" fmla="*/ 1857676 h 6025415"/>
              <a:gd name="connsiteX22" fmla="*/ 5091764 w 5120640"/>
              <a:gd name="connsiteY22" fmla="*/ 2415941 h 6025415"/>
              <a:gd name="connsiteX23" fmla="*/ 5053263 w 5120640"/>
              <a:gd name="connsiteY23" fmla="*/ 2868329 h 6025415"/>
              <a:gd name="connsiteX24" fmla="*/ 5111014 w 5120640"/>
              <a:gd name="connsiteY24" fmla="*/ 3118586 h 6025415"/>
              <a:gd name="connsiteX25" fmla="*/ 5043637 w 5120640"/>
              <a:gd name="connsiteY25" fmla="*/ 3792354 h 6025415"/>
              <a:gd name="connsiteX26" fmla="*/ 5120640 w 5120640"/>
              <a:gd name="connsiteY26" fmla="*/ 3859731 h 6025415"/>
              <a:gd name="connsiteX27" fmla="*/ 5024387 w 5120640"/>
              <a:gd name="connsiteY27" fmla="*/ 3907857 h 6025415"/>
              <a:gd name="connsiteX28" fmla="*/ 5053263 w 5120640"/>
              <a:gd name="connsiteY28" fmla="*/ 4244741 h 6025415"/>
              <a:gd name="connsiteX29" fmla="*/ 5101389 w 5120640"/>
              <a:gd name="connsiteY29" fmla="*/ 4600876 h 6025415"/>
              <a:gd name="connsiteX30" fmla="*/ 5072513 w 5120640"/>
              <a:gd name="connsiteY30" fmla="*/ 4726005 h 6025415"/>
              <a:gd name="connsiteX31" fmla="*/ 5053263 w 5120640"/>
              <a:gd name="connsiteY31" fmla="*/ 4822257 h 6025415"/>
              <a:gd name="connsiteX32" fmla="*/ 5111014 w 5120640"/>
              <a:gd name="connsiteY32" fmla="*/ 4976261 h 6025415"/>
              <a:gd name="connsiteX33" fmla="*/ 5043637 w 5120640"/>
              <a:gd name="connsiteY33" fmla="*/ 5265019 h 6025415"/>
              <a:gd name="connsiteX34" fmla="*/ 5101389 w 5120640"/>
              <a:gd name="connsiteY34" fmla="*/ 5659655 h 6025415"/>
              <a:gd name="connsiteX35" fmla="*/ 5082139 w 5120640"/>
              <a:gd name="connsiteY35" fmla="*/ 5909912 h 6025415"/>
              <a:gd name="connsiteX36" fmla="*/ 4918509 w 5120640"/>
              <a:gd name="connsiteY36" fmla="*/ 5986914 h 6025415"/>
              <a:gd name="connsiteX37" fmla="*/ 4716379 w 5120640"/>
              <a:gd name="connsiteY37" fmla="*/ 5948413 h 6025415"/>
              <a:gd name="connsiteX38" fmla="*/ 4437246 w 5120640"/>
              <a:gd name="connsiteY38" fmla="*/ 5977289 h 6025415"/>
              <a:gd name="connsiteX39" fmla="*/ 3619099 w 5120640"/>
              <a:gd name="connsiteY39" fmla="*/ 5938788 h 6025415"/>
              <a:gd name="connsiteX40" fmla="*/ 2964581 w 5120640"/>
              <a:gd name="connsiteY40" fmla="*/ 6006165 h 6025415"/>
              <a:gd name="connsiteX41" fmla="*/ 2464067 w 5120640"/>
              <a:gd name="connsiteY41" fmla="*/ 5977289 h 6025415"/>
              <a:gd name="connsiteX42" fmla="*/ 1867301 w 5120640"/>
              <a:gd name="connsiteY42" fmla="*/ 6015790 h 6025415"/>
              <a:gd name="connsiteX43" fmla="*/ 1703671 w 5120640"/>
              <a:gd name="connsiteY43" fmla="*/ 5929163 h 6025415"/>
              <a:gd name="connsiteX44" fmla="*/ 1607419 w 5120640"/>
              <a:gd name="connsiteY44" fmla="*/ 6015790 h 6025415"/>
              <a:gd name="connsiteX45" fmla="*/ 1337911 w 5120640"/>
              <a:gd name="connsiteY45" fmla="*/ 6006165 h 6025415"/>
              <a:gd name="connsiteX46" fmla="*/ 962526 w 5120640"/>
              <a:gd name="connsiteY46" fmla="*/ 6025415 h 6025415"/>
              <a:gd name="connsiteX47" fmla="*/ 625642 w 5120640"/>
              <a:gd name="connsiteY47" fmla="*/ 5967664 h 6025415"/>
              <a:gd name="connsiteX48" fmla="*/ 240631 w 5120640"/>
              <a:gd name="connsiteY48" fmla="*/ 6025415 h 6025415"/>
              <a:gd name="connsiteX49" fmla="*/ 67376 w 5120640"/>
              <a:gd name="connsiteY49" fmla="*/ 5967664 h 6025415"/>
              <a:gd name="connsiteX50" fmla="*/ 96252 w 5120640"/>
              <a:gd name="connsiteY50" fmla="*/ 5659655 h 6025415"/>
              <a:gd name="connsiteX51" fmla="*/ 134753 w 5120640"/>
              <a:gd name="connsiteY51" fmla="*/ 5515276 h 6025415"/>
              <a:gd name="connsiteX52" fmla="*/ 86627 w 5120640"/>
              <a:gd name="connsiteY52" fmla="*/ 5322771 h 6025415"/>
              <a:gd name="connsiteX53" fmla="*/ 134753 w 5120640"/>
              <a:gd name="connsiteY53" fmla="*/ 5034013 h 6025415"/>
              <a:gd name="connsiteX54" fmla="*/ 77002 w 5120640"/>
              <a:gd name="connsiteY54" fmla="*/ 4822257 h 6025415"/>
              <a:gd name="connsiteX55" fmla="*/ 48126 w 5120640"/>
              <a:gd name="connsiteY55" fmla="*/ 4658628 h 6025415"/>
              <a:gd name="connsiteX56" fmla="*/ 96252 w 5120640"/>
              <a:gd name="connsiteY56" fmla="*/ 4427621 h 6025415"/>
              <a:gd name="connsiteX57" fmla="*/ 77002 w 5120640"/>
              <a:gd name="connsiteY57" fmla="*/ 4244741 h 6025415"/>
              <a:gd name="connsiteX58" fmla="*/ 28875 w 5120640"/>
              <a:gd name="connsiteY58" fmla="*/ 4090737 h 6025415"/>
              <a:gd name="connsiteX59" fmla="*/ 125128 w 5120640"/>
              <a:gd name="connsiteY59" fmla="*/ 3917483 h 6025415"/>
              <a:gd name="connsiteX60" fmla="*/ 67376 w 5120640"/>
              <a:gd name="connsiteY60" fmla="*/ 3657600 h 6025415"/>
              <a:gd name="connsiteX61" fmla="*/ 96252 w 5120640"/>
              <a:gd name="connsiteY61" fmla="*/ 3407344 h 6025415"/>
              <a:gd name="connsiteX62" fmla="*/ 67376 w 5120640"/>
              <a:gd name="connsiteY62" fmla="*/ 2926080 h 6025415"/>
              <a:gd name="connsiteX63" fmla="*/ 115503 w 5120640"/>
              <a:gd name="connsiteY63" fmla="*/ 2733575 h 6025415"/>
              <a:gd name="connsiteX64" fmla="*/ 57751 w 5120640"/>
              <a:gd name="connsiteY64" fmla="*/ 2531445 h 6025415"/>
              <a:gd name="connsiteX65" fmla="*/ 115503 w 5120640"/>
              <a:gd name="connsiteY65" fmla="*/ 1992430 h 6025415"/>
              <a:gd name="connsiteX66" fmla="*/ 48126 w 5120640"/>
              <a:gd name="connsiteY66" fmla="*/ 1799925 h 6025415"/>
              <a:gd name="connsiteX67" fmla="*/ 96252 w 5120640"/>
              <a:gd name="connsiteY67" fmla="*/ 1347537 h 6025415"/>
              <a:gd name="connsiteX68" fmla="*/ 0 w 5120640"/>
              <a:gd name="connsiteY68" fmla="*/ 818148 h 6025415"/>
              <a:gd name="connsiteX69" fmla="*/ 115503 w 5120640"/>
              <a:gd name="connsiteY69" fmla="*/ 394636 h 6025415"/>
              <a:gd name="connsiteX70" fmla="*/ 77002 w 5120640"/>
              <a:gd name="connsiteY70" fmla="*/ 144379 h 6025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5120640" h="6025415">
                <a:moveTo>
                  <a:pt x="125128" y="0"/>
                </a:moveTo>
                <a:lnTo>
                  <a:pt x="202130" y="48127"/>
                </a:lnTo>
                <a:lnTo>
                  <a:pt x="539014" y="96253"/>
                </a:lnTo>
                <a:lnTo>
                  <a:pt x="808522" y="38501"/>
                </a:lnTo>
                <a:lnTo>
                  <a:pt x="924025" y="57752"/>
                </a:lnTo>
                <a:lnTo>
                  <a:pt x="1203157" y="9626"/>
                </a:lnTo>
                <a:lnTo>
                  <a:pt x="1636294" y="67377"/>
                </a:lnTo>
                <a:lnTo>
                  <a:pt x="2107932" y="28876"/>
                </a:lnTo>
                <a:lnTo>
                  <a:pt x="2550694" y="38501"/>
                </a:lnTo>
                <a:lnTo>
                  <a:pt x="2858703" y="77003"/>
                </a:lnTo>
                <a:lnTo>
                  <a:pt x="3108960" y="9626"/>
                </a:lnTo>
                <a:lnTo>
                  <a:pt x="3503595" y="67377"/>
                </a:lnTo>
                <a:lnTo>
                  <a:pt x="3850105" y="77003"/>
                </a:lnTo>
                <a:lnTo>
                  <a:pt x="4225490" y="19251"/>
                </a:lnTo>
                <a:lnTo>
                  <a:pt x="4581625" y="77003"/>
                </a:lnTo>
                <a:lnTo>
                  <a:pt x="4928134" y="57752"/>
                </a:lnTo>
                <a:lnTo>
                  <a:pt x="5120640" y="38501"/>
                </a:lnTo>
                <a:lnTo>
                  <a:pt x="5091764" y="298384"/>
                </a:lnTo>
                <a:lnTo>
                  <a:pt x="5005136" y="558266"/>
                </a:lnTo>
                <a:lnTo>
                  <a:pt x="5072513" y="760396"/>
                </a:lnTo>
                <a:lnTo>
                  <a:pt x="4995511" y="1193533"/>
                </a:lnTo>
                <a:lnTo>
                  <a:pt x="5082139" y="1857676"/>
                </a:lnTo>
                <a:lnTo>
                  <a:pt x="5091764" y="2415941"/>
                </a:lnTo>
                <a:lnTo>
                  <a:pt x="5053263" y="2868329"/>
                </a:lnTo>
                <a:lnTo>
                  <a:pt x="5111014" y="3118586"/>
                </a:lnTo>
                <a:lnTo>
                  <a:pt x="5043637" y="3792354"/>
                </a:lnTo>
                <a:lnTo>
                  <a:pt x="5120640" y="3859731"/>
                </a:lnTo>
                <a:lnTo>
                  <a:pt x="5024387" y="3907857"/>
                </a:lnTo>
                <a:lnTo>
                  <a:pt x="5053263" y="4244741"/>
                </a:lnTo>
                <a:lnTo>
                  <a:pt x="5101389" y="4600876"/>
                </a:lnTo>
                <a:lnTo>
                  <a:pt x="5072513" y="4726005"/>
                </a:lnTo>
                <a:lnTo>
                  <a:pt x="5053263" y="4822257"/>
                </a:lnTo>
                <a:lnTo>
                  <a:pt x="5111014" y="4976261"/>
                </a:lnTo>
                <a:lnTo>
                  <a:pt x="5043637" y="5265019"/>
                </a:lnTo>
                <a:lnTo>
                  <a:pt x="5101389" y="5659655"/>
                </a:lnTo>
                <a:lnTo>
                  <a:pt x="5082139" y="5909912"/>
                </a:lnTo>
                <a:lnTo>
                  <a:pt x="4918509" y="5986914"/>
                </a:lnTo>
                <a:lnTo>
                  <a:pt x="4716379" y="5948413"/>
                </a:lnTo>
                <a:lnTo>
                  <a:pt x="4437246" y="5977289"/>
                </a:lnTo>
                <a:lnTo>
                  <a:pt x="3619099" y="5938788"/>
                </a:lnTo>
                <a:lnTo>
                  <a:pt x="2964581" y="6006165"/>
                </a:lnTo>
                <a:lnTo>
                  <a:pt x="2464067" y="5977289"/>
                </a:lnTo>
                <a:lnTo>
                  <a:pt x="1867301" y="6015790"/>
                </a:lnTo>
                <a:lnTo>
                  <a:pt x="1703671" y="5929163"/>
                </a:lnTo>
                <a:lnTo>
                  <a:pt x="1607419" y="6015790"/>
                </a:lnTo>
                <a:lnTo>
                  <a:pt x="1337911" y="6006165"/>
                </a:lnTo>
                <a:lnTo>
                  <a:pt x="962526" y="6025415"/>
                </a:lnTo>
                <a:lnTo>
                  <a:pt x="625642" y="5967664"/>
                </a:lnTo>
                <a:lnTo>
                  <a:pt x="240631" y="6025415"/>
                </a:lnTo>
                <a:lnTo>
                  <a:pt x="67376" y="5967664"/>
                </a:lnTo>
                <a:lnTo>
                  <a:pt x="96252" y="5659655"/>
                </a:lnTo>
                <a:lnTo>
                  <a:pt x="134753" y="5515276"/>
                </a:lnTo>
                <a:lnTo>
                  <a:pt x="86627" y="5322771"/>
                </a:lnTo>
                <a:lnTo>
                  <a:pt x="134753" y="5034013"/>
                </a:lnTo>
                <a:lnTo>
                  <a:pt x="77002" y="4822257"/>
                </a:lnTo>
                <a:lnTo>
                  <a:pt x="48126" y="4658628"/>
                </a:lnTo>
                <a:lnTo>
                  <a:pt x="96252" y="4427621"/>
                </a:lnTo>
                <a:lnTo>
                  <a:pt x="77002" y="4244741"/>
                </a:lnTo>
                <a:lnTo>
                  <a:pt x="28875" y="4090737"/>
                </a:lnTo>
                <a:lnTo>
                  <a:pt x="125128" y="3917483"/>
                </a:lnTo>
                <a:lnTo>
                  <a:pt x="67376" y="3657600"/>
                </a:lnTo>
                <a:lnTo>
                  <a:pt x="96252" y="3407344"/>
                </a:lnTo>
                <a:lnTo>
                  <a:pt x="67376" y="2926080"/>
                </a:lnTo>
                <a:lnTo>
                  <a:pt x="115503" y="2733575"/>
                </a:lnTo>
                <a:lnTo>
                  <a:pt x="57751" y="2531445"/>
                </a:lnTo>
                <a:lnTo>
                  <a:pt x="115503" y="1992430"/>
                </a:lnTo>
                <a:lnTo>
                  <a:pt x="48126" y="1799925"/>
                </a:lnTo>
                <a:lnTo>
                  <a:pt x="96252" y="1347537"/>
                </a:lnTo>
                <a:lnTo>
                  <a:pt x="0" y="818148"/>
                </a:lnTo>
                <a:lnTo>
                  <a:pt x="115503" y="394636"/>
                </a:lnTo>
                <a:lnTo>
                  <a:pt x="77002" y="144379"/>
                </a:lnTo>
                <a:close/>
              </a:path>
            </a:pathLst>
          </a:custGeom>
        </p:spPr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id="{BD461F2B-4348-4A6F-99CB-62A66FD4785C}"/>
              </a:ext>
            </a:extLst>
          </p:cNvPr>
          <p:cNvSpPr txBox="1"/>
          <p:nvPr/>
        </p:nvSpPr>
        <p:spPr>
          <a:xfrm>
            <a:off x="1778238" y="4045963"/>
            <a:ext cx="8635524" cy="1898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chemeClr val="accent3"/>
              </a:buClr>
              <a:buSzPct val="50000"/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父亲克劳德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·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阿道夫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·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莫奈是一位商人，在法国北部港口阿弗尔经营着一家仪器店。他希望莫奈经营家庭杂货店，但克劳德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·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莫奈想成为一名艺术家。母亲路易丝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·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贾斯汀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·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奥布雷是一位歌手。</a:t>
            </a:r>
            <a:endParaRPr lang="en-US" altLang="zh-CN" sz="20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  <a:p>
            <a:pPr marL="285750" indent="-285750">
              <a:lnSpc>
                <a:spcPct val="150000"/>
              </a:lnSpc>
              <a:buClr>
                <a:schemeClr val="accent3"/>
              </a:buClr>
              <a:buSzPct val="50000"/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莫奈在当地艺术中学就学后，他的爱好是绘画，其木炭画在当地小有名气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382CCC77-8CC3-488A-A16B-E4CEEB0A10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个人生活</a:t>
            </a:r>
            <a:r>
              <a:rPr lang="en-US" altLang="zh-CN" dirty="0"/>
              <a:t>-</a:t>
            </a:r>
            <a:r>
              <a:rPr lang="zh-CN" altLang="en-US" dirty="0"/>
              <a:t>家庭</a:t>
            </a: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FF312AE8-EFDC-4665-8F2E-8BA2BB07B2F8}"/>
              </a:ext>
            </a:extLst>
          </p:cNvPr>
          <p:cNvGrpSpPr/>
          <p:nvPr/>
        </p:nvGrpSpPr>
        <p:grpSpPr>
          <a:xfrm>
            <a:off x="7022829" y="1308958"/>
            <a:ext cx="4134580" cy="1264635"/>
            <a:chOff x="7022829" y="1308958"/>
            <a:chExt cx="4134580" cy="1264635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EC87B92B-704F-45DD-BD8E-703BC89382B2}"/>
                </a:ext>
              </a:extLst>
            </p:cNvPr>
            <p:cNvSpPr/>
            <p:nvPr/>
          </p:nvSpPr>
          <p:spPr>
            <a:xfrm>
              <a:off x="7022829" y="1816393"/>
              <a:ext cx="1023180" cy="757200"/>
            </a:xfrm>
            <a:custGeom>
              <a:avLst/>
              <a:gdLst>
                <a:gd name="connsiteX0" fmla="*/ 0 w 1597793"/>
                <a:gd name="connsiteY0" fmla="*/ 1029903 h 1029903"/>
                <a:gd name="connsiteX1" fmla="*/ 394636 w 1597793"/>
                <a:gd name="connsiteY1" fmla="*/ 0 h 1029903"/>
                <a:gd name="connsiteX2" fmla="*/ 1597793 w 1597793"/>
                <a:gd name="connsiteY2" fmla="*/ 0 h 1029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97793" h="1029903">
                  <a:moveTo>
                    <a:pt x="0" y="1029903"/>
                  </a:moveTo>
                  <a:lnTo>
                    <a:pt x="394636" y="0"/>
                  </a:lnTo>
                  <a:lnTo>
                    <a:pt x="1597793" y="0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C170AABE-D7FC-44C8-A87E-40970B82AF45}"/>
                </a:ext>
              </a:extLst>
            </p:cNvPr>
            <p:cNvSpPr/>
            <p:nvPr/>
          </p:nvSpPr>
          <p:spPr>
            <a:xfrm flipH="1">
              <a:off x="8046009" y="1308958"/>
              <a:ext cx="3111400" cy="108557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FD150947-D376-4133-BED9-1FA04BBA8266}"/>
                </a:ext>
              </a:extLst>
            </p:cNvPr>
            <p:cNvSpPr txBox="1"/>
            <p:nvPr/>
          </p:nvSpPr>
          <p:spPr>
            <a:xfrm>
              <a:off x="8128684" y="1398041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latin typeface="+mn-ea"/>
                </a:rPr>
                <a:t>母亲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8E849DAA-6FE2-4F3F-A41E-285E35C31954}"/>
                </a:ext>
              </a:extLst>
            </p:cNvPr>
            <p:cNvSpPr txBox="1"/>
            <p:nvPr/>
          </p:nvSpPr>
          <p:spPr>
            <a:xfrm>
              <a:off x="8558816" y="1705818"/>
              <a:ext cx="2396490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dirty="0">
                  <a:latin typeface="+mj-ea"/>
                  <a:ea typeface="+mj-ea"/>
                </a:rPr>
                <a:t>路易丝</a:t>
              </a:r>
              <a:r>
                <a:rPr lang="en-US" altLang="zh-CN" dirty="0">
                  <a:latin typeface="+mj-ea"/>
                  <a:ea typeface="+mj-ea"/>
                </a:rPr>
                <a:t>-</a:t>
              </a:r>
              <a:r>
                <a:rPr lang="zh-CN" altLang="en-US" dirty="0">
                  <a:latin typeface="+mj-ea"/>
                  <a:ea typeface="+mj-ea"/>
                </a:rPr>
                <a:t>贾斯汀</a:t>
              </a:r>
              <a:r>
                <a:rPr lang="en-US" altLang="zh-CN" dirty="0">
                  <a:latin typeface="+mj-ea"/>
                  <a:ea typeface="+mj-ea"/>
                </a:rPr>
                <a:t>·</a:t>
              </a:r>
              <a:r>
                <a:rPr lang="zh-CN" altLang="en-US" dirty="0">
                  <a:latin typeface="+mj-ea"/>
                  <a:ea typeface="+mj-ea"/>
                </a:rPr>
                <a:t>奥布里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AE4BFCC9-5A50-4EA5-888E-195FE686A3C9}"/>
                </a:ext>
              </a:extLst>
            </p:cNvPr>
            <p:cNvSpPr txBox="1">
              <a:spLocks/>
            </p:cNvSpPr>
            <p:nvPr/>
          </p:nvSpPr>
          <p:spPr>
            <a:xfrm>
              <a:off x="9139259" y="2024163"/>
              <a:ext cx="181604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fontAlgn="base"/>
              <a:r>
                <a:rPr lang="en-US" altLang="zh-CN" sz="1400" b="0" dirty="0">
                  <a:solidFill>
                    <a:schemeClr val="accent5">
                      <a:lumMod val="50000"/>
                      <a:lumOff val="50000"/>
                    </a:schemeClr>
                  </a:solidFill>
                  <a:effectLst/>
                  <a:latin typeface="+mn-ea"/>
                </a:rPr>
                <a:t>Louise Justine Aubree</a:t>
              </a: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818343B9-BDD2-40C1-B6FE-A6AF71E7E6E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02872" y="1390487"/>
            <a:ext cx="2186257" cy="2186257"/>
          </a:xfrm>
          <a:custGeom>
            <a:avLst/>
            <a:gdLst>
              <a:gd name="connsiteX0" fmla="*/ 1795112 w 3590224"/>
              <a:gd name="connsiteY0" fmla="*/ 0 h 3590224"/>
              <a:gd name="connsiteX1" fmla="*/ 3590224 w 3590224"/>
              <a:gd name="connsiteY1" fmla="*/ 1795112 h 3590224"/>
              <a:gd name="connsiteX2" fmla="*/ 1795112 w 3590224"/>
              <a:gd name="connsiteY2" fmla="*/ 3590224 h 3590224"/>
              <a:gd name="connsiteX3" fmla="*/ 0 w 3590224"/>
              <a:gd name="connsiteY3" fmla="*/ 1795112 h 3590224"/>
              <a:gd name="connsiteX4" fmla="*/ 1795112 w 3590224"/>
              <a:gd name="connsiteY4" fmla="*/ 0 h 3590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0224" h="3590224">
                <a:moveTo>
                  <a:pt x="1795112" y="0"/>
                </a:moveTo>
                <a:cubicBezTo>
                  <a:pt x="2786525" y="0"/>
                  <a:pt x="3590224" y="803699"/>
                  <a:pt x="3590224" y="1795112"/>
                </a:cubicBezTo>
                <a:cubicBezTo>
                  <a:pt x="3590224" y="2786525"/>
                  <a:pt x="2786525" y="3590224"/>
                  <a:pt x="1795112" y="3590224"/>
                </a:cubicBezTo>
                <a:cubicBezTo>
                  <a:pt x="803699" y="3590224"/>
                  <a:pt x="0" y="2786525"/>
                  <a:pt x="0" y="1795112"/>
                </a:cubicBezTo>
                <a:cubicBezTo>
                  <a:pt x="0" y="803699"/>
                  <a:pt x="803699" y="0"/>
                  <a:pt x="1795112" y="0"/>
                </a:cubicBezTo>
                <a:close/>
              </a:path>
            </a:pathLst>
          </a:custGeom>
        </p:spPr>
      </p:pic>
      <p:grpSp>
        <p:nvGrpSpPr>
          <p:cNvPr id="55" name="组合 54">
            <a:extLst>
              <a:ext uri="{FF2B5EF4-FFF2-40B4-BE49-F238E27FC236}">
                <a16:creationId xmlns:a16="http://schemas.microsoft.com/office/drawing/2014/main" id="{B4FC4617-4F31-48B0-A547-50427BF0C401}"/>
              </a:ext>
            </a:extLst>
          </p:cNvPr>
          <p:cNvGrpSpPr/>
          <p:nvPr/>
        </p:nvGrpSpPr>
        <p:grpSpPr>
          <a:xfrm>
            <a:off x="1034591" y="1308958"/>
            <a:ext cx="4097399" cy="1264635"/>
            <a:chOff x="1034591" y="1308958"/>
            <a:chExt cx="4097399" cy="1264635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3FDCDA4-8903-45E6-A4E2-3BF9F30E601E}"/>
                </a:ext>
              </a:extLst>
            </p:cNvPr>
            <p:cNvSpPr/>
            <p:nvPr/>
          </p:nvSpPr>
          <p:spPr>
            <a:xfrm>
              <a:off x="1034591" y="1308958"/>
              <a:ext cx="3111400" cy="108557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CA5BF089-5BE2-4CFC-889A-8EE6332C9FD6}"/>
                </a:ext>
              </a:extLst>
            </p:cNvPr>
            <p:cNvSpPr txBox="1"/>
            <p:nvPr/>
          </p:nvSpPr>
          <p:spPr>
            <a:xfrm flipH="1">
              <a:off x="3519577" y="1398041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latin typeface="+mn-ea"/>
                </a:rPr>
                <a:t>父亲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3A6ADD4-FA12-4767-A629-8453345CAEB8}"/>
                </a:ext>
              </a:extLst>
            </p:cNvPr>
            <p:cNvSpPr txBox="1"/>
            <p:nvPr/>
          </p:nvSpPr>
          <p:spPr>
            <a:xfrm flipH="1">
              <a:off x="1295985" y="1705818"/>
              <a:ext cx="2308324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dirty="0">
                  <a:latin typeface="+mj-ea"/>
                  <a:ea typeface="+mj-ea"/>
                </a:rPr>
                <a:t>克劳德</a:t>
              </a:r>
              <a:r>
                <a:rPr lang="en-US" altLang="zh-CN" dirty="0">
                  <a:latin typeface="+mj-ea"/>
                  <a:ea typeface="+mj-ea"/>
                </a:rPr>
                <a:t>·</a:t>
              </a:r>
              <a:r>
                <a:rPr lang="zh-CN" altLang="en-US" dirty="0">
                  <a:latin typeface="+mj-ea"/>
                  <a:ea typeface="+mj-ea"/>
                </a:rPr>
                <a:t>阿道夫</a:t>
              </a:r>
              <a:r>
                <a:rPr lang="en-US" altLang="zh-CN" dirty="0">
                  <a:latin typeface="+mj-ea"/>
                  <a:ea typeface="+mj-ea"/>
                </a:rPr>
                <a:t>·</a:t>
              </a:r>
              <a:r>
                <a:rPr lang="zh-CN" altLang="en-US" dirty="0">
                  <a:latin typeface="+mj-ea"/>
                  <a:ea typeface="+mj-ea"/>
                </a:rPr>
                <a:t>莫奈</a:t>
              </a: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1D39FDA8-4421-4140-8D43-F85ABEA1507D}"/>
                </a:ext>
              </a:extLst>
            </p:cNvPr>
            <p:cNvSpPr/>
            <p:nvPr/>
          </p:nvSpPr>
          <p:spPr>
            <a:xfrm flipH="1">
              <a:off x="4108810" y="1816393"/>
              <a:ext cx="1023180" cy="757200"/>
            </a:xfrm>
            <a:custGeom>
              <a:avLst/>
              <a:gdLst>
                <a:gd name="connsiteX0" fmla="*/ 0 w 1597793"/>
                <a:gd name="connsiteY0" fmla="*/ 1029903 h 1029903"/>
                <a:gd name="connsiteX1" fmla="*/ 394636 w 1597793"/>
                <a:gd name="connsiteY1" fmla="*/ 0 h 1029903"/>
                <a:gd name="connsiteX2" fmla="*/ 1597793 w 1597793"/>
                <a:gd name="connsiteY2" fmla="*/ 0 h 1029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97793" h="1029903">
                  <a:moveTo>
                    <a:pt x="0" y="1029903"/>
                  </a:moveTo>
                  <a:lnTo>
                    <a:pt x="394636" y="0"/>
                  </a:lnTo>
                  <a:lnTo>
                    <a:pt x="1597793" y="0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99E61FC8-66B3-4A9F-8D53-C6C039A83568}"/>
                </a:ext>
              </a:extLst>
            </p:cNvPr>
            <p:cNvSpPr txBox="1"/>
            <p:nvPr/>
          </p:nvSpPr>
          <p:spPr>
            <a:xfrm>
              <a:off x="1320160" y="2023890"/>
              <a:ext cx="1971019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fontAlgn="base"/>
              <a:r>
                <a:rPr lang="en-US" altLang="zh-CN" sz="1400" b="0" dirty="0">
                  <a:solidFill>
                    <a:schemeClr val="accent5">
                      <a:lumMod val="50000"/>
                      <a:lumOff val="50000"/>
                    </a:schemeClr>
                  </a:solidFill>
                  <a:effectLst/>
                  <a:latin typeface="+mn-ea"/>
                </a:rPr>
                <a:t>Claude Adolphe Monet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630038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>
            <a:extLst>
              <a:ext uri="{FF2B5EF4-FFF2-40B4-BE49-F238E27FC236}">
                <a16:creationId xmlns:a16="http://schemas.microsoft.com/office/drawing/2014/main" id="{2CA64731-0153-4A23-B63D-E57157756E3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duotone>
              <a:prstClr val="black"/>
              <a:schemeClr val="tx2">
                <a:lumMod val="20000"/>
                <a:lumOff val="8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76442" y="0"/>
            <a:ext cx="4415558" cy="576482"/>
          </a:xfrm>
          <a:custGeom>
            <a:avLst/>
            <a:gdLst>
              <a:gd name="connsiteX0" fmla="*/ 0 w 4415558"/>
              <a:gd name="connsiteY0" fmla="*/ 0 h 576482"/>
              <a:gd name="connsiteX1" fmla="*/ 4415558 w 4415558"/>
              <a:gd name="connsiteY1" fmla="*/ 0 h 576482"/>
              <a:gd name="connsiteX2" fmla="*/ 4415558 w 4415558"/>
              <a:gd name="connsiteY2" fmla="*/ 576482 h 576482"/>
              <a:gd name="connsiteX3" fmla="*/ 0 w 4415558"/>
              <a:gd name="connsiteY3" fmla="*/ 576482 h 576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15558" h="576482">
                <a:moveTo>
                  <a:pt x="0" y="0"/>
                </a:moveTo>
                <a:lnTo>
                  <a:pt x="4415558" y="0"/>
                </a:lnTo>
                <a:lnTo>
                  <a:pt x="4415558" y="576482"/>
                </a:lnTo>
                <a:lnTo>
                  <a:pt x="0" y="576482"/>
                </a:lnTo>
                <a:close/>
              </a:path>
            </a:pathLst>
          </a:custGeom>
          <a:effectLst>
            <a:outerShdw blurRad="381000" dist="38100" dir="5400000" algn="tl" rotWithShape="0">
              <a:prstClr val="black">
                <a:alpha val="20000"/>
              </a:prstClr>
            </a:outerShdw>
          </a:effectLst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382CCC77-8CC3-488A-A16B-E4CEEB0A10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个人生活</a:t>
            </a:r>
            <a:r>
              <a:rPr lang="en-US" altLang="zh-CN" dirty="0"/>
              <a:t>-</a:t>
            </a:r>
            <a:r>
              <a:rPr lang="zh-CN" altLang="en-US" dirty="0"/>
              <a:t>导师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18343B9-BDD2-40C1-B6FE-A6AF71E7E6E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612040" y="1599830"/>
            <a:ext cx="1508809" cy="1508809"/>
          </a:xfrm>
          <a:custGeom>
            <a:avLst/>
            <a:gdLst>
              <a:gd name="connsiteX0" fmla="*/ 1795112 w 3590224"/>
              <a:gd name="connsiteY0" fmla="*/ 0 h 3590224"/>
              <a:gd name="connsiteX1" fmla="*/ 3590224 w 3590224"/>
              <a:gd name="connsiteY1" fmla="*/ 1795112 h 3590224"/>
              <a:gd name="connsiteX2" fmla="*/ 1795112 w 3590224"/>
              <a:gd name="connsiteY2" fmla="*/ 3590224 h 3590224"/>
              <a:gd name="connsiteX3" fmla="*/ 0 w 3590224"/>
              <a:gd name="connsiteY3" fmla="*/ 1795112 h 3590224"/>
              <a:gd name="connsiteX4" fmla="*/ 1795112 w 3590224"/>
              <a:gd name="connsiteY4" fmla="*/ 0 h 3590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0224" h="3590224">
                <a:moveTo>
                  <a:pt x="1795112" y="0"/>
                </a:moveTo>
                <a:cubicBezTo>
                  <a:pt x="2786525" y="0"/>
                  <a:pt x="3590224" y="803699"/>
                  <a:pt x="3590224" y="1795112"/>
                </a:cubicBezTo>
                <a:cubicBezTo>
                  <a:pt x="3590224" y="2786525"/>
                  <a:pt x="2786525" y="3590224"/>
                  <a:pt x="1795112" y="3590224"/>
                </a:cubicBezTo>
                <a:cubicBezTo>
                  <a:pt x="803699" y="3590224"/>
                  <a:pt x="0" y="2786525"/>
                  <a:pt x="0" y="1795112"/>
                </a:cubicBezTo>
                <a:cubicBezTo>
                  <a:pt x="0" y="803699"/>
                  <a:pt x="803699" y="0"/>
                  <a:pt x="1795112" y="0"/>
                </a:cubicBezTo>
                <a:close/>
              </a:path>
            </a:pathLst>
          </a:custGeom>
        </p:spPr>
      </p:pic>
      <p:grpSp>
        <p:nvGrpSpPr>
          <p:cNvPr id="52" name="组合 51">
            <a:extLst>
              <a:ext uri="{FF2B5EF4-FFF2-40B4-BE49-F238E27FC236}">
                <a16:creationId xmlns:a16="http://schemas.microsoft.com/office/drawing/2014/main" id="{33983C55-FD60-4972-856E-D1E7ADCC96CA}"/>
              </a:ext>
            </a:extLst>
          </p:cNvPr>
          <p:cNvGrpSpPr/>
          <p:nvPr/>
        </p:nvGrpSpPr>
        <p:grpSpPr>
          <a:xfrm>
            <a:off x="5611784" y="1304571"/>
            <a:ext cx="4000256" cy="1085576"/>
            <a:chOff x="5611784" y="1304571"/>
            <a:chExt cx="4000256" cy="1085576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144EF03C-450C-48AD-850D-28495CB1E31B}"/>
                </a:ext>
              </a:extLst>
            </p:cNvPr>
            <p:cNvSpPr/>
            <p:nvPr/>
          </p:nvSpPr>
          <p:spPr>
            <a:xfrm flipH="1">
              <a:off x="8642204" y="1748506"/>
              <a:ext cx="969836" cy="276999"/>
            </a:xfrm>
            <a:custGeom>
              <a:avLst/>
              <a:gdLst>
                <a:gd name="connsiteX0" fmla="*/ 0 w 1597793"/>
                <a:gd name="connsiteY0" fmla="*/ 1029903 h 1029903"/>
                <a:gd name="connsiteX1" fmla="*/ 394636 w 1597793"/>
                <a:gd name="connsiteY1" fmla="*/ 0 h 1029903"/>
                <a:gd name="connsiteX2" fmla="*/ 1597793 w 1597793"/>
                <a:gd name="connsiteY2" fmla="*/ 0 h 1029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97793" h="1029903">
                  <a:moveTo>
                    <a:pt x="0" y="1029903"/>
                  </a:moveTo>
                  <a:lnTo>
                    <a:pt x="394636" y="0"/>
                  </a:lnTo>
                  <a:lnTo>
                    <a:pt x="1597793" y="0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41A23448-8910-4056-BCC6-0F9C77870A09}"/>
                </a:ext>
              </a:extLst>
            </p:cNvPr>
            <p:cNvSpPr/>
            <p:nvPr/>
          </p:nvSpPr>
          <p:spPr>
            <a:xfrm>
              <a:off x="5611784" y="1304571"/>
              <a:ext cx="3111400" cy="108557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EF0BD169-E424-4AC6-B6FF-A111F0E662D4}"/>
                </a:ext>
              </a:extLst>
            </p:cNvPr>
            <p:cNvSpPr txBox="1"/>
            <p:nvPr/>
          </p:nvSpPr>
          <p:spPr>
            <a:xfrm flipH="1">
              <a:off x="7546647" y="1376916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latin typeface="+mn-ea"/>
                </a:rPr>
                <a:t>启蒙导师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82CBF882-A7C9-4E2F-819B-DC1F9DAF3288}"/>
                </a:ext>
              </a:extLst>
            </p:cNvPr>
            <p:cNvSpPr txBox="1"/>
            <p:nvPr/>
          </p:nvSpPr>
          <p:spPr>
            <a:xfrm flipH="1">
              <a:off x="6262450" y="1693844"/>
              <a:ext cx="1207062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dirty="0">
                  <a:latin typeface="+mj-ea"/>
                  <a:ea typeface="+mj-ea"/>
                </a:rPr>
                <a:t>欧仁</a:t>
              </a:r>
              <a:r>
                <a:rPr lang="en-US" altLang="zh-CN" dirty="0">
                  <a:latin typeface="+mj-ea"/>
                  <a:ea typeface="+mj-ea"/>
                </a:rPr>
                <a:t>·</a:t>
              </a:r>
              <a:r>
                <a:rPr lang="zh-CN" altLang="en-US" dirty="0">
                  <a:latin typeface="+mj-ea"/>
                  <a:ea typeface="+mj-ea"/>
                </a:rPr>
                <a:t>布丹 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76C0D5D9-6963-467F-8268-6C5B9E62FC48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6262450" y="1989201"/>
              <a:ext cx="128419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fontAlgn="base"/>
              <a:r>
                <a:rPr lang="en-US" altLang="zh-CN" sz="1400" b="0" dirty="0">
                  <a:solidFill>
                    <a:schemeClr val="accent5">
                      <a:lumMod val="50000"/>
                      <a:lumOff val="50000"/>
                    </a:schemeClr>
                  </a:solidFill>
                  <a:effectLst/>
                  <a:latin typeface="+mn-ea"/>
                </a:rPr>
                <a:t>Eugene Boudin</a:t>
              </a:r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B213FCD4-E6ED-45F9-90B9-79086D7F9822}"/>
              </a:ext>
            </a:extLst>
          </p:cNvPr>
          <p:cNvSpPr txBox="1"/>
          <p:nvPr/>
        </p:nvSpPr>
        <p:spPr>
          <a:xfrm>
            <a:off x="4431177" y="3282394"/>
            <a:ext cx="6836591" cy="14363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chemeClr val="accent2"/>
              </a:buClr>
              <a:buSzPct val="50000"/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欧仁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·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布丹是法国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19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世纪风景画家，其画作多为小型海洋风景画。擅长对景写生，笔触粗放地描绘自然景象，被称为“印象派之父”。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B6E3E272-58BC-47A2-862A-D1275034C8D8}"/>
              </a:ext>
            </a:extLst>
          </p:cNvPr>
          <p:cNvSpPr txBox="1"/>
          <p:nvPr/>
        </p:nvSpPr>
        <p:spPr>
          <a:xfrm>
            <a:off x="4431177" y="4990985"/>
            <a:ext cx="6836591" cy="9746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chemeClr val="accent2"/>
              </a:buClr>
              <a:buSzPct val="50000"/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布丹曾对莫奈说“当场画下的任何东西，总是有一种以后在画室里所不可能取得的力量、真实感和笔法的生动性。”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BA1F00A0-479A-4E7D-9FDE-8A3D408589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400" y="1849043"/>
            <a:ext cx="3374304" cy="4316807"/>
          </a:xfrm>
          <a:prstGeom prst="rect">
            <a:avLst/>
          </a:prstGeom>
        </p:spPr>
      </p:pic>
      <p:sp>
        <p:nvSpPr>
          <p:cNvPr id="42" name="文本框 41">
            <a:extLst>
              <a:ext uri="{FF2B5EF4-FFF2-40B4-BE49-F238E27FC236}">
                <a16:creationId xmlns:a16="http://schemas.microsoft.com/office/drawing/2014/main" id="{3F6EDFFC-D02F-4172-9892-0FF20FC1627D}"/>
              </a:ext>
            </a:extLst>
          </p:cNvPr>
          <p:cNvSpPr txBox="1"/>
          <p:nvPr/>
        </p:nvSpPr>
        <p:spPr>
          <a:xfrm>
            <a:off x="660400" y="1576807"/>
            <a:ext cx="2250931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fontAlgn="base"/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Deauville, the Harbor,1897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4332509F-EB3F-4303-8967-A667F6F222DE}"/>
              </a:ext>
            </a:extLst>
          </p:cNvPr>
          <p:cNvSpPr txBox="1"/>
          <p:nvPr/>
        </p:nvSpPr>
        <p:spPr>
          <a:xfrm>
            <a:off x="660400" y="1304571"/>
            <a:ext cx="2250931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fontAlgn="base"/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+mn-ea"/>
              </a:rPr>
              <a:t>Eugene Boudin</a:t>
            </a:r>
          </a:p>
        </p:txBody>
      </p:sp>
    </p:spTree>
    <p:extLst>
      <p:ext uri="{BB962C8B-B14F-4D97-AF65-F5344CB8AC3E}">
        <p14:creationId xmlns:p14="http://schemas.microsoft.com/office/powerpoint/2010/main" val="11178433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>
            <a:extLst>
              <a:ext uri="{FF2B5EF4-FFF2-40B4-BE49-F238E27FC236}">
                <a16:creationId xmlns:a16="http://schemas.microsoft.com/office/drawing/2014/main" id="{DA5165B7-F169-44CB-A69F-FF72B123B14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76642" y="2374025"/>
            <a:ext cx="6422142" cy="3888981"/>
          </a:xfrm>
          <a:custGeom>
            <a:avLst/>
            <a:gdLst>
              <a:gd name="connsiteX0" fmla="*/ 125128 w 5120640"/>
              <a:gd name="connsiteY0" fmla="*/ 0 h 6025415"/>
              <a:gd name="connsiteX1" fmla="*/ 202130 w 5120640"/>
              <a:gd name="connsiteY1" fmla="*/ 48127 h 6025415"/>
              <a:gd name="connsiteX2" fmla="*/ 539014 w 5120640"/>
              <a:gd name="connsiteY2" fmla="*/ 96253 h 6025415"/>
              <a:gd name="connsiteX3" fmla="*/ 808522 w 5120640"/>
              <a:gd name="connsiteY3" fmla="*/ 38501 h 6025415"/>
              <a:gd name="connsiteX4" fmla="*/ 924025 w 5120640"/>
              <a:gd name="connsiteY4" fmla="*/ 57752 h 6025415"/>
              <a:gd name="connsiteX5" fmla="*/ 1203157 w 5120640"/>
              <a:gd name="connsiteY5" fmla="*/ 9626 h 6025415"/>
              <a:gd name="connsiteX6" fmla="*/ 1636294 w 5120640"/>
              <a:gd name="connsiteY6" fmla="*/ 67377 h 6025415"/>
              <a:gd name="connsiteX7" fmla="*/ 2107932 w 5120640"/>
              <a:gd name="connsiteY7" fmla="*/ 28876 h 6025415"/>
              <a:gd name="connsiteX8" fmla="*/ 2550694 w 5120640"/>
              <a:gd name="connsiteY8" fmla="*/ 38501 h 6025415"/>
              <a:gd name="connsiteX9" fmla="*/ 2858703 w 5120640"/>
              <a:gd name="connsiteY9" fmla="*/ 77003 h 6025415"/>
              <a:gd name="connsiteX10" fmla="*/ 3108960 w 5120640"/>
              <a:gd name="connsiteY10" fmla="*/ 9626 h 6025415"/>
              <a:gd name="connsiteX11" fmla="*/ 3503595 w 5120640"/>
              <a:gd name="connsiteY11" fmla="*/ 67377 h 6025415"/>
              <a:gd name="connsiteX12" fmla="*/ 3850105 w 5120640"/>
              <a:gd name="connsiteY12" fmla="*/ 77003 h 6025415"/>
              <a:gd name="connsiteX13" fmla="*/ 4225490 w 5120640"/>
              <a:gd name="connsiteY13" fmla="*/ 19251 h 6025415"/>
              <a:gd name="connsiteX14" fmla="*/ 4581625 w 5120640"/>
              <a:gd name="connsiteY14" fmla="*/ 77003 h 6025415"/>
              <a:gd name="connsiteX15" fmla="*/ 4928134 w 5120640"/>
              <a:gd name="connsiteY15" fmla="*/ 57752 h 6025415"/>
              <a:gd name="connsiteX16" fmla="*/ 5120640 w 5120640"/>
              <a:gd name="connsiteY16" fmla="*/ 38501 h 6025415"/>
              <a:gd name="connsiteX17" fmla="*/ 5091764 w 5120640"/>
              <a:gd name="connsiteY17" fmla="*/ 298384 h 6025415"/>
              <a:gd name="connsiteX18" fmla="*/ 5005136 w 5120640"/>
              <a:gd name="connsiteY18" fmla="*/ 558266 h 6025415"/>
              <a:gd name="connsiteX19" fmla="*/ 5072513 w 5120640"/>
              <a:gd name="connsiteY19" fmla="*/ 760396 h 6025415"/>
              <a:gd name="connsiteX20" fmla="*/ 4995511 w 5120640"/>
              <a:gd name="connsiteY20" fmla="*/ 1193533 h 6025415"/>
              <a:gd name="connsiteX21" fmla="*/ 5082139 w 5120640"/>
              <a:gd name="connsiteY21" fmla="*/ 1857676 h 6025415"/>
              <a:gd name="connsiteX22" fmla="*/ 5091764 w 5120640"/>
              <a:gd name="connsiteY22" fmla="*/ 2415941 h 6025415"/>
              <a:gd name="connsiteX23" fmla="*/ 5053263 w 5120640"/>
              <a:gd name="connsiteY23" fmla="*/ 2868329 h 6025415"/>
              <a:gd name="connsiteX24" fmla="*/ 5111014 w 5120640"/>
              <a:gd name="connsiteY24" fmla="*/ 3118586 h 6025415"/>
              <a:gd name="connsiteX25" fmla="*/ 5043637 w 5120640"/>
              <a:gd name="connsiteY25" fmla="*/ 3792354 h 6025415"/>
              <a:gd name="connsiteX26" fmla="*/ 5120640 w 5120640"/>
              <a:gd name="connsiteY26" fmla="*/ 3859731 h 6025415"/>
              <a:gd name="connsiteX27" fmla="*/ 5024387 w 5120640"/>
              <a:gd name="connsiteY27" fmla="*/ 3907857 h 6025415"/>
              <a:gd name="connsiteX28" fmla="*/ 5053263 w 5120640"/>
              <a:gd name="connsiteY28" fmla="*/ 4244741 h 6025415"/>
              <a:gd name="connsiteX29" fmla="*/ 5101389 w 5120640"/>
              <a:gd name="connsiteY29" fmla="*/ 4600876 h 6025415"/>
              <a:gd name="connsiteX30" fmla="*/ 5072513 w 5120640"/>
              <a:gd name="connsiteY30" fmla="*/ 4726005 h 6025415"/>
              <a:gd name="connsiteX31" fmla="*/ 5053263 w 5120640"/>
              <a:gd name="connsiteY31" fmla="*/ 4822257 h 6025415"/>
              <a:gd name="connsiteX32" fmla="*/ 5111014 w 5120640"/>
              <a:gd name="connsiteY32" fmla="*/ 4976261 h 6025415"/>
              <a:gd name="connsiteX33" fmla="*/ 5043637 w 5120640"/>
              <a:gd name="connsiteY33" fmla="*/ 5265019 h 6025415"/>
              <a:gd name="connsiteX34" fmla="*/ 5101389 w 5120640"/>
              <a:gd name="connsiteY34" fmla="*/ 5659655 h 6025415"/>
              <a:gd name="connsiteX35" fmla="*/ 5082139 w 5120640"/>
              <a:gd name="connsiteY35" fmla="*/ 5909912 h 6025415"/>
              <a:gd name="connsiteX36" fmla="*/ 4918509 w 5120640"/>
              <a:gd name="connsiteY36" fmla="*/ 5986914 h 6025415"/>
              <a:gd name="connsiteX37" fmla="*/ 4716379 w 5120640"/>
              <a:gd name="connsiteY37" fmla="*/ 5948413 h 6025415"/>
              <a:gd name="connsiteX38" fmla="*/ 4437246 w 5120640"/>
              <a:gd name="connsiteY38" fmla="*/ 5977289 h 6025415"/>
              <a:gd name="connsiteX39" fmla="*/ 3619099 w 5120640"/>
              <a:gd name="connsiteY39" fmla="*/ 5938788 h 6025415"/>
              <a:gd name="connsiteX40" fmla="*/ 2964581 w 5120640"/>
              <a:gd name="connsiteY40" fmla="*/ 6006165 h 6025415"/>
              <a:gd name="connsiteX41" fmla="*/ 2464067 w 5120640"/>
              <a:gd name="connsiteY41" fmla="*/ 5977289 h 6025415"/>
              <a:gd name="connsiteX42" fmla="*/ 1867301 w 5120640"/>
              <a:gd name="connsiteY42" fmla="*/ 6015790 h 6025415"/>
              <a:gd name="connsiteX43" fmla="*/ 1703671 w 5120640"/>
              <a:gd name="connsiteY43" fmla="*/ 5929163 h 6025415"/>
              <a:gd name="connsiteX44" fmla="*/ 1607419 w 5120640"/>
              <a:gd name="connsiteY44" fmla="*/ 6015790 h 6025415"/>
              <a:gd name="connsiteX45" fmla="*/ 1337911 w 5120640"/>
              <a:gd name="connsiteY45" fmla="*/ 6006165 h 6025415"/>
              <a:gd name="connsiteX46" fmla="*/ 962526 w 5120640"/>
              <a:gd name="connsiteY46" fmla="*/ 6025415 h 6025415"/>
              <a:gd name="connsiteX47" fmla="*/ 625642 w 5120640"/>
              <a:gd name="connsiteY47" fmla="*/ 5967664 h 6025415"/>
              <a:gd name="connsiteX48" fmla="*/ 240631 w 5120640"/>
              <a:gd name="connsiteY48" fmla="*/ 6025415 h 6025415"/>
              <a:gd name="connsiteX49" fmla="*/ 67376 w 5120640"/>
              <a:gd name="connsiteY49" fmla="*/ 5967664 h 6025415"/>
              <a:gd name="connsiteX50" fmla="*/ 96252 w 5120640"/>
              <a:gd name="connsiteY50" fmla="*/ 5659655 h 6025415"/>
              <a:gd name="connsiteX51" fmla="*/ 134753 w 5120640"/>
              <a:gd name="connsiteY51" fmla="*/ 5515276 h 6025415"/>
              <a:gd name="connsiteX52" fmla="*/ 86627 w 5120640"/>
              <a:gd name="connsiteY52" fmla="*/ 5322771 h 6025415"/>
              <a:gd name="connsiteX53" fmla="*/ 134753 w 5120640"/>
              <a:gd name="connsiteY53" fmla="*/ 5034013 h 6025415"/>
              <a:gd name="connsiteX54" fmla="*/ 77002 w 5120640"/>
              <a:gd name="connsiteY54" fmla="*/ 4822257 h 6025415"/>
              <a:gd name="connsiteX55" fmla="*/ 48126 w 5120640"/>
              <a:gd name="connsiteY55" fmla="*/ 4658628 h 6025415"/>
              <a:gd name="connsiteX56" fmla="*/ 96252 w 5120640"/>
              <a:gd name="connsiteY56" fmla="*/ 4427621 h 6025415"/>
              <a:gd name="connsiteX57" fmla="*/ 77002 w 5120640"/>
              <a:gd name="connsiteY57" fmla="*/ 4244741 h 6025415"/>
              <a:gd name="connsiteX58" fmla="*/ 28875 w 5120640"/>
              <a:gd name="connsiteY58" fmla="*/ 4090737 h 6025415"/>
              <a:gd name="connsiteX59" fmla="*/ 125128 w 5120640"/>
              <a:gd name="connsiteY59" fmla="*/ 3917483 h 6025415"/>
              <a:gd name="connsiteX60" fmla="*/ 67376 w 5120640"/>
              <a:gd name="connsiteY60" fmla="*/ 3657600 h 6025415"/>
              <a:gd name="connsiteX61" fmla="*/ 96252 w 5120640"/>
              <a:gd name="connsiteY61" fmla="*/ 3407344 h 6025415"/>
              <a:gd name="connsiteX62" fmla="*/ 67376 w 5120640"/>
              <a:gd name="connsiteY62" fmla="*/ 2926080 h 6025415"/>
              <a:gd name="connsiteX63" fmla="*/ 115503 w 5120640"/>
              <a:gd name="connsiteY63" fmla="*/ 2733575 h 6025415"/>
              <a:gd name="connsiteX64" fmla="*/ 57751 w 5120640"/>
              <a:gd name="connsiteY64" fmla="*/ 2531445 h 6025415"/>
              <a:gd name="connsiteX65" fmla="*/ 115503 w 5120640"/>
              <a:gd name="connsiteY65" fmla="*/ 1992430 h 6025415"/>
              <a:gd name="connsiteX66" fmla="*/ 48126 w 5120640"/>
              <a:gd name="connsiteY66" fmla="*/ 1799925 h 6025415"/>
              <a:gd name="connsiteX67" fmla="*/ 96252 w 5120640"/>
              <a:gd name="connsiteY67" fmla="*/ 1347537 h 6025415"/>
              <a:gd name="connsiteX68" fmla="*/ 0 w 5120640"/>
              <a:gd name="connsiteY68" fmla="*/ 818148 h 6025415"/>
              <a:gd name="connsiteX69" fmla="*/ 115503 w 5120640"/>
              <a:gd name="connsiteY69" fmla="*/ 394636 h 6025415"/>
              <a:gd name="connsiteX70" fmla="*/ 77002 w 5120640"/>
              <a:gd name="connsiteY70" fmla="*/ 144379 h 6025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5120640" h="6025415">
                <a:moveTo>
                  <a:pt x="125128" y="0"/>
                </a:moveTo>
                <a:lnTo>
                  <a:pt x="202130" y="48127"/>
                </a:lnTo>
                <a:lnTo>
                  <a:pt x="539014" y="96253"/>
                </a:lnTo>
                <a:lnTo>
                  <a:pt x="808522" y="38501"/>
                </a:lnTo>
                <a:lnTo>
                  <a:pt x="924025" y="57752"/>
                </a:lnTo>
                <a:lnTo>
                  <a:pt x="1203157" y="9626"/>
                </a:lnTo>
                <a:lnTo>
                  <a:pt x="1636294" y="67377"/>
                </a:lnTo>
                <a:lnTo>
                  <a:pt x="2107932" y="28876"/>
                </a:lnTo>
                <a:lnTo>
                  <a:pt x="2550694" y="38501"/>
                </a:lnTo>
                <a:lnTo>
                  <a:pt x="2858703" y="77003"/>
                </a:lnTo>
                <a:lnTo>
                  <a:pt x="3108960" y="9626"/>
                </a:lnTo>
                <a:lnTo>
                  <a:pt x="3503595" y="67377"/>
                </a:lnTo>
                <a:lnTo>
                  <a:pt x="3850105" y="77003"/>
                </a:lnTo>
                <a:lnTo>
                  <a:pt x="4225490" y="19251"/>
                </a:lnTo>
                <a:lnTo>
                  <a:pt x="4581625" y="77003"/>
                </a:lnTo>
                <a:lnTo>
                  <a:pt x="4928134" y="57752"/>
                </a:lnTo>
                <a:lnTo>
                  <a:pt x="5120640" y="38501"/>
                </a:lnTo>
                <a:lnTo>
                  <a:pt x="5091764" y="298384"/>
                </a:lnTo>
                <a:lnTo>
                  <a:pt x="5005136" y="558266"/>
                </a:lnTo>
                <a:lnTo>
                  <a:pt x="5072513" y="760396"/>
                </a:lnTo>
                <a:lnTo>
                  <a:pt x="4995511" y="1193533"/>
                </a:lnTo>
                <a:lnTo>
                  <a:pt x="5082139" y="1857676"/>
                </a:lnTo>
                <a:lnTo>
                  <a:pt x="5091764" y="2415941"/>
                </a:lnTo>
                <a:lnTo>
                  <a:pt x="5053263" y="2868329"/>
                </a:lnTo>
                <a:lnTo>
                  <a:pt x="5111014" y="3118586"/>
                </a:lnTo>
                <a:lnTo>
                  <a:pt x="5043637" y="3792354"/>
                </a:lnTo>
                <a:lnTo>
                  <a:pt x="5120640" y="3859731"/>
                </a:lnTo>
                <a:lnTo>
                  <a:pt x="5024387" y="3907857"/>
                </a:lnTo>
                <a:lnTo>
                  <a:pt x="5053263" y="4244741"/>
                </a:lnTo>
                <a:lnTo>
                  <a:pt x="5101389" y="4600876"/>
                </a:lnTo>
                <a:lnTo>
                  <a:pt x="5072513" y="4726005"/>
                </a:lnTo>
                <a:lnTo>
                  <a:pt x="5053263" y="4822257"/>
                </a:lnTo>
                <a:lnTo>
                  <a:pt x="5111014" y="4976261"/>
                </a:lnTo>
                <a:lnTo>
                  <a:pt x="5043637" y="5265019"/>
                </a:lnTo>
                <a:lnTo>
                  <a:pt x="5101389" y="5659655"/>
                </a:lnTo>
                <a:lnTo>
                  <a:pt x="5082139" y="5909912"/>
                </a:lnTo>
                <a:lnTo>
                  <a:pt x="4918509" y="5986914"/>
                </a:lnTo>
                <a:lnTo>
                  <a:pt x="4716379" y="5948413"/>
                </a:lnTo>
                <a:lnTo>
                  <a:pt x="4437246" y="5977289"/>
                </a:lnTo>
                <a:lnTo>
                  <a:pt x="3619099" y="5938788"/>
                </a:lnTo>
                <a:lnTo>
                  <a:pt x="2964581" y="6006165"/>
                </a:lnTo>
                <a:lnTo>
                  <a:pt x="2464067" y="5977289"/>
                </a:lnTo>
                <a:lnTo>
                  <a:pt x="1867301" y="6015790"/>
                </a:lnTo>
                <a:lnTo>
                  <a:pt x="1703671" y="5929163"/>
                </a:lnTo>
                <a:lnTo>
                  <a:pt x="1607419" y="6015790"/>
                </a:lnTo>
                <a:lnTo>
                  <a:pt x="1337911" y="6006165"/>
                </a:lnTo>
                <a:lnTo>
                  <a:pt x="962526" y="6025415"/>
                </a:lnTo>
                <a:lnTo>
                  <a:pt x="625642" y="5967664"/>
                </a:lnTo>
                <a:lnTo>
                  <a:pt x="240631" y="6025415"/>
                </a:lnTo>
                <a:lnTo>
                  <a:pt x="67376" y="5967664"/>
                </a:lnTo>
                <a:lnTo>
                  <a:pt x="96252" y="5659655"/>
                </a:lnTo>
                <a:lnTo>
                  <a:pt x="134753" y="5515276"/>
                </a:lnTo>
                <a:lnTo>
                  <a:pt x="86627" y="5322771"/>
                </a:lnTo>
                <a:lnTo>
                  <a:pt x="134753" y="5034013"/>
                </a:lnTo>
                <a:lnTo>
                  <a:pt x="77002" y="4822257"/>
                </a:lnTo>
                <a:lnTo>
                  <a:pt x="48126" y="4658628"/>
                </a:lnTo>
                <a:lnTo>
                  <a:pt x="96252" y="4427621"/>
                </a:lnTo>
                <a:lnTo>
                  <a:pt x="77002" y="4244741"/>
                </a:lnTo>
                <a:lnTo>
                  <a:pt x="28875" y="4090737"/>
                </a:lnTo>
                <a:lnTo>
                  <a:pt x="125128" y="3917483"/>
                </a:lnTo>
                <a:lnTo>
                  <a:pt x="67376" y="3657600"/>
                </a:lnTo>
                <a:lnTo>
                  <a:pt x="96252" y="3407344"/>
                </a:lnTo>
                <a:lnTo>
                  <a:pt x="67376" y="2926080"/>
                </a:lnTo>
                <a:lnTo>
                  <a:pt x="115503" y="2733575"/>
                </a:lnTo>
                <a:lnTo>
                  <a:pt x="57751" y="2531445"/>
                </a:lnTo>
                <a:lnTo>
                  <a:pt x="115503" y="1992430"/>
                </a:lnTo>
                <a:lnTo>
                  <a:pt x="48126" y="1799925"/>
                </a:lnTo>
                <a:lnTo>
                  <a:pt x="96252" y="1347537"/>
                </a:lnTo>
                <a:lnTo>
                  <a:pt x="0" y="818148"/>
                </a:lnTo>
                <a:lnTo>
                  <a:pt x="115503" y="394636"/>
                </a:lnTo>
                <a:lnTo>
                  <a:pt x="77002" y="144379"/>
                </a:lnTo>
                <a:close/>
              </a:path>
            </a:pathLst>
          </a:cu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382CCC77-8CC3-488A-A16B-E4CEEB0A10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个人生活</a:t>
            </a:r>
            <a:r>
              <a:rPr lang="en-US" altLang="zh-CN" dirty="0"/>
              <a:t>-</a:t>
            </a:r>
            <a:r>
              <a:rPr lang="zh-CN" altLang="en-US" dirty="0"/>
              <a:t>婚姻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18343B9-BDD2-40C1-B6FE-A6AF71E7E6E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0400" y="1206083"/>
            <a:ext cx="1832399" cy="1832399"/>
          </a:xfrm>
          <a:custGeom>
            <a:avLst/>
            <a:gdLst>
              <a:gd name="connsiteX0" fmla="*/ 1795112 w 3590224"/>
              <a:gd name="connsiteY0" fmla="*/ 0 h 3590224"/>
              <a:gd name="connsiteX1" fmla="*/ 3590224 w 3590224"/>
              <a:gd name="connsiteY1" fmla="*/ 1795112 h 3590224"/>
              <a:gd name="connsiteX2" fmla="*/ 1795112 w 3590224"/>
              <a:gd name="connsiteY2" fmla="*/ 3590224 h 3590224"/>
              <a:gd name="connsiteX3" fmla="*/ 0 w 3590224"/>
              <a:gd name="connsiteY3" fmla="*/ 1795112 h 3590224"/>
              <a:gd name="connsiteX4" fmla="*/ 1795112 w 3590224"/>
              <a:gd name="connsiteY4" fmla="*/ 0 h 3590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0224" h="3590224">
                <a:moveTo>
                  <a:pt x="1795112" y="0"/>
                </a:moveTo>
                <a:cubicBezTo>
                  <a:pt x="2786525" y="0"/>
                  <a:pt x="3590224" y="803699"/>
                  <a:pt x="3590224" y="1795112"/>
                </a:cubicBezTo>
                <a:cubicBezTo>
                  <a:pt x="3590224" y="2786525"/>
                  <a:pt x="2786525" y="3590224"/>
                  <a:pt x="1795112" y="3590224"/>
                </a:cubicBezTo>
                <a:cubicBezTo>
                  <a:pt x="803699" y="3590224"/>
                  <a:pt x="0" y="2786525"/>
                  <a:pt x="0" y="1795112"/>
                </a:cubicBezTo>
                <a:cubicBezTo>
                  <a:pt x="0" y="803699"/>
                  <a:pt x="803699" y="0"/>
                  <a:pt x="1795112" y="0"/>
                </a:cubicBezTo>
                <a:close/>
              </a:path>
            </a:pathLst>
          </a:custGeom>
        </p:spPr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id="{BD461F2B-4348-4A6F-99CB-62A66FD4785C}"/>
              </a:ext>
            </a:extLst>
          </p:cNvPr>
          <p:cNvSpPr txBox="1"/>
          <p:nvPr/>
        </p:nvSpPr>
        <p:spPr>
          <a:xfrm>
            <a:off x="632359" y="2989308"/>
            <a:ext cx="5083486" cy="2821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chemeClr val="accent2"/>
              </a:buClr>
              <a:buSzPct val="50000"/>
              <a:buFont typeface="Wingdings" panose="05000000000000000000" pitchFamily="2" charset="2"/>
              <a:buChar char="u"/>
            </a:pP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1865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年，莫奈因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《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草地上的午餐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》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与卡米尔相遇。</a:t>
            </a:r>
            <a:endParaRPr lang="en-US" altLang="zh-CN" sz="20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  <a:p>
            <a:pPr marL="285750" indent="-285750">
              <a:lnSpc>
                <a:spcPct val="150000"/>
              </a:lnSpc>
              <a:buClr>
                <a:schemeClr val="accent2"/>
              </a:buClr>
              <a:buSzPct val="50000"/>
              <a:buFont typeface="Wingdings" panose="05000000000000000000" pitchFamily="2" charset="2"/>
              <a:buChar char="u"/>
            </a:pP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1867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年，卡米尔和莫奈的大儿子出生。</a:t>
            </a:r>
            <a:endParaRPr lang="en-US" altLang="zh-CN" sz="20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  <a:p>
            <a:pPr marL="285750" indent="-285750">
              <a:lnSpc>
                <a:spcPct val="150000"/>
              </a:lnSpc>
              <a:buClr>
                <a:schemeClr val="accent2"/>
              </a:buClr>
              <a:buSzPct val="50000"/>
              <a:buFont typeface="Wingdings" panose="05000000000000000000" pitchFamily="2" charset="2"/>
              <a:buChar char="u"/>
            </a:pP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1870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年，莫奈与卡米尔结婚。</a:t>
            </a:r>
            <a:endParaRPr lang="en-US" altLang="zh-CN" sz="20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  <a:p>
            <a:pPr marL="285750" indent="-285750">
              <a:lnSpc>
                <a:spcPct val="150000"/>
              </a:lnSpc>
              <a:buClr>
                <a:schemeClr val="accent2"/>
              </a:buClr>
              <a:buSzPct val="50000"/>
              <a:buFont typeface="Wingdings" panose="05000000000000000000" pitchFamily="2" charset="2"/>
              <a:buChar char="u"/>
            </a:pP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1878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年，卡米尔和莫奈的二儿子出生。</a:t>
            </a:r>
            <a:endParaRPr lang="en-US" altLang="zh-CN" sz="20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  <a:p>
            <a:pPr marL="285750" indent="-285750">
              <a:lnSpc>
                <a:spcPct val="150000"/>
              </a:lnSpc>
              <a:buClr>
                <a:schemeClr val="accent2"/>
              </a:buClr>
              <a:buSzPct val="50000"/>
              <a:buFont typeface="Wingdings" panose="05000000000000000000" pitchFamily="2" charset="2"/>
              <a:buChar char="u"/>
            </a:pP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1879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年，莫奈夫人去世。</a:t>
            </a: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83998C53-10E6-45B1-B44B-35D25FCC4CFF}"/>
              </a:ext>
            </a:extLst>
          </p:cNvPr>
          <p:cNvGrpSpPr/>
          <p:nvPr/>
        </p:nvGrpSpPr>
        <p:grpSpPr>
          <a:xfrm>
            <a:off x="2340554" y="1572272"/>
            <a:ext cx="3403332" cy="1085576"/>
            <a:chOff x="2340554" y="1572272"/>
            <a:chExt cx="3403332" cy="1085576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444C4AAE-D3D8-4FC3-9EEB-347FA6000EB5}"/>
                </a:ext>
              </a:extLst>
            </p:cNvPr>
            <p:cNvSpPr/>
            <p:nvPr/>
          </p:nvSpPr>
          <p:spPr>
            <a:xfrm>
              <a:off x="2340554" y="2068977"/>
              <a:ext cx="537470" cy="45719"/>
            </a:xfrm>
            <a:custGeom>
              <a:avLst/>
              <a:gdLst>
                <a:gd name="connsiteX0" fmla="*/ 0 w 1597793"/>
                <a:gd name="connsiteY0" fmla="*/ 1029903 h 1029903"/>
                <a:gd name="connsiteX1" fmla="*/ 394636 w 1597793"/>
                <a:gd name="connsiteY1" fmla="*/ 0 h 1029903"/>
                <a:gd name="connsiteX2" fmla="*/ 1597793 w 1597793"/>
                <a:gd name="connsiteY2" fmla="*/ 0 h 1029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97793" h="1029903">
                  <a:moveTo>
                    <a:pt x="0" y="1029903"/>
                  </a:moveTo>
                  <a:lnTo>
                    <a:pt x="394636" y="0"/>
                  </a:lnTo>
                  <a:lnTo>
                    <a:pt x="1597793" y="0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5C4A871C-2BCB-47F5-8FFF-7DB1F377A2B2}"/>
                </a:ext>
              </a:extLst>
            </p:cNvPr>
            <p:cNvSpPr/>
            <p:nvPr/>
          </p:nvSpPr>
          <p:spPr>
            <a:xfrm>
              <a:off x="2632486" y="1572272"/>
              <a:ext cx="3111400" cy="108557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CE65125-3B38-42E7-94AE-E3A2B3229F60}"/>
                </a:ext>
              </a:extLst>
            </p:cNvPr>
            <p:cNvSpPr txBox="1"/>
            <p:nvPr/>
          </p:nvSpPr>
          <p:spPr>
            <a:xfrm flipH="1">
              <a:off x="4584069" y="1662035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latin typeface="+mn-ea"/>
                </a:rPr>
                <a:t>第一任妻子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2334E26-AE11-4772-9FD6-AE4FCF21A05B}"/>
                </a:ext>
              </a:extLst>
            </p:cNvPr>
            <p:cNvSpPr txBox="1"/>
            <p:nvPr/>
          </p:nvSpPr>
          <p:spPr>
            <a:xfrm flipH="1">
              <a:off x="3114414" y="1956205"/>
              <a:ext cx="1615827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dirty="0">
                  <a:latin typeface="+mj-ea"/>
                  <a:ea typeface="+mj-ea"/>
                </a:rPr>
                <a:t>卡米尔</a:t>
              </a:r>
              <a:r>
                <a:rPr lang="en-US" altLang="zh-CN" dirty="0">
                  <a:latin typeface="+mj-ea"/>
                  <a:ea typeface="+mj-ea"/>
                </a:rPr>
                <a:t>·</a:t>
              </a:r>
              <a:r>
                <a:rPr lang="zh-CN" altLang="en-US" dirty="0">
                  <a:latin typeface="+mj-ea"/>
                  <a:ea typeface="+mj-ea"/>
                </a:rPr>
                <a:t>汤希尔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DD708B58-FE89-4F3C-8E0F-41DEA6B59539}"/>
                </a:ext>
              </a:extLst>
            </p:cNvPr>
            <p:cNvSpPr txBox="1">
              <a:spLocks/>
            </p:cNvSpPr>
            <p:nvPr/>
          </p:nvSpPr>
          <p:spPr>
            <a:xfrm>
              <a:off x="3114414" y="2274321"/>
              <a:ext cx="1442774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fontAlgn="base"/>
              <a:r>
                <a:rPr lang="en-US" altLang="zh-CN" sz="1400" b="0" dirty="0">
                  <a:solidFill>
                    <a:schemeClr val="accent5">
                      <a:lumMod val="50000"/>
                      <a:lumOff val="50000"/>
                    </a:schemeClr>
                  </a:solidFill>
                  <a:effectLst/>
                  <a:latin typeface="+mn-ea"/>
                </a:rPr>
                <a:t>Camille Doncieux</a:t>
              </a:r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C3B62B8D-24D1-40DA-8479-B36680A43B61}"/>
              </a:ext>
            </a:extLst>
          </p:cNvPr>
          <p:cNvSpPr txBox="1"/>
          <p:nvPr/>
        </p:nvSpPr>
        <p:spPr>
          <a:xfrm>
            <a:off x="6456704" y="6583791"/>
            <a:ext cx="2322593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lumMod val="75000"/>
                      <a:alpha val="20000"/>
                    </a:schemeClr>
                  </a:outerShdw>
                </a:effectLst>
                <a:latin typeface="+mn-ea"/>
              </a:rPr>
              <a:t>Women in the garden,1866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C18BDBCA-C949-4C20-9A49-19BB325C74A7}"/>
              </a:ext>
            </a:extLst>
          </p:cNvPr>
          <p:cNvSpPr txBox="1"/>
          <p:nvPr/>
        </p:nvSpPr>
        <p:spPr>
          <a:xfrm>
            <a:off x="10550494" y="1056578"/>
            <a:ext cx="1162979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effectLst>
                  <a:outerShdw blurRad="50800" dist="38100" dir="2700000" algn="tl" rotWithShape="0">
                    <a:schemeClr val="bg1">
                      <a:lumMod val="75000"/>
                      <a:alpha val="20000"/>
                    </a:schemeClr>
                  </a:outerShdw>
                </a:effectLst>
                <a:latin typeface="+mn-ea"/>
              </a:rPr>
              <a:t>Camille,1866 </a:t>
            </a:r>
          </a:p>
        </p:txBody>
      </p:sp>
      <p:pic>
        <p:nvPicPr>
          <p:cNvPr id="48" name="图片 47">
            <a:extLst>
              <a:ext uri="{FF2B5EF4-FFF2-40B4-BE49-F238E27FC236}">
                <a16:creationId xmlns:a16="http://schemas.microsoft.com/office/drawing/2014/main" id="{C6AB5694-9F2C-4BD4-8D0F-85BEAE96D3F3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6867" y="1895333"/>
            <a:ext cx="2718264" cy="3423919"/>
          </a:xfrm>
          <a:prstGeom prst="rect">
            <a:avLst/>
          </a:prstGeom>
        </p:spPr>
      </p:pic>
      <p:sp>
        <p:nvSpPr>
          <p:cNvPr id="49" name="文本框 48">
            <a:extLst>
              <a:ext uri="{FF2B5EF4-FFF2-40B4-BE49-F238E27FC236}">
                <a16:creationId xmlns:a16="http://schemas.microsoft.com/office/drawing/2014/main" id="{AE249706-151D-48A5-999B-A2402788571C}"/>
              </a:ext>
            </a:extLst>
          </p:cNvPr>
          <p:cNvSpPr txBox="1"/>
          <p:nvPr/>
        </p:nvSpPr>
        <p:spPr>
          <a:xfrm>
            <a:off x="6375556" y="5467963"/>
            <a:ext cx="2040886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effectLst>
                  <a:outerShdw blurRad="50800" dist="38100" dir="2700000" algn="tl" rotWithShape="0">
                    <a:schemeClr val="bg1">
                      <a:lumMod val="75000"/>
                      <a:alpha val="20000"/>
                    </a:schemeClr>
                  </a:outerShdw>
                </a:effectLst>
                <a:latin typeface="+mn-ea"/>
              </a:rPr>
              <a:t>Lunch on the Grass,1865</a:t>
            </a:r>
          </a:p>
        </p:txBody>
      </p:sp>
      <p:pic>
        <p:nvPicPr>
          <p:cNvPr id="50" name="图片 49">
            <a:extLst>
              <a:ext uri="{FF2B5EF4-FFF2-40B4-BE49-F238E27FC236}">
                <a16:creationId xmlns:a16="http://schemas.microsoft.com/office/drawing/2014/main" id="{EB228F49-15A1-4BDF-B88D-56B6D20EBA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1091" y="1359306"/>
            <a:ext cx="2922382" cy="4495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5568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E461635B-2BA3-45B0-9C1D-E1B83A36CD8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25209" y="3061145"/>
            <a:ext cx="8741583" cy="3174555"/>
          </a:xfrm>
          <a:custGeom>
            <a:avLst/>
            <a:gdLst>
              <a:gd name="connsiteX0" fmla="*/ 125128 w 5120640"/>
              <a:gd name="connsiteY0" fmla="*/ 0 h 6025415"/>
              <a:gd name="connsiteX1" fmla="*/ 202130 w 5120640"/>
              <a:gd name="connsiteY1" fmla="*/ 48127 h 6025415"/>
              <a:gd name="connsiteX2" fmla="*/ 539014 w 5120640"/>
              <a:gd name="connsiteY2" fmla="*/ 96253 h 6025415"/>
              <a:gd name="connsiteX3" fmla="*/ 808522 w 5120640"/>
              <a:gd name="connsiteY3" fmla="*/ 38501 h 6025415"/>
              <a:gd name="connsiteX4" fmla="*/ 924025 w 5120640"/>
              <a:gd name="connsiteY4" fmla="*/ 57752 h 6025415"/>
              <a:gd name="connsiteX5" fmla="*/ 1203157 w 5120640"/>
              <a:gd name="connsiteY5" fmla="*/ 9626 h 6025415"/>
              <a:gd name="connsiteX6" fmla="*/ 1636294 w 5120640"/>
              <a:gd name="connsiteY6" fmla="*/ 67377 h 6025415"/>
              <a:gd name="connsiteX7" fmla="*/ 2107932 w 5120640"/>
              <a:gd name="connsiteY7" fmla="*/ 28876 h 6025415"/>
              <a:gd name="connsiteX8" fmla="*/ 2550694 w 5120640"/>
              <a:gd name="connsiteY8" fmla="*/ 38501 h 6025415"/>
              <a:gd name="connsiteX9" fmla="*/ 2858703 w 5120640"/>
              <a:gd name="connsiteY9" fmla="*/ 77003 h 6025415"/>
              <a:gd name="connsiteX10" fmla="*/ 3108960 w 5120640"/>
              <a:gd name="connsiteY10" fmla="*/ 9626 h 6025415"/>
              <a:gd name="connsiteX11" fmla="*/ 3503595 w 5120640"/>
              <a:gd name="connsiteY11" fmla="*/ 67377 h 6025415"/>
              <a:gd name="connsiteX12" fmla="*/ 3850105 w 5120640"/>
              <a:gd name="connsiteY12" fmla="*/ 77003 h 6025415"/>
              <a:gd name="connsiteX13" fmla="*/ 4225490 w 5120640"/>
              <a:gd name="connsiteY13" fmla="*/ 19251 h 6025415"/>
              <a:gd name="connsiteX14" fmla="*/ 4581625 w 5120640"/>
              <a:gd name="connsiteY14" fmla="*/ 77003 h 6025415"/>
              <a:gd name="connsiteX15" fmla="*/ 4928134 w 5120640"/>
              <a:gd name="connsiteY15" fmla="*/ 57752 h 6025415"/>
              <a:gd name="connsiteX16" fmla="*/ 5120640 w 5120640"/>
              <a:gd name="connsiteY16" fmla="*/ 38501 h 6025415"/>
              <a:gd name="connsiteX17" fmla="*/ 5091764 w 5120640"/>
              <a:gd name="connsiteY17" fmla="*/ 298384 h 6025415"/>
              <a:gd name="connsiteX18" fmla="*/ 5005136 w 5120640"/>
              <a:gd name="connsiteY18" fmla="*/ 558266 h 6025415"/>
              <a:gd name="connsiteX19" fmla="*/ 5072513 w 5120640"/>
              <a:gd name="connsiteY19" fmla="*/ 760396 h 6025415"/>
              <a:gd name="connsiteX20" fmla="*/ 4995511 w 5120640"/>
              <a:gd name="connsiteY20" fmla="*/ 1193533 h 6025415"/>
              <a:gd name="connsiteX21" fmla="*/ 5082139 w 5120640"/>
              <a:gd name="connsiteY21" fmla="*/ 1857676 h 6025415"/>
              <a:gd name="connsiteX22" fmla="*/ 5091764 w 5120640"/>
              <a:gd name="connsiteY22" fmla="*/ 2415941 h 6025415"/>
              <a:gd name="connsiteX23" fmla="*/ 5053263 w 5120640"/>
              <a:gd name="connsiteY23" fmla="*/ 2868329 h 6025415"/>
              <a:gd name="connsiteX24" fmla="*/ 5111014 w 5120640"/>
              <a:gd name="connsiteY24" fmla="*/ 3118586 h 6025415"/>
              <a:gd name="connsiteX25" fmla="*/ 5043637 w 5120640"/>
              <a:gd name="connsiteY25" fmla="*/ 3792354 h 6025415"/>
              <a:gd name="connsiteX26" fmla="*/ 5120640 w 5120640"/>
              <a:gd name="connsiteY26" fmla="*/ 3859731 h 6025415"/>
              <a:gd name="connsiteX27" fmla="*/ 5024387 w 5120640"/>
              <a:gd name="connsiteY27" fmla="*/ 3907857 h 6025415"/>
              <a:gd name="connsiteX28" fmla="*/ 5053263 w 5120640"/>
              <a:gd name="connsiteY28" fmla="*/ 4244741 h 6025415"/>
              <a:gd name="connsiteX29" fmla="*/ 5101389 w 5120640"/>
              <a:gd name="connsiteY29" fmla="*/ 4600876 h 6025415"/>
              <a:gd name="connsiteX30" fmla="*/ 5072513 w 5120640"/>
              <a:gd name="connsiteY30" fmla="*/ 4726005 h 6025415"/>
              <a:gd name="connsiteX31" fmla="*/ 5053263 w 5120640"/>
              <a:gd name="connsiteY31" fmla="*/ 4822257 h 6025415"/>
              <a:gd name="connsiteX32" fmla="*/ 5111014 w 5120640"/>
              <a:gd name="connsiteY32" fmla="*/ 4976261 h 6025415"/>
              <a:gd name="connsiteX33" fmla="*/ 5043637 w 5120640"/>
              <a:gd name="connsiteY33" fmla="*/ 5265019 h 6025415"/>
              <a:gd name="connsiteX34" fmla="*/ 5101389 w 5120640"/>
              <a:gd name="connsiteY34" fmla="*/ 5659655 h 6025415"/>
              <a:gd name="connsiteX35" fmla="*/ 5082139 w 5120640"/>
              <a:gd name="connsiteY35" fmla="*/ 5909912 h 6025415"/>
              <a:gd name="connsiteX36" fmla="*/ 4918509 w 5120640"/>
              <a:gd name="connsiteY36" fmla="*/ 5986914 h 6025415"/>
              <a:gd name="connsiteX37" fmla="*/ 4716379 w 5120640"/>
              <a:gd name="connsiteY37" fmla="*/ 5948413 h 6025415"/>
              <a:gd name="connsiteX38" fmla="*/ 4437246 w 5120640"/>
              <a:gd name="connsiteY38" fmla="*/ 5977289 h 6025415"/>
              <a:gd name="connsiteX39" fmla="*/ 3619099 w 5120640"/>
              <a:gd name="connsiteY39" fmla="*/ 5938788 h 6025415"/>
              <a:gd name="connsiteX40" fmla="*/ 2964581 w 5120640"/>
              <a:gd name="connsiteY40" fmla="*/ 6006165 h 6025415"/>
              <a:gd name="connsiteX41" fmla="*/ 2464067 w 5120640"/>
              <a:gd name="connsiteY41" fmla="*/ 5977289 h 6025415"/>
              <a:gd name="connsiteX42" fmla="*/ 1867301 w 5120640"/>
              <a:gd name="connsiteY42" fmla="*/ 6015790 h 6025415"/>
              <a:gd name="connsiteX43" fmla="*/ 1703671 w 5120640"/>
              <a:gd name="connsiteY43" fmla="*/ 5929163 h 6025415"/>
              <a:gd name="connsiteX44" fmla="*/ 1607419 w 5120640"/>
              <a:gd name="connsiteY44" fmla="*/ 6015790 h 6025415"/>
              <a:gd name="connsiteX45" fmla="*/ 1337911 w 5120640"/>
              <a:gd name="connsiteY45" fmla="*/ 6006165 h 6025415"/>
              <a:gd name="connsiteX46" fmla="*/ 962526 w 5120640"/>
              <a:gd name="connsiteY46" fmla="*/ 6025415 h 6025415"/>
              <a:gd name="connsiteX47" fmla="*/ 625642 w 5120640"/>
              <a:gd name="connsiteY47" fmla="*/ 5967664 h 6025415"/>
              <a:gd name="connsiteX48" fmla="*/ 240631 w 5120640"/>
              <a:gd name="connsiteY48" fmla="*/ 6025415 h 6025415"/>
              <a:gd name="connsiteX49" fmla="*/ 67376 w 5120640"/>
              <a:gd name="connsiteY49" fmla="*/ 5967664 h 6025415"/>
              <a:gd name="connsiteX50" fmla="*/ 96252 w 5120640"/>
              <a:gd name="connsiteY50" fmla="*/ 5659655 h 6025415"/>
              <a:gd name="connsiteX51" fmla="*/ 134753 w 5120640"/>
              <a:gd name="connsiteY51" fmla="*/ 5515276 h 6025415"/>
              <a:gd name="connsiteX52" fmla="*/ 86627 w 5120640"/>
              <a:gd name="connsiteY52" fmla="*/ 5322771 h 6025415"/>
              <a:gd name="connsiteX53" fmla="*/ 134753 w 5120640"/>
              <a:gd name="connsiteY53" fmla="*/ 5034013 h 6025415"/>
              <a:gd name="connsiteX54" fmla="*/ 77002 w 5120640"/>
              <a:gd name="connsiteY54" fmla="*/ 4822257 h 6025415"/>
              <a:gd name="connsiteX55" fmla="*/ 48126 w 5120640"/>
              <a:gd name="connsiteY55" fmla="*/ 4658628 h 6025415"/>
              <a:gd name="connsiteX56" fmla="*/ 96252 w 5120640"/>
              <a:gd name="connsiteY56" fmla="*/ 4427621 h 6025415"/>
              <a:gd name="connsiteX57" fmla="*/ 77002 w 5120640"/>
              <a:gd name="connsiteY57" fmla="*/ 4244741 h 6025415"/>
              <a:gd name="connsiteX58" fmla="*/ 28875 w 5120640"/>
              <a:gd name="connsiteY58" fmla="*/ 4090737 h 6025415"/>
              <a:gd name="connsiteX59" fmla="*/ 125128 w 5120640"/>
              <a:gd name="connsiteY59" fmla="*/ 3917483 h 6025415"/>
              <a:gd name="connsiteX60" fmla="*/ 67376 w 5120640"/>
              <a:gd name="connsiteY60" fmla="*/ 3657600 h 6025415"/>
              <a:gd name="connsiteX61" fmla="*/ 96252 w 5120640"/>
              <a:gd name="connsiteY61" fmla="*/ 3407344 h 6025415"/>
              <a:gd name="connsiteX62" fmla="*/ 67376 w 5120640"/>
              <a:gd name="connsiteY62" fmla="*/ 2926080 h 6025415"/>
              <a:gd name="connsiteX63" fmla="*/ 115503 w 5120640"/>
              <a:gd name="connsiteY63" fmla="*/ 2733575 h 6025415"/>
              <a:gd name="connsiteX64" fmla="*/ 57751 w 5120640"/>
              <a:gd name="connsiteY64" fmla="*/ 2531445 h 6025415"/>
              <a:gd name="connsiteX65" fmla="*/ 115503 w 5120640"/>
              <a:gd name="connsiteY65" fmla="*/ 1992430 h 6025415"/>
              <a:gd name="connsiteX66" fmla="*/ 48126 w 5120640"/>
              <a:gd name="connsiteY66" fmla="*/ 1799925 h 6025415"/>
              <a:gd name="connsiteX67" fmla="*/ 96252 w 5120640"/>
              <a:gd name="connsiteY67" fmla="*/ 1347537 h 6025415"/>
              <a:gd name="connsiteX68" fmla="*/ 0 w 5120640"/>
              <a:gd name="connsiteY68" fmla="*/ 818148 h 6025415"/>
              <a:gd name="connsiteX69" fmla="*/ 115503 w 5120640"/>
              <a:gd name="connsiteY69" fmla="*/ 394636 h 6025415"/>
              <a:gd name="connsiteX70" fmla="*/ 77002 w 5120640"/>
              <a:gd name="connsiteY70" fmla="*/ 144379 h 6025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5120640" h="6025415">
                <a:moveTo>
                  <a:pt x="125128" y="0"/>
                </a:moveTo>
                <a:lnTo>
                  <a:pt x="202130" y="48127"/>
                </a:lnTo>
                <a:lnTo>
                  <a:pt x="539014" y="96253"/>
                </a:lnTo>
                <a:lnTo>
                  <a:pt x="808522" y="38501"/>
                </a:lnTo>
                <a:lnTo>
                  <a:pt x="924025" y="57752"/>
                </a:lnTo>
                <a:lnTo>
                  <a:pt x="1203157" y="9626"/>
                </a:lnTo>
                <a:lnTo>
                  <a:pt x="1636294" y="67377"/>
                </a:lnTo>
                <a:lnTo>
                  <a:pt x="2107932" y="28876"/>
                </a:lnTo>
                <a:lnTo>
                  <a:pt x="2550694" y="38501"/>
                </a:lnTo>
                <a:lnTo>
                  <a:pt x="2858703" y="77003"/>
                </a:lnTo>
                <a:lnTo>
                  <a:pt x="3108960" y="9626"/>
                </a:lnTo>
                <a:lnTo>
                  <a:pt x="3503595" y="67377"/>
                </a:lnTo>
                <a:lnTo>
                  <a:pt x="3850105" y="77003"/>
                </a:lnTo>
                <a:lnTo>
                  <a:pt x="4225490" y="19251"/>
                </a:lnTo>
                <a:lnTo>
                  <a:pt x="4581625" y="77003"/>
                </a:lnTo>
                <a:lnTo>
                  <a:pt x="4928134" y="57752"/>
                </a:lnTo>
                <a:lnTo>
                  <a:pt x="5120640" y="38501"/>
                </a:lnTo>
                <a:lnTo>
                  <a:pt x="5091764" y="298384"/>
                </a:lnTo>
                <a:lnTo>
                  <a:pt x="5005136" y="558266"/>
                </a:lnTo>
                <a:lnTo>
                  <a:pt x="5072513" y="760396"/>
                </a:lnTo>
                <a:lnTo>
                  <a:pt x="4995511" y="1193533"/>
                </a:lnTo>
                <a:lnTo>
                  <a:pt x="5082139" y="1857676"/>
                </a:lnTo>
                <a:lnTo>
                  <a:pt x="5091764" y="2415941"/>
                </a:lnTo>
                <a:lnTo>
                  <a:pt x="5053263" y="2868329"/>
                </a:lnTo>
                <a:lnTo>
                  <a:pt x="5111014" y="3118586"/>
                </a:lnTo>
                <a:lnTo>
                  <a:pt x="5043637" y="3792354"/>
                </a:lnTo>
                <a:lnTo>
                  <a:pt x="5120640" y="3859731"/>
                </a:lnTo>
                <a:lnTo>
                  <a:pt x="5024387" y="3907857"/>
                </a:lnTo>
                <a:lnTo>
                  <a:pt x="5053263" y="4244741"/>
                </a:lnTo>
                <a:lnTo>
                  <a:pt x="5101389" y="4600876"/>
                </a:lnTo>
                <a:lnTo>
                  <a:pt x="5072513" y="4726005"/>
                </a:lnTo>
                <a:lnTo>
                  <a:pt x="5053263" y="4822257"/>
                </a:lnTo>
                <a:lnTo>
                  <a:pt x="5111014" y="4976261"/>
                </a:lnTo>
                <a:lnTo>
                  <a:pt x="5043637" y="5265019"/>
                </a:lnTo>
                <a:lnTo>
                  <a:pt x="5101389" y="5659655"/>
                </a:lnTo>
                <a:lnTo>
                  <a:pt x="5082139" y="5909912"/>
                </a:lnTo>
                <a:lnTo>
                  <a:pt x="4918509" y="5986914"/>
                </a:lnTo>
                <a:lnTo>
                  <a:pt x="4716379" y="5948413"/>
                </a:lnTo>
                <a:lnTo>
                  <a:pt x="4437246" y="5977289"/>
                </a:lnTo>
                <a:lnTo>
                  <a:pt x="3619099" y="5938788"/>
                </a:lnTo>
                <a:lnTo>
                  <a:pt x="2964581" y="6006165"/>
                </a:lnTo>
                <a:lnTo>
                  <a:pt x="2464067" y="5977289"/>
                </a:lnTo>
                <a:lnTo>
                  <a:pt x="1867301" y="6015790"/>
                </a:lnTo>
                <a:lnTo>
                  <a:pt x="1703671" y="5929163"/>
                </a:lnTo>
                <a:lnTo>
                  <a:pt x="1607419" y="6015790"/>
                </a:lnTo>
                <a:lnTo>
                  <a:pt x="1337911" y="6006165"/>
                </a:lnTo>
                <a:lnTo>
                  <a:pt x="962526" y="6025415"/>
                </a:lnTo>
                <a:lnTo>
                  <a:pt x="625642" y="5967664"/>
                </a:lnTo>
                <a:lnTo>
                  <a:pt x="240631" y="6025415"/>
                </a:lnTo>
                <a:lnTo>
                  <a:pt x="67376" y="5967664"/>
                </a:lnTo>
                <a:lnTo>
                  <a:pt x="96252" y="5659655"/>
                </a:lnTo>
                <a:lnTo>
                  <a:pt x="134753" y="5515276"/>
                </a:lnTo>
                <a:lnTo>
                  <a:pt x="86627" y="5322771"/>
                </a:lnTo>
                <a:lnTo>
                  <a:pt x="134753" y="5034013"/>
                </a:lnTo>
                <a:lnTo>
                  <a:pt x="77002" y="4822257"/>
                </a:lnTo>
                <a:lnTo>
                  <a:pt x="48126" y="4658628"/>
                </a:lnTo>
                <a:lnTo>
                  <a:pt x="96252" y="4427621"/>
                </a:lnTo>
                <a:lnTo>
                  <a:pt x="77002" y="4244741"/>
                </a:lnTo>
                <a:lnTo>
                  <a:pt x="28875" y="4090737"/>
                </a:lnTo>
                <a:lnTo>
                  <a:pt x="125128" y="3917483"/>
                </a:lnTo>
                <a:lnTo>
                  <a:pt x="67376" y="3657600"/>
                </a:lnTo>
                <a:lnTo>
                  <a:pt x="96252" y="3407344"/>
                </a:lnTo>
                <a:lnTo>
                  <a:pt x="67376" y="2926080"/>
                </a:lnTo>
                <a:lnTo>
                  <a:pt x="115503" y="2733575"/>
                </a:lnTo>
                <a:lnTo>
                  <a:pt x="57751" y="2531445"/>
                </a:lnTo>
                <a:lnTo>
                  <a:pt x="115503" y="1992430"/>
                </a:lnTo>
                <a:lnTo>
                  <a:pt x="48126" y="1799925"/>
                </a:lnTo>
                <a:lnTo>
                  <a:pt x="96252" y="1347537"/>
                </a:lnTo>
                <a:lnTo>
                  <a:pt x="0" y="818148"/>
                </a:lnTo>
                <a:lnTo>
                  <a:pt x="115503" y="394636"/>
                </a:lnTo>
                <a:lnTo>
                  <a:pt x="77002" y="144379"/>
                </a:lnTo>
                <a:close/>
              </a:path>
            </a:pathLst>
          </a:cu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BCCEA1E6-9EDB-44DE-B9BA-59088C378C3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prstClr val="black"/>
              <a:schemeClr val="tx2">
                <a:lumMod val="20000"/>
                <a:lumOff val="8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95642" y="1606234"/>
            <a:ext cx="4227871" cy="1814418"/>
          </a:xfrm>
          <a:custGeom>
            <a:avLst/>
            <a:gdLst>
              <a:gd name="connsiteX0" fmla="*/ 0 w 5700962"/>
              <a:gd name="connsiteY0" fmla="*/ 0 h 5671047"/>
              <a:gd name="connsiteX1" fmla="*/ 5700962 w 5700962"/>
              <a:gd name="connsiteY1" fmla="*/ 0 h 5671047"/>
              <a:gd name="connsiteX2" fmla="*/ 5700962 w 5700962"/>
              <a:gd name="connsiteY2" fmla="*/ 5671047 h 5671047"/>
              <a:gd name="connsiteX3" fmla="*/ 0 w 5700962"/>
              <a:gd name="connsiteY3" fmla="*/ 5671047 h 567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00962" h="5671047">
                <a:moveTo>
                  <a:pt x="0" y="0"/>
                </a:moveTo>
                <a:lnTo>
                  <a:pt x="5700962" y="0"/>
                </a:lnTo>
                <a:lnTo>
                  <a:pt x="5700962" y="5671047"/>
                </a:lnTo>
                <a:lnTo>
                  <a:pt x="0" y="5671047"/>
                </a:lnTo>
                <a:close/>
              </a:path>
            </a:pathLst>
          </a:custGeom>
          <a:effectLst>
            <a:outerShdw blurRad="381000" dist="38100" dir="54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D825633D-989D-4A3B-9681-B16ABA27439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prstClr val="black"/>
              <a:schemeClr val="tx2">
                <a:lumMod val="20000"/>
                <a:lumOff val="8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606234"/>
            <a:ext cx="4227871" cy="1814418"/>
          </a:xfrm>
          <a:custGeom>
            <a:avLst/>
            <a:gdLst>
              <a:gd name="connsiteX0" fmla="*/ 0 w 5700962"/>
              <a:gd name="connsiteY0" fmla="*/ 0 h 5671047"/>
              <a:gd name="connsiteX1" fmla="*/ 5700962 w 5700962"/>
              <a:gd name="connsiteY1" fmla="*/ 0 h 5671047"/>
              <a:gd name="connsiteX2" fmla="*/ 5700962 w 5700962"/>
              <a:gd name="connsiteY2" fmla="*/ 5671047 h 5671047"/>
              <a:gd name="connsiteX3" fmla="*/ 0 w 5700962"/>
              <a:gd name="connsiteY3" fmla="*/ 5671047 h 567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00962" h="5671047">
                <a:moveTo>
                  <a:pt x="0" y="0"/>
                </a:moveTo>
                <a:lnTo>
                  <a:pt x="5700962" y="0"/>
                </a:lnTo>
                <a:lnTo>
                  <a:pt x="5700962" y="5671047"/>
                </a:lnTo>
                <a:lnTo>
                  <a:pt x="0" y="5671047"/>
                </a:lnTo>
                <a:close/>
              </a:path>
            </a:pathLst>
          </a:custGeom>
          <a:effectLst>
            <a:outerShdw blurRad="381000" dist="38100" dir="5400000" algn="tl" rotWithShape="0">
              <a:prstClr val="black">
                <a:alpha val="20000"/>
              </a:prstClr>
            </a:outerShdw>
          </a:effectLst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382CCC77-8CC3-488A-A16B-E4CEEB0A10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个人生活</a:t>
            </a:r>
            <a:r>
              <a:rPr lang="en-US" altLang="zh-CN" dirty="0"/>
              <a:t>-</a:t>
            </a:r>
            <a:r>
              <a:rPr lang="zh-CN" altLang="en-US" dirty="0"/>
              <a:t>婚姻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18343B9-BDD2-40C1-B6FE-A6AF71E7E6E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94986" y="1588253"/>
            <a:ext cx="1832399" cy="1832399"/>
          </a:xfrm>
          <a:custGeom>
            <a:avLst/>
            <a:gdLst>
              <a:gd name="connsiteX0" fmla="*/ 1795112 w 3590224"/>
              <a:gd name="connsiteY0" fmla="*/ 0 h 3590224"/>
              <a:gd name="connsiteX1" fmla="*/ 3590224 w 3590224"/>
              <a:gd name="connsiteY1" fmla="*/ 1795112 h 3590224"/>
              <a:gd name="connsiteX2" fmla="*/ 1795112 w 3590224"/>
              <a:gd name="connsiteY2" fmla="*/ 3590224 h 3590224"/>
              <a:gd name="connsiteX3" fmla="*/ 0 w 3590224"/>
              <a:gd name="connsiteY3" fmla="*/ 1795112 h 3590224"/>
              <a:gd name="connsiteX4" fmla="*/ 1795112 w 3590224"/>
              <a:gd name="connsiteY4" fmla="*/ 0 h 3590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0224" h="3590224">
                <a:moveTo>
                  <a:pt x="1795112" y="0"/>
                </a:moveTo>
                <a:cubicBezTo>
                  <a:pt x="2786525" y="0"/>
                  <a:pt x="3590224" y="803699"/>
                  <a:pt x="3590224" y="1795112"/>
                </a:cubicBezTo>
                <a:cubicBezTo>
                  <a:pt x="3590224" y="2786525"/>
                  <a:pt x="2786525" y="3590224"/>
                  <a:pt x="1795112" y="3590224"/>
                </a:cubicBezTo>
                <a:cubicBezTo>
                  <a:pt x="803699" y="3590224"/>
                  <a:pt x="0" y="2786525"/>
                  <a:pt x="0" y="1795112"/>
                </a:cubicBezTo>
                <a:cubicBezTo>
                  <a:pt x="0" y="803699"/>
                  <a:pt x="803699" y="0"/>
                  <a:pt x="1795112" y="0"/>
                </a:cubicBezTo>
                <a:close/>
              </a:path>
            </a:pathLst>
          </a:custGeom>
        </p:spPr>
      </p:pic>
      <p:sp>
        <p:nvSpPr>
          <p:cNvPr id="33" name="文本框 32">
            <a:extLst>
              <a:ext uri="{FF2B5EF4-FFF2-40B4-BE49-F238E27FC236}">
                <a16:creationId xmlns:a16="http://schemas.microsoft.com/office/drawing/2014/main" id="{9A34B9D0-12EF-4672-84DA-9F15980395A4}"/>
              </a:ext>
            </a:extLst>
          </p:cNvPr>
          <p:cNvSpPr txBox="1"/>
          <p:nvPr/>
        </p:nvSpPr>
        <p:spPr>
          <a:xfrm>
            <a:off x="2139085" y="3846006"/>
            <a:ext cx="7913829" cy="5130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chemeClr val="accent2"/>
              </a:buClr>
              <a:buSzPct val="50000"/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爱丽丝决定帮助莫奈抚养他的两个孩子。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DA92E991-D1B8-4B00-83F5-914633C1DC35}"/>
              </a:ext>
            </a:extLst>
          </p:cNvPr>
          <p:cNvSpPr txBox="1"/>
          <p:nvPr/>
        </p:nvSpPr>
        <p:spPr>
          <a:xfrm>
            <a:off x="2139085" y="4359032"/>
            <a:ext cx="7913829" cy="5130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chemeClr val="accent2"/>
              </a:buClr>
              <a:buSzPct val="50000"/>
              <a:buFont typeface="Wingdings" panose="05000000000000000000" pitchFamily="2" charset="2"/>
              <a:buChar char="u"/>
            </a:pP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1883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年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4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月，莫奈和爱丽丝搬到了上诺曼底大区厄尔省的吉维尼。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2982F540-9F8F-4DB3-A6DB-604CD41EE89B}"/>
              </a:ext>
            </a:extLst>
          </p:cNvPr>
          <p:cNvSpPr txBox="1"/>
          <p:nvPr/>
        </p:nvSpPr>
        <p:spPr>
          <a:xfrm>
            <a:off x="2139085" y="4872058"/>
            <a:ext cx="7913829" cy="5130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chemeClr val="accent2"/>
              </a:buClr>
              <a:buSzPct val="50000"/>
              <a:buFont typeface="Wingdings" panose="05000000000000000000" pitchFamily="2" charset="2"/>
              <a:buChar char="u"/>
            </a:pPr>
            <a:r>
              <a:rPr lang="zh-CN" altLang="en-US" sz="2000">
                <a:solidFill>
                  <a:schemeClr val="bg2">
                    <a:lumMod val="50000"/>
                  </a:schemeClr>
                </a:solidFill>
                <a:latin typeface="+mn-ea"/>
              </a:rPr>
              <a:t>莫奈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在吉维尼种植了一个大花园并在那里完成了他余生的绘画</a:t>
            </a:r>
            <a:r>
              <a:rPr lang="zh-CN" altLang="en-US" sz="2000">
                <a:solidFill>
                  <a:schemeClr val="bg2">
                    <a:lumMod val="50000"/>
                  </a:schemeClr>
                </a:solidFill>
                <a:latin typeface="+mn-ea"/>
              </a:rPr>
              <a:t>创作。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302F4A0A-7F23-4F02-B47E-08CFE722BAA9}"/>
              </a:ext>
            </a:extLst>
          </p:cNvPr>
          <p:cNvSpPr txBox="1"/>
          <p:nvPr/>
        </p:nvSpPr>
        <p:spPr>
          <a:xfrm>
            <a:off x="2139085" y="5385084"/>
            <a:ext cx="7913829" cy="5130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chemeClr val="accent2"/>
              </a:buClr>
              <a:buSzPct val="50000"/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莫奈和爱丽丝在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1892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年结婚。</a:t>
            </a: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B9E2B7D8-2EBC-4112-85C5-5111211A419A}"/>
              </a:ext>
            </a:extLst>
          </p:cNvPr>
          <p:cNvGrpSpPr/>
          <p:nvPr/>
        </p:nvGrpSpPr>
        <p:grpSpPr>
          <a:xfrm>
            <a:off x="5427385" y="1841671"/>
            <a:ext cx="4295991" cy="1325563"/>
            <a:chOff x="5427385" y="1841671"/>
            <a:chExt cx="4295991" cy="1325563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829A2EE2-0C9F-4B9F-BFF3-25579AE2C0D8}"/>
                </a:ext>
              </a:extLst>
            </p:cNvPr>
            <p:cNvSpPr/>
            <p:nvPr/>
          </p:nvSpPr>
          <p:spPr>
            <a:xfrm>
              <a:off x="6267907" y="1841671"/>
              <a:ext cx="3455469" cy="13255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6D4A6390-3D74-436C-B928-6598965FD65C}"/>
                </a:ext>
              </a:extLst>
            </p:cNvPr>
            <p:cNvGrpSpPr/>
            <p:nvPr/>
          </p:nvGrpSpPr>
          <p:grpSpPr>
            <a:xfrm>
              <a:off x="6719640" y="2090587"/>
              <a:ext cx="2552003" cy="827730"/>
              <a:chOff x="7098091" y="1766624"/>
              <a:chExt cx="2552003" cy="827730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BD4A3E73-9291-4971-A076-BBC55989E7CE}"/>
                  </a:ext>
                </a:extLst>
              </p:cNvPr>
              <p:cNvSpPr txBox="1"/>
              <p:nvPr/>
            </p:nvSpPr>
            <p:spPr>
              <a:xfrm flipH="1">
                <a:off x="8567746" y="1766624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>
                    <a:latin typeface="+mn-ea"/>
                  </a:rPr>
                  <a:t>第二任妻子</a:t>
                </a: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090626BB-3183-495F-BDA7-74E411C83CD4}"/>
                  </a:ext>
                </a:extLst>
              </p:cNvPr>
              <p:cNvSpPr txBox="1"/>
              <p:nvPr/>
            </p:nvSpPr>
            <p:spPr>
              <a:xfrm flipH="1">
                <a:off x="7098091" y="2060794"/>
                <a:ext cx="161582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dirty="0">
                    <a:latin typeface="+mj-ea"/>
                    <a:ea typeface="+mj-ea"/>
                  </a:rPr>
                  <a:t>爱丽丝</a:t>
                </a:r>
                <a:r>
                  <a:rPr lang="en-US" altLang="zh-CN" dirty="0">
                    <a:latin typeface="+mj-ea"/>
                    <a:ea typeface="+mj-ea"/>
                  </a:rPr>
                  <a:t>·</a:t>
                </a:r>
                <a:r>
                  <a:rPr lang="zh-CN" altLang="en-US" dirty="0">
                    <a:latin typeface="+mj-ea"/>
                    <a:ea typeface="+mj-ea"/>
                  </a:rPr>
                  <a:t>霍舍德</a:t>
                </a: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0855EE20-7030-4F03-8510-8F389DD86A0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098091" y="2378910"/>
                <a:ext cx="1442774" cy="2154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l" fontAlgn="base"/>
                <a:r>
                  <a:rPr lang="en-US" altLang="zh-CN" sz="1400" b="0" dirty="0">
                    <a:solidFill>
                      <a:schemeClr val="accent5">
                        <a:lumMod val="50000"/>
                        <a:lumOff val="50000"/>
                      </a:schemeClr>
                    </a:solidFill>
                    <a:effectLst/>
                    <a:latin typeface="+mn-ea"/>
                  </a:rPr>
                  <a:t>Alice Hoschedé</a:t>
                </a:r>
              </a:p>
            </p:txBody>
          </p: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FEDF921F-B127-4A59-8B0A-B1987AB33C77}"/>
                </a:ext>
              </a:extLst>
            </p:cNvPr>
            <p:cNvCxnSpPr>
              <a:cxnSpLocks/>
              <a:stCxn id="5" idx="1"/>
              <a:endCxn id="7" idx="1"/>
            </p:cNvCxnSpPr>
            <p:nvPr/>
          </p:nvCxnSpPr>
          <p:spPr>
            <a:xfrm>
              <a:off x="5427385" y="2504452"/>
              <a:ext cx="840522" cy="1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852673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A548778A-0A59-4474-AC7F-CB43ED6259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duotone>
              <a:prstClr val="black"/>
              <a:schemeClr val="tx2">
                <a:lumMod val="20000"/>
                <a:lumOff val="8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55747" y="3968425"/>
            <a:ext cx="4499542" cy="1814418"/>
          </a:xfrm>
          <a:custGeom>
            <a:avLst/>
            <a:gdLst>
              <a:gd name="connsiteX0" fmla="*/ 0 w 5700962"/>
              <a:gd name="connsiteY0" fmla="*/ 0 h 5671047"/>
              <a:gd name="connsiteX1" fmla="*/ 5700962 w 5700962"/>
              <a:gd name="connsiteY1" fmla="*/ 0 h 5671047"/>
              <a:gd name="connsiteX2" fmla="*/ 5700962 w 5700962"/>
              <a:gd name="connsiteY2" fmla="*/ 5671047 h 5671047"/>
              <a:gd name="connsiteX3" fmla="*/ 0 w 5700962"/>
              <a:gd name="connsiteY3" fmla="*/ 5671047 h 567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00962" h="5671047">
                <a:moveTo>
                  <a:pt x="0" y="0"/>
                </a:moveTo>
                <a:lnTo>
                  <a:pt x="5700962" y="0"/>
                </a:lnTo>
                <a:lnTo>
                  <a:pt x="5700962" y="5671047"/>
                </a:lnTo>
                <a:lnTo>
                  <a:pt x="0" y="5671047"/>
                </a:lnTo>
                <a:close/>
              </a:path>
            </a:pathLst>
          </a:custGeom>
          <a:effectLst>
            <a:outerShdw blurRad="381000" dist="38100" dir="5400000" algn="tl" rotWithShape="0">
              <a:prstClr val="black">
                <a:alpha val="20000"/>
              </a:prstClr>
            </a:outerShdw>
          </a:effectLst>
        </p:spPr>
      </p:pic>
      <p:sp>
        <p:nvSpPr>
          <p:cNvPr id="10" name="文本占位符 2">
            <a:extLst>
              <a:ext uri="{FF2B5EF4-FFF2-40B4-BE49-F238E27FC236}">
                <a16:creationId xmlns:a16="http://schemas.microsoft.com/office/drawing/2014/main" id="{54096A0C-56A3-439D-9428-D1B57342E485}"/>
              </a:ext>
            </a:extLst>
          </p:cNvPr>
          <p:cNvSpPr txBox="1">
            <a:spLocks/>
          </p:cNvSpPr>
          <p:nvPr/>
        </p:nvSpPr>
        <p:spPr>
          <a:xfrm>
            <a:off x="6338618" y="4394787"/>
            <a:ext cx="3733800" cy="96169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7200" kern="1200">
                <a:solidFill>
                  <a:schemeClr val="bg1"/>
                </a:solidFill>
                <a:effectLst>
                  <a:outerShdw blurRad="381000" dist="889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Heavy" panose="020B0A00000000000000" pitchFamily="34" charset="-122"/>
                <a:ea typeface="思源黑体 Heavy" panose="020B0A00000000000000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艺术影响</a:t>
            </a: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50A95D77-502E-4310-B760-21F0FC846FA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5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4E3ED55-60D2-41A0-8C03-81C1DAA6667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PART</a:t>
            </a:r>
          </a:p>
          <a:p>
            <a:r>
              <a:rPr lang="en-US" altLang="zh-CN" dirty="0"/>
              <a:t>FIVE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6168067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id="{4231097C-1E39-4146-B66E-1C268C57284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duotone>
              <a:prstClr val="black"/>
              <a:schemeClr val="tx2">
                <a:lumMod val="20000"/>
                <a:lumOff val="8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64129" y="5654699"/>
            <a:ext cx="4227871" cy="1203301"/>
          </a:xfrm>
          <a:custGeom>
            <a:avLst/>
            <a:gdLst>
              <a:gd name="connsiteX0" fmla="*/ 0 w 5700962"/>
              <a:gd name="connsiteY0" fmla="*/ 0 h 5671047"/>
              <a:gd name="connsiteX1" fmla="*/ 5700962 w 5700962"/>
              <a:gd name="connsiteY1" fmla="*/ 0 h 5671047"/>
              <a:gd name="connsiteX2" fmla="*/ 5700962 w 5700962"/>
              <a:gd name="connsiteY2" fmla="*/ 5671047 h 5671047"/>
              <a:gd name="connsiteX3" fmla="*/ 0 w 5700962"/>
              <a:gd name="connsiteY3" fmla="*/ 5671047 h 567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00962" h="5671047">
                <a:moveTo>
                  <a:pt x="0" y="0"/>
                </a:moveTo>
                <a:lnTo>
                  <a:pt x="5700962" y="0"/>
                </a:lnTo>
                <a:lnTo>
                  <a:pt x="5700962" y="5671047"/>
                </a:lnTo>
                <a:lnTo>
                  <a:pt x="0" y="5671047"/>
                </a:lnTo>
                <a:close/>
              </a:path>
            </a:pathLst>
          </a:custGeom>
          <a:effectLst>
            <a:outerShdw blurRad="381000" dist="38100" dir="54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008081B6-CF99-4FDF-8B0E-2DE6178433B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97731" y="1189926"/>
            <a:ext cx="10396538" cy="5045774"/>
          </a:xfrm>
          <a:custGeom>
            <a:avLst/>
            <a:gdLst>
              <a:gd name="connsiteX0" fmla="*/ 2407608 w 12192000"/>
              <a:gd name="connsiteY0" fmla="*/ 0 h 5045774"/>
              <a:gd name="connsiteX1" fmla="*/ 3584754 w 12192000"/>
              <a:gd name="connsiteY1" fmla="*/ 48439 h 5045774"/>
              <a:gd name="connsiteX2" fmla="*/ 4866536 w 12192000"/>
              <a:gd name="connsiteY2" fmla="*/ 16146 h 5045774"/>
              <a:gd name="connsiteX3" fmla="*/ 6069840 w 12192000"/>
              <a:gd name="connsiteY3" fmla="*/ 24219 h 5045774"/>
              <a:gd name="connsiteX4" fmla="*/ 6906923 w 12192000"/>
              <a:gd name="connsiteY4" fmla="*/ 56513 h 5045774"/>
              <a:gd name="connsiteX5" fmla="*/ 7587051 w 12192000"/>
              <a:gd name="connsiteY5" fmla="*/ 0 h 5045774"/>
              <a:gd name="connsiteX6" fmla="*/ 8659560 w 12192000"/>
              <a:gd name="connsiteY6" fmla="*/ 48439 h 5045774"/>
              <a:gd name="connsiteX7" fmla="*/ 9601278 w 12192000"/>
              <a:gd name="connsiteY7" fmla="*/ 56513 h 5045774"/>
              <a:gd name="connsiteX8" fmla="*/ 10621470 w 12192000"/>
              <a:gd name="connsiteY8" fmla="*/ 8073 h 5045774"/>
              <a:gd name="connsiteX9" fmla="*/ 11589347 w 12192000"/>
              <a:gd name="connsiteY9" fmla="*/ 56513 h 5045774"/>
              <a:gd name="connsiteX10" fmla="*/ 12192000 w 12192000"/>
              <a:gd name="connsiteY10" fmla="*/ 46180 h 5045774"/>
              <a:gd name="connsiteX11" fmla="*/ 12192000 w 12192000"/>
              <a:gd name="connsiteY11" fmla="*/ 4995087 h 5045774"/>
              <a:gd name="connsiteX12" fmla="*/ 11955571 w 12192000"/>
              <a:gd name="connsiteY12" fmla="*/ 4981188 h 5045774"/>
              <a:gd name="connsiteX13" fmla="*/ 11196965 w 12192000"/>
              <a:gd name="connsiteY13" fmla="*/ 5005408 h 5045774"/>
              <a:gd name="connsiteX14" fmla="*/ 8973468 w 12192000"/>
              <a:gd name="connsiteY14" fmla="*/ 4973115 h 5045774"/>
              <a:gd name="connsiteX15" fmla="*/ 7194670 w 12192000"/>
              <a:gd name="connsiteY15" fmla="*/ 5029628 h 5045774"/>
              <a:gd name="connsiteX16" fmla="*/ 5834411 w 12192000"/>
              <a:gd name="connsiteY16" fmla="*/ 5005408 h 5045774"/>
              <a:gd name="connsiteX17" fmla="*/ 4212567 w 12192000"/>
              <a:gd name="connsiteY17" fmla="*/ 5037701 h 5045774"/>
              <a:gd name="connsiteX18" fmla="*/ 3767866 w 12192000"/>
              <a:gd name="connsiteY18" fmla="*/ 4965042 h 5045774"/>
              <a:gd name="connsiteX19" fmla="*/ 3506279 w 12192000"/>
              <a:gd name="connsiteY19" fmla="*/ 5037701 h 5045774"/>
              <a:gd name="connsiteX20" fmla="*/ 2773832 w 12192000"/>
              <a:gd name="connsiteY20" fmla="*/ 5029628 h 5045774"/>
              <a:gd name="connsiteX21" fmla="*/ 1753639 w 12192000"/>
              <a:gd name="connsiteY21" fmla="*/ 5045774 h 5045774"/>
              <a:gd name="connsiteX22" fmla="*/ 838082 w 12192000"/>
              <a:gd name="connsiteY22" fmla="*/ 4997335 h 5045774"/>
              <a:gd name="connsiteX23" fmla="*/ 0 w 12192000"/>
              <a:gd name="connsiteY23" fmla="*/ 5036133 h 5045774"/>
              <a:gd name="connsiteX24" fmla="*/ 0 w 12192000"/>
              <a:gd name="connsiteY24" fmla="*/ 46089 h 5045774"/>
              <a:gd name="connsiteX25" fmla="*/ 602651 w 12192000"/>
              <a:gd name="connsiteY25" fmla="*/ 72659 h 5045774"/>
              <a:gd name="connsiteX26" fmla="*/ 1335099 w 12192000"/>
              <a:gd name="connsiteY26" fmla="*/ 24219 h 5045774"/>
              <a:gd name="connsiteX27" fmla="*/ 1649004 w 12192000"/>
              <a:gd name="connsiteY27" fmla="*/ 40366 h 5045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2192000" h="5045774">
                <a:moveTo>
                  <a:pt x="2407608" y="0"/>
                </a:moveTo>
                <a:lnTo>
                  <a:pt x="3584754" y="48439"/>
                </a:lnTo>
                <a:lnTo>
                  <a:pt x="4866536" y="16146"/>
                </a:lnTo>
                <a:lnTo>
                  <a:pt x="6069840" y="24219"/>
                </a:lnTo>
                <a:lnTo>
                  <a:pt x="6906923" y="56513"/>
                </a:lnTo>
                <a:lnTo>
                  <a:pt x="7587051" y="0"/>
                </a:lnTo>
                <a:lnTo>
                  <a:pt x="8659560" y="48439"/>
                </a:lnTo>
                <a:lnTo>
                  <a:pt x="9601278" y="56513"/>
                </a:lnTo>
                <a:lnTo>
                  <a:pt x="10621470" y="8073"/>
                </a:lnTo>
                <a:lnTo>
                  <a:pt x="11589347" y="56513"/>
                </a:lnTo>
                <a:lnTo>
                  <a:pt x="12192000" y="46180"/>
                </a:lnTo>
                <a:lnTo>
                  <a:pt x="12192000" y="4995087"/>
                </a:lnTo>
                <a:lnTo>
                  <a:pt x="11955571" y="4981188"/>
                </a:lnTo>
                <a:lnTo>
                  <a:pt x="11196965" y="5005408"/>
                </a:lnTo>
                <a:lnTo>
                  <a:pt x="8973468" y="4973115"/>
                </a:lnTo>
                <a:lnTo>
                  <a:pt x="7194670" y="5029628"/>
                </a:lnTo>
                <a:lnTo>
                  <a:pt x="5834411" y="5005408"/>
                </a:lnTo>
                <a:lnTo>
                  <a:pt x="4212567" y="5037701"/>
                </a:lnTo>
                <a:lnTo>
                  <a:pt x="3767866" y="4965042"/>
                </a:lnTo>
                <a:lnTo>
                  <a:pt x="3506279" y="5037701"/>
                </a:lnTo>
                <a:lnTo>
                  <a:pt x="2773832" y="5029628"/>
                </a:lnTo>
                <a:lnTo>
                  <a:pt x="1753639" y="5045774"/>
                </a:lnTo>
                <a:lnTo>
                  <a:pt x="838082" y="4997335"/>
                </a:lnTo>
                <a:lnTo>
                  <a:pt x="0" y="5036133"/>
                </a:lnTo>
                <a:lnTo>
                  <a:pt x="0" y="46089"/>
                </a:lnTo>
                <a:lnTo>
                  <a:pt x="602651" y="72659"/>
                </a:lnTo>
                <a:lnTo>
                  <a:pt x="1335099" y="24219"/>
                </a:lnTo>
                <a:lnTo>
                  <a:pt x="1649004" y="40366"/>
                </a:lnTo>
                <a:close/>
              </a:path>
            </a:pathLst>
          </a:cu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67E2B692-7A65-4441-8991-B0DD12DBA40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7476" y="1312188"/>
            <a:ext cx="4227871" cy="1203301"/>
          </a:xfrm>
          <a:custGeom>
            <a:avLst/>
            <a:gdLst>
              <a:gd name="connsiteX0" fmla="*/ 0 w 5700962"/>
              <a:gd name="connsiteY0" fmla="*/ 0 h 5671047"/>
              <a:gd name="connsiteX1" fmla="*/ 5700962 w 5700962"/>
              <a:gd name="connsiteY1" fmla="*/ 0 h 5671047"/>
              <a:gd name="connsiteX2" fmla="*/ 5700962 w 5700962"/>
              <a:gd name="connsiteY2" fmla="*/ 5671047 h 5671047"/>
              <a:gd name="connsiteX3" fmla="*/ 0 w 5700962"/>
              <a:gd name="connsiteY3" fmla="*/ 5671047 h 567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00962" h="5671047">
                <a:moveTo>
                  <a:pt x="0" y="0"/>
                </a:moveTo>
                <a:lnTo>
                  <a:pt x="5700962" y="0"/>
                </a:lnTo>
                <a:lnTo>
                  <a:pt x="5700962" y="5671047"/>
                </a:lnTo>
                <a:lnTo>
                  <a:pt x="0" y="5671047"/>
                </a:lnTo>
                <a:close/>
              </a:path>
            </a:pathLst>
          </a:custGeom>
          <a:effectLst>
            <a:outerShdw blurRad="381000" dist="38100" dir="5400000" algn="tl" rotWithShape="0">
              <a:prstClr val="black">
                <a:alpha val="20000"/>
              </a:prstClr>
            </a:outerShdw>
          </a:effectLst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1496A11F-4B0F-4312-9436-1FC010FB3A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个人影响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60B10ACD-E7C9-42AC-898A-17DEC9498140}"/>
              </a:ext>
            </a:extLst>
          </p:cNvPr>
          <p:cNvGrpSpPr/>
          <p:nvPr/>
        </p:nvGrpSpPr>
        <p:grpSpPr>
          <a:xfrm>
            <a:off x="4008440" y="1658639"/>
            <a:ext cx="4175120" cy="4108348"/>
            <a:chOff x="4008440" y="1658639"/>
            <a:chExt cx="4175120" cy="4108348"/>
          </a:xfrm>
        </p:grpSpPr>
        <p:sp>
          <p:nvSpPr>
            <p:cNvPr id="7" name="空心弧 6">
              <a:extLst>
                <a:ext uri="{FF2B5EF4-FFF2-40B4-BE49-F238E27FC236}">
                  <a16:creationId xmlns:a16="http://schemas.microsoft.com/office/drawing/2014/main" id="{7DF7C028-B22F-48E8-A8A4-3E0A0183EF7F}"/>
                </a:ext>
              </a:extLst>
            </p:cNvPr>
            <p:cNvSpPr/>
            <p:nvPr/>
          </p:nvSpPr>
          <p:spPr>
            <a:xfrm>
              <a:off x="4309061" y="2193109"/>
              <a:ext cx="3573879" cy="3573878"/>
            </a:xfrm>
            <a:prstGeom prst="blockArc">
              <a:avLst>
                <a:gd name="adj1" fmla="val 9000000"/>
                <a:gd name="adj2" fmla="val 16200000"/>
                <a:gd name="adj3" fmla="val 4641"/>
              </a:avLst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空心弧 7">
              <a:extLst>
                <a:ext uri="{FF2B5EF4-FFF2-40B4-BE49-F238E27FC236}">
                  <a16:creationId xmlns:a16="http://schemas.microsoft.com/office/drawing/2014/main" id="{DC2F0297-F6E6-4898-9CD7-4929D49B7F27}"/>
                </a:ext>
              </a:extLst>
            </p:cNvPr>
            <p:cNvSpPr/>
            <p:nvPr/>
          </p:nvSpPr>
          <p:spPr>
            <a:xfrm>
              <a:off x="4309061" y="2193109"/>
              <a:ext cx="3573879" cy="3573878"/>
            </a:xfrm>
            <a:prstGeom prst="blockArc">
              <a:avLst>
                <a:gd name="adj1" fmla="val 1800000"/>
                <a:gd name="adj2" fmla="val 9000000"/>
                <a:gd name="adj3" fmla="val 4641"/>
              </a:avLst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空心弧 8">
              <a:extLst>
                <a:ext uri="{FF2B5EF4-FFF2-40B4-BE49-F238E27FC236}">
                  <a16:creationId xmlns:a16="http://schemas.microsoft.com/office/drawing/2014/main" id="{006900E3-0FEB-48FB-970B-71C3650D16EC}"/>
                </a:ext>
              </a:extLst>
            </p:cNvPr>
            <p:cNvSpPr/>
            <p:nvPr/>
          </p:nvSpPr>
          <p:spPr>
            <a:xfrm>
              <a:off x="4309061" y="2193109"/>
              <a:ext cx="3573879" cy="3573878"/>
            </a:xfrm>
            <a:prstGeom prst="blockArc">
              <a:avLst>
                <a:gd name="adj1" fmla="val 16200000"/>
                <a:gd name="adj2" fmla="val 1800000"/>
                <a:gd name="adj3" fmla="val 4641"/>
              </a:avLst>
            </a:prstGeom>
            <a:blipFill rotWithShape="0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9552242A-CCC7-4ADC-85B6-A95500A0FA21}"/>
                </a:ext>
              </a:extLst>
            </p:cNvPr>
            <p:cNvSpPr/>
            <p:nvPr/>
          </p:nvSpPr>
          <p:spPr>
            <a:xfrm>
              <a:off x="5267485" y="3157281"/>
              <a:ext cx="1645535" cy="1645534"/>
            </a:xfrm>
            <a:custGeom>
              <a:avLst/>
              <a:gdLst>
                <a:gd name="connsiteX0" fmla="*/ 0 w 1235769"/>
                <a:gd name="connsiteY0" fmla="*/ 617885 h 1235769"/>
                <a:gd name="connsiteX1" fmla="*/ 617885 w 1235769"/>
                <a:gd name="connsiteY1" fmla="*/ 0 h 1235769"/>
                <a:gd name="connsiteX2" fmla="*/ 1235770 w 1235769"/>
                <a:gd name="connsiteY2" fmla="*/ 617885 h 1235769"/>
                <a:gd name="connsiteX3" fmla="*/ 617885 w 1235769"/>
                <a:gd name="connsiteY3" fmla="*/ 1235770 h 1235769"/>
                <a:gd name="connsiteX4" fmla="*/ 0 w 1235769"/>
                <a:gd name="connsiteY4" fmla="*/ 617885 h 1235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5769" h="1235769">
                  <a:moveTo>
                    <a:pt x="0" y="617885"/>
                  </a:moveTo>
                  <a:cubicBezTo>
                    <a:pt x="0" y="276637"/>
                    <a:pt x="276637" y="0"/>
                    <a:pt x="617885" y="0"/>
                  </a:cubicBezTo>
                  <a:cubicBezTo>
                    <a:pt x="959133" y="0"/>
                    <a:pt x="1235770" y="276637"/>
                    <a:pt x="1235770" y="617885"/>
                  </a:cubicBezTo>
                  <a:cubicBezTo>
                    <a:pt x="1235770" y="959133"/>
                    <a:pt x="959133" y="1235770"/>
                    <a:pt x="617885" y="1235770"/>
                  </a:cubicBezTo>
                  <a:cubicBezTo>
                    <a:pt x="276637" y="1235770"/>
                    <a:pt x="0" y="959133"/>
                    <a:pt x="0" y="61788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20344" tIns="220344" rIns="220344" bIns="220344" numCol="1" spcCol="1270" anchor="ctr" anchorCtr="0">
              <a:noAutofit/>
            </a:bodyPr>
            <a:lstStyle/>
            <a:p>
              <a:pPr marL="0" lvl="0" indent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3100" kern="1200" dirty="0">
                  <a:latin typeface="+mj-ea"/>
                  <a:ea typeface="+mj-ea"/>
                </a:rPr>
                <a:t>莫奈</a:t>
              </a:r>
              <a:endParaRPr lang="en-US" altLang="zh-CN" sz="3100" kern="1200" dirty="0">
                <a:latin typeface="+mj-ea"/>
                <a:ea typeface="+mj-ea"/>
              </a:endParaRPr>
            </a:p>
            <a:p>
              <a:pPr marL="0" lvl="0" indent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altLang="zh-CN" dirty="0">
                  <a:latin typeface="+mj-ea"/>
                  <a:ea typeface="+mj-ea"/>
                </a:rPr>
                <a:t>Monet</a:t>
              </a:r>
              <a:endParaRPr lang="zh-CN" altLang="en-US" kern="1200" dirty="0">
                <a:latin typeface="+mj-ea"/>
                <a:ea typeface="+mj-ea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0208512F-7F0B-45F0-A6F3-E1F9E9D3218F}"/>
                </a:ext>
              </a:extLst>
            </p:cNvPr>
            <p:cNvSpPr/>
            <p:nvPr/>
          </p:nvSpPr>
          <p:spPr>
            <a:xfrm>
              <a:off x="5520062" y="1658639"/>
              <a:ext cx="1151874" cy="1151874"/>
            </a:xfrm>
            <a:custGeom>
              <a:avLst/>
              <a:gdLst>
                <a:gd name="connsiteX0" fmla="*/ 0 w 865038"/>
                <a:gd name="connsiteY0" fmla="*/ 432519 h 865038"/>
                <a:gd name="connsiteX1" fmla="*/ 432519 w 865038"/>
                <a:gd name="connsiteY1" fmla="*/ 0 h 865038"/>
                <a:gd name="connsiteX2" fmla="*/ 865038 w 865038"/>
                <a:gd name="connsiteY2" fmla="*/ 432519 h 865038"/>
                <a:gd name="connsiteX3" fmla="*/ 432519 w 865038"/>
                <a:gd name="connsiteY3" fmla="*/ 865038 h 865038"/>
                <a:gd name="connsiteX4" fmla="*/ 0 w 865038"/>
                <a:gd name="connsiteY4" fmla="*/ 432519 h 865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5038" h="865038">
                  <a:moveTo>
                    <a:pt x="0" y="432519"/>
                  </a:moveTo>
                  <a:cubicBezTo>
                    <a:pt x="0" y="193645"/>
                    <a:pt x="193645" y="0"/>
                    <a:pt x="432519" y="0"/>
                  </a:cubicBezTo>
                  <a:cubicBezTo>
                    <a:pt x="671393" y="0"/>
                    <a:pt x="865038" y="193645"/>
                    <a:pt x="865038" y="432519"/>
                  </a:cubicBezTo>
                  <a:cubicBezTo>
                    <a:pt x="865038" y="671393"/>
                    <a:pt x="671393" y="865038"/>
                    <a:pt x="432519" y="865038"/>
                  </a:cubicBezTo>
                  <a:cubicBezTo>
                    <a:pt x="193645" y="865038"/>
                    <a:pt x="0" y="671393"/>
                    <a:pt x="0" y="43251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4462" tIns="144462" rIns="144462" bIns="144462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400" b="1" kern="1200" dirty="0">
                  <a:solidFill>
                    <a:schemeClr val="bg1"/>
                  </a:solidFill>
                </a:rPr>
                <a:t>印象派领导者</a:t>
              </a: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1CB077BB-AD59-4B6D-8754-7B6F78B46990}"/>
                </a:ext>
              </a:extLst>
            </p:cNvPr>
            <p:cNvSpPr/>
            <p:nvPr/>
          </p:nvSpPr>
          <p:spPr>
            <a:xfrm>
              <a:off x="7031686" y="4276846"/>
              <a:ext cx="1151874" cy="1151874"/>
            </a:xfrm>
            <a:custGeom>
              <a:avLst/>
              <a:gdLst>
                <a:gd name="connsiteX0" fmla="*/ 0 w 865038"/>
                <a:gd name="connsiteY0" fmla="*/ 432519 h 865038"/>
                <a:gd name="connsiteX1" fmla="*/ 432519 w 865038"/>
                <a:gd name="connsiteY1" fmla="*/ 0 h 865038"/>
                <a:gd name="connsiteX2" fmla="*/ 865038 w 865038"/>
                <a:gd name="connsiteY2" fmla="*/ 432519 h 865038"/>
                <a:gd name="connsiteX3" fmla="*/ 432519 w 865038"/>
                <a:gd name="connsiteY3" fmla="*/ 865038 h 865038"/>
                <a:gd name="connsiteX4" fmla="*/ 0 w 865038"/>
                <a:gd name="connsiteY4" fmla="*/ 432519 h 865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5038" h="865038">
                  <a:moveTo>
                    <a:pt x="0" y="432519"/>
                  </a:moveTo>
                  <a:cubicBezTo>
                    <a:pt x="0" y="193645"/>
                    <a:pt x="193645" y="0"/>
                    <a:pt x="432519" y="0"/>
                  </a:cubicBezTo>
                  <a:cubicBezTo>
                    <a:pt x="671393" y="0"/>
                    <a:pt x="865038" y="193645"/>
                    <a:pt x="865038" y="432519"/>
                  </a:cubicBezTo>
                  <a:cubicBezTo>
                    <a:pt x="865038" y="671393"/>
                    <a:pt x="671393" y="865038"/>
                    <a:pt x="432519" y="865038"/>
                  </a:cubicBezTo>
                  <a:cubicBezTo>
                    <a:pt x="193645" y="865038"/>
                    <a:pt x="0" y="671393"/>
                    <a:pt x="0" y="43251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4462" tIns="144462" rIns="144462" bIns="144462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400" b="1" dirty="0">
                  <a:solidFill>
                    <a:schemeClr val="bg1"/>
                  </a:solidFill>
                </a:rPr>
                <a:t>追光者</a:t>
              </a: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648CE5CB-C49B-4358-B60E-66A15D8EBCA2}"/>
                </a:ext>
              </a:extLst>
            </p:cNvPr>
            <p:cNvSpPr/>
            <p:nvPr/>
          </p:nvSpPr>
          <p:spPr>
            <a:xfrm>
              <a:off x="4008440" y="4276846"/>
              <a:ext cx="1151874" cy="1151874"/>
            </a:xfrm>
            <a:custGeom>
              <a:avLst/>
              <a:gdLst>
                <a:gd name="connsiteX0" fmla="*/ 0 w 865038"/>
                <a:gd name="connsiteY0" fmla="*/ 432519 h 865038"/>
                <a:gd name="connsiteX1" fmla="*/ 432519 w 865038"/>
                <a:gd name="connsiteY1" fmla="*/ 0 h 865038"/>
                <a:gd name="connsiteX2" fmla="*/ 865038 w 865038"/>
                <a:gd name="connsiteY2" fmla="*/ 432519 h 865038"/>
                <a:gd name="connsiteX3" fmla="*/ 432519 w 865038"/>
                <a:gd name="connsiteY3" fmla="*/ 865038 h 865038"/>
                <a:gd name="connsiteX4" fmla="*/ 0 w 865038"/>
                <a:gd name="connsiteY4" fmla="*/ 432519 h 865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5038" h="865038">
                  <a:moveTo>
                    <a:pt x="0" y="432519"/>
                  </a:moveTo>
                  <a:cubicBezTo>
                    <a:pt x="0" y="193645"/>
                    <a:pt x="193645" y="0"/>
                    <a:pt x="432519" y="0"/>
                  </a:cubicBezTo>
                  <a:cubicBezTo>
                    <a:pt x="671393" y="0"/>
                    <a:pt x="865038" y="193645"/>
                    <a:pt x="865038" y="432519"/>
                  </a:cubicBezTo>
                  <a:cubicBezTo>
                    <a:pt x="865038" y="671393"/>
                    <a:pt x="671393" y="865038"/>
                    <a:pt x="432519" y="865038"/>
                  </a:cubicBezTo>
                  <a:cubicBezTo>
                    <a:pt x="193645" y="865038"/>
                    <a:pt x="0" y="671393"/>
                    <a:pt x="0" y="43251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4462" tIns="144462" rIns="144462" bIns="144462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400" b="1" dirty="0">
                  <a:solidFill>
                    <a:schemeClr val="bg1"/>
                  </a:solidFill>
                </a:rPr>
                <a:t>笔触灵活独到</a:t>
              </a: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469AF594-5DDD-464F-9A33-5AA0DEDE26D7}"/>
              </a:ext>
            </a:extLst>
          </p:cNvPr>
          <p:cNvSpPr txBox="1"/>
          <p:nvPr/>
        </p:nvSpPr>
        <p:spPr>
          <a:xfrm>
            <a:off x="7663660" y="1490452"/>
            <a:ext cx="3300418" cy="189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Clr>
                <a:schemeClr val="accent2"/>
              </a:buClr>
              <a:buSzPct val="50000"/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从印象主义的产生、发展看，莫奈是真正完全实现印象主义理念和技法、并且一以贯之的艺术家。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561CC57-1E0B-4DCC-91B3-92513CA1FA5B}"/>
              </a:ext>
            </a:extLst>
          </p:cNvPr>
          <p:cNvSpPr txBox="1"/>
          <p:nvPr/>
        </p:nvSpPr>
        <p:spPr>
          <a:xfrm>
            <a:off x="1098288" y="3632200"/>
            <a:ext cx="3147466" cy="189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Clr>
                <a:schemeClr val="accent2"/>
              </a:buClr>
              <a:buSzPct val="50000"/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印象派运动可以看作是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19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世纪自然主义倾向的巅峰，也可以看作是现代艺术的起点。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D39A9CB-ABFA-4288-AE21-A9D88971DC1A}"/>
              </a:ext>
            </a:extLst>
          </p:cNvPr>
          <p:cNvSpPr txBox="1"/>
          <p:nvPr/>
        </p:nvSpPr>
        <p:spPr>
          <a:xfrm>
            <a:off x="1481735" y="1653097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莫奈与印象派</a:t>
            </a:r>
          </a:p>
        </p:txBody>
      </p:sp>
    </p:spTree>
    <p:extLst>
      <p:ext uri="{BB962C8B-B14F-4D97-AF65-F5344CB8AC3E}">
        <p14:creationId xmlns:p14="http://schemas.microsoft.com/office/powerpoint/2010/main" val="286024033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 56">
            <a:extLst>
              <a:ext uri="{FF2B5EF4-FFF2-40B4-BE49-F238E27FC236}">
                <a16:creationId xmlns:a16="http://schemas.microsoft.com/office/drawing/2014/main" id="{CC590EC8-4B0E-4137-B6E3-BAE71A815BC9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-1080295" y="4800429"/>
            <a:ext cx="5357813" cy="1247775"/>
          </a:xfrm>
          <a:custGeom>
            <a:avLst/>
            <a:gdLst>
              <a:gd name="T0" fmla="*/ 6506 w 6759"/>
              <a:gd name="T1" fmla="*/ 1082 h 1571"/>
              <a:gd name="T2" fmla="*/ 6177 w 6759"/>
              <a:gd name="T3" fmla="*/ 1136 h 1571"/>
              <a:gd name="T4" fmla="*/ 5720 w 6759"/>
              <a:gd name="T5" fmla="*/ 1213 h 1571"/>
              <a:gd name="T6" fmla="*/ 3459 w 6759"/>
              <a:gd name="T7" fmla="*/ 1188 h 1571"/>
              <a:gd name="T8" fmla="*/ 6557 w 6759"/>
              <a:gd name="T9" fmla="*/ 1357 h 1571"/>
              <a:gd name="T10" fmla="*/ 6569 w 6759"/>
              <a:gd name="T11" fmla="*/ 1448 h 1571"/>
              <a:gd name="T12" fmla="*/ 6472 w 6759"/>
              <a:gd name="T13" fmla="*/ 1547 h 1571"/>
              <a:gd name="T14" fmla="*/ 5858 w 6759"/>
              <a:gd name="T15" fmla="*/ 1549 h 1571"/>
              <a:gd name="T16" fmla="*/ 5598 w 6759"/>
              <a:gd name="T17" fmla="*/ 1508 h 1571"/>
              <a:gd name="T18" fmla="*/ 5879 w 6759"/>
              <a:gd name="T19" fmla="*/ 1446 h 1571"/>
              <a:gd name="T20" fmla="*/ 5873 w 6759"/>
              <a:gd name="T21" fmla="*/ 1374 h 1571"/>
              <a:gd name="T22" fmla="*/ 4644 w 6759"/>
              <a:gd name="T23" fmla="*/ 1347 h 1571"/>
              <a:gd name="T24" fmla="*/ 3491 w 6759"/>
              <a:gd name="T25" fmla="*/ 1325 h 1571"/>
              <a:gd name="T26" fmla="*/ 2796 w 6759"/>
              <a:gd name="T27" fmla="*/ 1349 h 1571"/>
              <a:gd name="T28" fmla="*/ 2299 w 6759"/>
              <a:gd name="T29" fmla="*/ 1387 h 1571"/>
              <a:gd name="T30" fmla="*/ 2448 w 6759"/>
              <a:gd name="T31" fmla="*/ 1346 h 1571"/>
              <a:gd name="T32" fmla="*/ 2080 w 6759"/>
              <a:gd name="T33" fmla="*/ 1348 h 1571"/>
              <a:gd name="T34" fmla="*/ 1895 w 6759"/>
              <a:gd name="T35" fmla="*/ 1412 h 1571"/>
              <a:gd name="T36" fmla="*/ 289 w 6759"/>
              <a:gd name="T37" fmla="*/ 1452 h 1571"/>
              <a:gd name="T38" fmla="*/ 257 w 6759"/>
              <a:gd name="T39" fmla="*/ 1231 h 1571"/>
              <a:gd name="T40" fmla="*/ 127 w 6759"/>
              <a:gd name="T41" fmla="*/ 1034 h 1571"/>
              <a:gd name="T42" fmla="*/ 95 w 6759"/>
              <a:gd name="T43" fmla="*/ 191 h 1571"/>
              <a:gd name="T44" fmla="*/ 115 w 6759"/>
              <a:gd name="T45" fmla="*/ 157 h 1571"/>
              <a:gd name="T46" fmla="*/ 2036 w 6759"/>
              <a:gd name="T47" fmla="*/ 7 h 1571"/>
              <a:gd name="T48" fmla="*/ 5366 w 6759"/>
              <a:gd name="T49" fmla="*/ 57 h 1571"/>
              <a:gd name="T50" fmla="*/ 6503 w 6759"/>
              <a:gd name="T51" fmla="*/ 293 h 1571"/>
              <a:gd name="T52" fmla="*/ 6452 w 6759"/>
              <a:gd name="T53" fmla="*/ 505 h 1571"/>
              <a:gd name="T54" fmla="*/ 6642 w 6759"/>
              <a:gd name="T55" fmla="*/ 648 h 1571"/>
              <a:gd name="T56" fmla="*/ 6635 w 6759"/>
              <a:gd name="T57" fmla="*/ 797 h 1571"/>
              <a:gd name="T58" fmla="*/ 6598 w 6759"/>
              <a:gd name="T59" fmla="*/ 853 h 1571"/>
              <a:gd name="T60" fmla="*/ 6352 w 6759"/>
              <a:gd name="T61" fmla="*/ 920 h 1571"/>
              <a:gd name="T62" fmla="*/ 4382 w 6759"/>
              <a:gd name="T63" fmla="*/ 890 h 1571"/>
              <a:gd name="T64" fmla="*/ 4481 w 6759"/>
              <a:gd name="T65" fmla="*/ 905 h 1571"/>
              <a:gd name="T66" fmla="*/ 4963 w 6759"/>
              <a:gd name="T67" fmla="*/ 1113 h 1571"/>
              <a:gd name="T68" fmla="*/ 5499 w 6759"/>
              <a:gd name="T69" fmla="*/ 1161 h 1571"/>
              <a:gd name="T70" fmla="*/ 6005 w 6759"/>
              <a:gd name="T71" fmla="*/ 1141 h 1571"/>
              <a:gd name="T72" fmla="*/ 5615 w 6759"/>
              <a:gd name="T73" fmla="*/ 991 h 1571"/>
              <a:gd name="T74" fmla="*/ 4083 w 6759"/>
              <a:gd name="T75" fmla="*/ 947 h 1571"/>
              <a:gd name="T76" fmla="*/ 3475 w 6759"/>
              <a:gd name="T77" fmla="*/ 986 h 1571"/>
              <a:gd name="T78" fmla="*/ 4174 w 6759"/>
              <a:gd name="T79" fmla="*/ 1065 h 1571"/>
              <a:gd name="T80" fmla="*/ 5935 w 6759"/>
              <a:gd name="T81" fmla="*/ 1064 h 1571"/>
              <a:gd name="T82" fmla="*/ 4571 w 6759"/>
              <a:gd name="T83" fmla="*/ 1010 h 1571"/>
              <a:gd name="T84" fmla="*/ 4840 w 6759"/>
              <a:gd name="T85" fmla="*/ 1293 h 1571"/>
              <a:gd name="T86" fmla="*/ 5197 w 6759"/>
              <a:gd name="T87" fmla="*/ 1296 h 1571"/>
              <a:gd name="T88" fmla="*/ 4785 w 6759"/>
              <a:gd name="T89" fmla="*/ 1264 h 1571"/>
              <a:gd name="T90" fmla="*/ 4348 w 6759"/>
              <a:gd name="T91" fmla="*/ 1243 h 1571"/>
              <a:gd name="T92" fmla="*/ 3872 w 6759"/>
              <a:gd name="T93" fmla="*/ 1269 h 1571"/>
              <a:gd name="T94" fmla="*/ 3125 w 6759"/>
              <a:gd name="T95" fmla="*/ 1226 h 1571"/>
              <a:gd name="T96" fmla="*/ 3337 w 6759"/>
              <a:gd name="T97" fmla="*/ 1156 h 1571"/>
              <a:gd name="T98" fmla="*/ 2640 w 6759"/>
              <a:gd name="T99" fmla="*/ 1160 h 1571"/>
              <a:gd name="T100" fmla="*/ 5127 w 6759"/>
              <a:gd name="T101" fmla="*/ 912 h 1571"/>
              <a:gd name="T102" fmla="*/ 5226 w 6759"/>
              <a:gd name="T103" fmla="*/ 1277 h 1571"/>
              <a:gd name="T104" fmla="*/ 5617 w 6759"/>
              <a:gd name="T105" fmla="*/ 1278 h 1571"/>
              <a:gd name="T106" fmla="*/ 4010 w 6759"/>
              <a:gd name="T107" fmla="*/ 1103 h 1571"/>
              <a:gd name="T108" fmla="*/ 4865 w 6759"/>
              <a:gd name="T109" fmla="*/ 875 h 1571"/>
              <a:gd name="T110" fmla="*/ 5384 w 6759"/>
              <a:gd name="T111" fmla="*/ 886 h 1571"/>
              <a:gd name="T112" fmla="*/ 3498 w 6759"/>
              <a:gd name="T113" fmla="*/ 1087 h 1571"/>
              <a:gd name="T114" fmla="*/ 2574 w 6759"/>
              <a:gd name="T115" fmla="*/ 1057 h 1571"/>
              <a:gd name="T116" fmla="*/ 4438 w 6759"/>
              <a:gd name="T117" fmla="*/ 1111 h 1571"/>
              <a:gd name="T118" fmla="*/ 2765 w 6759"/>
              <a:gd name="T119" fmla="*/ 1236 h 1571"/>
              <a:gd name="T120" fmla="*/ 3632 w 6759"/>
              <a:gd name="T121" fmla="*/ 1095 h 1571"/>
              <a:gd name="T122" fmla="*/ 6419 w 6759"/>
              <a:gd name="T123" fmla="*/ 1059 h 1571"/>
              <a:gd name="T124" fmla="*/ 5803 w 6759"/>
              <a:gd name="T125" fmla="*/ 1048 h 1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759" h="1571">
                <a:moveTo>
                  <a:pt x="6352" y="920"/>
                </a:moveTo>
                <a:cubicBezTo>
                  <a:pt x="6380" y="976"/>
                  <a:pt x="6452" y="989"/>
                  <a:pt x="6511" y="1014"/>
                </a:cubicBezTo>
                <a:cubicBezTo>
                  <a:pt x="6549" y="1030"/>
                  <a:pt x="6597" y="1033"/>
                  <a:pt x="6636" y="1062"/>
                </a:cubicBezTo>
                <a:cubicBezTo>
                  <a:pt x="6596" y="1064"/>
                  <a:pt x="6564" y="1048"/>
                  <a:pt x="6531" y="1060"/>
                </a:cubicBezTo>
                <a:cubicBezTo>
                  <a:pt x="6517" y="1065"/>
                  <a:pt x="6486" y="1053"/>
                  <a:pt x="6506" y="1082"/>
                </a:cubicBezTo>
                <a:cubicBezTo>
                  <a:pt x="6512" y="1090"/>
                  <a:pt x="6489" y="1091"/>
                  <a:pt x="6480" y="1088"/>
                </a:cubicBezTo>
                <a:cubicBezTo>
                  <a:pt x="6338" y="1046"/>
                  <a:pt x="6197" y="1078"/>
                  <a:pt x="6037" y="1094"/>
                </a:cubicBezTo>
                <a:cubicBezTo>
                  <a:pt x="6220" y="1108"/>
                  <a:pt x="6392" y="1076"/>
                  <a:pt x="6554" y="1137"/>
                </a:cubicBezTo>
                <a:cubicBezTo>
                  <a:pt x="6526" y="1158"/>
                  <a:pt x="6503" y="1145"/>
                  <a:pt x="6481" y="1143"/>
                </a:cubicBezTo>
                <a:cubicBezTo>
                  <a:pt x="6375" y="1132"/>
                  <a:pt x="6270" y="1116"/>
                  <a:pt x="6177" y="1136"/>
                </a:cubicBezTo>
                <a:cubicBezTo>
                  <a:pt x="6183" y="1136"/>
                  <a:pt x="6203" y="1136"/>
                  <a:pt x="6223" y="1136"/>
                </a:cubicBezTo>
                <a:cubicBezTo>
                  <a:pt x="6234" y="1136"/>
                  <a:pt x="6230" y="1138"/>
                  <a:pt x="6239" y="1162"/>
                </a:cubicBezTo>
                <a:cubicBezTo>
                  <a:pt x="6243" y="1173"/>
                  <a:pt x="6264" y="1182"/>
                  <a:pt x="6269" y="1198"/>
                </a:cubicBezTo>
                <a:cubicBezTo>
                  <a:pt x="6180" y="1203"/>
                  <a:pt x="6090" y="1211"/>
                  <a:pt x="6000" y="1214"/>
                </a:cubicBezTo>
                <a:cubicBezTo>
                  <a:pt x="5907" y="1216"/>
                  <a:pt x="5813" y="1215"/>
                  <a:pt x="5720" y="1213"/>
                </a:cubicBezTo>
                <a:cubicBezTo>
                  <a:pt x="5627" y="1211"/>
                  <a:pt x="5534" y="1201"/>
                  <a:pt x="5440" y="1202"/>
                </a:cubicBezTo>
                <a:cubicBezTo>
                  <a:pt x="5174" y="1204"/>
                  <a:pt x="4909" y="1188"/>
                  <a:pt x="4643" y="1187"/>
                </a:cubicBezTo>
                <a:cubicBezTo>
                  <a:pt x="4360" y="1187"/>
                  <a:pt x="4077" y="1181"/>
                  <a:pt x="3794" y="1174"/>
                </a:cubicBezTo>
                <a:cubicBezTo>
                  <a:pt x="3735" y="1173"/>
                  <a:pt x="3676" y="1169"/>
                  <a:pt x="3616" y="1168"/>
                </a:cubicBezTo>
                <a:cubicBezTo>
                  <a:pt x="3566" y="1166"/>
                  <a:pt x="3517" y="1172"/>
                  <a:pt x="3459" y="1188"/>
                </a:cubicBezTo>
                <a:cubicBezTo>
                  <a:pt x="3592" y="1205"/>
                  <a:pt x="3715" y="1204"/>
                  <a:pt x="3838" y="1207"/>
                </a:cubicBezTo>
                <a:cubicBezTo>
                  <a:pt x="4098" y="1212"/>
                  <a:pt x="4358" y="1220"/>
                  <a:pt x="4618" y="1220"/>
                </a:cubicBezTo>
                <a:cubicBezTo>
                  <a:pt x="4838" y="1220"/>
                  <a:pt x="5058" y="1228"/>
                  <a:pt x="5278" y="1236"/>
                </a:cubicBezTo>
                <a:cubicBezTo>
                  <a:pt x="5600" y="1248"/>
                  <a:pt x="5923" y="1232"/>
                  <a:pt x="6243" y="1271"/>
                </a:cubicBezTo>
                <a:cubicBezTo>
                  <a:pt x="6355" y="1285"/>
                  <a:pt x="6467" y="1302"/>
                  <a:pt x="6557" y="1357"/>
                </a:cubicBezTo>
                <a:cubicBezTo>
                  <a:pt x="6601" y="1383"/>
                  <a:pt x="6639" y="1413"/>
                  <a:pt x="6688" y="1433"/>
                </a:cubicBezTo>
                <a:cubicBezTo>
                  <a:pt x="6695" y="1436"/>
                  <a:pt x="6704" y="1443"/>
                  <a:pt x="6704" y="1447"/>
                </a:cubicBezTo>
                <a:cubicBezTo>
                  <a:pt x="6704" y="1459"/>
                  <a:pt x="6727" y="1469"/>
                  <a:pt x="6709" y="1482"/>
                </a:cubicBezTo>
                <a:cubicBezTo>
                  <a:pt x="6695" y="1491"/>
                  <a:pt x="6682" y="1486"/>
                  <a:pt x="6669" y="1482"/>
                </a:cubicBezTo>
                <a:cubicBezTo>
                  <a:pt x="6635" y="1471"/>
                  <a:pt x="6602" y="1460"/>
                  <a:pt x="6569" y="1448"/>
                </a:cubicBezTo>
                <a:cubicBezTo>
                  <a:pt x="6556" y="1443"/>
                  <a:pt x="6543" y="1437"/>
                  <a:pt x="6527" y="1443"/>
                </a:cubicBezTo>
                <a:cubicBezTo>
                  <a:pt x="6531" y="1473"/>
                  <a:pt x="6562" y="1489"/>
                  <a:pt x="6587" y="1509"/>
                </a:cubicBezTo>
                <a:cubicBezTo>
                  <a:pt x="6567" y="1524"/>
                  <a:pt x="6545" y="1515"/>
                  <a:pt x="6524" y="1515"/>
                </a:cubicBezTo>
                <a:cubicBezTo>
                  <a:pt x="6516" y="1515"/>
                  <a:pt x="6500" y="1515"/>
                  <a:pt x="6505" y="1521"/>
                </a:cubicBezTo>
                <a:cubicBezTo>
                  <a:pt x="6543" y="1567"/>
                  <a:pt x="6480" y="1551"/>
                  <a:pt x="6472" y="1547"/>
                </a:cubicBezTo>
                <a:cubicBezTo>
                  <a:pt x="6433" y="1526"/>
                  <a:pt x="6410" y="1564"/>
                  <a:pt x="6374" y="1559"/>
                </a:cubicBezTo>
                <a:cubicBezTo>
                  <a:pt x="6336" y="1553"/>
                  <a:pt x="6295" y="1556"/>
                  <a:pt x="6256" y="1557"/>
                </a:cubicBezTo>
                <a:cubicBezTo>
                  <a:pt x="6217" y="1558"/>
                  <a:pt x="6178" y="1560"/>
                  <a:pt x="6139" y="1564"/>
                </a:cubicBezTo>
                <a:cubicBezTo>
                  <a:pt x="6123" y="1566"/>
                  <a:pt x="6107" y="1571"/>
                  <a:pt x="6090" y="1568"/>
                </a:cubicBezTo>
                <a:cubicBezTo>
                  <a:pt x="6013" y="1557"/>
                  <a:pt x="5934" y="1569"/>
                  <a:pt x="5858" y="1549"/>
                </a:cubicBezTo>
                <a:cubicBezTo>
                  <a:pt x="5866" y="1537"/>
                  <a:pt x="5888" y="1537"/>
                  <a:pt x="5892" y="1523"/>
                </a:cubicBezTo>
                <a:cubicBezTo>
                  <a:pt x="5892" y="1520"/>
                  <a:pt x="5888" y="1518"/>
                  <a:pt x="5880" y="1520"/>
                </a:cubicBezTo>
                <a:cubicBezTo>
                  <a:pt x="5847" y="1528"/>
                  <a:pt x="5813" y="1526"/>
                  <a:pt x="5780" y="1521"/>
                </a:cubicBezTo>
                <a:cubicBezTo>
                  <a:pt x="5760" y="1519"/>
                  <a:pt x="5738" y="1513"/>
                  <a:pt x="5722" y="1520"/>
                </a:cubicBezTo>
                <a:cubicBezTo>
                  <a:pt x="5677" y="1540"/>
                  <a:pt x="5639" y="1531"/>
                  <a:pt x="5598" y="1508"/>
                </a:cubicBezTo>
                <a:cubicBezTo>
                  <a:pt x="5633" y="1488"/>
                  <a:pt x="5673" y="1486"/>
                  <a:pt x="5709" y="1492"/>
                </a:cubicBezTo>
                <a:cubicBezTo>
                  <a:pt x="5786" y="1506"/>
                  <a:pt x="5860" y="1486"/>
                  <a:pt x="5936" y="1490"/>
                </a:cubicBezTo>
                <a:cubicBezTo>
                  <a:pt x="5946" y="1490"/>
                  <a:pt x="5959" y="1488"/>
                  <a:pt x="5960" y="1476"/>
                </a:cubicBezTo>
                <a:cubicBezTo>
                  <a:pt x="5961" y="1467"/>
                  <a:pt x="5955" y="1457"/>
                  <a:pt x="5946" y="1455"/>
                </a:cubicBezTo>
                <a:cubicBezTo>
                  <a:pt x="5924" y="1450"/>
                  <a:pt x="5901" y="1448"/>
                  <a:pt x="5879" y="1446"/>
                </a:cubicBezTo>
                <a:cubicBezTo>
                  <a:pt x="5851" y="1444"/>
                  <a:pt x="5823" y="1451"/>
                  <a:pt x="5784" y="1438"/>
                </a:cubicBezTo>
                <a:cubicBezTo>
                  <a:pt x="5838" y="1424"/>
                  <a:pt x="5876" y="1407"/>
                  <a:pt x="5928" y="1426"/>
                </a:cubicBezTo>
                <a:cubicBezTo>
                  <a:pt x="5973" y="1442"/>
                  <a:pt x="6026" y="1428"/>
                  <a:pt x="6077" y="1429"/>
                </a:cubicBezTo>
                <a:cubicBezTo>
                  <a:pt x="6033" y="1419"/>
                  <a:pt x="5988" y="1401"/>
                  <a:pt x="5944" y="1403"/>
                </a:cubicBezTo>
                <a:cubicBezTo>
                  <a:pt x="5905" y="1405"/>
                  <a:pt x="5904" y="1372"/>
                  <a:pt x="5873" y="1374"/>
                </a:cubicBezTo>
                <a:cubicBezTo>
                  <a:pt x="5839" y="1376"/>
                  <a:pt x="5805" y="1375"/>
                  <a:pt x="5771" y="1374"/>
                </a:cubicBezTo>
                <a:cubicBezTo>
                  <a:pt x="5737" y="1374"/>
                  <a:pt x="5702" y="1376"/>
                  <a:pt x="5669" y="1372"/>
                </a:cubicBezTo>
                <a:cubicBezTo>
                  <a:pt x="5634" y="1368"/>
                  <a:pt x="5601" y="1376"/>
                  <a:pt x="5567" y="1374"/>
                </a:cubicBezTo>
                <a:cubicBezTo>
                  <a:pt x="5443" y="1366"/>
                  <a:pt x="5320" y="1361"/>
                  <a:pt x="5195" y="1359"/>
                </a:cubicBezTo>
                <a:cubicBezTo>
                  <a:pt x="5011" y="1357"/>
                  <a:pt x="4828" y="1350"/>
                  <a:pt x="4644" y="1347"/>
                </a:cubicBezTo>
                <a:cubicBezTo>
                  <a:pt x="4486" y="1344"/>
                  <a:pt x="4328" y="1343"/>
                  <a:pt x="4169" y="1340"/>
                </a:cubicBezTo>
                <a:cubicBezTo>
                  <a:pt x="4088" y="1339"/>
                  <a:pt x="4006" y="1337"/>
                  <a:pt x="3925" y="1336"/>
                </a:cubicBezTo>
                <a:cubicBezTo>
                  <a:pt x="3812" y="1334"/>
                  <a:pt x="3699" y="1333"/>
                  <a:pt x="3586" y="1331"/>
                </a:cubicBezTo>
                <a:cubicBezTo>
                  <a:pt x="3588" y="1333"/>
                  <a:pt x="3588" y="1333"/>
                  <a:pt x="3588" y="1333"/>
                </a:cubicBezTo>
                <a:cubicBezTo>
                  <a:pt x="3559" y="1314"/>
                  <a:pt x="3523" y="1326"/>
                  <a:pt x="3491" y="1325"/>
                </a:cubicBezTo>
                <a:cubicBezTo>
                  <a:pt x="3350" y="1318"/>
                  <a:pt x="3210" y="1314"/>
                  <a:pt x="3069" y="1310"/>
                </a:cubicBezTo>
                <a:cubicBezTo>
                  <a:pt x="3011" y="1309"/>
                  <a:pt x="2954" y="1317"/>
                  <a:pt x="2894" y="1330"/>
                </a:cubicBezTo>
                <a:cubicBezTo>
                  <a:pt x="2912" y="1369"/>
                  <a:pt x="2975" y="1325"/>
                  <a:pt x="2992" y="1376"/>
                </a:cubicBezTo>
                <a:cubicBezTo>
                  <a:pt x="2930" y="1349"/>
                  <a:pt x="2868" y="1371"/>
                  <a:pt x="2812" y="1349"/>
                </a:cubicBezTo>
                <a:cubicBezTo>
                  <a:pt x="2808" y="1347"/>
                  <a:pt x="2800" y="1348"/>
                  <a:pt x="2796" y="1349"/>
                </a:cubicBezTo>
                <a:cubicBezTo>
                  <a:pt x="2740" y="1367"/>
                  <a:pt x="2683" y="1364"/>
                  <a:pt x="2622" y="1351"/>
                </a:cubicBezTo>
                <a:cubicBezTo>
                  <a:pt x="2629" y="1391"/>
                  <a:pt x="2672" y="1387"/>
                  <a:pt x="2701" y="1400"/>
                </a:cubicBezTo>
                <a:cubicBezTo>
                  <a:pt x="2680" y="1431"/>
                  <a:pt x="2642" y="1438"/>
                  <a:pt x="2605" y="1434"/>
                </a:cubicBezTo>
                <a:cubicBezTo>
                  <a:pt x="2526" y="1427"/>
                  <a:pt x="2448" y="1434"/>
                  <a:pt x="2370" y="1428"/>
                </a:cubicBezTo>
                <a:cubicBezTo>
                  <a:pt x="2326" y="1424"/>
                  <a:pt x="2314" y="1409"/>
                  <a:pt x="2299" y="1387"/>
                </a:cubicBezTo>
                <a:cubicBezTo>
                  <a:pt x="2296" y="1389"/>
                  <a:pt x="2296" y="1389"/>
                  <a:pt x="2296" y="1389"/>
                </a:cubicBezTo>
                <a:cubicBezTo>
                  <a:pt x="2307" y="1389"/>
                  <a:pt x="2317" y="1385"/>
                  <a:pt x="2329" y="1391"/>
                </a:cubicBezTo>
                <a:cubicBezTo>
                  <a:pt x="2373" y="1413"/>
                  <a:pt x="2372" y="1410"/>
                  <a:pt x="2428" y="1388"/>
                </a:cubicBezTo>
                <a:cubicBezTo>
                  <a:pt x="2456" y="1377"/>
                  <a:pt x="2490" y="1377"/>
                  <a:pt x="2522" y="1372"/>
                </a:cubicBezTo>
                <a:cubicBezTo>
                  <a:pt x="2506" y="1340"/>
                  <a:pt x="2465" y="1358"/>
                  <a:pt x="2448" y="1346"/>
                </a:cubicBezTo>
                <a:cubicBezTo>
                  <a:pt x="2421" y="1326"/>
                  <a:pt x="2400" y="1319"/>
                  <a:pt x="2366" y="1333"/>
                </a:cubicBezTo>
                <a:cubicBezTo>
                  <a:pt x="2360" y="1336"/>
                  <a:pt x="2344" y="1332"/>
                  <a:pt x="2336" y="1318"/>
                </a:cubicBezTo>
                <a:cubicBezTo>
                  <a:pt x="2323" y="1297"/>
                  <a:pt x="2284" y="1310"/>
                  <a:pt x="2288" y="1319"/>
                </a:cubicBezTo>
                <a:cubicBezTo>
                  <a:pt x="2302" y="1355"/>
                  <a:pt x="2273" y="1349"/>
                  <a:pt x="2250" y="1349"/>
                </a:cubicBezTo>
                <a:cubicBezTo>
                  <a:pt x="2193" y="1348"/>
                  <a:pt x="2137" y="1347"/>
                  <a:pt x="2080" y="1348"/>
                </a:cubicBezTo>
                <a:cubicBezTo>
                  <a:pt x="2019" y="1349"/>
                  <a:pt x="2017" y="1353"/>
                  <a:pt x="2049" y="1404"/>
                </a:cubicBezTo>
                <a:cubicBezTo>
                  <a:pt x="2013" y="1403"/>
                  <a:pt x="1979" y="1434"/>
                  <a:pt x="1949" y="1403"/>
                </a:cubicBezTo>
                <a:cubicBezTo>
                  <a:pt x="1929" y="1383"/>
                  <a:pt x="1950" y="1364"/>
                  <a:pt x="1981" y="1353"/>
                </a:cubicBezTo>
                <a:cubicBezTo>
                  <a:pt x="1917" y="1345"/>
                  <a:pt x="1914" y="1345"/>
                  <a:pt x="1917" y="1382"/>
                </a:cubicBezTo>
                <a:cubicBezTo>
                  <a:pt x="1919" y="1399"/>
                  <a:pt x="1912" y="1406"/>
                  <a:pt x="1895" y="1412"/>
                </a:cubicBezTo>
                <a:cubicBezTo>
                  <a:pt x="1878" y="1418"/>
                  <a:pt x="1859" y="1424"/>
                  <a:pt x="1839" y="1423"/>
                </a:cubicBezTo>
                <a:cubicBezTo>
                  <a:pt x="1741" y="1421"/>
                  <a:pt x="1642" y="1428"/>
                  <a:pt x="1545" y="1422"/>
                </a:cubicBezTo>
                <a:cubicBezTo>
                  <a:pt x="1393" y="1414"/>
                  <a:pt x="1242" y="1427"/>
                  <a:pt x="1089" y="1417"/>
                </a:cubicBezTo>
                <a:cubicBezTo>
                  <a:pt x="942" y="1407"/>
                  <a:pt x="791" y="1421"/>
                  <a:pt x="642" y="1428"/>
                </a:cubicBezTo>
                <a:cubicBezTo>
                  <a:pt x="524" y="1434"/>
                  <a:pt x="405" y="1431"/>
                  <a:pt x="289" y="1452"/>
                </a:cubicBezTo>
                <a:cubicBezTo>
                  <a:pt x="268" y="1456"/>
                  <a:pt x="244" y="1451"/>
                  <a:pt x="221" y="1452"/>
                </a:cubicBezTo>
                <a:cubicBezTo>
                  <a:pt x="187" y="1453"/>
                  <a:pt x="173" y="1434"/>
                  <a:pt x="154" y="1419"/>
                </a:cubicBezTo>
                <a:cubicBezTo>
                  <a:pt x="130" y="1400"/>
                  <a:pt x="141" y="1385"/>
                  <a:pt x="157" y="1368"/>
                </a:cubicBezTo>
                <a:cubicBezTo>
                  <a:pt x="165" y="1359"/>
                  <a:pt x="171" y="1349"/>
                  <a:pt x="167" y="1337"/>
                </a:cubicBezTo>
                <a:cubicBezTo>
                  <a:pt x="148" y="1278"/>
                  <a:pt x="197" y="1252"/>
                  <a:pt x="257" y="1231"/>
                </a:cubicBezTo>
                <a:cubicBezTo>
                  <a:pt x="363" y="1195"/>
                  <a:pt x="473" y="1169"/>
                  <a:pt x="587" y="1148"/>
                </a:cubicBezTo>
                <a:cubicBezTo>
                  <a:pt x="468" y="1155"/>
                  <a:pt x="348" y="1140"/>
                  <a:pt x="233" y="1172"/>
                </a:cubicBezTo>
                <a:cubicBezTo>
                  <a:pt x="206" y="1179"/>
                  <a:pt x="192" y="1177"/>
                  <a:pt x="180" y="1158"/>
                </a:cubicBezTo>
                <a:cubicBezTo>
                  <a:pt x="166" y="1135"/>
                  <a:pt x="153" y="1111"/>
                  <a:pt x="136" y="1089"/>
                </a:cubicBezTo>
                <a:cubicBezTo>
                  <a:pt x="122" y="1071"/>
                  <a:pt x="117" y="1053"/>
                  <a:pt x="127" y="1034"/>
                </a:cubicBezTo>
                <a:cubicBezTo>
                  <a:pt x="133" y="1022"/>
                  <a:pt x="139" y="1009"/>
                  <a:pt x="135" y="996"/>
                </a:cubicBezTo>
                <a:cubicBezTo>
                  <a:pt x="98" y="883"/>
                  <a:pt x="89" y="766"/>
                  <a:pt x="63" y="651"/>
                </a:cubicBezTo>
                <a:cubicBezTo>
                  <a:pt x="37" y="531"/>
                  <a:pt x="43" y="410"/>
                  <a:pt x="10" y="292"/>
                </a:cubicBezTo>
                <a:cubicBezTo>
                  <a:pt x="0" y="257"/>
                  <a:pt x="17" y="241"/>
                  <a:pt x="56" y="227"/>
                </a:cubicBezTo>
                <a:cubicBezTo>
                  <a:pt x="75" y="221"/>
                  <a:pt x="96" y="212"/>
                  <a:pt x="95" y="191"/>
                </a:cubicBezTo>
                <a:cubicBezTo>
                  <a:pt x="115" y="205"/>
                  <a:pt x="135" y="202"/>
                  <a:pt x="162" y="196"/>
                </a:cubicBezTo>
                <a:cubicBezTo>
                  <a:pt x="136" y="182"/>
                  <a:pt x="115" y="193"/>
                  <a:pt x="95" y="192"/>
                </a:cubicBezTo>
                <a:cubicBezTo>
                  <a:pt x="84" y="205"/>
                  <a:pt x="73" y="201"/>
                  <a:pt x="62" y="191"/>
                </a:cubicBezTo>
                <a:cubicBezTo>
                  <a:pt x="57" y="186"/>
                  <a:pt x="55" y="180"/>
                  <a:pt x="62" y="174"/>
                </a:cubicBezTo>
                <a:cubicBezTo>
                  <a:pt x="76" y="162"/>
                  <a:pt x="95" y="159"/>
                  <a:pt x="115" y="157"/>
                </a:cubicBezTo>
                <a:cubicBezTo>
                  <a:pt x="328" y="134"/>
                  <a:pt x="538" y="100"/>
                  <a:pt x="752" y="83"/>
                </a:cubicBezTo>
                <a:cubicBezTo>
                  <a:pt x="864" y="75"/>
                  <a:pt x="978" y="73"/>
                  <a:pt x="1087" y="59"/>
                </a:cubicBezTo>
                <a:cubicBezTo>
                  <a:pt x="1248" y="37"/>
                  <a:pt x="1411" y="35"/>
                  <a:pt x="1572" y="24"/>
                </a:cubicBezTo>
                <a:cubicBezTo>
                  <a:pt x="1668" y="18"/>
                  <a:pt x="1764" y="17"/>
                  <a:pt x="1860" y="20"/>
                </a:cubicBezTo>
                <a:cubicBezTo>
                  <a:pt x="1920" y="22"/>
                  <a:pt x="1976" y="6"/>
                  <a:pt x="2036" y="7"/>
                </a:cubicBezTo>
                <a:cubicBezTo>
                  <a:pt x="2214" y="9"/>
                  <a:pt x="2392" y="8"/>
                  <a:pt x="2570" y="7"/>
                </a:cubicBezTo>
                <a:cubicBezTo>
                  <a:pt x="2708" y="7"/>
                  <a:pt x="2847" y="0"/>
                  <a:pt x="2986" y="4"/>
                </a:cubicBezTo>
                <a:cubicBezTo>
                  <a:pt x="3209" y="9"/>
                  <a:pt x="3432" y="8"/>
                  <a:pt x="3654" y="17"/>
                </a:cubicBezTo>
                <a:cubicBezTo>
                  <a:pt x="3939" y="29"/>
                  <a:pt x="4225" y="28"/>
                  <a:pt x="4510" y="36"/>
                </a:cubicBezTo>
                <a:cubicBezTo>
                  <a:pt x="4796" y="43"/>
                  <a:pt x="5081" y="43"/>
                  <a:pt x="5366" y="57"/>
                </a:cubicBezTo>
                <a:cubicBezTo>
                  <a:pt x="5524" y="65"/>
                  <a:pt x="5683" y="68"/>
                  <a:pt x="5841" y="73"/>
                </a:cubicBezTo>
                <a:cubicBezTo>
                  <a:pt x="6041" y="79"/>
                  <a:pt x="6240" y="93"/>
                  <a:pt x="6428" y="156"/>
                </a:cubicBezTo>
                <a:cubicBezTo>
                  <a:pt x="6473" y="172"/>
                  <a:pt x="6525" y="176"/>
                  <a:pt x="6570" y="197"/>
                </a:cubicBezTo>
                <a:cubicBezTo>
                  <a:pt x="6356" y="172"/>
                  <a:pt x="6149" y="115"/>
                  <a:pt x="5927" y="129"/>
                </a:cubicBezTo>
                <a:cubicBezTo>
                  <a:pt x="6123" y="176"/>
                  <a:pt x="6308" y="245"/>
                  <a:pt x="6503" y="293"/>
                </a:cubicBezTo>
                <a:cubicBezTo>
                  <a:pt x="6597" y="316"/>
                  <a:pt x="6679" y="357"/>
                  <a:pt x="6758" y="401"/>
                </a:cubicBezTo>
                <a:cubicBezTo>
                  <a:pt x="6757" y="408"/>
                  <a:pt x="6757" y="414"/>
                  <a:pt x="6756" y="420"/>
                </a:cubicBezTo>
                <a:cubicBezTo>
                  <a:pt x="6751" y="432"/>
                  <a:pt x="6759" y="450"/>
                  <a:pt x="6741" y="454"/>
                </a:cubicBezTo>
                <a:cubicBezTo>
                  <a:pt x="6672" y="471"/>
                  <a:pt x="6720" y="488"/>
                  <a:pt x="6744" y="509"/>
                </a:cubicBezTo>
                <a:cubicBezTo>
                  <a:pt x="6644" y="529"/>
                  <a:pt x="6549" y="523"/>
                  <a:pt x="6452" y="505"/>
                </a:cubicBezTo>
                <a:cubicBezTo>
                  <a:pt x="6461" y="532"/>
                  <a:pt x="6488" y="524"/>
                  <a:pt x="6505" y="532"/>
                </a:cubicBezTo>
                <a:cubicBezTo>
                  <a:pt x="6521" y="539"/>
                  <a:pt x="6543" y="540"/>
                  <a:pt x="6562" y="545"/>
                </a:cubicBezTo>
                <a:cubicBezTo>
                  <a:pt x="6596" y="554"/>
                  <a:pt x="6639" y="557"/>
                  <a:pt x="6662" y="575"/>
                </a:cubicBezTo>
                <a:cubicBezTo>
                  <a:pt x="6677" y="587"/>
                  <a:pt x="6686" y="613"/>
                  <a:pt x="6701" y="629"/>
                </a:cubicBezTo>
                <a:cubicBezTo>
                  <a:pt x="6685" y="649"/>
                  <a:pt x="6655" y="630"/>
                  <a:pt x="6642" y="648"/>
                </a:cubicBezTo>
                <a:cubicBezTo>
                  <a:pt x="6654" y="671"/>
                  <a:pt x="6699" y="669"/>
                  <a:pt x="6705" y="702"/>
                </a:cubicBezTo>
                <a:cubicBezTo>
                  <a:pt x="6610" y="677"/>
                  <a:pt x="6514" y="678"/>
                  <a:pt x="6411" y="679"/>
                </a:cubicBezTo>
                <a:cubicBezTo>
                  <a:pt x="6424" y="698"/>
                  <a:pt x="6451" y="680"/>
                  <a:pt x="6459" y="695"/>
                </a:cubicBezTo>
                <a:cubicBezTo>
                  <a:pt x="6460" y="710"/>
                  <a:pt x="6429" y="707"/>
                  <a:pt x="6431" y="726"/>
                </a:cubicBezTo>
                <a:cubicBezTo>
                  <a:pt x="6505" y="739"/>
                  <a:pt x="6561" y="783"/>
                  <a:pt x="6635" y="797"/>
                </a:cubicBezTo>
                <a:cubicBezTo>
                  <a:pt x="6632" y="817"/>
                  <a:pt x="6587" y="790"/>
                  <a:pt x="6594" y="821"/>
                </a:cubicBezTo>
                <a:cubicBezTo>
                  <a:pt x="6595" y="823"/>
                  <a:pt x="6574" y="823"/>
                  <a:pt x="6552" y="820"/>
                </a:cubicBezTo>
                <a:cubicBezTo>
                  <a:pt x="6530" y="817"/>
                  <a:pt x="6507" y="814"/>
                  <a:pt x="6485" y="811"/>
                </a:cubicBezTo>
                <a:cubicBezTo>
                  <a:pt x="6467" y="808"/>
                  <a:pt x="6448" y="802"/>
                  <a:pt x="6426" y="814"/>
                </a:cubicBezTo>
                <a:cubicBezTo>
                  <a:pt x="6482" y="827"/>
                  <a:pt x="6535" y="839"/>
                  <a:pt x="6598" y="853"/>
                </a:cubicBezTo>
                <a:cubicBezTo>
                  <a:pt x="6555" y="882"/>
                  <a:pt x="6515" y="851"/>
                  <a:pt x="6478" y="864"/>
                </a:cubicBezTo>
                <a:cubicBezTo>
                  <a:pt x="6517" y="887"/>
                  <a:pt x="6569" y="882"/>
                  <a:pt x="6606" y="913"/>
                </a:cubicBezTo>
                <a:cubicBezTo>
                  <a:pt x="6519" y="933"/>
                  <a:pt x="6433" y="907"/>
                  <a:pt x="6351" y="921"/>
                </a:cubicBezTo>
                <a:cubicBezTo>
                  <a:pt x="6333" y="911"/>
                  <a:pt x="6315" y="906"/>
                  <a:pt x="6280" y="923"/>
                </a:cubicBezTo>
                <a:cubicBezTo>
                  <a:pt x="6314" y="921"/>
                  <a:pt x="6333" y="920"/>
                  <a:pt x="6352" y="920"/>
                </a:cubicBezTo>
                <a:close/>
                <a:moveTo>
                  <a:pt x="4481" y="905"/>
                </a:moveTo>
                <a:cubicBezTo>
                  <a:pt x="4460" y="908"/>
                  <a:pt x="4433" y="917"/>
                  <a:pt x="4437" y="887"/>
                </a:cubicBezTo>
                <a:cubicBezTo>
                  <a:pt x="4438" y="874"/>
                  <a:pt x="4433" y="867"/>
                  <a:pt x="4416" y="867"/>
                </a:cubicBezTo>
                <a:cubicBezTo>
                  <a:pt x="4387" y="866"/>
                  <a:pt x="4358" y="863"/>
                  <a:pt x="4326" y="873"/>
                </a:cubicBezTo>
                <a:cubicBezTo>
                  <a:pt x="4344" y="890"/>
                  <a:pt x="4368" y="879"/>
                  <a:pt x="4382" y="890"/>
                </a:cubicBezTo>
                <a:cubicBezTo>
                  <a:pt x="4364" y="912"/>
                  <a:pt x="4327" y="905"/>
                  <a:pt x="4297" y="920"/>
                </a:cubicBezTo>
                <a:cubicBezTo>
                  <a:pt x="4360" y="936"/>
                  <a:pt x="4419" y="922"/>
                  <a:pt x="4476" y="926"/>
                </a:cubicBezTo>
                <a:cubicBezTo>
                  <a:pt x="4488" y="927"/>
                  <a:pt x="4488" y="914"/>
                  <a:pt x="4481" y="906"/>
                </a:cubicBezTo>
                <a:cubicBezTo>
                  <a:pt x="4504" y="897"/>
                  <a:pt x="4531" y="913"/>
                  <a:pt x="4556" y="900"/>
                </a:cubicBezTo>
                <a:cubicBezTo>
                  <a:pt x="4529" y="896"/>
                  <a:pt x="4507" y="913"/>
                  <a:pt x="4481" y="905"/>
                </a:cubicBezTo>
                <a:close/>
                <a:moveTo>
                  <a:pt x="6007" y="1143"/>
                </a:moveTo>
                <a:cubicBezTo>
                  <a:pt x="5976" y="1131"/>
                  <a:pt x="5942" y="1130"/>
                  <a:pt x="5908" y="1130"/>
                </a:cubicBezTo>
                <a:cubicBezTo>
                  <a:pt x="5769" y="1128"/>
                  <a:pt x="5630" y="1126"/>
                  <a:pt x="5492" y="1122"/>
                </a:cubicBezTo>
                <a:cubicBezTo>
                  <a:pt x="5328" y="1118"/>
                  <a:pt x="5165" y="1102"/>
                  <a:pt x="5002" y="1120"/>
                </a:cubicBezTo>
                <a:cubicBezTo>
                  <a:pt x="4986" y="1122"/>
                  <a:pt x="4975" y="1115"/>
                  <a:pt x="4963" y="1113"/>
                </a:cubicBezTo>
                <a:cubicBezTo>
                  <a:pt x="4908" y="1107"/>
                  <a:pt x="4853" y="1099"/>
                  <a:pt x="4799" y="1113"/>
                </a:cubicBezTo>
                <a:cubicBezTo>
                  <a:pt x="4803" y="1130"/>
                  <a:pt x="4816" y="1130"/>
                  <a:pt x="4827" y="1130"/>
                </a:cubicBezTo>
                <a:cubicBezTo>
                  <a:pt x="4906" y="1133"/>
                  <a:pt x="4985" y="1137"/>
                  <a:pt x="5064" y="1139"/>
                </a:cubicBezTo>
                <a:cubicBezTo>
                  <a:pt x="5162" y="1142"/>
                  <a:pt x="5262" y="1139"/>
                  <a:pt x="5357" y="1160"/>
                </a:cubicBezTo>
                <a:cubicBezTo>
                  <a:pt x="5407" y="1170"/>
                  <a:pt x="5454" y="1169"/>
                  <a:pt x="5499" y="1161"/>
                </a:cubicBezTo>
                <a:cubicBezTo>
                  <a:pt x="5539" y="1154"/>
                  <a:pt x="5573" y="1150"/>
                  <a:pt x="5609" y="1167"/>
                </a:cubicBezTo>
                <a:cubicBezTo>
                  <a:pt x="5618" y="1171"/>
                  <a:pt x="5634" y="1182"/>
                  <a:pt x="5646" y="1170"/>
                </a:cubicBezTo>
                <a:cubicBezTo>
                  <a:pt x="5667" y="1147"/>
                  <a:pt x="5696" y="1157"/>
                  <a:pt x="5723" y="1157"/>
                </a:cubicBezTo>
                <a:cubicBezTo>
                  <a:pt x="5804" y="1158"/>
                  <a:pt x="5885" y="1159"/>
                  <a:pt x="5966" y="1157"/>
                </a:cubicBezTo>
                <a:cubicBezTo>
                  <a:pt x="5979" y="1157"/>
                  <a:pt x="6002" y="1161"/>
                  <a:pt x="6005" y="1141"/>
                </a:cubicBezTo>
                <a:cubicBezTo>
                  <a:pt x="6033" y="1141"/>
                  <a:pt x="6061" y="1141"/>
                  <a:pt x="6089" y="1141"/>
                </a:cubicBezTo>
                <a:cubicBezTo>
                  <a:pt x="6061" y="1138"/>
                  <a:pt x="6032" y="1120"/>
                  <a:pt x="6007" y="1143"/>
                </a:cubicBezTo>
                <a:close/>
                <a:moveTo>
                  <a:pt x="4325" y="992"/>
                </a:moveTo>
                <a:cubicBezTo>
                  <a:pt x="4760" y="977"/>
                  <a:pt x="5195" y="1002"/>
                  <a:pt x="5654" y="1008"/>
                </a:cubicBezTo>
                <a:cubicBezTo>
                  <a:pt x="5630" y="998"/>
                  <a:pt x="5623" y="993"/>
                  <a:pt x="5615" y="991"/>
                </a:cubicBezTo>
                <a:cubicBezTo>
                  <a:pt x="5543" y="977"/>
                  <a:pt x="5467" y="990"/>
                  <a:pt x="5396" y="970"/>
                </a:cubicBezTo>
                <a:cubicBezTo>
                  <a:pt x="5282" y="1000"/>
                  <a:pt x="5167" y="966"/>
                  <a:pt x="5052" y="973"/>
                </a:cubicBezTo>
                <a:cubicBezTo>
                  <a:pt x="4926" y="981"/>
                  <a:pt x="4798" y="964"/>
                  <a:pt x="4671" y="972"/>
                </a:cubicBezTo>
                <a:cubicBezTo>
                  <a:pt x="4538" y="980"/>
                  <a:pt x="4408" y="964"/>
                  <a:pt x="4276" y="961"/>
                </a:cubicBezTo>
                <a:cubicBezTo>
                  <a:pt x="4211" y="959"/>
                  <a:pt x="4149" y="945"/>
                  <a:pt x="4083" y="947"/>
                </a:cubicBezTo>
                <a:cubicBezTo>
                  <a:pt x="4007" y="950"/>
                  <a:pt x="3931" y="953"/>
                  <a:pt x="3855" y="944"/>
                </a:cubicBezTo>
                <a:cubicBezTo>
                  <a:pt x="3831" y="941"/>
                  <a:pt x="3802" y="939"/>
                  <a:pt x="3767" y="958"/>
                </a:cubicBezTo>
                <a:cubicBezTo>
                  <a:pt x="3919" y="982"/>
                  <a:pt x="4062" y="957"/>
                  <a:pt x="4200" y="984"/>
                </a:cubicBezTo>
                <a:cubicBezTo>
                  <a:pt x="4119" y="988"/>
                  <a:pt x="4038" y="990"/>
                  <a:pt x="3958" y="994"/>
                </a:cubicBezTo>
                <a:cubicBezTo>
                  <a:pt x="3797" y="1001"/>
                  <a:pt x="3635" y="992"/>
                  <a:pt x="3475" y="986"/>
                </a:cubicBezTo>
                <a:cubicBezTo>
                  <a:pt x="3390" y="983"/>
                  <a:pt x="3306" y="990"/>
                  <a:pt x="3221" y="977"/>
                </a:cubicBezTo>
                <a:cubicBezTo>
                  <a:pt x="3177" y="970"/>
                  <a:pt x="3128" y="973"/>
                  <a:pt x="3092" y="1001"/>
                </a:cubicBezTo>
                <a:cubicBezTo>
                  <a:pt x="3103" y="1013"/>
                  <a:pt x="3114" y="1012"/>
                  <a:pt x="3125" y="1013"/>
                </a:cubicBezTo>
                <a:cubicBezTo>
                  <a:pt x="3309" y="1025"/>
                  <a:pt x="3492" y="1039"/>
                  <a:pt x="3676" y="1048"/>
                </a:cubicBezTo>
                <a:cubicBezTo>
                  <a:pt x="3842" y="1057"/>
                  <a:pt x="4008" y="1066"/>
                  <a:pt x="4174" y="1065"/>
                </a:cubicBezTo>
                <a:cubicBezTo>
                  <a:pt x="4351" y="1064"/>
                  <a:pt x="4527" y="1072"/>
                  <a:pt x="4703" y="1076"/>
                </a:cubicBezTo>
                <a:cubicBezTo>
                  <a:pt x="4864" y="1080"/>
                  <a:pt x="5025" y="1081"/>
                  <a:pt x="5186" y="1086"/>
                </a:cubicBezTo>
                <a:cubicBezTo>
                  <a:pt x="5350" y="1090"/>
                  <a:pt x="5513" y="1099"/>
                  <a:pt x="5677" y="1103"/>
                </a:cubicBezTo>
                <a:cubicBezTo>
                  <a:pt x="5779" y="1105"/>
                  <a:pt x="5882" y="1106"/>
                  <a:pt x="5990" y="1098"/>
                </a:cubicBezTo>
                <a:cubicBezTo>
                  <a:pt x="5973" y="1078"/>
                  <a:pt x="5964" y="1064"/>
                  <a:pt x="5935" y="1064"/>
                </a:cubicBezTo>
                <a:cubicBezTo>
                  <a:pt x="5895" y="1065"/>
                  <a:pt x="5856" y="1061"/>
                  <a:pt x="5816" y="1060"/>
                </a:cubicBezTo>
                <a:cubicBezTo>
                  <a:pt x="5771" y="1059"/>
                  <a:pt x="5718" y="1071"/>
                  <a:pt x="5682" y="1057"/>
                </a:cubicBezTo>
                <a:cubicBezTo>
                  <a:pt x="5602" y="1024"/>
                  <a:pt x="5518" y="1029"/>
                  <a:pt x="5434" y="1025"/>
                </a:cubicBezTo>
                <a:cubicBezTo>
                  <a:pt x="5268" y="1017"/>
                  <a:pt x="5101" y="1024"/>
                  <a:pt x="4935" y="1013"/>
                </a:cubicBezTo>
                <a:cubicBezTo>
                  <a:pt x="4814" y="1006"/>
                  <a:pt x="4692" y="1016"/>
                  <a:pt x="4571" y="1010"/>
                </a:cubicBezTo>
                <a:cubicBezTo>
                  <a:pt x="4489" y="1005"/>
                  <a:pt x="4406" y="1005"/>
                  <a:pt x="4325" y="992"/>
                </a:cubicBezTo>
                <a:close/>
                <a:moveTo>
                  <a:pt x="4023" y="1252"/>
                </a:moveTo>
                <a:cubicBezTo>
                  <a:pt x="4019" y="1268"/>
                  <a:pt x="4031" y="1276"/>
                  <a:pt x="4051" y="1278"/>
                </a:cubicBezTo>
                <a:cubicBezTo>
                  <a:pt x="4084" y="1280"/>
                  <a:pt x="4118" y="1284"/>
                  <a:pt x="4152" y="1284"/>
                </a:cubicBezTo>
                <a:cubicBezTo>
                  <a:pt x="4382" y="1280"/>
                  <a:pt x="4611" y="1293"/>
                  <a:pt x="4840" y="1293"/>
                </a:cubicBezTo>
                <a:cubicBezTo>
                  <a:pt x="4890" y="1293"/>
                  <a:pt x="4940" y="1308"/>
                  <a:pt x="4990" y="1297"/>
                </a:cubicBezTo>
                <a:cubicBezTo>
                  <a:pt x="4998" y="1295"/>
                  <a:pt x="5009" y="1299"/>
                  <a:pt x="5013" y="1286"/>
                </a:cubicBezTo>
                <a:cubicBezTo>
                  <a:pt x="5021" y="1263"/>
                  <a:pt x="5029" y="1260"/>
                  <a:pt x="5040" y="1270"/>
                </a:cubicBezTo>
                <a:cubicBezTo>
                  <a:pt x="5070" y="1299"/>
                  <a:pt x="5110" y="1297"/>
                  <a:pt x="5150" y="1299"/>
                </a:cubicBezTo>
                <a:cubicBezTo>
                  <a:pt x="5167" y="1299"/>
                  <a:pt x="5192" y="1318"/>
                  <a:pt x="5197" y="1296"/>
                </a:cubicBezTo>
                <a:cubicBezTo>
                  <a:pt x="5201" y="1284"/>
                  <a:pt x="5195" y="1258"/>
                  <a:pt x="5166" y="1251"/>
                </a:cubicBezTo>
                <a:cubicBezTo>
                  <a:pt x="5150" y="1247"/>
                  <a:pt x="5133" y="1244"/>
                  <a:pt x="5117" y="1244"/>
                </a:cubicBezTo>
                <a:cubicBezTo>
                  <a:pt x="5046" y="1244"/>
                  <a:pt x="4975" y="1244"/>
                  <a:pt x="4905" y="1245"/>
                </a:cubicBezTo>
                <a:cubicBezTo>
                  <a:pt x="4875" y="1245"/>
                  <a:pt x="4842" y="1237"/>
                  <a:pt x="4822" y="1264"/>
                </a:cubicBezTo>
                <a:cubicBezTo>
                  <a:pt x="4814" y="1274"/>
                  <a:pt x="4796" y="1273"/>
                  <a:pt x="4785" y="1264"/>
                </a:cubicBezTo>
                <a:cubicBezTo>
                  <a:pt x="4746" y="1230"/>
                  <a:pt x="4704" y="1248"/>
                  <a:pt x="4663" y="1261"/>
                </a:cubicBezTo>
                <a:cubicBezTo>
                  <a:pt x="4652" y="1264"/>
                  <a:pt x="4642" y="1280"/>
                  <a:pt x="4628" y="1272"/>
                </a:cubicBezTo>
                <a:cubicBezTo>
                  <a:pt x="4579" y="1244"/>
                  <a:pt x="4528" y="1258"/>
                  <a:pt x="4477" y="1263"/>
                </a:cubicBezTo>
                <a:cubicBezTo>
                  <a:pt x="4462" y="1265"/>
                  <a:pt x="4449" y="1264"/>
                  <a:pt x="4437" y="1258"/>
                </a:cubicBezTo>
                <a:cubicBezTo>
                  <a:pt x="4410" y="1243"/>
                  <a:pt x="4380" y="1242"/>
                  <a:pt x="4348" y="1243"/>
                </a:cubicBezTo>
                <a:cubicBezTo>
                  <a:pt x="4315" y="1244"/>
                  <a:pt x="4275" y="1223"/>
                  <a:pt x="4252" y="1260"/>
                </a:cubicBezTo>
                <a:cubicBezTo>
                  <a:pt x="4220" y="1240"/>
                  <a:pt x="4182" y="1248"/>
                  <a:pt x="4147" y="1246"/>
                </a:cubicBezTo>
                <a:cubicBezTo>
                  <a:pt x="4110" y="1244"/>
                  <a:pt x="4073" y="1246"/>
                  <a:pt x="4036" y="1247"/>
                </a:cubicBezTo>
                <a:cubicBezTo>
                  <a:pt x="4032" y="1247"/>
                  <a:pt x="4027" y="1250"/>
                  <a:pt x="4023" y="1252"/>
                </a:cubicBezTo>
                <a:close/>
                <a:moveTo>
                  <a:pt x="3872" y="1269"/>
                </a:moveTo>
                <a:cubicBezTo>
                  <a:pt x="3801" y="1238"/>
                  <a:pt x="3725" y="1243"/>
                  <a:pt x="3652" y="1231"/>
                </a:cubicBezTo>
                <a:cubicBezTo>
                  <a:pt x="3596" y="1223"/>
                  <a:pt x="3542" y="1228"/>
                  <a:pt x="3490" y="1238"/>
                </a:cubicBezTo>
                <a:cubicBezTo>
                  <a:pt x="3424" y="1251"/>
                  <a:pt x="3363" y="1248"/>
                  <a:pt x="3302" y="1225"/>
                </a:cubicBezTo>
                <a:cubicBezTo>
                  <a:pt x="3272" y="1214"/>
                  <a:pt x="3242" y="1202"/>
                  <a:pt x="3208" y="1219"/>
                </a:cubicBezTo>
                <a:cubicBezTo>
                  <a:pt x="3182" y="1231"/>
                  <a:pt x="3153" y="1225"/>
                  <a:pt x="3125" y="1226"/>
                </a:cubicBezTo>
                <a:cubicBezTo>
                  <a:pt x="3099" y="1226"/>
                  <a:pt x="3072" y="1224"/>
                  <a:pt x="3040" y="1246"/>
                </a:cubicBezTo>
                <a:cubicBezTo>
                  <a:pt x="3325" y="1262"/>
                  <a:pt x="3599" y="1271"/>
                  <a:pt x="3872" y="1269"/>
                </a:cubicBezTo>
                <a:close/>
                <a:moveTo>
                  <a:pt x="2640" y="1160"/>
                </a:moveTo>
                <a:cubicBezTo>
                  <a:pt x="2892" y="1169"/>
                  <a:pt x="3149" y="1178"/>
                  <a:pt x="3411" y="1187"/>
                </a:cubicBezTo>
                <a:cubicBezTo>
                  <a:pt x="3394" y="1156"/>
                  <a:pt x="3364" y="1153"/>
                  <a:pt x="3337" y="1156"/>
                </a:cubicBezTo>
                <a:cubicBezTo>
                  <a:pt x="3269" y="1164"/>
                  <a:pt x="3198" y="1130"/>
                  <a:pt x="3132" y="1166"/>
                </a:cubicBezTo>
                <a:cubicBezTo>
                  <a:pt x="3128" y="1168"/>
                  <a:pt x="3117" y="1163"/>
                  <a:pt x="3110" y="1161"/>
                </a:cubicBezTo>
                <a:cubicBezTo>
                  <a:pt x="3028" y="1143"/>
                  <a:pt x="2945" y="1139"/>
                  <a:pt x="2862" y="1147"/>
                </a:cubicBezTo>
                <a:cubicBezTo>
                  <a:pt x="2842" y="1149"/>
                  <a:pt x="2822" y="1154"/>
                  <a:pt x="2804" y="1151"/>
                </a:cubicBezTo>
                <a:cubicBezTo>
                  <a:pt x="2746" y="1142"/>
                  <a:pt x="2691" y="1142"/>
                  <a:pt x="2640" y="1160"/>
                </a:cubicBezTo>
                <a:close/>
                <a:moveTo>
                  <a:pt x="5765" y="949"/>
                </a:moveTo>
                <a:cubicBezTo>
                  <a:pt x="5739" y="922"/>
                  <a:pt x="5716" y="918"/>
                  <a:pt x="5689" y="921"/>
                </a:cubicBezTo>
                <a:cubicBezTo>
                  <a:pt x="5636" y="927"/>
                  <a:pt x="5581" y="923"/>
                  <a:pt x="5529" y="917"/>
                </a:cubicBezTo>
                <a:cubicBezTo>
                  <a:pt x="5453" y="908"/>
                  <a:pt x="5377" y="907"/>
                  <a:pt x="5302" y="914"/>
                </a:cubicBezTo>
                <a:cubicBezTo>
                  <a:pt x="5242" y="919"/>
                  <a:pt x="5186" y="926"/>
                  <a:pt x="5127" y="912"/>
                </a:cubicBezTo>
                <a:cubicBezTo>
                  <a:pt x="5107" y="908"/>
                  <a:pt x="5082" y="905"/>
                  <a:pt x="5069" y="935"/>
                </a:cubicBezTo>
                <a:cubicBezTo>
                  <a:pt x="5299" y="937"/>
                  <a:pt x="5525" y="953"/>
                  <a:pt x="5765" y="949"/>
                </a:cubicBezTo>
                <a:close/>
                <a:moveTo>
                  <a:pt x="5226" y="1277"/>
                </a:moveTo>
                <a:cubicBezTo>
                  <a:pt x="5305" y="1319"/>
                  <a:pt x="5483" y="1315"/>
                  <a:pt x="5553" y="1272"/>
                </a:cubicBezTo>
                <a:cubicBezTo>
                  <a:pt x="5435" y="1253"/>
                  <a:pt x="5309" y="1254"/>
                  <a:pt x="5226" y="1277"/>
                </a:cubicBezTo>
                <a:close/>
                <a:moveTo>
                  <a:pt x="2576" y="1152"/>
                </a:moveTo>
                <a:cubicBezTo>
                  <a:pt x="2537" y="1124"/>
                  <a:pt x="2519" y="1126"/>
                  <a:pt x="2389" y="1139"/>
                </a:cubicBezTo>
                <a:cubicBezTo>
                  <a:pt x="2323" y="1146"/>
                  <a:pt x="2255" y="1140"/>
                  <a:pt x="2187" y="1140"/>
                </a:cubicBezTo>
                <a:cubicBezTo>
                  <a:pt x="2316" y="1154"/>
                  <a:pt x="2444" y="1159"/>
                  <a:pt x="2576" y="1152"/>
                </a:cubicBezTo>
                <a:close/>
                <a:moveTo>
                  <a:pt x="5617" y="1278"/>
                </a:moveTo>
                <a:cubicBezTo>
                  <a:pt x="5658" y="1323"/>
                  <a:pt x="5713" y="1307"/>
                  <a:pt x="5764" y="1308"/>
                </a:cubicBezTo>
                <a:cubicBezTo>
                  <a:pt x="5789" y="1309"/>
                  <a:pt x="5796" y="1292"/>
                  <a:pt x="5805" y="1271"/>
                </a:cubicBezTo>
                <a:cubicBezTo>
                  <a:pt x="5738" y="1273"/>
                  <a:pt x="5677" y="1275"/>
                  <a:pt x="5617" y="1278"/>
                </a:cubicBezTo>
                <a:close/>
                <a:moveTo>
                  <a:pt x="4241" y="1106"/>
                </a:moveTo>
                <a:cubicBezTo>
                  <a:pt x="4164" y="1106"/>
                  <a:pt x="4087" y="1080"/>
                  <a:pt x="4010" y="1103"/>
                </a:cubicBezTo>
                <a:cubicBezTo>
                  <a:pt x="4086" y="1136"/>
                  <a:pt x="4163" y="1128"/>
                  <a:pt x="4241" y="1106"/>
                </a:cubicBezTo>
                <a:close/>
                <a:moveTo>
                  <a:pt x="4865" y="875"/>
                </a:moveTo>
                <a:cubicBezTo>
                  <a:pt x="4925" y="890"/>
                  <a:pt x="4972" y="887"/>
                  <a:pt x="5018" y="883"/>
                </a:cubicBezTo>
                <a:cubicBezTo>
                  <a:pt x="5063" y="879"/>
                  <a:pt x="5109" y="918"/>
                  <a:pt x="5162" y="879"/>
                </a:cubicBezTo>
                <a:cubicBezTo>
                  <a:pt x="5062" y="867"/>
                  <a:pt x="4971" y="871"/>
                  <a:pt x="4865" y="875"/>
                </a:cubicBezTo>
                <a:close/>
                <a:moveTo>
                  <a:pt x="4701" y="1121"/>
                </a:moveTo>
                <a:cubicBezTo>
                  <a:pt x="4651" y="1093"/>
                  <a:pt x="4597" y="1107"/>
                  <a:pt x="4544" y="1111"/>
                </a:cubicBezTo>
                <a:cubicBezTo>
                  <a:pt x="4595" y="1128"/>
                  <a:pt x="4649" y="1125"/>
                  <a:pt x="4701" y="1121"/>
                </a:cubicBezTo>
                <a:close/>
                <a:moveTo>
                  <a:pt x="5643" y="886"/>
                </a:moveTo>
                <a:cubicBezTo>
                  <a:pt x="5557" y="886"/>
                  <a:pt x="5470" y="886"/>
                  <a:pt x="5384" y="886"/>
                </a:cubicBezTo>
                <a:cubicBezTo>
                  <a:pt x="5469" y="902"/>
                  <a:pt x="5554" y="893"/>
                  <a:pt x="5643" y="886"/>
                </a:cubicBezTo>
                <a:close/>
                <a:moveTo>
                  <a:pt x="3168" y="1077"/>
                </a:moveTo>
                <a:cubicBezTo>
                  <a:pt x="3119" y="1063"/>
                  <a:pt x="3068" y="1061"/>
                  <a:pt x="3016" y="1071"/>
                </a:cubicBezTo>
                <a:cubicBezTo>
                  <a:pt x="3066" y="1082"/>
                  <a:pt x="3118" y="1072"/>
                  <a:pt x="3168" y="1077"/>
                </a:cubicBezTo>
                <a:close/>
                <a:moveTo>
                  <a:pt x="3498" y="1087"/>
                </a:moveTo>
                <a:cubicBezTo>
                  <a:pt x="3520" y="1098"/>
                  <a:pt x="3543" y="1103"/>
                  <a:pt x="3572" y="1091"/>
                </a:cubicBezTo>
                <a:cubicBezTo>
                  <a:pt x="3546" y="1071"/>
                  <a:pt x="3522" y="1079"/>
                  <a:pt x="3498" y="1087"/>
                </a:cubicBezTo>
                <a:close/>
                <a:moveTo>
                  <a:pt x="2574" y="1057"/>
                </a:moveTo>
                <a:cubicBezTo>
                  <a:pt x="2594" y="1054"/>
                  <a:pt x="2630" y="1073"/>
                  <a:pt x="2669" y="1057"/>
                </a:cubicBezTo>
                <a:cubicBezTo>
                  <a:pt x="2629" y="1046"/>
                  <a:pt x="2593" y="1057"/>
                  <a:pt x="2574" y="1057"/>
                </a:cubicBezTo>
                <a:close/>
                <a:moveTo>
                  <a:pt x="3975" y="1098"/>
                </a:moveTo>
                <a:cubicBezTo>
                  <a:pt x="3917" y="1086"/>
                  <a:pt x="3874" y="1093"/>
                  <a:pt x="3830" y="1096"/>
                </a:cubicBezTo>
                <a:cubicBezTo>
                  <a:pt x="3873" y="1105"/>
                  <a:pt x="3917" y="1105"/>
                  <a:pt x="3975" y="1098"/>
                </a:cubicBezTo>
                <a:close/>
                <a:moveTo>
                  <a:pt x="4289" y="1108"/>
                </a:moveTo>
                <a:cubicBezTo>
                  <a:pt x="4350" y="1119"/>
                  <a:pt x="4394" y="1120"/>
                  <a:pt x="4438" y="1111"/>
                </a:cubicBezTo>
                <a:cubicBezTo>
                  <a:pt x="4395" y="1099"/>
                  <a:pt x="4351" y="1093"/>
                  <a:pt x="4289" y="1108"/>
                </a:cubicBezTo>
                <a:close/>
                <a:moveTo>
                  <a:pt x="2785" y="1231"/>
                </a:moveTo>
                <a:cubicBezTo>
                  <a:pt x="2787" y="1222"/>
                  <a:pt x="2777" y="1221"/>
                  <a:pt x="2769" y="1221"/>
                </a:cubicBezTo>
                <a:cubicBezTo>
                  <a:pt x="2764" y="1221"/>
                  <a:pt x="2756" y="1222"/>
                  <a:pt x="2755" y="1224"/>
                </a:cubicBezTo>
                <a:cubicBezTo>
                  <a:pt x="2751" y="1231"/>
                  <a:pt x="2759" y="1234"/>
                  <a:pt x="2765" y="1236"/>
                </a:cubicBezTo>
                <a:cubicBezTo>
                  <a:pt x="2774" y="1239"/>
                  <a:pt x="2781" y="1237"/>
                  <a:pt x="2785" y="1231"/>
                </a:cubicBezTo>
                <a:close/>
                <a:moveTo>
                  <a:pt x="3632" y="1095"/>
                </a:moveTo>
                <a:cubicBezTo>
                  <a:pt x="3636" y="1097"/>
                  <a:pt x="3641" y="1101"/>
                  <a:pt x="3646" y="1101"/>
                </a:cubicBezTo>
                <a:cubicBezTo>
                  <a:pt x="3656" y="1100"/>
                  <a:pt x="3679" y="1107"/>
                  <a:pt x="3672" y="1092"/>
                </a:cubicBezTo>
                <a:cubicBezTo>
                  <a:pt x="3668" y="1083"/>
                  <a:pt x="3644" y="1082"/>
                  <a:pt x="3632" y="1095"/>
                </a:cubicBezTo>
                <a:close/>
                <a:moveTo>
                  <a:pt x="3428" y="1083"/>
                </a:moveTo>
                <a:cubicBezTo>
                  <a:pt x="3410" y="1077"/>
                  <a:pt x="3395" y="1080"/>
                  <a:pt x="3379" y="1086"/>
                </a:cubicBezTo>
                <a:cubicBezTo>
                  <a:pt x="3395" y="1083"/>
                  <a:pt x="3410" y="1098"/>
                  <a:pt x="3428" y="1083"/>
                </a:cubicBezTo>
                <a:close/>
                <a:moveTo>
                  <a:pt x="6439" y="1054"/>
                </a:moveTo>
                <a:cubicBezTo>
                  <a:pt x="6433" y="1055"/>
                  <a:pt x="6426" y="1057"/>
                  <a:pt x="6419" y="1059"/>
                </a:cubicBezTo>
                <a:cubicBezTo>
                  <a:pt x="6425" y="1060"/>
                  <a:pt x="6430" y="1062"/>
                  <a:pt x="6436" y="1062"/>
                </a:cubicBezTo>
                <a:cubicBezTo>
                  <a:pt x="6440" y="1062"/>
                  <a:pt x="6446" y="1060"/>
                  <a:pt x="6451" y="1059"/>
                </a:cubicBezTo>
                <a:cubicBezTo>
                  <a:pt x="6447" y="1058"/>
                  <a:pt x="6444" y="1056"/>
                  <a:pt x="6439" y="1054"/>
                </a:cubicBezTo>
                <a:close/>
                <a:moveTo>
                  <a:pt x="5784" y="1055"/>
                </a:moveTo>
                <a:cubicBezTo>
                  <a:pt x="5789" y="1053"/>
                  <a:pt x="5803" y="1051"/>
                  <a:pt x="5803" y="1048"/>
                </a:cubicBezTo>
                <a:cubicBezTo>
                  <a:pt x="5804" y="1037"/>
                  <a:pt x="5790" y="1037"/>
                  <a:pt x="5780" y="1038"/>
                </a:cubicBezTo>
                <a:cubicBezTo>
                  <a:pt x="5773" y="1038"/>
                  <a:pt x="5759" y="1041"/>
                  <a:pt x="5759" y="1043"/>
                </a:cubicBezTo>
                <a:cubicBezTo>
                  <a:pt x="5758" y="1055"/>
                  <a:pt x="5771" y="1054"/>
                  <a:pt x="5784" y="105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5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8FD32B20-46AC-4E9D-9917-8210D256E58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851805" y="1841722"/>
            <a:ext cx="8741583" cy="3174555"/>
          </a:xfrm>
          <a:custGeom>
            <a:avLst/>
            <a:gdLst>
              <a:gd name="connsiteX0" fmla="*/ 125128 w 5120640"/>
              <a:gd name="connsiteY0" fmla="*/ 0 h 6025415"/>
              <a:gd name="connsiteX1" fmla="*/ 202130 w 5120640"/>
              <a:gd name="connsiteY1" fmla="*/ 48127 h 6025415"/>
              <a:gd name="connsiteX2" fmla="*/ 539014 w 5120640"/>
              <a:gd name="connsiteY2" fmla="*/ 96253 h 6025415"/>
              <a:gd name="connsiteX3" fmla="*/ 808522 w 5120640"/>
              <a:gd name="connsiteY3" fmla="*/ 38501 h 6025415"/>
              <a:gd name="connsiteX4" fmla="*/ 924025 w 5120640"/>
              <a:gd name="connsiteY4" fmla="*/ 57752 h 6025415"/>
              <a:gd name="connsiteX5" fmla="*/ 1203157 w 5120640"/>
              <a:gd name="connsiteY5" fmla="*/ 9626 h 6025415"/>
              <a:gd name="connsiteX6" fmla="*/ 1636294 w 5120640"/>
              <a:gd name="connsiteY6" fmla="*/ 67377 h 6025415"/>
              <a:gd name="connsiteX7" fmla="*/ 2107932 w 5120640"/>
              <a:gd name="connsiteY7" fmla="*/ 28876 h 6025415"/>
              <a:gd name="connsiteX8" fmla="*/ 2550694 w 5120640"/>
              <a:gd name="connsiteY8" fmla="*/ 38501 h 6025415"/>
              <a:gd name="connsiteX9" fmla="*/ 2858703 w 5120640"/>
              <a:gd name="connsiteY9" fmla="*/ 77003 h 6025415"/>
              <a:gd name="connsiteX10" fmla="*/ 3108960 w 5120640"/>
              <a:gd name="connsiteY10" fmla="*/ 9626 h 6025415"/>
              <a:gd name="connsiteX11" fmla="*/ 3503595 w 5120640"/>
              <a:gd name="connsiteY11" fmla="*/ 67377 h 6025415"/>
              <a:gd name="connsiteX12" fmla="*/ 3850105 w 5120640"/>
              <a:gd name="connsiteY12" fmla="*/ 77003 h 6025415"/>
              <a:gd name="connsiteX13" fmla="*/ 4225490 w 5120640"/>
              <a:gd name="connsiteY13" fmla="*/ 19251 h 6025415"/>
              <a:gd name="connsiteX14" fmla="*/ 4581625 w 5120640"/>
              <a:gd name="connsiteY14" fmla="*/ 77003 h 6025415"/>
              <a:gd name="connsiteX15" fmla="*/ 4928134 w 5120640"/>
              <a:gd name="connsiteY15" fmla="*/ 57752 h 6025415"/>
              <a:gd name="connsiteX16" fmla="*/ 5120640 w 5120640"/>
              <a:gd name="connsiteY16" fmla="*/ 38501 h 6025415"/>
              <a:gd name="connsiteX17" fmla="*/ 5091764 w 5120640"/>
              <a:gd name="connsiteY17" fmla="*/ 298384 h 6025415"/>
              <a:gd name="connsiteX18" fmla="*/ 5005136 w 5120640"/>
              <a:gd name="connsiteY18" fmla="*/ 558266 h 6025415"/>
              <a:gd name="connsiteX19" fmla="*/ 5072513 w 5120640"/>
              <a:gd name="connsiteY19" fmla="*/ 760396 h 6025415"/>
              <a:gd name="connsiteX20" fmla="*/ 4995511 w 5120640"/>
              <a:gd name="connsiteY20" fmla="*/ 1193533 h 6025415"/>
              <a:gd name="connsiteX21" fmla="*/ 5082139 w 5120640"/>
              <a:gd name="connsiteY21" fmla="*/ 1857676 h 6025415"/>
              <a:gd name="connsiteX22" fmla="*/ 5091764 w 5120640"/>
              <a:gd name="connsiteY22" fmla="*/ 2415941 h 6025415"/>
              <a:gd name="connsiteX23" fmla="*/ 5053263 w 5120640"/>
              <a:gd name="connsiteY23" fmla="*/ 2868329 h 6025415"/>
              <a:gd name="connsiteX24" fmla="*/ 5111014 w 5120640"/>
              <a:gd name="connsiteY24" fmla="*/ 3118586 h 6025415"/>
              <a:gd name="connsiteX25" fmla="*/ 5043637 w 5120640"/>
              <a:gd name="connsiteY25" fmla="*/ 3792354 h 6025415"/>
              <a:gd name="connsiteX26" fmla="*/ 5120640 w 5120640"/>
              <a:gd name="connsiteY26" fmla="*/ 3859731 h 6025415"/>
              <a:gd name="connsiteX27" fmla="*/ 5024387 w 5120640"/>
              <a:gd name="connsiteY27" fmla="*/ 3907857 h 6025415"/>
              <a:gd name="connsiteX28" fmla="*/ 5053263 w 5120640"/>
              <a:gd name="connsiteY28" fmla="*/ 4244741 h 6025415"/>
              <a:gd name="connsiteX29" fmla="*/ 5101389 w 5120640"/>
              <a:gd name="connsiteY29" fmla="*/ 4600876 h 6025415"/>
              <a:gd name="connsiteX30" fmla="*/ 5072513 w 5120640"/>
              <a:gd name="connsiteY30" fmla="*/ 4726005 h 6025415"/>
              <a:gd name="connsiteX31" fmla="*/ 5053263 w 5120640"/>
              <a:gd name="connsiteY31" fmla="*/ 4822257 h 6025415"/>
              <a:gd name="connsiteX32" fmla="*/ 5111014 w 5120640"/>
              <a:gd name="connsiteY32" fmla="*/ 4976261 h 6025415"/>
              <a:gd name="connsiteX33" fmla="*/ 5043637 w 5120640"/>
              <a:gd name="connsiteY33" fmla="*/ 5265019 h 6025415"/>
              <a:gd name="connsiteX34" fmla="*/ 5101389 w 5120640"/>
              <a:gd name="connsiteY34" fmla="*/ 5659655 h 6025415"/>
              <a:gd name="connsiteX35" fmla="*/ 5082139 w 5120640"/>
              <a:gd name="connsiteY35" fmla="*/ 5909912 h 6025415"/>
              <a:gd name="connsiteX36" fmla="*/ 4918509 w 5120640"/>
              <a:gd name="connsiteY36" fmla="*/ 5986914 h 6025415"/>
              <a:gd name="connsiteX37" fmla="*/ 4716379 w 5120640"/>
              <a:gd name="connsiteY37" fmla="*/ 5948413 h 6025415"/>
              <a:gd name="connsiteX38" fmla="*/ 4437246 w 5120640"/>
              <a:gd name="connsiteY38" fmla="*/ 5977289 h 6025415"/>
              <a:gd name="connsiteX39" fmla="*/ 3619099 w 5120640"/>
              <a:gd name="connsiteY39" fmla="*/ 5938788 h 6025415"/>
              <a:gd name="connsiteX40" fmla="*/ 2964581 w 5120640"/>
              <a:gd name="connsiteY40" fmla="*/ 6006165 h 6025415"/>
              <a:gd name="connsiteX41" fmla="*/ 2464067 w 5120640"/>
              <a:gd name="connsiteY41" fmla="*/ 5977289 h 6025415"/>
              <a:gd name="connsiteX42" fmla="*/ 1867301 w 5120640"/>
              <a:gd name="connsiteY42" fmla="*/ 6015790 h 6025415"/>
              <a:gd name="connsiteX43" fmla="*/ 1703671 w 5120640"/>
              <a:gd name="connsiteY43" fmla="*/ 5929163 h 6025415"/>
              <a:gd name="connsiteX44" fmla="*/ 1607419 w 5120640"/>
              <a:gd name="connsiteY44" fmla="*/ 6015790 h 6025415"/>
              <a:gd name="connsiteX45" fmla="*/ 1337911 w 5120640"/>
              <a:gd name="connsiteY45" fmla="*/ 6006165 h 6025415"/>
              <a:gd name="connsiteX46" fmla="*/ 962526 w 5120640"/>
              <a:gd name="connsiteY46" fmla="*/ 6025415 h 6025415"/>
              <a:gd name="connsiteX47" fmla="*/ 625642 w 5120640"/>
              <a:gd name="connsiteY47" fmla="*/ 5967664 h 6025415"/>
              <a:gd name="connsiteX48" fmla="*/ 240631 w 5120640"/>
              <a:gd name="connsiteY48" fmla="*/ 6025415 h 6025415"/>
              <a:gd name="connsiteX49" fmla="*/ 67376 w 5120640"/>
              <a:gd name="connsiteY49" fmla="*/ 5967664 h 6025415"/>
              <a:gd name="connsiteX50" fmla="*/ 96252 w 5120640"/>
              <a:gd name="connsiteY50" fmla="*/ 5659655 h 6025415"/>
              <a:gd name="connsiteX51" fmla="*/ 134753 w 5120640"/>
              <a:gd name="connsiteY51" fmla="*/ 5515276 h 6025415"/>
              <a:gd name="connsiteX52" fmla="*/ 86627 w 5120640"/>
              <a:gd name="connsiteY52" fmla="*/ 5322771 h 6025415"/>
              <a:gd name="connsiteX53" fmla="*/ 134753 w 5120640"/>
              <a:gd name="connsiteY53" fmla="*/ 5034013 h 6025415"/>
              <a:gd name="connsiteX54" fmla="*/ 77002 w 5120640"/>
              <a:gd name="connsiteY54" fmla="*/ 4822257 h 6025415"/>
              <a:gd name="connsiteX55" fmla="*/ 48126 w 5120640"/>
              <a:gd name="connsiteY55" fmla="*/ 4658628 h 6025415"/>
              <a:gd name="connsiteX56" fmla="*/ 96252 w 5120640"/>
              <a:gd name="connsiteY56" fmla="*/ 4427621 h 6025415"/>
              <a:gd name="connsiteX57" fmla="*/ 77002 w 5120640"/>
              <a:gd name="connsiteY57" fmla="*/ 4244741 h 6025415"/>
              <a:gd name="connsiteX58" fmla="*/ 28875 w 5120640"/>
              <a:gd name="connsiteY58" fmla="*/ 4090737 h 6025415"/>
              <a:gd name="connsiteX59" fmla="*/ 125128 w 5120640"/>
              <a:gd name="connsiteY59" fmla="*/ 3917483 h 6025415"/>
              <a:gd name="connsiteX60" fmla="*/ 67376 w 5120640"/>
              <a:gd name="connsiteY60" fmla="*/ 3657600 h 6025415"/>
              <a:gd name="connsiteX61" fmla="*/ 96252 w 5120640"/>
              <a:gd name="connsiteY61" fmla="*/ 3407344 h 6025415"/>
              <a:gd name="connsiteX62" fmla="*/ 67376 w 5120640"/>
              <a:gd name="connsiteY62" fmla="*/ 2926080 h 6025415"/>
              <a:gd name="connsiteX63" fmla="*/ 115503 w 5120640"/>
              <a:gd name="connsiteY63" fmla="*/ 2733575 h 6025415"/>
              <a:gd name="connsiteX64" fmla="*/ 57751 w 5120640"/>
              <a:gd name="connsiteY64" fmla="*/ 2531445 h 6025415"/>
              <a:gd name="connsiteX65" fmla="*/ 115503 w 5120640"/>
              <a:gd name="connsiteY65" fmla="*/ 1992430 h 6025415"/>
              <a:gd name="connsiteX66" fmla="*/ 48126 w 5120640"/>
              <a:gd name="connsiteY66" fmla="*/ 1799925 h 6025415"/>
              <a:gd name="connsiteX67" fmla="*/ 96252 w 5120640"/>
              <a:gd name="connsiteY67" fmla="*/ 1347537 h 6025415"/>
              <a:gd name="connsiteX68" fmla="*/ 0 w 5120640"/>
              <a:gd name="connsiteY68" fmla="*/ 818148 h 6025415"/>
              <a:gd name="connsiteX69" fmla="*/ 115503 w 5120640"/>
              <a:gd name="connsiteY69" fmla="*/ 394636 h 6025415"/>
              <a:gd name="connsiteX70" fmla="*/ 77002 w 5120640"/>
              <a:gd name="connsiteY70" fmla="*/ 144379 h 6025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5120640" h="6025415">
                <a:moveTo>
                  <a:pt x="125128" y="0"/>
                </a:moveTo>
                <a:lnTo>
                  <a:pt x="202130" y="48127"/>
                </a:lnTo>
                <a:lnTo>
                  <a:pt x="539014" y="96253"/>
                </a:lnTo>
                <a:lnTo>
                  <a:pt x="808522" y="38501"/>
                </a:lnTo>
                <a:lnTo>
                  <a:pt x="924025" y="57752"/>
                </a:lnTo>
                <a:lnTo>
                  <a:pt x="1203157" y="9626"/>
                </a:lnTo>
                <a:lnTo>
                  <a:pt x="1636294" y="67377"/>
                </a:lnTo>
                <a:lnTo>
                  <a:pt x="2107932" y="28876"/>
                </a:lnTo>
                <a:lnTo>
                  <a:pt x="2550694" y="38501"/>
                </a:lnTo>
                <a:lnTo>
                  <a:pt x="2858703" y="77003"/>
                </a:lnTo>
                <a:lnTo>
                  <a:pt x="3108960" y="9626"/>
                </a:lnTo>
                <a:lnTo>
                  <a:pt x="3503595" y="67377"/>
                </a:lnTo>
                <a:lnTo>
                  <a:pt x="3850105" y="77003"/>
                </a:lnTo>
                <a:lnTo>
                  <a:pt x="4225490" y="19251"/>
                </a:lnTo>
                <a:lnTo>
                  <a:pt x="4581625" y="77003"/>
                </a:lnTo>
                <a:lnTo>
                  <a:pt x="4928134" y="57752"/>
                </a:lnTo>
                <a:lnTo>
                  <a:pt x="5120640" y="38501"/>
                </a:lnTo>
                <a:lnTo>
                  <a:pt x="5091764" y="298384"/>
                </a:lnTo>
                <a:lnTo>
                  <a:pt x="5005136" y="558266"/>
                </a:lnTo>
                <a:lnTo>
                  <a:pt x="5072513" y="760396"/>
                </a:lnTo>
                <a:lnTo>
                  <a:pt x="4995511" y="1193533"/>
                </a:lnTo>
                <a:lnTo>
                  <a:pt x="5082139" y="1857676"/>
                </a:lnTo>
                <a:lnTo>
                  <a:pt x="5091764" y="2415941"/>
                </a:lnTo>
                <a:lnTo>
                  <a:pt x="5053263" y="2868329"/>
                </a:lnTo>
                <a:lnTo>
                  <a:pt x="5111014" y="3118586"/>
                </a:lnTo>
                <a:lnTo>
                  <a:pt x="5043637" y="3792354"/>
                </a:lnTo>
                <a:lnTo>
                  <a:pt x="5120640" y="3859731"/>
                </a:lnTo>
                <a:lnTo>
                  <a:pt x="5024387" y="3907857"/>
                </a:lnTo>
                <a:lnTo>
                  <a:pt x="5053263" y="4244741"/>
                </a:lnTo>
                <a:lnTo>
                  <a:pt x="5101389" y="4600876"/>
                </a:lnTo>
                <a:lnTo>
                  <a:pt x="5072513" y="4726005"/>
                </a:lnTo>
                <a:lnTo>
                  <a:pt x="5053263" y="4822257"/>
                </a:lnTo>
                <a:lnTo>
                  <a:pt x="5111014" y="4976261"/>
                </a:lnTo>
                <a:lnTo>
                  <a:pt x="5043637" y="5265019"/>
                </a:lnTo>
                <a:lnTo>
                  <a:pt x="5101389" y="5659655"/>
                </a:lnTo>
                <a:lnTo>
                  <a:pt x="5082139" y="5909912"/>
                </a:lnTo>
                <a:lnTo>
                  <a:pt x="4918509" y="5986914"/>
                </a:lnTo>
                <a:lnTo>
                  <a:pt x="4716379" y="5948413"/>
                </a:lnTo>
                <a:lnTo>
                  <a:pt x="4437246" y="5977289"/>
                </a:lnTo>
                <a:lnTo>
                  <a:pt x="3619099" y="5938788"/>
                </a:lnTo>
                <a:lnTo>
                  <a:pt x="2964581" y="6006165"/>
                </a:lnTo>
                <a:lnTo>
                  <a:pt x="2464067" y="5977289"/>
                </a:lnTo>
                <a:lnTo>
                  <a:pt x="1867301" y="6015790"/>
                </a:lnTo>
                <a:lnTo>
                  <a:pt x="1703671" y="5929163"/>
                </a:lnTo>
                <a:lnTo>
                  <a:pt x="1607419" y="6015790"/>
                </a:lnTo>
                <a:lnTo>
                  <a:pt x="1337911" y="6006165"/>
                </a:lnTo>
                <a:lnTo>
                  <a:pt x="962526" y="6025415"/>
                </a:lnTo>
                <a:lnTo>
                  <a:pt x="625642" y="5967664"/>
                </a:lnTo>
                <a:lnTo>
                  <a:pt x="240631" y="6025415"/>
                </a:lnTo>
                <a:lnTo>
                  <a:pt x="67376" y="5967664"/>
                </a:lnTo>
                <a:lnTo>
                  <a:pt x="96252" y="5659655"/>
                </a:lnTo>
                <a:lnTo>
                  <a:pt x="134753" y="5515276"/>
                </a:lnTo>
                <a:lnTo>
                  <a:pt x="86627" y="5322771"/>
                </a:lnTo>
                <a:lnTo>
                  <a:pt x="134753" y="5034013"/>
                </a:lnTo>
                <a:lnTo>
                  <a:pt x="77002" y="4822257"/>
                </a:lnTo>
                <a:lnTo>
                  <a:pt x="48126" y="4658628"/>
                </a:lnTo>
                <a:lnTo>
                  <a:pt x="96252" y="4427621"/>
                </a:lnTo>
                <a:lnTo>
                  <a:pt x="77002" y="4244741"/>
                </a:lnTo>
                <a:lnTo>
                  <a:pt x="28875" y="4090737"/>
                </a:lnTo>
                <a:lnTo>
                  <a:pt x="125128" y="3917483"/>
                </a:lnTo>
                <a:lnTo>
                  <a:pt x="67376" y="3657600"/>
                </a:lnTo>
                <a:lnTo>
                  <a:pt x="96252" y="3407344"/>
                </a:lnTo>
                <a:lnTo>
                  <a:pt x="67376" y="2926080"/>
                </a:lnTo>
                <a:lnTo>
                  <a:pt x="115503" y="2733575"/>
                </a:lnTo>
                <a:lnTo>
                  <a:pt x="57751" y="2531445"/>
                </a:lnTo>
                <a:lnTo>
                  <a:pt x="115503" y="1992430"/>
                </a:lnTo>
                <a:lnTo>
                  <a:pt x="48126" y="1799925"/>
                </a:lnTo>
                <a:lnTo>
                  <a:pt x="96252" y="1347537"/>
                </a:lnTo>
                <a:lnTo>
                  <a:pt x="0" y="818148"/>
                </a:lnTo>
                <a:lnTo>
                  <a:pt x="115503" y="394636"/>
                </a:lnTo>
                <a:lnTo>
                  <a:pt x="77002" y="144379"/>
                </a:lnTo>
                <a:close/>
              </a:path>
            </a:pathLst>
          </a:cu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1496A11F-4B0F-4312-9436-1FC010FB3A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艺术影响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D223DD35-65CE-41E1-B06D-CF0A5D2B157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678428" y="1016000"/>
            <a:ext cx="2746810" cy="2746810"/>
          </a:xfrm>
          <a:custGeom>
            <a:avLst/>
            <a:gdLst>
              <a:gd name="connsiteX0" fmla="*/ 1795112 w 3590224"/>
              <a:gd name="connsiteY0" fmla="*/ 0 h 3590224"/>
              <a:gd name="connsiteX1" fmla="*/ 3590224 w 3590224"/>
              <a:gd name="connsiteY1" fmla="*/ 1795112 h 3590224"/>
              <a:gd name="connsiteX2" fmla="*/ 1795112 w 3590224"/>
              <a:gd name="connsiteY2" fmla="*/ 3590224 h 3590224"/>
              <a:gd name="connsiteX3" fmla="*/ 0 w 3590224"/>
              <a:gd name="connsiteY3" fmla="*/ 1795112 h 3590224"/>
              <a:gd name="connsiteX4" fmla="*/ 1795112 w 3590224"/>
              <a:gd name="connsiteY4" fmla="*/ 0 h 3590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0224" h="3590224">
                <a:moveTo>
                  <a:pt x="1795112" y="0"/>
                </a:moveTo>
                <a:cubicBezTo>
                  <a:pt x="2786525" y="0"/>
                  <a:pt x="3590224" y="803699"/>
                  <a:pt x="3590224" y="1795112"/>
                </a:cubicBezTo>
                <a:cubicBezTo>
                  <a:pt x="3590224" y="2786525"/>
                  <a:pt x="2786525" y="3590224"/>
                  <a:pt x="1795112" y="3590224"/>
                </a:cubicBezTo>
                <a:cubicBezTo>
                  <a:pt x="803699" y="3590224"/>
                  <a:pt x="0" y="2786525"/>
                  <a:pt x="0" y="1795112"/>
                </a:cubicBezTo>
                <a:cubicBezTo>
                  <a:pt x="0" y="803699"/>
                  <a:pt x="803699" y="0"/>
                  <a:pt x="1795112" y="0"/>
                </a:cubicBezTo>
                <a:close/>
              </a:path>
            </a:pathLst>
          </a:cu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2B89CDD3-8740-45E6-8180-A7DF40F9F26C}"/>
              </a:ext>
            </a:extLst>
          </p:cNvPr>
          <p:cNvGrpSpPr/>
          <p:nvPr/>
        </p:nvGrpSpPr>
        <p:grpSpPr>
          <a:xfrm>
            <a:off x="1259192" y="2746107"/>
            <a:ext cx="8318498" cy="2567348"/>
            <a:chOff x="141592" y="1693524"/>
            <a:chExt cx="8318498" cy="2567348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14C134A-EA84-479B-AFB9-7B94102D63BD}"/>
                </a:ext>
              </a:extLst>
            </p:cNvPr>
            <p:cNvSpPr txBox="1"/>
            <p:nvPr/>
          </p:nvSpPr>
          <p:spPr>
            <a:xfrm>
              <a:off x="141592" y="1693524"/>
              <a:ext cx="8318498" cy="5130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50000"/>
                </a:lnSpc>
                <a:buClr>
                  <a:schemeClr val="accent2"/>
                </a:buClr>
                <a:buSzPct val="50000"/>
                <a:buFont typeface="Wingdings" panose="05000000000000000000" pitchFamily="2" charset="2"/>
                <a:buChar char="u"/>
              </a:pPr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莫奈将毕生精力献给了对西方画界产生了重要影响的印象主义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32F164B-535C-4D76-B5E2-8F7DB4114AD0}"/>
                </a:ext>
              </a:extLst>
            </p:cNvPr>
            <p:cNvSpPr txBox="1"/>
            <p:nvPr/>
          </p:nvSpPr>
          <p:spPr>
            <a:xfrm>
              <a:off x="141592" y="2489853"/>
              <a:ext cx="8318498" cy="9746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50000"/>
                </a:lnSpc>
                <a:buClr>
                  <a:schemeClr val="accent2"/>
                </a:buClr>
                <a:buSzPct val="50000"/>
                <a:buFont typeface="Wingdings" panose="05000000000000000000" pitchFamily="2" charset="2"/>
                <a:buChar char="u"/>
              </a:pPr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莫奈突破了此前学院派的保守思想，极大地冲击了</a:t>
              </a:r>
              <a:r>
                <a:rPr lang="en-US" altLang="zh-CN" sz="20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19</a:t>
              </a:r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世纪后半叶占据西方画坛统治地位的官方艺术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52908F22-7884-4B2C-B1C9-FF2EDB7A03F9}"/>
                </a:ext>
              </a:extLst>
            </p:cNvPr>
            <p:cNvSpPr txBox="1"/>
            <p:nvPr/>
          </p:nvSpPr>
          <p:spPr>
            <a:xfrm>
              <a:off x="141592" y="3747846"/>
              <a:ext cx="6845300" cy="5130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50000"/>
                </a:lnSpc>
                <a:buClr>
                  <a:schemeClr val="accent2"/>
                </a:buClr>
                <a:buSzPct val="50000"/>
                <a:buFont typeface="Wingdings" panose="05000000000000000000" pitchFamily="2" charset="2"/>
                <a:buChar char="u"/>
              </a:pPr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莫奈为掀开西方现代绘画史新的一页，作出了重要贡献。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5627802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1F7DBF31-B3C0-47C4-963C-4FE22E5C89B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duotone>
              <a:prstClr val="black"/>
              <a:schemeClr val="tx2">
                <a:lumMod val="20000"/>
                <a:lumOff val="8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64129" y="-42800"/>
            <a:ext cx="4227871" cy="1814418"/>
          </a:xfrm>
          <a:custGeom>
            <a:avLst/>
            <a:gdLst>
              <a:gd name="connsiteX0" fmla="*/ 0 w 5700962"/>
              <a:gd name="connsiteY0" fmla="*/ 0 h 5671047"/>
              <a:gd name="connsiteX1" fmla="*/ 5700962 w 5700962"/>
              <a:gd name="connsiteY1" fmla="*/ 0 h 5671047"/>
              <a:gd name="connsiteX2" fmla="*/ 5700962 w 5700962"/>
              <a:gd name="connsiteY2" fmla="*/ 5671047 h 5671047"/>
              <a:gd name="connsiteX3" fmla="*/ 0 w 5700962"/>
              <a:gd name="connsiteY3" fmla="*/ 5671047 h 567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00962" h="5671047">
                <a:moveTo>
                  <a:pt x="0" y="0"/>
                </a:moveTo>
                <a:lnTo>
                  <a:pt x="5700962" y="0"/>
                </a:lnTo>
                <a:lnTo>
                  <a:pt x="5700962" y="5671047"/>
                </a:lnTo>
                <a:lnTo>
                  <a:pt x="0" y="5671047"/>
                </a:lnTo>
                <a:close/>
              </a:path>
            </a:pathLst>
          </a:custGeom>
          <a:effectLst>
            <a:outerShdw blurRad="381000" dist="38100" dir="54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67524324-C52E-4FBD-841A-53BFE11C650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0" y="3632199"/>
            <a:ext cx="12192000" cy="3225799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B2C706F0-F52B-475B-ACC0-5090323AC2C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28700" y="1338317"/>
            <a:ext cx="10134601" cy="5045774"/>
          </a:xfrm>
          <a:custGeom>
            <a:avLst/>
            <a:gdLst>
              <a:gd name="connsiteX0" fmla="*/ 2407608 w 12192000"/>
              <a:gd name="connsiteY0" fmla="*/ 0 h 5045774"/>
              <a:gd name="connsiteX1" fmla="*/ 3584754 w 12192000"/>
              <a:gd name="connsiteY1" fmla="*/ 48439 h 5045774"/>
              <a:gd name="connsiteX2" fmla="*/ 4866536 w 12192000"/>
              <a:gd name="connsiteY2" fmla="*/ 16146 h 5045774"/>
              <a:gd name="connsiteX3" fmla="*/ 6069840 w 12192000"/>
              <a:gd name="connsiteY3" fmla="*/ 24219 h 5045774"/>
              <a:gd name="connsiteX4" fmla="*/ 6906923 w 12192000"/>
              <a:gd name="connsiteY4" fmla="*/ 56513 h 5045774"/>
              <a:gd name="connsiteX5" fmla="*/ 7587051 w 12192000"/>
              <a:gd name="connsiteY5" fmla="*/ 0 h 5045774"/>
              <a:gd name="connsiteX6" fmla="*/ 8659560 w 12192000"/>
              <a:gd name="connsiteY6" fmla="*/ 48439 h 5045774"/>
              <a:gd name="connsiteX7" fmla="*/ 9601278 w 12192000"/>
              <a:gd name="connsiteY7" fmla="*/ 56513 h 5045774"/>
              <a:gd name="connsiteX8" fmla="*/ 10621470 w 12192000"/>
              <a:gd name="connsiteY8" fmla="*/ 8073 h 5045774"/>
              <a:gd name="connsiteX9" fmla="*/ 11589347 w 12192000"/>
              <a:gd name="connsiteY9" fmla="*/ 56513 h 5045774"/>
              <a:gd name="connsiteX10" fmla="*/ 12192000 w 12192000"/>
              <a:gd name="connsiteY10" fmla="*/ 46180 h 5045774"/>
              <a:gd name="connsiteX11" fmla="*/ 12192000 w 12192000"/>
              <a:gd name="connsiteY11" fmla="*/ 4995087 h 5045774"/>
              <a:gd name="connsiteX12" fmla="*/ 11955571 w 12192000"/>
              <a:gd name="connsiteY12" fmla="*/ 4981188 h 5045774"/>
              <a:gd name="connsiteX13" fmla="*/ 11196965 w 12192000"/>
              <a:gd name="connsiteY13" fmla="*/ 5005408 h 5045774"/>
              <a:gd name="connsiteX14" fmla="*/ 8973468 w 12192000"/>
              <a:gd name="connsiteY14" fmla="*/ 4973115 h 5045774"/>
              <a:gd name="connsiteX15" fmla="*/ 7194670 w 12192000"/>
              <a:gd name="connsiteY15" fmla="*/ 5029628 h 5045774"/>
              <a:gd name="connsiteX16" fmla="*/ 5834411 w 12192000"/>
              <a:gd name="connsiteY16" fmla="*/ 5005408 h 5045774"/>
              <a:gd name="connsiteX17" fmla="*/ 4212567 w 12192000"/>
              <a:gd name="connsiteY17" fmla="*/ 5037701 h 5045774"/>
              <a:gd name="connsiteX18" fmla="*/ 3767866 w 12192000"/>
              <a:gd name="connsiteY18" fmla="*/ 4965042 h 5045774"/>
              <a:gd name="connsiteX19" fmla="*/ 3506279 w 12192000"/>
              <a:gd name="connsiteY19" fmla="*/ 5037701 h 5045774"/>
              <a:gd name="connsiteX20" fmla="*/ 2773832 w 12192000"/>
              <a:gd name="connsiteY20" fmla="*/ 5029628 h 5045774"/>
              <a:gd name="connsiteX21" fmla="*/ 1753639 w 12192000"/>
              <a:gd name="connsiteY21" fmla="*/ 5045774 h 5045774"/>
              <a:gd name="connsiteX22" fmla="*/ 838082 w 12192000"/>
              <a:gd name="connsiteY22" fmla="*/ 4997335 h 5045774"/>
              <a:gd name="connsiteX23" fmla="*/ 0 w 12192000"/>
              <a:gd name="connsiteY23" fmla="*/ 5036133 h 5045774"/>
              <a:gd name="connsiteX24" fmla="*/ 0 w 12192000"/>
              <a:gd name="connsiteY24" fmla="*/ 46089 h 5045774"/>
              <a:gd name="connsiteX25" fmla="*/ 602651 w 12192000"/>
              <a:gd name="connsiteY25" fmla="*/ 72659 h 5045774"/>
              <a:gd name="connsiteX26" fmla="*/ 1335099 w 12192000"/>
              <a:gd name="connsiteY26" fmla="*/ 24219 h 5045774"/>
              <a:gd name="connsiteX27" fmla="*/ 1649004 w 12192000"/>
              <a:gd name="connsiteY27" fmla="*/ 40366 h 5045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2192000" h="5045774">
                <a:moveTo>
                  <a:pt x="2407608" y="0"/>
                </a:moveTo>
                <a:lnTo>
                  <a:pt x="3584754" y="48439"/>
                </a:lnTo>
                <a:lnTo>
                  <a:pt x="4866536" y="16146"/>
                </a:lnTo>
                <a:lnTo>
                  <a:pt x="6069840" y="24219"/>
                </a:lnTo>
                <a:lnTo>
                  <a:pt x="6906923" y="56513"/>
                </a:lnTo>
                <a:lnTo>
                  <a:pt x="7587051" y="0"/>
                </a:lnTo>
                <a:lnTo>
                  <a:pt x="8659560" y="48439"/>
                </a:lnTo>
                <a:lnTo>
                  <a:pt x="9601278" y="56513"/>
                </a:lnTo>
                <a:lnTo>
                  <a:pt x="10621470" y="8073"/>
                </a:lnTo>
                <a:lnTo>
                  <a:pt x="11589347" y="56513"/>
                </a:lnTo>
                <a:lnTo>
                  <a:pt x="12192000" y="46180"/>
                </a:lnTo>
                <a:lnTo>
                  <a:pt x="12192000" y="4995087"/>
                </a:lnTo>
                <a:lnTo>
                  <a:pt x="11955571" y="4981188"/>
                </a:lnTo>
                <a:lnTo>
                  <a:pt x="11196965" y="5005408"/>
                </a:lnTo>
                <a:lnTo>
                  <a:pt x="8973468" y="4973115"/>
                </a:lnTo>
                <a:lnTo>
                  <a:pt x="7194670" y="5029628"/>
                </a:lnTo>
                <a:lnTo>
                  <a:pt x="5834411" y="5005408"/>
                </a:lnTo>
                <a:lnTo>
                  <a:pt x="4212567" y="5037701"/>
                </a:lnTo>
                <a:lnTo>
                  <a:pt x="3767866" y="4965042"/>
                </a:lnTo>
                <a:lnTo>
                  <a:pt x="3506279" y="5037701"/>
                </a:lnTo>
                <a:lnTo>
                  <a:pt x="2773832" y="5029628"/>
                </a:lnTo>
                <a:lnTo>
                  <a:pt x="1753639" y="5045774"/>
                </a:lnTo>
                <a:lnTo>
                  <a:pt x="838082" y="4997335"/>
                </a:lnTo>
                <a:lnTo>
                  <a:pt x="0" y="5036133"/>
                </a:lnTo>
                <a:lnTo>
                  <a:pt x="0" y="46089"/>
                </a:lnTo>
                <a:lnTo>
                  <a:pt x="602651" y="72659"/>
                </a:lnTo>
                <a:lnTo>
                  <a:pt x="1335099" y="24219"/>
                </a:lnTo>
                <a:lnTo>
                  <a:pt x="1649004" y="40366"/>
                </a:lnTo>
                <a:close/>
              </a:path>
            </a:pathLst>
          </a:cu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1496A11F-4B0F-4312-9436-1FC010FB3A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画作统计</a:t>
            </a: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75F76A3F-8602-46A4-9D5A-A854A4AD2F7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5146308"/>
              </p:ext>
            </p:extLst>
          </p:nvPr>
        </p:nvGraphicFramePr>
        <p:xfrm>
          <a:off x="1734300" y="1866739"/>
          <a:ext cx="6526655" cy="38480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2" name="文本框 31">
            <a:extLst>
              <a:ext uri="{FF2B5EF4-FFF2-40B4-BE49-F238E27FC236}">
                <a16:creationId xmlns:a16="http://schemas.microsoft.com/office/drawing/2014/main" id="{14FB3078-7406-4078-B1D3-102536DBF194}"/>
              </a:ext>
            </a:extLst>
          </p:cNvPr>
          <p:cNvSpPr txBox="1"/>
          <p:nvPr/>
        </p:nvSpPr>
        <p:spPr>
          <a:xfrm>
            <a:off x="8363133" y="2657066"/>
            <a:ext cx="2517684" cy="226735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285750" indent="-285750">
              <a:lnSpc>
                <a:spcPct val="150000"/>
              </a:lnSpc>
              <a:buClr>
                <a:schemeClr val="accent2"/>
              </a:buClr>
              <a:buSzPct val="50000"/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由于对印象派的局限性感到不满，莫奈开始创作一系列展示单一主题的画作。</a:t>
            </a:r>
          </a:p>
        </p:txBody>
      </p:sp>
    </p:spTree>
    <p:extLst>
      <p:ext uri="{BB962C8B-B14F-4D97-AF65-F5344CB8AC3E}">
        <p14:creationId xmlns:p14="http://schemas.microsoft.com/office/powerpoint/2010/main" val="337202708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>
            <a:extLst>
              <a:ext uri="{FF2B5EF4-FFF2-40B4-BE49-F238E27FC236}">
                <a16:creationId xmlns:a16="http://schemas.microsoft.com/office/drawing/2014/main" id="{18DBCBEE-1222-49AD-9F4B-781AF3BF214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99331" y="1130300"/>
            <a:ext cx="12590663" cy="6268588"/>
          </a:xfrm>
          <a:custGeom>
            <a:avLst/>
            <a:gdLst>
              <a:gd name="connsiteX0" fmla="*/ 2407608 w 12192000"/>
              <a:gd name="connsiteY0" fmla="*/ 0 h 5045774"/>
              <a:gd name="connsiteX1" fmla="*/ 3584754 w 12192000"/>
              <a:gd name="connsiteY1" fmla="*/ 48439 h 5045774"/>
              <a:gd name="connsiteX2" fmla="*/ 4866536 w 12192000"/>
              <a:gd name="connsiteY2" fmla="*/ 16146 h 5045774"/>
              <a:gd name="connsiteX3" fmla="*/ 6069840 w 12192000"/>
              <a:gd name="connsiteY3" fmla="*/ 24219 h 5045774"/>
              <a:gd name="connsiteX4" fmla="*/ 6906923 w 12192000"/>
              <a:gd name="connsiteY4" fmla="*/ 56513 h 5045774"/>
              <a:gd name="connsiteX5" fmla="*/ 7587051 w 12192000"/>
              <a:gd name="connsiteY5" fmla="*/ 0 h 5045774"/>
              <a:gd name="connsiteX6" fmla="*/ 8659560 w 12192000"/>
              <a:gd name="connsiteY6" fmla="*/ 48439 h 5045774"/>
              <a:gd name="connsiteX7" fmla="*/ 9601278 w 12192000"/>
              <a:gd name="connsiteY7" fmla="*/ 56513 h 5045774"/>
              <a:gd name="connsiteX8" fmla="*/ 10621470 w 12192000"/>
              <a:gd name="connsiteY8" fmla="*/ 8073 h 5045774"/>
              <a:gd name="connsiteX9" fmla="*/ 11589347 w 12192000"/>
              <a:gd name="connsiteY9" fmla="*/ 56513 h 5045774"/>
              <a:gd name="connsiteX10" fmla="*/ 12192000 w 12192000"/>
              <a:gd name="connsiteY10" fmla="*/ 46180 h 5045774"/>
              <a:gd name="connsiteX11" fmla="*/ 12192000 w 12192000"/>
              <a:gd name="connsiteY11" fmla="*/ 4995087 h 5045774"/>
              <a:gd name="connsiteX12" fmla="*/ 11955571 w 12192000"/>
              <a:gd name="connsiteY12" fmla="*/ 4981188 h 5045774"/>
              <a:gd name="connsiteX13" fmla="*/ 11196965 w 12192000"/>
              <a:gd name="connsiteY13" fmla="*/ 5005408 h 5045774"/>
              <a:gd name="connsiteX14" fmla="*/ 8973468 w 12192000"/>
              <a:gd name="connsiteY14" fmla="*/ 4973115 h 5045774"/>
              <a:gd name="connsiteX15" fmla="*/ 7194670 w 12192000"/>
              <a:gd name="connsiteY15" fmla="*/ 5029628 h 5045774"/>
              <a:gd name="connsiteX16" fmla="*/ 5834411 w 12192000"/>
              <a:gd name="connsiteY16" fmla="*/ 5005408 h 5045774"/>
              <a:gd name="connsiteX17" fmla="*/ 4212567 w 12192000"/>
              <a:gd name="connsiteY17" fmla="*/ 5037701 h 5045774"/>
              <a:gd name="connsiteX18" fmla="*/ 3767866 w 12192000"/>
              <a:gd name="connsiteY18" fmla="*/ 4965042 h 5045774"/>
              <a:gd name="connsiteX19" fmla="*/ 3506279 w 12192000"/>
              <a:gd name="connsiteY19" fmla="*/ 5037701 h 5045774"/>
              <a:gd name="connsiteX20" fmla="*/ 2773832 w 12192000"/>
              <a:gd name="connsiteY20" fmla="*/ 5029628 h 5045774"/>
              <a:gd name="connsiteX21" fmla="*/ 1753639 w 12192000"/>
              <a:gd name="connsiteY21" fmla="*/ 5045774 h 5045774"/>
              <a:gd name="connsiteX22" fmla="*/ 838082 w 12192000"/>
              <a:gd name="connsiteY22" fmla="*/ 4997335 h 5045774"/>
              <a:gd name="connsiteX23" fmla="*/ 0 w 12192000"/>
              <a:gd name="connsiteY23" fmla="*/ 5036133 h 5045774"/>
              <a:gd name="connsiteX24" fmla="*/ 0 w 12192000"/>
              <a:gd name="connsiteY24" fmla="*/ 46089 h 5045774"/>
              <a:gd name="connsiteX25" fmla="*/ 602651 w 12192000"/>
              <a:gd name="connsiteY25" fmla="*/ 72659 h 5045774"/>
              <a:gd name="connsiteX26" fmla="*/ 1335099 w 12192000"/>
              <a:gd name="connsiteY26" fmla="*/ 24219 h 5045774"/>
              <a:gd name="connsiteX27" fmla="*/ 1649004 w 12192000"/>
              <a:gd name="connsiteY27" fmla="*/ 40366 h 5045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2192000" h="5045774">
                <a:moveTo>
                  <a:pt x="2407608" y="0"/>
                </a:moveTo>
                <a:lnTo>
                  <a:pt x="3584754" y="48439"/>
                </a:lnTo>
                <a:lnTo>
                  <a:pt x="4866536" y="16146"/>
                </a:lnTo>
                <a:lnTo>
                  <a:pt x="6069840" y="24219"/>
                </a:lnTo>
                <a:lnTo>
                  <a:pt x="6906923" y="56513"/>
                </a:lnTo>
                <a:lnTo>
                  <a:pt x="7587051" y="0"/>
                </a:lnTo>
                <a:lnTo>
                  <a:pt x="8659560" y="48439"/>
                </a:lnTo>
                <a:lnTo>
                  <a:pt x="9601278" y="56513"/>
                </a:lnTo>
                <a:lnTo>
                  <a:pt x="10621470" y="8073"/>
                </a:lnTo>
                <a:lnTo>
                  <a:pt x="11589347" y="56513"/>
                </a:lnTo>
                <a:lnTo>
                  <a:pt x="12192000" y="46180"/>
                </a:lnTo>
                <a:lnTo>
                  <a:pt x="12192000" y="4995087"/>
                </a:lnTo>
                <a:lnTo>
                  <a:pt x="11955571" y="4981188"/>
                </a:lnTo>
                <a:lnTo>
                  <a:pt x="11196965" y="5005408"/>
                </a:lnTo>
                <a:lnTo>
                  <a:pt x="8973468" y="4973115"/>
                </a:lnTo>
                <a:lnTo>
                  <a:pt x="7194670" y="5029628"/>
                </a:lnTo>
                <a:lnTo>
                  <a:pt x="5834411" y="5005408"/>
                </a:lnTo>
                <a:lnTo>
                  <a:pt x="4212567" y="5037701"/>
                </a:lnTo>
                <a:lnTo>
                  <a:pt x="3767866" y="4965042"/>
                </a:lnTo>
                <a:lnTo>
                  <a:pt x="3506279" y="5037701"/>
                </a:lnTo>
                <a:lnTo>
                  <a:pt x="2773832" y="5029628"/>
                </a:lnTo>
                <a:lnTo>
                  <a:pt x="1753639" y="5045774"/>
                </a:lnTo>
                <a:lnTo>
                  <a:pt x="838082" y="4997335"/>
                </a:lnTo>
                <a:lnTo>
                  <a:pt x="0" y="5036133"/>
                </a:lnTo>
                <a:lnTo>
                  <a:pt x="0" y="46089"/>
                </a:lnTo>
                <a:lnTo>
                  <a:pt x="602651" y="72659"/>
                </a:lnTo>
                <a:lnTo>
                  <a:pt x="1335099" y="24219"/>
                </a:lnTo>
                <a:lnTo>
                  <a:pt x="1649004" y="40366"/>
                </a:lnTo>
                <a:close/>
              </a:path>
            </a:pathLst>
          </a:cu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1496A11F-4B0F-4312-9436-1FC010FB3A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拍卖行情</a:t>
            </a: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6B1D0365-E94D-43CA-9F94-D409578391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99551459"/>
              </p:ext>
            </p:extLst>
          </p:nvPr>
        </p:nvGraphicFramePr>
        <p:xfrm>
          <a:off x="963596" y="1294105"/>
          <a:ext cx="10264808" cy="51277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3" name="文本框 22">
            <a:extLst>
              <a:ext uri="{FF2B5EF4-FFF2-40B4-BE49-F238E27FC236}">
                <a16:creationId xmlns:a16="http://schemas.microsoft.com/office/drawing/2014/main" id="{86F84327-F9B2-4ABC-8F56-B54909BE8DE5}"/>
              </a:ext>
            </a:extLst>
          </p:cNvPr>
          <p:cNvSpPr txBox="1"/>
          <p:nvPr/>
        </p:nvSpPr>
        <p:spPr>
          <a:xfrm>
            <a:off x="5130799" y="1574751"/>
            <a:ext cx="6097605" cy="14363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chemeClr val="accent2"/>
              </a:buClr>
              <a:buSzPct val="50000"/>
              <a:buFont typeface="Wingdings" panose="05000000000000000000" pitchFamily="2" charset="2"/>
              <a:buChar char="u"/>
            </a:pP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2019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年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5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月，克劳德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·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莫奈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《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干草堆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》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系列中的一幅画作拍出了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1.107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亿美元（约合人民币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7.61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亿元），成为目前拍卖价格最高的印象派画作。</a:t>
            </a:r>
          </a:p>
        </p:txBody>
      </p:sp>
    </p:spTree>
    <p:extLst>
      <p:ext uri="{BB962C8B-B14F-4D97-AF65-F5344CB8AC3E}">
        <p14:creationId xmlns:p14="http://schemas.microsoft.com/office/powerpoint/2010/main" val="200249648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A7C32EA-3DD2-4956-A806-D2CF061188D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6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CA94AA4-0C0D-4C9B-97F6-7BFDEEA2DFE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PART</a:t>
            </a:r>
          </a:p>
          <a:p>
            <a:r>
              <a:rPr lang="en-US" altLang="zh-CN" dirty="0"/>
              <a:t>SIX</a:t>
            </a:r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94A8F75-0852-44E9-A825-75FA45571A1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duotone>
              <a:prstClr val="black"/>
              <a:schemeClr val="tx2">
                <a:lumMod val="20000"/>
                <a:lumOff val="8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55747" y="3968425"/>
            <a:ext cx="4499542" cy="1814418"/>
          </a:xfrm>
          <a:custGeom>
            <a:avLst/>
            <a:gdLst>
              <a:gd name="connsiteX0" fmla="*/ 0 w 5700962"/>
              <a:gd name="connsiteY0" fmla="*/ 0 h 5671047"/>
              <a:gd name="connsiteX1" fmla="*/ 5700962 w 5700962"/>
              <a:gd name="connsiteY1" fmla="*/ 0 h 5671047"/>
              <a:gd name="connsiteX2" fmla="*/ 5700962 w 5700962"/>
              <a:gd name="connsiteY2" fmla="*/ 5671047 h 5671047"/>
              <a:gd name="connsiteX3" fmla="*/ 0 w 5700962"/>
              <a:gd name="connsiteY3" fmla="*/ 5671047 h 567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00962" h="5671047">
                <a:moveTo>
                  <a:pt x="0" y="0"/>
                </a:moveTo>
                <a:lnTo>
                  <a:pt x="5700962" y="0"/>
                </a:lnTo>
                <a:lnTo>
                  <a:pt x="5700962" y="5671047"/>
                </a:lnTo>
                <a:lnTo>
                  <a:pt x="0" y="5671047"/>
                </a:lnTo>
                <a:close/>
              </a:path>
            </a:pathLst>
          </a:custGeom>
          <a:effectLst>
            <a:outerShdw blurRad="381000" dist="38100" dir="5400000" algn="tl" rotWithShape="0">
              <a:prstClr val="black">
                <a:alpha val="20000"/>
              </a:prstClr>
            </a:outerShdw>
          </a:effectLst>
        </p:spPr>
      </p:pic>
      <p:sp>
        <p:nvSpPr>
          <p:cNvPr id="8" name="文本占位符 2">
            <a:extLst>
              <a:ext uri="{FF2B5EF4-FFF2-40B4-BE49-F238E27FC236}">
                <a16:creationId xmlns:a16="http://schemas.microsoft.com/office/drawing/2014/main" id="{78608369-83CE-47CE-A664-2CEBA9DD077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38618" y="4394787"/>
            <a:ext cx="3733800" cy="961695"/>
          </a:xfrm>
        </p:spPr>
        <p:txBody>
          <a:bodyPr lIns="0" tIns="0" rIns="0" bIns="0"/>
          <a:lstStyle/>
          <a:p>
            <a:r>
              <a:rPr lang="zh-CN" altLang="en-US" dirty="0"/>
              <a:t>创作形式</a:t>
            </a:r>
          </a:p>
        </p:txBody>
      </p:sp>
    </p:spTree>
    <p:extLst>
      <p:ext uri="{BB962C8B-B14F-4D97-AF65-F5344CB8AC3E}">
        <p14:creationId xmlns:p14="http://schemas.microsoft.com/office/powerpoint/2010/main" val="34722112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01AA6B36-CB67-4B52-81A1-2509F617AB1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duotone>
              <a:prstClr val="black"/>
              <a:schemeClr val="tx2">
                <a:lumMod val="20000"/>
                <a:lumOff val="8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55747" y="3968425"/>
            <a:ext cx="4499542" cy="1814418"/>
          </a:xfrm>
          <a:custGeom>
            <a:avLst/>
            <a:gdLst>
              <a:gd name="connsiteX0" fmla="*/ 0 w 5700962"/>
              <a:gd name="connsiteY0" fmla="*/ 0 h 5671047"/>
              <a:gd name="connsiteX1" fmla="*/ 5700962 w 5700962"/>
              <a:gd name="connsiteY1" fmla="*/ 0 h 5671047"/>
              <a:gd name="connsiteX2" fmla="*/ 5700962 w 5700962"/>
              <a:gd name="connsiteY2" fmla="*/ 5671047 h 5671047"/>
              <a:gd name="connsiteX3" fmla="*/ 0 w 5700962"/>
              <a:gd name="connsiteY3" fmla="*/ 5671047 h 567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00962" h="5671047">
                <a:moveTo>
                  <a:pt x="0" y="0"/>
                </a:moveTo>
                <a:lnTo>
                  <a:pt x="5700962" y="0"/>
                </a:lnTo>
                <a:lnTo>
                  <a:pt x="5700962" y="5671047"/>
                </a:lnTo>
                <a:lnTo>
                  <a:pt x="0" y="5671047"/>
                </a:lnTo>
                <a:close/>
              </a:path>
            </a:pathLst>
          </a:custGeom>
          <a:effectLst>
            <a:outerShdw blurRad="381000" dist="38100" dir="5400000" algn="tl" rotWithShape="0">
              <a:prstClr val="black">
                <a:alpha val="20000"/>
              </a:prstClr>
            </a:outerShdw>
          </a:effectLst>
        </p:spPr>
      </p:pic>
      <p:sp>
        <p:nvSpPr>
          <p:cNvPr id="11" name="文本占位符 2">
            <a:extLst>
              <a:ext uri="{FF2B5EF4-FFF2-40B4-BE49-F238E27FC236}">
                <a16:creationId xmlns:a16="http://schemas.microsoft.com/office/drawing/2014/main" id="{F09FF521-3FCC-46DE-B41F-E30C4ED50CBD}"/>
              </a:ext>
            </a:extLst>
          </p:cNvPr>
          <p:cNvSpPr txBox="1">
            <a:spLocks/>
          </p:cNvSpPr>
          <p:nvPr/>
        </p:nvSpPr>
        <p:spPr>
          <a:xfrm>
            <a:off x="6338618" y="4394787"/>
            <a:ext cx="3733800" cy="96169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7200" kern="1200">
                <a:solidFill>
                  <a:schemeClr val="bg1"/>
                </a:solidFill>
                <a:effectLst>
                  <a:outerShdw blurRad="381000" dist="889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Heavy" panose="020B0A00000000000000" pitchFamily="34" charset="-122"/>
                <a:ea typeface="思源黑体 Heavy" panose="020B0A00000000000000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初识莫奈</a:t>
            </a: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B813AF34-7E36-483E-9A3B-650963624DA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5E277EE-67F1-45BB-BE52-63ED5F94C75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PART</a:t>
            </a:r>
          </a:p>
          <a:p>
            <a:r>
              <a:rPr lang="en-US" altLang="zh-CN" dirty="0"/>
              <a:t>ONE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4928982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CED34E08-083F-4553-A010-A2BC8BA8D11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370910" y="-1058688"/>
            <a:ext cx="6856770" cy="5979146"/>
          </a:xfrm>
          <a:custGeom>
            <a:avLst/>
            <a:gdLst>
              <a:gd name="connsiteX0" fmla="*/ 125128 w 5120640"/>
              <a:gd name="connsiteY0" fmla="*/ 0 h 6025415"/>
              <a:gd name="connsiteX1" fmla="*/ 202130 w 5120640"/>
              <a:gd name="connsiteY1" fmla="*/ 48127 h 6025415"/>
              <a:gd name="connsiteX2" fmla="*/ 539014 w 5120640"/>
              <a:gd name="connsiteY2" fmla="*/ 96253 h 6025415"/>
              <a:gd name="connsiteX3" fmla="*/ 808522 w 5120640"/>
              <a:gd name="connsiteY3" fmla="*/ 38501 h 6025415"/>
              <a:gd name="connsiteX4" fmla="*/ 924025 w 5120640"/>
              <a:gd name="connsiteY4" fmla="*/ 57752 h 6025415"/>
              <a:gd name="connsiteX5" fmla="*/ 1203157 w 5120640"/>
              <a:gd name="connsiteY5" fmla="*/ 9626 h 6025415"/>
              <a:gd name="connsiteX6" fmla="*/ 1636294 w 5120640"/>
              <a:gd name="connsiteY6" fmla="*/ 67377 h 6025415"/>
              <a:gd name="connsiteX7" fmla="*/ 2107932 w 5120640"/>
              <a:gd name="connsiteY7" fmla="*/ 28876 h 6025415"/>
              <a:gd name="connsiteX8" fmla="*/ 2550694 w 5120640"/>
              <a:gd name="connsiteY8" fmla="*/ 38501 h 6025415"/>
              <a:gd name="connsiteX9" fmla="*/ 2858703 w 5120640"/>
              <a:gd name="connsiteY9" fmla="*/ 77003 h 6025415"/>
              <a:gd name="connsiteX10" fmla="*/ 3108960 w 5120640"/>
              <a:gd name="connsiteY10" fmla="*/ 9626 h 6025415"/>
              <a:gd name="connsiteX11" fmla="*/ 3503595 w 5120640"/>
              <a:gd name="connsiteY11" fmla="*/ 67377 h 6025415"/>
              <a:gd name="connsiteX12" fmla="*/ 3850105 w 5120640"/>
              <a:gd name="connsiteY12" fmla="*/ 77003 h 6025415"/>
              <a:gd name="connsiteX13" fmla="*/ 4225490 w 5120640"/>
              <a:gd name="connsiteY13" fmla="*/ 19251 h 6025415"/>
              <a:gd name="connsiteX14" fmla="*/ 4581625 w 5120640"/>
              <a:gd name="connsiteY14" fmla="*/ 77003 h 6025415"/>
              <a:gd name="connsiteX15" fmla="*/ 4928134 w 5120640"/>
              <a:gd name="connsiteY15" fmla="*/ 57752 h 6025415"/>
              <a:gd name="connsiteX16" fmla="*/ 5120640 w 5120640"/>
              <a:gd name="connsiteY16" fmla="*/ 38501 h 6025415"/>
              <a:gd name="connsiteX17" fmla="*/ 5091764 w 5120640"/>
              <a:gd name="connsiteY17" fmla="*/ 298384 h 6025415"/>
              <a:gd name="connsiteX18" fmla="*/ 5005136 w 5120640"/>
              <a:gd name="connsiteY18" fmla="*/ 558266 h 6025415"/>
              <a:gd name="connsiteX19" fmla="*/ 5072513 w 5120640"/>
              <a:gd name="connsiteY19" fmla="*/ 760396 h 6025415"/>
              <a:gd name="connsiteX20" fmla="*/ 4995511 w 5120640"/>
              <a:gd name="connsiteY20" fmla="*/ 1193533 h 6025415"/>
              <a:gd name="connsiteX21" fmla="*/ 5082139 w 5120640"/>
              <a:gd name="connsiteY21" fmla="*/ 1857676 h 6025415"/>
              <a:gd name="connsiteX22" fmla="*/ 5091764 w 5120640"/>
              <a:gd name="connsiteY22" fmla="*/ 2415941 h 6025415"/>
              <a:gd name="connsiteX23" fmla="*/ 5053263 w 5120640"/>
              <a:gd name="connsiteY23" fmla="*/ 2868329 h 6025415"/>
              <a:gd name="connsiteX24" fmla="*/ 5111014 w 5120640"/>
              <a:gd name="connsiteY24" fmla="*/ 3118586 h 6025415"/>
              <a:gd name="connsiteX25" fmla="*/ 5043637 w 5120640"/>
              <a:gd name="connsiteY25" fmla="*/ 3792354 h 6025415"/>
              <a:gd name="connsiteX26" fmla="*/ 5120640 w 5120640"/>
              <a:gd name="connsiteY26" fmla="*/ 3859731 h 6025415"/>
              <a:gd name="connsiteX27" fmla="*/ 5024387 w 5120640"/>
              <a:gd name="connsiteY27" fmla="*/ 3907857 h 6025415"/>
              <a:gd name="connsiteX28" fmla="*/ 5053263 w 5120640"/>
              <a:gd name="connsiteY28" fmla="*/ 4244741 h 6025415"/>
              <a:gd name="connsiteX29" fmla="*/ 5101389 w 5120640"/>
              <a:gd name="connsiteY29" fmla="*/ 4600876 h 6025415"/>
              <a:gd name="connsiteX30" fmla="*/ 5072513 w 5120640"/>
              <a:gd name="connsiteY30" fmla="*/ 4726005 h 6025415"/>
              <a:gd name="connsiteX31" fmla="*/ 5053263 w 5120640"/>
              <a:gd name="connsiteY31" fmla="*/ 4822257 h 6025415"/>
              <a:gd name="connsiteX32" fmla="*/ 5111014 w 5120640"/>
              <a:gd name="connsiteY32" fmla="*/ 4976261 h 6025415"/>
              <a:gd name="connsiteX33" fmla="*/ 5043637 w 5120640"/>
              <a:gd name="connsiteY33" fmla="*/ 5265019 h 6025415"/>
              <a:gd name="connsiteX34" fmla="*/ 5101389 w 5120640"/>
              <a:gd name="connsiteY34" fmla="*/ 5659655 h 6025415"/>
              <a:gd name="connsiteX35" fmla="*/ 5082139 w 5120640"/>
              <a:gd name="connsiteY35" fmla="*/ 5909912 h 6025415"/>
              <a:gd name="connsiteX36" fmla="*/ 4918509 w 5120640"/>
              <a:gd name="connsiteY36" fmla="*/ 5986914 h 6025415"/>
              <a:gd name="connsiteX37" fmla="*/ 4716379 w 5120640"/>
              <a:gd name="connsiteY37" fmla="*/ 5948413 h 6025415"/>
              <a:gd name="connsiteX38" fmla="*/ 4437246 w 5120640"/>
              <a:gd name="connsiteY38" fmla="*/ 5977289 h 6025415"/>
              <a:gd name="connsiteX39" fmla="*/ 3619099 w 5120640"/>
              <a:gd name="connsiteY39" fmla="*/ 5938788 h 6025415"/>
              <a:gd name="connsiteX40" fmla="*/ 2964581 w 5120640"/>
              <a:gd name="connsiteY40" fmla="*/ 6006165 h 6025415"/>
              <a:gd name="connsiteX41" fmla="*/ 2464067 w 5120640"/>
              <a:gd name="connsiteY41" fmla="*/ 5977289 h 6025415"/>
              <a:gd name="connsiteX42" fmla="*/ 1867301 w 5120640"/>
              <a:gd name="connsiteY42" fmla="*/ 6015790 h 6025415"/>
              <a:gd name="connsiteX43" fmla="*/ 1703671 w 5120640"/>
              <a:gd name="connsiteY43" fmla="*/ 5929163 h 6025415"/>
              <a:gd name="connsiteX44" fmla="*/ 1607419 w 5120640"/>
              <a:gd name="connsiteY44" fmla="*/ 6015790 h 6025415"/>
              <a:gd name="connsiteX45" fmla="*/ 1337911 w 5120640"/>
              <a:gd name="connsiteY45" fmla="*/ 6006165 h 6025415"/>
              <a:gd name="connsiteX46" fmla="*/ 962526 w 5120640"/>
              <a:gd name="connsiteY46" fmla="*/ 6025415 h 6025415"/>
              <a:gd name="connsiteX47" fmla="*/ 625642 w 5120640"/>
              <a:gd name="connsiteY47" fmla="*/ 5967664 h 6025415"/>
              <a:gd name="connsiteX48" fmla="*/ 240631 w 5120640"/>
              <a:gd name="connsiteY48" fmla="*/ 6025415 h 6025415"/>
              <a:gd name="connsiteX49" fmla="*/ 67376 w 5120640"/>
              <a:gd name="connsiteY49" fmla="*/ 5967664 h 6025415"/>
              <a:gd name="connsiteX50" fmla="*/ 96252 w 5120640"/>
              <a:gd name="connsiteY50" fmla="*/ 5659655 h 6025415"/>
              <a:gd name="connsiteX51" fmla="*/ 134753 w 5120640"/>
              <a:gd name="connsiteY51" fmla="*/ 5515276 h 6025415"/>
              <a:gd name="connsiteX52" fmla="*/ 86627 w 5120640"/>
              <a:gd name="connsiteY52" fmla="*/ 5322771 h 6025415"/>
              <a:gd name="connsiteX53" fmla="*/ 134753 w 5120640"/>
              <a:gd name="connsiteY53" fmla="*/ 5034013 h 6025415"/>
              <a:gd name="connsiteX54" fmla="*/ 77002 w 5120640"/>
              <a:gd name="connsiteY54" fmla="*/ 4822257 h 6025415"/>
              <a:gd name="connsiteX55" fmla="*/ 48126 w 5120640"/>
              <a:gd name="connsiteY55" fmla="*/ 4658628 h 6025415"/>
              <a:gd name="connsiteX56" fmla="*/ 96252 w 5120640"/>
              <a:gd name="connsiteY56" fmla="*/ 4427621 h 6025415"/>
              <a:gd name="connsiteX57" fmla="*/ 77002 w 5120640"/>
              <a:gd name="connsiteY57" fmla="*/ 4244741 h 6025415"/>
              <a:gd name="connsiteX58" fmla="*/ 28875 w 5120640"/>
              <a:gd name="connsiteY58" fmla="*/ 4090737 h 6025415"/>
              <a:gd name="connsiteX59" fmla="*/ 125128 w 5120640"/>
              <a:gd name="connsiteY59" fmla="*/ 3917483 h 6025415"/>
              <a:gd name="connsiteX60" fmla="*/ 67376 w 5120640"/>
              <a:gd name="connsiteY60" fmla="*/ 3657600 h 6025415"/>
              <a:gd name="connsiteX61" fmla="*/ 96252 w 5120640"/>
              <a:gd name="connsiteY61" fmla="*/ 3407344 h 6025415"/>
              <a:gd name="connsiteX62" fmla="*/ 67376 w 5120640"/>
              <a:gd name="connsiteY62" fmla="*/ 2926080 h 6025415"/>
              <a:gd name="connsiteX63" fmla="*/ 115503 w 5120640"/>
              <a:gd name="connsiteY63" fmla="*/ 2733575 h 6025415"/>
              <a:gd name="connsiteX64" fmla="*/ 57751 w 5120640"/>
              <a:gd name="connsiteY64" fmla="*/ 2531445 h 6025415"/>
              <a:gd name="connsiteX65" fmla="*/ 115503 w 5120640"/>
              <a:gd name="connsiteY65" fmla="*/ 1992430 h 6025415"/>
              <a:gd name="connsiteX66" fmla="*/ 48126 w 5120640"/>
              <a:gd name="connsiteY66" fmla="*/ 1799925 h 6025415"/>
              <a:gd name="connsiteX67" fmla="*/ 96252 w 5120640"/>
              <a:gd name="connsiteY67" fmla="*/ 1347537 h 6025415"/>
              <a:gd name="connsiteX68" fmla="*/ 0 w 5120640"/>
              <a:gd name="connsiteY68" fmla="*/ 818148 h 6025415"/>
              <a:gd name="connsiteX69" fmla="*/ 115503 w 5120640"/>
              <a:gd name="connsiteY69" fmla="*/ 394636 h 6025415"/>
              <a:gd name="connsiteX70" fmla="*/ 77002 w 5120640"/>
              <a:gd name="connsiteY70" fmla="*/ 144379 h 6025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5120640" h="6025415">
                <a:moveTo>
                  <a:pt x="125128" y="0"/>
                </a:moveTo>
                <a:lnTo>
                  <a:pt x="202130" y="48127"/>
                </a:lnTo>
                <a:lnTo>
                  <a:pt x="539014" y="96253"/>
                </a:lnTo>
                <a:lnTo>
                  <a:pt x="808522" y="38501"/>
                </a:lnTo>
                <a:lnTo>
                  <a:pt x="924025" y="57752"/>
                </a:lnTo>
                <a:lnTo>
                  <a:pt x="1203157" y="9626"/>
                </a:lnTo>
                <a:lnTo>
                  <a:pt x="1636294" y="67377"/>
                </a:lnTo>
                <a:lnTo>
                  <a:pt x="2107932" y="28876"/>
                </a:lnTo>
                <a:lnTo>
                  <a:pt x="2550694" y="38501"/>
                </a:lnTo>
                <a:lnTo>
                  <a:pt x="2858703" y="77003"/>
                </a:lnTo>
                <a:lnTo>
                  <a:pt x="3108960" y="9626"/>
                </a:lnTo>
                <a:lnTo>
                  <a:pt x="3503595" y="67377"/>
                </a:lnTo>
                <a:lnTo>
                  <a:pt x="3850105" y="77003"/>
                </a:lnTo>
                <a:lnTo>
                  <a:pt x="4225490" y="19251"/>
                </a:lnTo>
                <a:lnTo>
                  <a:pt x="4581625" y="77003"/>
                </a:lnTo>
                <a:lnTo>
                  <a:pt x="4928134" y="57752"/>
                </a:lnTo>
                <a:lnTo>
                  <a:pt x="5120640" y="38501"/>
                </a:lnTo>
                <a:lnTo>
                  <a:pt x="5091764" y="298384"/>
                </a:lnTo>
                <a:lnTo>
                  <a:pt x="5005136" y="558266"/>
                </a:lnTo>
                <a:lnTo>
                  <a:pt x="5072513" y="760396"/>
                </a:lnTo>
                <a:lnTo>
                  <a:pt x="4995511" y="1193533"/>
                </a:lnTo>
                <a:lnTo>
                  <a:pt x="5082139" y="1857676"/>
                </a:lnTo>
                <a:lnTo>
                  <a:pt x="5091764" y="2415941"/>
                </a:lnTo>
                <a:lnTo>
                  <a:pt x="5053263" y="2868329"/>
                </a:lnTo>
                <a:lnTo>
                  <a:pt x="5111014" y="3118586"/>
                </a:lnTo>
                <a:lnTo>
                  <a:pt x="5043637" y="3792354"/>
                </a:lnTo>
                <a:lnTo>
                  <a:pt x="5120640" y="3859731"/>
                </a:lnTo>
                <a:lnTo>
                  <a:pt x="5024387" y="3907857"/>
                </a:lnTo>
                <a:lnTo>
                  <a:pt x="5053263" y="4244741"/>
                </a:lnTo>
                <a:lnTo>
                  <a:pt x="5101389" y="4600876"/>
                </a:lnTo>
                <a:lnTo>
                  <a:pt x="5072513" y="4726005"/>
                </a:lnTo>
                <a:lnTo>
                  <a:pt x="5053263" y="4822257"/>
                </a:lnTo>
                <a:lnTo>
                  <a:pt x="5111014" y="4976261"/>
                </a:lnTo>
                <a:lnTo>
                  <a:pt x="5043637" y="5265019"/>
                </a:lnTo>
                <a:lnTo>
                  <a:pt x="5101389" y="5659655"/>
                </a:lnTo>
                <a:lnTo>
                  <a:pt x="5082139" y="5909912"/>
                </a:lnTo>
                <a:lnTo>
                  <a:pt x="4918509" y="5986914"/>
                </a:lnTo>
                <a:lnTo>
                  <a:pt x="4716379" y="5948413"/>
                </a:lnTo>
                <a:lnTo>
                  <a:pt x="4437246" y="5977289"/>
                </a:lnTo>
                <a:lnTo>
                  <a:pt x="3619099" y="5938788"/>
                </a:lnTo>
                <a:lnTo>
                  <a:pt x="2964581" y="6006165"/>
                </a:lnTo>
                <a:lnTo>
                  <a:pt x="2464067" y="5977289"/>
                </a:lnTo>
                <a:lnTo>
                  <a:pt x="1867301" y="6015790"/>
                </a:lnTo>
                <a:lnTo>
                  <a:pt x="1703671" y="5929163"/>
                </a:lnTo>
                <a:lnTo>
                  <a:pt x="1607419" y="6015790"/>
                </a:lnTo>
                <a:lnTo>
                  <a:pt x="1337911" y="6006165"/>
                </a:lnTo>
                <a:lnTo>
                  <a:pt x="962526" y="6025415"/>
                </a:lnTo>
                <a:lnTo>
                  <a:pt x="625642" y="5967664"/>
                </a:lnTo>
                <a:lnTo>
                  <a:pt x="240631" y="6025415"/>
                </a:lnTo>
                <a:lnTo>
                  <a:pt x="67376" y="5967664"/>
                </a:lnTo>
                <a:lnTo>
                  <a:pt x="96252" y="5659655"/>
                </a:lnTo>
                <a:lnTo>
                  <a:pt x="134753" y="5515276"/>
                </a:lnTo>
                <a:lnTo>
                  <a:pt x="86627" y="5322771"/>
                </a:lnTo>
                <a:lnTo>
                  <a:pt x="134753" y="5034013"/>
                </a:lnTo>
                <a:lnTo>
                  <a:pt x="77002" y="4822257"/>
                </a:lnTo>
                <a:lnTo>
                  <a:pt x="48126" y="4658628"/>
                </a:lnTo>
                <a:lnTo>
                  <a:pt x="96252" y="4427621"/>
                </a:lnTo>
                <a:lnTo>
                  <a:pt x="77002" y="4244741"/>
                </a:lnTo>
                <a:lnTo>
                  <a:pt x="28875" y="4090737"/>
                </a:lnTo>
                <a:lnTo>
                  <a:pt x="125128" y="3917483"/>
                </a:lnTo>
                <a:lnTo>
                  <a:pt x="67376" y="3657600"/>
                </a:lnTo>
                <a:lnTo>
                  <a:pt x="96252" y="3407344"/>
                </a:lnTo>
                <a:lnTo>
                  <a:pt x="67376" y="2926080"/>
                </a:lnTo>
                <a:lnTo>
                  <a:pt x="115503" y="2733575"/>
                </a:lnTo>
                <a:lnTo>
                  <a:pt x="57751" y="2531445"/>
                </a:lnTo>
                <a:lnTo>
                  <a:pt x="115503" y="1992430"/>
                </a:lnTo>
                <a:lnTo>
                  <a:pt x="48126" y="1799925"/>
                </a:lnTo>
                <a:lnTo>
                  <a:pt x="96252" y="1347537"/>
                </a:lnTo>
                <a:lnTo>
                  <a:pt x="0" y="818148"/>
                </a:lnTo>
                <a:lnTo>
                  <a:pt x="115503" y="394636"/>
                </a:lnTo>
                <a:lnTo>
                  <a:pt x="77002" y="144379"/>
                </a:lnTo>
                <a:close/>
              </a:path>
            </a:pathLst>
          </a:cu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3CBBE109-D244-4E26-8458-F834000C05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创作形式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E92C989-B28C-44CA-827A-091C138E5BC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0208" y="2617898"/>
            <a:ext cx="6351792" cy="424010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BB24F5BD-57E9-4CA7-8279-FC0C358717B3}"/>
              </a:ext>
            </a:extLst>
          </p:cNvPr>
          <p:cNvSpPr txBox="1"/>
          <p:nvPr/>
        </p:nvSpPr>
        <p:spPr>
          <a:xfrm>
            <a:off x="921619" y="2287020"/>
            <a:ext cx="4285648" cy="23596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chemeClr val="accent2"/>
              </a:buClr>
              <a:buSzPct val="50000"/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油画（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an oil painting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）</a:t>
            </a:r>
            <a:endParaRPr lang="en-US" altLang="zh-CN" sz="20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  <a:buClr>
                <a:schemeClr val="accent2"/>
              </a:buClr>
              <a:buSzPct val="50000"/>
            </a:pP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     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是使用快干性的植物油（亚麻仁油、罂粟油、核桃油等）调和颜料，在画布亚麻布，纸板或木板上进行制作的一个画种。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A6C502D-AF7D-47E2-9467-3709DC703549}"/>
              </a:ext>
            </a:extLst>
          </p:cNvPr>
          <p:cNvSpPr txBox="1"/>
          <p:nvPr/>
        </p:nvSpPr>
        <p:spPr>
          <a:xfrm>
            <a:off x="921619" y="1700533"/>
            <a:ext cx="4822336" cy="5130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chemeClr val="accent2"/>
              </a:buClr>
              <a:buSzPct val="50000"/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莫奈的主要创作形式是油画。</a:t>
            </a:r>
          </a:p>
        </p:txBody>
      </p:sp>
    </p:spTree>
    <p:extLst>
      <p:ext uri="{BB962C8B-B14F-4D97-AF65-F5344CB8AC3E}">
        <p14:creationId xmlns:p14="http://schemas.microsoft.com/office/powerpoint/2010/main" val="42494685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图片 102">
            <a:extLst>
              <a:ext uri="{FF2B5EF4-FFF2-40B4-BE49-F238E27FC236}">
                <a16:creationId xmlns:a16="http://schemas.microsoft.com/office/drawing/2014/main" id="{C6E0CD05-905C-4043-AB9E-1437FDFA575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>
            <a:off x="0" y="2128927"/>
            <a:ext cx="12192000" cy="3558961"/>
          </a:xfrm>
          <a:prstGeom prst="rect">
            <a:avLst/>
          </a:prstGeom>
        </p:spPr>
      </p:pic>
      <p:pic>
        <p:nvPicPr>
          <p:cNvPr id="97" name="图片 96">
            <a:extLst>
              <a:ext uri="{FF2B5EF4-FFF2-40B4-BE49-F238E27FC236}">
                <a16:creationId xmlns:a16="http://schemas.microsoft.com/office/drawing/2014/main" id="{91C7262D-67E2-4699-87C3-9A8075FF201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prstClr val="black"/>
              <a:schemeClr val="tx2">
                <a:lumMod val="20000"/>
                <a:lumOff val="8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01501" y="3908408"/>
            <a:ext cx="2892002" cy="1855472"/>
          </a:xfrm>
          <a:custGeom>
            <a:avLst/>
            <a:gdLst>
              <a:gd name="connsiteX0" fmla="*/ 0 w 5700962"/>
              <a:gd name="connsiteY0" fmla="*/ 0 h 5671047"/>
              <a:gd name="connsiteX1" fmla="*/ 5700962 w 5700962"/>
              <a:gd name="connsiteY1" fmla="*/ 0 h 5671047"/>
              <a:gd name="connsiteX2" fmla="*/ 5700962 w 5700962"/>
              <a:gd name="connsiteY2" fmla="*/ 5671047 h 5671047"/>
              <a:gd name="connsiteX3" fmla="*/ 0 w 5700962"/>
              <a:gd name="connsiteY3" fmla="*/ 5671047 h 567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00962" h="5671047">
                <a:moveTo>
                  <a:pt x="0" y="0"/>
                </a:moveTo>
                <a:lnTo>
                  <a:pt x="5700962" y="0"/>
                </a:lnTo>
                <a:lnTo>
                  <a:pt x="5700962" y="5671047"/>
                </a:lnTo>
                <a:lnTo>
                  <a:pt x="0" y="5671047"/>
                </a:lnTo>
                <a:close/>
              </a:path>
            </a:pathLst>
          </a:custGeom>
          <a:effectLst>
            <a:outerShdw blurRad="381000" dist="38100" dir="5400000" algn="tl" rotWithShape="0">
              <a:prstClr val="black">
                <a:alpha val="20000"/>
              </a:prstClr>
            </a:outerShdw>
          </a:effectLst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3CBBE109-D244-4E26-8458-F834000C05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创作形式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4E209043-45E3-4358-836F-64D9D6046FC3}"/>
              </a:ext>
            </a:extLst>
          </p:cNvPr>
          <p:cNvSpPr/>
          <p:nvPr/>
        </p:nvSpPr>
        <p:spPr>
          <a:xfrm>
            <a:off x="303951" y="2053259"/>
            <a:ext cx="2891038" cy="702376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7E0E6F6E-8512-41FE-8507-A3183EC637DA}"/>
              </a:ext>
            </a:extLst>
          </p:cNvPr>
          <p:cNvSpPr/>
          <p:nvPr/>
        </p:nvSpPr>
        <p:spPr>
          <a:xfrm>
            <a:off x="303951" y="2747162"/>
            <a:ext cx="2891038" cy="1151738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76B57F7-1E74-4CCD-8725-9131D023D775}"/>
              </a:ext>
            </a:extLst>
          </p:cNvPr>
          <p:cNvSpPr txBox="1"/>
          <p:nvPr/>
        </p:nvSpPr>
        <p:spPr>
          <a:xfrm>
            <a:off x="660400" y="2204392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latin typeface="+mj-ea"/>
                <a:ea typeface="+mj-ea"/>
              </a:rPr>
              <a:t>颜料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13ECAF09-5C10-443F-971E-5EA08204BA4D}"/>
              </a:ext>
            </a:extLst>
          </p:cNvPr>
          <p:cNvSpPr txBox="1"/>
          <p:nvPr/>
        </p:nvSpPr>
        <p:spPr>
          <a:xfrm>
            <a:off x="691751" y="2999866"/>
            <a:ext cx="213538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sz="1800" dirty="0">
                <a:solidFill>
                  <a:schemeClr val="tx1"/>
                </a:solidFill>
              </a:rPr>
              <a:t>分矿物质和化学合成两大类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1CBFCE07-63F4-4530-87AE-14AB072AAD86}"/>
              </a:ext>
            </a:extLst>
          </p:cNvPr>
          <p:cNvSpPr/>
          <p:nvPr/>
        </p:nvSpPr>
        <p:spPr>
          <a:xfrm>
            <a:off x="3194989" y="3192053"/>
            <a:ext cx="2891038" cy="702376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F0867448-CE4B-4EF0-980F-603C26A86132}"/>
              </a:ext>
            </a:extLst>
          </p:cNvPr>
          <p:cNvSpPr/>
          <p:nvPr/>
        </p:nvSpPr>
        <p:spPr>
          <a:xfrm>
            <a:off x="3194989" y="2043428"/>
            <a:ext cx="2891038" cy="1151738"/>
          </a:xfrm>
          <a:prstGeom prst="rect">
            <a:avLst/>
          </a:prstGeom>
          <a:solidFill>
            <a:schemeClr val="tx2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037BBFE5-DEBB-47E9-B18C-82E4665287AD}"/>
              </a:ext>
            </a:extLst>
          </p:cNvPr>
          <p:cNvSpPr txBox="1"/>
          <p:nvPr/>
        </p:nvSpPr>
        <p:spPr>
          <a:xfrm>
            <a:off x="5025104" y="3343186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+mj-ea"/>
                <a:ea typeface="+mj-ea"/>
              </a:rPr>
              <a:t>松节油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FF4F194D-07FC-49AB-B30B-5685AF9CE68C}"/>
              </a:ext>
            </a:extLst>
          </p:cNvPr>
          <p:cNvSpPr txBox="1"/>
          <p:nvPr/>
        </p:nvSpPr>
        <p:spPr>
          <a:xfrm>
            <a:off x="3572816" y="2361636"/>
            <a:ext cx="213538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sz="1800" b="0" i="0" dirty="0">
                <a:solidFill>
                  <a:schemeClr val="tx1"/>
                </a:solidFill>
              </a:rPr>
              <a:t>是一种挥发性医用由，可稀释颜料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FC3659FD-BBC2-4CA9-BE0B-A754746E6C97}"/>
              </a:ext>
            </a:extLst>
          </p:cNvPr>
          <p:cNvSpPr/>
          <p:nvPr/>
        </p:nvSpPr>
        <p:spPr>
          <a:xfrm>
            <a:off x="303951" y="5061504"/>
            <a:ext cx="2891038" cy="702376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10DD9596-5C8A-4312-978C-5D9F0CEE4B54}"/>
              </a:ext>
            </a:extLst>
          </p:cNvPr>
          <p:cNvSpPr/>
          <p:nvPr/>
        </p:nvSpPr>
        <p:spPr>
          <a:xfrm>
            <a:off x="303951" y="3912879"/>
            <a:ext cx="2891038" cy="1151738"/>
          </a:xfrm>
          <a:prstGeom prst="rect">
            <a:avLst/>
          </a:prstGeom>
          <a:solidFill>
            <a:schemeClr val="tx2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0AE22673-0605-4EAF-9D9D-3D62CEB5BF90}"/>
              </a:ext>
            </a:extLst>
          </p:cNvPr>
          <p:cNvSpPr txBox="1"/>
          <p:nvPr/>
        </p:nvSpPr>
        <p:spPr>
          <a:xfrm>
            <a:off x="2347435" y="5248703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+mj-ea"/>
                <a:ea typeface="+mj-ea"/>
              </a:rPr>
              <a:t>画布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3B1F9438-C94F-4796-99B6-7457D962B8F2}"/>
              </a:ext>
            </a:extLst>
          </p:cNvPr>
          <p:cNvSpPr txBox="1"/>
          <p:nvPr/>
        </p:nvSpPr>
        <p:spPr>
          <a:xfrm>
            <a:off x="681778" y="4231087"/>
            <a:ext cx="213538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sz="1800" b="0" i="0" dirty="0">
                <a:solidFill>
                  <a:schemeClr val="tx1"/>
                </a:solidFill>
              </a:rPr>
              <a:t>亚麻布或帆布紧绷在木质内框上</a:t>
            </a:r>
            <a:endParaRPr lang="zh-CN" altLang="en-US" sz="1800" dirty="0">
              <a:solidFill>
                <a:schemeClr val="tx1"/>
              </a:solidFill>
            </a:endParaRP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0836086D-3042-478E-BEC6-CF49ABDF17C7}"/>
              </a:ext>
            </a:extLst>
          </p:cNvPr>
          <p:cNvSpPr/>
          <p:nvPr/>
        </p:nvSpPr>
        <p:spPr>
          <a:xfrm>
            <a:off x="3194989" y="3918239"/>
            <a:ext cx="2891038" cy="702376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5DBC6177-9FB9-4398-AF76-4DDB573D1F72}"/>
              </a:ext>
            </a:extLst>
          </p:cNvPr>
          <p:cNvSpPr/>
          <p:nvPr/>
        </p:nvSpPr>
        <p:spPr>
          <a:xfrm>
            <a:off x="3194989" y="4612142"/>
            <a:ext cx="2891038" cy="1151738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54DC8C56-F653-42F0-8487-0F43D0F33E69}"/>
              </a:ext>
            </a:extLst>
          </p:cNvPr>
          <p:cNvSpPr txBox="1"/>
          <p:nvPr/>
        </p:nvSpPr>
        <p:spPr>
          <a:xfrm>
            <a:off x="3551438" y="4069372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+mj-ea"/>
                <a:ea typeface="+mj-ea"/>
              </a:rPr>
              <a:t>上光油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5B5C72F7-8F18-4E61-8231-A99D0EA69907}"/>
              </a:ext>
            </a:extLst>
          </p:cNvPr>
          <p:cNvSpPr txBox="1"/>
          <p:nvPr/>
        </p:nvSpPr>
        <p:spPr>
          <a:xfrm>
            <a:off x="3511132" y="4864846"/>
            <a:ext cx="225875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sz="1800" b="0" i="0" dirty="0">
                <a:solidFill>
                  <a:schemeClr val="tx1"/>
                </a:solidFill>
              </a:rPr>
              <a:t>保持画面的光泽度，防止空气侵蚀和积垢</a:t>
            </a:r>
            <a:endParaRPr lang="zh-CN" altLang="en-US" sz="1800" dirty="0">
              <a:solidFill>
                <a:schemeClr val="tx1"/>
              </a:solidFill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B08D7854-BA64-4124-909F-52D0D9AA306A}"/>
              </a:ext>
            </a:extLst>
          </p:cNvPr>
          <p:cNvSpPr/>
          <p:nvPr/>
        </p:nvSpPr>
        <p:spPr>
          <a:xfrm flipH="1">
            <a:off x="6111427" y="2047104"/>
            <a:ext cx="2891038" cy="702376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06BD7E27-F58B-4EBB-9AC1-E880E66103C7}"/>
              </a:ext>
            </a:extLst>
          </p:cNvPr>
          <p:cNvSpPr/>
          <p:nvPr/>
        </p:nvSpPr>
        <p:spPr>
          <a:xfrm flipH="1">
            <a:off x="6111427" y="2741007"/>
            <a:ext cx="2891038" cy="1151738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DAA4FCD5-0C65-4365-9C44-91313082C431}"/>
              </a:ext>
            </a:extLst>
          </p:cNvPr>
          <p:cNvSpPr txBox="1"/>
          <p:nvPr/>
        </p:nvSpPr>
        <p:spPr>
          <a:xfrm flipH="1">
            <a:off x="7948389" y="2198237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+mj-ea"/>
                <a:ea typeface="+mj-ea"/>
              </a:rPr>
              <a:t>画笔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6BB0D544-26F4-4C4D-8EDF-A77439051526}"/>
              </a:ext>
            </a:extLst>
          </p:cNvPr>
          <p:cNvSpPr txBox="1"/>
          <p:nvPr/>
        </p:nvSpPr>
        <p:spPr>
          <a:xfrm flipH="1">
            <a:off x="6479281" y="2993711"/>
            <a:ext cx="213538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sz="1800" b="0" i="0" dirty="0">
                <a:solidFill>
                  <a:schemeClr val="tx1"/>
                </a:solidFill>
              </a:rPr>
              <a:t>用弹性适中的动物毛制成</a:t>
            </a:r>
            <a:endParaRPr lang="zh-CN" altLang="en-US" sz="1800" dirty="0">
              <a:solidFill>
                <a:schemeClr val="tx1"/>
              </a:solidFill>
            </a:endParaRP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36F0CFBA-6545-4CEC-81B4-5E97C9AC9C5F}"/>
              </a:ext>
            </a:extLst>
          </p:cNvPr>
          <p:cNvSpPr/>
          <p:nvPr/>
        </p:nvSpPr>
        <p:spPr>
          <a:xfrm flipH="1">
            <a:off x="9002465" y="3185898"/>
            <a:ext cx="2891038" cy="702376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FA81F64A-5736-4549-8644-8F92137605B8}"/>
              </a:ext>
            </a:extLst>
          </p:cNvPr>
          <p:cNvSpPr/>
          <p:nvPr/>
        </p:nvSpPr>
        <p:spPr>
          <a:xfrm flipH="1">
            <a:off x="9002465" y="2037273"/>
            <a:ext cx="2891038" cy="1151738"/>
          </a:xfrm>
          <a:prstGeom prst="rect">
            <a:avLst/>
          </a:prstGeom>
          <a:solidFill>
            <a:schemeClr val="tx2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7A591550-CE05-468C-8233-245D4D534266}"/>
              </a:ext>
            </a:extLst>
          </p:cNvPr>
          <p:cNvSpPr txBox="1"/>
          <p:nvPr/>
        </p:nvSpPr>
        <p:spPr>
          <a:xfrm flipH="1">
            <a:off x="9266896" y="3337031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+mj-ea"/>
                <a:ea typeface="+mj-ea"/>
              </a:rPr>
              <a:t>画刀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F926EC9B-42FC-4B71-97DF-921D5961461F}"/>
              </a:ext>
            </a:extLst>
          </p:cNvPr>
          <p:cNvSpPr txBox="1"/>
          <p:nvPr/>
        </p:nvSpPr>
        <p:spPr>
          <a:xfrm flipH="1">
            <a:off x="9380292" y="2355481"/>
            <a:ext cx="213538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sz="1800" b="0" i="0" dirty="0">
                <a:solidFill>
                  <a:schemeClr val="tx1"/>
                </a:solidFill>
              </a:rPr>
              <a:t>用富有弹性的薄钢片制成</a:t>
            </a:r>
            <a:endParaRPr lang="zh-CN" altLang="en-US" sz="1800" dirty="0">
              <a:solidFill>
                <a:schemeClr val="tx1"/>
              </a:solidFill>
            </a:endParaRPr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id="{C583661A-C6AA-42E1-BF01-A70DAFF7226F}"/>
              </a:ext>
            </a:extLst>
          </p:cNvPr>
          <p:cNvSpPr/>
          <p:nvPr/>
        </p:nvSpPr>
        <p:spPr>
          <a:xfrm flipH="1">
            <a:off x="6111427" y="5059269"/>
            <a:ext cx="2891038" cy="702376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id="{F5D067A4-01B2-4BBE-A25B-33554398B78A}"/>
              </a:ext>
            </a:extLst>
          </p:cNvPr>
          <p:cNvSpPr/>
          <p:nvPr/>
        </p:nvSpPr>
        <p:spPr>
          <a:xfrm flipH="1">
            <a:off x="6111427" y="3910644"/>
            <a:ext cx="2891038" cy="1151738"/>
          </a:xfrm>
          <a:prstGeom prst="rect">
            <a:avLst/>
          </a:prstGeom>
          <a:solidFill>
            <a:schemeClr val="tx2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DF6B05A6-848A-402A-B07F-46DD1CA893D5}"/>
              </a:ext>
            </a:extLst>
          </p:cNvPr>
          <p:cNvSpPr txBox="1"/>
          <p:nvPr/>
        </p:nvSpPr>
        <p:spPr>
          <a:xfrm flipH="1">
            <a:off x="6375858" y="5210402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+mj-ea"/>
                <a:ea typeface="+mj-ea"/>
              </a:rPr>
              <a:t>外框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23034BEA-22E4-44D3-84C1-3DF6B37BF3CB}"/>
              </a:ext>
            </a:extLst>
          </p:cNvPr>
          <p:cNvSpPr txBox="1"/>
          <p:nvPr/>
        </p:nvSpPr>
        <p:spPr>
          <a:xfrm flipH="1">
            <a:off x="6298874" y="4071014"/>
            <a:ext cx="2615946" cy="83099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en-US" sz="1800" b="0" i="0" dirty="0">
                <a:solidFill>
                  <a:schemeClr val="tx1"/>
                </a:solidFill>
              </a:rPr>
              <a:t>框形成观者对作品视域的界限，使画面显得完整、集中</a:t>
            </a:r>
            <a:endParaRPr lang="zh-CN" altLang="en-US" sz="1800" dirty="0">
              <a:solidFill>
                <a:schemeClr val="tx1"/>
              </a:solidFill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AB1BAF25-26ED-4EEC-91AA-C345AA87D83C}"/>
              </a:ext>
            </a:extLst>
          </p:cNvPr>
          <p:cNvSpPr txBox="1"/>
          <p:nvPr/>
        </p:nvSpPr>
        <p:spPr>
          <a:xfrm>
            <a:off x="9538871" y="450651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+mj-ea"/>
                <a:ea typeface="+mj-ea"/>
              </a:rPr>
              <a:t>材料及工具</a:t>
            </a:r>
          </a:p>
        </p:txBody>
      </p:sp>
      <p:pic>
        <p:nvPicPr>
          <p:cNvPr id="87" name="图片 86">
            <a:extLst>
              <a:ext uri="{FF2B5EF4-FFF2-40B4-BE49-F238E27FC236}">
                <a16:creationId xmlns:a16="http://schemas.microsoft.com/office/drawing/2014/main" id="{0251B2E4-C6C4-4CDD-8BC5-0A877283132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7631" y="2060247"/>
            <a:ext cx="1107358" cy="702377"/>
          </a:xfrm>
          <a:prstGeom prst="rect">
            <a:avLst/>
          </a:prstGeom>
        </p:spPr>
      </p:pic>
      <p:pic>
        <p:nvPicPr>
          <p:cNvPr id="96" name="图片 95">
            <a:extLst>
              <a:ext uri="{FF2B5EF4-FFF2-40B4-BE49-F238E27FC236}">
                <a16:creationId xmlns:a16="http://schemas.microsoft.com/office/drawing/2014/main" id="{ECC7F108-CB9F-44D8-B31C-D67D434E38D2}"/>
              </a:ext>
            </a:extLst>
          </p:cNvPr>
          <p:cNvPicPr>
            <a:picLocks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V="1">
            <a:off x="10952759" y="2900603"/>
            <a:ext cx="597614" cy="1272967"/>
          </a:xfrm>
          <a:prstGeom prst="rect">
            <a:avLst/>
          </a:prstGeom>
        </p:spPr>
      </p:pic>
      <p:pic>
        <p:nvPicPr>
          <p:cNvPr id="101" name="图片 100">
            <a:extLst>
              <a:ext uri="{FF2B5EF4-FFF2-40B4-BE49-F238E27FC236}">
                <a16:creationId xmlns:a16="http://schemas.microsoft.com/office/drawing/2014/main" id="{FC58E93C-86D6-4B20-A683-DF326DACD07C}"/>
              </a:ext>
            </a:extLst>
          </p:cNvPr>
          <p:cNvPicPr>
            <a:picLocks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6463099" y="1767887"/>
            <a:ext cx="597614" cy="1272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45915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949606D-E938-46F5-8C20-67B4C7ADFC8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duotone>
              <a:prstClr val="black"/>
              <a:schemeClr val="tx2">
                <a:lumMod val="20000"/>
                <a:lumOff val="8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30450" y="2521791"/>
            <a:ext cx="7531100" cy="1814418"/>
          </a:xfrm>
          <a:custGeom>
            <a:avLst/>
            <a:gdLst>
              <a:gd name="connsiteX0" fmla="*/ 0 w 5700962"/>
              <a:gd name="connsiteY0" fmla="*/ 0 h 5671047"/>
              <a:gd name="connsiteX1" fmla="*/ 5700962 w 5700962"/>
              <a:gd name="connsiteY1" fmla="*/ 0 h 5671047"/>
              <a:gd name="connsiteX2" fmla="*/ 5700962 w 5700962"/>
              <a:gd name="connsiteY2" fmla="*/ 5671047 h 5671047"/>
              <a:gd name="connsiteX3" fmla="*/ 0 w 5700962"/>
              <a:gd name="connsiteY3" fmla="*/ 5671047 h 567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00962" h="5671047">
                <a:moveTo>
                  <a:pt x="0" y="0"/>
                </a:moveTo>
                <a:lnTo>
                  <a:pt x="5700962" y="0"/>
                </a:lnTo>
                <a:lnTo>
                  <a:pt x="5700962" y="5671047"/>
                </a:lnTo>
                <a:lnTo>
                  <a:pt x="0" y="5671047"/>
                </a:lnTo>
                <a:close/>
              </a:path>
            </a:pathLst>
          </a:custGeom>
          <a:effectLst>
            <a:outerShdw blurRad="381000" dist="38100" dir="5400000" algn="tl" rotWithShape="0">
              <a:prstClr val="black">
                <a:alpha val="20000"/>
              </a:prstClr>
            </a:outerShdw>
          </a:effectLst>
        </p:spPr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id="{D0028AE6-27CD-431E-87A5-584E2C33FA6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666226" y="2804585"/>
            <a:ext cx="5412611" cy="1531624"/>
          </a:xfrm>
        </p:spPr>
        <p:txBody>
          <a:bodyPr>
            <a:normAutofit/>
          </a:bodyPr>
          <a:lstStyle/>
          <a:p>
            <a:r>
              <a:rPr lang="en-US" altLang="zh-CN" sz="8800" dirty="0"/>
              <a:t>THANKS</a:t>
            </a:r>
            <a:endParaRPr lang="zh-CN" altLang="en-US" sz="8800" dirty="0"/>
          </a:p>
        </p:txBody>
      </p:sp>
    </p:spTree>
    <p:extLst>
      <p:ext uri="{BB962C8B-B14F-4D97-AF65-F5344CB8AC3E}">
        <p14:creationId xmlns:p14="http://schemas.microsoft.com/office/powerpoint/2010/main" val="387365354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F9374278-10F6-524A-9921-1517A1450C07}"/>
              </a:ext>
            </a:extLst>
          </p:cNvPr>
          <p:cNvSpPr/>
          <p:nvPr/>
        </p:nvSpPr>
        <p:spPr>
          <a:xfrm>
            <a:off x="5999" y="0"/>
            <a:ext cx="12180003" cy="6858000"/>
          </a:xfrm>
          <a:prstGeom prst="rect">
            <a:avLst/>
          </a:prstGeom>
          <a:solidFill>
            <a:srgbClr val="E6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60BD5DE-E436-6648-A09B-EBDB841FD3B5}"/>
              </a:ext>
            </a:extLst>
          </p:cNvPr>
          <p:cNvSpPr/>
          <p:nvPr/>
        </p:nvSpPr>
        <p:spPr>
          <a:xfrm>
            <a:off x="626964" y="568470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标注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A9DE9CD-FFC3-7B49-B223-E3D3C96625C3}"/>
              </a:ext>
            </a:extLst>
          </p:cNvPr>
          <p:cNvSpPr/>
          <p:nvPr/>
        </p:nvSpPr>
        <p:spPr>
          <a:xfrm>
            <a:off x="2450801" y="595724"/>
            <a:ext cx="1402001" cy="5666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字体使用 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行距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声明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来源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作者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97ADEB5-C7B4-3947-AFB4-9E9C01B69291}"/>
              </a:ext>
            </a:extLst>
          </p:cNvPr>
          <p:cNvSpPr/>
          <p:nvPr/>
        </p:nvSpPr>
        <p:spPr>
          <a:xfrm>
            <a:off x="4159510" y="595724"/>
            <a:ext cx="7074345" cy="5666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英文标题 </a:t>
            </a:r>
            <a:r>
              <a:rPr lang="en-US" altLang="zh-CN" sz="1400" dirty="0" err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OPPOSans</a:t>
            </a:r>
            <a:r>
              <a:rPr lang="en-US" altLang="zh-CN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 H</a:t>
            </a: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（可商用字体）英文正文 </a:t>
            </a:r>
            <a:r>
              <a:rPr lang="en-US" altLang="zh-CN" sz="1400" dirty="0" err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OPPOSans</a:t>
            </a:r>
            <a:r>
              <a:rPr lang="en-US" altLang="zh-CN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 L</a:t>
            </a: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（可商用字体）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中文标题 思源黑体 </a:t>
            </a:r>
            <a:r>
              <a:rPr lang="en-US" altLang="zh-CN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Heavy</a:t>
            </a: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（可商用字体）中文标题 </a:t>
            </a:r>
            <a:r>
              <a:rPr lang="en-US" altLang="zh-CN" sz="1400" dirty="0" err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OPPOSans</a:t>
            </a:r>
            <a:r>
              <a:rPr lang="en-US" altLang="zh-CN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 L </a:t>
            </a: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（可商用字体）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正文 </a:t>
            </a:r>
            <a:r>
              <a:rPr lang="en-US" altLang="zh-CN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1.5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400" dirty="0">
                <a:hlinkClick r:id="rId2"/>
              </a:rPr>
              <a:t>Claude Monet - 1365 artworks - painting (wikiart.org) </a:t>
            </a: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（可商用素材网站）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400" dirty="0">
                <a:hlinkClick r:id="rId3"/>
              </a:rPr>
              <a:t>Beautiful Free Images &amp; Pictures | </a:t>
            </a:r>
            <a:r>
              <a:rPr lang="en-US" altLang="zh-CN" sz="1400" dirty="0" err="1">
                <a:hlinkClick r:id="rId3"/>
              </a:rPr>
              <a:t>Unsplash</a:t>
            </a: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（可商用素材网站）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本网站所提供的任何信息内容（包括但不限于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 charset="0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 charset="0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模板、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 charset="0"/>
              </a:rPr>
              <a:t>Word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 charset="0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文档、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 charset="0"/>
              </a:rPr>
              <a:t>Excel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 charset="0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图表、图片素材等）均受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中华人民共和国著作权法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信息网络传播权保护条例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及其他适用的法律法规的保护，未经权利人书面明确授权，信息内容的任何部分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(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包括图片或图表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)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不得被全部或部分的复制、传播、销售，否则将承担法律责任。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设计灵感来自画廊展览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喵斐（</a:t>
            </a:r>
            <a:r>
              <a:rPr lang="en-US" altLang="zh-CN" sz="1400" b="0" i="0" dirty="0">
                <a:solidFill>
                  <a:srgbClr val="81858A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r>
              <a:rPr lang="en-US" altLang="zh-CN" sz="1400" b="0" i="0" dirty="0">
                <a:solidFill>
                  <a:schemeClr val="bg1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mengfei_1209@163.com </a:t>
            </a: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C0CD6D1-5081-4E4C-B09E-BFB8EF2CFF8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98462" y="83245"/>
            <a:ext cx="1402001" cy="629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24956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A2E9FF9-5F98-46CF-80CF-44999375D1F2}"/>
              </a:ext>
            </a:extLst>
          </p:cNvPr>
          <p:cNvSpPr/>
          <p:nvPr/>
        </p:nvSpPr>
        <p:spPr>
          <a:xfrm>
            <a:off x="440603" y="759873"/>
            <a:ext cx="1713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模板使用技巧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 1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F08F565-8C1C-40A3-A39F-868D6E6078C5}"/>
              </a:ext>
            </a:extLst>
          </p:cNvPr>
          <p:cNvSpPr/>
          <p:nvPr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2A63C98-EB8E-4AAC-B114-1C9FAB00A939}"/>
              </a:ext>
            </a:extLst>
          </p:cNvPr>
          <p:cNvSpPr txBox="1"/>
          <p:nvPr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一键调整模板颜色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F91CD31-86DD-49B3-9B1D-5C1395EEAB2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E87686DD-6545-4904-973E-2B400FB5A1E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4300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011465FE-DDF8-4019-8103-9D7AF722DD80}"/>
              </a:ext>
            </a:extLst>
          </p:cNvPr>
          <p:cNvSpPr txBox="1"/>
          <p:nvPr/>
        </p:nvSpPr>
        <p:spPr>
          <a:xfrm>
            <a:off x="333477" y="6061002"/>
            <a:ext cx="3183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选择“设计”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“变体”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“颜色”；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D5D0B4D-74E3-422A-89DA-4C0C454EA87E}"/>
              </a:ext>
            </a:extLst>
          </p:cNvPr>
          <p:cNvSpPr txBox="1"/>
          <p:nvPr/>
        </p:nvSpPr>
        <p:spPr>
          <a:xfrm>
            <a:off x="6360651" y="6061002"/>
            <a:ext cx="45624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选择你喜欢的颜色搭配，模板一秒调整为你选颜色。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16FBE5DA-43F8-4B32-9051-C51CCAD07E8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5928" y="2609333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1F50ADC-E17B-459A-BE3A-A9BEE2FEE6B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87853" y="42571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8637434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27ED2C81-107E-47FD-98BF-F4D688EF12E8}"/>
              </a:ext>
            </a:extLst>
          </p:cNvPr>
          <p:cNvSpPr/>
          <p:nvPr/>
        </p:nvSpPr>
        <p:spPr>
          <a:xfrm>
            <a:off x="440603" y="759873"/>
            <a:ext cx="17508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 2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49ED9826-6E91-4900-A71D-8B1F7CC7D9BF}"/>
              </a:ext>
            </a:extLst>
          </p:cNvPr>
          <p:cNvSpPr/>
          <p:nvPr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05CDCEBD-FEB1-4B5A-A602-5D3F357D0B4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1DDF5FB2-0027-4272-B030-7AFAF256ED2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4301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9A6201BC-E5E0-4335-93C7-66F4DE3E168B}"/>
              </a:ext>
            </a:extLst>
          </p:cNvPr>
          <p:cNvSpPr txBox="1"/>
          <p:nvPr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随时添加模板样式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E36EB55-A69A-476B-A6BE-7BEA45661BCE}"/>
              </a:ext>
            </a:extLst>
          </p:cNvPr>
          <p:cNvSpPr txBox="1"/>
          <p:nvPr/>
        </p:nvSpPr>
        <p:spPr>
          <a:xfrm>
            <a:off x="333477" y="6061002"/>
            <a:ext cx="30107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选择“开始”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“新建幻灯片”；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3F7D0CC-2A6B-412A-A6D6-B1C511A42FF0}"/>
              </a:ext>
            </a:extLst>
          </p:cNvPr>
          <p:cNvSpPr txBox="1"/>
          <p:nvPr/>
        </p:nvSpPr>
        <p:spPr>
          <a:xfrm>
            <a:off x="6360651" y="6061002"/>
            <a:ext cx="52565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选择你需要的页面，如封面页，目录页，副标题页，内容页等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82DE594C-F8AE-44B9-817F-C63A5B1556A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878" y="24283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5968470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9" name="组合 108"/>
          <p:cNvGrpSpPr/>
          <p:nvPr/>
        </p:nvGrpSpPr>
        <p:grpSpPr>
          <a:xfrm>
            <a:off x="794" y="447"/>
            <a:ext cx="12190413" cy="6857107"/>
            <a:chOff x="0" y="0"/>
            <a:chExt cx="12192000" cy="6858000"/>
          </a:xfrm>
        </p:grpSpPr>
        <p:pic>
          <p:nvPicPr>
            <p:cNvPr id="110" name="图片 109" descr="背景图案&#10;&#10;描述已自动生成">
              <a:extLst>
                <a:ext uri="{FF2B5EF4-FFF2-40B4-BE49-F238E27FC236}">
                  <a16:creationId xmlns:a16="http://schemas.microsoft.com/office/drawing/2014/main" id="{C3F63DC0-6694-4380-9DB2-DEF97114D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1E9CDF6B-6E33-4E74-B323-6F7C1DA8B79D}"/>
                </a:ext>
              </a:extLst>
            </p:cNvPr>
            <p:cNvSpPr>
              <a:spLocks/>
            </p:cNvSpPr>
            <p:nvPr/>
          </p:nvSpPr>
          <p:spPr>
            <a:xfrm>
              <a:off x="551543" y="495300"/>
              <a:ext cx="11088914" cy="5867400"/>
            </a:xfrm>
            <a:prstGeom prst="rect">
              <a:avLst/>
            </a:prstGeom>
            <a:solidFill>
              <a:srgbClr val="000000"/>
            </a:solidFill>
            <a:ln w="635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BE5F4092-205C-4F54-8A7D-2A3D0EFCB777}"/>
                </a:ext>
              </a:extLst>
            </p:cNvPr>
            <p:cNvSpPr txBox="1"/>
            <p:nvPr/>
          </p:nvSpPr>
          <p:spPr>
            <a:xfrm rot="5400000">
              <a:off x="-1542911" y="2951080"/>
              <a:ext cx="5134436" cy="955841"/>
            </a:xfrm>
            <a:custGeom>
              <a:avLst/>
              <a:gdLst/>
              <a:ahLst/>
              <a:cxnLst/>
              <a:rect l="l" t="t" r="r" b="b"/>
              <a:pathLst>
                <a:path w="4477001" h="833451">
                  <a:moveTo>
                    <a:pt x="2417499" y="328755"/>
                  </a:moveTo>
                  <a:lnTo>
                    <a:pt x="2313857" y="573929"/>
                  </a:lnTo>
                  <a:lnTo>
                    <a:pt x="2521140" y="573929"/>
                  </a:lnTo>
                  <a:close/>
                  <a:moveTo>
                    <a:pt x="598993" y="170368"/>
                  </a:moveTo>
                  <a:lnTo>
                    <a:pt x="598993" y="678685"/>
                  </a:lnTo>
                  <a:lnTo>
                    <a:pt x="683721" y="678685"/>
                  </a:lnTo>
                  <a:cubicBezTo>
                    <a:pt x="776393" y="678127"/>
                    <a:pt x="846350" y="655833"/>
                    <a:pt x="893592" y="611801"/>
                  </a:cubicBezTo>
                  <a:cubicBezTo>
                    <a:pt x="940833" y="567769"/>
                    <a:pt x="964524" y="505344"/>
                    <a:pt x="964663" y="424526"/>
                  </a:cubicBezTo>
                  <a:cubicBezTo>
                    <a:pt x="964454" y="343220"/>
                    <a:pt x="940624" y="280656"/>
                    <a:pt x="893174" y="236833"/>
                  </a:cubicBezTo>
                  <a:cubicBezTo>
                    <a:pt x="845723" y="193011"/>
                    <a:pt x="775905" y="170855"/>
                    <a:pt x="683721" y="170368"/>
                  </a:cubicBezTo>
                  <a:close/>
                  <a:moveTo>
                    <a:pt x="3169628" y="161452"/>
                  </a:moveTo>
                  <a:lnTo>
                    <a:pt x="3169628" y="397850"/>
                  </a:lnTo>
                  <a:lnTo>
                    <a:pt x="3305658" y="397850"/>
                  </a:lnTo>
                  <a:cubicBezTo>
                    <a:pt x="3346356" y="397733"/>
                    <a:pt x="3378691" y="387651"/>
                    <a:pt x="3402663" y="367603"/>
                  </a:cubicBezTo>
                  <a:cubicBezTo>
                    <a:pt x="3426636" y="347554"/>
                    <a:pt x="3438901" y="318237"/>
                    <a:pt x="3439458" y="279650"/>
                  </a:cubicBezTo>
                  <a:cubicBezTo>
                    <a:pt x="3438901" y="241552"/>
                    <a:pt x="3426636" y="212374"/>
                    <a:pt x="3402663" y="192116"/>
                  </a:cubicBezTo>
                  <a:cubicBezTo>
                    <a:pt x="3378691" y="171859"/>
                    <a:pt x="3346356" y="161638"/>
                    <a:pt x="3305658" y="161452"/>
                  </a:cubicBezTo>
                  <a:close/>
                  <a:moveTo>
                    <a:pt x="3776167" y="14487"/>
                  </a:moveTo>
                  <a:lnTo>
                    <a:pt x="4477001" y="14487"/>
                  </a:lnTo>
                  <a:lnTo>
                    <a:pt x="4477001" y="163681"/>
                  </a:lnTo>
                  <a:lnTo>
                    <a:pt x="4210653" y="163681"/>
                  </a:lnTo>
                  <a:lnTo>
                    <a:pt x="4210653" y="833451"/>
                  </a:lnTo>
                  <a:lnTo>
                    <a:pt x="4041400" y="833451"/>
                  </a:lnTo>
                  <a:lnTo>
                    <a:pt x="4041400" y="163681"/>
                  </a:lnTo>
                  <a:lnTo>
                    <a:pt x="3776167" y="163681"/>
                  </a:lnTo>
                  <a:close/>
                  <a:moveTo>
                    <a:pt x="3000375" y="14487"/>
                  </a:moveTo>
                  <a:lnTo>
                    <a:pt x="3321269" y="14487"/>
                  </a:lnTo>
                  <a:cubicBezTo>
                    <a:pt x="3374336" y="14624"/>
                    <a:pt x="3422749" y="24990"/>
                    <a:pt x="3466508" y="45586"/>
                  </a:cubicBezTo>
                  <a:cubicBezTo>
                    <a:pt x="3510267" y="66182"/>
                    <a:pt x="3545294" y="96190"/>
                    <a:pt x="3571591" y="135610"/>
                  </a:cubicBezTo>
                  <a:cubicBezTo>
                    <a:pt x="3597887" y="175029"/>
                    <a:pt x="3611375" y="223043"/>
                    <a:pt x="3612055" y="279650"/>
                  </a:cubicBezTo>
                  <a:cubicBezTo>
                    <a:pt x="3611290" y="337236"/>
                    <a:pt x="3597231" y="385952"/>
                    <a:pt x="3569880" y="425798"/>
                  </a:cubicBezTo>
                  <a:cubicBezTo>
                    <a:pt x="3542529" y="465644"/>
                    <a:pt x="3506478" y="495667"/>
                    <a:pt x="3461729" y="515867"/>
                  </a:cubicBezTo>
                  <a:lnTo>
                    <a:pt x="3652174" y="833451"/>
                  </a:lnTo>
                  <a:lnTo>
                    <a:pt x="3453934" y="833451"/>
                  </a:lnTo>
                  <a:lnTo>
                    <a:pt x="3282243" y="544815"/>
                  </a:lnTo>
                  <a:lnTo>
                    <a:pt x="3169628" y="544815"/>
                  </a:lnTo>
                  <a:lnTo>
                    <a:pt x="3169628" y="833451"/>
                  </a:lnTo>
                  <a:lnTo>
                    <a:pt x="3000375" y="833451"/>
                  </a:lnTo>
                  <a:close/>
                  <a:moveTo>
                    <a:pt x="1343025" y="14487"/>
                  </a:moveTo>
                  <a:lnTo>
                    <a:pt x="1872238" y="14487"/>
                  </a:lnTo>
                  <a:lnTo>
                    <a:pt x="1872238" y="169253"/>
                  </a:lnTo>
                  <a:lnTo>
                    <a:pt x="1513393" y="169253"/>
                  </a:lnTo>
                  <a:lnTo>
                    <a:pt x="1513393" y="346586"/>
                  </a:lnTo>
                  <a:lnTo>
                    <a:pt x="1824317" y="346586"/>
                  </a:lnTo>
                  <a:lnTo>
                    <a:pt x="1824317" y="490208"/>
                  </a:lnTo>
                  <a:lnTo>
                    <a:pt x="1513393" y="490208"/>
                  </a:lnTo>
                  <a:lnTo>
                    <a:pt x="1513393" y="678685"/>
                  </a:lnTo>
                  <a:lnTo>
                    <a:pt x="1881153" y="678685"/>
                  </a:lnTo>
                  <a:lnTo>
                    <a:pt x="1881153" y="833451"/>
                  </a:lnTo>
                  <a:lnTo>
                    <a:pt x="1343025" y="833451"/>
                  </a:lnTo>
                  <a:close/>
                  <a:moveTo>
                    <a:pt x="428625" y="14487"/>
                  </a:moveTo>
                  <a:lnTo>
                    <a:pt x="689295" y="14487"/>
                  </a:lnTo>
                  <a:cubicBezTo>
                    <a:pt x="830383" y="15363"/>
                    <a:pt x="940021" y="51190"/>
                    <a:pt x="1018211" y="121970"/>
                  </a:cubicBezTo>
                  <a:cubicBezTo>
                    <a:pt x="1096401" y="192750"/>
                    <a:pt x="1136084" y="293231"/>
                    <a:pt x="1137260" y="423411"/>
                  </a:cubicBezTo>
                  <a:cubicBezTo>
                    <a:pt x="1136223" y="553640"/>
                    <a:pt x="1096818" y="654306"/>
                    <a:pt x="1019046" y="725411"/>
                  </a:cubicBezTo>
                  <a:cubicBezTo>
                    <a:pt x="941274" y="796516"/>
                    <a:pt x="831357" y="832529"/>
                    <a:pt x="689295" y="833451"/>
                  </a:cubicBezTo>
                  <a:lnTo>
                    <a:pt x="428625" y="833451"/>
                  </a:lnTo>
                  <a:close/>
                  <a:moveTo>
                    <a:pt x="0" y="14487"/>
                  </a:moveTo>
                  <a:lnTo>
                    <a:pt x="170368" y="14487"/>
                  </a:lnTo>
                  <a:lnTo>
                    <a:pt x="170368" y="833451"/>
                  </a:lnTo>
                  <a:lnTo>
                    <a:pt x="0" y="833451"/>
                  </a:lnTo>
                  <a:close/>
                  <a:moveTo>
                    <a:pt x="2415270" y="0"/>
                  </a:moveTo>
                  <a:lnTo>
                    <a:pt x="2419728" y="0"/>
                  </a:lnTo>
                  <a:lnTo>
                    <a:pt x="2815349" y="833451"/>
                  </a:lnTo>
                  <a:lnTo>
                    <a:pt x="2628125" y="833451"/>
                  </a:lnTo>
                  <a:lnTo>
                    <a:pt x="2574633" y="706406"/>
                  </a:lnTo>
                  <a:lnTo>
                    <a:pt x="2260365" y="706406"/>
                  </a:lnTo>
                  <a:lnTo>
                    <a:pt x="2206873" y="833451"/>
                  </a:lnTo>
                  <a:lnTo>
                    <a:pt x="2019649" y="833451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28" tIns="45714" rIns="91428" bIns="4571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8799" b="1" dirty="0">
                <a:latin typeface="Radikal" pitchFamily="50" charset="0"/>
              </a:endParaRPr>
            </a:p>
          </p:txBody>
        </p:sp>
        <p:pic>
          <p:nvPicPr>
            <p:cNvPr id="113" name="图片 112" descr="图标&#10;&#10;描述已自动生成">
              <a:extLst>
                <a:ext uri="{FF2B5EF4-FFF2-40B4-BE49-F238E27FC236}">
                  <a16:creationId xmlns:a16="http://schemas.microsoft.com/office/drawing/2014/main" id="{B20DB115-FD67-4071-86A4-A1615675A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83790" y="808297"/>
              <a:ext cx="1254135" cy="391853"/>
            </a:xfrm>
            <a:prstGeom prst="rect">
              <a:avLst/>
            </a:prstGeom>
          </p:spPr>
        </p:pic>
      </p:grpSp>
      <p:sp>
        <p:nvSpPr>
          <p:cNvPr id="119" name="文本框 118">
            <a:extLst>
              <a:ext uri="{FF2B5EF4-FFF2-40B4-BE49-F238E27FC236}">
                <a16:creationId xmlns:a16="http://schemas.microsoft.com/office/drawing/2014/main" id="{F9052941-AE61-406F-98DC-9E8BA765746E}"/>
              </a:ext>
            </a:extLst>
          </p:cNvPr>
          <p:cNvSpPr txBox="1"/>
          <p:nvPr/>
        </p:nvSpPr>
        <p:spPr>
          <a:xfrm>
            <a:off x="1958443" y="1535632"/>
            <a:ext cx="4182372" cy="4923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喵斐</a:t>
            </a:r>
          </a:p>
        </p:txBody>
      </p:sp>
      <p:sp>
        <p:nvSpPr>
          <p:cNvPr id="121" name="文本框 120">
            <a:extLst>
              <a:ext uri="{FF2B5EF4-FFF2-40B4-BE49-F238E27FC236}">
                <a16:creationId xmlns:a16="http://schemas.microsoft.com/office/drawing/2014/main" id="{E5EAE848-0F58-48AB-B335-F3D8E9BA0924}"/>
              </a:ext>
            </a:extLst>
          </p:cNvPr>
          <p:cNvSpPr txBox="1"/>
          <p:nvPr/>
        </p:nvSpPr>
        <p:spPr>
          <a:xfrm>
            <a:off x="1996538" y="2142448"/>
            <a:ext cx="6798762" cy="4923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M" panose="00020600040101010101" pitchFamily="18" charset="-122"/>
              </a:rPr>
              <a:t>/  mengfei_1209@163.com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M" panose="00020600040101010101" pitchFamily="18" charset="-122"/>
            </a:endParaRPr>
          </a:p>
        </p:txBody>
      </p:sp>
      <p:cxnSp>
        <p:nvCxnSpPr>
          <p:cNvPr id="232" name="直接连接符 231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</p:cNvCxnSpPr>
          <p:nvPr/>
        </p:nvCxnSpPr>
        <p:spPr>
          <a:xfrm flipV="1">
            <a:off x="1996538" y="3169696"/>
            <a:ext cx="9597847" cy="25280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54FE7397-8F62-4C8C-9E41-1BA72DFFDD0C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915" y="3745309"/>
            <a:ext cx="1746867" cy="1749832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06F5F11E-E745-421B-BD6C-03AB1FFC3BA8}"/>
              </a:ext>
            </a:extLst>
          </p:cNvPr>
          <p:cNvSpPr txBox="1"/>
          <p:nvPr/>
        </p:nvSpPr>
        <p:spPr>
          <a:xfrm>
            <a:off x="4710654" y="3729845"/>
            <a:ext cx="3932817" cy="469046"/>
          </a:xfrm>
          <a:custGeom>
            <a:avLst/>
            <a:gdLst/>
            <a:ahLst/>
            <a:cxnLst/>
            <a:rect l="l" t="t" r="r" b="b"/>
            <a:pathLst>
              <a:path w="4100636" h="489061">
                <a:moveTo>
                  <a:pt x="3611746" y="453228"/>
                </a:moveTo>
                <a:cubicBezTo>
                  <a:pt x="3618120" y="455632"/>
                  <a:pt x="3624758" y="458385"/>
                  <a:pt x="3631660" y="461486"/>
                </a:cubicBezTo>
                <a:cubicBezTo>
                  <a:pt x="3638563" y="464587"/>
                  <a:pt x="3645134" y="467728"/>
                  <a:pt x="3651373" y="470910"/>
                </a:cubicBezTo>
                <a:cubicBezTo>
                  <a:pt x="3657612" y="474092"/>
                  <a:pt x="3662923" y="477005"/>
                  <a:pt x="3667306" y="479650"/>
                </a:cubicBezTo>
                <a:lnTo>
                  <a:pt x="3660791" y="485623"/>
                </a:lnTo>
                <a:cubicBezTo>
                  <a:pt x="3656530" y="482915"/>
                  <a:pt x="3651318" y="479925"/>
                  <a:pt x="3645153" y="476654"/>
                </a:cubicBezTo>
                <a:cubicBezTo>
                  <a:pt x="3638989" y="473383"/>
                  <a:pt x="3632462" y="470153"/>
                  <a:pt x="3625574" y="466962"/>
                </a:cubicBezTo>
                <a:cubicBezTo>
                  <a:pt x="3618686" y="463772"/>
                  <a:pt x="3612026" y="460943"/>
                  <a:pt x="3605593" y="458476"/>
                </a:cubicBezTo>
                <a:close/>
                <a:moveTo>
                  <a:pt x="3807361" y="451237"/>
                </a:moveTo>
                <a:cubicBezTo>
                  <a:pt x="3815273" y="453763"/>
                  <a:pt x="3823540" y="456654"/>
                  <a:pt x="3832162" y="459911"/>
                </a:cubicBezTo>
                <a:cubicBezTo>
                  <a:pt x="3840784" y="463167"/>
                  <a:pt x="3848984" y="466474"/>
                  <a:pt x="3856761" y="469831"/>
                </a:cubicBezTo>
                <a:cubicBezTo>
                  <a:pt x="3864538" y="473188"/>
                  <a:pt x="3871116" y="476280"/>
                  <a:pt x="3876494" y="479108"/>
                </a:cubicBezTo>
                <a:lnTo>
                  <a:pt x="3871608" y="486889"/>
                </a:lnTo>
                <a:cubicBezTo>
                  <a:pt x="3866348" y="483996"/>
                  <a:pt x="3859855" y="480794"/>
                  <a:pt x="3852129" y="477284"/>
                </a:cubicBezTo>
                <a:cubicBezTo>
                  <a:pt x="3844403" y="473774"/>
                  <a:pt x="3836235" y="470304"/>
                  <a:pt x="3827624" y="466875"/>
                </a:cubicBezTo>
                <a:cubicBezTo>
                  <a:pt x="3819013" y="463445"/>
                  <a:pt x="3810751" y="460405"/>
                  <a:pt x="3802837" y="457752"/>
                </a:cubicBezTo>
                <a:close/>
                <a:moveTo>
                  <a:pt x="286169" y="438399"/>
                </a:moveTo>
                <a:lnTo>
                  <a:pt x="357654" y="438399"/>
                </a:lnTo>
                <a:lnTo>
                  <a:pt x="357654" y="446521"/>
                </a:lnTo>
                <a:lnTo>
                  <a:pt x="286169" y="446521"/>
                </a:lnTo>
                <a:close/>
                <a:moveTo>
                  <a:pt x="4019559" y="436753"/>
                </a:moveTo>
                <a:lnTo>
                  <a:pt x="4027703" y="438744"/>
                </a:lnTo>
                <a:cubicBezTo>
                  <a:pt x="4024464" y="445643"/>
                  <a:pt x="4020717" y="452349"/>
                  <a:pt x="4016460" y="458864"/>
                </a:cubicBezTo>
                <a:cubicBezTo>
                  <a:pt x="4012204" y="465378"/>
                  <a:pt x="4007868" y="471043"/>
                  <a:pt x="4003452" y="475860"/>
                </a:cubicBezTo>
                <a:cubicBezTo>
                  <a:pt x="4002642" y="475267"/>
                  <a:pt x="4001503" y="474505"/>
                  <a:pt x="4000036" y="473574"/>
                </a:cubicBezTo>
                <a:cubicBezTo>
                  <a:pt x="3998570" y="472642"/>
                  <a:pt x="3997296" y="471835"/>
                  <a:pt x="3996214" y="471152"/>
                </a:cubicBezTo>
                <a:cubicBezTo>
                  <a:pt x="4000794" y="466539"/>
                  <a:pt x="4005115" y="461236"/>
                  <a:pt x="4009176" y="455243"/>
                </a:cubicBezTo>
                <a:cubicBezTo>
                  <a:pt x="4013236" y="449249"/>
                  <a:pt x="4016698" y="443086"/>
                  <a:pt x="4019559" y="436753"/>
                </a:cubicBezTo>
                <a:close/>
                <a:moveTo>
                  <a:pt x="2038455" y="436567"/>
                </a:moveTo>
                <a:cubicBezTo>
                  <a:pt x="2043096" y="441541"/>
                  <a:pt x="2048608" y="446074"/>
                  <a:pt x="2054991" y="450166"/>
                </a:cubicBezTo>
                <a:cubicBezTo>
                  <a:pt x="2061374" y="454258"/>
                  <a:pt x="2068470" y="457932"/>
                  <a:pt x="2076278" y="461186"/>
                </a:cubicBezTo>
                <a:cubicBezTo>
                  <a:pt x="2084196" y="457932"/>
                  <a:pt x="2091480" y="454258"/>
                  <a:pt x="2098131" y="450166"/>
                </a:cubicBezTo>
                <a:cubicBezTo>
                  <a:pt x="2104782" y="446074"/>
                  <a:pt x="2110528" y="441541"/>
                  <a:pt x="2115369" y="436567"/>
                </a:cubicBezTo>
                <a:close/>
                <a:moveTo>
                  <a:pt x="4078014" y="435667"/>
                </a:moveTo>
                <a:cubicBezTo>
                  <a:pt x="4082214" y="441483"/>
                  <a:pt x="4086392" y="447593"/>
                  <a:pt x="4090547" y="453998"/>
                </a:cubicBezTo>
                <a:cubicBezTo>
                  <a:pt x="4094702" y="460402"/>
                  <a:pt x="4098065" y="465879"/>
                  <a:pt x="4100636" y="470428"/>
                </a:cubicBezTo>
                <a:lnTo>
                  <a:pt x="4092673" y="474230"/>
                </a:lnTo>
                <a:cubicBezTo>
                  <a:pt x="4090192" y="469576"/>
                  <a:pt x="4086920" y="463948"/>
                  <a:pt x="4082855" y="457347"/>
                </a:cubicBezTo>
                <a:cubicBezTo>
                  <a:pt x="4078791" y="450746"/>
                  <a:pt x="4074704" y="444485"/>
                  <a:pt x="4070594" y="438563"/>
                </a:cubicBezTo>
                <a:close/>
                <a:moveTo>
                  <a:pt x="3797046" y="421195"/>
                </a:moveTo>
                <a:lnTo>
                  <a:pt x="3805914" y="421195"/>
                </a:lnTo>
                <a:cubicBezTo>
                  <a:pt x="3804117" y="434059"/>
                  <a:pt x="3800511" y="444949"/>
                  <a:pt x="3795095" y="453865"/>
                </a:cubicBezTo>
                <a:cubicBezTo>
                  <a:pt x="3789680" y="462781"/>
                  <a:pt x="3781287" y="469997"/>
                  <a:pt x="3769920" y="475515"/>
                </a:cubicBezTo>
                <a:cubicBezTo>
                  <a:pt x="3758552" y="481032"/>
                  <a:pt x="3743042" y="485125"/>
                  <a:pt x="3723389" y="487794"/>
                </a:cubicBezTo>
                <a:cubicBezTo>
                  <a:pt x="3723004" y="486739"/>
                  <a:pt x="3722461" y="485547"/>
                  <a:pt x="3721760" y="484220"/>
                </a:cubicBezTo>
                <a:cubicBezTo>
                  <a:pt x="3721059" y="482893"/>
                  <a:pt x="3720335" y="481792"/>
                  <a:pt x="3719588" y="480917"/>
                </a:cubicBezTo>
                <a:cubicBezTo>
                  <a:pt x="3738454" y="478367"/>
                  <a:pt x="3753246" y="474600"/>
                  <a:pt x="3763961" y="469616"/>
                </a:cubicBezTo>
                <a:cubicBezTo>
                  <a:pt x="3774676" y="464633"/>
                  <a:pt x="3782496" y="458171"/>
                  <a:pt x="3787421" y="450232"/>
                </a:cubicBezTo>
                <a:cubicBezTo>
                  <a:pt x="3792345" y="442292"/>
                  <a:pt x="3795553" y="432614"/>
                  <a:pt x="3797046" y="421195"/>
                </a:cubicBezTo>
                <a:close/>
                <a:moveTo>
                  <a:pt x="3969067" y="421195"/>
                </a:moveTo>
                <a:lnTo>
                  <a:pt x="3976125" y="426252"/>
                </a:lnTo>
                <a:cubicBezTo>
                  <a:pt x="3971959" y="435987"/>
                  <a:pt x="3967397" y="446073"/>
                  <a:pt x="3962439" y="456508"/>
                </a:cubicBezTo>
                <a:cubicBezTo>
                  <a:pt x="3957481" y="466943"/>
                  <a:pt x="3952693" y="476345"/>
                  <a:pt x="3948074" y="484715"/>
                </a:cubicBezTo>
                <a:lnTo>
                  <a:pt x="3940473" y="479662"/>
                </a:lnTo>
                <a:cubicBezTo>
                  <a:pt x="3943293" y="474923"/>
                  <a:pt x="3946381" y="469293"/>
                  <a:pt x="3949736" y="462771"/>
                </a:cubicBezTo>
                <a:cubicBezTo>
                  <a:pt x="3953092" y="456249"/>
                  <a:pt x="3956448" y="449386"/>
                  <a:pt x="3959804" y="442181"/>
                </a:cubicBezTo>
                <a:cubicBezTo>
                  <a:pt x="3963160" y="434977"/>
                  <a:pt x="3966248" y="427982"/>
                  <a:pt x="3969067" y="421195"/>
                </a:cubicBezTo>
                <a:close/>
                <a:moveTo>
                  <a:pt x="699706" y="420110"/>
                </a:moveTo>
                <a:lnTo>
                  <a:pt x="705860" y="425901"/>
                </a:lnTo>
                <a:cubicBezTo>
                  <a:pt x="700932" y="435651"/>
                  <a:pt x="695495" y="445831"/>
                  <a:pt x="689549" y="456440"/>
                </a:cubicBezTo>
                <a:cubicBezTo>
                  <a:pt x="683603" y="467050"/>
                  <a:pt x="677940" y="476596"/>
                  <a:pt x="672560" y="485080"/>
                </a:cubicBezTo>
                <a:lnTo>
                  <a:pt x="665140" y="479108"/>
                </a:lnTo>
                <a:cubicBezTo>
                  <a:pt x="670291" y="471752"/>
                  <a:pt x="676006" y="462710"/>
                  <a:pt x="682288" y="451984"/>
                </a:cubicBezTo>
                <a:cubicBezTo>
                  <a:pt x="688569" y="441257"/>
                  <a:pt x="694375" y="430633"/>
                  <a:pt x="699706" y="420110"/>
                </a:cubicBezTo>
                <a:close/>
                <a:moveTo>
                  <a:pt x="3091976" y="415947"/>
                </a:moveTo>
                <a:lnTo>
                  <a:pt x="3091976" y="448885"/>
                </a:lnTo>
                <a:cubicBezTo>
                  <a:pt x="3097606" y="447984"/>
                  <a:pt x="3103495" y="447026"/>
                  <a:pt x="3109644" y="446012"/>
                </a:cubicBezTo>
                <a:cubicBezTo>
                  <a:pt x="3115794" y="444997"/>
                  <a:pt x="3122090" y="443904"/>
                  <a:pt x="3128534" y="442732"/>
                </a:cubicBezTo>
                <a:lnTo>
                  <a:pt x="3128534" y="415947"/>
                </a:lnTo>
                <a:close/>
                <a:moveTo>
                  <a:pt x="3597811" y="408165"/>
                </a:moveTo>
                <a:lnTo>
                  <a:pt x="3606679" y="408165"/>
                </a:lnTo>
                <a:lnTo>
                  <a:pt x="3606679" y="425901"/>
                </a:lnTo>
                <a:cubicBezTo>
                  <a:pt x="3606973" y="432261"/>
                  <a:pt x="3605802" y="439066"/>
                  <a:pt x="3603167" y="446317"/>
                </a:cubicBezTo>
                <a:cubicBezTo>
                  <a:pt x="3600532" y="453569"/>
                  <a:pt x="3594669" y="460750"/>
                  <a:pt x="3585579" y="467860"/>
                </a:cubicBezTo>
                <a:cubicBezTo>
                  <a:pt x="3576488" y="474971"/>
                  <a:pt x="3562408" y="481495"/>
                  <a:pt x="3543338" y="487432"/>
                </a:cubicBezTo>
                <a:cubicBezTo>
                  <a:pt x="3542659" y="486380"/>
                  <a:pt x="3541800" y="485181"/>
                  <a:pt x="3540759" y="483835"/>
                </a:cubicBezTo>
                <a:cubicBezTo>
                  <a:pt x="3539718" y="482489"/>
                  <a:pt x="3538768" y="481336"/>
                  <a:pt x="3537908" y="480374"/>
                </a:cubicBezTo>
                <a:cubicBezTo>
                  <a:pt x="3556253" y="475101"/>
                  <a:pt x="3569714" y="469279"/>
                  <a:pt x="3578293" y="462907"/>
                </a:cubicBezTo>
                <a:cubicBezTo>
                  <a:pt x="3586871" y="456535"/>
                  <a:pt x="3592343" y="450122"/>
                  <a:pt x="3594708" y="443670"/>
                </a:cubicBezTo>
                <a:cubicBezTo>
                  <a:pt x="3597073" y="437217"/>
                  <a:pt x="3598107" y="431234"/>
                  <a:pt x="3597811" y="425720"/>
                </a:cubicBezTo>
                <a:close/>
                <a:moveTo>
                  <a:pt x="3743658" y="407441"/>
                </a:moveTo>
                <a:lnTo>
                  <a:pt x="3856406" y="407441"/>
                </a:lnTo>
                <a:lnTo>
                  <a:pt x="3856406" y="457029"/>
                </a:lnTo>
                <a:lnTo>
                  <a:pt x="3847538" y="457029"/>
                </a:lnTo>
                <a:lnTo>
                  <a:pt x="3847538" y="415585"/>
                </a:lnTo>
                <a:lnTo>
                  <a:pt x="3752164" y="415585"/>
                </a:lnTo>
                <a:lnTo>
                  <a:pt x="3752164" y="457933"/>
                </a:lnTo>
                <a:lnTo>
                  <a:pt x="3743658" y="457933"/>
                </a:lnTo>
                <a:close/>
                <a:moveTo>
                  <a:pt x="1445476" y="405264"/>
                </a:moveTo>
                <a:lnTo>
                  <a:pt x="1451810" y="411601"/>
                </a:lnTo>
                <a:cubicBezTo>
                  <a:pt x="1447625" y="412775"/>
                  <a:pt x="1443010" y="413869"/>
                  <a:pt x="1437965" y="414883"/>
                </a:cubicBezTo>
                <a:cubicBezTo>
                  <a:pt x="1432921" y="415898"/>
                  <a:pt x="1427582" y="416856"/>
                  <a:pt x="1421949" y="417757"/>
                </a:cubicBezTo>
                <a:lnTo>
                  <a:pt x="1421949" y="436228"/>
                </a:lnTo>
                <a:lnTo>
                  <a:pt x="1476061" y="436228"/>
                </a:lnTo>
                <a:lnTo>
                  <a:pt x="1476061" y="443806"/>
                </a:lnTo>
                <a:lnTo>
                  <a:pt x="1431903" y="443806"/>
                </a:lnTo>
                <a:cubicBezTo>
                  <a:pt x="1441279" y="449477"/>
                  <a:pt x="1450532" y="455373"/>
                  <a:pt x="1459660" y="461496"/>
                </a:cubicBezTo>
                <a:cubicBezTo>
                  <a:pt x="1468788" y="467619"/>
                  <a:pt x="1476366" y="473064"/>
                  <a:pt x="1482395" y="477829"/>
                </a:cubicBezTo>
                <a:lnTo>
                  <a:pt x="1476604" y="483983"/>
                </a:lnTo>
                <a:cubicBezTo>
                  <a:pt x="1470334" y="478712"/>
                  <a:pt x="1462197" y="472649"/>
                  <a:pt x="1452195" y="465795"/>
                </a:cubicBezTo>
                <a:cubicBezTo>
                  <a:pt x="1442192" y="458940"/>
                  <a:pt x="1432110" y="452515"/>
                  <a:pt x="1421949" y="446521"/>
                </a:cubicBezTo>
                <a:lnTo>
                  <a:pt x="1421949" y="487602"/>
                </a:lnTo>
                <a:lnTo>
                  <a:pt x="1413443" y="487602"/>
                </a:lnTo>
                <a:lnTo>
                  <a:pt x="1413443" y="447245"/>
                </a:lnTo>
                <a:cubicBezTo>
                  <a:pt x="1405307" y="455592"/>
                  <a:pt x="1395700" y="463148"/>
                  <a:pt x="1384623" y="469912"/>
                </a:cubicBezTo>
                <a:cubicBezTo>
                  <a:pt x="1373546" y="476676"/>
                  <a:pt x="1362582" y="481969"/>
                  <a:pt x="1351731" y="485792"/>
                </a:cubicBezTo>
                <a:cubicBezTo>
                  <a:pt x="1350969" y="484672"/>
                  <a:pt x="1350049" y="483474"/>
                  <a:pt x="1348971" y="482195"/>
                </a:cubicBezTo>
                <a:cubicBezTo>
                  <a:pt x="1347893" y="480917"/>
                  <a:pt x="1346882" y="479764"/>
                  <a:pt x="1345940" y="478734"/>
                </a:cubicBezTo>
                <a:cubicBezTo>
                  <a:pt x="1356704" y="475447"/>
                  <a:pt x="1367525" y="470711"/>
                  <a:pt x="1378402" y="464528"/>
                </a:cubicBezTo>
                <a:cubicBezTo>
                  <a:pt x="1389279" y="458344"/>
                  <a:pt x="1398607" y="451437"/>
                  <a:pt x="1406385" y="443806"/>
                </a:cubicBezTo>
                <a:lnTo>
                  <a:pt x="1360599" y="443806"/>
                </a:lnTo>
                <a:lnTo>
                  <a:pt x="1360599" y="436228"/>
                </a:lnTo>
                <a:lnTo>
                  <a:pt x="1413443" y="436228"/>
                </a:lnTo>
                <a:lnTo>
                  <a:pt x="1413443" y="419024"/>
                </a:lnTo>
                <a:cubicBezTo>
                  <a:pt x="1407724" y="419665"/>
                  <a:pt x="1402015" y="420283"/>
                  <a:pt x="1396319" y="420879"/>
                </a:cubicBezTo>
                <a:cubicBezTo>
                  <a:pt x="1390622" y="421474"/>
                  <a:pt x="1385049" y="422002"/>
                  <a:pt x="1379601" y="422462"/>
                </a:cubicBezTo>
                <a:cubicBezTo>
                  <a:pt x="1379416" y="421512"/>
                  <a:pt x="1379107" y="420426"/>
                  <a:pt x="1378673" y="419205"/>
                </a:cubicBezTo>
                <a:cubicBezTo>
                  <a:pt x="1378240" y="417983"/>
                  <a:pt x="1377704" y="416897"/>
                  <a:pt x="1377067" y="415947"/>
                </a:cubicBezTo>
                <a:cubicBezTo>
                  <a:pt x="1385258" y="415158"/>
                  <a:pt x="1393610" y="414221"/>
                  <a:pt x="1402122" y="413137"/>
                </a:cubicBezTo>
                <a:cubicBezTo>
                  <a:pt x="1410635" y="412053"/>
                  <a:pt x="1418665" y="410848"/>
                  <a:pt x="1426212" y="409522"/>
                </a:cubicBezTo>
                <a:cubicBezTo>
                  <a:pt x="1433759" y="408197"/>
                  <a:pt x="1440181" y="406777"/>
                  <a:pt x="1445476" y="405264"/>
                </a:cubicBezTo>
                <a:close/>
                <a:moveTo>
                  <a:pt x="2720348" y="399829"/>
                </a:moveTo>
                <a:lnTo>
                  <a:pt x="2720348" y="440571"/>
                </a:lnTo>
                <a:lnTo>
                  <a:pt x="2755660" y="440571"/>
                </a:lnTo>
                <a:lnTo>
                  <a:pt x="2755660" y="399829"/>
                </a:lnTo>
                <a:close/>
                <a:moveTo>
                  <a:pt x="4019378" y="397838"/>
                </a:moveTo>
                <a:lnTo>
                  <a:pt x="4019378" y="417406"/>
                </a:lnTo>
                <a:lnTo>
                  <a:pt x="4082358" y="417406"/>
                </a:lnTo>
                <a:lnTo>
                  <a:pt x="4082358" y="397838"/>
                </a:lnTo>
                <a:close/>
                <a:moveTo>
                  <a:pt x="243278" y="397307"/>
                </a:moveTo>
                <a:lnTo>
                  <a:pt x="243278" y="456124"/>
                </a:lnTo>
                <a:lnTo>
                  <a:pt x="269338" y="456124"/>
                </a:lnTo>
                <a:lnTo>
                  <a:pt x="269338" y="397307"/>
                </a:lnTo>
                <a:close/>
                <a:moveTo>
                  <a:pt x="2033568" y="392952"/>
                </a:moveTo>
                <a:lnTo>
                  <a:pt x="2033568" y="408177"/>
                </a:lnTo>
                <a:lnTo>
                  <a:pt x="2123513" y="408177"/>
                </a:lnTo>
                <a:lnTo>
                  <a:pt x="2123513" y="392952"/>
                </a:lnTo>
                <a:close/>
                <a:moveTo>
                  <a:pt x="2712407" y="392070"/>
                </a:moveTo>
                <a:lnTo>
                  <a:pt x="2763782" y="392070"/>
                </a:lnTo>
                <a:lnTo>
                  <a:pt x="2763782" y="448511"/>
                </a:lnTo>
                <a:lnTo>
                  <a:pt x="2720348" y="448511"/>
                </a:lnTo>
                <a:lnTo>
                  <a:pt x="2720348" y="461546"/>
                </a:lnTo>
                <a:lnTo>
                  <a:pt x="2712407" y="461546"/>
                </a:lnTo>
                <a:close/>
                <a:moveTo>
                  <a:pt x="3396472" y="391697"/>
                </a:moveTo>
                <a:lnTo>
                  <a:pt x="3404978" y="391697"/>
                </a:lnTo>
                <a:lnTo>
                  <a:pt x="3404978" y="467706"/>
                </a:lnTo>
                <a:cubicBezTo>
                  <a:pt x="3404902" y="470187"/>
                  <a:pt x="3405370" y="471876"/>
                  <a:pt x="3406380" y="472773"/>
                </a:cubicBezTo>
                <a:cubicBezTo>
                  <a:pt x="3407391" y="473671"/>
                  <a:pt x="3409397" y="474093"/>
                  <a:pt x="3412398" y="474040"/>
                </a:cubicBezTo>
                <a:lnTo>
                  <a:pt x="3434658" y="474040"/>
                </a:lnTo>
                <a:cubicBezTo>
                  <a:pt x="3436618" y="474135"/>
                  <a:pt x="3438106" y="473483"/>
                  <a:pt x="3439122" y="472083"/>
                </a:cubicBezTo>
                <a:cubicBezTo>
                  <a:pt x="3440137" y="470683"/>
                  <a:pt x="3440861" y="467966"/>
                  <a:pt x="3441293" y="463932"/>
                </a:cubicBezTo>
                <a:cubicBezTo>
                  <a:pt x="3441726" y="459898"/>
                  <a:pt x="3442047" y="453978"/>
                  <a:pt x="3442259" y="446170"/>
                </a:cubicBezTo>
                <a:cubicBezTo>
                  <a:pt x="3443307" y="446996"/>
                  <a:pt x="3444558" y="447742"/>
                  <a:pt x="3446014" y="448410"/>
                </a:cubicBezTo>
                <a:cubicBezTo>
                  <a:pt x="3447469" y="449077"/>
                  <a:pt x="3448811" y="449597"/>
                  <a:pt x="3450040" y="449971"/>
                </a:cubicBezTo>
                <a:cubicBezTo>
                  <a:pt x="3449750" y="462397"/>
                  <a:pt x="3448612" y="470933"/>
                  <a:pt x="3446625" y="475578"/>
                </a:cubicBezTo>
                <a:cubicBezTo>
                  <a:pt x="3444638" y="480224"/>
                  <a:pt x="3440830" y="482425"/>
                  <a:pt x="3435201" y="482184"/>
                </a:cubicBezTo>
                <a:lnTo>
                  <a:pt x="3411674" y="482184"/>
                </a:lnTo>
                <a:cubicBezTo>
                  <a:pt x="3405894" y="482305"/>
                  <a:pt x="3401890" y="481340"/>
                  <a:pt x="3399662" y="479288"/>
                </a:cubicBezTo>
                <a:cubicBezTo>
                  <a:pt x="3397433" y="477237"/>
                  <a:pt x="3396370" y="473377"/>
                  <a:pt x="3396472" y="467706"/>
                </a:cubicBezTo>
                <a:close/>
                <a:moveTo>
                  <a:pt x="2641646" y="380838"/>
                </a:moveTo>
                <a:lnTo>
                  <a:pt x="2679809" y="380838"/>
                </a:lnTo>
                <a:lnTo>
                  <a:pt x="2679809" y="461184"/>
                </a:lnTo>
                <a:lnTo>
                  <a:pt x="2700621" y="447075"/>
                </a:lnTo>
                <a:cubicBezTo>
                  <a:pt x="2700915" y="448304"/>
                  <a:pt x="2701323" y="449601"/>
                  <a:pt x="2701843" y="450966"/>
                </a:cubicBezTo>
                <a:cubicBezTo>
                  <a:pt x="2702363" y="452331"/>
                  <a:pt x="2702861" y="453447"/>
                  <a:pt x="2703336" y="454314"/>
                </a:cubicBezTo>
                <a:cubicBezTo>
                  <a:pt x="2693716" y="461201"/>
                  <a:pt x="2686468" y="466429"/>
                  <a:pt x="2681592" y="469998"/>
                </a:cubicBezTo>
                <a:cubicBezTo>
                  <a:pt x="2676715" y="473568"/>
                  <a:pt x="2673326" y="476141"/>
                  <a:pt x="2671424" y="477720"/>
                </a:cubicBezTo>
                <a:cubicBezTo>
                  <a:pt x="2669522" y="479298"/>
                  <a:pt x="2668223" y="480545"/>
                  <a:pt x="2667526" y="481460"/>
                </a:cubicBezTo>
                <a:cubicBezTo>
                  <a:pt x="2667013" y="480487"/>
                  <a:pt x="2666228" y="479356"/>
                  <a:pt x="2665173" y="478067"/>
                </a:cubicBezTo>
                <a:cubicBezTo>
                  <a:pt x="2664117" y="476777"/>
                  <a:pt x="2663152" y="475737"/>
                  <a:pt x="2662277" y="474945"/>
                </a:cubicBezTo>
                <a:cubicBezTo>
                  <a:pt x="2664008" y="473833"/>
                  <a:pt x="2665931" y="471850"/>
                  <a:pt x="2668046" y="468995"/>
                </a:cubicBezTo>
                <a:cubicBezTo>
                  <a:pt x="2670161" y="466141"/>
                  <a:pt x="2671315" y="462575"/>
                  <a:pt x="2671507" y="458295"/>
                </a:cubicBezTo>
                <a:lnTo>
                  <a:pt x="2671507" y="389344"/>
                </a:lnTo>
                <a:lnTo>
                  <a:pt x="2641646" y="389344"/>
                </a:lnTo>
                <a:close/>
                <a:moveTo>
                  <a:pt x="1830046" y="380646"/>
                </a:moveTo>
                <a:lnTo>
                  <a:pt x="1830046" y="428084"/>
                </a:lnTo>
                <a:lnTo>
                  <a:pt x="1881104" y="428084"/>
                </a:lnTo>
                <a:lnTo>
                  <a:pt x="1881104" y="380646"/>
                </a:lnTo>
                <a:close/>
                <a:moveTo>
                  <a:pt x="3091976" y="377942"/>
                </a:moveTo>
                <a:lnTo>
                  <a:pt x="3091976" y="407984"/>
                </a:lnTo>
                <a:lnTo>
                  <a:pt x="3128534" y="407984"/>
                </a:lnTo>
                <a:lnTo>
                  <a:pt x="3128534" y="377942"/>
                </a:lnTo>
                <a:close/>
                <a:moveTo>
                  <a:pt x="2430523" y="377219"/>
                </a:moveTo>
                <a:lnTo>
                  <a:pt x="2469070" y="377219"/>
                </a:lnTo>
                <a:lnTo>
                  <a:pt x="2469070" y="385181"/>
                </a:lnTo>
                <a:lnTo>
                  <a:pt x="2453144" y="385181"/>
                </a:lnTo>
                <a:lnTo>
                  <a:pt x="2453144" y="413956"/>
                </a:lnTo>
                <a:lnTo>
                  <a:pt x="2474318" y="413956"/>
                </a:lnTo>
                <a:lnTo>
                  <a:pt x="2474318" y="421919"/>
                </a:lnTo>
                <a:lnTo>
                  <a:pt x="2453144" y="421919"/>
                </a:lnTo>
                <a:lnTo>
                  <a:pt x="2453144" y="466448"/>
                </a:lnTo>
                <a:lnTo>
                  <a:pt x="2472871" y="454140"/>
                </a:lnTo>
                <a:cubicBezTo>
                  <a:pt x="2473244" y="455199"/>
                  <a:pt x="2473674" y="456383"/>
                  <a:pt x="2474160" y="457692"/>
                </a:cubicBezTo>
                <a:cubicBezTo>
                  <a:pt x="2474647" y="459000"/>
                  <a:pt x="2475122" y="460049"/>
                  <a:pt x="2475585" y="460837"/>
                </a:cubicBezTo>
                <a:cubicBezTo>
                  <a:pt x="2466550" y="466832"/>
                  <a:pt x="2459727" y="471389"/>
                  <a:pt x="2455115" y="474508"/>
                </a:cubicBezTo>
                <a:cubicBezTo>
                  <a:pt x="2450504" y="477627"/>
                  <a:pt x="2447300" y="479890"/>
                  <a:pt x="2445503" y="481299"/>
                </a:cubicBezTo>
                <a:cubicBezTo>
                  <a:pt x="2443707" y="482707"/>
                  <a:pt x="2442514" y="483844"/>
                  <a:pt x="2441924" y="484709"/>
                </a:cubicBezTo>
                <a:lnTo>
                  <a:pt x="2441924" y="483987"/>
                </a:lnTo>
                <a:cubicBezTo>
                  <a:pt x="2441773" y="484318"/>
                  <a:pt x="2441713" y="484559"/>
                  <a:pt x="2441743" y="484709"/>
                </a:cubicBezTo>
                <a:cubicBezTo>
                  <a:pt x="2441245" y="483754"/>
                  <a:pt x="2440522" y="482687"/>
                  <a:pt x="2439571" y="481506"/>
                </a:cubicBezTo>
                <a:cubicBezTo>
                  <a:pt x="2438621" y="480326"/>
                  <a:pt x="2437716" y="479348"/>
                  <a:pt x="2436857" y="478574"/>
                </a:cubicBezTo>
                <a:cubicBezTo>
                  <a:pt x="2438399" y="477481"/>
                  <a:pt x="2440156" y="475596"/>
                  <a:pt x="2442128" y="472919"/>
                </a:cubicBezTo>
                <a:cubicBezTo>
                  <a:pt x="2444100" y="470242"/>
                  <a:pt x="2445178" y="466818"/>
                  <a:pt x="2445362" y="462647"/>
                </a:cubicBezTo>
                <a:lnTo>
                  <a:pt x="2445362" y="421919"/>
                </a:lnTo>
                <a:lnTo>
                  <a:pt x="2423103" y="421919"/>
                </a:lnTo>
                <a:lnTo>
                  <a:pt x="2423103" y="413956"/>
                </a:lnTo>
                <a:lnTo>
                  <a:pt x="2445362" y="413956"/>
                </a:lnTo>
                <a:lnTo>
                  <a:pt x="2445362" y="385181"/>
                </a:lnTo>
                <a:lnTo>
                  <a:pt x="2430523" y="385181"/>
                </a:lnTo>
                <a:close/>
                <a:moveTo>
                  <a:pt x="664597" y="375047"/>
                </a:moveTo>
                <a:cubicBezTo>
                  <a:pt x="670347" y="377777"/>
                  <a:pt x="676312" y="380868"/>
                  <a:pt x="682491" y="384322"/>
                </a:cubicBezTo>
                <a:cubicBezTo>
                  <a:pt x="688671" y="387775"/>
                  <a:pt x="693685" y="390958"/>
                  <a:pt x="697535" y="393868"/>
                </a:cubicBezTo>
                <a:lnTo>
                  <a:pt x="692829" y="401107"/>
                </a:lnTo>
                <a:cubicBezTo>
                  <a:pt x="688916" y="398091"/>
                  <a:pt x="683894" y="394758"/>
                  <a:pt x="677763" y="391108"/>
                </a:cubicBezTo>
                <a:cubicBezTo>
                  <a:pt x="671633" y="387459"/>
                  <a:pt x="665615" y="384216"/>
                  <a:pt x="659711" y="381381"/>
                </a:cubicBezTo>
                <a:close/>
                <a:moveTo>
                  <a:pt x="3941016" y="374496"/>
                </a:moveTo>
                <a:cubicBezTo>
                  <a:pt x="3946298" y="377335"/>
                  <a:pt x="3951840" y="380490"/>
                  <a:pt x="3957643" y="383962"/>
                </a:cubicBezTo>
                <a:cubicBezTo>
                  <a:pt x="3963446" y="387434"/>
                  <a:pt x="3968219" y="390496"/>
                  <a:pt x="3971963" y="393148"/>
                </a:cubicBezTo>
                <a:lnTo>
                  <a:pt x="3966896" y="400194"/>
                </a:lnTo>
                <a:cubicBezTo>
                  <a:pt x="3963178" y="397355"/>
                  <a:pt x="3958442" y="394085"/>
                  <a:pt x="3952689" y="390385"/>
                </a:cubicBezTo>
                <a:cubicBezTo>
                  <a:pt x="3946936" y="386685"/>
                  <a:pt x="3941295" y="383321"/>
                  <a:pt x="3935768" y="380294"/>
                </a:cubicBezTo>
                <a:close/>
                <a:moveTo>
                  <a:pt x="1821744" y="372525"/>
                </a:moveTo>
                <a:lnTo>
                  <a:pt x="1889587" y="372525"/>
                </a:lnTo>
                <a:lnTo>
                  <a:pt x="1889587" y="436024"/>
                </a:lnTo>
                <a:lnTo>
                  <a:pt x="1821744" y="436024"/>
                </a:lnTo>
                <a:close/>
                <a:moveTo>
                  <a:pt x="4019378" y="371597"/>
                </a:moveTo>
                <a:lnTo>
                  <a:pt x="4019378" y="390803"/>
                </a:lnTo>
                <a:lnTo>
                  <a:pt x="4082358" y="390803"/>
                </a:lnTo>
                <a:lnTo>
                  <a:pt x="4082358" y="371597"/>
                </a:lnTo>
                <a:close/>
                <a:moveTo>
                  <a:pt x="2551233" y="371597"/>
                </a:moveTo>
                <a:lnTo>
                  <a:pt x="2551233" y="388631"/>
                </a:lnTo>
                <a:lnTo>
                  <a:pt x="2569150" y="388631"/>
                </a:lnTo>
                <a:lnTo>
                  <a:pt x="2569150" y="371597"/>
                </a:lnTo>
                <a:close/>
                <a:moveTo>
                  <a:pt x="2033568" y="371416"/>
                </a:moveTo>
                <a:lnTo>
                  <a:pt x="2033568" y="386098"/>
                </a:lnTo>
                <a:lnTo>
                  <a:pt x="2123513" y="386098"/>
                </a:lnTo>
                <a:lnTo>
                  <a:pt x="2123513" y="371416"/>
                </a:lnTo>
                <a:close/>
                <a:moveTo>
                  <a:pt x="3770261" y="371065"/>
                </a:moveTo>
                <a:lnTo>
                  <a:pt x="3771347" y="378847"/>
                </a:lnTo>
                <a:cubicBezTo>
                  <a:pt x="3762366" y="381781"/>
                  <a:pt x="3753499" y="384646"/>
                  <a:pt x="3744744" y="387444"/>
                </a:cubicBezTo>
                <a:cubicBezTo>
                  <a:pt x="3735989" y="390241"/>
                  <a:pt x="3728026" y="392745"/>
                  <a:pt x="3720855" y="394954"/>
                </a:cubicBezTo>
                <a:lnTo>
                  <a:pt x="3718322" y="386810"/>
                </a:lnTo>
                <a:cubicBezTo>
                  <a:pt x="3724954" y="384865"/>
                  <a:pt x="3732773" y="382512"/>
                  <a:pt x="3741780" y="379752"/>
                </a:cubicBezTo>
                <a:cubicBezTo>
                  <a:pt x="3750788" y="376992"/>
                  <a:pt x="3760281" y="374097"/>
                  <a:pt x="3770261" y="371065"/>
                </a:cubicBezTo>
                <a:close/>
                <a:moveTo>
                  <a:pt x="2984316" y="369256"/>
                </a:moveTo>
                <a:cubicBezTo>
                  <a:pt x="2989730" y="372370"/>
                  <a:pt x="2995008" y="376004"/>
                  <a:pt x="3000151" y="380159"/>
                </a:cubicBezTo>
                <a:cubicBezTo>
                  <a:pt x="3005294" y="384314"/>
                  <a:pt x="3009306" y="388220"/>
                  <a:pt x="3012186" y="391878"/>
                </a:cubicBezTo>
                <a:lnTo>
                  <a:pt x="3006214" y="397307"/>
                </a:lnTo>
                <a:cubicBezTo>
                  <a:pt x="3003171" y="393653"/>
                  <a:pt x="2999122" y="389694"/>
                  <a:pt x="2994066" y="385430"/>
                </a:cubicBezTo>
                <a:cubicBezTo>
                  <a:pt x="2989010" y="381166"/>
                  <a:pt x="2983829" y="377343"/>
                  <a:pt x="2978524" y="373961"/>
                </a:cubicBezTo>
                <a:close/>
                <a:moveTo>
                  <a:pt x="2962418" y="366722"/>
                </a:moveTo>
                <a:lnTo>
                  <a:pt x="2970743" y="366722"/>
                </a:lnTo>
                <a:lnTo>
                  <a:pt x="2970743" y="392601"/>
                </a:lnTo>
                <a:cubicBezTo>
                  <a:pt x="2970746" y="394223"/>
                  <a:pt x="2970739" y="395821"/>
                  <a:pt x="2970720" y="397397"/>
                </a:cubicBezTo>
                <a:cubicBezTo>
                  <a:pt x="2970701" y="398973"/>
                  <a:pt x="2970648" y="400572"/>
                  <a:pt x="2970562" y="402193"/>
                </a:cubicBezTo>
                <a:lnTo>
                  <a:pt x="3021234" y="402193"/>
                </a:lnTo>
                <a:lnTo>
                  <a:pt x="3021234" y="410337"/>
                </a:lnTo>
                <a:lnTo>
                  <a:pt x="2971828" y="410337"/>
                </a:lnTo>
                <a:cubicBezTo>
                  <a:pt x="2975964" y="426938"/>
                  <a:pt x="2982216" y="441287"/>
                  <a:pt x="2990582" y="453386"/>
                </a:cubicBezTo>
                <a:cubicBezTo>
                  <a:pt x="2998948" y="465485"/>
                  <a:pt x="3009588" y="474542"/>
                  <a:pt x="3022502" y="480555"/>
                </a:cubicBezTo>
                <a:cubicBezTo>
                  <a:pt x="3021382" y="481407"/>
                  <a:pt x="3020273" y="482463"/>
                  <a:pt x="3019176" y="483722"/>
                </a:cubicBezTo>
                <a:cubicBezTo>
                  <a:pt x="3018079" y="484982"/>
                  <a:pt x="3017196" y="486218"/>
                  <a:pt x="3016529" y="487432"/>
                </a:cubicBezTo>
                <a:cubicBezTo>
                  <a:pt x="3004785" y="481475"/>
                  <a:pt x="2994884" y="473075"/>
                  <a:pt x="2986826" y="462232"/>
                </a:cubicBezTo>
                <a:cubicBezTo>
                  <a:pt x="2978770" y="451388"/>
                  <a:pt x="2972443" y="438554"/>
                  <a:pt x="2967847" y="423729"/>
                </a:cubicBezTo>
                <a:cubicBezTo>
                  <a:pt x="2965634" y="434889"/>
                  <a:pt x="2960830" y="446004"/>
                  <a:pt x="2953437" y="457074"/>
                </a:cubicBezTo>
                <a:cubicBezTo>
                  <a:pt x="2946043" y="468143"/>
                  <a:pt x="2934680" y="478444"/>
                  <a:pt x="2919346" y="487975"/>
                </a:cubicBezTo>
                <a:cubicBezTo>
                  <a:pt x="2918588" y="487029"/>
                  <a:pt x="2917615" y="486026"/>
                  <a:pt x="2916427" y="484967"/>
                </a:cubicBezTo>
                <a:cubicBezTo>
                  <a:pt x="2915240" y="483907"/>
                  <a:pt x="2914041" y="483040"/>
                  <a:pt x="2912830" y="482365"/>
                </a:cubicBezTo>
                <a:cubicBezTo>
                  <a:pt x="2924545" y="475249"/>
                  <a:pt x="2933792" y="467643"/>
                  <a:pt x="2940573" y="459549"/>
                </a:cubicBezTo>
                <a:cubicBezTo>
                  <a:pt x="2947354" y="451454"/>
                  <a:pt x="2952326" y="443219"/>
                  <a:pt x="2955487" y="434842"/>
                </a:cubicBezTo>
                <a:cubicBezTo>
                  <a:pt x="2958648" y="426466"/>
                  <a:pt x="2960657" y="418298"/>
                  <a:pt x="2961513" y="410337"/>
                </a:cubicBezTo>
                <a:lnTo>
                  <a:pt x="2916993" y="410337"/>
                </a:lnTo>
                <a:lnTo>
                  <a:pt x="2916993" y="402193"/>
                </a:lnTo>
                <a:lnTo>
                  <a:pt x="2962237" y="402193"/>
                </a:lnTo>
                <a:cubicBezTo>
                  <a:pt x="2962324" y="400481"/>
                  <a:pt x="2962376" y="398838"/>
                  <a:pt x="2962395" y="397262"/>
                </a:cubicBezTo>
                <a:cubicBezTo>
                  <a:pt x="2962414" y="395686"/>
                  <a:pt x="2962421" y="394132"/>
                  <a:pt x="2962418" y="392601"/>
                </a:cubicBezTo>
                <a:close/>
                <a:moveTo>
                  <a:pt x="2876092" y="365998"/>
                </a:moveTo>
                <a:cubicBezTo>
                  <a:pt x="2880342" y="368901"/>
                  <a:pt x="2884104" y="371872"/>
                  <a:pt x="2887381" y="374911"/>
                </a:cubicBezTo>
                <a:cubicBezTo>
                  <a:pt x="2890658" y="377950"/>
                  <a:pt x="2893470" y="381011"/>
                  <a:pt x="2895819" y="384096"/>
                </a:cubicBezTo>
                <a:cubicBezTo>
                  <a:pt x="2899265" y="381652"/>
                  <a:pt x="2902417" y="379164"/>
                  <a:pt x="2905275" y="376630"/>
                </a:cubicBezTo>
                <a:cubicBezTo>
                  <a:pt x="2908133" y="374097"/>
                  <a:pt x="2910651" y="371518"/>
                  <a:pt x="2912830" y="368894"/>
                </a:cubicBezTo>
                <a:lnTo>
                  <a:pt x="2919888" y="373056"/>
                </a:lnTo>
                <a:cubicBezTo>
                  <a:pt x="2917246" y="376042"/>
                  <a:pt x="2914252" y="378983"/>
                  <a:pt x="2910908" y="381879"/>
                </a:cubicBezTo>
                <a:cubicBezTo>
                  <a:pt x="2907563" y="384774"/>
                  <a:pt x="2903982" y="387625"/>
                  <a:pt x="2900162" y="390430"/>
                </a:cubicBezTo>
                <a:cubicBezTo>
                  <a:pt x="2904558" y="397853"/>
                  <a:pt x="2907439" y="405447"/>
                  <a:pt x="2908804" y="413210"/>
                </a:cubicBezTo>
                <a:cubicBezTo>
                  <a:pt x="2910169" y="420973"/>
                  <a:pt x="2910787" y="428883"/>
                  <a:pt x="2910659" y="436940"/>
                </a:cubicBezTo>
                <a:cubicBezTo>
                  <a:pt x="2910723" y="447471"/>
                  <a:pt x="2910142" y="456497"/>
                  <a:pt x="2908917" y="464019"/>
                </a:cubicBezTo>
                <a:cubicBezTo>
                  <a:pt x="2907692" y="471540"/>
                  <a:pt x="2905437" y="477354"/>
                  <a:pt x="2902153" y="481460"/>
                </a:cubicBezTo>
                <a:cubicBezTo>
                  <a:pt x="2901158" y="482644"/>
                  <a:pt x="2899936" y="483624"/>
                  <a:pt x="2898488" y="484401"/>
                </a:cubicBezTo>
                <a:cubicBezTo>
                  <a:pt x="2897040" y="485178"/>
                  <a:pt x="2895366" y="485706"/>
                  <a:pt x="2893466" y="485985"/>
                </a:cubicBezTo>
                <a:cubicBezTo>
                  <a:pt x="2890733" y="486426"/>
                  <a:pt x="2887784" y="486674"/>
                  <a:pt x="2884621" y="486731"/>
                </a:cubicBezTo>
                <a:cubicBezTo>
                  <a:pt x="2881458" y="486788"/>
                  <a:pt x="2878193" y="486720"/>
                  <a:pt x="2874826" y="486527"/>
                </a:cubicBezTo>
                <a:cubicBezTo>
                  <a:pt x="2874724" y="485227"/>
                  <a:pt x="2874384" y="483847"/>
                  <a:pt x="2873808" y="482388"/>
                </a:cubicBezTo>
                <a:cubicBezTo>
                  <a:pt x="2873231" y="480929"/>
                  <a:pt x="2872484" y="479594"/>
                  <a:pt x="2871568" y="478384"/>
                </a:cubicBezTo>
                <a:cubicBezTo>
                  <a:pt x="2875678" y="478655"/>
                  <a:pt x="2879358" y="478791"/>
                  <a:pt x="2882608" y="478791"/>
                </a:cubicBezTo>
                <a:cubicBezTo>
                  <a:pt x="2885858" y="478791"/>
                  <a:pt x="2888452" y="478655"/>
                  <a:pt x="2890390" y="478384"/>
                </a:cubicBezTo>
                <a:cubicBezTo>
                  <a:pt x="2891728" y="478297"/>
                  <a:pt x="2892852" y="478018"/>
                  <a:pt x="2893760" y="477547"/>
                </a:cubicBezTo>
                <a:cubicBezTo>
                  <a:pt x="2894669" y="477075"/>
                  <a:pt x="2895476" y="476389"/>
                  <a:pt x="2896181" y="475488"/>
                </a:cubicBezTo>
                <a:cubicBezTo>
                  <a:pt x="2898504" y="472611"/>
                  <a:pt x="2900147" y="467823"/>
                  <a:pt x="2901112" y="461123"/>
                </a:cubicBezTo>
                <a:cubicBezTo>
                  <a:pt x="2902078" y="454423"/>
                  <a:pt x="2902545" y="446242"/>
                  <a:pt x="2902515" y="436578"/>
                </a:cubicBezTo>
                <a:cubicBezTo>
                  <a:pt x="2902485" y="432989"/>
                  <a:pt x="2902364" y="429309"/>
                  <a:pt x="2902153" y="425539"/>
                </a:cubicBezTo>
                <a:cubicBezTo>
                  <a:pt x="2897040" y="431443"/>
                  <a:pt x="2891204" y="437053"/>
                  <a:pt x="2884644" y="442370"/>
                </a:cubicBezTo>
                <a:cubicBezTo>
                  <a:pt x="2878084" y="447686"/>
                  <a:pt x="2871614" y="452029"/>
                  <a:pt x="2865234" y="455400"/>
                </a:cubicBezTo>
                <a:cubicBezTo>
                  <a:pt x="2864657" y="454355"/>
                  <a:pt x="2863866" y="453187"/>
                  <a:pt x="2862859" y="451893"/>
                </a:cubicBezTo>
                <a:cubicBezTo>
                  <a:pt x="2861852" y="450600"/>
                  <a:pt x="2860834" y="449477"/>
                  <a:pt x="2859805" y="448523"/>
                </a:cubicBezTo>
                <a:cubicBezTo>
                  <a:pt x="2867364" y="445273"/>
                  <a:pt x="2874912" y="440643"/>
                  <a:pt x="2882450" y="434633"/>
                </a:cubicBezTo>
                <a:cubicBezTo>
                  <a:pt x="2889986" y="428623"/>
                  <a:pt x="2896132" y="422274"/>
                  <a:pt x="2900886" y="415585"/>
                </a:cubicBezTo>
                <a:cubicBezTo>
                  <a:pt x="2900260" y="412064"/>
                  <a:pt x="2899340" y="408610"/>
                  <a:pt x="2898126" y="405224"/>
                </a:cubicBezTo>
                <a:cubicBezTo>
                  <a:pt x="2896912" y="401839"/>
                  <a:pt x="2895359" y="398476"/>
                  <a:pt x="2893466" y="395135"/>
                </a:cubicBezTo>
                <a:cubicBezTo>
                  <a:pt x="2889025" y="397951"/>
                  <a:pt x="2884470" y="400644"/>
                  <a:pt x="2879802" y="403211"/>
                </a:cubicBezTo>
                <a:cubicBezTo>
                  <a:pt x="2875135" y="405779"/>
                  <a:pt x="2870399" y="408154"/>
                  <a:pt x="2865596" y="410337"/>
                </a:cubicBezTo>
                <a:cubicBezTo>
                  <a:pt x="2864929" y="409489"/>
                  <a:pt x="2864092" y="408561"/>
                  <a:pt x="2863085" y="407555"/>
                </a:cubicBezTo>
                <a:cubicBezTo>
                  <a:pt x="2862078" y="406548"/>
                  <a:pt x="2861106" y="405666"/>
                  <a:pt x="2860167" y="404908"/>
                </a:cubicBezTo>
                <a:cubicBezTo>
                  <a:pt x="2865170" y="402638"/>
                  <a:pt x="2870139" y="400165"/>
                  <a:pt x="2875075" y="397488"/>
                </a:cubicBezTo>
                <a:cubicBezTo>
                  <a:pt x="2880010" y="394811"/>
                  <a:pt x="2884753" y="391976"/>
                  <a:pt x="2889304" y="388982"/>
                </a:cubicBezTo>
                <a:cubicBezTo>
                  <a:pt x="2886966" y="385811"/>
                  <a:pt x="2884222" y="382697"/>
                  <a:pt x="2881069" y="379639"/>
                </a:cubicBezTo>
                <a:cubicBezTo>
                  <a:pt x="2877918" y="376581"/>
                  <a:pt x="2874268" y="373603"/>
                  <a:pt x="2870120" y="370703"/>
                </a:cubicBezTo>
                <a:close/>
                <a:moveTo>
                  <a:pt x="2025063" y="364381"/>
                </a:moveTo>
                <a:lnTo>
                  <a:pt x="2132381" y="364381"/>
                </a:lnTo>
                <a:lnTo>
                  <a:pt x="2132381" y="415212"/>
                </a:lnTo>
                <a:lnTo>
                  <a:pt x="2055104" y="415212"/>
                </a:lnTo>
                <a:cubicBezTo>
                  <a:pt x="2053645" y="417584"/>
                  <a:pt x="2052039" y="419955"/>
                  <a:pt x="2050286" y="422327"/>
                </a:cubicBezTo>
                <a:cubicBezTo>
                  <a:pt x="2048533" y="424698"/>
                  <a:pt x="2046700" y="426979"/>
                  <a:pt x="2044789" y="429170"/>
                </a:cubicBezTo>
                <a:lnTo>
                  <a:pt x="2122246" y="429170"/>
                </a:lnTo>
                <a:lnTo>
                  <a:pt x="2124056" y="428626"/>
                </a:lnTo>
                <a:lnTo>
                  <a:pt x="2129485" y="432598"/>
                </a:lnTo>
                <a:cubicBezTo>
                  <a:pt x="2124463" y="439361"/>
                  <a:pt x="2118310" y="445414"/>
                  <a:pt x="2111026" y="450756"/>
                </a:cubicBezTo>
                <a:cubicBezTo>
                  <a:pt x="2103741" y="456099"/>
                  <a:pt x="2095598" y="460843"/>
                  <a:pt x="2086594" y="464988"/>
                </a:cubicBezTo>
                <a:cubicBezTo>
                  <a:pt x="2097057" y="468510"/>
                  <a:pt x="2108255" y="471376"/>
                  <a:pt x="2120188" y="473586"/>
                </a:cubicBezTo>
                <a:cubicBezTo>
                  <a:pt x="2132121" y="475796"/>
                  <a:pt x="2144449" y="477395"/>
                  <a:pt x="2157174" y="478384"/>
                </a:cubicBezTo>
                <a:cubicBezTo>
                  <a:pt x="2156171" y="479518"/>
                  <a:pt x="2155236" y="480823"/>
                  <a:pt x="2154369" y="482297"/>
                </a:cubicBezTo>
                <a:cubicBezTo>
                  <a:pt x="2153502" y="483771"/>
                  <a:pt x="2152748" y="485121"/>
                  <a:pt x="2152107" y="486346"/>
                </a:cubicBezTo>
                <a:cubicBezTo>
                  <a:pt x="2138372" y="485095"/>
                  <a:pt x="2125078" y="483074"/>
                  <a:pt x="2112225" y="480284"/>
                </a:cubicBezTo>
                <a:cubicBezTo>
                  <a:pt x="2099372" y="477493"/>
                  <a:pt x="2087390" y="473843"/>
                  <a:pt x="2076278" y="469332"/>
                </a:cubicBezTo>
                <a:cubicBezTo>
                  <a:pt x="2063663" y="474190"/>
                  <a:pt x="2050437" y="478096"/>
                  <a:pt x="2036600" y="481053"/>
                </a:cubicBezTo>
                <a:cubicBezTo>
                  <a:pt x="2022763" y="484009"/>
                  <a:pt x="2009084" y="486196"/>
                  <a:pt x="1995564" y="487613"/>
                </a:cubicBezTo>
                <a:cubicBezTo>
                  <a:pt x="1995266" y="486301"/>
                  <a:pt x="1994776" y="484899"/>
                  <a:pt x="1994093" y="483406"/>
                </a:cubicBezTo>
                <a:cubicBezTo>
                  <a:pt x="1993411" y="481913"/>
                  <a:pt x="1992695" y="480601"/>
                  <a:pt x="1991944" y="479469"/>
                </a:cubicBezTo>
                <a:cubicBezTo>
                  <a:pt x="2004360" y="478406"/>
                  <a:pt x="2016900" y="476686"/>
                  <a:pt x="2029564" y="474310"/>
                </a:cubicBezTo>
                <a:cubicBezTo>
                  <a:pt x="2042229" y="471935"/>
                  <a:pt x="2054362" y="468767"/>
                  <a:pt x="2065963" y="464807"/>
                </a:cubicBezTo>
                <a:cubicBezTo>
                  <a:pt x="2059421" y="461639"/>
                  <a:pt x="2053366" y="458109"/>
                  <a:pt x="2047798" y="454217"/>
                </a:cubicBezTo>
                <a:cubicBezTo>
                  <a:pt x="2042229" y="450325"/>
                  <a:pt x="2037305" y="446071"/>
                  <a:pt x="2033025" y="441455"/>
                </a:cubicBezTo>
                <a:cubicBezTo>
                  <a:pt x="2029210" y="444902"/>
                  <a:pt x="2025304" y="448145"/>
                  <a:pt x="2021307" y="451185"/>
                </a:cubicBezTo>
                <a:cubicBezTo>
                  <a:pt x="2017311" y="454224"/>
                  <a:pt x="2013314" y="457015"/>
                  <a:pt x="2009318" y="459557"/>
                </a:cubicBezTo>
                <a:cubicBezTo>
                  <a:pt x="2008628" y="458765"/>
                  <a:pt x="2007655" y="457769"/>
                  <a:pt x="2006400" y="456570"/>
                </a:cubicBezTo>
                <a:cubicBezTo>
                  <a:pt x="2005144" y="455371"/>
                  <a:pt x="2003945" y="454375"/>
                  <a:pt x="2002803" y="453583"/>
                </a:cubicBezTo>
                <a:cubicBezTo>
                  <a:pt x="2011075" y="448908"/>
                  <a:pt x="2018962" y="443284"/>
                  <a:pt x="2026465" y="436711"/>
                </a:cubicBezTo>
                <a:cubicBezTo>
                  <a:pt x="2033968" y="430138"/>
                  <a:pt x="2040317" y="422972"/>
                  <a:pt x="2045513" y="415212"/>
                </a:cubicBezTo>
                <a:lnTo>
                  <a:pt x="2025063" y="415212"/>
                </a:lnTo>
                <a:close/>
                <a:moveTo>
                  <a:pt x="2704263" y="362752"/>
                </a:moveTo>
                <a:lnTo>
                  <a:pt x="2774106" y="362752"/>
                </a:lnTo>
                <a:lnTo>
                  <a:pt x="2774106" y="370692"/>
                </a:lnTo>
                <a:lnTo>
                  <a:pt x="2704263" y="370692"/>
                </a:lnTo>
                <a:close/>
                <a:moveTo>
                  <a:pt x="709841" y="358397"/>
                </a:moveTo>
                <a:lnTo>
                  <a:pt x="819693" y="358397"/>
                </a:lnTo>
                <a:lnTo>
                  <a:pt x="819693" y="366722"/>
                </a:lnTo>
                <a:lnTo>
                  <a:pt x="768658" y="366722"/>
                </a:lnTo>
                <a:lnTo>
                  <a:pt x="768658" y="412509"/>
                </a:lnTo>
                <a:lnTo>
                  <a:pt x="813178" y="412509"/>
                </a:lnTo>
                <a:lnTo>
                  <a:pt x="813178" y="420834"/>
                </a:lnTo>
                <a:lnTo>
                  <a:pt x="768658" y="420834"/>
                </a:lnTo>
                <a:lnTo>
                  <a:pt x="768658" y="473135"/>
                </a:lnTo>
                <a:lnTo>
                  <a:pt x="823855" y="473135"/>
                </a:lnTo>
                <a:lnTo>
                  <a:pt x="823855" y="481460"/>
                </a:lnTo>
                <a:lnTo>
                  <a:pt x="704050" y="481460"/>
                </a:lnTo>
                <a:lnTo>
                  <a:pt x="704050" y="473135"/>
                </a:lnTo>
                <a:lnTo>
                  <a:pt x="759609" y="473135"/>
                </a:lnTo>
                <a:lnTo>
                  <a:pt x="759609" y="420834"/>
                </a:lnTo>
                <a:lnTo>
                  <a:pt x="716718" y="420834"/>
                </a:lnTo>
                <a:lnTo>
                  <a:pt x="716718" y="412509"/>
                </a:lnTo>
                <a:lnTo>
                  <a:pt x="759609" y="412509"/>
                </a:lnTo>
                <a:lnTo>
                  <a:pt x="759609" y="366722"/>
                </a:lnTo>
                <a:lnTo>
                  <a:pt x="709841" y="366722"/>
                </a:lnTo>
                <a:close/>
                <a:moveTo>
                  <a:pt x="1182129" y="357854"/>
                </a:moveTo>
                <a:lnTo>
                  <a:pt x="1182129" y="386629"/>
                </a:lnTo>
                <a:lnTo>
                  <a:pt x="1197150" y="386629"/>
                </a:lnTo>
                <a:cubicBezTo>
                  <a:pt x="1208762" y="377761"/>
                  <a:pt x="1219560" y="368170"/>
                  <a:pt x="1229544" y="357854"/>
                </a:cubicBezTo>
                <a:close/>
                <a:moveTo>
                  <a:pt x="3170520" y="353149"/>
                </a:moveTo>
                <a:cubicBezTo>
                  <a:pt x="3172752" y="367838"/>
                  <a:pt x="3175617" y="381668"/>
                  <a:pt x="3179116" y="394637"/>
                </a:cubicBezTo>
                <a:cubicBezTo>
                  <a:pt x="3182615" y="407607"/>
                  <a:pt x="3186928" y="419537"/>
                  <a:pt x="3192056" y="430425"/>
                </a:cubicBezTo>
                <a:cubicBezTo>
                  <a:pt x="3197877" y="419831"/>
                  <a:pt x="3202975" y="408082"/>
                  <a:pt x="3207348" y="395180"/>
                </a:cubicBezTo>
                <a:cubicBezTo>
                  <a:pt x="3211722" y="382278"/>
                  <a:pt x="3215190" y="368268"/>
                  <a:pt x="3217754" y="353149"/>
                </a:cubicBezTo>
                <a:close/>
                <a:moveTo>
                  <a:pt x="2551233" y="346622"/>
                </a:moveTo>
                <a:lnTo>
                  <a:pt x="2551233" y="364200"/>
                </a:lnTo>
                <a:lnTo>
                  <a:pt x="2569150" y="364200"/>
                </a:lnTo>
                <a:lnTo>
                  <a:pt x="2569150" y="346622"/>
                </a:lnTo>
                <a:close/>
                <a:moveTo>
                  <a:pt x="4046162" y="344455"/>
                </a:moveTo>
                <a:lnTo>
                  <a:pt x="4055392" y="346810"/>
                </a:lnTo>
                <a:cubicBezTo>
                  <a:pt x="4054299" y="349742"/>
                  <a:pt x="4053183" y="352708"/>
                  <a:pt x="4052044" y="355708"/>
                </a:cubicBezTo>
                <a:cubicBezTo>
                  <a:pt x="4050906" y="358709"/>
                  <a:pt x="4049790" y="361539"/>
                  <a:pt x="4048696" y="364200"/>
                </a:cubicBezTo>
                <a:lnTo>
                  <a:pt x="4090682" y="364200"/>
                </a:lnTo>
                <a:lnTo>
                  <a:pt x="4090682" y="424804"/>
                </a:lnTo>
                <a:lnTo>
                  <a:pt x="4054306" y="424804"/>
                </a:lnTo>
                <a:lnTo>
                  <a:pt x="4054306" y="477127"/>
                </a:lnTo>
                <a:cubicBezTo>
                  <a:pt x="4054344" y="479706"/>
                  <a:pt x="4053998" y="481687"/>
                  <a:pt x="4053266" y="483067"/>
                </a:cubicBezTo>
                <a:cubicBezTo>
                  <a:pt x="4052534" y="484448"/>
                  <a:pt x="4051192" y="485478"/>
                  <a:pt x="4049239" y="486158"/>
                </a:cubicBezTo>
                <a:cubicBezTo>
                  <a:pt x="4047196" y="486854"/>
                  <a:pt x="4044225" y="487267"/>
                  <a:pt x="4040326" y="487399"/>
                </a:cubicBezTo>
                <a:cubicBezTo>
                  <a:pt x="4036428" y="487530"/>
                  <a:pt x="4031376" y="487538"/>
                  <a:pt x="4025170" y="487421"/>
                </a:cubicBezTo>
                <a:cubicBezTo>
                  <a:pt x="4024887" y="486305"/>
                  <a:pt x="4024502" y="485064"/>
                  <a:pt x="4024016" y="483700"/>
                </a:cubicBezTo>
                <a:cubicBezTo>
                  <a:pt x="4023529" y="482335"/>
                  <a:pt x="4023009" y="481049"/>
                  <a:pt x="4022455" y="479843"/>
                </a:cubicBezTo>
                <a:cubicBezTo>
                  <a:pt x="4027518" y="480008"/>
                  <a:pt x="4031870" y="480084"/>
                  <a:pt x="4035508" y="480069"/>
                </a:cubicBezTo>
                <a:cubicBezTo>
                  <a:pt x="4039146" y="480054"/>
                  <a:pt x="4041552" y="480039"/>
                  <a:pt x="4042724" y="480024"/>
                </a:cubicBezTo>
                <a:cubicBezTo>
                  <a:pt x="4043968" y="479948"/>
                  <a:pt x="4044828" y="479692"/>
                  <a:pt x="4045303" y="479254"/>
                </a:cubicBezTo>
                <a:cubicBezTo>
                  <a:pt x="4045778" y="478817"/>
                  <a:pt x="4046004" y="478108"/>
                  <a:pt x="4045982" y="477127"/>
                </a:cubicBezTo>
                <a:lnTo>
                  <a:pt x="4045982" y="424804"/>
                </a:lnTo>
                <a:lnTo>
                  <a:pt x="4011234" y="424804"/>
                </a:lnTo>
                <a:lnTo>
                  <a:pt x="4011234" y="364200"/>
                </a:lnTo>
                <a:lnTo>
                  <a:pt x="4040552" y="364200"/>
                </a:lnTo>
                <a:cubicBezTo>
                  <a:pt x="4041578" y="361113"/>
                  <a:pt x="4042604" y="357776"/>
                  <a:pt x="4043629" y="354191"/>
                </a:cubicBezTo>
                <a:cubicBezTo>
                  <a:pt x="4044654" y="350606"/>
                  <a:pt x="4045499" y="347361"/>
                  <a:pt x="4046162" y="344455"/>
                </a:cubicBezTo>
                <a:close/>
                <a:moveTo>
                  <a:pt x="3221555" y="344281"/>
                </a:moveTo>
                <a:lnTo>
                  <a:pt x="3226984" y="345910"/>
                </a:lnTo>
                <a:cubicBezTo>
                  <a:pt x="3224243" y="364999"/>
                  <a:pt x="3220314" y="382335"/>
                  <a:pt x="3215198" y="397918"/>
                </a:cubicBezTo>
                <a:cubicBezTo>
                  <a:pt x="3210082" y="413500"/>
                  <a:pt x="3203936" y="427352"/>
                  <a:pt x="3196761" y="439474"/>
                </a:cubicBezTo>
                <a:cubicBezTo>
                  <a:pt x="3201542" y="448010"/>
                  <a:pt x="3207046" y="455641"/>
                  <a:pt x="3213275" y="462367"/>
                </a:cubicBezTo>
                <a:cubicBezTo>
                  <a:pt x="3219504" y="469094"/>
                  <a:pt x="3226547" y="474734"/>
                  <a:pt x="3234404" y="479288"/>
                </a:cubicBezTo>
                <a:cubicBezTo>
                  <a:pt x="3233280" y="480133"/>
                  <a:pt x="3232134" y="481159"/>
                  <a:pt x="3230966" y="482365"/>
                </a:cubicBezTo>
                <a:cubicBezTo>
                  <a:pt x="3229796" y="483572"/>
                  <a:pt x="3228832" y="484778"/>
                  <a:pt x="3228070" y="485985"/>
                </a:cubicBezTo>
                <a:cubicBezTo>
                  <a:pt x="3220582" y="481370"/>
                  <a:pt x="3213840" y="475850"/>
                  <a:pt x="3207846" y="469425"/>
                </a:cubicBezTo>
                <a:cubicBezTo>
                  <a:pt x="3201851" y="463001"/>
                  <a:pt x="3196467" y="455671"/>
                  <a:pt x="3191694" y="447437"/>
                </a:cubicBezTo>
                <a:cubicBezTo>
                  <a:pt x="3186069" y="455946"/>
                  <a:pt x="3180081" y="463540"/>
                  <a:pt x="3173732" y="470217"/>
                </a:cubicBezTo>
                <a:cubicBezTo>
                  <a:pt x="3167383" y="476894"/>
                  <a:pt x="3160762" y="482633"/>
                  <a:pt x="3153870" y="487432"/>
                </a:cubicBezTo>
                <a:cubicBezTo>
                  <a:pt x="3153120" y="486294"/>
                  <a:pt x="3152222" y="485087"/>
                  <a:pt x="3151178" y="483813"/>
                </a:cubicBezTo>
                <a:cubicBezTo>
                  <a:pt x="3150134" y="482538"/>
                  <a:pt x="3149101" y="481513"/>
                  <a:pt x="3148079" y="480736"/>
                </a:cubicBezTo>
                <a:cubicBezTo>
                  <a:pt x="3155163" y="476099"/>
                  <a:pt x="3161988" y="470262"/>
                  <a:pt x="3168552" y="463227"/>
                </a:cubicBezTo>
                <a:cubicBezTo>
                  <a:pt x="3175116" y="456192"/>
                  <a:pt x="3181262" y="448093"/>
                  <a:pt x="3186988" y="438931"/>
                </a:cubicBezTo>
                <a:cubicBezTo>
                  <a:pt x="3181141" y="427134"/>
                  <a:pt x="3176232" y="414036"/>
                  <a:pt x="3172262" y="399637"/>
                </a:cubicBezTo>
                <a:cubicBezTo>
                  <a:pt x="3168292" y="385238"/>
                  <a:pt x="3165057" y="369742"/>
                  <a:pt x="3162557" y="353149"/>
                </a:cubicBezTo>
                <a:lnTo>
                  <a:pt x="3151879" y="353149"/>
                </a:lnTo>
                <a:lnTo>
                  <a:pt x="3151879" y="344824"/>
                </a:lnTo>
                <a:lnTo>
                  <a:pt x="3220107" y="344824"/>
                </a:lnTo>
                <a:close/>
                <a:moveTo>
                  <a:pt x="3091976" y="340843"/>
                </a:moveTo>
                <a:lnTo>
                  <a:pt x="3091976" y="370161"/>
                </a:lnTo>
                <a:lnTo>
                  <a:pt x="3128534" y="370161"/>
                </a:lnTo>
                <a:lnTo>
                  <a:pt x="3128534" y="340843"/>
                </a:lnTo>
                <a:close/>
                <a:moveTo>
                  <a:pt x="69628" y="340843"/>
                </a:moveTo>
                <a:lnTo>
                  <a:pt x="155410" y="340843"/>
                </a:lnTo>
                <a:lnTo>
                  <a:pt x="155410" y="487613"/>
                </a:lnTo>
                <a:lnTo>
                  <a:pt x="146904" y="487613"/>
                </a:lnTo>
                <a:lnTo>
                  <a:pt x="146904" y="472411"/>
                </a:lnTo>
                <a:lnTo>
                  <a:pt x="68361" y="472411"/>
                </a:lnTo>
                <a:lnTo>
                  <a:pt x="68361" y="464087"/>
                </a:lnTo>
                <a:lnTo>
                  <a:pt x="146904" y="464087"/>
                </a:lnTo>
                <a:lnTo>
                  <a:pt x="146904" y="407441"/>
                </a:lnTo>
                <a:lnTo>
                  <a:pt x="73971" y="407441"/>
                </a:lnTo>
                <a:lnTo>
                  <a:pt x="73971" y="398936"/>
                </a:lnTo>
                <a:lnTo>
                  <a:pt x="146904" y="398936"/>
                </a:lnTo>
                <a:lnTo>
                  <a:pt x="146904" y="348986"/>
                </a:lnTo>
                <a:lnTo>
                  <a:pt x="69628" y="348986"/>
                </a:lnTo>
                <a:close/>
                <a:moveTo>
                  <a:pt x="1790412" y="340288"/>
                </a:moveTo>
                <a:lnTo>
                  <a:pt x="1790412" y="469165"/>
                </a:lnTo>
                <a:lnTo>
                  <a:pt x="1921461" y="469165"/>
                </a:lnTo>
                <a:lnTo>
                  <a:pt x="1921461" y="340288"/>
                </a:lnTo>
                <a:close/>
                <a:moveTo>
                  <a:pt x="2477576" y="337585"/>
                </a:moveTo>
                <a:lnTo>
                  <a:pt x="2512323" y="337585"/>
                </a:lnTo>
                <a:cubicBezTo>
                  <a:pt x="2508979" y="346132"/>
                  <a:pt x="2505307" y="355143"/>
                  <a:pt x="2501306" y="364618"/>
                </a:cubicBezTo>
                <a:cubicBezTo>
                  <a:pt x="2497306" y="374093"/>
                  <a:pt x="2493498" y="382697"/>
                  <a:pt x="2489882" y="390430"/>
                </a:cubicBezTo>
                <a:lnTo>
                  <a:pt x="2507075" y="390430"/>
                </a:lnTo>
                <a:lnTo>
                  <a:pt x="2508704" y="390249"/>
                </a:lnTo>
                <a:lnTo>
                  <a:pt x="2513409" y="391697"/>
                </a:lnTo>
                <a:cubicBezTo>
                  <a:pt x="2512225" y="403984"/>
                  <a:pt x="2510521" y="415107"/>
                  <a:pt x="2508297" y="425066"/>
                </a:cubicBezTo>
                <a:cubicBezTo>
                  <a:pt x="2506072" y="435024"/>
                  <a:pt x="2503372" y="443931"/>
                  <a:pt x="2500198" y="451786"/>
                </a:cubicBezTo>
                <a:cubicBezTo>
                  <a:pt x="2508289" y="462376"/>
                  <a:pt x="2517760" y="469435"/>
                  <a:pt x="2528611" y="472965"/>
                </a:cubicBezTo>
                <a:cubicBezTo>
                  <a:pt x="2539462" y="476494"/>
                  <a:pt x="2550924" y="478123"/>
                  <a:pt x="2562996" y="477852"/>
                </a:cubicBezTo>
                <a:lnTo>
                  <a:pt x="2586704" y="477852"/>
                </a:lnTo>
                <a:cubicBezTo>
                  <a:pt x="2585969" y="478908"/>
                  <a:pt x="2585313" y="480179"/>
                  <a:pt x="2584736" y="481664"/>
                </a:cubicBezTo>
                <a:cubicBezTo>
                  <a:pt x="2584159" y="483149"/>
                  <a:pt x="2583729" y="484465"/>
                  <a:pt x="2583446" y="485611"/>
                </a:cubicBezTo>
                <a:lnTo>
                  <a:pt x="2562453" y="485611"/>
                </a:lnTo>
                <a:cubicBezTo>
                  <a:pt x="2549521" y="485883"/>
                  <a:pt x="2537426" y="484257"/>
                  <a:pt x="2526168" y="480732"/>
                </a:cubicBezTo>
                <a:cubicBezTo>
                  <a:pt x="2514910" y="477207"/>
                  <a:pt x="2504986" y="470153"/>
                  <a:pt x="2496398" y="459570"/>
                </a:cubicBezTo>
                <a:cubicBezTo>
                  <a:pt x="2493404" y="465622"/>
                  <a:pt x="2490026" y="470937"/>
                  <a:pt x="2486263" y="475515"/>
                </a:cubicBezTo>
                <a:cubicBezTo>
                  <a:pt x="2482500" y="480093"/>
                  <a:pt x="2478398" y="484001"/>
                  <a:pt x="2473957" y="487240"/>
                </a:cubicBezTo>
                <a:cubicBezTo>
                  <a:pt x="2473266" y="486272"/>
                  <a:pt x="2472339" y="485225"/>
                  <a:pt x="2471174" y="484101"/>
                </a:cubicBezTo>
                <a:cubicBezTo>
                  <a:pt x="2470009" y="482976"/>
                  <a:pt x="2468946" y="482156"/>
                  <a:pt x="2467984" y="481641"/>
                </a:cubicBezTo>
                <a:cubicBezTo>
                  <a:pt x="2472690" y="478219"/>
                  <a:pt x="2476988" y="474082"/>
                  <a:pt x="2480879" y="469230"/>
                </a:cubicBezTo>
                <a:cubicBezTo>
                  <a:pt x="2484770" y="464378"/>
                  <a:pt x="2488254" y="458744"/>
                  <a:pt x="2491330" y="452329"/>
                </a:cubicBezTo>
                <a:cubicBezTo>
                  <a:pt x="2488616" y="447993"/>
                  <a:pt x="2486127" y="443090"/>
                  <a:pt x="2483865" y="437622"/>
                </a:cubicBezTo>
                <a:cubicBezTo>
                  <a:pt x="2481603" y="432154"/>
                  <a:pt x="2479567" y="426075"/>
                  <a:pt x="2477757" y="419386"/>
                </a:cubicBezTo>
                <a:lnTo>
                  <a:pt x="2484453" y="416490"/>
                </a:lnTo>
                <a:cubicBezTo>
                  <a:pt x="2485901" y="421818"/>
                  <a:pt x="2487484" y="426728"/>
                  <a:pt x="2489204" y="431219"/>
                </a:cubicBezTo>
                <a:cubicBezTo>
                  <a:pt x="2490923" y="435710"/>
                  <a:pt x="2492778" y="439851"/>
                  <a:pt x="2494769" y="443641"/>
                </a:cubicBezTo>
                <a:cubicBezTo>
                  <a:pt x="2497204" y="437396"/>
                  <a:pt x="2499256" y="430473"/>
                  <a:pt x="2500922" y="422871"/>
                </a:cubicBezTo>
                <a:cubicBezTo>
                  <a:pt x="2502588" y="415269"/>
                  <a:pt x="2503916" y="406989"/>
                  <a:pt x="2504903" y="398031"/>
                </a:cubicBezTo>
                <a:lnTo>
                  <a:pt x="2478119" y="398031"/>
                </a:lnTo>
                <a:cubicBezTo>
                  <a:pt x="2481562" y="391086"/>
                  <a:pt x="2485309" y="382851"/>
                  <a:pt x="2489362" y="373328"/>
                </a:cubicBezTo>
                <a:cubicBezTo>
                  <a:pt x="2493416" y="363804"/>
                  <a:pt x="2497208" y="354484"/>
                  <a:pt x="2500741" y="345367"/>
                </a:cubicBezTo>
                <a:lnTo>
                  <a:pt x="2477576" y="345367"/>
                </a:lnTo>
                <a:close/>
                <a:moveTo>
                  <a:pt x="359283" y="334520"/>
                </a:moveTo>
                <a:lnTo>
                  <a:pt x="365255" y="335424"/>
                </a:lnTo>
                <a:cubicBezTo>
                  <a:pt x="364761" y="341434"/>
                  <a:pt x="364120" y="348299"/>
                  <a:pt x="363331" y="356017"/>
                </a:cubicBezTo>
                <a:cubicBezTo>
                  <a:pt x="362543" y="363735"/>
                  <a:pt x="361674" y="371676"/>
                  <a:pt x="360724" y="379840"/>
                </a:cubicBezTo>
                <a:cubicBezTo>
                  <a:pt x="359775" y="388004"/>
                  <a:pt x="358812" y="395761"/>
                  <a:pt x="357835" y="403109"/>
                </a:cubicBezTo>
                <a:lnTo>
                  <a:pt x="381724" y="403109"/>
                </a:lnTo>
                <a:cubicBezTo>
                  <a:pt x="381720" y="403215"/>
                  <a:pt x="381682" y="403816"/>
                  <a:pt x="381611" y="404914"/>
                </a:cubicBezTo>
                <a:cubicBezTo>
                  <a:pt x="381539" y="406012"/>
                  <a:pt x="381456" y="406974"/>
                  <a:pt x="381362" y="407801"/>
                </a:cubicBezTo>
                <a:cubicBezTo>
                  <a:pt x="379930" y="424093"/>
                  <a:pt x="378471" y="437319"/>
                  <a:pt x="376985" y="447478"/>
                </a:cubicBezTo>
                <a:cubicBezTo>
                  <a:pt x="375499" y="457638"/>
                  <a:pt x="373893" y="465434"/>
                  <a:pt x="372166" y="470867"/>
                </a:cubicBezTo>
                <a:cubicBezTo>
                  <a:pt x="370439" y="476300"/>
                  <a:pt x="368497" y="480072"/>
                  <a:pt x="366341" y="482185"/>
                </a:cubicBezTo>
                <a:cubicBezTo>
                  <a:pt x="364856" y="483609"/>
                  <a:pt x="363257" y="484639"/>
                  <a:pt x="361545" y="485275"/>
                </a:cubicBezTo>
                <a:cubicBezTo>
                  <a:pt x="359833" y="485910"/>
                  <a:pt x="357692" y="486263"/>
                  <a:pt x="355121" y="486335"/>
                </a:cubicBezTo>
                <a:cubicBezTo>
                  <a:pt x="352881" y="486512"/>
                  <a:pt x="349850" y="486565"/>
                  <a:pt x="346027" y="486494"/>
                </a:cubicBezTo>
                <a:cubicBezTo>
                  <a:pt x="342203" y="486422"/>
                  <a:pt x="337996" y="486248"/>
                  <a:pt x="333404" y="485973"/>
                </a:cubicBezTo>
                <a:cubicBezTo>
                  <a:pt x="333317" y="484669"/>
                  <a:pt x="333083" y="483263"/>
                  <a:pt x="332702" y="481756"/>
                </a:cubicBezTo>
                <a:cubicBezTo>
                  <a:pt x="332321" y="480248"/>
                  <a:pt x="331771" y="478886"/>
                  <a:pt x="331051" y="477670"/>
                </a:cubicBezTo>
                <a:cubicBezTo>
                  <a:pt x="335775" y="478191"/>
                  <a:pt x="340081" y="478508"/>
                  <a:pt x="343968" y="478621"/>
                </a:cubicBezTo>
                <a:cubicBezTo>
                  <a:pt x="347855" y="478734"/>
                  <a:pt x="350668" y="478779"/>
                  <a:pt x="352406" y="478757"/>
                </a:cubicBezTo>
                <a:cubicBezTo>
                  <a:pt x="354016" y="478776"/>
                  <a:pt x="355366" y="478647"/>
                  <a:pt x="356455" y="478372"/>
                </a:cubicBezTo>
                <a:cubicBezTo>
                  <a:pt x="357545" y="478097"/>
                  <a:pt x="358487" y="477561"/>
                  <a:pt x="359283" y="476765"/>
                </a:cubicBezTo>
                <a:cubicBezTo>
                  <a:pt x="361088" y="475104"/>
                  <a:pt x="362766" y="471865"/>
                  <a:pt x="364317" y="467047"/>
                </a:cubicBezTo>
                <a:cubicBezTo>
                  <a:pt x="365867" y="462229"/>
                  <a:pt x="367317" y="455289"/>
                  <a:pt x="368667" y="446228"/>
                </a:cubicBezTo>
                <a:cubicBezTo>
                  <a:pt x="370016" y="437166"/>
                  <a:pt x="371292" y="425440"/>
                  <a:pt x="372494" y="411050"/>
                </a:cubicBezTo>
                <a:lnTo>
                  <a:pt x="298837" y="411050"/>
                </a:lnTo>
                <a:lnTo>
                  <a:pt x="298837" y="410869"/>
                </a:lnTo>
                <a:lnTo>
                  <a:pt x="296485" y="410869"/>
                </a:lnTo>
                <a:cubicBezTo>
                  <a:pt x="297216" y="406192"/>
                  <a:pt x="297945" y="400756"/>
                  <a:pt x="298670" y="394561"/>
                </a:cubicBezTo>
                <a:cubicBezTo>
                  <a:pt x="299395" y="388366"/>
                  <a:pt x="300070" y="381990"/>
                  <a:pt x="300694" y="375431"/>
                </a:cubicBezTo>
                <a:cubicBezTo>
                  <a:pt x="301318" y="368873"/>
                  <a:pt x="301846" y="362710"/>
                  <a:pt x="302276" y="356941"/>
                </a:cubicBezTo>
                <a:lnTo>
                  <a:pt x="310239" y="357665"/>
                </a:lnTo>
                <a:cubicBezTo>
                  <a:pt x="309677" y="364910"/>
                  <a:pt x="308991" y="372596"/>
                  <a:pt x="308180" y="380724"/>
                </a:cubicBezTo>
                <a:cubicBezTo>
                  <a:pt x="307370" y="388852"/>
                  <a:pt x="306548" y="396313"/>
                  <a:pt x="305714" y="403109"/>
                </a:cubicBezTo>
                <a:lnTo>
                  <a:pt x="349510" y="403109"/>
                </a:lnTo>
                <a:cubicBezTo>
                  <a:pt x="350364" y="396678"/>
                  <a:pt x="351211" y="389862"/>
                  <a:pt x="352051" y="382662"/>
                </a:cubicBezTo>
                <a:cubicBezTo>
                  <a:pt x="352891" y="375461"/>
                  <a:pt x="353671" y="368432"/>
                  <a:pt x="354390" y="361574"/>
                </a:cubicBezTo>
                <a:cubicBezTo>
                  <a:pt x="355109" y="354717"/>
                  <a:pt x="355715" y="348587"/>
                  <a:pt x="356206" y="343184"/>
                </a:cubicBezTo>
                <a:lnTo>
                  <a:pt x="293589" y="343184"/>
                </a:lnTo>
                <a:lnTo>
                  <a:pt x="293589" y="335063"/>
                </a:lnTo>
                <a:lnTo>
                  <a:pt x="357835" y="335063"/>
                </a:lnTo>
                <a:close/>
                <a:moveTo>
                  <a:pt x="223009" y="334146"/>
                </a:moveTo>
                <a:lnTo>
                  <a:pt x="283274" y="334146"/>
                </a:lnTo>
                <a:lnTo>
                  <a:pt x="283274" y="342290"/>
                </a:lnTo>
                <a:lnTo>
                  <a:pt x="255584" y="342290"/>
                </a:lnTo>
                <a:cubicBezTo>
                  <a:pt x="253967" y="350642"/>
                  <a:pt x="252135" y="358778"/>
                  <a:pt x="250087" y="366699"/>
                </a:cubicBezTo>
                <a:cubicBezTo>
                  <a:pt x="248040" y="374621"/>
                  <a:pt x="245710" y="382169"/>
                  <a:pt x="243097" y="389344"/>
                </a:cubicBezTo>
                <a:lnTo>
                  <a:pt x="277301" y="389344"/>
                </a:lnTo>
                <a:lnTo>
                  <a:pt x="277301" y="464087"/>
                </a:lnTo>
                <a:lnTo>
                  <a:pt x="243278" y="464087"/>
                </a:lnTo>
                <a:lnTo>
                  <a:pt x="243278" y="479478"/>
                </a:lnTo>
                <a:lnTo>
                  <a:pt x="235315" y="479478"/>
                </a:lnTo>
                <a:lnTo>
                  <a:pt x="235315" y="407801"/>
                </a:lnTo>
                <a:cubicBezTo>
                  <a:pt x="232058" y="414463"/>
                  <a:pt x="228438" y="420496"/>
                  <a:pt x="224457" y="425902"/>
                </a:cubicBezTo>
                <a:cubicBezTo>
                  <a:pt x="224042" y="424902"/>
                  <a:pt x="223333" y="423596"/>
                  <a:pt x="222330" y="421985"/>
                </a:cubicBezTo>
                <a:cubicBezTo>
                  <a:pt x="221327" y="420374"/>
                  <a:pt x="220347" y="419023"/>
                  <a:pt x="219389" y="417932"/>
                </a:cubicBezTo>
                <a:cubicBezTo>
                  <a:pt x="226142" y="408734"/>
                  <a:pt x="231775" y="397599"/>
                  <a:pt x="236288" y="384527"/>
                </a:cubicBezTo>
                <a:cubicBezTo>
                  <a:pt x="240801" y="371455"/>
                  <a:pt x="244398" y="357376"/>
                  <a:pt x="247079" y="342290"/>
                </a:cubicBezTo>
                <a:lnTo>
                  <a:pt x="223009" y="342290"/>
                </a:lnTo>
                <a:close/>
                <a:moveTo>
                  <a:pt x="2699196" y="333253"/>
                </a:moveTo>
                <a:lnTo>
                  <a:pt x="2797986" y="333253"/>
                </a:lnTo>
                <a:lnTo>
                  <a:pt x="2797986" y="474401"/>
                </a:lnTo>
                <a:cubicBezTo>
                  <a:pt x="2798008" y="477783"/>
                  <a:pt x="2797512" y="480340"/>
                  <a:pt x="2796497" y="482071"/>
                </a:cubicBezTo>
                <a:cubicBezTo>
                  <a:pt x="2795482" y="483801"/>
                  <a:pt x="2793812" y="485046"/>
                  <a:pt x="2791488" y="485804"/>
                </a:cubicBezTo>
                <a:cubicBezTo>
                  <a:pt x="2789061" y="486584"/>
                  <a:pt x="2785501" y="487059"/>
                  <a:pt x="2780808" y="487229"/>
                </a:cubicBezTo>
                <a:cubicBezTo>
                  <a:pt x="2776114" y="487398"/>
                  <a:pt x="2770198" y="487466"/>
                  <a:pt x="2763060" y="487432"/>
                </a:cubicBezTo>
                <a:cubicBezTo>
                  <a:pt x="2762687" y="486192"/>
                  <a:pt x="2762214" y="484737"/>
                  <a:pt x="2761638" y="483066"/>
                </a:cubicBezTo>
                <a:cubicBezTo>
                  <a:pt x="2761063" y="481396"/>
                  <a:pt x="2760454" y="479895"/>
                  <a:pt x="2759811" y="478565"/>
                </a:cubicBezTo>
                <a:cubicBezTo>
                  <a:pt x="2765827" y="478734"/>
                  <a:pt x="2771166" y="478802"/>
                  <a:pt x="2775829" y="478768"/>
                </a:cubicBezTo>
                <a:cubicBezTo>
                  <a:pt x="2780492" y="478734"/>
                  <a:pt x="2783660" y="478666"/>
                  <a:pt x="2785336" y="478565"/>
                </a:cubicBezTo>
                <a:cubicBezTo>
                  <a:pt x="2786944" y="478508"/>
                  <a:pt x="2788076" y="478169"/>
                  <a:pt x="2788732" y="477546"/>
                </a:cubicBezTo>
                <a:cubicBezTo>
                  <a:pt x="2789389" y="476924"/>
                  <a:pt x="2789706" y="475815"/>
                  <a:pt x="2789684" y="474220"/>
                </a:cubicBezTo>
                <a:lnTo>
                  <a:pt x="2789684" y="341374"/>
                </a:lnTo>
                <a:lnTo>
                  <a:pt x="2699196" y="341374"/>
                </a:lnTo>
                <a:close/>
                <a:moveTo>
                  <a:pt x="3070079" y="332699"/>
                </a:moveTo>
                <a:lnTo>
                  <a:pt x="3151517" y="332699"/>
                </a:lnTo>
                <a:lnTo>
                  <a:pt x="3151517" y="340843"/>
                </a:lnTo>
                <a:lnTo>
                  <a:pt x="3137040" y="340843"/>
                </a:lnTo>
                <a:lnTo>
                  <a:pt x="3137040" y="441284"/>
                </a:lnTo>
                <a:lnTo>
                  <a:pt x="3152965" y="438388"/>
                </a:lnTo>
                <a:lnTo>
                  <a:pt x="3153508" y="446170"/>
                </a:lnTo>
                <a:lnTo>
                  <a:pt x="3137040" y="449247"/>
                </a:lnTo>
                <a:lnTo>
                  <a:pt x="3137040" y="487251"/>
                </a:lnTo>
                <a:lnTo>
                  <a:pt x="3128534" y="487251"/>
                </a:lnTo>
                <a:lnTo>
                  <a:pt x="3128534" y="450875"/>
                </a:lnTo>
                <a:cubicBezTo>
                  <a:pt x="3117871" y="452866"/>
                  <a:pt x="3107616" y="454721"/>
                  <a:pt x="3097768" y="456440"/>
                </a:cubicBezTo>
                <a:cubicBezTo>
                  <a:pt x="3087920" y="458160"/>
                  <a:pt x="3078932" y="459743"/>
                  <a:pt x="3070802" y="461191"/>
                </a:cubicBezTo>
                <a:lnTo>
                  <a:pt x="3068812" y="452685"/>
                </a:lnTo>
                <a:lnTo>
                  <a:pt x="3083471" y="450332"/>
                </a:lnTo>
                <a:lnTo>
                  <a:pt x="3083471" y="340843"/>
                </a:lnTo>
                <a:lnTo>
                  <a:pt x="3070079" y="340843"/>
                </a:lnTo>
                <a:close/>
                <a:moveTo>
                  <a:pt x="3989698" y="331986"/>
                </a:moveTo>
                <a:lnTo>
                  <a:pt x="4098646" y="331986"/>
                </a:lnTo>
                <a:lnTo>
                  <a:pt x="4098646" y="340107"/>
                </a:lnTo>
                <a:lnTo>
                  <a:pt x="3998204" y="340107"/>
                </a:lnTo>
                <a:lnTo>
                  <a:pt x="3998204" y="381381"/>
                </a:lnTo>
                <a:cubicBezTo>
                  <a:pt x="3998300" y="391916"/>
                  <a:pt x="3997788" y="403345"/>
                  <a:pt x="3996669" y="415668"/>
                </a:cubicBezTo>
                <a:cubicBezTo>
                  <a:pt x="3995551" y="427991"/>
                  <a:pt x="3993257" y="440263"/>
                  <a:pt x="3989786" y="452484"/>
                </a:cubicBezTo>
                <a:cubicBezTo>
                  <a:pt x="3986315" y="464704"/>
                  <a:pt x="3981098" y="475929"/>
                  <a:pt x="3974134" y="486158"/>
                </a:cubicBezTo>
                <a:cubicBezTo>
                  <a:pt x="3973320" y="485391"/>
                  <a:pt x="3972189" y="484579"/>
                  <a:pt x="3970741" y="483722"/>
                </a:cubicBezTo>
                <a:cubicBezTo>
                  <a:pt x="3969293" y="482865"/>
                  <a:pt x="3968072" y="482234"/>
                  <a:pt x="3967076" y="481828"/>
                </a:cubicBezTo>
                <a:cubicBezTo>
                  <a:pt x="3973851" y="471795"/>
                  <a:pt x="3978862" y="460929"/>
                  <a:pt x="3982111" y="449229"/>
                </a:cubicBezTo>
                <a:cubicBezTo>
                  <a:pt x="3985360" y="437529"/>
                  <a:pt x="3987462" y="425819"/>
                  <a:pt x="3988418" y="414099"/>
                </a:cubicBezTo>
                <a:cubicBezTo>
                  <a:pt x="3989374" y="402379"/>
                  <a:pt x="3989801" y="391473"/>
                  <a:pt x="3989698" y="381381"/>
                </a:cubicBezTo>
                <a:close/>
                <a:moveTo>
                  <a:pt x="1781748" y="331624"/>
                </a:moveTo>
                <a:lnTo>
                  <a:pt x="1930306" y="331624"/>
                </a:lnTo>
                <a:lnTo>
                  <a:pt x="1930306" y="487240"/>
                </a:lnTo>
                <a:lnTo>
                  <a:pt x="1921461" y="487240"/>
                </a:lnTo>
                <a:lnTo>
                  <a:pt x="1921461" y="477467"/>
                </a:lnTo>
                <a:lnTo>
                  <a:pt x="1790412" y="477467"/>
                </a:lnTo>
                <a:lnTo>
                  <a:pt x="1790412" y="487240"/>
                </a:lnTo>
                <a:lnTo>
                  <a:pt x="1781748" y="487240"/>
                </a:lnTo>
                <a:close/>
                <a:moveTo>
                  <a:pt x="3730266" y="331251"/>
                </a:moveTo>
                <a:cubicBezTo>
                  <a:pt x="3737200" y="333615"/>
                  <a:pt x="3744235" y="336488"/>
                  <a:pt x="3751372" y="339870"/>
                </a:cubicBezTo>
                <a:cubicBezTo>
                  <a:pt x="3758510" y="343252"/>
                  <a:pt x="3764323" y="346532"/>
                  <a:pt x="3768814" y="349710"/>
                </a:cubicBezTo>
                <a:lnTo>
                  <a:pt x="3764108" y="356949"/>
                </a:lnTo>
                <a:cubicBezTo>
                  <a:pt x="3759708" y="353590"/>
                  <a:pt x="3753940" y="350129"/>
                  <a:pt x="3746802" y="346566"/>
                </a:cubicBezTo>
                <a:cubicBezTo>
                  <a:pt x="3739665" y="343003"/>
                  <a:pt x="3732585" y="339949"/>
                  <a:pt x="3725560" y="337404"/>
                </a:cubicBezTo>
                <a:close/>
                <a:moveTo>
                  <a:pt x="2659562" y="330357"/>
                </a:moveTo>
                <a:cubicBezTo>
                  <a:pt x="2664712" y="334573"/>
                  <a:pt x="2669836" y="339154"/>
                  <a:pt x="2674935" y="344100"/>
                </a:cubicBezTo>
                <a:cubicBezTo>
                  <a:pt x="2680034" y="349046"/>
                  <a:pt x="2684074" y="353452"/>
                  <a:pt x="2687053" y="357317"/>
                </a:cubicBezTo>
                <a:lnTo>
                  <a:pt x="2681258" y="363654"/>
                </a:lnTo>
                <a:cubicBezTo>
                  <a:pt x="2678292" y="359772"/>
                  <a:pt x="2674286" y="355267"/>
                  <a:pt x="2669238" y="350140"/>
                </a:cubicBezTo>
                <a:cubicBezTo>
                  <a:pt x="2664190" y="345014"/>
                  <a:pt x="2659095" y="340287"/>
                  <a:pt x="2653952" y="335960"/>
                </a:cubicBezTo>
                <a:close/>
                <a:moveTo>
                  <a:pt x="3412579" y="328717"/>
                </a:moveTo>
                <a:cubicBezTo>
                  <a:pt x="3417265" y="332944"/>
                  <a:pt x="3421963" y="337521"/>
                  <a:pt x="3426672" y="342449"/>
                </a:cubicBezTo>
                <a:cubicBezTo>
                  <a:pt x="3431381" y="347377"/>
                  <a:pt x="3435129" y="351727"/>
                  <a:pt x="3437915" y="355502"/>
                </a:cubicBezTo>
                <a:lnTo>
                  <a:pt x="3431762" y="360569"/>
                </a:lnTo>
                <a:cubicBezTo>
                  <a:pt x="3428987" y="356689"/>
                  <a:pt x="3425262" y="352187"/>
                  <a:pt x="3420587" y="347064"/>
                </a:cubicBezTo>
                <a:cubicBezTo>
                  <a:pt x="3415912" y="341940"/>
                  <a:pt x="3411191" y="337212"/>
                  <a:pt x="3406425" y="332880"/>
                </a:cubicBezTo>
                <a:close/>
                <a:moveTo>
                  <a:pt x="3949884" y="326014"/>
                </a:moveTo>
                <a:cubicBezTo>
                  <a:pt x="3955162" y="329135"/>
                  <a:pt x="3960667" y="332570"/>
                  <a:pt x="3966398" y="336319"/>
                </a:cubicBezTo>
                <a:cubicBezTo>
                  <a:pt x="3972129" y="340068"/>
                  <a:pt x="3976819" y="343324"/>
                  <a:pt x="3980468" y="346085"/>
                </a:cubicBezTo>
                <a:lnTo>
                  <a:pt x="3975220" y="353150"/>
                </a:lnTo>
                <a:cubicBezTo>
                  <a:pt x="3971578" y="350119"/>
                  <a:pt x="3966918" y="346627"/>
                  <a:pt x="3961240" y="342673"/>
                </a:cubicBezTo>
                <a:cubicBezTo>
                  <a:pt x="3955562" y="338718"/>
                  <a:pt x="3950088" y="335096"/>
                  <a:pt x="3944816" y="331805"/>
                </a:cubicBezTo>
                <a:close/>
                <a:moveTo>
                  <a:pt x="2253548" y="326003"/>
                </a:moveTo>
                <a:cubicBezTo>
                  <a:pt x="2257447" y="330787"/>
                  <a:pt x="2261096" y="335968"/>
                  <a:pt x="2264497" y="341544"/>
                </a:cubicBezTo>
                <a:cubicBezTo>
                  <a:pt x="2267898" y="347120"/>
                  <a:pt x="2270462" y="352074"/>
                  <a:pt x="2272189" y="356406"/>
                </a:cubicBezTo>
                <a:lnTo>
                  <a:pt x="2264588" y="360750"/>
                </a:lnTo>
                <a:cubicBezTo>
                  <a:pt x="2262861" y="356248"/>
                  <a:pt x="2260342" y="351181"/>
                  <a:pt x="2257032" y="345548"/>
                </a:cubicBezTo>
                <a:cubicBezTo>
                  <a:pt x="2253722" y="339915"/>
                  <a:pt x="2250208" y="334667"/>
                  <a:pt x="2246490" y="329803"/>
                </a:cubicBezTo>
                <a:close/>
                <a:moveTo>
                  <a:pt x="481898" y="326003"/>
                </a:moveTo>
                <a:cubicBezTo>
                  <a:pt x="485797" y="330787"/>
                  <a:pt x="489446" y="335968"/>
                  <a:pt x="492847" y="341544"/>
                </a:cubicBezTo>
                <a:cubicBezTo>
                  <a:pt x="496248" y="347120"/>
                  <a:pt x="498812" y="352074"/>
                  <a:pt x="500539" y="356406"/>
                </a:cubicBezTo>
                <a:lnTo>
                  <a:pt x="492938" y="360750"/>
                </a:lnTo>
                <a:cubicBezTo>
                  <a:pt x="491211" y="356248"/>
                  <a:pt x="488692" y="351181"/>
                  <a:pt x="485382" y="345548"/>
                </a:cubicBezTo>
                <a:cubicBezTo>
                  <a:pt x="482072" y="339915"/>
                  <a:pt x="478558" y="334667"/>
                  <a:pt x="474840" y="329803"/>
                </a:cubicBezTo>
                <a:close/>
                <a:moveTo>
                  <a:pt x="3651742" y="325641"/>
                </a:moveTo>
                <a:lnTo>
                  <a:pt x="3658800" y="332699"/>
                </a:lnTo>
                <a:cubicBezTo>
                  <a:pt x="3651870" y="334146"/>
                  <a:pt x="3644058" y="335504"/>
                  <a:pt x="3635364" y="336771"/>
                </a:cubicBezTo>
                <a:cubicBezTo>
                  <a:pt x="3626669" y="338037"/>
                  <a:pt x="3617410" y="339214"/>
                  <a:pt x="3607584" y="340300"/>
                </a:cubicBezTo>
                <a:cubicBezTo>
                  <a:pt x="3607218" y="343757"/>
                  <a:pt x="3606819" y="347384"/>
                  <a:pt x="3606385" y="351181"/>
                </a:cubicBezTo>
                <a:cubicBezTo>
                  <a:pt x="3605952" y="354977"/>
                  <a:pt x="3605506" y="358831"/>
                  <a:pt x="3605050" y="362741"/>
                </a:cubicBezTo>
                <a:lnTo>
                  <a:pt x="3670020" y="362741"/>
                </a:lnTo>
                <a:lnTo>
                  <a:pt x="3670020" y="370884"/>
                </a:lnTo>
                <a:lnTo>
                  <a:pt x="3603964" y="370884"/>
                </a:lnTo>
                <a:cubicBezTo>
                  <a:pt x="3603504" y="374704"/>
                  <a:pt x="3603022" y="378376"/>
                  <a:pt x="3602516" y="381901"/>
                </a:cubicBezTo>
                <a:cubicBezTo>
                  <a:pt x="3602012" y="385427"/>
                  <a:pt x="3601529" y="388692"/>
                  <a:pt x="3601069" y="391697"/>
                </a:cubicBezTo>
                <a:lnTo>
                  <a:pt x="3654276" y="391697"/>
                </a:lnTo>
                <a:lnTo>
                  <a:pt x="3654276" y="453590"/>
                </a:lnTo>
                <a:lnTo>
                  <a:pt x="3645408" y="453590"/>
                </a:lnTo>
                <a:lnTo>
                  <a:pt x="3645408" y="399840"/>
                </a:lnTo>
                <a:lnTo>
                  <a:pt x="3559988" y="399840"/>
                </a:lnTo>
                <a:lnTo>
                  <a:pt x="3559988" y="453228"/>
                </a:lnTo>
                <a:lnTo>
                  <a:pt x="3551301" y="453228"/>
                </a:lnTo>
                <a:lnTo>
                  <a:pt x="3551301" y="391697"/>
                </a:lnTo>
                <a:lnTo>
                  <a:pt x="3592563" y="391697"/>
                </a:lnTo>
                <a:cubicBezTo>
                  <a:pt x="3593027" y="388692"/>
                  <a:pt x="3593502" y="385427"/>
                  <a:pt x="3593988" y="381901"/>
                </a:cubicBezTo>
                <a:cubicBezTo>
                  <a:pt x="3594475" y="378376"/>
                  <a:pt x="3594904" y="374704"/>
                  <a:pt x="3595278" y="370884"/>
                </a:cubicBezTo>
                <a:lnTo>
                  <a:pt x="3535375" y="370884"/>
                </a:lnTo>
                <a:lnTo>
                  <a:pt x="3535375" y="362741"/>
                </a:lnTo>
                <a:lnTo>
                  <a:pt x="3596183" y="362741"/>
                </a:lnTo>
                <a:cubicBezTo>
                  <a:pt x="3596635" y="359008"/>
                  <a:pt x="3597042" y="355298"/>
                  <a:pt x="3597404" y="351611"/>
                </a:cubicBezTo>
                <a:cubicBezTo>
                  <a:pt x="3597766" y="347923"/>
                  <a:pt x="3598083" y="344394"/>
                  <a:pt x="3598354" y="341024"/>
                </a:cubicBezTo>
                <a:cubicBezTo>
                  <a:pt x="3587805" y="341932"/>
                  <a:pt x="3577142" y="342739"/>
                  <a:pt x="3566367" y="343444"/>
                </a:cubicBezTo>
                <a:cubicBezTo>
                  <a:pt x="3555591" y="344149"/>
                  <a:pt x="3545020" y="344730"/>
                  <a:pt x="3534651" y="345186"/>
                </a:cubicBezTo>
                <a:lnTo>
                  <a:pt x="3534651" y="387896"/>
                </a:lnTo>
                <a:cubicBezTo>
                  <a:pt x="3534732" y="397580"/>
                  <a:pt x="3534309" y="408153"/>
                  <a:pt x="3533384" y="419614"/>
                </a:cubicBezTo>
                <a:cubicBezTo>
                  <a:pt x="3532459" y="431074"/>
                  <a:pt x="3530549" y="442505"/>
                  <a:pt x="3527654" y="453905"/>
                </a:cubicBezTo>
                <a:cubicBezTo>
                  <a:pt x="3524758" y="465305"/>
                  <a:pt x="3520394" y="475757"/>
                  <a:pt x="3514563" y="485261"/>
                </a:cubicBezTo>
                <a:cubicBezTo>
                  <a:pt x="3513752" y="484571"/>
                  <a:pt x="3512614" y="483779"/>
                  <a:pt x="3511147" y="482885"/>
                </a:cubicBezTo>
                <a:cubicBezTo>
                  <a:pt x="3509680" y="481992"/>
                  <a:pt x="3508406" y="481336"/>
                  <a:pt x="3507324" y="480917"/>
                </a:cubicBezTo>
                <a:cubicBezTo>
                  <a:pt x="3512968" y="471618"/>
                  <a:pt x="3517142" y="461542"/>
                  <a:pt x="3519844" y="450688"/>
                </a:cubicBezTo>
                <a:cubicBezTo>
                  <a:pt x="3522547" y="439834"/>
                  <a:pt x="3524294" y="428980"/>
                  <a:pt x="3525086" y="418126"/>
                </a:cubicBezTo>
                <a:cubicBezTo>
                  <a:pt x="3525878" y="407272"/>
                  <a:pt x="3526232" y="397195"/>
                  <a:pt x="3526145" y="387896"/>
                </a:cubicBezTo>
                <a:lnTo>
                  <a:pt x="3526145" y="337947"/>
                </a:lnTo>
                <a:cubicBezTo>
                  <a:pt x="3540853" y="337343"/>
                  <a:pt x="3556078" y="336480"/>
                  <a:pt x="3571818" y="335360"/>
                </a:cubicBezTo>
                <a:cubicBezTo>
                  <a:pt x="3587558" y="334239"/>
                  <a:pt x="3602434" y="332867"/>
                  <a:pt x="3616445" y="331244"/>
                </a:cubicBezTo>
                <a:cubicBezTo>
                  <a:pt x="3630456" y="329621"/>
                  <a:pt x="3642222" y="327753"/>
                  <a:pt x="3651742" y="325641"/>
                </a:cubicBezTo>
                <a:close/>
                <a:moveTo>
                  <a:pt x="673646" y="325641"/>
                </a:moveTo>
                <a:cubicBezTo>
                  <a:pt x="679679" y="328370"/>
                  <a:pt x="685937" y="331507"/>
                  <a:pt x="692422" y="335051"/>
                </a:cubicBezTo>
                <a:cubicBezTo>
                  <a:pt x="698907" y="338595"/>
                  <a:pt x="704171" y="341913"/>
                  <a:pt x="708212" y="345005"/>
                </a:cubicBezTo>
                <a:lnTo>
                  <a:pt x="703145" y="352244"/>
                </a:lnTo>
                <a:cubicBezTo>
                  <a:pt x="699133" y="349051"/>
                  <a:pt x="693945" y="345574"/>
                  <a:pt x="687581" y="341815"/>
                </a:cubicBezTo>
                <a:cubicBezTo>
                  <a:pt x="681217" y="338056"/>
                  <a:pt x="674943" y="334716"/>
                  <a:pt x="668760" y="331794"/>
                </a:cubicBezTo>
                <a:close/>
                <a:moveTo>
                  <a:pt x="3376746" y="325460"/>
                </a:moveTo>
                <a:lnTo>
                  <a:pt x="3385251" y="325460"/>
                </a:lnTo>
                <a:cubicBezTo>
                  <a:pt x="3385259" y="332261"/>
                  <a:pt x="3385198" y="339153"/>
                  <a:pt x="3385070" y="346136"/>
                </a:cubicBezTo>
                <a:cubicBezTo>
                  <a:pt x="3384942" y="353119"/>
                  <a:pt x="3384701" y="360101"/>
                  <a:pt x="3384346" y="367084"/>
                </a:cubicBezTo>
                <a:lnTo>
                  <a:pt x="3450945" y="367084"/>
                </a:lnTo>
                <a:lnTo>
                  <a:pt x="3450945" y="375590"/>
                </a:lnTo>
                <a:lnTo>
                  <a:pt x="3383804" y="375590"/>
                </a:lnTo>
                <a:cubicBezTo>
                  <a:pt x="3382822" y="390474"/>
                  <a:pt x="3380824" y="404843"/>
                  <a:pt x="3377812" y="418695"/>
                </a:cubicBezTo>
                <a:cubicBezTo>
                  <a:pt x="3374798" y="432548"/>
                  <a:pt x="3370147" y="445254"/>
                  <a:pt x="3363856" y="456814"/>
                </a:cubicBezTo>
                <a:cubicBezTo>
                  <a:pt x="3357566" y="468374"/>
                  <a:pt x="3349013" y="478158"/>
                  <a:pt x="3338198" y="486166"/>
                </a:cubicBezTo>
                <a:cubicBezTo>
                  <a:pt x="3337425" y="485144"/>
                  <a:pt x="3336437" y="484111"/>
                  <a:pt x="3335234" y="483066"/>
                </a:cubicBezTo>
                <a:cubicBezTo>
                  <a:pt x="3334032" y="482022"/>
                  <a:pt x="3332908" y="481125"/>
                  <a:pt x="3331864" y="480374"/>
                </a:cubicBezTo>
                <a:cubicBezTo>
                  <a:pt x="3342206" y="472907"/>
                  <a:pt x="3350397" y="463691"/>
                  <a:pt x="3356436" y="452725"/>
                </a:cubicBezTo>
                <a:cubicBezTo>
                  <a:pt x="3362476" y="441760"/>
                  <a:pt x="3366926" y="429688"/>
                  <a:pt x="3369788" y="416510"/>
                </a:cubicBezTo>
                <a:cubicBezTo>
                  <a:pt x="3372650" y="403333"/>
                  <a:pt x="3374487" y="389692"/>
                  <a:pt x="3375298" y="375590"/>
                </a:cubicBezTo>
                <a:lnTo>
                  <a:pt x="3332406" y="375590"/>
                </a:lnTo>
                <a:lnTo>
                  <a:pt x="3332406" y="367084"/>
                </a:lnTo>
                <a:lnTo>
                  <a:pt x="3375840" y="367084"/>
                </a:lnTo>
                <a:cubicBezTo>
                  <a:pt x="3376195" y="360090"/>
                  <a:pt x="3376436" y="353085"/>
                  <a:pt x="3376565" y="346068"/>
                </a:cubicBezTo>
                <a:cubicBezTo>
                  <a:pt x="3376693" y="339052"/>
                  <a:pt x="3376753" y="332182"/>
                  <a:pt x="3376746" y="325460"/>
                </a:cubicBezTo>
                <a:close/>
                <a:moveTo>
                  <a:pt x="2334444" y="324374"/>
                </a:moveTo>
                <a:lnTo>
                  <a:pt x="2343493" y="327993"/>
                </a:lnTo>
                <a:cubicBezTo>
                  <a:pt x="2340378" y="333811"/>
                  <a:pt x="2337015" y="339821"/>
                  <a:pt x="2333403" y="346023"/>
                </a:cubicBezTo>
                <a:cubicBezTo>
                  <a:pt x="2329791" y="352225"/>
                  <a:pt x="2326157" y="357918"/>
                  <a:pt x="2322500" y="363102"/>
                </a:cubicBezTo>
                <a:lnTo>
                  <a:pt x="2361952" y="363102"/>
                </a:lnTo>
                <a:lnTo>
                  <a:pt x="2361952" y="371789"/>
                </a:lnTo>
                <a:lnTo>
                  <a:pt x="2298792" y="371789"/>
                </a:lnTo>
                <a:lnTo>
                  <a:pt x="2298792" y="393506"/>
                </a:lnTo>
                <a:cubicBezTo>
                  <a:pt x="2298796" y="395870"/>
                  <a:pt x="2298743" y="398336"/>
                  <a:pt x="2298634" y="400904"/>
                </a:cubicBezTo>
                <a:cubicBezTo>
                  <a:pt x="2298524" y="403471"/>
                  <a:pt x="2298336" y="406073"/>
                  <a:pt x="2298068" y="408708"/>
                </a:cubicBezTo>
                <a:lnTo>
                  <a:pt x="2371906" y="408708"/>
                </a:lnTo>
                <a:lnTo>
                  <a:pt x="2371906" y="417214"/>
                </a:lnTo>
                <a:lnTo>
                  <a:pt x="2302050" y="417214"/>
                </a:lnTo>
                <a:cubicBezTo>
                  <a:pt x="2308764" y="432175"/>
                  <a:pt x="2318364" y="444918"/>
                  <a:pt x="2330847" y="455445"/>
                </a:cubicBezTo>
                <a:cubicBezTo>
                  <a:pt x="2343331" y="465972"/>
                  <a:pt x="2358042" y="473558"/>
                  <a:pt x="2374982" y="478203"/>
                </a:cubicBezTo>
                <a:cubicBezTo>
                  <a:pt x="2374032" y="479168"/>
                  <a:pt x="2372992" y="480404"/>
                  <a:pt x="2371860" y="481913"/>
                </a:cubicBezTo>
                <a:cubicBezTo>
                  <a:pt x="2370730" y="483421"/>
                  <a:pt x="2369779" y="484838"/>
                  <a:pt x="2369010" y="486166"/>
                </a:cubicBezTo>
                <a:cubicBezTo>
                  <a:pt x="2352278" y="480929"/>
                  <a:pt x="2337649" y="472853"/>
                  <a:pt x="2325124" y="461937"/>
                </a:cubicBezTo>
                <a:cubicBezTo>
                  <a:pt x="2312599" y="451022"/>
                  <a:pt x="2302675" y="437743"/>
                  <a:pt x="2295353" y="422100"/>
                </a:cubicBezTo>
                <a:cubicBezTo>
                  <a:pt x="2293368" y="429677"/>
                  <a:pt x="2289697" y="437267"/>
                  <a:pt x="2284341" y="444870"/>
                </a:cubicBezTo>
                <a:cubicBezTo>
                  <a:pt x="2278984" y="452473"/>
                  <a:pt x="2271184" y="459875"/>
                  <a:pt x="2260941" y="467076"/>
                </a:cubicBezTo>
                <a:cubicBezTo>
                  <a:pt x="2250698" y="474277"/>
                  <a:pt x="2237255" y="481062"/>
                  <a:pt x="2220611" y="487432"/>
                </a:cubicBezTo>
                <a:cubicBezTo>
                  <a:pt x="2219936" y="486290"/>
                  <a:pt x="2219024" y="485000"/>
                  <a:pt x="2217874" y="483564"/>
                </a:cubicBezTo>
                <a:cubicBezTo>
                  <a:pt x="2216724" y="482128"/>
                  <a:pt x="2215585" y="480883"/>
                  <a:pt x="2214458" y="479831"/>
                </a:cubicBezTo>
                <a:cubicBezTo>
                  <a:pt x="2231326" y="473639"/>
                  <a:pt x="2244783" y="467061"/>
                  <a:pt x="2254828" y="460098"/>
                </a:cubicBezTo>
                <a:cubicBezTo>
                  <a:pt x="2264874" y="453135"/>
                  <a:pt x="2272365" y="446021"/>
                  <a:pt x="2277303" y="438757"/>
                </a:cubicBezTo>
                <a:cubicBezTo>
                  <a:pt x="2282241" y="431492"/>
                  <a:pt x="2285483" y="424311"/>
                  <a:pt x="2287029" y="417214"/>
                </a:cubicBezTo>
                <a:lnTo>
                  <a:pt x="2216991" y="417214"/>
                </a:lnTo>
                <a:lnTo>
                  <a:pt x="2216991" y="408708"/>
                </a:lnTo>
                <a:lnTo>
                  <a:pt x="2288657" y="408708"/>
                </a:lnTo>
                <a:cubicBezTo>
                  <a:pt x="2289012" y="406065"/>
                  <a:pt x="2289253" y="403434"/>
                  <a:pt x="2289381" y="400813"/>
                </a:cubicBezTo>
                <a:cubicBezTo>
                  <a:pt x="2289509" y="398193"/>
                  <a:pt x="2289570" y="395697"/>
                  <a:pt x="2289562" y="393325"/>
                </a:cubicBezTo>
                <a:lnTo>
                  <a:pt x="2289562" y="371789"/>
                </a:lnTo>
                <a:lnTo>
                  <a:pt x="2227126" y="371789"/>
                </a:lnTo>
                <a:lnTo>
                  <a:pt x="2227126" y="363102"/>
                </a:lnTo>
                <a:lnTo>
                  <a:pt x="2313089" y="363102"/>
                </a:lnTo>
                <a:cubicBezTo>
                  <a:pt x="2316999" y="357462"/>
                  <a:pt x="2320897" y="351098"/>
                  <a:pt x="2324785" y="344010"/>
                </a:cubicBezTo>
                <a:cubicBezTo>
                  <a:pt x="2328672" y="336921"/>
                  <a:pt x="2331892" y="330376"/>
                  <a:pt x="2334444" y="324374"/>
                </a:cubicBezTo>
                <a:close/>
                <a:moveTo>
                  <a:pt x="562794" y="324374"/>
                </a:moveTo>
                <a:lnTo>
                  <a:pt x="571843" y="327993"/>
                </a:lnTo>
                <a:cubicBezTo>
                  <a:pt x="568729" y="333811"/>
                  <a:pt x="565365" y="339821"/>
                  <a:pt x="561754" y="346023"/>
                </a:cubicBezTo>
                <a:cubicBezTo>
                  <a:pt x="558142" y="352225"/>
                  <a:pt x="554507" y="357918"/>
                  <a:pt x="550850" y="363102"/>
                </a:cubicBezTo>
                <a:lnTo>
                  <a:pt x="590302" y="363102"/>
                </a:lnTo>
                <a:lnTo>
                  <a:pt x="590302" y="371789"/>
                </a:lnTo>
                <a:lnTo>
                  <a:pt x="527142" y="371789"/>
                </a:lnTo>
                <a:lnTo>
                  <a:pt x="527142" y="393506"/>
                </a:lnTo>
                <a:cubicBezTo>
                  <a:pt x="527146" y="395870"/>
                  <a:pt x="527093" y="398336"/>
                  <a:pt x="526984" y="400904"/>
                </a:cubicBezTo>
                <a:cubicBezTo>
                  <a:pt x="526874" y="403471"/>
                  <a:pt x="526686" y="406073"/>
                  <a:pt x="526418" y="408708"/>
                </a:cubicBezTo>
                <a:lnTo>
                  <a:pt x="600256" y="408708"/>
                </a:lnTo>
                <a:lnTo>
                  <a:pt x="600256" y="417214"/>
                </a:lnTo>
                <a:lnTo>
                  <a:pt x="530400" y="417214"/>
                </a:lnTo>
                <a:cubicBezTo>
                  <a:pt x="537115" y="432175"/>
                  <a:pt x="546714" y="444918"/>
                  <a:pt x="559197" y="455445"/>
                </a:cubicBezTo>
                <a:cubicBezTo>
                  <a:pt x="571681" y="465972"/>
                  <a:pt x="586393" y="473558"/>
                  <a:pt x="603333" y="478203"/>
                </a:cubicBezTo>
                <a:cubicBezTo>
                  <a:pt x="602382" y="479168"/>
                  <a:pt x="601342" y="480404"/>
                  <a:pt x="600211" y="481913"/>
                </a:cubicBezTo>
                <a:cubicBezTo>
                  <a:pt x="599080" y="483421"/>
                  <a:pt x="598130" y="484838"/>
                  <a:pt x="597360" y="486166"/>
                </a:cubicBezTo>
                <a:cubicBezTo>
                  <a:pt x="580628" y="480929"/>
                  <a:pt x="565999" y="472853"/>
                  <a:pt x="553474" y="461937"/>
                </a:cubicBezTo>
                <a:cubicBezTo>
                  <a:pt x="540949" y="451022"/>
                  <a:pt x="531025" y="437743"/>
                  <a:pt x="523704" y="422100"/>
                </a:cubicBezTo>
                <a:cubicBezTo>
                  <a:pt x="521718" y="429677"/>
                  <a:pt x="518048" y="437267"/>
                  <a:pt x="512691" y="444870"/>
                </a:cubicBezTo>
                <a:cubicBezTo>
                  <a:pt x="507334" y="452473"/>
                  <a:pt x="499534" y="459875"/>
                  <a:pt x="489291" y="467076"/>
                </a:cubicBezTo>
                <a:cubicBezTo>
                  <a:pt x="479049" y="474277"/>
                  <a:pt x="465605" y="481062"/>
                  <a:pt x="448961" y="487432"/>
                </a:cubicBezTo>
                <a:cubicBezTo>
                  <a:pt x="448286" y="486290"/>
                  <a:pt x="447374" y="485000"/>
                  <a:pt x="446224" y="483564"/>
                </a:cubicBezTo>
                <a:cubicBezTo>
                  <a:pt x="445074" y="482128"/>
                  <a:pt x="443935" y="480883"/>
                  <a:pt x="442808" y="479831"/>
                </a:cubicBezTo>
                <a:cubicBezTo>
                  <a:pt x="459676" y="473639"/>
                  <a:pt x="473133" y="467061"/>
                  <a:pt x="483179" y="460098"/>
                </a:cubicBezTo>
                <a:cubicBezTo>
                  <a:pt x="493224" y="453135"/>
                  <a:pt x="500715" y="446021"/>
                  <a:pt x="505653" y="438757"/>
                </a:cubicBezTo>
                <a:cubicBezTo>
                  <a:pt x="510591" y="431492"/>
                  <a:pt x="513833" y="424311"/>
                  <a:pt x="515379" y="417214"/>
                </a:cubicBezTo>
                <a:lnTo>
                  <a:pt x="445341" y="417214"/>
                </a:lnTo>
                <a:lnTo>
                  <a:pt x="445341" y="408708"/>
                </a:lnTo>
                <a:lnTo>
                  <a:pt x="517007" y="408708"/>
                </a:lnTo>
                <a:cubicBezTo>
                  <a:pt x="517362" y="406065"/>
                  <a:pt x="517603" y="403434"/>
                  <a:pt x="517731" y="400813"/>
                </a:cubicBezTo>
                <a:cubicBezTo>
                  <a:pt x="517860" y="398193"/>
                  <a:pt x="517920" y="395697"/>
                  <a:pt x="517912" y="393325"/>
                </a:cubicBezTo>
                <a:lnTo>
                  <a:pt x="517912" y="371789"/>
                </a:lnTo>
                <a:lnTo>
                  <a:pt x="455476" y="371789"/>
                </a:lnTo>
                <a:lnTo>
                  <a:pt x="455476" y="363102"/>
                </a:lnTo>
                <a:lnTo>
                  <a:pt x="541439" y="363102"/>
                </a:lnTo>
                <a:cubicBezTo>
                  <a:pt x="545349" y="357462"/>
                  <a:pt x="549247" y="351098"/>
                  <a:pt x="553135" y="344010"/>
                </a:cubicBezTo>
                <a:cubicBezTo>
                  <a:pt x="557022" y="336921"/>
                  <a:pt x="560242" y="330376"/>
                  <a:pt x="562794" y="324374"/>
                </a:cubicBezTo>
                <a:close/>
                <a:moveTo>
                  <a:pt x="2439934" y="324012"/>
                </a:moveTo>
                <a:lnTo>
                  <a:pt x="2447534" y="325822"/>
                </a:lnTo>
                <a:cubicBezTo>
                  <a:pt x="2446716" y="329268"/>
                  <a:pt x="2445774" y="332691"/>
                  <a:pt x="2444706" y="336092"/>
                </a:cubicBezTo>
                <a:cubicBezTo>
                  <a:pt x="2443640" y="339493"/>
                  <a:pt x="2442471" y="342826"/>
                  <a:pt x="2441200" y="346091"/>
                </a:cubicBezTo>
                <a:lnTo>
                  <a:pt x="2473414" y="346091"/>
                </a:lnTo>
                <a:lnTo>
                  <a:pt x="2473414" y="354054"/>
                </a:lnTo>
                <a:lnTo>
                  <a:pt x="2438124" y="354054"/>
                </a:lnTo>
                <a:cubicBezTo>
                  <a:pt x="2436318" y="358231"/>
                  <a:pt x="2434410" y="362183"/>
                  <a:pt x="2432400" y="365908"/>
                </a:cubicBezTo>
                <a:cubicBezTo>
                  <a:pt x="2430391" y="369633"/>
                  <a:pt x="2428256" y="373041"/>
                  <a:pt x="2425998" y="376133"/>
                </a:cubicBezTo>
                <a:cubicBezTo>
                  <a:pt x="2425580" y="375235"/>
                  <a:pt x="2424878" y="374089"/>
                  <a:pt x="2423894" y="372694"/>
                </a:cubicBezTo>
                <a:cubicBezTo>
                  <a:pt x="2422910" y="371299"/>
                  <a:pt x="2421983" y="370153"/>
                  <a:pt x="2421112" y="369256"/>
                </a:cubicBezTo>
                <a:cubicBezTo>
                  <a:pt x="2425369" y="363457"/>
                  <a:pt x="2429071" y="356640"/>
                  <a:pt x="2432220" y="348805"/>
                </a:cubicBezTo>
                <a:cubicBezTo>
                  <a:pt x="2435368" y="340971"/>
                  <a:pt x="2437939" y="332706"/>
                  <a:pt x="2439934" y="324012"/>
                </a:cubicBezTo>
                <a:close/>
                <a:moveTo>
                  <a:pt x="3332226" y="323831"/>
                </a:moveTo>
                <a:lnTo>
                  <a:pt x="3340550" y="326365"/>
                </a:lnTo>
                <a:cubicBezTo>
                  <a:pt x="3337829" y="333619"/>
                  <a:pt x="3334812" y="340782"/>
                  <a:pt x="3331502" y="347855"/>
                </a:cubicBezTo>
                <a:cubicBezTo>
                  <a:pt x="3328192" y="354928"/>
                  <a:pt x="3324632" y="361821"/>
                  <a:pt x="3320824" y="368532"/>
                </a:cubicBezTo>
                <a:lnTo>
                  <a:pt x="3320824" y="487432"/>
                </a:lnTo>
                <a:lnTo>
                  <a:pt x="3312500" y="487432"/>
                </a:lnTo>
                <a:lnTo>
                  <a:pt x="3312500" y="381924"/>
                </a:lnTo>
                <a:cubicBezTo>
                  <a:pt x="3309585" y="386448"/>
                  <a:pt x="3306546" y="390746"/>
                  <a:pt x="3303383" y="394818"/>
                </a:cubicBezTo>
                <a:cubicBezTo>
                  <a:pt x="3300220" y="398890"/>
                  <a:pt x="3297045" y="402736"/>
                  <a:pt x="3293859" y="406356"/>
                </a:cubicBezTo>
                <a:cubicBezTo>
                  <a:pt x="3293346" y="405270"/>
                  <a:pt x="3292562" y="403912"/>
                  <a:pt x="3291506" y="402284"/>
                </a:cubicBezTo>
                <a:cubicBezTo>
                  <a:pt x="3290451" y="400655"/>
                  <a:pt x="3289486" y="399297"/>
                  <a:pt x="3288611" y="398212"/>
                </a:cubicBezTo>
                <a:cubicBezTo>
                  <a:pt x="3297407" y="388891"/>
                  <a:pt x="3305604" y="377761"/>
                  <a:pt x="3313201" y="364822"/>
                </a:cubicBezTo>
                <a:cubicBezTo>
                  <a:pt x="3320798" y="351882"/>
                  <a:pt x="3327140" y="338218"/>
                  <a:pt x="3332226" y="323831"/>
                </a:cubicBezTo>
                <a:close/>
                <a:moveTo>
                  <a:pt x="32528" y="323831"/>
                </a:moveTo>
                <a:lnTo>
                  <a:pt x="41034" y="323831"/>
                </a:lnTo>
                <a:lnTo>
                  <a:pt x="41034" y="360388"/>
                </a:lnTo>
                <a:lnTo>
                  <a:pt x="66551" y="360388"/>
                </a:lnTo>
                <a:lnTo>
                  <a:pt x="66551" y="368532"/>
                </a:lnTo>
                <a:lnTo>
                  <a:pt x="41034" y="368532"/>
                </a:lnTo>
                <a:lnTo>
                  <a:pt x="41034" y="411242"/>
                </a:lnTo>
                <a:cubicBezTo>
                  <a:pt x="45125" y="410160"/>
                  <a:pt x="49294" y="409066"/>
                  <a:pt x="53544" y="407962"/>
                </a:cubicBezTo>
                <a:cubicBezTo>
                  <a:pt x="57793" y="406857"/>
                  <a:pt x="62008" y="405718"/>
                  <a:pt x="66189" y="404546"/>
                </a:cubicBezTo>
                <a:lnTo>
                  <a:pt x="67456" y="412509"/>
                </a:lnTo>
                <a:cubicBezTo>
                  <a:pt x="58558" y="415042"/>
                  <a:pt x="49751" y="417395"/>
                  <a:pt x="41034" y="419567"/>
                </a:cubicBezTo>
                <a:lnTo>
                  <a:pt x="41034" y="474583"/>
                </a:lnTo>
                <a:cubicBezTo>
                  <a:pt x="41037" y="477611"/>
                  <a:pt x="40578" y="479880"/>
                  <a:pt x="39654" y="481392"/>
                </a:cubicBezTo>
                <a:cubicBezTo>
                  <a:pt x="38730" y="482904"/>
                  <a:pt x="37320" y="483952"/>
                  <a:pt x="35424" y="484537"/>
                </a:cubicBezTo>
                <a:cubicBezTo>
                  <a:pt x="33486" y="485325"/>
                  <a:pt x="30665" y="485830"/>
                  <a:pt x="26963" y="486052"/>
                </a:cubicBezTo>
                <a:cubicBezTo>
                  <a:pt x="23260" y="486275"/>
                  <a:pt x="18359" y="486373"/>
                  <a:pt x="12259" y="486346"/>
                </a:cubicBezTo>
                <a:cubicBezTo>
                  <a:pt x="12048" y="485129"/>
                  <a:pt x="11655" y="483764"/>
                  <a:pt x="11082" y="482252"/>
                </a:cubicBezTo>
                <a:cubicBezTo>
                  <a:pt x="10509" y="480740"/>
                  <a:pt x="9936" y="479330"/>
                  <a:pt x="9363" y="478022"/>
                </a:cubicBezTo>
                <a:cubicBezTo>
                  <a:pt x="14159" y="478188"/>
                  <a:pt x="18321" y="478263"/>
                  <a:pt x="21850" y="478248"/>
                </a:cubicBezTo>
                <a:cubicBezTo>
                  <a:pt x="25379" y="478233"/>
                  <a:pt x="27732" y="478218"/>
                  <a:pt x="28908" y="478203"/>
                </a:cubicBezTo>
                <a:cubicBezTo>
                  <a:pt x="30168" y="478218"/>
                  <a:pt x="31088" y="477961"/>
                  <a:pt x="31668" y="477433"/>
                </a:cubicBezTo>
                <a:cubicBezTo>
                  <a:pt x="32249" y="476906"/>
                  <a:pt x="32535" y="476016"/>
                  <a:pt x="32528" y="474764"/>
                </a:cubicBezTo>
                <a:lnTo>
                  <a:pt x="32528" y="421919"/>
                </a:lnTo>
                <a:cubicBezTo>
                  <a:pt x="27536" y="423277"/>
                  <a:pt x="22725" y="424544"/>
                  <a:pt x="18095" y="425720"/>
                </a:cubicBezTo>
                <a:cubicBezTo>
                  <a:pt x="13465" y="426896"/>
                  <a:pt x="9107" y="427982"/>
                  <a:pt x="5020" y="428977"/>
                </a:cubicBezTo>
                <a:lnTo>
                  <a:pt x="2124" y="420291"/>
                </a:lnTo>
                <a:cubicBezTo>
                  <a:pt x="6320" y="419465"/>
                  <a:pt x="11003" y="418447"/>
                  <a:pt x="16172" y="417237"/>
                </a:cubicBezTo>
                <a:cubicBezTo>
                  <a:pt x="21341" y="416026"/>
                  <a:pt x="26793" y="414692"/>
                  <a:pt x="32528" y="413233"/>
                </a:cubicBezTo>
                <a:lnTo>
                  <a:pt x="32528" y="368532"/>
                </a:lnTo>
                <a:lnTo>
                  <a:pt x="4296" y="368532"/>
                </a:lnTo>
                <a:lnTo>
                  <a:pt x="4296" y="360388"/>
                </a:lnTo>
                <a:lnTo>
                  <a:pt x="32528" y="360388"/>
                </a:lnTo>
                <a:close/>
                <a:moveTo>
                  <a:pt x="3798494" y="323650"/>
                </a:moveTo>
                <a:lnTo>
                  <a:pt x="3806818" y="324917"/>
                </a:lnTo>
                <a:cubicBezTo>
                  <a:pt x="3805744" y="327469"/>
                  <a:pt x="3804545" y="330101"/>
                  <a:pt x="3803222" y="332812"/>
                </a:cubicBezTo>
                <a:cubicBezTo>
                  <a:pt x="3801898" y="335523"/>
                  <a:pt x="3800382" y="338200"/>
                  <a:pt x="3798674" y="340843"/>
                </a:cubicBezTo>
                <a:lnTo>
                  <a:pt x="3866540" y="340843"/>
                </a:lnTo>
                <a:lnTo>
                  <a:pt x="3867988" y="340481"/>
                </a:lnTo>
                <a:lnTo>
                  <a:pt x="3873960" y="342471"/>
                </a:lnTo>
                <a:cubicBezTo>
                  <a:pt x="3871400" y="347275"/>
                  <a:pt x="3868784" y="352010"/>
                  <a:pt x="3866110" y="356678"/>
                </a:cubicBezTo>
                <a:cubicBezTo>
                  <a:pt x="3863437" y="361346"/>
                  <a:pt x="3860866" y="365357"/>
                  <a:pt x="3858396" y="368713"/>
                </a:cubicBezTo>
                <a:lnTo>
                  <a:pt x="3850976" y="366179"/>
                </a:lnTo>
                <a:cubicBezTo>
                  <a:pt x="3852552" y="363781"/>
                  <a:pt x="3854287" y="361021"/>
                  <a:pt x="3856179" y="357899"/>
                </a:cubicBezTo>
                <a:cubicBezTo>
                  <a:pt x="3858072" y="354778"/>
                  <a:pt x="3859897" y="351565"/>
                  <a:pt x="3861654" y="348263"/>
                </a:cubicBezTo>
                <a:lnTo>
                  <a:pt x="3828535" y="348263"/>
                </a:lnTo>
                <a:cubicBezTo>
                  <a:pt x="3827989" y="350336"/>
                  <a:pt x="3827363" y="352342"/>
                  <a:pt x="3826658" y="354280"/>
                </a:cubicBezTo>
                <a:cubicBezTo>
                  <a:pt x="3825953" y="356218"/>
                  <a:pt x="3825191" y="358133"/>
                  <a:pt x="3824373" y="360026"/>
                </a:cubicBezTo>
                <a:cubicBezTo>
                  <a:pt x="3829896" y="368260"/>
                  <a:pt x="3837490" y="375364"/>
                  <a:pt x="3847153" y="381336"/>
                </a:cubicBezTo>
                <a:cubicBezTo>
                  <a:pt x="3856816" y="387308"/>
                  <a:pt x="3867442" y="391606"/>
                  <a:pt x="3879027" y="394230"/>
                </a:cubicBezTo>
                <a:cubicBezTo>
                  <a:pt x="3878100" y="395090"/>
                  <a:pt x="3877150" y="396176"/>
                  <a:pt x="3876177" y="397488"/>
                </a:cubicBezTo>
                <a:cubicBezTo>
                  <a:pt x="3875204" y="398800"/>
                  <a:pt x="3874345" y="400067"/>
                  <a:pt x="3873598" y="401288"/>
                </a:cubicBezTo>
                <a:cubicBezTo>
                  <a:pt x="3862876" y="398246"/>
                  <a:pt x="3852922" y="393789"/>
                  <a:pt x="3843737" y="387919"/>
                </a:cubicBezTo>
                <a:cubicBezTo>
                  <a:pt x="3834553" y="382048"/>
                  <a:pt x="3826952" y="375103"/>
                  <a:pt x="3820934" y="367084"/>
                </a:cubicBezTo>
                <a:cubicBezTo>
                  <a:pt x="3816674" y="374892"/>
                  <a:pt x="3810581" y="381762"/>
                  <a:pt x="3802656" y="387692"/>
                </a:cubicBezTo>
                <a:cubicBezTo>
                  <a:pt x="3794731" y="393623"/>
                  <a:pt x="3784476" y="398457"/>
                  <a:pt x="3771890" y="402193"/>
                </a:cubicBezTo>
                <a:cubicBezTo>
                  <a:pt x="3771396" y="401141"/>
                  <a:pt x="3770665" y="399987"/>
                  <a:pt x="3769696" y="398732"/>
                </a:cubicBezTo>
                <a:cubicBezTo>
                  <a:pt x="3768727" y="397476"/>
                  <a:pt x="3767769" y="396458"/>
                  <a:pt x="3766823" y="395678"/>
                </a:cubicBezTo>
                <a:cubicBezTo>
                  <a:pt x="3783307" y="391191"/>
                  <a:pt x="3795583" y="384782"/>
                  <a:pt x="3803652" y="376449"/>
                </a:cubicBezTo>
                <a:cubicBezTo>
                  <a:pt x="3811720" y="368117"/>
                  <a:pt x="3817119" y="358721"/>
                  <a:pt x="3819849" y="348263"/>
                </a:cubicBezTo>
                <a:lnTo>
                  <a:pt x="3793969" y="348263"/>
                </a:lnTo>
                <a:cubicBezTo>
                  <a:pt x="3791349" y="351897"/>
                  <a:pt x="3788446" y="355441"/>
                  <a:pt x="3785260" y="358895"/>
                </a:cubicBezTo>
                <a:cubicBezTo>
                  <a:pt x="3782074" y="362348"/>
                  <a:pt x="3778582" y="365621"/>
                  <a:pt x="3774786" y="368713"/>
                </a:cubicBezTo>
                <a:cubicBezTo>
                  <a:pt x="3774013" y="367683"/>
                  <a:pt x="3773025" y="366665"/>
                  <a:pt x="3771822" y="365659"/>
                </a:cubicBezTo>
                <a:cubicBezTo>
                  <a:pt x="3770620" y="364652"/>
                  <a:pt x="3769496" y="363860"/>
                  <a:pt x="3768452" y="363283"/>
                </a:cubicBezTo>
                <a:cubicBezTo>
                  <a:pt x="3775970" y="357436"/>
                  <a:pt x="3782244" y="350988"/>
                  <a:pt x="3787273" y="343942"/>
                </a:cubicBezTo>
                <a:cubicBezTo>
                  <a:pt x="3792303" y="336895"/>
                  <a:pt x="3796043" y="330131"/>
                  <a:pt x="3798494" y="323650"/>
                </a:cubicBezTo>
                <a:close/>
                <a:moveTo>
                  <a:pt x="2908487" y="323650"/>
                </a:moveTo>
                <a:lnTo>
                  <a:pt x="2917174" y="323650"/>
                </a:lnTo>
                <a:lnTo>
                  <a:pt x="2917174" y="339033"/>
                </a:lnTo>
                <a:lnTo>
                  <a:pt x="2967666" y="339033"/>
                </a:lnTo>
                <a:lnTo>
                  <a:pt x="2967666" y="323650"/>
                </a:lnTo>
                <a:lnTo>
                  <a:pt x="2976172" y="323650"/>
                </a:lnTo>
                <a:lnTo>
                  <a:pt x="2976172" y="339033"/>
                </a:lnTo>
                <a:lnTo>
                  <a:pt x="3021054" y="339033"/>
                </a:lnTo>
                <a:lnTo>
                  <a:pt x="3021054" y="347177"/>
                </a:lnTo>
                <a:lnTo>
                  <a:pt x="2976172" y="347177"/>
                </a:lnTo>
                <a:lnTo>
                  <a:pt x="2976172" y="363102"/>
                </a:lnTo>
                <a:lnTo>
                  <a:pt x="2967666" y="363102"/>
                </a:lnTo>
                <a:lnTo>
                  <a:pt x="2967666" y="347177"/>
                </a:lnTo>
                <a:lnTo>
                  <a:pt x="2917174" y="347177"/>
                </a:lnTo>
                <a:lnTo>
                  <a:pt x="2917174" y="363645"/>
                </a:lnTo>
                <a:lnTo>
                  <a:pt x="2908487" y="363645"/>
                </a:lnTo>
                <a:lnTo>
                  <a:pt x="2908487" y="347177"/>
                </a:lnTo>
                <a:lnTo>
                  <a:pt x="2863605" y="347177"/>
                </a:lnTo>
                <a:lnTo>
                  <a:pt x="2863605" y="339033"/>
                </a:lnTo>
                <a:lnTo>
                  <a:pt x="2908487" y="339033"/>
                </a:lnTo>
                <a:close/>
                <a:moveTo>
                  <a:pt x="2543632" y="323480"/>
                </a:moveTo>
                <a:lnTo>
                  <a:pt x="2551233" y="323480"/>
                </a:lnTo>
                <a:lnTo>
                  <a:pt x="2551233" y="339225"/>
                </a:lnTo>
                <a:lnTo>
                  <a:pt x="2576570" y="339225"/>
                </a:lnTo>
                <a:lnTo>
                  <a:pt x="2576570" y="364200"/>
                </a:lnTo>
                <a:lnTo>
                  <a:pt x="2586342" y="364200"/>
                </a:lnTo>
                <a:lnTo>
                  <a:pt x="2586342" y="371597"/>
                </a:lnTo>
                <a:lnTo>
                  <a:pt x="2576570" y="371597"/>
                </a:lnTo>
                <a:lnTo>
                  <a:pt x="2576570" y="396029"/>
                </a:lnTo>
                <a:lnTo>
                  <a:pt x="2551233" y="396029"/>
                </a:lnTo>
                <a:lnTo>
                  <a:pt x="2551233" y="412701"/>
                </a:lnTo>
                <a:lnTo>
                  <a:pt x="2577655" y="412701"/>
                </a:lnTo>
                <a:lnTo>
                  <a:pt x="2577655" y="420279"/>
                </a:lnTo>
                <a:lnTo>
                  <a:pt x="2551233" y="420279"/>
                </a:lnTo>
                <a:lnTo>
                  <a:pt x="2551233" y="438037"/>
                </a:lnTo>
                <a:lnTo>
                  <a:pt x="2581094" y="438037"/>
                </a:lnTo>
                <a:lnTo>
                  <a:pt x="2581094" y="445616"/>
                </a:lnTo>
                <a:lnTo>
                  <a:pt x="2551233" y="445616"/>
                </a:lnTo>
                <a:lnTo>
                  <a:pt x="2551233" y="470608"/>
                </a:lnTo>
                <a:lnTo>
                  <a:pt x="2543632" y="470608"/>
                </a:lnTo>
                <a:lnTo>
                  <a:pt x="2543632" y="445616"/>
                </a:lnTo>
                <a:lnTo>
                  <a:pt x="2513047" y="445616"/>
                </a:lnTo>
                <a:lnTo>
                  <a:pt x="2513047" y="438037"/>
                </a:lnTo>
                <a:lnTo>
                  <a:pt x="2543632" y="438037"/>
                </a:lnTo>
                <a:lnTo>
                  <a:pt x="2543632" y="420279"/>
                </a:lnTo>
                <a:lnTo>
                  <a:pt x="2518476" y="420279"/>
                </a:lnTo>
                <a:lnTo>
                  <a:pt x="2518476" y="412701"/>
                </a:lnTo>
                <a:lnTo>
                  <a:pt x="2543632" y="412701"/>
                </a:lnTo>
                <a:lnTo>
                  <a:pt x="2543632" y="396029"/>
                </a:lnTo>
                <a:lnTo>
                  <a:pt x="2520829" y="396029"/>
                </a:lnTo>
                <a:lnTo>
                  <a:pt x="2520829" y="388631"/>
                </a:lnTo>
                <a:lnTo>
                  <a:pt x="2543632" y="388631"/>
                </a:lnTo>
                <a:lnTo>
                  <a:pt x="2543632" y="371597"/>
                </a:lnTo>
                <a:lnTo>
                  <a:pt x="2513771" y="371597"/>
                </a:lnTo>
                <a:lnTo>
                  <a:pt x="2513771" y="364200"/>
                </a:lnTo>
                <a:lnTo>
                  <a:pt x="2543632" y="364200"/>
                </a:lnTo>
                <a:lnTo>
                  <a:pt x="2543632" y="346622"/>
                </a:lnTo>
                <a:lnTo>
                  <a:pt x="2520829" y="346622"/>
                </a:lnTo>
                <a:lnTo>
                  <a:pt x="2520829" y="339225"/>
                </a:lnTo>
                <a:lnTo>
                  <a:pt x="2543632" y="339225"/>
                </a:lnTo>
                <a:close/>
                <a:moveTo>
                  <a:pt x="2035559" y="323480"/>
                </a:moveTo>
                <a:lnTo>
                  <a:pt x="2043341" y="326014"/>
                </a:lnTo>
                <a:cubicBezTo>
                  <a:pt x="2041984" y="328744"/>
                  <a:pt x="2040491" y="331473"/>
                  <a:pt x="2038862" y="334203"/>
                </a:cubicBezTo>
                <a:cubicBezTo>
                  <a:pt x="2037233" y="336933"/>
                  <a:pt x="2035469" y="339572"/>
                  <a:pt x="2033568" y="342121"/>
                </a:cubicBezTo>
                <a:lnTo>
                  <a:pt x="2145773" y="342121"/>
                </a:lnTo>
                <a:lnTo>
                  <a:pt x="2145773" y="349880"/>
                </a:lnTo>
                <a:lnTo>
                  <a:pt x="2027958" y="349880"/>
                </a:lnTo>
                <a:cubicBezTo>
                  <a:pt x="2023675" y="355241"/>
                  <a:pt x="2019166" y="360236"/>
                  <a:pt x="2014430" y="364865"/>
                </a:cubicBezTo>
                <a:cubicBezTo>
                  <a:pt x="2009695" y="369493"/>
                  <a:pt x="2004914" y="373671"/>
                  <a:pt x="2000088" y="377397"/>
                </a:cubicBezTo>
                <a:cubicBezTo>
                  <a:pt x="1999568" y="376408"/>
                  <a:pt x="1998753" y="375170"/>
                  <a:pt x="1997645" y="373683"/>
                </a:cubicBezTo>
                <a:cubicBezTo>
                  <a:pt x="1996536" y="372195"/>
                  <a:pt x="1995541" y="370959"/>
                  <a:pt x="1994659" y="369973"/>
                </a:cubicBezTo>
                <a:cubicBezTo>
                  <a:pt x="2002686" y="364352"/>
                  <a:pt x="2010339" y="357510"/>
                  <a:pt x="2017620" y="349445"/>
                </a:cubicBezTo>
                <a:cubicBezTo>
                  <a:pt x="2024900" y="341380"/>
                  <a:pt x="2030880" y="332725"/>
                  <a:pt x="2035559" y="323480"/>
                </a:cubicBezTo>
                <a:close/>
                <a:moveTo>
                  <a:pt x="1415253" y="323480"/>
                </a:moveTo>
                <a:lnTo>
                  <a:pt x="1424121" y="324385"/>
                </a:lnTo>
                <a:cubicBezTo>
                  <a:pt x="1423578" y="327119"/>
                  <a:pt x="1422944" y="329931"/>
                  <a:pt x="1422221" y="332823"/>
                </a:cubicBezTo>
                <a:cubicBezTo>
                  <a:pt x="1421497" y="335715"/>
                  <a:pt x="1420682" y="338573"/>
                  <a:pt x="1419777" y="341397"/>
                </a:cubicBezTo>
                <a:lnTo>
                  <a:pt x="1489996" y="341397"/>
                </a:lnTo>
                <a:lnTo>
                  <a:pt x="1489996" y="348975"/>
                </a:lnTo>
                <a:lnTo>
                  <a:pt x="1417244" y="348975"/>
                </a:lnTo>
                <a:cubicBezTo>
                  <a:pt x="1416339" y="351596"/>
                  <a:pt x="1415344" y="354193"/>
                  <a:pt x="1414258" y="356768"/>
                </a:cubicBezTo>
                <a:cubicBezTo>
                  <a:pt x="1413172" y="359343"/>
                  <a:pt x="1411996" y="361941"/>
                  <a:pt x="1410729" y="364562"/>
                </a:cubicBezTo>
                <a:lnTo>
                  <a:pt x="1480766" y="364562"/>
                </a:lnTo>
                <a:lnTo>
                  <a:pt x="1480766" y="371959"/>
                </a:lnTo>
                <a:lnTo>
                  <a:pt x="1407109" y="371959"/>
                </a:lnTo>
                <a:cubicBezTo>
                  <a:pt x="1405650" y="374681"/>
                  <a:pt x="1404089" y="377392"/>
                  <a:pt x="1402426" y="380092"/>
                </a:cubicBezTo>
                <a:cubicBezTo>
                  <a:pt x="1400764" y="382791"/>
                  <a:pt x="1399067" y="385457"/>
                  <a:pt x="1397337" y="388088"/>
                </a:cubicBezTo>
                <a:lnTo>
                  <a:pt x="1497959" y="388088"/>
                </a:lnTo>
                <a:lnTo>
                  <a:pt x="1497959" y="395667"/>
                </a:lnTo>
                <a:lnTo>
                  <a:pt x="1454706" y="395667"/>
                </a:lnTo>
                <a:cubicBezTo>
                  <a:pt x="1460685" y="403110"/>
                  <a:pt x="1467864" y="410043"/>
                  <a:pt x="1476242" y="416466"/>
                </a:cubicBezTo>
                <a:cubicBezTo>
                  <a:pt x="1484619" y="422890"/>
                  <a:pt x="1493065" y="428149"/>
                  <a:pt x="1501578" y="432243"/>
                </a:cubicBezTo>
                <a:cubicBezTo>
                  <a:pt x="1500289" y="433186"/>
                  <a:pt x="1499067" y="434287"/>
                  <a:pt x="1497913" y="435546"/>
                </a:cubicBezTo>
                <a:cubicBezTo>
                  <a:pt x="1496760" y="436805"/>
                  <a:pt x="1495810" y="437994"/>
                  <a:pt x="1495063" y="439115"/>
                </a:cubicBezTo>
                <a:cubicBezTo>
                  <a:pt x="1485867" y="433981"/>
                  <a:pt x="1476751" y="427555"/>
                  <a:pt x="1467713" y="419838"/>
                </a:cubicBezTo>
                <a:cubicBezTo>
                  <a:pt x="1458676" y="412121"/>
                  <a:pt x="1451143" y="404064"/>
                  <a:pt x="1445114" y="395667"/>
                </a:cubicBezTo>
                <a:lnTo>
                  <a:pt x="1391545" y="395667"/>
                </a:lnTo>
                <a:cubicBezTo>
                  <a:pt x="1384947" y="404317"/>
                  <a:pt x="1377286" y="412412"/>
                  <a:pt x="1368561" y="419951"/>
                </a:cubicBezTo>
                <a:cubicBezTo>
                  <a:pt x="1359837" y="427490"/>
                  <a:pt x="1350004" y="434179"/>
                  <a:pt x="1339062" y="440017"/>
                </a:cubicBezTo>
                <a:cubicBezTo>
                  <a:pt x="1338557" y="438889"/>
                  <a:pt x="1337758" y="437715"/>
                  <a:pt x="1336665" y="436495"/>
                </a:cubicBezTo>
                <a:cubicBezTo>
                  <a:pt x="1335571" y="435275"/>
                  <a:pt x="1334501" y="434281"/>
                  <a:pt x="1333452" y="433511"/>
                </a:cubicBezTo>
                <a:cubicBezTo>
                  <a:pt x="1343127" y="428504"/>
                  <a:pt x="1351919" y="422807"/>
                  <a:pt x="1359829" y="416421"/>
                </a:cubicBezTo>
                <a:cubicBezTo>
                  <a:pt x="1367740" y="410035"/>
                  <a:pt x="1374813" y="403117"/>
                  <a:pt x="1381049" y="395667"/>
                </a:cubicBezTo>
                <a:lnTo>
                  <a:pt x="1337977" y="395667"/>
                </a:lnTo>
                <a:lnTo>
                  <a:pt x="1337977" y="388088"/>
                </a:lnTo>
                <a:lnTo>
                  <a:pt x="1387021" y="388088"/>
                </a:lnTo>
                <a:cubicBezTo>
                  <a:pt x="1389008" y="385457"/>
                  <a:pt x="1390870" y="382791"/>
                  <a:pt x="1392608" y="380092"/>
                </a:cubicBezTo>
                <a:cubicBezTo>
                  <a:pt x="1394347" y="377392"/>
                  <a:pt x="1395983" y="374681"/>
                  <a:pt x="1397517" y="371959"/>
                </a:cubicBezTo>
                <a:lnTo>
                  <a:pt x="1356798" y="371959"/>
                </a:lnTo>
                <a:lnTo>
                  <a:pt x="1356798" y="364562"/>
                </a:lnTo>
                <a:lnTo>
                  <a:pt x="1401499" y="364562"/>
                </a:lnTo>
                <a:cubicBezTo>
                  <a:pt x="1402773" y="361941"/>
                  <a:pt x="1403980" y="359343"/>
                  <a:pt x="1405118" y="356768"/>
                </a:cubicBezTo>
                <a:cubicBezTo>
                  <a:pt x="1406257" y="354193"/>
                  <a:pt x="1407283" y="351596"/>
                  <a:pt x="1408195" y="348975"/>
                </a:cubicBezTo>
                <a:lnTo>
                  <a:pt x="1347026" y="348975"/>
                </a:lnTo>
                <a:lnTo>
                  <a:pt x="1347026" y="341397"/>
                </a:lnTo>
                <a:lnTo>
                  <a:pt x="1410729" y="341397"/>
                </a:lnTo>
                <a:cubicBezTo>
                  <a:pt x="1411720" y="338399"/>
                  <a:pt x="1412587" y="335391"/>
                  <a:pt x="1413330" y="332371"/>
                </a:cubicBezTo>
                <a:cubicBezTo>
                  <a:pt x="1414073" y="329351"/>
                  <a:pt x="1414714" y="326387"/>
                  <a:pt x="1415253" y="323480"/>
                </a:cubicBezTo>
                <a:close/>
                <a:moveTo>
                  <a:pt x="1173442" y="323469"/>
                </a:moveTo>
                <a:lnTo>
                  <a:pt x="1182129" y="323469"/>
                </a:lnTo>
                <a:lnTo>
                  <a:pt x="1182129" y="349710"/>
                </a:lnTo>
                <a:lnTo>
                  <a:pt x="1230449" y="349710"/>
                </a:lnTo>
                <a:lnTo>
                  <a:pt x="1230449" y="356949"/>
                </a:lnTo>
                <a:cubicBezTo>
                  <a:pt x="1234528" y="352696"/>
                  <a:pt x="1238450" y="348353"/>
                  <a:pt x="1242212" y="343919"/>
                </a:cubicBezTo>
                <a:cubicBezTo>
                  <a:pt x="1245975" y="339485"/>
                  <a:pt x="1249534" y="334961"/>
                  <a:pt x="1252890" y="330346"/>
                </a:cubicBezTo>
                <a:lnTo>
                  <a:pt x="1260491" y="334689"/>
                </a:lnTo>
                <a:cubicBezTo>
                  <a:pt x="1253331" y="344206"/>
                  <a:pt x="1245572" y="353315"/>
                  <a:pt x="1237213" y="362017"/>
                </a:cubicBezTo>
                <a:cubicBezTo>
                  <a:pt x="1228854" y="370719"/>
                  <a:pt x="1219964" y="378923"/>
                  <a:pt x="1210542" y="386629"/>
                </a:cubicBezTo>
                <a:lnTo>
                  <a:pt x="1269359" y="386629"/>
                </a:lnTo>
                <a:lnTo>
                  <a:pt x="1269359" y="394954"/>
                </a:lnTo>
                <a:lnTo>
                  <a:pt x="1199864" y="394954"/>
                </a:lnTo>
                <a:cubicBezTo>
                  <a:pt x="1194786" y="398834"/>
                  <a:pt x="1189560" y="402566"/>
                  <a:pt x="1184187" y="406152"/>
                </a:cubicBezTo>
                <a:cubicBezTo>
                  <a:pt x="1178815" y="409738"/>
                  <a:pt x="1173363" y="413244"/>
                  <a:pt x="1167832" y="416671"/>
                </a:cubicBezTo>
                <a:lnTo>
                  <a:pt x="1167832" y="441103"/>
                </a:lnTo>
                <a:cubicBezTo>
                  <a:pt x="1176609" y="438790"/>
                  <a:pt x="1185336" y="436257"/>
                  <a:pt x="1194013" y="433502"/>
                </a:cubicBezTo>
                <a:cubicBezTo>
                  <a:pt x="1202689" y="430747"/>
                  <a:pt x="1210773" y="427892"/>
                  <a:pt x="1218263" y="424936"/>
                </a:cubicBezTo>
                <a:cubicBezTo>
                  <a:pt x="1225754" y="421980"/>
                  <a:pt x="1232108" y="419044"/>
                  <a:pt x="1237326" y="416128"/>
                </a:cubicBezTo>
                <a:lnTo>
                  <a:pt x="1245289" y="422462"/>
                </a:lnTo>
                <a:cubicBezTo>
                  <a:pt x="1235151" y="427311"/>
                  <a:pt x="1223214" y="432001"/>
                  <a:pt x="1209479" y="436533"/>
                </a:cubicBezTo>
                <a:cubicBezTo>
                  <a:pt x="1195743" y="441065"/>
                  <a:pt x="1181861" y="445122"/>
                  <a:pt x="1167832" y="448704"/>
                </a:cubicBezTo>
                <a:lnTo>
                  <a:pt x="1167832" y="468430"/>
                </a:lnTo>
                <a:cubicBezTo>
                  <a:pt x="1167651" y="471627"/>
                  <a:pt x="1168737" y="473829"/>
                  <a:pt x="1171089" y="475036"/>
                </a:cubicBezTo>
                <a:cubicBezTo>
                  <a:pt x="1173442" y="476242"/>
                  <a:pt x="1178147" y="476815"/>
                  <a:pt x="1185205" y="476755"/>
                </a:cubicBezTo>
                <a:lnTo>
                  <a:pt x="1239136" y="476755"/>
                </a:lnTo>
                <a:cubicBezTo>
                  <a:pt x="1245176" y="477049"/>
                  <a:pt x="1249203" y="475420"/>
                  <a:pt x="1251216" y="471868"/>
                </a:cubicBezTo>
                <a:cubicBezTo>
                  <a:pt x="1253229" y="468317"/>
                  <a:pt x="1254451" y="461078"/>
                  <a:pt x="1254881" y="450151"/>
                </a:cubicBezTo>
                <a:cubicBezTo>
                  <a:pt x="1256098" y="450981"/>
                  <a:pt x="1257463" y="451720"/>
                  <a:pt x="1258975" y="452368"/>
                </a:cubicBezTo>
                <a:cubicBezTo>
                  <a:pt x="1260487" y="453017"/>
                  <a:pt x="1261897" y="453484"/>
                  <a:pt x="1263205" y="453771"/>
                </a:cubicBezTo>
                <a:cubicBezTo>
                  <a:pt x="1262662" y="465908"/>
                  <a:pt x="1260808" y="474165"/>
                  <a:pt x="1257640" y="478542"/>
                </a:cubicBezTo>
                <a:cubicBezTo>
                  <a:pt x="1254473" y="482919"/>
                  <a:pt x="1248366" y="484978"/>
                  <a:pt x="1239317" y="484718"/>
                </a:cubicBezTo>
                <a:lnTo>
                  <a:pt x="1185567" y="484718"/>
                </a:lnTo>
                <a:cubicBezTo>
                  <a:pt x="1175433" y="484876"/>
                  <a:pt x="1168420" y="483835"/>
                  <a:pt x="1164529" y="481596"/>
                </a:cubicBezTo>
                <a:cubicBezTo>
                  <a:pt x="1160638" y="479356"/>
                  <a:pt x="1158783" y="474968"/>
                  <a:pt x="1158964" y="468430"/>
                </a:cubicBezTo>
                <a:lnTo>
                  <a:pt x="1158964" y="421919"/>
                </a:lnTo>
                <a:cubicBezTo>
                  <a:pt x="1151533" y="426086"/>
                  <a:pt x="1143954" y="430059"/>
                  <a:pt x="1136229" y="433841"/>
                </a:cubicBezTo>
                <a:cubicBezTo>
                  <a:pt x="1128504" y="437623"/>
                  <a:pt x="1120699" y="441189"/>
                  <a:pt x="1112815" y="444541"/>
                </a:cubicBezTo>
                <a:cubicBezTo>
                  <a:pt x="1112042" y="443474"/>
                  <a:pt x="1111055" y="442215"/>
                  <a:pt x="1109852" y="440763"/>
                </a:cubicBezTo>
                <a:cubicBezTo>
                  <a:pt x="1108649" y="439312"/>
                  <a:pt x="1107526" y="438098"/>
                  <a:pt x="1106481" y="437121"/>
                </a:cubicBezTo>
                <a:cubicBezTo>
                  <a:pt x="1120537" y="431756"/>
                  <a:pt x="1134231" y="425520"/>
                  <a:pt x="1147562" y="418413"/>
                </a:cubicBezTo>
                <a:cubicBezTo>
                  <a:pt x="1160894" y="411306"/>
                  <a:pt x="1173683" y="403486"/>
                  <a:pt x="1185929" y="394954"/>
                </a:cubicBezTo>
                <a:lnTo>
                  <a:pt x="1109196" y="394954"/>
                </a:lnTo>
                <a:lnTo>
                  <a:pt x="1109196" y="386629"/>
                </a:lnTo>
                <a:lnTo>
                  <a:pt x="1173442" y="386629"/>
                </a:lnTo>
                <a:lnTo>
                  <a:pt x="1173442" y="357854"/>
                </a:lnTo>
                <a:lnTo>
                  <a:pt x="1124579" y="357854"/>
                </a:lnTo>
                <a:lnTo>
                  <a:pt x="1124579" y="349710"/>
                </a:lnTo>
                <a:lnTo>
                  <a:pt x="1173442" y="349710"/>
                </a:lnTo>
                <a:close/>
                <a:moveTo>
                  <a:pt x="758161" y="322745"/>
                </a:moveTo>
                <a:cubicBezTo>
                  <a:pt x="761532" y="327628"/>
                  <a:pt x="764790" y="332838"/>
                  <a:pt x="767934" y="338377"/>
                </a:cubicBezTo>
                <a:cubicBezTo>
                  <a:pt x="771079" y="343915"/>
                  <a:pt x="773431" y="348719"/>
                  <a:pt x="774992" y="352787"/>
                </a:cubicBezTo>
                <a:lnTo>
                  <a:pt x="766667" y="356587"/>
                </a:lnTo>
                <a:cubicBezTo>
                  <a:pt x="765208" y="352350"/>
                  <a:pt x="762969" y="347433"/>
                  <a:pt x="759949" y="341838"/>
                </a:cubicBezTo>
                <a:cubicBezTo>
                  <a:pt x="756929" y="336243"/>
                  <a:pt x="753739" y="330964"/>
                  <a:pt x="750379" y="326003"/>
                </a:cubicBezTo>
                <a:close/>
                <a:moveTo>
                  <a:pt x="1553251" y="321840"/>
                </a:moveTo>
                <a:lnTo>
                  <a:pt x="1606096" y="321840"/>
                </a:lnTo>
                <a:lnTo>
                  <a:pt x="1606096" y="489061"/>
                </a:lnTo>
                <a:lnTo>
                  <a:pt x="1553251" y="489061"/>
                </a:lnTo>
                <a:lnTo>
                  <a:pt x="1553251" y="488156"/>
                </a:lnTo>
                <a:cubicBezTo>
                  <a:pt x="1563375" y="479779"/>
                  <a:pt x="1571813" y="468483"/>
                  <a:pt x="1578565" y="454269"/>
                </a:cubicBezTo>
                <a:cubicBezTo>
                  <a:pt x="1585318" y="440055"/>
                  <a:pt x="1588824" y="423782"/>
                  <a:pt x="1589084" y="405451"/>
                </a:cubicBezTo>
                <a:cubicBezTo>
                  <a:pt x="1588824" y="387119"/>
                  <a:pt x="1585318" y="370847"/>
                  <a:pt x="1578565" y="356633"/>
                </a:cubicBezTo>
                <a:cubicBezTo>
                  <a:pt x="1571813" y="342419"/>
                  <a:pt x="1563375" y="331123"/>
                  <a:pt x="1553251" y="322745"/>
                </a:cubicBezTo>
                <a:close/>
                <a:moveTo>
                  <a:pt x="991352" y="321840"/>
                </a:moveTo>
                <a:lnTo>
                  <a:pt x="1044197" y="321840"/>
                </a:lnTo>
                <a:lnTo>
                  <a:pt x="1044197" y="322745"/>
                </a:lnTo>
                <a:cubicBezTo>
                  <a:pt x="1034074" y="331123"/>
                  <a:pt x="1025636" y="342419"/>
                  <a:pt x="1018883" y="356633"/>
                </a:cubicBezTo>
                <a:cubicBezTo>
                  <a:pt x="1012131" y="370847"/>
                  <a:pt x="1008624" y="387119"/>
                  <a:pt x="1008364" y="405451"/>
                </a:cubicBezTo>
                <a:cubicBezTo>
                  <a:pt x="1008624" y="423782"/>
                  <a:pt x="1012131" y="440055"/>
                  <a:pt x="1018883" y="454269"/>
                </a:cubicBezTo>
                <a:cubicBezTo>
                  <a:pt x="1025636" y="468483"/>
                  <a:pt x="1034074" y="479779"/>
                  <a:pt x="1044197" y="488156"/>
                </a:cubicBezTo>
                <a:lnTo>
                  <a:pt x="1044197" y="489061"/>
                </a:lnTo>
                <a:lnTo>
                  <a:pt x="991352" y="489061"/>
                </a:lnTo>
                <a:close/>
                <a:moveTo>
                  <a:pt x="93612" y="128808"/>
                </a:moveTo>
                <a:lnTo>
                  <a:pt x="114614" y="135012"/>
                </a:lnTo>
                <a:cubicBezTo>
                  <a:pt x="111406" y="142296"/>
                  <a:pt x="107722" y="149642"/>
                  <a:pt x="103563" y="157050"/>
                </a:cubicBezTo>
                <a:cubicBezTo>
                  <a:pt x="99404" y="164457"/>
                  <a:pt x="95420" y="170848"/>
                  <a:pt x="91611" y="176222"/>
                </a:cubicBezTo>
                <a:cubicBezTo>
                  <a:pt x="89236" y="174329"/>
                  <a:pt x="86236" y="172273"/>
                  <a:pt x="82610" y="170054"/>
                </a:cubicBezTo>
                <a:cubicBezTo>
                  <a:pt x="78985" y="167835"/>
                  <a:pt x="75785" y="166028"/>
                  <a:pt x="73009" y="164632"/>
                </a:cubicBezTo>
                <a:cubicBezTo>
                  <a:pt x="76968" y="159812"/>
                  <a:pt x="80752" y="154242"/>
                  <a:pt x="84361" y="147921"/>
                </a:cubicBezTo>
                <a:cubicBezTo>
                  <a:pt x="87969" y="141600"/>
                  <a:pt x="91053" y="135229"/>
                  <a:pt x="93612" y="128808"/>
                </a:cubicBezTo>
                <a:close/>
                <a:moveTo>
                  <a:pt x="170821" y="126806"/>
                </a:moveTo>
                <a:cubicBezTo>
                  <a:pt x="174168" y="133032"/>
                  <a:pt x="177676" y="139644"/>
                  <a:pt x="181348" y="146645"/>
                </a:cubicBezTo>
                <a:cubicBezTo>
                  <a:pt x="185019" y="153645"/>
                  <a:pt x="187978" y="159708"/>
                  <a:pt x="190224" y="164832"/>
                </a:cubicBezTo>
                <a:lnTo>
                  <a:pt x="168221" y="174424"/>
                </a:lnTo>
                <a:cubicBezTo>
                  <a:pt x="166296" y="169007"/>
                  <a:pt x="163645" y="162648"/>
                  <a:pt x="160270" y="155349"/>
                </a:cubicBezTo>
                <a:cubicBezTo>
                  <a:pt x="156895" y="148050"/>
                  <a:pt x="153544" y="141137"/>
                  <a:pt x="150219" y="134612"/>
                </a:cubicBezTo>
                <a:close/>
                <a:moveTo>
                  <a:pt x="1031481" y="121015"/>
                </a:moveTo>
                <a:cubicBezTo>
                  <a:pt x="1038595" y="121107"/>
                  <a:pt x="1043970" y="123574"/>
                  <a:pt x="1047608" y="128416"/>
                </a:cubicBezTo>
                <a:cubicBezTo>
                  <a:pt x="1051246" y="133258"/>
                  <a:pt x="1053071" y="139926"/>
                  <a:pt x="1053084" y="148418"/>
                </a:cubicBezTo>
                <a:cubicBezTo>
                  <a:pt x="1052992" y="159957"/>
                  <a:pt x="1049525" y="169984"/>
                  <a:pt x="1042683" y="178497"/>
                </a:cubicBezTo>
                <a:cubicBezTo>
                  <a:pt x="1035840" y="187011"/>
                  <a:pt x="1026172" y="193187"/>
                  <a:pt x="1013679" y="197025"/>
                </a:cubicBezTo>
                <a:lnTo>
                  <a:pt x="1007278" y="180823"/>
                </a:lnTo>
                <a:cubicBezTo>
                  <a:pt x="1015104" y="178289"/>
                  <a:pt x="1021205" y="174955"/>
                  <a:pt x="1025581" y="170821"/>
                </a:cubicBezTo>
                <a:cubicBezTo>
                  <a:pt x="1029956" y="166687"/>
                  <a:pt x="1032456" y="161954"/>
                  <a:pt x="1033081" y="156619"/>
                </a:cubicBezTo>
                <a:cubicBezTo>
                  <a:pt x="1032448" y="156786"/>
                  <a:pt x="1031715" y="156853"/>
                  <a:pt x="1030881" y="156819"/>
                </a:cubicBezTo>
                <a:cubicBezTo>
                  <a:pt x="1025714" y="156790"/>
                  <a:pt x="1021297" y="155248"/>
                  <a:pt x="1017630" y="152194"/>
                </a:cubicBezTo>
                <a:cubicBezTo>
                  <a:pt x="1013962" y="149139"/>
                  <a:pt x="1012046" y="144747"/>
                  <a:pt x="1011879" y="139017"/>
                </a:cubicBezTo>
                <a:cubicBezTo>
                  <a:pt x="1012033" y="133367"/>
                  <a:pt x="1013975" y="128966"/>
                  <a:pt x="1017705" y="125816"/>
                </a:cubicBezTo>
                <a:cubicBezTo>
                  <a:pt x="1021434" y="122665"/>
                  <a:pt x="1026026" y="121065"/>
                  <a:pt x="1031481" y="121015"/>
                </a:cubicBezTo>
                <a:close/>
                <a:moveTo>
                  <a:pt x="30404" y="107221"/>
                </a:moveTo>
                <a:lnTo>
                  <a:pt x="50006" y="120204"/>
                </a:lnTo>
                <a:cubicBezTo>
                  <a:pt x="46156" y="131002"/>
                  <a:pt x="42005" y="141875"/>
                  <a:pt x="37555" y="152820"/>
                </a:cubicBezTo>
                <a:cubicBezTo>
                  <a:pt x="33104" y="163766"/>
                  <a:pt x="28654" y="174230"/>
                  <a:pt x="24203" y="184213"/>
                </a:cubicBezTo>
                <a:lnTo>
                  <a:pt x="2400" y="171428"/>
                </a:lnTo>
                <a:cubicBezTo>
                  <a:pt x="6630" y="163376"/>
                  <a:pt x="11272" y="153623"/>
                  <a:pt x="16327" y="142169"/>
                </a:cubicBezTo>
                <a:cubicBezTo>
                  <a:pt x="21382" y="130715"/>
                  <a:pt x="26074" y="119066"/>
                  <a:pt x="30404" y="107221"/>
                </a:cubicBezTo>
                <a:close/>
                <a:moveTo>
                  <a:pt x="111214" y="92799"/>
                </a:moveTo>
                <a:lnTo>
                  <a:pt x="111214" y="104025"/>
                </a:lnTo>
                <a:lnTo>
                  <a:pt x="157420" y="104025"/>
                </a:lnTo>
                <a:lnTo>
                  <a:pt x="157420" y="92799"/>
                </a:lnTo>
                <a:close/>
                <a:moveTo>
                  <a:pt x="111214" y="65796"/>
                </a:moveTo>
                <a:lnTo>
                  <a:pt x="111214" y="76822"/>
                </a:lnTo>
                <a:lnTo>
                  <a:pt x="157420" y="76822"/>
                </a:lnTo>
                <a:lnTo>
                  <a:pt x="157420" y="65796"/>
                </a:lnTo>
                <a:close/>
                <a:moveTo>
                  <a:pt x="13402" y="55210"/>
                </a:moveTo>
                <a:cubicBezTo>
                  <a:pt x="18757" y="57835"/>
                  <a:pt x="24599" y="60875"/>
                  <a:pt x="30929" y="64330"/>
                </a:cubicBezTo>
                <a:cubicBezTo>
                  <a:pt x="37259" y="67784"/>
                  <a:pt x="42551" y="70879"/>
                  <a:pt x="46806" y="73614"/>
                </a:cubicBezTo>
                <a:lnTo>
                  <a:pt x="32404" y="92799"/>
                </a:lnTo>
                <a:cubicBezTo>
                  <a:pt x="28641" y="89883"/>
                  <a:pt x="23665" y="86528"/>
                  <a:pt x="17477" y="82736"/>
                </a:cubicBezTo>
                <a:cubicBezTo>
                  <a:pt x="11289" y="78944"/>
                  <a:pt x="5463" y="75436"/>
                  <a:pt x="0" y="72211"/>
                </a:cubicBezTo>
                <a:close/>
                <a:moveTo>
                  <a:pt x="1908493" y="44793"/>
                </a:moveTo>
                <a:lnTo>
                  <a:pt x="1908493" y="93424"/>
                </a:lnTo>
                <a:lnTo>
                  <a:pt x="1926304" y="93424"/>
                </a:lnTo>
                <a:cubicBezTo>
                  <a:pt x="1936494" y="93420"/>
                  <a:pt x="1944082" y="91277"/>
                  <a:pt x="1949069" y="86995"/>
                </a:cubicBezTo>
                <a:cubicBezTo>
                  <a:pt x="1954055" y="82713"/>
                  <a:pt x="1956540" y="76317"/>
                  <a:pt x="1956524" y="67808"/>
                </a:cubicBezTo>
                <a:cubicBezTo>
                  <a:pt x="1956499" y="59319"/>
                  <a:pt x="1953847" y="53332"/>
                  <a:pt x="1948568" y="49846"/>
                </a:cubicBezTo>
                <a:cubicBezTo>
                  <a:pt x="1943290" y="46361"/>
                  <a:pt x="1935535" y="44676"/>
                  <a:pt x="1925303" y="44793"/>
                </a:cubicBezTo>
                <a:close/>
                <a:moveTo>
                  <a:pt x="1737043" y="44793"/>
                </a:moveTo>
                <a:lnTo>
                  <a:pt x="1737043" y="93424"/>
                </a:lnTo>
                <a:lnTo>
                  <a:pt x="1754854" y="93424"/>
                </a:lnTo>
                <a:cubicBezTo>
                  <a:pt x="1765044" y="93420"/>
                  <a:pt x="1772632" y="91277"/>
                  <a:pt x="1777619" y="86995"/>
                </a:cubicBezTo>
                <a:cubicBezTo>
                  <a:pt x="1782605" y="82713"/>
                  <a:pt x="1785090" y="76317"/>
                  <a:pt x="1785074" y="67808"/>
                </a:cubicBezTo>
                <a:cubicBezTo>
                  <a:pt x="1785049" y="59319"/>
                  <a:pt x="1782397" y="53332"/>
                  <a:pt x="1777118" y="49846"/>
                </a:cubicBezTo>
                <a:cubicBezTo>
                  <a:pt x="1771840" y="46361"/>
                  <a:pt x="1764085" y="44676"/>
                  <a:pt x="1753853" y="44793"/>
                </a:cubicBezTo>
                <a:close/>
                <a:moveTo>
                  <a:pt x="689293" y="44793"/>
                </a:moveTo>
                <a:lnTo>
                  <a:pt x="689293" y="93424"/>
                </a:lnTo>
                <a:lnTo>
                  <a:pt x="707104" y="93424"/>
                </a:lnTo>
                <a:cubicBezTo>
                  <a:pt x="717294" y="93420"/>
                  <a:pt x="724882" y="91277"/>
                  <a:pt x="729869" y="86995"/>
                </a:cubicBezTo>
                <a:cubicBezTo>
                  <a:pt x="734855" y="82713"/>
                  <a:pt x="737340" y="76317"/>
                  <a:pt x="737324" y="67808"/>
                </a:cubicBezTo>
                <a:cubicBezTo>
                  <a:pt x="737299" y="59319"/>
                  <a:pt x="734647" y="53332"/>
                  <a:pt x="729369" y="49846"/>
                </a:cubicBezTo>
                <a:cubicBezTo>
                  <a:pt x="724090" y="46361"/>
                  <a:pt x="716335" y="44676"/>
                  <a:pt x="706103" y="44793"/>
                </a:cubicBezTo>
                <a:close/>
                <a:moveTo>
                  <a:pt x="517843" y="44793"/>
                </a:moveTo>
                <a:lnTo>
                  <a:pt x="517843" y="93424"/>
                </a:lnTo>
                <a:lnTo>
                  <a:pt x="535654" y="93424"/>
                </a:lnTo>
                <a:cubicBezTo>
                  <a:pt x="545844" y="93420"/>
                  <a:pt x="553432" y="91277"/>
                  <a:pt x="558419" y="86995"/>
                </a:cubicBezTo>
                <a:cubicBezTo>
                  <a:pt x="563405" y="82713"/>
                  <a:pt x="565890" y="76317"/>
                  <a:pt x="565874" y="67808"/>
                </a:cubicBezTo>
                <a:cubicBezTo>
                  <a:pt x="565849" y="59319"/>
                  <a:pt x="563197" y="53332"/>
                  <a:pt x="557919" y="49846"/>
                </a:cubicBezTo>
                <a:cubicBezTo>
                  <a:pt x="552640" y="46361"/>
                  <a:pt x="544885" y="44676"/>
                  <a:pt x="534654" y="44793"/>
                </a:cubicBezTo>
                <a:close/>
                <a:moveTo>
                  <a:pt x="2038162" y="21415"/>
                </a:moveTo>
                <a:lnTo>
                  <a:pt x="2151352" y="21415"/>
                </a:lnTo>
                <a:lnTo>
                  <a:pt x="2151352" y="45993"/>
                </a:lnTo>
                <a:lnTo>
                  <a:pt x="2109346" y="45993"/>
                </a:lnTo>
                <a:lnTo>
                  <a:pt x="2109346" y="169409"/>
                </a:lnTo>
                <a:lnTo>
                  <a:pt x="2079768" y="169409"/>
                </a:lnTo>
                <a:lnTo>
                  <a:pt x="2079768" y="45993"/>
                </a:lnTo>
                <a:lnTo>
                  <a:pt x="2038162" y="45993"/>
                </a:lnTo>
                <a:close/>
                <a:moveTo>
                  <a:pt x="1878914" y="21415"/>
                </a:moveTo>
                <a:lnTo>
                  <a:pt x="1927505" y="21415"/>
                </a:lnTo>
                <a:cubicBezTo>
                  <a:pt x="1938552" y="21340"/>
                  <a:pt x="1948426" y="22756"/>
                  <a:pt x="1957126" y="25664"/>
                </a:cubicBezTo>
                <a:cubicBezTo>
                  <a:pt x="1965827" y="28573"/>
                  <a:pt x="1972704" y="33425"/>
                  <a:pt x="1977758" y="40223"/>
                </a:cubicBezTo>
                <a:cubicBezTo>
                  <a:pt x="1982813" y="47020"/>
                  <a:pt x="1985394" y="56215"/>
                  <a:pt x="1985502" y="67808"/>
                </a:cubicBezTo>
                <a:cubicBezTo>
                  <a:pt x="1985385" y="79056"/>
                  <a:pt x="1982799" y="88299"/>
                  <a:pt x="1977744" y="95536"/>
                </a:cubicBezTo>
                <a:cubicBezTo>
                  <a:pt x="1972688" y="102773"/>
                  <a:pt x="1965865" y="108132"/>
                  <a:pt x="1957274" y="111613"/>
                </a:cubicBezTo>
                <a:cubicBezTo>
                  <a:pt x="1948684" y="115093"/>
                  <a:pt x="1939028" y="116823"/>
                  <a:pt x="1928305" y="116802"/>
                </a:cubicBezTo>
                <a:lnTo>
                  <a:pt x="1908493" y="116802"/>
                </a:lnTo>
                <a:lnTo>
                  <a:pt x="1908493" y="169409"/>
                </a:lnTo>
                <a:lnTo>
                  <a:pt x="1878914" y="169409"/>
                </a:lnTo>
                <a:close/>
                <a:moveTo>
                  <a:pt x="1707464" y="21415"/>
                </a:moveTo>
                <a:lnTo>
                  <a:pt x="1756055" y="21415"/>
                </a:lnTo>
                <a:cubicBezTo>
                  <a:pt x="1767102" y="21340"/>
                  <a:pt x="1776976" y="22756"/>
                  <a:pt x="1785676" y="25664"/>
                </a:cubicBezTo>
                <a:cubicBezTo>
                  <a:pt x="1794377" y="28573"/>
                  <a:pt x="1801254" y="33425"/>
                  <a:pt x="1806308" y="40223"/>
                </a:cubicBezTo>
                <a:cubicBezTo>
                  <a:pt x="1811363" y="47020"/>
                  <a:pt x="1813944" y="56215"/>
                  <a:pt x="1814052" y="67808"/>
                </a:cubicBezTo>
                <a:cubicBezTo>
                  <a:pt x="1813935" y="79056"/>
                  <a:pt x="1811349" y="88299"/>
                  <a:pt x="1806294" y="95536"/>
                </a:cubicBezTo>
                <a:cubicBezTo>
                  <a:pt x="1801238" y="102773"/>
                  <a:pt x="1794415" y="108132"/>
                  <a:pt x="1785824" y="111613"/>
                </a:cubicBezTo>
                <a:cubicBezTo>
                  <a:pt x="1777234" y="115093"/>
                  <a:pt x="1767578" y="116823"/>
                  <a:pt x="1756855" y="116802"/>
                </a:cubicBezTo>
                <a:lnTo>
                  <a:pt x="1737043" y="116802"/>
                </a:lnTo>
                <a:lnTo>
                  <a:pt x="1737043" y="169409"/>
                </a:lnTo>
                <a:lnTo>
                  <a:pt x="1707464" y="169409"/>
                </a:lnTo>
                <a:close/>
                <a:moveTo>
                  <a:pt x="818962" y="21415"/>
                </a:moveTo>
                <a:lnTo>
                  <a:pt x="932152" y="21415"/>
                </a:lnTo>
                <a:lnTo>
                  <a:pt x="932152" y="45993"/>
                </a:lnTo>
                <a:lnTo>
                  <a:pt x="890146" y="45993"/>
                </a:lnTo>
                <a:lnTo>
                  <a:pt x="890146" y="169409"/>
                </a:lnTo>
                <a:lnTo>
                  <a:pt x="860568" y="169409"/>
                </a:lnTo>
                <a:lnTo>
                  <a:pt x="860568" y="45993"/>
                </a:lnTo>
                <a:lnTo>
                  <a:pt x="818962" y="45993"/>
                </a:lnTo>
                <a:close/>
                <a:moveTo>
                  <a:pt x="659714" y="21415"/>
                </a:moveTo>
                <a:lnTo>
                  <a:pt x="708305" y="21415"/>
                </a:lnTo>
                <a:cubicBezTo>
                  <a:pt x="719352" y="21340"/>
                  <a:pt x="729226" y="22756"/>
                  <a:pt x="737926" y="25664"/>
                </a:cubicBezTo>
                <a:cubicBezTo>
                  <a:pt x="746627" y="28573"/>
                  <a:pt x="753504" y="33425"/>
                  <a:pt x="758558" y="40223"/>
                </a:cubicBezTo>
                <a:cubicBezTo>
                  <a:pt x="763613" y="47020"/>
                  <a:pt x="766194" y="56215"/>
                  <a:pt x="766302" y="67808"/>
                </a:cubicBezTo>
                <a:cubicBezTo>
                  <a:pt x="766185" y="79056"/>
                  <a:pt x="763599" y="88299"/>
                  <a:pt x="758544" y="95536"/>
                </a:cubicBezTo>
                <a:cubicBezTo>
                  <a:pt x="753488" y="102773"/>
                  <a:pt x="746665" y="108132"/>
                  <a:pt x="738075" y="111613"/>
                </a:cubicBezTo>
                <a:cubicBezTo>
                  <a:pt x="729484" y="115093"/>
                  <a:pt x="719828" y="116823"/>
                  <a:pt x="709105" y="116802"/>
                </a:cubicBezTo>
                <a:lnTo>
                  <a:pt x="689293" y="116802"/>
                </a:lnTo>
                <a:lnTo>
                  <a:pt x="689293" y="169409"/>
                </a:lnTo>
                <a:lnTo>
                  <a:pt x="659714" y="169409"/>
                </a:lnTo>
                <a:close/>
                <a:moveTo>
                  <a:pt x="488264" y="21415"/>
                </a:moveTo>
                <a:lnTo>
                  <a:pt x="536855" y="21415"/>
                </a:lnTo>
                <a:cubicBezTo>
                  <a:pt x="547902" y="21340"/>
                  <a:pt x="557776" y="22756"/>
                  <a:pt x="566476" y="25664"/>
                </a:cubicBezTo>
                <a:cubicBezTo>
                  <a:pt x="575177" y="28573"/>
                  <a:pt x="582054" y="33425"/>
                  <a:pt x="587108" y="40223"/>
                </a:cubicBezTo>
                <a:cubicBezTo>
                  <a:pt x="592163" y="47020"/>
                  <a:pt x="594744" y="56215"/>
                  <a:pt x="594852" y="67808"/>
                </a:cubicBezTo>
                <a:cubicBezTo>
                  <a:pt x="594735" y="79056"/>
                  <a:pt x="592149" y="88299"/>
                  <a:pt x="587094" y="95536"/>
                </a:cubicBezTo>
                <a:cubicBezTo>
                  <a:pt x="582038" y="102773"/>
                  <a:pt x="575215" y="108132"/>
                  <a:pt x="566625" y="111613"/>
                </a:cubicBezTo>
                <a:cubicBezTo>
                  <a:pt x="558034" y="115093"/>
                  <a:pt x="548378" y="116823"/>
                  <a:pt x="537655" y="116802"/>
                </a:cubicBezTo>
                <a:lnTo>
                  <a:pt x="517843" y="116802"/>
                </a:lnTo>
                <a:lnTo>
                  <a:pt x="517843" y="169409"/>
                </a:lnTo>
                <a:lnTo>
                  <a:pt x="488264" y="169409"/>
                </a:lnTo>
                <a:close/>
                <a:moveTo>
                  <a:pt x="1226401" y="13402"/>
                </a:moveTo>
                <a:lnTo>
                  <a:pt x="1399823" y="13402"/>
                </a:lnTo>
                <a:lnTo>
                  <a:pt x="1399823" y="37805"/>
                </a:lnTo>
                <a:lnTo>
                  <a:pt x="1337615" y="37805"/>
                </a:lnTo>
                <a:cubicBezTo>
                  <a:pt x="1335906" y="40909"/>
                  <a:pt x="1334073" y="44001"/>
                  <a:pt x="1332114" y="47081"/>
                </a:cubicBezTo>
                <a:cubicBezTo>
                  <a:pt x="1330155" y="50160"/>
                  <a:pt x="1328122" y="53202"/>
                  <a:pt x="1326013" y="56207"/>
                </a:cubicBezTo>
                <a:lnTo>
                  <a:pt x="1326013" y="77010"/>
                </a:lnTo>
                <a:lnTo>
                  <a:pt x="1340815" y="64608"/>
                </a:lnTo>
                <a:cubicBezTo>
                  <a:pt x="1348109" y="69833"/>
                  <a:pt x="1355969" y="75629"/>
                  <a:pt x="1364396" y="81995"/>
                </a:cubicBezTo>
                <a:cubicBezTo>
                  <a:pt x="1372823" y="88362"/>
                  <a:pt x="1380861" y="94750"/>
                  <a:pt x="1388510" y="101161"/>
                </a:cubicBezTo>
                <a:cubicBezTo>
                  <a:pt x="1396159" y="107571"/>
                  <a:pt x="1402464" y="113456"/>
                  <a:pt x="1407423" y="118815"/>
                </a:cubicBezTo>
                <a:lnTo>
                  <a:pt x="1387221" y="137017"/>
                </a:lnTo>
                <a:cubicBezTo>
                  <a:pt x="1382961" y="131995"/>
                  <a:pt x="1377435" y="126348"/>
                  <a:pt x="1370641" y="120074"/>
                </a:cubicBezTo>
                <a:cubicBezTo>
                  <a:pt x="1363848" y="113801"/>
                  <a:pt x="1356543" y="107427"/>
                  <a:pt x="1348727" y="100953"/>
                </a:cubicBezTo>
                <a:cubicBezTo>
                  <a:pt x="1340911" y="94480"/>
                  <a:pt x="1333340" y="88432"/>
                  <a:pt x="1326013" y="82810"/>
                </a:cubicBezTo>
                <a:lnTo>
                  <a:pt x="1326013" y="186423"/>
                </a:lnTo>
                <a:lnTo>
                  <a:pt x="1300010" y="186423"/>
                </a:lnTo>
                <a:lnTo>
                  <a:pt x="1300010" y="88811"/>
                </a:lnTo>
                <a:cubicBezTo>
                  <a:pt x="1290896" y="98575"/>
                  <a:pt x="1281020" y="107651"/>
                  <a:pt x="1270381" y="116039"/>
                </a:cubicBezTo>
                <a:cubicBezTo>
                  <a:pt x="1259743" y="124428"/>
                  <a:pt x="1248416" y="131754"/>
                  <a:pt x="1236402" y="138017"/>
                </a:cubicBezTo>
                <a:cubicBezTo>
                  <a:pt x="1234381" y="134654"/>
                  <a:pt x="1231822" y="130929"/>
                  <a:pt x="1228726" y="126841"/>
                </a:cubicBezTo>
                <a:cubicBezTo>
                  <a:pt x="1225630" y="122753"/>
                  <a:pt x="1222721" y="119277"/>
                  <a:pt x="1220000" y="116414"/>
                </a:cubicBezTo>
                <a:cubicBezTo>
                  <a:pt x="1238357" y="107613"/>
                  <a:pt x="1254950" y="96212"/>
                  <a:pt x="1269781" y="82210"/>
                </a:cubicBezTo>
                <a:cubicBezTo>
                  <a:pt x="1284612" y="68208"/>
                  <a:pt x="1296755" y="53407"/>
                  <a:pt x="1306211" y="37805"/>
                </a:cubicBezTo>
                <a:lnTo>
                  <a:pt x="1226401" y="37805"/>
                </a:lnTo>
                <a:close/>
                <a:moveTo>
                  <a:pt x="255927" y="12801"/>
                </a:moveTo>
                <a:lnTo>
                  <a:pt x="407946" y="12801"/>
                </a:lnTo>
                <a:lnTo>
                  <a:pt x="407946" y="36404"/>
                </a:lnTo>
                <a:lnTo>
                  <a:pt x="346539" y="36404"/>
                </a:lnTo>
                <a:lnTo>
                  <a:pt x="346539" y="77410"/>
                </a:lnTo>
                <a:lnTo>
                  <a:pt x="421548" y="77410"/>
                </a:lnTo>
                <a:lnTo>
                  <a:pt x="421548" y="101013"/>
                </a:lnTo>
                <a:lnTo>
                  <a:pt x="346539" y="101013"/>
                </a:lnTo>
                <a:lnTo>
                  <a:pt x="346539" y="156019"/>
                </a:lnTo>
                <a:cubicBezTo>
                  <a:pt x="346605" y="163308"/>
                  <a:pt x="345672" y="168884"/>
                  <a:pt x="343738" y="172747"/>
                </a:cubicBezTo>
                <a:cubicBezTo>
                  <a:pt x="341805" y="176610"/>
                  <a:pt x="338471" y="179435"/>
                  <a:pt x="333737" y="181223"/>
                </a:cubicBezTo>
                <a:cubicBezTo>
                  <a:pt x="329036" y="183165"/>
                  <a:pt x="323036" y="184431"/>
                  <a:pt x="315735" y="185023"/>
                </a:cubicBezTo>
                <a:cubicBezTo>
                  <a:pt x="308434" y="185615"/>
                  <a:pt x="299833" y="185882"/>
                  <a:pt x="289931" y="185823"/>
                </a:cubicBezTo>
                <a:cubicBezTo>
                  <a:pt x="289152" y="182060"/>
                  <a:pt x="287810" y="177835"/>
                  <a:pt x="285906" y="173147"/>
                </a:cubicBezTo>
                <a:cubicBezTo>
                  <a:pt x="284002" y="168459"/>
                  <a:pt x="282010" y="164283"/>
                  <a:pt x="279930" y="160620"/>
                </a:cubicBezTo>
                <a:cubicBezTo>
                  <a:pt x="287585" y="161008"/>
                  <a:pt x="294728" y="161233"/>
                  <a:pt x="301358" y="161295"/>
                </a:cubicBezTo>
                <a:cubicBezTo>
                  <a:pt x="307988" y="161358"/>
                  <a:pt x="312580" y="161333"/>
                  <a:pt x="315135" y="161220"/>
                </a:cubicBezTo>
                <a:cubicBezTo>
                  <a:pt x="317318" y="161158"/>
                  <a:pt x="318902" y="160733"/>
                  <a:pt x="319885" y="159945"/>
                </a:cubicBezTo>
                <a:cubicBezTo>
                  <a:pt x="320869" y="159157"/>
                  <a:pt x="321352" y="157782"/>
                  <a:pt x="321335" y="155819"/>
                </a:cubicBezTo>
                <a:lnTo>
                  <a:pt x="321335" y="101013"/>
                </a:lnTo>
                <a:lnTo>
                  <a:pt x="242326" y="101013"/>
                </a:lnTo>
                <a:lnTo>
                  <a:pt x="242326" y="77410"/>
                </a:lnTo>
                <a:lnTo>
                  <a:pt x="321335" y="77410"/>
                </a:lnTo>
                <a:lnTo>
                  <a:pt x="321335" y="36404"/>
                </a:lnTo>
                <a:lnTo>
                  <a:pt x="255927" y="36404"/>
                </a:lnTo>
                <a:close/>
                <a:moveTo>
                  <a:pt x="60208" y="10414"/>
                </a:moveTo>
                <a:lnTo>
                  <a:pt x="185223" y="10414"/>
                </a:lnTo>
                <a:lnTo>
                  <a:pt x="185223" y="31791"/>
                </a:lnTo>
                <a:lnTo>
                  <a:pt x="126616" y="31791"/>
                </a:lnTo>
                <a:lnTo>
                  <a:pt x="149019" y="35798"/>
                </a:lnTo>
                <a:cubicBezTo>
                  <a:pt x="147718" y="38006"/>
                  <a:pt x="146418" y="40201"/>
                  <a:pt x="145118" y="42383"/>
                </a:cubicBezTo>
                <a:cubicBezTo>
                  <a:pt x="143818" y="44566"/>
                  <a:pt x="142518" y="46711"/>
                  <a:pt x="141218" y="48818"/>
                </a:cubicBezTo>
                <a:lnTo>
                  <a:pt x="179422" y="48818"/>
                </a:lnTo>
                <a:lnTo>
                  <a:pt x="179422" y="121003"/>
                </a:lnTo>
                <a:lnTo>
                  <a:pt x="144618" y="121003"/>
                </a:lnTo>
                <a:lnTo>
                  <a:pt x="144618" y="164232"/>
                </a:lnTo>
                <a:cubicBezTo>
                  <a:pt x="144697" y="169282"/>
                  <a:pt x="144139" y="173320"/>
                  <a:pt x="142943" y="176347"/>
                </a:cubicBezTo>
                <a:cubicBezTo>
                  <a:pt x="141747" y="179373"/>
                  <a:pt x="139438" y="181662"/>
                  <a:pt x="136017" y="183215"/>
                </a:cubicBezTo>
                <a:cubicBezTo>
                  <a:pt x="132621" y="184767"/>
                  <a:pt x="128562" y="185758"/>
                  <a:pt x="123841" y="186186"/>
                </a:cubicBezTo>
                <a:cubicBezTo>
                  <a:pt x="119119" y="186615"/>
                  <a:pt x="113710" y="186757"/>
                  <a:pt x="107613" y="186611"/>
                </a:cubicBezTo>
                <a:cubicBezTo>
                  <a:pt x="107080" y="183414"/>
                  <a:pt x="106247" y="179968"/>
                  <a:pt x="105113" y="176272"/>
                </a:cubicBezTo>
                <a:cubicBezTo>
                  <a:pt x="103980" y="172576"/>
                  <a:pt x="102746" y="169230"/>
                  <a:pt x="101413" y="166233"/>
                </a:cubicBezTo>
                <a:cubicBezTo>
                  <a:pt x="105051" y="166329"/>
                  <a:pt x="108526" y="166387"/>
                  <a:pt x="111839" y="166408"/>
                </a:cubicBezTo>
                <a:cubicBezTo>
                  <a:pt x="115152" y="166429"/>
                  <a:pt x="117477" y="166437"/>
                  <a:pt x="118815" y="166433"/>
                </a:cubicBezTo>
                <a:cubicBezTo>
                  <a:pt x="119903" y="166454"/>
                  <a:pt x="120678" y="166262"/>
                  <a:pt x="121140" y="165858"/>
                </a:cubicBezTo>
                <a:cubicBezTo>
                  <a:pt x="121603" y="165453"/>
                  <a:pt x="121828" y="164711"/>
                  <a:pt x="121815" y="163631"/>
                </a:cubicBezTo>
                <a:lnTo>
                  <a:pt x="121815" y="121003"/>
                </a:lnTo>
                <a:lnTo>
                  <a:pt x="90211" y="121003"/>
                </a:lnTo>
                <a:lnTo>
                  <a:pt x="90211" y="48818"/>
                </a:lnTo>
                <a:lnTo>
                  <a:pt x="117015" y="48818"/>
                </a:lnTo>
                <a:cubicBezTo>
                  <a:pt x="118027" y="45893"/>
                  <a:pt x="118952" y="42980"/>
                  <a:pt x="119790" y="40080"/>
                </a:cubicBezTo>
                <a:cubicBezTo>
                  <a:pt x="120628" y="37179"/>
                  <a:pt x="121303" y="34416"/>
                  <a:pt x="121815" y="31791"/>
                </a:cubicBezTo>
                <a:lnTo>
                  <a:pt x="83210" y="31791"/>
                </a:lnTo>
                <a:lnTo>
                  <a:pt x="83210" y="65596"/>
                </a:lnTo>
                <a:cubicBezTo>
                  <a:pt x="83313" y="77633"/>
                  <a:pt x="82708" y="90914"/>
                  <a:pt x="81395" y="105441"/>
                </a:cubicBezTo>
                <a:cubicBezTo>
                  <a:pt x="80083" y="119967"/>
                  <a:pt x="77448" y="134369"/>
                  <a:pt x="73491" y="148648"/>
                </a:cubicBezTo>
                <a:cubicBezTo>
                  <a:pt x="69533" y="162927"/>
                  <a:pt x="63639" y="175715"/>
                  <a:pt x="55807" y="187011"/>
                </a:cubicBezTo>
                <a:cubicBezTo>
                  <a:pt x="53498" y="184977"/>
                  <a:pt x="50365" y="182694"/>
                  <a:pt x="46406" y="180160"/>
                </a:cubicBezTo>
                <a:cubicBezTo>
                  <a:pt x="42447" y="177626"/>
                  <a:pt x="38913" y="175643"/>
                  <a:pt x="35804" y="174209"/>
                </a:cubicBezTo>
                <a:cubicBezTo>
                  <a:pt x="43159" y="163771"/>
                  <a:pt x="48586" y="152223"/>
                  <a:pt x="52088" y="139565"/>
                </a:cubicBezTo>
                <a:cubicBezTo>
                  <a:pt x="55590" y="126907"/>
                  <a:pt x="57847" y="114159"/>
                  <a:pt x="58859" y="101321"/>
                </a:cubicBezTo>
                <a:cubicBezTo>
                  <a:pt x="59872" y="88482"/>
                  <a:pt x="60321" y="76574"/>
                  <a:pt x="60208" y="65596"/>
                </a:cubicBezTo>
                <a:close/>
                <a:moveTo>
                  <a:pt x="23203" y="1413"/>
                </a:moveTo>
                <a:cubicBezTo>
                  <a:pt x="28487" y="4342"/>
                  <a:pt x="34321" y="7633"/>
                  <a:pt x="40705" y="11285"/>
                </a:cubicBezTo>
                <a:cubicBezTo>
                  <a:pt x="47089" y="14937"/>
                  <a:pt x="52323" y="18176"/>
                  <a:pt x="56407" y="21003"/>
                </a:cubicBezTo>
                <a:lnTo>
                  <a:pt x="42005" y="40005"/>
                </a:lnTo>
                <a:cubicBezTo>
                  <a:pt x="38142" y="36958"/>
                  <a:pt x="33117" y="33440"/>
                  <a:pt x="26928" y="29449"/>
                </a:cubicBezTo>
                <a:cubicBezTo>
                  <a:pt x="20740" y="25458"/>
                  <a:pt x="14964" y="21843"/>
                  <a:pt x="9601" y="18605"/>
                </a:cubicBezTo>
                <a:close/>
                <a:moveTo>
                  <a:pt x="1546536" y="0"/>
                </a:moveTo>
                <a:lnTo>
                  <a:pt x="1571939" y="0"/>
                </a:lnTo>
                <a:lnTo>
                  <a:pt x="1571939" y="62408"/>
                </a:lnTo>
                <a:lnTo>
                  <a:pt x="1631547" y="62408"/>
                </a:lnTo>
                <a:lnTo>
                  <a:pt x="1631547" y="86411"/>
                </a:lnTo>
                <a:lnTo>
                  <a:pt x="1571939" y="86411"/>
                </a:lnTo>
                <a:lnTo>
                  <a:pt x="1571939" y="153019"/>
                </a:lnTo>
                <a:lnTo>
                  <a:pt x="1642348" y="153019"/>
                </a:lnTo>
                <a:lnTo>
                  <a:pt x="1642348" y="176822"/>
                </a:lnTo>
                <a:lnTo>
                  <a:pt x="1459725" y="176822"/>
                </a:lnTo>
                <a:lnTo>
                  <a:pt x="1459725" y="153019"/>
                </a:lnTo>
                <a:lnTo>
                  <a:pt x="1485128" y="153019"/>
                </a:lnTo>
                <a:lnTo>
                  <a:pt x="1485128" y="41005"/>
                </a:lnTo>
                <a:lnTo>
                  <a:pt x="1510132" y="41005"/>
                </a:lnTo>
                <a:lnTo>
                  <a:pt x="1510132" y="153019"/>
                </a:lnTo>
                <a:lnTo>
                  <a:pt x="1546536" y="153019"/>
                </a:ln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08" tIns="38704" rIns="77408" bIns="387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74123">
              <a:lnSpc>
                <a:spcPct val="140000"/>
              </a:lnSpc>
              <a:defRPr/>
            </a:pPr>
            <a:endParaRPr lang="zh-CN" altLang="en-US" sz="1185" spc="254" dirty="0">
              <a:solidFill>
                <a:srgbClr val="ECBD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C106BC4-5A71-42A4-8B46-CAF99D2FA880}"/>
              </a:ext>
            </a:extLst>
          </p:cNvPr>
          <p:cNvGrpSpPr/>
          <p:nvPr/>
        </p:nvGrpSpPr>
        <p:grpSpPr>
          <a:xfrm>
            <a:off x="4745392" y="4340422"/>
            <a:ext cx="3890278" cy="83239"/>
            <a:chOff x="3955432" y="5643520"/>
            <a:chExt cx="3026445" cy="86703"/>
          </a:xfr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</p:grpSpPr>
        <p:sp>
          <p:nvSpPr>
            <p:cNvPr id="18" name="Rectangle 151">
              <a:extLst>
                <a:ext uri="{FF2B5EF4-FFF2-40B4-BE49-F238E27FC236}">
                  <a16:creationId xmlns:a16="http://schemas.microsoft.com/office/drawing/2014/main" id="{AB1001C7-FC02-42A2-8DF9-23B0D9166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52">
              <a:extLst>
                <a:ext uri="{FF2B5EF4-FFF2-40B4-BE49-F238E27FC236}">
                  <a16:creationId xmlns:a16="http://schemas.microsoft.com/office/drawing/2014/main" id="{EBB21AA6-2831-4CEE-BD0A-32FB7B95C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53">
              <a:extLst>
                <a:ext uri="{FF2B5EF4-FFF2-40B4-BE49-F238E27FC236}">
                  <a16:creationId xmlns:a16="http://schemas.microsoft.com/office/drawing/2014/main" id="{7D98904E-8A91-41DD-B8A1-48A7459C5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54">
              <a:extLst>
                <a:ext uri="{FF2B5EF4-FFF2-40B4-BE49-F238E27FC236}">
                  <a16:creationId xmlns:a16="http://schemas.microsoft.com/office/drawing/2014/main" id="{D28F5FF0-C7DD-438D-A0B2-B98E86F6C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155">
              <a:extLst>
                <a:ext uri="{FF2B5EF4-FFF2-40B4-BE49-F238E27FC236}">
                  <a16:creationId xmlns:a16="http://schemas.microsoft.com/office/drawing/2014/main" id="{640876A5-E206-4DB9-A65E-D1617F24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56">
              <a:extLst>
                <a:ext uri="{FF2B5EF4-FFF2-40B4-BE49-F238E27FC236}">
                  <a16:creationId xmlns:a16="http://schemas.microsoft.com/office/drawing/2014/main" id="{1BFD4401-719B-4219-B69B-F87DE8D16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157">
              <a:extLst>
                <a:ext uri="{FF2B5EF4-FFF2-40B4-BE49-F238E27FC236}">
                  <a16:creationId xmlns:a16="http://schemas.microsoft.com/office/drawing/2014/main" id="{25A3CEE1-1E38-478F-98A7-C043A363E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58">
              <a:extLst>
                <a:ext uri="{FF2B5EF4-FFF2-40B4-BE49-F238E27FC236}">
                  <a16:creationId xmlns:a16="http://schemas.microsoft.com/office/drawing/2014/main" id="{2B01424E-1DFD-44B6-A9A9-E9D8631E8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159">
              <a:extLst>
                <a:ext uri="{FF2B5EF4-FFF2-40B4-BE49-F238E27FC236}">
                  <a16:creationId xmlns:a16="http://schemas.microsoft.com/office/drawing/2014/main" id="{549A3173-939E-44E8-B7D1-2162127FE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160">
              <a:extLst>
                <a:ext uri="{FF2B5EF4-FFF2-40B4-BE49-F238E27FC236}">
                  <a16:creationId xmlns:a16="http://schemas.microsoft.com/office/drawing/2014/main" id="{15FB76F2-E622-46BF-AEAF-16A3ED3A8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161">
              <a:extLst>
                <a:ext uri="{FF2B5EF4-FFF2-40B4-BE49-F238E27FC236}">
                  <a16:creationId xmlns:a16="http://schemas.microsoft.com/office/drawing/2014/main" id="{66BCE7E3-F20A-4D0C-81EE-1031A8C6B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62">
              <a:extLst>
                <a:ext uri="{FF2B5EF4-FFF2-40B4-BE49-F238E27FC236}">
                  <a16:creationId xmlns:a16="http://schemas.microsoft.com/office/drawing/2014/main" id="{CD47F3D1-FA02-42FD-AF60-3D99E588C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163">
              <a:extLst>
                <a:ext uri="{FF2B5EF4-FFF2-40B4-BE49-F238E27FC236}">
                  <a16:creationId xmlns:a16="http://schemas.microsoft.com/office/drawing/2014/main" id="{E3D03B6F-3FA7-429F-8D9E-4D299E5EA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164">
              <a:extLst>
                <a:ext uri="{FF2B5EF4-FFF2-40B4-BE49-F238E27FC236}">
                  <a16:creationId xmlns:a16="http://schemas.microsoft.com/office/drawing/2014/main" id="{7138BAC1-E801-4E20-8DCD-33C81A1C3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165">
              <a:extLst>
                <a:ext uri="{FF2B5EF4-FFF2-40B4-BE49-F238E27FC236}">
                  <a16:creationId xmlns:a16="http://schemas.microsoft.com/office/drawing/2014/main" id="{C387AF53-B72F-472A-B357-3B9DF7C77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166">
              <a:extLst>
                <a:ext uri="{FF2B5EF4-FFF2-40B4-BE49-F238E27FC236}">
                  <a16:creationId xmlns:a16="http://schemas.microsoft.com/office/drawing/2014/main" id="{EA70F6D0-B954-4A47-A846-E5FB5DF23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167">
              <a:extLst>
                <a:ext uri="{FF2B5EF4-FFF2-40B4-BE49-F238E27FC236}">
                  <a16:creationId xmlns:a16="http://schemas.microsoft.com/office/drawing/2014/main" id="{751FCDA5-8ECB-4FA4-9F65-4768BB30C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68">
              <a:extLst>
                <a:ext uri="{FF2B5EF4-FFF2-40B4-BE49-F238E27FC236}">
                  <a16:creationId xmlns:a16="http://schemas.microsoft.com/office/drawing/2014/main" id="{B26EBBEE-B5AF-4F3E-9E71-F2CEC5725A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169">
              <a:extLst>
                <a:ext uri="{FF2B5EF4-FFF2-40B4-BE49-F238E27FC236}">
                  <a16:creationId xmlns:a16="http://schemas.microsoft.com/office/drawing/2014/main" id="{9330385C-797F-4C63-A603-9EEF07F33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170">
              <a:extLst>
                <a:ext uri="{FF2B5EF4-FFF2-40B4-BE49-F238E27FC236}">
                  <a16:creationId xmlns:a16="http://schemas.microsoft.com/office/drawing/2014/main" id="{ECBEFCFF-6347-4B73-A3EA-023554037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171">
              <a:extLst>
                <a:ext uri="{FF2B5EF4-FFF2-40B4-BE49-F238E27FC236}">
                  <a16:creationId xmlns:a16="http://schemas.microsoft.com/office/drawing/2014/main" id="{F319E5E2-ACBC-4F11-895D-BA53BC692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72">
              <a:extLst>
                <a:ext uri="{FF2B5EF4-FFF2-40B4-BE49-F238E27FC236}">
                  <a16:creationId xmlns:a16="http://schemas.microsoft.com/office/drawing/2014/main" id="{90038663-61F8-45E7-A2CE-53D1B15F0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73">
              <a:extLst>
                <a:ext uri="{FF2B5EF4-FFF2-40B4-BE49-F238E27FC236}">
                  <a16:creationId xmlns:a16="http://schemas.microsoft.com/office/drawing/2014/main" id="{4900E0BB-A5C5-40BE-A9BD-A4D4421CBF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174">
              <a:extLst>
                <a:ext uri="{FF2B5EF4-FFF2-40B4-BE49-F238E27FC236}">
                  <a16:creationId xmlns:a16="http://schemas.microsoft.com/office/drawing/2014/main" id="{55EF1F25-05CF-474D-85FC-217BC9013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175">
              <a:extLst>
                <a:ext uri="{FF2B5EF4-FFF2-40B4-BE49-F238E27FC236}">
                  <a16:creationId xmlns:a16="http://schemas.microsoft.com/office/drawing/2014/main" id="{9029DBF4-1295-41C3-899B-F47C0E4F7C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176">
              <a:extLst>
                <a:ext uri="{FF2B5EF4-FFF2-40B4-BE49-F238E27FC236}">
                  <a16:creationId xmlns:a16="http://schemas.microsoft.com/office/drawing/2014/main" id="{C446EF4C-CFE5-4DF4-931B-E0B9704EC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177">
              <a:extLst>
                <a:ext uri="{FF2B5EF4-FFF2-40B4-BE49-F238E27FC236}">
                  <a16:creationId xmlns:a16="http://schemas.microsoft.com/office/drawing/2014/main" id="{D035A4AD-C197-45DD-AB2A-DDF92D2C3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178">
              <a:extLst>
                <a:ext uri="{FF2B5EF4-FFF2-40B4-BE49-F238E27FC236}">
                  <a16:creationId xmlns:a16="http://schemas.microsoft.com/office/drawing/2014/main" id="{891D6D00-3C05-4C9E-AA09-8555833D9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79">
              <a:extLst>
                <a:ext uri="{FF2B5EF4-FFF2-40B4-BE49-F238E27FC236}">
                  <a16:creationId xmlns:a16="http://schemas.microsoft.com/office/drawing/2014/main" id="{0AD93DC9-8159-4EB1-BDFA-CAAC6A1B2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180">
              <a:extLst>
                <a:ext uri="{FF2B5EF4-FFF2-40B4-BE49-F238E27FC236}">
                  <a16:creationId xmlns:a16="http://schemas.microsoft.com/office/drawing/2014/main" id="{6F257D47-4658-461E-BE61-053026A11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81">
              <a:extLst>
                <a:ext uri="{FF2B5EF4-FFF2-40B4-BE49-F238E27FC236}">
                  <a16:creationId xmlns:a16="http://schemas.microsoft.com/office/drawing/2014/main" id="{84AA824E-BA56-48FF-9266-3AC443DA4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ectangle 182">
              <a:extLst>
                <a:ext uri="{FF2B5EF4-FFF2-40B4-BE49-F238E27FC236}">
                  <a16:creationId xmlns:a16="http://schemas.microsoft.com/office/drawing/2014/main" id="{8552FF39-A0DF-40C9-9483-3161F063A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83">
              <a:extLst>
                <a:ext uri="{FF2B5EF4-FFF2-40B4-BE49-F238E27FC236}">
                  <a16:creationId xmlns:a16="http://schemas.microsoft.com/office/drawing/2014/main" id="{C1CEED41-4C2C-41B6-8EBB-F93E45DB0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184">
              <a:extLst>
                <a:ext uri="{FF2B5EF4-FFF2-40B4-BE49-F238E27FC236}">
                  <a16:creationId xmlns:a16="http://schemas.microsoft.com/office/drawing/2014/main" id="{44346A83-8ED1-4C43-9228-0E5BAB609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85">
              <a:extLst>
                <a:ext uri="{FF2B5EF4-FFF2-40B4-BE49-F238E27FC236}">
                  <a16:creationId xmlns:a16="http://schemas.microsoft.com/office/drawing/2014/main" id="{459DE9A1-CE40-4E42-9919-7E1073EA0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186">
              <a:extLst>
                <a:ext uri="{FF2B5EF4-FFF2-40B4-BE49-F238E27FC236}">
                  <a16:creationId xmlns:a16="http://schemas.microsoft.com/office/drawing/2014/main" id="{02715E06-90F1-454B-90E0-6C110B4AE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187">
              <a:extLst>
                <a:ext uri="{FF2B5EF4-FFF2-40B4-BE49-F238E27FC236}">
                  <a16:creationId xmlns:a16="http://schemas.microsoft.com/office/drawing/2014/main" id="{37C4BCC9-FF38-41B6-A09B-76AD410E1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188">
              <a:extLst>
                <a:ext uri="{FF2B5EF4-FFF2-40B4-BE49-F238E27FC236}">
                  <a16:creationId xmlns:a16="http://schemas.microsoft.com/office/drawing/2014/main" id="{BF7B80F2-D7F2-484E-930E-F7502A0A1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189">
              <a:extLst>
                <a:ext uri="{FF2B5EF4-FFF2-40B4-BE49-F238E27FC236}">
                  <a16:creationId xmlns:a16="http://schemas.microsoft.com/office/drawing/2014/main" id="{BBD6534C-CE24-48AE-8755-F19D03A44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190">
              <a:extLst>
                <a:ext uri="{FF2B5EF4-FFF2-40B4-BE49-F238E27FC236}">
                  <a16:creationId xmlns:a16="http://schemas.microsoft.com/office/drawing/2014/main" id="{DFD7FD04-FFCD-4CD2-BCD6-E158027FE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91">
              <a:extLst>
                <a:ext uri="{FF2B5EF4-FFF2-40B4-BE49-F238E27FC236}">
                  <a16:creationId xmlns:a16="http://schemas.microsoft.com/office/drawing/2014/main" id="{B4147DC3-2086-4BF7-AAE5-F60007C12E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192">
              <a:extLst>
                <a:ext uri="{FF2B5EF4-FFF2-40B4-BE49-F238E27FC236}">
                  <a16:creationId xmlns:a16="http://schemas.microsoft.com/office/drawing/2014/main" id="{CB9F1C09-339B-4314-99CB-128D9311A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193">
              <a:extLst>
                <a:ext uri="{FF2B5EF4-FFF2-40B4-BE49-F238E27FC236}">
                  <a16:creationId xmlns:a16="http://schemas.microsoft.com/office/drawing/2014/main" id="{1354F797-FB5E-421C-B401-03F4634AE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194">
              <a:extLst>
                <a:ext uri="{FF2B5EF4-FFF2-40B4-BE49-F238E27FC236}">
                  <a16:creationId xmlns:a16="http://schemas.microsoft.com/office/drawing/2014/main" id="{DA226FA4-EA7A-4C01-8A16-1EB652C43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Rectangle 195">
              <a:extLst>
                <a:ext uri="{FF2B5EF4-FFF2-40B4-BE49-F238E27FC236}">
                  <a16:creationId xmlns:a16="http://schemas.microsoft.com/office/drawing/2014/main" id="{3B033564-E40B-47B6-88A7-9235C088F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Rectangle 196">
              <a:extLst>
                <a:ext uri="{FF2B5EF4-FFF2-40B4-BE49-F238E27FC236}">
                  <a16:creationId xmlns:a16="http://schemas.microsoft.com/office/drawing/2014/main" id="{160DD50E-CDCD-4DFB-AC16-47BB1C8FB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Rectangle 197">
              <a:extLst>
                <a:ext uri="{FF2B5EF4-FFF2-40B4-BE49-F238E27FC236}">
                  <a16:creationId xmlns:a16="http://schemas.microsoft.com/office/drawing/2014/main" id="{08E9A035-5759-4B9D-BF9C-C32560180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Rectangle 198">
              <a:extLst>
                <a:ext uri="{FF2B5EF4-FFF2-40B4-BE49-F238E27FC236}">
                  <a16:creationId xmlns:a16="http://schemas.microsoft.com/office/drawing/2014/main" id="{814824A5-4B91-418A-84EC-D2455DA50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Rectangle 199">
              <a:extLst>
                <a:ext uri="{FF2B5EF4-FFF2-40B4-BE49-F238E27FC236}">
                  <a16:creationId xmlns:a16="http://schemas.microsoft.com/office/drawing/2014/main" id="{F48D8CDF-71D6-4ED3-99B4-8BAF8842F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Rectangle 200">
              <a:extLst>
                <a:ext uri="{FF2B5EF4-FFF2-40B4-BE49-F238E27FC236}">
                  <a16:creationId xmlns:a16="http://schemas.microsoft.com/office/drawing/2014/main" id="{1C01D6C7-71C5-4182-A790-F420E2520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Rectangle 201">
              <a:extLst>
                <a:ext uri="{FF2B5EF4-FFF2-40B4-BE49-F238E27FC236}">
                  <a16:creationId xmlns:a16="http://schemas.microsoft.com/office/drawing/2014/main" id="{F933DFA5-4E42-42A9-A590-B9D08A0C2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Rectangle 202">
              <a:extLst>
                <a:ext uri="{FF2B5EF4-FFF2-40B4-BE49-F238E27FC236}">
                  <a16:creationId xmlns:a16="http://schemas.microsoft.com/office/drawing/2014/main" id="{39B3BA29-C69F-4ADD-BD19-D80689E1C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Rectangle 203">
              <a:extLst>
                <a:ext uri="{FF2B5EF4-FFF2-40B4-BE49-F238E27FC236}">
                  <a16:creationId xmlns:a16="http://schemas.microsoft.com/office/drawing/2014/main" id="{ED4DD807-698D-43F6-9600-867EC2772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Rectangle 204">
              <a:extLst>
                <a:ext uri="{FF2B5EF4-FFF2-40B4-BE49-F238E27FC236}">
                  <a16:creationId xmlns:a16="http://schemas.microsoft.com/office/drawing/2014/main" id="{074C4B00-846F-4E62-8CA1-C9B73B923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Rectangle 205">
              <a:extLst>
                <a:ext uri="{FF2B5EF4-FFF2-40B4-BE49-F238E27FC236}">
                  <a16:creationId xmlns:a16="http://schemas.microsoft.com/office/drawing/2014/main" id="{3B269F5A-20DA-4262-A836-6E3006217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Rectangle 206">
              <a:extLst>
                <a:ext uri="{FF2B5EF4-FFF2-40B4-BE49-F238E27FC236}">
                  <a16:creationId xmlns:a16="http://schemas.microsoft.com/office/drawing/2014/main" id="{6EE1D2CF-13E4-4B3B-92D3-0E382A62A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Rectangle 207">
              <a:extLst>
                <a:ext uri="{FF2B5EF4-FFF2-40B4-BE49-F238E27FC236}">
                  <a16:creationId xmlns:a16="http://schemas.microsoft.com/office/drawing/2014/main" id="{9FFF9B58-6C47-4849-A8FD-A9EAC4AEF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Rectangle 208">
              <a:extLst>
                <a:ext uri="{FF2B5EF4-FFF2-40B4-BE49-F238E27FC236}">
                  <a16:creationId xmlns:a16="http://schemas.microsoft.com/office/drawing/2014/main" id="{E6F4E9D2-EB43-43B7-93F6-8A8809CDF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Rectangle 209">
              <a:extLst>
                <a:ext uri="{FF2B5EF4-FFF2-40B4-BE49-F238E27FC236}">
                  <a16:creationId xmlns:a16="http://schemas.microsoft.com/office/drawing/2014/main" id="{BF77EF9E-7C77-457E-91C1-F138149B55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Rectangle 210">
              <a:extLst>
                <a:ext uri="{FF2B5EF4-FFF2-40B4-BE49-F238E27FC236}">
                  <a16:creationId xmlns:a16="http://schemas.microsoft.com/office/drawing/2014/main" id="{E59D309C-B579-4237-AA1D-6E6EBCE1C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Rectangle 211">
              <a:extLst>
                <a:ext uri="{FF2B5EF4-FFF2-40B4-BE49-F238E27FC236}">
                  <a16:creationId xmlns:a16="http://schemas.microsoft.com/office/drawing/2014/main" id="{643C4263-B1DA-4630-BAB6-2C24FAA52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Rectangle 212">
              <a:extLst>
                <a:ext uri="{FF2B5EF4-FFF2-40B4-BE49-F238E27FC236}">
                  <a16:creationId xmlns:a16="http://schemas.microsoft.com/office/drawing/2014/main" id="{711A9397-DF80-4B67-8EB5-4E4D61616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Rectangle 213">
              <a:extLst>
                <a:ext uri="{FF2B5EF4-FFF2-40B4-BE49-F238E27FC236}">
                  <a16:creationId xmlns:a16="http://schemas.microsoft.com/office/drawing/2014/main" id="{B790F561-78A9-4A2E-B0CB-6CD4F15ABE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214">
              <a:extLst>
                <a:ext uri="{FF2B5EF4-FFF2-40B4-BE49-F238E27FC236}">
                  <a16:creationId xmlns:a16="http://schemas.microsoft.com/office/drawing/2014/main" id="{5078FE37-C098-400C-81E2-2AFFB5EE4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Rectangle 215">
              <a:extLst>
                <a:ext uri="{FF2B5EF4-FFF2-40B4-BE49-F238E27FC236}">
                  <a16:creationId xmlns:a16="http://schemas.microsoft.com/office/drawing/2014/main" id="{6522BB42-2B6A-4848-B899-D77766DDA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Rectangle 216">
              <a:extLst>
                <a:ext uri="{FF2B5EF4-FFF2-40B4-BE49-F238E27FC236}">
                  <a16:creationId xmlns:a16="http://schemas.microsoft.com/office/drawing/2014/main" id="{71575DB5-7629-452F-AF9B-7F1E97929C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Rectangle 217">
              <a:extLst>
                <a:ext uri="{FF2B5EF4-FFF2-40B4-BE49-F238E27FC236}">
                  <a16:creationId xmlns:a16="http://schemas.microsoft.com/office/drawing/2014/main" id="{64C2A3F2-6376-42CB-A344-A8692D4A09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Rectangle 218">
              <a:extLst>
                <a:ext uri="{FF2B5EF4-FFF2-40B4-BE49-F238E27FC236}">
                  <a16:creationId xmlns:a16="http://schemas.microsoft.com/office/drawing/2014/main" id="{5A130530-4946-401E-84FF-1530DF6D1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Rectangle 219">
              <a:extLst>
                <a:ext uri="{FF2B5EF4-FFF2-40B4-BE49-F238E27FC236}">
                  <a16:creationId xmlns:a16="http://schemas.microsoft.com/office/drawing/2014/main" id="{404DDD0C-2474-49E8-AACF-9E1E32D0F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Rectangle 220">
              <a:extLst>
                <a:ext uri="{FF2B5EF4-FFF2-40B4-BE49-F238E27FC236}">
                  <a16:creationId xmlns:a16="http://schemas.microsoft.com/office/drawing/2014/main" id="{17E9CD73-BD23-4E37-A8C8-B0E960269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Rectangle 221">
              <a:extLst>
                <a:ext uri="{FF2B5EF4-FFF2-40B4-BE49-F238E27FC236}">
                  <a16:creationId xmlns:a16="http://schemas.microsoft.com/office/drawing/2014/main" id="{D1A480CB-0AC3-4118-B148-A5C744E26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Rectangle 222">
              <a:extLst>
                <a:ext uri="{FF2B5EF4-FFF2-40B4-BE49-F238E27FC236}">
                  <a16:creationId xmlns:a16="http://schemas.microsoft.com/office/drawing/2014/main" id="{31E2BEDD-58A0-4B7D-B091-BEC54AC92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Rectangle 223">
              <a:extLst>
                <a:ext uri="{FF2B5EF4-FFF2-40B4-BE49-F238E27FC236}">
                  <a16:creationId xmlns:a16="http://schemas.microsoft.com/office/drawing/2014/main" id="{7ECF36AB-49D7-4AAB-AEE4-4698CBC88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Rectangle 224">
              <a:extLst>
                <a:ext uri="{FF2B5EF4-FFF2-40B4-BE49-F238E27FC236}">
                  <a16:creationId xmlns:a16="http://schemas.microsoft.com/office/drawing/2014/main" id="{84F2FE29-516D-4B0B-9E9B-CF52ECE2D7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Rectangle 225">
              <a:extLst>
                <a:ext uri="{FF2B5EF4-FFF2-40B4-BE49-F238E27FC236}">
                  <a16:creationId xmlns:a16="http://schemas.microsoft.com/office/drawing/2014/main" id="{FD294811-9BDF-4717-8F06-8239D5B20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Rectangle 226">
              <a:extLst>
                <a:ext uri="{FF2B5EF4-FFF2-40B4-BE49-F238E27FC236}">
                  <a16:creationId xmlns:a16="http://schemas.microsoft.com/office/drawing/2014/main" id="{1FB19D2E-EF29-4051-8BF2-D31B730F7E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Rectangle 227">
              <a:extLst>
                <a:ext uri="{FF2B5EF4-FFF2-40B4-BE49-F238E27FC236}">
                  <a16:creationId xmlns:a16="http://schemas.microsoft.com/office/drawing/2014/main" id="{854A2A88-ED02-4E17-86A3-CDCB20C75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Rectangle 228">
              <a:extLst>
                <a:ext uri="{FF2B5EF4-FFF2-40B4-BE49-F238E27FC236}">
                  <a16:creationId xmlns:a16="http://schemas.microsoft.com/office/drawing/2014/main" id="{35FF1E4B-F58E-4E33-82AB-D2C616F11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5C2DCA89-5130-4FA1-85FD-047551B7A539}"/>
              </a:ext>
            </a:extLst>
          </p:cNvPr>
          <p:cNvGrpSpPr/>
          <p:nvPr/>
        </p:nvGrpSpPr>
        <p:grpSpPr>
          <a:xfrm>
            <a:off x="4720178" y="4985045"/>
            <a:ext cx="4519933" cy="202481"/>
            <a:chOff x="4592998" y="5031776"/>
            <a:chExt cx="4955347" cy="221986"/>
          </a:xfrm>
        </p:grpSpPr>
        <p:sp>
          <p:nvSpPr>
            <p:cNvPr id="104" name="任意多边形: 形状 90">
              <a:extLst>
                <a:ext uri="{FF2B5EF4-FFF2-40B4-BE49-F238E27FC236}">
                  <a16:creationId xmlns:a16="http://schemas.microsoft.com/office/drawing/2014/main" id="{6A2CB27F-0B1E-4FF7-9C1C-5B52B517E992}"/>
                </a:ext>
              </a:extLst>
            </p:cNvPr>
            <p:cNvSpPr/>
            <p:nvPr/>
          </p:nvSpPr>
          <p:spPr>
            <a:xfrm>
              <a:off x="4592998" y="5042635"/>
              <a:ext cx="4955347" cy="200269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77408" tIns="38704" rIns="77408" bIns="387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580592">
                <a:lnSpc>
                  <a:spcPct val="130000"/>
                </a:lnSpc>
              </a:pPr>
              <a:endParaRPr lang="en-US" altLang="zh-CN" sz="2032" spc="254" dirty="0"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5C606AAC-10DB-4D90-BC1B-4076C64BE56E}"/>
                </a:ext>
              </a:extLst>
            </p:cNvPr>
            <p:cNvSpPr txBox="1"/>
            <p:nvPr/>
          </p:nvSpPr>
          <p:spPr>
            <a:xfrm>
              <a:off x="5202273" y="5031776"/>
              <a:ext cx="687759" cy="221986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77408" tIns="38704" rIns="77408" bIns="387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774123">
                <a:defRPr/>
              </a:pPr>
              <a:endParaRPr lang="zh-CN" altLang="en-US" sz="2371" dirty="0"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endParaRPr>
            </a:p>
          </p:txBody>
        </p:sp>
      </p:grpSp>
      <p:sp>
        <p:nvSpPr>
          <p:cNvPr id="102" name="任意多边形: 形状 88">
            <a:extLst>
              <a:ext uri="{FF2B5EF4-FFF2-40B4-BE49-F238E27FC236}">
                <a16:creationId xmlns:a16="http://schemas.microsoft.com/office/drawing/2014/main" id="{EBCCAB0B-45BD-4042-8661-7CF91650FE28}"/>
              </a:ext>
            </a:extLst>
          </p:cNvPr>
          <p:cNvSpPr/>
          <p:nvPr/>
        </p:nvSpPr>
        <p:spPr>
          <a:xfrm>
            <a:off x="4720178" y="4636667"/>
            <a:ext cx="4340399" cy="182472"/>
          </a:xfrm>
          <a:custGeom>
            <a:avLst/>
            <a:gdLst>
              <a:gd name="connsiteX0" fmla="*/ 1826200 w 4758517"/>
              <a:gd name="connsiteY0" fmla="*/ 159716 h 200050"/>
              <a:gd name="connsiteX1" fmla="*/ 1856042 w 4758517"/>
              <a:gd name="connsiteY1" fmla="*/ 168968 h 200050"/>
              <a:gd name="connsiteX2" fmla="*/ 1885835 w 4758517"/>
              <a:gd name="connsiteY2" fmla="*/ 179681 h 200050"/>
              <a:gd name="connsiteX3" fmla="*/ 1910126 w 4758517"/>
              <a:gd name="connsiteY3" fmla="*/ 189956 h 200050"/>
              <a:gd name="connsiteX4" fmla="*/ 1903990 w 4758517"/>
              <a:gd name="connsiteY4" fmla="*/ 198939 h 200050"/>
              <a:gd name="connsiteX5" fmla="*/ 1880398 w 4758517"/>
              <a:gd name="connsiteY5" fmla="*/ 188325 h 200050"/>
              <a:gd name="connsiteX6" fmla="*/ 1850669 w 4758517"/>
              <a:gd name="connsiteY6" fmla="*/ 177125 h 200050"/>
              <a:gd name="connsiteX7" fmla="*/ 1820503 w 4758517"/>
              <a:gd name="connsiteY7" fmla="*/ 167385 h 200050"/>
              <a:gd name="connsiteX8" fmla="*/ 3174933 w 4758517"/>
              <a:gd name="connsiteY8" fmla="*/ 149650 h 200050"/>
              <a:gd name="connsiteX9" fmla="*/ 3201780 w 4758517"/>
              <a:gd name="connsiteY9" fmla="*/ 162732 h 200050"/>
              <a:gd name="connsiteX10" fmla="*/ 3228140 w 4758517"/>
              <a:gd name="connsiteY10" fmla="*/ 177471 h 200050"/>
              <a:gd name="connsiteX11" fmla="*/ 3248998 w 4758517"/>
              <a:gd name="connsiteY11" fmla="*/ 191284 h 200050"/>
              <a:gd name="connsiteX12" fmla="*/ 3242424 w 4758517"/>
              <a:gd name="connsiteY12" fmla="*/ 199611 h 200050"/>
              <a:gd name="connsiteX13" fmla="*/ 3221778 w 4758517"/>
              <a:gd name="connsiteY13" fmla="*/ 185749 h 200050"/>
              <a:gd name="connsiteX14" fmla="*/ 3195580 w 4758517"/>
              <a:gd name="connsiteY14" fmla="*/ 170524 h 200050"/>
              <a:gd name="connsiteX15" fmla="*/ 3168798 w 4758517"/>
              <a:gd name="connsiteY15" fmla="*/ 156662 h 200050"/>
              <a:gd name="connsiteX16" fmla="*/ 4076481 w 4758517"/>
              <a:gd name="connsiteY16" fmla="*/ 149215 h 200050"/>
              <a:gd name="connsiteX17" fmla="*/ 4085464 w 4758517"/>
              <a:gd name="connsiteY17" fmla="*/ 153161 h 200050"/>
              <a:gd name="connsiteX18" fmla="*/ 4074892 w 4758517"/>
              <a:gd name="connsiteY18" fmla="*/ 173077 h 200050"/>
              <a:gd name="connsiteX19" fmla="*/ 4062676 w 4758517"/>
              <a:gd name="connsiteY19" fmla="*/ 192163 h 200050"/>
              <a:gd name="connsiteX20" fmla="*/ 4053034 w 4758517"/>
              <a:gd name="connsiteY20" fmla="*/ 188010 h 200050"/>
              <a:gd name="connsiteX21" fmla="*/ 4066236 w 4758517"/>
              <a:gd name="connsiteY21" fmla="*/ 169024 h 200050"/>
              <a:gd name="connsiteX22" fmla="*/ 4076481 w 4758517"/>
              <a:gd name="connsiteY22" fmla="*/ 149215 h 200050"/>
              <a:gd name="connsiteX23" fmla="*/ 4218914 w 4758517"/>
              <a:gd name="connsiteY23" fmla="*/ 144404 h 200050"/>
              <a:gd name="connsiteX24" fmla="*/ 4233348 w 4758517"/>
              <a:gd name="connsiteY24" fmla="*/ 164947 h 200050"/>
              <a:gd name="connsiteX25" fmla="*/ 4243676 w 4758517"/>
              <a:gd name="connsiteY25" fmla="*/ 184505 h 200050"/>
              <a:gd name="connsiteX26" fmla="*/ 4234033 w 4758517"/>
              <a:gd name="connsiteY26" fmla="*/ 188449 h 200050"/>
              <a:gd name="connsiteX27" fmla="*/ 4223844 w 4758517"/>
              <a:gd name="connsiteY27" fmla="*/ 168755 h 200050"/>
              <a:gd name="connsiteX28" fmla="*/ 4209710 w 4758517"/>
              <a:gd name="connsiteY28" fmla="*/ 147910 h 200050"/>
              <a:gd name="connsiteX29" fmla="*/ 4099928 w 4758517"/>
              <a:gd name="connsiteY29" fmla="*/ 142213 h 200050"/>
              <a:gd name="connsiteX30" fmla="*/ 4110446 w 4758517"/>
              <a:gd name="connsiteY30" fmla="*/ 142213 h 200050"/>
              <a:gd name="connsiteX31" fmla="*/ 4110446 w 4758517"/>
              <a:gd name="connsiteY31" fmla="*/ 181437 h 200050"/>
              <a:gd name="connsiteX32" fmla="*/ 4113595 w 4758517"/>
              <a:gd name="connsiteY32" fmla="*/ 186998 h 200050"/>
              <a:gd name="connsiteX33" fmla="*/ 4127757 w 4758517"/>
              <a:gd name="connsiteY33" fmla="*/ 188449 h 200050"/>
              <a:gd name="connsiteX34" fmla="*/ 4182758 w 4758517"/>
              <a:gd name="connsiteY34" fmla="*/ 188449 h 200050"/>
              <a:gd name="connsiteX35" fmla="*/ 4194782 w 4758517"/>
              <a:gd name="connsiteY35" fmla="*/ 183793 h 200050"/>
              <a:gd name="connsiteX36" fmla="*/ 4198097 w 4758517"/>
              <a:gd name="connsiteY36" fmla="*/ 161716 h 200050"/>
              <a:gd name="connsiteX37" fmla="*/ 4203054 w 4758517"/>
              <a:gd name="connsiteY37" fmla="*/ 164071 h 200050"/>
              <a:gd name="connsiteX38" fmla="*/ 4208176 w 4758517"/>
              <a:gd name="connsiteY38" fmla="*/ 165441 h 200050"/>
              <a:gd name="connsiteX39" fmla="*/ 4202452 w 4758517"/>
              <a:gd name="connsiteY39" fmla="*/ 191280 h 200050"/>
              <a:gd name="connsiteX40" fmla="*/ 4183415 w 4758517"/>
              <a:gd name="connsiteY40" fmla="*/ 197406 h 200050"/>
              <a:gd name="connsiteX41" fmla="*/ 4127976 w 4758517"/>
              <a:gd name="connsiteY41" fmla="*/ 197406 h 200050"/>
              <a:gd name="connsiteX42" fmla="*/ 4105652 w 4758517"/>
              <a:gd name="connsiteY42" fmla="*/ 194345 h 200050"/>
              <a:gd name="connsiteX43" fmla="*/ 4099928 w 4758517"/>
              <a:gd name="connsiteY43" fmla="*/ 181437 h 200050"/>
              <a:gd name="connsiteX44" fmla="*/ 292085 w 4758517"/>
              <a:gd name="connsiteY44" fmla="*/ 137365 h 200050"/>
              <a:gd name="connsiteX45" fmla="*/ 312107 w 4758517"/>
              <a:gd name="connsiteY45" fmla="*/ 153832 h 200050"/>
              <a:gd name="connsiteX46" fmla="*/ 337882 w 4758517"/>
              <a:gd name="connsiteY46" fmla="*/ 167175 h 200050"/>
              <a:gd name="connsiteX47" fmla="*/ 364342 w 4758517"/>
              <a:gd name="connsiteY47" fmla="*/ 153832 h 200050"/>
              <a:gd name="connsiteX48" fmla="*/ 385214 w 4758517"/>
              <a:gd name="connsiteY48" fmla="*/ 137365 h 200050"/>
              <a:gd name="connsiteX49" fmla="*/ 4140685 w 4758517"/>
              <a:gd name="connsiteY49" fmla="*/ 133654 h 200050"/>
              <a:gd name="connsiteX50" fmla="*/ 4157531 w 4758517"/>
              <a:gd name="connsiteY50" fmla="*/ 150804 h 200050"/>
              <a:gd name="connsiteX51" fmla="*/ 4170924 w 4758517"/>
              <a:gd name="connsiteY51" fmla="*/ 167627 h 200050"/>
              <a:gd name="connsiteX52" fmla="*/ 4161721 w 4758517"/>
              <a:gd name="connsiteY52" fmla="*/ 172668 h 200050"/>
              <a:gd name="connsiteX53" fmla="*/ 4149012 w 4758517"/>
              <a:gd name="connsiteY53" fmla="*/ 155736 h 200050"/>
              <a:gd name="connsiteX54" fmla="*/ 4132358 w 4758517"/>
              <a:gd name="connsiteY54" fmla="*/ 137818 h 200050"/>
              <a:gd name="connsiteX55" fmla="*/ 1811956 w 4758517"/>
              <a:gd name="connsiteY55" fmla="*/ 129696 h 200050"/>
              <a:gd name="connsiteX56" fmla="*/ 1822694 w 4758517"/>
              <a:gd name="connsiteY56" fmla="*/ 129696 h 200050"/>
              <a:gd name="connsiteX57" fmla="*/ 1808841 w 4758517"/>
              <a:gd name="connsiteY57" fmla="*/ 164999 h 200050"/>
              <a:gd name="connsiteX58" fmla="*/ 1777749 w 4758517"/>
              <a:gd name="connsiteY58" fmla="*/ 187156 h 200050"/>
              <a:gd name="connsiteX59" fmla="*/ 1722114 w 4758517"/>
              <a:gd name="connsiteY59" fmla="*/ 199378 h 200050"/>
              <a:gd name="connsiteX60" fmla="*/ 1720225 w 4758517"/>
              <a:gd name="connsiteY60" fmla="*/ 194722 h 200050"/>
              <a:gd name="connsiteX61" fmla="*/ 1717512 w 4758517"/>
              <a:gd name="connsiteY61" fmla="*/ 190394 h 200050"/>
              <a:gd name="connsiteX62" fmla="*/ 1770776 w 4758517"/>
              <a:gd name="connsiteY62" fmla="*/ 179868 h 200050"/>
              <a:gd name="connsiteX63" fmla="*/ 1799742 w 4758517"/>
              <a:gd name="connsiteY63" fmla="*/ 160528 h 200050"/>
              <a:gd name="connsiteX64" fmla="*/ 1811956 w 4758517"/>
              <a:gd name="connsiteY64" fmla="*/ 129696 h 200050"/>
              <a:gd name="connsiteX65" fmla="*/ 4349568 w 4758517"/>
              <a:gd name="connsiteY65" fmla="*/ 122697 h 200050"/>
              <a:gd name="connsiteX66" fmla="*/ 4349568 w 4758517"/>
              <a:gd name="connsiteY66" fmla="*/ 174631 h 200050"/>
              <a:gd name="connsiteX67" fmla="*/ 4460448 w 4758517"/>
              <a:gd name="connsiteY67" fmla="*/ 174631 h 200050"/>
              <a:gd name="connsiteX68" fmla="*/ 4460448 w 4758517"/>
              <a:gd name="connsiteY68" fmla="*/ 122697 h 200050"/>
              <a:gd name="connsiteX69" fmla="*/ 4651802 w 4758517"/>
              <a:gd name="connsiteY69" fmla="*/ 117428 h 200050"/>
              <a:gd name="connsiteX70" fmla="*/ 4662100 w 4758517"/>
              <a:gd name="connsiteY70" fmla="*/ 117428 h 200050"/>
              <a:gd name="connsiteX71" fmla="*/ 4662100 w 4758517"/>
              <a:gd name="connsiteY71" fmla="*/ 134106 h 200050"/>
              <a:gd name="connsiteX72" fmla="*/ 4754353 w 4758517"/>
              <a:gd name="connsiteY72" fmla="*/ 134106 h 200050"/>
              <a:gd name="connsiteX73" fmla="*/ 4754353 w 4758517"/>
              <a:gd name="connsiteY73" fmla="*/ 143501 h 200050"/>
              <a:gd name="connsiteX74" fmla="*/ 4673714 w 4758517"/>
              <a:gd name="connsiteY74" fmla="*/ 143501 h 200050"/>
              <a:gd name="connsiteX75" fmla="*/ 4698622 w 4758517"/>
              <a:gd name="connsiteY75" fmla="*/ 160569 h 200050"/>
              <a:gd name="connsiteX76" fmla="*/ 4728204 w 4758517"/>
              <a:gd name="connsiteY76" fmla="*/ 174860 h 200050"/>
              <a:gd name="connsiteX77" fmla="*/ 4758517 w 4758517"/>
              <a:gd name="connsiteY77" fmla="*/ 184916 h 200050"/>
              <a:gd name="connsiteX78" fmla="*/ 4754792 w 4758517"/>
              <a:gd name="connsiteY78" fmla="*/ 189325 h 200050"/>
              <a:gd name="connsiteX79" fmla="*/ 4751724 w 4758517"/>
              <a:gd name="connsiteY79" fmla="*/ 193900 h 200050"/>
              <a:gd name="connsiteX80" fmla="*/ 4719722 w 4758517"/>
              <a:gd name="connsiteY80" fmla="*/ 181929 h 200050"/>
              <a:gd name="connsiteX81" fmla="*/ 4688258 w 4758517"/>
              <a:gd name="connsiteY81" fmla="*/ 165186 h 200050"/>
              <a:gd name="connsiteX82" fmla="*/ 4662100 w 4758517"/>
              <a:gd name="connsiteY82" fmla="*/ 145473 h 200050"/>
              <a:gd name="connsiteX83" fmla="*/ 4662100 w 4758517"/>
              <a:gd name="connsiteY83" fmla="*/ 198939 h 200050"/>
              <a:gd name="connsiteX84" fmla="*/ 4651802 w 4758517"/>
              <a:gd name="connsiteY84" fmla="*/ 198939 h 200050"/>
              <a:gd name="connsiteX85" fmla="*/ 4651802 w 4758517"/>
              <a:gd name="connsiteY85" fmla="*/ 145253 h 200050"/>
              <a:gd name="connsiteX86" fmla="*/ 4625749 w 4758517"/>
              <a:gd name="connsiteY86" fmla="*/ 165779 h 200050"/>
              <a:gd name="connsiteX87" fmla="*/ 4594730 w 4758517"/>
              <a:gd name="connsiteY87" fmla="*/ 183236 h 200050"/>
              <a:gd name="connsiteX88" fmla="*/ 4563712 w 4758517"/>
              <a:gd name="connsiteY88" fmla="*/ 195872 h 200050"/>
              <a:gd name="connsiteX89" fmla="*/ 4560260 w 4758517"/>
              <a:gd name="connsiteY89" fmla="*/ 191161 h 200050"/>
              <a:gd name="connsiteX90" fmla="*/ 4556480 w 4758517"/>
              <a:gd name="connsiteY90" fmla="*/ 187107 h 200050"/>
              <a:gd name="connsiteX91" fmla="*/ 4586112 w 4758517"/>
              <a:gd name="connsiteY91" fmla="*/ 176288 h 200050"/>
              <a:gd name="connsiteX92" fmla="*/ 4615304 w 4758517"/>
              <a:gd name="connsiteY92" fmla="*/ 161185 h 200050"/>
              <a:gd name="connsiteX93" fmla="*/ 4639968 w 4758517"/>
              <a:gd name="connsiteY93" fmla="*/ 143501 h 200050"/>
              <a:gd name="connsiteX94" fmla="*/ 4560644 w 4758517"/>
              <a:gd name="connsiteY94" fmla="*/ 143501 h 200050"/>
              <a:gd name="connsiteX95" fmla="*/ 4560644 w 4758517"/>
              <a:gd name="connsiteY95" fmla="*/ 134106 h 200050"/>
              <a:gd name="connsiteX96" fmla="*/ 4651802 w 4758517"/>
              <a:gd name="connsiteY96" fmla="*/ 134106 h 200050"/>
              <a:gd name="connsiteX97" fmla="*/ 4338832 w 4758517"/>
              <a:gd name="connsiteY97" fmla="*/ 113056 h 200050"/>
              <a:gd name="connsiteX98" fmla="*/ 4471184 w 4758517"/>
              <a:gd name="connsiteY98" fmla="*/ 113056 h 200050"/>
              <a:gd name="connsiteX99" fmla="*/ 4471184 w 4758517"/>
              <a:gd name="connsiteY99" fmla="*/ 197639 h 200050"/>
              <a:gd name="connsiteX100" fmla="*/ 4460448 w 4758517"/>
              <a:gd name="connsiteY100" fmla="*/ 197639 h 200050"/>
              <a:gd name="connsiteX101" fmla="*/ 4460448 w 4758517"/>
              <a:gd name="connsiteY101" fmla="*/ 184711 h 200050"/>
              <a:gd name="connsiteX102" fmla="*/ 4349568 w 4758517"/>
              <a:gd name="connsiteY102" fmla="*/ 184711 h 200050"/>
              <a:gd name="connsiteX103" fmla="*/ 4349568 w 4758517"/>
              <a:gd name="connsiteY103" fmla="*/ 198515 h 200050"/>
              <a:gd name="connsiteX104" fmla="*/ 4338832 w 4758517"/>
              <a:gd name="connsiteY104" fmla="*/ 198515 h 200050"/>
              <a:gd name="connsiteX105" fmla="*/ 2236627 w 4758517"/>
              <a:gd name="connsiteY105" fmla="*/ 112399 h 200050"/>
              <a:gd name="connsiteX106" fmla="*/ 2236627 w 4758517"/>
              <a:gd name="connsiteY106" fmla="*/ 152279 h 200050"/>
              <a:gd name="connsiteX107" fmla="*/ 2258019 w 4758517"/>
              <a:gd name="connsiteY107" fmla="*/ 148801 h 200050"/>
              <a:gd name="connsiteX108" fmla="*/ 2280890 w 4758517"/>
              <a:gd name="connsiteY108" fmla="*/ 144829 h 200050"/>
              <a:gd name="connsiteX109" fmla="*/ 2280890 w 4758517"/>
              <a:gd name="connsiteY109" fmla="*/ 112399 h 200050"/>
              <a:gd name="connsiteX110" fmla="*/ 1748848 w 4758517"/>
              <a:gd name="connsiteY110" fmla="*/ 110221 h 200050"/>
              <a:gd name="connsiteX111" fmla="*/ 1884049 w 4758517"/>
              <a:gd name="connsiteY111" fmla="*/ 110221 h 200050"/>
              <a:gd name="connsiteX112" fmla="*/ 1884049 w 4758517"/>
              <a:gd name="connsiteY112" fmla="*/ 170234 h 200050"/>
              <a:gd name="connsiteX113" fmla="*/ 1873532 w 4758517"/>
              <a:gd name="connsiteY113" fmla="*/ 170234 h 200050"/>
              <a:gd name="connsiteX114" fmla="*/ 1873532 w 4758517"/>
              <a:gd name="connsiteY114" fmla="*/ 119616 h 200050"/>
              <a:gd name="connsiteX115" fmla="*/ 1758927 w 4758517"/>
              <a:gd name="connsiteY115" fmla="*/ 119616 h 200050"/>
              <a:gd name="connsiteX116" fmla="*/ 1758927 w 4758517"/>
              <a:gd name="connsiteY116" fmla="*/ 171330 h 200050"/>
              <a:gd name="connsiteX117" fmla="*/ 1748848 w 4758517"/>
              <a:gd name="connsiteY117" fmla="*/ 171330 h 200050"/>
              <a:gd name="connsiteX118" fmla="*/ 3962698 w 4758517"/>
              <a:gd name="connsiteY118" fmla="*/ 106482 h 200050"/>
              <a:gd name="connsiteX119" fmla="*/ 3971682 w 4758517"/>
              <a:gd name="connsiteY119" fmla="*/ 111960 h 200050"/>
              <a:gd name="connsiteX120" fmla="*/ 3960616 w 4758517"/>
              <a:gd name="connsiteY120" fmla="*/ 132339 h 200050"/>
              <a:gd name="connsiteX121" fmla="*/ 3949550 w 4758517"/>
              <a:gd name="connsiteY121" fmla="*/ 150746 h 200050"/>
              <a:gd name="connsiteX122" fmla="*/ 3941662 w 4758517"/>
              <a:gd name="connsiteY122" fmla="*/ 145925 h 200050"/>
              <a:gd name="connsiteX123" fmla="*/ 3952838 w 4758517"/>
              <a:gd name="connsiteY123" fmla="*/ 126779 h 200050"/>
              <a:gd name="connsiteX124" fmla="*/ 3962698 w 4758517"/>
              <a:gd name="connsiteY124" fmla="*/ 106482 h 200050"/>
              <a:gd name="connsiteX125" fmla="*/ 3835166 w 4758517"/>
              <a:gd name="connsiteY125" fmla="*/ 106482 h 200050"/>
              <a:gd name="connsiteX126" fmla="*/ 3844369 w 4758517"/>
              <a:gd name="connsiteY126" fmla="*/ 110426 h 200050"/>
              <a:gd name="connsiteX127" fmla="*/ 3835138 w 4758517"/>
              <a:gd name="connsiteY127" fmla="*/ 130887 h 200050"/>
              <a:gd name="connsiteX128" fmla="*/ 3822456 w 4758517"/>
              <a:gd name="connsiteY128" fmla="*/ 149212 h 200050"/>
              <a:gd name="connsiteX129" fmla="*/ 3813252 w 4758517"/>
              <a:gd name="connsiteY129" fmla="*/ 143953 h 200050"/>
              <a:gd name="connsiteX130" fmla="*/ 3826182 w 4758517"/>
              <a:gd name="connsiteY130" fmla="*/ 126368 h 200050"/>
              <a:gd name="connsiteX131" fmla="*/ 3835166 w 4758517"/>
              <a:gd name="connsiteY131" fmla="*/ 106482 h 200050"/>
              <a:gd name="connsiteX132" fmla="*/ 3893234 w 4758517"/>
              <a:gd name="connsiteY132" fmla="*/ 92458 h 200050"/>
              <a:gd name="connsiteX133" fmla="*/ 3904411 w 4758517"/>
              <a:gd name="connsiteY133" fmla="*/ 92458 h 200050"/>
              <a:gd name="connsiteX134" fmla="*/ 3898494 w 4758517"/>
              <a:gd name="connsiteY134" fmla="*/ 127080 h 200050"/>
              <a:gd name="connsiteX135" fmla="*/ 3935170 w 4758517"/>
              <a:gd name="connsiteY135" fmla="*/ 168467 h 200050"/>
              <a:gd name="connsiteX136" fmla="*/ 3997320 w 4758517"/>
              <a:gd name="connsiteY136" fmla="*/ 188655 h 200050"/>
              <a:gd name="connsiteX137" fmla="*/ 3993815 w 4758517"/>
              <a:gd name="connsiteY137" fmla="*/ 193064 h 200050"/>
              <a:gd name="connsiteX138" fmla="*/ 3990966 w 4758517"/>
              <a:gd name="connsiteY138" fmla="*/ 198296 h 200050"/>
              <a:gd name="connsiteX139" fmla="*/ 3932212 w 4758517"/>
              <a:gd name="connsiteY139" fmla="*/ 178219 h 200050"/>
              <a:gd name="connsiteX140" fmla="*/ 3894331 w 4758517"/>
              <a:gd name="connsiteY140" fmla="*/ 139570 h 200050"/>
              <a:gd name="connsiteX141" fmla="*/ 3865022 w 4758517"/>
              <a:gd name="connsiteY141" fmla="*/ 177287 h 200050"/>
              <a:gd name="connsiteX142" fmla="*/ 3803830 w 4758517"/>
              <a:gd name="connsiteY142" fmla="*/ 200050 h 200050"/>
              <a:gd name="connsiteX143" fmla="*/ 3801694 w 4758517"/>
              <a:gd name="connsiteY143" fmla="*/ 195475 h 200050"/>
              <a:gd name="connsiteX144" fmla="*/ 3798572 w 4758517"/>
              <a:gd name="connsiteY144" fmla="*/ 191065 h 200050"/>
              <a:gd name="connsiteX145" fmla="*/ 3855886 w 4758517"/>
              <a:gd name="connsiteY145" fmla="*/ 171246 h 200050"/>
              <a:gd name="connsiteX146" fmla="*/ 3883399 w 4758517"/>
              <a:gd name="connsiteY146" fmla="*/ 138426 h 200050"/>
              <a:gd name="connsiteX147" fmla="*/ 3893234 w 4758517"/>
              <a:gd name="connsiteY147" fmla="*/ 92458 h 200050"/>
              <a:gd name="connsiteX148" fmla="*/ 4597896 w 4758517"/>
              <a:gd name="connsiteY148" fmla="*/ 87185 h 200050"/>
              <a:gd name="connsiteX149" fmla="*/ 4597896 w 4758517"/>
              <a:gd name="connsiteY149" fmla="*/ 105839 h 200050"/>
              <a:gd name="connsiteX150" fmla="*/ 4656184 w 4758517"/>
              <a:gd name="connsiteY150" fmla="*/ 105839 h 200050"/>
              <a:gd name="connsiteX151" fmla="*/ 4656184 w 4758517"/>
              <a:gd name="connsiteY151" fmla="*/ 87185 h 200050"/>
              <a:gd name="connsiteX152" fmla="*/ 286168 w 4758517"/>
              <a:gd name="connsiteY152" fmla="*/ 84556 h 200050"/>
              <a:gd name="connsiteX153" fmla="*/ 286168 w 4758517"/>
              <a:gd name="connsiteY153" fmla="*/ 102989 h 200050"/>
              <a:gd name="connsiteX154" fmla="*/ 395075 w 4758517"/>
              <a:gd name="connsiteY154" fmla="*/ 102989 h 200050"/>
              <a:gd name="connsiteX155" fmla="*/ 395075 w 4758517"/>
              <a:gd name="connsiteY155" fmla="*/ 84556 h 200050"/>
              <a:gd name="connsiteX156" fmla="*/ 4104968 w 4758517"/>
              <a:gd name="connsiteY156" fmla="*/ 82802 h 200050"/>
              <a:gd name="connsiteX157" fmla="*/ 4104968 w 4758517"/>
              <a:gd name="connsiteY157" fmla="*/ 110002 h 200050"/>
              <a:gd name="connsiteX158" fmla="*/ 4146820 w 4758517"/>
              <a:gd name="connsiteY158" fmla="*/ 110002 h 200050"/>
              <a:gd name="connsiteX159" fmla="*/ 4146820 w 4758517"/>
              <a:gd name="connsiteY159" fmla="*/ 82802 h 200050"/>
              <a:gd name="connsiteX160" fmla="*/ 3152802 w 4758517"/>
              <a:gd name="connsiteY160" fmla="*/ 79967 h 200050"/>
              <a:gd name="connsiteX161" fmla="*/ 3163319 w 4758517"/>
              <a:gd name="connsiteY161" fmla="*/ 79967 h 200050"/>
              <a:gd name="connsiteX162" fmla="*/ 3163319 w 4758517"/>
              <a:gd name="connsiteY162" fmla="*/ 120068 h 200050"/>
              <a:gd name="connsiteX163" fmla="*/ 3160515 w 4758517"/>
              <a:gd name="connsiteY163" fmla="*/ 141884 h 200050"/>
              <a:gd name="connsiteX164" fmla="*/ 3147789 w 4758517"/>
              <a:gd name="connsiteY164" fmla="*/ 163126 h 200050"/>
              <a:gd name="connsiteX165" fmla="*/ 3118668 w 4758517"/>
              <a:gd name="connsiteY165" fmla="*/ 182560 h 200050"/>
              <a:gd name="connsiteX166" fmla="*/ 3066684 w 4758517"/>
              <a:gd name="connsiteY166" fmla="*/ 198954 h 200050"/>
              <a:gd name="connsiteX167" fmla="*/ 3064055 w 4758517"/>
              <a:gd name="connsiteY167" fmla="*/ 194461 h 200050"/>
              <a:gd name="connsiteX168" fmla="*/ 3060768 w 4758517"/>
              <a:gd name="connsiteY168" fmla="*/ 189970 h 200050"/>
              <a:gd name="connsiteX169" fmla="*/ 3110739 w 4758517"/>
              <a:gd name="connsiteY169" fmla="*/ 175161 h 200050"/>
              <a:gd name="connsiteX170" fmla="*/ 3138421 w 4758517"/>
              <a:gd name="connsiteY170" fmla="*/ 157621 h 200050"/>
              <a:gd name="connsiteX171" fmla="*/ 3150285 w 4758517"/>
              <a:gd name="connsiteY171" fmla="*/ 138724 h 200050"/>
              <a:gd name="connsiteX172" fmla="*/ 3152802 w 4758517"/>
              <a:gd name="connsiteY172" fmla="*/ 119849 h 200050"/>
              <a:gd name="connsiteX173" fmla="*/ 4095764 w 4758517"/>
              <a:gd name="connsiteY173" fmla="*/ 74284 h 200050"/>
              <a:gd name="connsiteX174" fmla="*/ 4156024 w 4758517"/>
              <a:gd name="connsiteY174" fmla="*/ 74284 h 200050"/>
              <a:gd name="connsiteX175" fmla="*/ 4156024 w 4758517"/>
              <a:gd name="connsiteY175" fmla="*/ 118520 h 200050"/>
              <a:gd name="connsiteX176" fmla="*/ 4095764 w 4758517"/>
              <a:gd name="connsiteY176" fmla="*/ 118520 h 200050"/>
              <a:gd name="connsiteX177" fmla="*/ 4348693 w 4758517"/>
              <a:gd name="connsiteY177" fmla="*/ 72517 h 200050"/>
              <a:gd name="connsiteX178" fmla="*/ 4459352 w 4758517"/>
              <a:gd name="connsiteY178" fmla="*/ 72517 h 200050"/>
              <a:gd name="connsiteX179" fmla="*/ 4459352 w 4758517"/>
              <a:gd name="connsiteY179" fmla="*/ 82378 h 200050"/>
              <a:gd name="connsiteX180" fmla="*/ 4348693 w 4758517"/>
              <a:gd name="connsiteY180" fmla="*/ 82378 h 200050"/>
              <a:gd name="connsiteX181" fmla="*/ 58480 w 4758517"/>
              <a:gd name="connsiteY181" fmla="*/ 69655 h 200050"/>
              <a:gd name="connsiteX182" fmla="*/ 58480 w 4758517"/>
              <a:gd name="connsiteY182" fmla="*/ 127093 h 200050"/>
              <a:gd name="connsiteX183" fmla="*/ 120301 w 4758517"/>
              <a:gd name="connsiteY183" fmla="*/ 127093 h 200050"/>
              <a:gd name="connsiteX184" fmla="*/ 120301 w 4758517"/>
              <a:gd name="connsiteY184" fmla="*/ 69655 h 200050"/>
              <a:gd name="connsiteX185" fmla="*/ 2236627 w 4758517"/>
              <a:gd name="connsiteY185" fmla="*/ 66382 h 200050"/>
              <a:gd name="connsiteX186" fmla="*/ 2236627 w 4758517"/>
              <a:gd name="connsiteY186" fmla="*/ 102757 h 200050"/>
              <a:gd name="connsiteX187" fmla="*/ 2280890 w 4758517"/>
              <a:gd name="connsiteY187" fmla="*/ 102757 h 200050"/>
              <a:gd name="connsiteX188" fmla="*/ 2280890 w 4758517"/>
              <a:gd name="connsiteY188" fmla="*/ 66382 h 200050"/>
              <a:gd name="connsiteX189" fmla="*/ 1575737 w 4758517"/>
              <a:gd name="connsiteY189" fmla="*/ 65711 h 200050"/>
              <a:gd name="connsiteX190" fmla="*/ 1573326 w 4758517"/>
              <a:gd name="connsiteY190" fmla="*/ 88596 h 200050"/>
              <a:gd name="connsiteX191" fmla="*/ 1569601 w 4758517"/>
              <a:gd name="connsiteY191" fmla="*/ 110002 h 200050"/>
              <a:gd name="connsiteX192" fmla="*/ 1639284 w 4758517"/>
              <a:gd name="connsiteY192" fmla="*/ 110002 h 200050"/>
              <a:gd name="connsiteX193" fmla="*/ 1639284 w 4758517"/>
              <a:gd name="connsiteY193" fmla="*/ 65711 h 200050"/>
              <a:gd name="connsiteX194" fmla="*/ 1505835 w 4758517"/>
              <a:gd name="connsiteY194" fmla="*/ 65711 h 200050"/>
              <a:gd name="connsiteX195" fmla="*/ 1505835 w 4758517"/>
              <a:gd name="connsiteY195" fmla="*/ 110002 h 200050"/>
              <a:gd name="connsiteX196" fmla="*/ 1558863 w 4758517"/>
              <a:gd name="connsiteY196" fmla="*/ 110002 h 200050"/>
              <a:gd name="connsiteX197" fmla="*/ 1562480 w 4758517"/>
              <a:gd name="connsiteY197" fmla="*/ 88678 h 200050"/>
              <a:gd name="connsiteX198" fmla="*/ 1564780 w 4758517"/>
              <a:gd name="connsiteY198" fmla="*/ 65711 h 200050"/>
              <a:gd name="connsiteX199" fmla="*/ 4597896 w 4758517"/>
              <a:gd name="connsiteY199" fmla="*/ 60889 h 200050"/>
              <a:gd name="connsiteX200" fmla="*/ 4597896 w 4758517"/>
              <a:gd name="connsiteY200" fmla="*/ 78666 h 200050"/>
              <a:gd name="connsiteX201" fmla="*/ 4656184 w 4758517"/>
              <a:gd name="connsiteY201" fmla="*/ 78666 h 200050"/>
              <a:gd name="connsiteX202" fmla="*/ 4656184 w 4758517"/>
              <a:gd name="connsiteY202" fmla="*/ 60889 h 200050"/>
              <a:gd name="connsiteX203" fmla="*/ 48428 w 4758517"/>
              <a:gd name="connsiteY203" fmla="*/ 59822 h 200050"/>
              <a:gd name="connsiteX204" fmla="*/ 130573 w 4758517"/>
              <a:gd name="connsiteY204" fmla="*/ 59822 h 200050"/>
              <a:gd name="connsiteX205" fmla="*/ 130573 w 4758517"/>
              <a:gd name="connsiteY205" fmla="*/ 136708 h 200050"/>
              <a:gd name="connsiteX206" fmla="*/ 48428 w 4758517"/>
              <a:gd name="connsiteY206" fmla="*/ 136708 h 200050"/>
              <a:gd name="connsiteX207" fmla="*/ 286168 w 4758517"/>
              <a:gd name="connsiteY207" fmla="*/ 58480 h 200050"/>
              <a:gd name="connsiteX208" fmla="*/ 286168 w 4758517"/>
              <a:gd name="connsiteY208" fmla="*/ 76256 h 200050"/>
              <a:gd name="connsiteX209" fmla="*/ 395075 w 4758517"/>
              <a:gd name="connsiteY209" fmla="*/ 76256 h 200050"/>
              <a:gd name="connsiteX210" fmla="*/ 395075 w 4758517"/>
              <a:gd name="connsiteY210" fmla="*/ 58480 h 200050"/>
              <a:gd name="connsiteX211" fmla="*/ 2113477 w 4758517"/>
              <a:gd name="connsiteY211" fmla="*/ 55863 h 200050"/>
              <a:gd name="connsiteX212" fmla="*/ 2132650 w 4758517"/>
              <a:gd name="connsiteY212" fmla="*/ 69066 h 200050"/>
              <a:gd name="connsiteX213" fmla="*/ 2147222 w 4758517"/>
              <a:gd name="connsiteY213" fmla="*/ 83254 h 200050"/>
              <a:gd name="connsiteX214" fmla="*/ 2139991 w 4758517"/>
              <a:gd name="connsiteY214" fmla="*/ 89828 h 200050"/>
              <a:gd name="connsiteX215" fmla="*/ 2125282 w 4758517"/>
              <a:gd name="connsiteY215" fmla="*/ 75448 h 200050"/>
              <a:gd name="connsiteX216" fmla="*/ 2106465 w 4758517"/>
              <a:gd name="connsiteY216" fmla="*/ 61561 h 200050"/>
              <a:gd name="connsiteX217" fmla="*/ 2086962 w 4758517"/>
              <a:gd name="connsiteY217" fmla="*/ 52796 h 200050"/>
              <a:gd name="connsiteX218" fmla="*/ 2097042 w 4758517"/>
              <a:gd name="connsiteY218" fmla="*/ 52796 h 200050"/>
              <a:gd name="connsiteX219" fmla="*/ 2097042 w 4758517"/>
              <a:gd name="connsiteY219" fmla="*/ 84131 h 200050"/>
              <a:gd name="connsiteX220" fmla="*/ 2097015 w 4758517"/>
              <a:gd name="connsiteY220" fmla="*/ 89938 h 200050"/>
              <a:gd name="connsiteX221" fmla="*/ 2096823 w 4758517"/>
              <a:gd name="connsiteY221" fmla="*/ 95745 h 200050"/>
              <a:gd name="connsiteX222" fmla="*/ 2158179 w 4758517"/>
              <a:gd name="connsiteY222" fmla="*/ 95745 h 200050"/>
              <a:gd name="connsiteX223" fmla="*/ 2158179 w 4758517"/>
              <a:gd name="connsiteY223" fmla="*/ 105606 h 200050"/>
              <a:gd name="connsiteX224" fmla="*/ 2098357 w 4758517"/>
              <a:gd name="connsiteY224" fmla="*/ 105606 h 200050"/>
              <a:gd name="connsiteX225" fmla="*/ 2121064 w 4758517"/>
              <a:gd name="connsiteY225" fmla="*/ 157730 h 200050"/>
              <a:gd name="connsiteX226" fmla="*/ 2159713 w 4758517"/>
              <a:gd name="connsiteY226" fmla="*/ 190627 h 200050"/>
              <a:gd name="connsiteX227" fmla="*/ 2155686 w 4758517"/>
              <a:gd name="connsiteY227" fmla="*/ 194461 h 200050"/>
              <a:gd name="connsiteX228" fmla="*/ 2152482 w 4758517"/>
              <a:gd name="connsiteY228" fmla="*/ 198954 h 200050"/>
              <a:gd name="connsiteX229" fmla="*/ 2116517 w 4758517"/>
              <a:gd name="connsiteY229" fmla="*/ 168440 h 200050"/>
              <a:gd name="connsiteX230" fmla="*/ 2093536 w 4758517"/>
              <a:gd name="connsiteY230" fmla="*/ 121821 h 200050"/>
              <a:gd name="connsiteX231" fmla="*/ 2076088 w 4758517"/>
              <a:gd name="connsiteY231" fmla="*/ 162195 h 200050"/>
              <a:gd name="connsiteX232" fmla="*/ 2034810 w 4758517"/>
              <a:gd name="connsiteY232" fmla="*/ 199611 h 200050"/>
              <a:gd name="connsiteX233" fmla="*/ 2031276 w 4758517"/>
              <a:gd name="connsiteY233" fmla="*/ 195968 h 200050"/>
              <a:gd name="connsiteX234" fmla="*/ 2026921 w 4758517"/>
              <a:gd name="connsiteY234" fmla="*/ 192818 h 200050"/>
              <a:gd name="connsiteX235" fmla="*/ 2060513 w 4758517"/>
              <a:gd name="connsiteY235" fmla="*/ 165192 h 200050"/>
              <a:gd name="connsiteX236" fmla="*/ 2078571 w 4758517"/>
              <a:gd name="connsiteY236" fmla="*/ 135277 h 200050"/>
              <a:gd name="connsiteX237" fmla="*/ 2085866 w 4758517"/>
              <a:gd name="connsiteY237" fmla="*/ 105606 h 200050"/>
              <a:gd name="connsiteX238" fmla="*/ 2031962 w 4758517"/>
              <a:gd name="connsiteY238" fmla="*/ 105606 h 200050"/>
              <a:gd name="connsiteX239" fmla="*/ 2031962 w 4758517"/>
              <a:gd name="connsiteY239" fmla="*/ 95745 h 200050"/>
              <a:gd name="connsiteX240" fmla="*/ 2086744 w 4758517"/>
              <a:gd name="connsiteY240" fmla="*/ 95745 h 200050"/>
              <a:gd name="connsiteX241" fmla="*/ 2086935 w 4758517"/>
              <a:gd name="connsiteY241" fmla="*/ 89774 h 200050"/>
              <a:gd name="connsiteX242" fmla="*/ 2086962 w 4758517"/>
              <a:gd name="connsiteY242" fmla="*/ 84131 h 200050"/>
              <a:gd name="connsiteX243" fmla="*/ 1795741 w 4758517"/>
              <a:gd name="connsiteY243" fmla="*/ 52344 h 200050"/>
              <a:gd name="connsiteX244" fmla="*/ 1794290 w 4758517"/>
              <a:gd name="connsiteY244" fmla="*/ 62794 h 200050"/>
              <a:gd name="connsiteX245" fmla="*/ 1791358 w 4758517"/>
              <a:gd name="connsiteY245" fmla="*/ 72750 h 200050"/>
              <a:gd name="connsiteX246" fmla="*/ 1837375 w 4758517"/>
              <a:gd name="connsiteY246" fmla="*/ 72750 h 200050"/>
              <a:gd name="connsiteX247" fmla="*/ 1837375 w 4758517"/>
              <a:gd name="connsiteY247" fmla="*/ 52344 h 200050"/>
              <a:gd name="connsiteX248" fmla="*/ 1749066 w 4758517"/>
              <a:gd name="connsiteY248" fmla="*/ 52344 h 200050"/>
              <a:gd name="connsiteX249" fmla="*/ 1747423 w 4758517"/>
              <a:gd name="connsiteY249" fmla="*/ 62794 h 200050"/>
              <a:gd name="connsiteX250" fmla="*/ 1745780 w 4758517"/>
              <a:gd name="connsiteY250" fmla="*/ 72750 h 200050"/>
              <a:gd name="connsiteX251" fmla="*/ 1780183 w 4758517"/>
              <a:gd name="connsiteY251" fmla="*/ 72750 h 200050"/>
              <a:gd name="connsiteX252" fmla="*/ 1783908 w 4758517"/>
              <a:gd name="connsiteY252" fmla="*/ 62794 h 200050"/>
              <a:gd name="connsiteX253" fmla="*/ 1785661 w 4758517"/>
              <a:gd name="connsiteY253" fmla="*/ 52344 h 200050"/>
              <a:gd name="connsiteX254" fmla="*/ 1982438 w 4758517"/>
              <a:gd name="connsiteY254" fmla="*/ 51919 h 200050"/>
              <a:gd name="connsiteX255" fmla="*/ 1996106 w 4758517"/>
              <a:gd name="connsiteY255" fmla="*/ 62711 h 200050"/>
              <a:gd name="connsiteX256" fmla="*/ 2006323 w 4758517"/>
              <a:gd name="connsiteY256" fmla="*/ 73832 h 200050"/>
              <a:gd name="connsiteX257" fmla="*/ 2017773 w 4758517"/>
              <a:gd name="connsiteY257" fmla="*/ 64793 h 200050"/>
              <a:gd name="connsiteX258" fmla="*/ 2026921 w 4758517"/>
              <a:gd name="connsiteY258" fmla="*/ 55426 h 200050"/>
              <a:gd name="connsiteX259" fmla="*/ 2035467 w 4758517"/>
              <a:gd name="connsiteY259" fmla="*/ 60465 h 200050"/>
              <a:gd name="connsiteX260" fmla="*/ 2024593 w 4758517"/>
              <a:gd name="connsiteY260" fmla="*/ 71148 h 200050"/>
              <a:gd name="connsiteX261" fmla="*/ 2011582 w 4758517"/>
              <a:gd name="connsiteY261" fmla="*/ 81502 h 200050"/>
              <a:gd name="connsiteX262" fmla="*/ 2022045 w 4758517"/>
              <a:gd name="connsiteY262" fmla="*/ 109084 h 200050"/>
              <a:gd name="connsiteX263" fmla="*/ 2024292 w 4758517"/>
              <a:gd name="connsiteY263" fmla="*/ 137817 h 200050"/>
              <a:gd name="connsiteX264" fmla="*/ 2022183 w 4758517"/>
              <a:gd name="connsiteY264" fmla="*/ 170604 h 200050"/>
              <a:gd name="connsiteX265" fmla="*/ 2013993 w 4758517"/>
              <a:gd name="connsiteY265" fmla="*/ 191722 h 200050"/>
              <a:gd name="connsiteX266" fmla="*/ 2009556 w 4758517"/>
              <a:gd name="connsiteY266" fmla="*/ 195283 h 200050"/>
              <a:gd name="connsiteX267" fmla="*/ 2003475 w 4758517"/>
              <a:gd name="connsiteY267" fmla="*/ 197200 h 200050"/>
              <a:gd name="connsiteX268" fmla="*/ 1992764 w 4758517"/>
              <a:gd name="connsiteY268" fmla="*/ 198104 h 200050"/>
              <a:gd name="connsiteX269" fmla="*/ 1980904 w 4758517"/>
              <a:gd name="connsiteY269" fmla="*/ 197858 h 200050"/>
              <a:gd name="connsiteX270" fmla="*/ 1979672 w 4758517"/>
              <a:gd name="connsiteY270" fmla="*/ 192845 h 200050"/>
              <a:gd name="connsiteX271" fmla="*/ 1976960 w 4758517"/>
              <a:gd name="connsiteY271" fmla="*/ 187998 h 200050"/>
              <a:gd name="connsiteX272" fmla="*/ 1990327 w 4758517"/>
              <a:gd name="connsiteY272" fmla="*/ 188490 h 200050"/>
              <a:gd name="connsiteX273" fmla="*/ 1999749 w 4758517"/>
              <a:gd name="connsiteY273" fmla="*/ 187998 h 200050"/>
              <a:gd name="connsiteX274" fmla="*/ 2003831 w 4758517"/>
              <a:gd name="connsiteY274" fmla="*/ 186984 h 200050"/>
              <a:gd name="connsiteX275" fmla="*/ 2006762 w 4758517"/>
              <a:gd name="connsiteY275" fmla="*/ 184491 h 200050"/>
              <a:gd name="connsiteX276" fmla="*/ 2012732 w 4758517"/>
              <a:gd name="connsiteY276" fmla="*/ 167098 h 200050"/>
              <a:gd name="connsiteX277" fmla="*/ 2014431 w 4758517"/>
              <a:gd name="connsiteY277" fmla="*/ 137379 h 200050"/>
              <a:gd name="connsiteX278" fmla="*/ 2013993 w 4758517"/>
              <a:gd name="connsiteY278" fmla="*/ 124012 h 200050"/>
              <a:gd name="connsiteX279" fmla="*/ 1992792 w 4758517"/>
              <a:gd name="connsiteY279" fmla="*/ 144391 h 200050"/>
              <a:gd name="connsiteX280" fmla="*/ 1969290 w 4758517"/>
              <a:gd name="connsiteY280" fmla="*/ 160168 h 200050"/>
              <a:gd name="connsiteX281" fmla="*/ 1966414 w 4758517"/>
              <a:gd name="connsiteY281" fmla="*/ 155922 h 200050"/>
              <a:gd name="connsiteX282" fmla="*/ 1962717 w 4758517"/>
              <a:gd name="connsiteY282" fmla="*/ 151842 h 200050"/>
              <a:gd name="connsiteX283" fmla="*/ 1990135 w 4758517"/>
              <a:gd name="connsiteY283" fmla="*/ 135023 h 200050"/>
              <a:gd name="connsiteX284" fmla="*/ 2012459 w 4758517"/>
              <a:gd name="connsiteY284" fmla="*/ 111960 h 200050"/>
              <a:gd name="connsiteX285" fmla="*/ 2009117 w 4758517"/>
              <a:gd name="connsiteY285" fmla="*/ 99415 h 200050"/>
              <a:gd name="connsiteX286" fmla="*/ 2003475 w 4758517"/>
              <a:gd name="connsiteY286" fmla="*/ 87199 h 200050"/>
              <a:gd name="connsiteX287" fmla="*/ 1986930 w 4758517"/>
              <a:gd name="connsiteY287" fmla="*/ 96977 h 200050"/>
              <a:gd name="connsiteX288" fmla="*/ 1969729 w 4758517"/>
              <a:gd name="connsiteY288" fmla="*/ 105606 h 200050"/>
              <a:gd name="connsiteX289" fmla="*/ 1966688 w 4758517"/>
              <a:gd name="connsiteY289" fmla="*/ 102236 h 200050"/>
              <a:gd name="connsiteX290" fmla="*/ 1963155 w 4758517"/>
              <a:gd name="connsiteY290" fmla="*/ 99032 h 200050"/>
              <a:gd name="connsiteX291" fmla="*/ 1981206 w 4758517"/>
              <a:gd name="connsiteY291" fmla="*/ 90047 h 200050"/>
              <a:gd name="connsiteX292" fmla="*/ 1998435 w 4758517"/>
              <a:gd name="connsiteY292" fmla="*/ 79748 h 200050"/>
              <a:gd name="connsiteX293" fmla="*/ 1988464 w 4758517"/>
              <a:gd name="connsiteY293" fmla="*/ 68436 h 200050"/>
              <a:gd name="connsiteX294" fmla="*/ 1975207 w 4758517"/>
              <a:gd name="connsiteY294" fmla="*/ 57617 h 200050"/>
              <a:gd name="connsiteX295" fmla="*/ 4091820 w 4758517"/>
              <a:gd name="connsiteY295" fmla="*/ 50180 h 200050"/>
              <a:gd name="connsiteX296" fmla="*/ 4161064 w 4758517"/>
              <a:gd name="connsiteY296" fmla="*/ 50180 h 200050"/>
              <a:gd name="connsiteX297" fmla="*/ 4161064 w 4758517"/>
              <a:gd name="connsiteY297" fmla="*/ 58917 h 200050"/>
              <a:gd name="connsiteX298" fmla="*/ 4091820 w 4758517"/>
              <a:gd name="connsiteY298" fmla="*/ 58917 h 200050"/>
              <a:gd name="connsiteX299" fmla="*/ 275869 w 4758517"/>
              <a:gd name="connsiteY299" fmla="*/ 49961 h 200050"/>
              <a:gd name="connsiteX300" fmla="*/ 405812 w 4758517"/>
              <a:gd name="connsiteY300" fmla="*/ 49961 h 200050"/>
              <a:gd name="connsiteX301" fmla="*/ 405812 w 4758517"/>
              <a:gd name="connsiteY301" fmla="*/ 111508 h 200050"/>
              <a:gd name="connsiteX302" fmla="*/ 312244 w 4758517"/>
              <a:gd name="connsiteY302" fmla="*/ 111508 h 200050"/>
              <a:gd name="connsiteX303" fmla="*/ 306410 w 4758517"/>
              <a:gd name="connsiteY303" fmla="*/ 120123 h 200050"/>
              <a:gd name="connsiteX304" fmla="*/ 299754 w 4758517"/>
              <a:gd name="connsiteY304" fmla="*/ 128408 h 200050"/>
              <a:gd name="connsiteX305" fmla="*/ 393541 w 4758517"/>
              <a:gd name="connsiteY305" fmla="*/ 128408 h 200050"/>
              <a:gd name="connsiteX306" fmla="*/ 395732 w 4758517"/>
              <a:gd name="connsiteY306" fmla="*/ 127750 h 200050"/>
              <a:gd name="connsiteX307" fmla="*/ 402306 w 4758517"/>
              <a:gd name="connsiteY307" fmla="*/ 132559 h 200050"/>
              <a:gd name="connsiteX308" fmla="*/ 379955 w 4758517"/>
              <a:gd name="connsiteY308" fmla="*/ 154545 h 200050"/>
              <a:gd name="connsiteX309" fmla="*/ 350372 w 4758517"/>
              <a:gd name="connsiteY309" fmla="*/ 171777 h 200050"/>
              <a:gd name="connsiteX310" fmla="*/ 391048 w 4758517"/>
              <a:gd name="connsiteY310" fmla="*/ 182189 h 200050"/>
              <a:gd name="connsiteX311" fmla="*/ 435832 w 4758517"/>
              <a:gd name="connsiteY311" fmla="*/ 187998 h 200050"/>
              <a:gd name="connsiteX312" fmla="*/ 432436 w 4758517"/>
              <a:gd name="connsiteY312" fmla="*/ 192736 h 200050"/>
              <a:gd name="connsiteX313" fmla="*/ 429697 w 4758517"/>
              <a:gd name="connsiteY313" fmla="*/ 197639 h 200050"/>
              <a:gd name="connsiteX314" fmla="*/ 381407 w 4758517"/>
              <a:gd name="connsiteY314" fmla="*/ 190297 h 200050"/>
              <a:gd name="connsiteX315" fmla="*/ 337882 w 4758517"/>
              <a:gd name="connsiteY315" fmla="*/ 177038 h 200050"/>
              <a:gd name="connsiteX316" fmla="*/ 289838 w 4758517"/>
              <a:gd name="connsiteY316" fmla="*/ 191229 h 200050"/>
              <a:gd name="connsiteX317" fmla="*/ 240151 w 4758517"/>
              <a:gd name="connsiteY317" fmla="*/ 199172 h 200050"/>
              <a:gd name="connsiteX318" fmla="*/ 238371 w 4758517"/>
              <a:gd name="connsiteY318" fmla="*/ 194078 h 200050"/>
              <a:gd name="connsiteX319" fmla="*/ 235769 w 4758517"/>
              <a:gd name="connsiteY319" fmla="*/ 189312 h 200050"/>
              <a:gd name="connsiteX320" fmla="*/ 281320 w 4758517"/>
              <a:gd name="connsiteY320" fmla="*/ 183066 h 200050"/>
              <a:gd name="connsiteX321" fmla="*/ 325392 w 4758517"/>
              <a:gd name="connsiteY321" fmla="*/ 171558 h 200050"/>
              <a:gd name="connsiteX322" fmla="*/ 303397 w 4758517"/>
              <a:gd name="connsiteY322" fmla="*/ 158736 h 200050"/>
              <a:gd name="connsiteX323" fmla="*/ 285511 w 4758517"/>
              <a:gd name="connsiteY323" fmla="*/ 143283 h 200050"/>
              <a:gd name="connsiteX324" fmla="*/ 271322 w 4758517"/>
              <a:gd name="connsiteY324" fmla="*/ 155064 h 200050"/>
              <a:gd name="connsiteX325" fmla="*/ 256805 w 4758517"/>
              <a:gd name="connsiteY325" fmla="*/ 165202 h 200050"/>
              <a:gd name="connsiteX326" fmla="*/ 253271 w 4758517"/>
              <a:gd name="connsiteY326" fmla="*/ 161585 h 200050"/>
              <a:gd name="connsiteX327" fmla="*/ 248916 w 4758517"/>
              <a:gd name="connsiteY327" fmla="*/ 157968 h 200050"/>
              <a:gd name="connsiteX328" fmla="*/ 277567 w 4758517"/>
              <a:gd name="connsiteY328" fmla="*/ 137539 h 200050"/>
              <a:gd name="connsiteX329" fmla="*/ 300631 w 4758517"/>
              <a:gd name="connsiteY329" fmla="*/ 111508 h 200050"/>
              <a:gd name="connsiteX330" fmla="*/ 275869 w 4758517"/>
              <a:gd name="connsiteY330" fmla="*/ 111508 h 200050"/>
              <a:gd name="connsiteX331" fmla="*/ 2331728 w 4758517"/>
              <a:gd name="connsiteY331" fmla="*/ 36361 h 200050"/>
              <a:gd name="connsiteX332" fmla="*/ 2342137 w 4758517"/>
              <a:gd name="connsiteY332" fmla="*/ 86596 h 200050"/>
              <a:gd name="connsiteX333" fmla="*/ 2357804 w 4758517"/>
              <a:gd name="connsiteY333" fmla="*/ 129929 h 200050"/>
              <a:gd name="connsiteX334" fmla="*/ 2376320 w 4758517"/>
              <a:gd name="connsiteY334" fmla="*/ 87254 h 200050"/>
              <a:gd name="connsiteX335" fmla="*/ 2388920 w 4758517"/>
              <a:gd name="connsiteY335" fmla="*/ 36361 h 200050"/>
              <a:gd name="connsiteX336" fmla="*/ 4597896 w 4758517"/>
              <a:gd name="connsiteY336" fmla="*/ 34376 h 200050"/>
              <a:gd name="connsiteX337" fmla="*/ 4597896 w 4758517"/>
              <a:gd name="connsiteY337" fmla="*/ 52371 h 200050"/>
              <a:gd name="connsiteX338" fmla="*/ 4656184 w 4758517"/>
              <a:gd name="connsiteY338" fmla="*/ 52371 h 200050"/>
              <a:gd name="connsiteX339" fmla="*/ 4656184 w 4758517"/>
              <a:gd name="connsiteY339" fmla="*/ 34376 h 200050"/>
              <a:gd name="connsiteX340" fmla="*/ 3502133 w 4758517"/>
              <a:gd name="connsiteY340" fmla="*/ 34156 h 200050"/>
              <a:gd name="connsiteX341" fmla="*/ 3502133 w 4758517"/>
              <a:gd name="connsiteY341" fmla="*/ 104524 h 200050"/>
              <a:gd name="connsiteX342" fmla="*/ 3528657 w 4758517"/>
              <a:gd name="connsiteY342" fmla="*/ 104524 h 200050"/>
              <a:gd name="connsiteX343" fmla="*/ 3563840 w 4758517"/>
              <a:gd name="connsiteY343" fmla="*/ 95947 h 200050"/>
              <a:gd name="connsiteX344" fmla="*/ 3575348 w 4758517"/>
              <a:gd name="connsiteY344" fmla="*/ 68134 h 200050"/>
              <a:gd name="connsiteX345" fmla="*/ 3563484 w 4758517"/>
              <a:gd name="connsiteY345" fmla="*/ 41445 h 200050"/>
              <a:gd name="connsiteX346" fmla="*/ 3527780 w 4758517"/>
              <a:gd name="connsiteY346" fmla="*/ 34156 h 200050"/>
              <a:gd name="connsiteX347" fmla="*/ 3337786 w 4758517"/>
              <a:gd name="connsiteY347" fmla="*/ 34156 h 200050"/>
              <a:gd name="connsiteX348" fmla="*/ 3337786 w 4758517"/>
              <a:gd name="connsiteY348" fmla="*/ 104524 h 200050"/>
              <a:gd name="connsiteX349" fmla="*/ 3364310 w 4758517"/>
              <a:gd name="connsiteY349" fmla="*/ 104524 h 200050"/>
              <a:gd name="connsiteX350" fmla="*/ 3399494 w 4758517"/>
              <a:gd name="connsiteY350" fmla="*/ 95947 h 200050"/>
              <a:gd name="connsiteX351" fmla="*/ 3411002 w 4758517"/>
              <a:gd name="connsiteY351" fmla="*/ 68134 h 200050"/>
              <a:gd name="connsiteX352" fmla="*/ 3399138 w 4758517"/>
              <a:gd name="connsiteY352" fmla="*/ 41445 h 200050"/>
              <a:gd name="connsiteX353" fmla="*/ 3363434 w 4758517"/>
              <a:gd name="connsiteY353" fmla="*/ 34156 h 200050"/>
              <a:gd name="connsiteX354" fmla="*/ 2956134 w 4758517"/>
              <a:gd name="connsiteY354" fmla="*/ 31089 h 200050"/>
              <a:gd name="connsiteX355" fmla="*/ 2931116 w 4758517"/>
              <a:gd name="connsiteY355" fmla="*/ 48978 h 200050"/>
              <a:gd name="connsiteX356" fmla="*/ 2921717 w 4758517"/>
              <a:gd name="connsiteY356" fmla="*/ 102538 h 200050"/>
              <a:gd name="connsiteX357" fmla="*/ 2931116 w 4758517"/>
              <a:gd name="connsiteY357" fmla="*/ 156974 h 200050"/>
              <a:gd name="connsiteX358" fmla="*/ 2956134 w 4758517"/>
              <a:gd name="connsiteY358" fmla="*/ 175082 h 200050"/>
              <a:gd name="connsiteX359" fmla="*/ 2980960 w 4758517"/>
              <a:gd name="connsiteY359" fmla="*/ 156974 h 200050"/>
              <a:gd name="connsiteX360" fmla="*/ 2990332 w 4758517"/>
              <a:gd name="connsiteY360" fmla="*/ 102538 h 200050"/>
              <a:gd name="connsiteX361" fmla="*/ 2980960 w 4758517"/>
              <a:gd name="connsiteY361" fmla="*/ 48978 h 200050"/>
              <a:gd name="connsiteX362" fmla="*/ 2956134 w 4758517"/>
              <a:gd name="connsiteY362" fmla="*/ 31089 h 200050"/>
              <a:gd name="connsiteX363" fmla="*/ 2805483 w 4758517"/>
              <a:gd name="connsiteY363" fmla="*/ 31089 h 200050"/>
              <a:gd name="connsiteX364" fmla="*/ 2780465 w 4758517"/>
              <a:gd name="connsiteY364" fmla="*/ 48978 h 200050"/>
              <a:gd name="connsiteX365" fmla="*/ 2771067 w 4758517"/>
              <a:gd name="connsiteY365" fmla="*/ 102538 h 200050"/>
              <a:gd name="connsiteX366" fmla="*/ 2780465 w 4758517"/>
              <a:gd name="connsiteY366" fmla="*/ 156974 h 200050"/>
              <a:gd name="connsiteX367" fmla="*/ 2805483 w 4758517"/>
              <a:gd name="connsiteY367" fmla="*/ 175082 h 200050"/>
              <a:gd name="connsiteX368" fmla="*/ 2830309 w 4758517"/>
              <a:gd name="connsiteY368" fmla="*/ 156974 h 200050"/>
              <a:gd name="connsiteX369" fmla="*/ 2839681 w 4758517"/>
              <a:gd name="connsiteY369" fmla="*/ 102538 h 200050"/>
              <a:gd name="connsiteX370" fmla="*/ 2830309 w 4758517"/>
              <a:gd name="connsiteY370" fmla="*/ 48978 h 200050"/>
              <a:gd name="connsiteX371" fmla="*/ 2805483 w 4758517"/>
              <a:gd name="connsiteY371" fmla="*/ 31089 h 200050"/>
              <a:gd name="connsiteX372" fmla="*/ 2654832 w 4758517"/>
              <a:gd name="connsiteY372" fmla="*/ 31089 h 200050"/>
              <a:gd name="connsiteX373" fmla="*/ 2629814 w 4758517"/>
              <a:gd name="connsiteY373" fmla="*/ 48978 h 200050"/>
              <a:gd name="connsiteX374" fmla="*/ 2620416 w 4758517"/>
              <a:gd name="connsiteY374" fmla="*/ 102538 h 200050"/>
              <a:gd name="connsiteX375" fmla="*/ 2629814 w 4758517"/>
              <a:gd name="connsiteY375" fmla="*/ 156974 h 200050"/>
              <a:gd name="connsiteX376" fmla="*/ 2654832 w 4758517"/>
              <a:gd name="connsiteY376" fmla="*/ 175082 h 200050"/>
              <a:gd name="connsiteX377" fmla="*/ 2679659 w 4758517"/>
              <a:gd name="connsiteY377" fmla="*/ 156974 h 200050"/>
              <a:gd name="connsiteX378" fmla="*/ 2689031 w 4758517"/>
              <a:gd name="connsiteY378" fmla="*/ 102538 h 200050"/>
              <a:gd name="connsiteX379" fmla="*/ 2679659 w 4758517"/>
              <a:gd name="connsiteY379" fmla="*/ 48978 h 200050"/>
              <a:gd name="connsiteX380" fmla="*/ 2654832 w 4758517"/>
              <a:gd name="connsiteY380" fmla="*/ 31089 h 200050"/>
              <a:gd name="connsiteX381" fmla="*/ 1530377 w 4758517"/>
              <a:gd name="connsiteY381" fmla="*/ 28020 h 200050"/>
              <a:gd name="connsiteX382" fmla="*/ 1518517 w 4758517"/>
              <a:gd name="connsiteY382" fmla="*/ 42113 h 200050"/>
              <a:gd name="connsiteX383" fmla="*/ 1505177 w 4758517"/>
              <a:gd name="connsiteY383" fmla="*/ 55877 h 200050"/>
              <a:gd name="connsiteX384" fmla="*/ 1570697 w 4758517"/>
              <a:gd name="connsiteY384" fmla="*/ 55877 h 200050"/>
              <a:gd name="connsiteX385" fmla="*/ 1581872 w 4758517"/>
              <a:gd name="connsiteY385" fmla="*/ 42607 h 200050"/>
              <a:gd name="connsiteX386" fmla="*/ 1591733 w 4758517"/>
              <a:gd name="connsiteY386" fmla="*/ 28020 h 200050"/>
              <a:gd name="connsiteX387" fmla="*/ 2393522 w 4758517"/>
              <a:gd name="connsiteY387" fmla="*/ 25624 h 200050"/>
              <a:gd name="connsiteX388" fmla="*/ 2400097 w 4758517"/>
              <a:gd name="connsiteY388" fmla="*/ 27596 h 200050"/>
              <a:gd name="connsiteX389" fmla="*/ 2385825 w 4758517"/>
              <a:gd name="connsiteY389" fmla="*/ 90568 h 200050"/>
              <a:gd name="connsiteX390" fmla="*/ 2363502 w 4758517"/>
              <a:gd name="connsiteY390" fmla="*/ 140885 h 200050"/>
              <a:gd name="connsiteX391" fmla="*/ 2383497 w 4758517"/>
              <a:gd name="connsiteY391" fmla="*/ 168605 h 200050"/>
              <a:gd name="connsiteX392" fmla="*/ 2409080 w 4758517"/>
              <a:gd name="connsiteY392" fmla="*/ 189093 h 200050"/>
              <a:gd name="connsiteX393" fmla="*/ 2404917 w 4758517"/>
              <a:gd name="connsiteY393" fmla="*/ 192818 h 200050"/>
              <a:gd name="connsiteX394" fmla="*/ 2401411 w 4758517"/>
              <a:gd name="connsiteY394" fmla="*/ 197200 h 200050"/>
              <a:gd name="connsiteX395" fmla="*/ 2376924 w 4758517"/>
              <a:gd name="connsiteY395" fmla="*/ 177150 h 200050"/>
              <a:gd name="connsiteX396" fmla="*/ 2357366 w 4758517"/>
              <a:gd name="connsiteY396" fmla="*/ 150527 h 200050"/>
              <a:gd name="connsiteX397" fmla="*/ 2335618 w 4758517"/>
              <a:gd name="connsiteY397" fmla="*/ 178109 h 200050"/>
              <a:gd name="connsiteX398" fmla="*/ 2311568 w 4758517"/>
              <a:gd name="connsiteY398" fmla="*/ 198954 h 200050"/>
              <a:gd name="connsiteX399" fmla="*/ 2308309 w 4758517"/>
              <a:gd name="connsiteY399" fmla="*/ 194571 h 200050"/>
              <a:gd name="connsiteX400" fmla="*/ 2304557 w 4758517"/>
              <a:gd name="connsiteY400" fmla="*/ 190846 h 200050"/>
              <a:gd name="connsiteX401" fmla="*/ 2329345 w 4758517"/>
              <a:gd name="connsiteY401" fmla="*/ 169646 h 200050"/>
              <a:gd name="connsiteX402" fmla="*/ 2351668 w 4758517"/>
              <a:gd name="connsiteY402" fmla="*/ 140227 h 200050"/>
              <a:gd name="connsiteX403" fmla="*/ 2333838 w 4758517"/>
              <a:gd name="connsiteY403" fmla="*/ 92649 h 200050"/>
              <a:gd name="connsiteX404" fmla="*/ 2322087 w 4758517"/>
              <a:gd name="connsiteY404" fmla="*/ 36361 h 200050"/>
              <a:gd name="connsiteX405" fmla="*/ 2309158 w 4758517"/>
              <a:gd name="connsiteY405" fmla="*/ 36361 h 200050"/>
              <a:gd name="connsiteX406" fmla="*/ 2309158 w 4758517"/>
              <a:gd name="connsiteY406" fmla="*/ 26281 h 200050"/>
              <a:gd name="connsiteX407" fmla="*/ 2391769 w 4758517"/>
              <a:gd name="connsiteY407" fmla="*/ 26281 h 200050"/>
              <a:gd name="connsiteX408" fmla="*/ 1847455 w 4758517"/>
              <a:gd name="connsiteY408" fmla="*/ 24733 h 200050"/>
              <a:gd name="connsiteX409" fmla="*/ 1847455 w 4758517"/>
              <a:gd name="connsiteY409" fmla="*/ 43825 h 200050"/>
              <a:gd name="connsiteX410" fmla="*/ 1885803 w 4758517"/>
              <a:gd name="connsiteY410" fmla="*/ 43825 h 200050"/>
              <a:gd name="connsiteX411" fmla="*/ 1885803 w 4758517"/>
              <a:gd name="connsiteY411" fmla="*/ 24733 h 200050"/>
              <a:gd name="connsiteX412" fmla="*/ 1795960 w 4758517"/>
              <a:gd name="connsiteY412" fmla="*/ 24733 h 200050"/>
              <a:gd name="connsiteX413" fmla="*/ 1795960 w 4758517"/>
              <a:gd name="connsiteY413" fmla="*/ 42728 h 200050"/>
              <a:gd name="connsiteX414" fmla="*/ 1795960 w 4758517"/>
              <a:gd name="connsiteY414" fmla="*/ 43825 h 200050"/>
              <a:gd name="connsiteX415" fmla="*/ 1837375 w 4758517"/>
              <a:gd name="connsiteY415" fmla="*/ 43825 h 200050"/>
              <a:gd name="connsiteX416" fmla="*/ 1837375 w 4758517"/>
              <a:gd name="connsiteY416" fmla="*/ 24733 h 200050"/>
              <a:gd name="connsiteX417" fmla="*/ 3630295 w 4758517"/>
              <a:gd name="connsiteY417" fmla="*/ 23227 h 200050"/>
              <a:gd name="connsiteX418" fmla="*/ 3744214 w 4758517"/>
              <a:gd name="connsiteY418" fmla="*/ 23227 h 200050"/>
              <a:gd name="connsiteX419" fmla="*/ 3744214 w 4758517"/>
              <a:gd name="connsiteY419" fmla="*/ 34376 h 200050"/>
              <a:gd name="connsiteX420" fmla="*/ 3693815 w 4758517"/>
              <a:gd name="connsiteY420" fmla="*/ 34376 h 200050"/>
              <a:gd name="connsiteX421" fmla="*/ 3693815 w 4758517"/>
              <a:gd name="connsiteY421" fmla="*/ 182944 h 200050"/>
              <a:gd name="connsiteX422" fmla="*/ 3680475 w 4758517"/>
              <a:gd name="connsiteY422" fmla="*/ 182944 h 200050"/>
              <a:gd name="connsiteX423" fmla="*/ 3680475 w 4758517"/>
              <a:gd name="connsiteY423" fmla="*/ 34376 h 200050"/>
              <a:gd name="connsiteX424" fmla="*/ 3630295 w 4758517"/>
              <a:gd name="connsiteY424" fmla="*/ 34376 h 200050"/>
              <a:gd name="connsiteX425" fmla="*/ 3489012 w 4758517"/>
              <a:gd name="connsiteY425" fmla="*/ 23227 h 200050"/>
              <a:gd name="connsiteX426" fmla="*/ 3530411 w 4758517"/>
              <a:gd name="connsiteY426" fmla="*/ 23227 h 200050"/>
              <a:gd name="connsiteX427" fmla="*/ 3573113 w 4758517"/>
              <a:gd name="connsiteY427" fmla="*/ 33268 h 200050"/>
              <a:gd name="connsiteX428" fmla="*/ 3588688 w 4758517"/>
              <a:gd name="connsiteY428" fmla="*/ 68134 h 200050"/>
              <a:gd name="connsiteX429" fmla="*/ 3573305 w 4758517"/>
              <a:gd name="connsiteY429" fmla="*/ 103795 h 200050"/>
              <a:gd name="connsiteX430" fmla="*/ 3531288 w 4758517"/>
              <a:gd name="connsiteY430" fmla="*/ 115453 h 200050"/>
              <a:gd name="connsiteX431" fmla="*/ 3502133 w 4758517"/>
              <a:gd name="connsiteY431" fmla="*/ 115453 h 200050"/>
              <a:gd name="connsiteX432" fmla="*/ 3502133 w 4758517"/>
              <a:gd name="connsiteY432" fmla="*/ 182944 h 200050"/>
              <a:gd name="connsiteX433" fmla="*/ 3489012 w 4758517"/>
              <a:gd name="connsiteY433" fmla="*/ 182944 h 200050"/>
              <a:gd name="connsiteX434" fmla="*/ 3324666 w 4758517"/>
              <a:gd name="connsiteY434" fmla="*/ 23227 h 200050"/>
              <a:gd name="connsiteX435" fmla="*/ 3366065 w 4758517"/>
              <a:gd name="connsiteY435" fmla="*/ 23227 h 200050"/>
              <a:gd name="connsiteX436" fmla="*/ 3408767 w 4758517"/>
              <a:gd name="connsiteY436" fmla="*/ 33268 h 200050"/>
              <a:gd name="connsiteX437" fmla="*/ 3424342 w 4758517"/>
              <a:gd name="connsiteY437" fmla="*/ 68134 h 200050"/>
              <a:gd name="connsiteX438" fmla="*/ 3408959 w 4758517"/>
              <a:gd name="connsiteY438" fmla="*/ 103795 h 200050"/>
              <a:gd name="connsiteX439" fmla="*/ 3366942 w 4758517"/>
              <a:gd name="connsiteY439" fmla="*/ 115453 h 200050"/>
              <a:gd name="connsiteX440" fmla="*/ 3337786 w 4758517"/>
              <a:gd name="connsiteY440" fmla="*/ 115453 h 200050"/>
              <a:gd name="connsiteX441" fmla="*/ 3337786 w 4758517"/>
              <a:gd name="connsiteY441" fmla="*/ 182944 h 200050"/>
              <a:gd name="connsiteX442" fmla="*/ 3324666 w 4758517"/>
              <a:gd name="connsiteY442" fmla="*/ 182944 h 200050"/>
              <a:gd name="connsiteX443" fmla="*/ 2470012 w 4758517"/>
              <a:gd name="connsiteY443" fmla="*/ 23227 h 200050"/>
              <a:gd name="connsiteX444" fmla="*/ 2542971 w 4758517"/>
              <a:gd name="connsiteY444" fmla="*/ 23227 h 200050"/>
              <a:gd name="connsiteX445" fmla="*/ 2542971 w 4758517"/>
              <a:gd name="connsiteY445" fmla="*/ 34376 h 200050"/>
              <a:gd name="connsiteX446" fmla="*/ 2481406 w 4758517"/>
              <a:gd name="connsiteY446" fmla="*/ 34376 h 200050"/>
              <a:gd name="connsiteX447" fmla="*/ 2476804 w 4758517"/>
              <a:gd name="connsiteY447" fmla="*/ 88070 h 200050"/>
              <a:gd name="connsiteX448" fmla="*/ 2488939 w 4758517"/>
              <a:gd name="connsiteY448" fmla="*/ 82523 h 200050"/>
              <a:gd name="connsiteX449" fmla="*/ 2503538 w 4758517"/>
              <a:gd name="connsiteY449" fmla="*/ 80420 h 200050"/>
              <a:gd name="connsiteX450" fmla="*/ 2537052 w 4758517"/>
              <a:gd name="connsiteY450" fmla="*/ 92734 h 200050"/>
              <a:gd name="connsiteX451" fmla="*/ 2550843 w 4758517"/>
              <a:gd name="connsiteY451" fmla="*/ 131682 h 200050"/>
              <a:gd name="connsiteX452" fmla="*/ 2543546 w 4758517"/>
              <a:gd name="connsiteY452" fmla="*/ 161103 h 200050"/>
              <a:gd name="connsiteX453" fmla="*/ 2525152 w 4758517"/>
              <a:gd name="connsiteY453" fmla="*/ 179460 h 200050"/>
              <a:gd name="connsiteX454" fmla="*/ 2500908 w 4758517"/>
              <a:gd name="connsiteY454" fmla="*/ 185792 h 200050"/>
              <a:gd name="connsiteX455" fmla="*/ 2470834 w 4758517"/>
              <a:gd name="connsiteY455" fmla="*/ 179177 h 200050"/>
              <a:gd name="connsiteX456" fmla="*/ 2451605 w 4758517"/>
              <a:gd name="connsiteY456" fmla="*/ 164999 h 200050"/>
              <a:gd name="connsiteX457" fmla="*/ 2458617 w 4758517"/>
              <a:gd name="connsiteY457" fmla="*/ 156012 h 200050"/>
              <a:gd name="connsiteX458" fmla="*/ 2475189 w 4758517"/>
              <a:gd name="connsiteY458" fmla="*/ 169055 h 200050"/>
              <a:gd name="connsiteX459" fmla="*/ 2500471 w 4758517"/>
              <a:gd name="connsiteY459" fmla="*/ 174864 h 200050"/>
              <a:gd name="connsiteX460" fmla="*/ 2526656 w 4758517"/>
              <a:gd name="connsiteY460" fmla="*/ 163191 h 200050"/>
              <a:gd name="connsiteX461" fmla="*/ 2537722 w 4758517"/>
              <a:gd name="connsiteY461" fmla="*/ 132120 h 200050"/>
              <a:gd name="connsiteX462" fmla="*/ 2527807 w 4758517"/>
              <a:gd name="connsiteY462" fmla="*/ 102089 h 200050"/>
              <a:gd name="connsiteX463" fmla="*/ 2501128 w 4758517"/>
              <a:gd name="connsiteY463" fmla="*/ 91129 h 200050"/>
              <a:gd name="connsiteX464" fmla="*/ 2486008 w 4758517"/>
              <a:gd name="connsiteY464" fmla="*/ 93869 h 200050"/>
              <a:gd name="connsiteX465" fmla="*/ 2472860 w 4758517"/>
              <a:gd name="connsiteY465" fmla="*/ 101213 h 200050"/>
              <a:gd name="connsiteX466" fmla="*/ 2464534 w 4758517"/>
              <a:gd name="connsiteY466" fmla="*/ 96171 h 200050"/>
              <a:gd name="connsiteX467" fmla="*/ 2236627 w 4758517"/>
              <a:gd name="connsiteY467" fmla="*/ 21461 h 200050"/>
              <a:gd name="connsiteX468" fmla="*/ 2236627 w 4758517"/>
              <a:gd name="connsiteY468" fmla="*/ 56959 h 200050"/>
              <a:gd name="connsiteX469" fmla="*/ 2280890 w 4758517"/>
              <a:gd name="connsiteY469" fmla="*/ 56959 h 200050"/>
              <a:gd name="connsiteX470" fmla="*/ 2280890 w 4758517"/>
              <a:gd name="connsiteY470" fmla="*/ 21461 h 200050"/>
              <a:gd name="connsiteX471" fmla="*/ 10492 w 4758517"/>
              <a:gd name="connsiteY471" fmla="*/ 20789 h 200050"/>
              <a:gd name="connsiteX472" fmla="*/ 10492 w 4758517"/>
              <a:gd name="connsiteY472" fmla="*/ 176836 h 200050"/>
              <a:gd name="connsiteX473" fmla="*/ 169167 w 4758517"/>
              <a:gd name="connsiteY473" fmla="*/ 176836 h 200050"/>
              <a:gd name="connsiteX474" fmla="*/ 169167 w 4758517"/>
              <a:gd name="connsiteY474" fmla="*/ 20789 h 200050"/>
              <a:gd name="connsiteX475" fmla="*/ 2956134 w 4758517"/>
              <a:gd name="connsiteY475" fmla="*/ 20379 h 200050"/>
              <a:gd name="connsiteX476" fmla="*/ 2990425 w 4758517"/>
              <a:gd name="connsiteY476" fmla="*/ 40665 h 200050"/>
              <a:gd name="connsiteX477" fmla="*/ 3003014 w 4758517"/>
              <a:gd name="connsiteY477" fmla="*/ 102538 h 200050"/>
              <a:gd name="connsiteX478" fmla="*/ 2990425 w 4758517"/>
              <a:gd name="connsiteY478" fmla="*/ 165205 h 200050"/>
              <a:gd name="connsiteX479" fmla="*/ 2956134 w 4758517"/>
              <a:gd name="connsiteY479" fmla="*/ 185792 h 200050"/>
              <a:gd name="connsiteX480" fmla="*/ 2921651 w 4758517"/>
              <a:gd name="connsiteY480" fmla="*/ 165205 h 200050"/>
              <a:gd name="connsiteX481" fmla="*/ 2909035 w 4758517"/>
              <a:gd name="connsiteY481" fmla="*/ 102538 h 200050"/>
              <a:gd name="connsiteX482" fmla="*/ 2921651 w 4758517"/>
              <a:gd name="connsiteY482" fmla="*/ 40665 h 200050"/>
              <a:gd name="connsiteX483" fmla="*/ 2956134 w 4758517"/>
              <a:gd name="connsiteY483" fmla="*/ 20379 h 200050"/>
              <a:gd name="connsiteX484" fmla="*/ 2805483 w 4758517"/>
              <a:gd name="connsiteY484" fmla="*/ 20379 h 200050"/>
              <a:gd name="connsiteX485" fmla="*/ 2839774 w 4758517"/>
              <a:gd name="connsiteY485" fmla="*/ 40665 h 200050"/>
              <a:gd name="connsiteX486" fmla="*/ 2852363 w 4758517"/>
              <a:gd name="connsiteY486" fmla="*/ 102538 h 200050"/>
              <a:gd name="connsiteX487" fmla="*/ 2839774 w 4758517"/>
              <a:gd name="connsiteY487" fmla="*/ 165205 h 200050"/>
              <a:gd name="connsiteX488" fmla="*/ 2805483 w 4758517"/>
              <a:gd name="connsiteY488" fmla="*/ 185792 h 200050"/>
              <a:gd name="connsiteX489" fmla="*/ 2771000 w 4758517"/>
              <a:gd name="connsiteY489" fmla="*/ 165205 h 200050"/>
              <a:gd name="connsiteX490" fmla="*/ 2758384 w 4758517"/>
              <a:gd name="connsiteY490" fmla="*/ 102538 h 200050"/>
              <a:gd name="connsiteX491" fmla="*/ 2771000 w 4758517"/>
              <a:gd name="connsiteY491" fmla="*/ 40665 h 200050"/>
              <a:gd name="connsiteX492" fmla="*/ 2805483 w 4758517"/>
              <a:gd name="connsiteY492" fmla="*/ 20379 h 200050"/>
              <a:gd name="connsiteX493" fmla="*/ 2654832 w 4758517"/>
              <a:gd name="connsiteY493" fmla="*/ 20379 h 200050"/>
              <a:gd name="connsiteX494" fmla="*/ 2689124 w 4758517"/>
              <a:gd name="connsiteY494" fmla="*/ 40665 h 200050"/>
              <a:gd name="connsiteX495" fmla="*/ 2701713 w 4758517"/>
              <a:gd name="connsiteY495" fmla="*/ 102538 h 200050"/>
              <a:gd name="connsiteX496" fmla="*/ 2689124 w 4758517"/>
              <a:gd name="connsiteY496" fmla="*/ 165205 h 200050"/>
              <a:gd name="connsiteX497" fmla="*/ 2654832 w 4758517"/>
              <a:gd name="connsiteY497" fmla="*/ 185792 h 200050"/>
              <a:gd name="connsiteX498" fmla="*/ 2620350 w 4758517"/>
              <a:gd name="connsiteY498" fmla="*/ 165205 h 200050"/>
              <a:gd name="connsiteX499" fmla="*/ 2607733 w 4758517"/>
              <a:gd name="connsiteY499" fmla="*/ 102538 h 200050"/>
              <a:gd name="connsiteX500" fmla="*/ 2620350 w 4758517"/>
              <a:gd name="connsiteY500" fmla="*/ 40665 h 200050"/>
              <a:gd name="connsiteX501" fmla="*/ 2654832 w 4758517"/>
              <a:gd name="connsiteY501" fmla="*/ 20379 h 200050"/>
              <a:gd name="connsiteX502" fmla="*/ 3065369 w 4758517"/>
              <a:gd name="connsiteY502" fmla="*/ 13353 h 200050"/>
              <a:gd name="connsiteX503" fmla="*/ 3251628 w 4758517"/>
              <a:gd name="connsiteY503" fmla="*/ 13353 h 200050"/>
              <a:gd name="connsiteX504" fmla="*/ 3251628 w 4758517"/>
              <a:gd name="connsiteY504" fmla="*/ 23433 h 200050"/>
              <a:gd name="connsiteX505" fmla="*/ 3163758 w 4758517"/>
              <a:gd name="connsiteY505" fmla="*/ 23433 h 200050"/>
              <a:gd name="connsiteX506" fmla="*/ 3156828 w 4758517"/>
              <a:gd name="connsiteY506" fmla="*/ 38936 h 200050"/>
              <a:gd name="connsiteX507" fmla="*/ 3149733 w 4758517"/>
              <a:gd name="connsiteY507" fmla="*/ 53453 h 200050"/>
              <a:gd name="connsiteX508" fmla="*/ 3227962 w 4758517"/>
              <a:gd name="connsiteY508" fmla="*/ 53453 h 200050"/>
              <a:gd name="connsiteX509" fmla="*/ 3227962 w 4758517"/>
              <a:gd name="connsiteY509" fmla="*/ 155566 h 200050"/>
              <a:gd name="connsiteX510" fmla="*/ 3217006 w 4758517"/>
              <a:gd name="connsiteY510" fmla="*/ 155566 h 200050"/>
              <a:gd name="connsiteX511" fmla="*/ 3217006 w 4758517"/>
              <a:gd name="connsiteY511" fmla="*/ 63533 h 200050"/>
              <a:gd name="connsiteX512" fmla="*/ 3099334 w 4758517"/>
              <a:gd name="connsiteY512" fmla="*/ 63533 h 200050"/>
              <a:gd name="connsiteX513" fmla="*/ 3099334 w 4758517"/>
              <a:gd name="connsiteY513" fmla="*/ 155566 h 200050"/>
              <a:gd name="connsiteX514" fmla="*/ 3088816 w 4758517"/>
              <a:gd name="connsiteY514" fmla="*/ 155566 h 200050"/>
              <a:gd name="connsiteX515" fmla="*/ 3088816 w 4758517"/>
              <a:gd name="connsiteY515" fmla="*/ 53453 h 200050"/>
              <a:gd name="connsiteX516" fmla="*/ 3138558 w 4758517"/>
              <a:gd name="connsiteY516" fmla="*/ 53453 h 200050"/>
              <a:gd name="connsiteX517" fmla="*/ 3145515 w 4758517"/>
              <a:gd name="connsiteY517" fmla="*/ 38772 h 200050"/>
              <a:gd name="connsiteX518" fmla="*/ 3151486 w 4758517"/>
              <a:gd name="connsiteY518" fmla="*/ 23433 h 200050"/>
              <a:gd name="connsiteX519" fmla="*/ 3065369 w 4758517"/>
              <a:gd name="connsiteY519" fmla="*/ 23433 h 200050"/>
              <a:gd name="connsiteX520" fmla="*/ 2210112 w 4758517"/>
              <a:gd name="connsiteY520" fmla="*/ 11600 h 200050"/>
              <a:gd name="connsiteX521" fmla="*/ 2308720 w 4758517"/>
              <a:gd name="connsiteY521" fmla="*/ 11600 h 200050"/>
              <a:gd name="connsiteX522" fmla="*/ 2308720 w 4758517"/>
              <a:gd name="connsiteY522" fmla="*/ 21461 h 200050"/>
              <a:gd name="connsiteX523" fmla="*/ 2291190 w 4758517"/>
              <a:gd name="connsiteY523" fmla="*/ 21461 h 200050"/>
              <a:gd name="connsiteX524" fmla="*/ 2291190 w 4758517"/>
              <a:gd name="connsiteY524" fmla="*/ 143076 h 200050"/>
              <a:gd name="connsiteX525" fmla="*/ 2310473 w 4758517"/>
              <a:gd name="connsiteY525" fmla="*/ 139570 h 200050"/>
              <a:gd name="connsiteX526" fmla="*/ 2311131 w 4758517"/>
              <a:gd name="connsiteY526" fmla="*/ 148992 h 200050"/>
              <a:gd name="connsiteX527" fmla="*/ 2291190 w 4758517"/>
              <a:gd name="connsiteY527" fmla="*/ 152718 h 200050"/>
              <a:gd name="connsiteX528" fmla="*/ 2291190 w 4758517"/>
              <a:gd name="connsiteY528" fmla="*/ 198735 h 200050"/>
              <a:gd name="connsiteX529" fmla="*/ 2280890 w 4758517"/>
              <a:gd name="connsiteY529" fmla="*/ 198735 h 200050"/>
              <a:gd name="connsiteX530" fmla="*/ 2280890 w 4758517"/>
              <a:gd name="connsiteY530" fmla="*/ 154690 h 200050"/>
              <a:gd name="connsiteX531" fmla="*/ 2243639 w 4758517"/>
              <a:gd name="connsiteY531" fmla="*/ 161428 h 200050"/>
              <a:gd name="connsiteX532" fmla="*/ 2210989 w 4758517"/>
              <a:gd name="connsiteY532" fmla="*/ 167180 h 200050"/>
              <a:gd name="connsiteX533" fmla="*/ 2208578 w 4758517"/>
              <a:gd name="connsiteY533" fmla="*/ 156881 h 200050"/>
              <a:gd name="connsiteX534" fmla="*/ 2226328 w 4758517"/>
              <a:gd name="connsiteY534" fmla="*/ 154033 h 200050"/>
              <a:gd name="connsiteX535" fmla="*/ 2226328 w 4758517"/>
              <a:gd name="connsiteY535" fmla="*/ 21461 h 200050"/>
              <a:gd name="connsiteX536" fmla="*/ 2210112 w 4758517"/>
              <a:gd name="connsiteY536" fmla="*/ 21461 h 200050"/>
              <a:gd name="connsiteX537" fmla="*/ 3820484 w 4758517"/>
              <a:gd name="connsiteY537" fmla="*/ 10723 h 200050"/>
              <a:gd name="connsiteX538" fmla="*/ 3968176 w 4758517"/>
              <a:gd name="connsiteY538" fmla="*/ 10723 h 200050"/>
              <a:gd name="connsiteX539" fmla="*/ 3968176 w 4758517"/>
              <a:gd name="connsiteY539" fmla="*/ 87199 h 200050"/>
              <a:gd name="connsiteX540" fmla="*/ 3820484 w 4758517"/>
              <a:gd name="connsiteY540" fmla="*/ 87199 h 200050"/>
              <a:gd name="connsiteX541" fmla="*/ 3820484 w 4758517"/>
              <a:gd name="connsiteY541" fmla="*/ 77338 h 200050"/>
              <a:gd name="connsiteX542" fmla="*/ 3958096 w 4758517"/>
              <a:gd name="connsiteY542" fmla="*/ 77338 h 200050"/>
              <a:gd name="connsiteX543" fmla="*/ 3958096 w 4758517"/>
              <a:gd name="connsiteY543" fmla="*/ 53234 h 200050"/>
              <a:gd name="connsiteX544" fmla="*/ 3830126 w 4758517"/>
              <a:gd name="connsiteY544" fmla="*/ 53234 h 200050"/>
              <a:gd name="connsiteX545" fmla="*/ 3830126 w 4758517"/>
              <a:gd name="connsiteY545" fmla="*/ 44469 h 200050"/>
              <a:gd name="connsiteX546" fmla="*/ 3958096 w 4758517"/>
              <a:gd name="connsiteY546" fmla="*/ 44469 h 200050"/>
              <a:gd name="connsiteX547" fmla="*/ 3958096 w 4758517"/>
              <a:gd name="connsiteY547" fmla="*/ 20584 h 200050"/>
              <a:gd name="connsiteX548" fmla="*/ 3820484 w 4758517"/>
              <a:gd name="connsiteY548" fmla="*/ 20584 h 200050"/>
              <a:gd name="connsiteX549" fmla="*/ 0 w 4758517"/>
              <a:gd name="connsiteY549" fmla="*/ 10299 h 200050"/>
              <a:gd name="connsiteX550" fmla="*/ 179877 w 4758517"/>
              <a:gd name="connsiteY550" fmla="*/ 10299 h 200050"/>
              <a:gd name="connsiteX551" fmla="*/ 179877 w 4758517"/>
              <a:gd name="connsiteY551" fmla="*/ 198721 h 200050"/>
              <a:gd name="connsiteX552" fmla="*/ 169167 w 4758517"/>
              <a:gd name="connsiteY552" fmla="*/ 198721 h 200050"/>
              <a:gd name="connsiteX553" fmla="*/ 169167 w 4758517"/>
              <a:gd name="connsiteY553" fmla="*/ 186888 h 200050"/>
              <a:gd name="connsiteX554" fmla="*/ 10492 w 4758517"/>
              <a:gd name="connsiteY554" fmla="*/ 186888 h 200050"/>
              <a:gd name="connsiteX555" fmla="*/ 10492 w 4758517"/>
              <a:gd name="connsiteY555" fmla="*/ 198721 h 200050"/>
              <a:gd name="connsiteX556" fmla="*/ 0 w 4758517"/>
              <a:gd name="connsiteY556" fmla="*/ 198721 h 200050"/>
              <a:gd name="connsiteX557" fmla="*/ 2021662 w 4758517"/>
              <a:gd name="connsiteY557" fmla="*/ 644 h 200050"/>
              <a:gd name="connsiteX558" fmla="*/ 2032180 w 4758517"/>
              <a:gd name="connsiteY558" fmla="*/ 644 h 200050"/>
              <a:gd name="connsiteX559" fmla="*/ 2032180 w 4758517"/>
              <a:gd name="connsiteY559" fmla="*/ 19270 h 200050"/>
              <a:gd name="connsiteX560" fmla="*/ 2093317 w 4758517"/>
              <a:gd name="connsiteY560" fmla="*/ 19270 h 200050"/>
              <a:gd name="connsiteX561" fmla="*/ 2093317 w 4758517"/>
              <a:gd name="connsiteY561" fmla="*/ 644 h 200050"/>
              <a:gd name="connsiteX562" fmla="*/ 2103616 w 4758517"/>
              <a:gd name="connsiteY562" fmla="*/ 644 h 200050"/>
              <a:gd name="connsiteX563" fmla="*/ 2103616 w 4758517"/>
              <a:gd name="connsiteY563" fmla="*/ 19270 h 200050"/>
              <a:gd name="connsiteX564" fmla="*/ 2157959 w 4758517"/>
              <a:gd name="connsiteY564" fmla="*/ 19270 h 200050"/>
              <a:gd name="connsiteX565" fmla="*/ 2157959 w 4758517"/>
              <a:gd name="connsiteY565" fmla="*/ 29130 h 200050"/>
              <a:gd name="connsiteX566" fmla="*/ 2103616 w 4758517"/>
              <a:gd name="connsiteY566" fmla="*/ 29130 h 200050"/>
              <a:gd name="connsiteX567" fmla="*/ 2103616 w 4758517"/>
              <a:gd name="connsiteY567" fmla="*/ 48413 h 200050"/>
              <a:gd name="connsiteX568" fmla="*/ 2093317 w 4758517"/>
              <a:gd name="connsiteY568" fmla="*/ 48413 h 200050"/>
              <a:gd name="connsiteX569" fmla="*/ 2093317 w 4758517"/>
              <a:gd name="connsiteY569" fmla="*/ 29130 h 200050"/>
              <a:gd name="connsiteX570" fmla="*/ 2032180 w 4758517"/>
              <a:gd name="connsiteY570" fmla="*/ 29130 h 200050"/>
              <a:gd name="connsiteX571" fmla="*/ 2032180 w 4758517"/>
              <a:gd name="connsiteY571" fmla="*/ 49070 h 200050"/>
              <a:gd name="connsiteX572" fmla="*/ 2021662 w 4758517"/>
              <a:gd name="connsiteY572" fmla="*/ 49070 h 200050"/>
              <a:gd name="connsiteX573" fmla="*/ 2021662 w 4758517"/>
              <a:gd name="connsiteY573" fmla="*/ 29130 h 200050"/>
              <a:gd name="connsiteX574" fmla="*/ 1967319 w 4758517"/>
              <a:gd name="connsiteY574" fmla="*/ 29130 h 200050"/>
              <a:gd name="connsiteX575" fmla="*/ 1967319 w 4758517"/>
              <a:gd name="connsiteY575" fmla="*/ 19270 h 200050"/>
              <a:gd name="connsiteX576" fmla="*/ 2021662 w 4758517"/>
              <a:gd name="connsiteY576" fmla="*/ 19270 h 200050"/>
              <a:gd name="connsiteX577" fmla="*/ 4166762 w 4758517"/>
              <a:gd name="connsiteY577" fmla="*/ 438 h 200050"/>
              <a:gd name="connsiteX578" fmla="*/ 4177060 w 4758517"/>
              <a:gd name="connsiteY578" fmla="*/ 438 h 200050"/>
              <a:gd name="connsiteX579" fmla="*/ 4178814 w 4758517"/>
              <a:gd name="connsiteY579" fmla="*/ 23884 h 200050"/>
              <a:gd name="connsiteX580" fmla="*/ 4247838 w 4758517"/>
              <a:gd name="connsiteY580" fmla="*/ 23884 h 200050"/>
              <a:gd name="connsiteX581" fmla="*/ 4247838 w 4758517"/>
              <a:gd name="connsiteY581" fmla="*/ 33061 h 200050"/>
              <a:gd name="connsiteX582" fmla="*/ 4179909 w 4758517"/>
              <a:gd name="connsiteY582" fmla="*/ 33061 h 200050"/>
              <a:gd name="connsiteX583" fmla="*/ 4186838 w 4758517"/>
              <a:gd name="connsiteY583" fmla="*/ 65393 h 200050"/>
              <a:gd name="connsiteX584" fmla="*/ 4196563 w 4758517"/>
              <a:gd name="connsiteY584" fmla="*/ 91796 h 200050"/>
              <a:gd name="connsiteX585" fmla="*/ 4211134 w 4758517"/>
              <a:gd name="connsiteY585" fmla="*/ 70461 h 200050"/>
              <a:gd name="connsiteX586" fmla="*/ 4222420 w 4758517"/>
              <a:gd name="connsiteY586" fmla="*/ 46668 h 200050"/>
              <a:gd name="connsiteX587" fmla="*/ 4232062 w 4758517"/>
              <a:gd name="connsiteY587" fmla="*/ 49083 h 200050"/>
              <a:gd name="connsiteX588" fmla="*/ 4218640 w 4758517"/>
              <a:gd name="connsiteY588" fmla="*/ 77146 h 200050"/>
              <a:gd name="connsiteX589" fmla="*/ 4201602 w 4758517"/>
              <a:gd name="connsiteY589" fmla="*/ 101447 h 200050"/>
              <a:gd name="connsiteX590" fmla="*/ 4216120 w 4758517"/>
              <a:gd name="connsiteY590" fmla="*/ 120228 h 200050"/>
              <a:gd name="connsiteX591" fmla="*/ 4230966 w 4758517"/>
              <a:gd name="connsiteY591" fmla="*/ 126860 h 200050"/>
              <a:gd name="connsiteX592" fmla="*/ 4236883 w 4758517"/>
              <a:gd name="connsiteY592" fmla="*/ 120172 h 200050"/>
              <a:gd name="connsiteX593" fmla="*/ 4239512 w 4758517"/>
              <a:gd name="connsiteY593" fmla="*/ 98376 h 200050"/>
              <a:gd name="connsiteX594" fmla="*/ 4243812 w 4758517"/>
              <a:gd name="connsiteY594" fmla="*/ 101255 h 200050"/>
              <a:gd name="connsiteX595" fmla="*/ 4248277 w 4758517"/>
              <a:gd name="connsiteY595" fmla="*/ 102982 h 200050"/>
              <a:gd name="connsiteX596" fmla="*/ 4243182 w 4758517"/>
              <a:gd name="connsiteY596" fmla="*/ 129464 h 200050"/>
              <a:gd name="connsiteX597" fmla="*/ 4230528 w 4758517"/>
              <a:gd name="connsiteY597" fmla="*/ 136721 h 200050"/>
              <a:gd name="connsiteX598" fmla="*/ 4211573 w 4758517"/>
              <a:gd name="connsiteY598" fmla="*/ 129437 h 200050"/>
              <a:gd name="connsiteX599" fmla="*/ 4194590 w 4758517"/>
              <a:gd name="connsiteY599" fmla="*/ 109343 h 200050"/>
              <a:gd name="connsiteX600" fmla="*/ 4179717 w 4758517"/>
              <a:gd name="connsiteY600" fmla="*/ 123023 h 200050"/>
              <a:gd name="connsiteX601" fmla="*/ 4163694 w 4758517"/>
              <a:gd name="connsiteY601" fmla="*/ 134749 h 200050"/>
              <a:gd name="connsiteX602" fmla="*/ 4160078 w 4758517"/>
              <a:gd name="connsiteY602" fmla="*/ 131052 h 200050"/>
              <a:gd name="connsiteX603" fmla="*/ 4155805 w 4758517"/>
              <a:gd name="connsiteY603" fmla="*/ 127518 h 200050"/>
              <a:gd name="connsiteX604" fmla="*/ 4173472 w 4758517"/>
              <a:gd name="connsiteY604" fmla="*/ 115138 h 200050"/>
              <a:gd name="connsiteX605" fmla="*/ 4189332 w 4758517"/>
              <a:gd name="connsiteY605" fmla="*/ 100131 h 200050"/>
              <a:gd name="connsiteX606" fmla="*/ 4177691 w 4758517"/>
              <a:gd name="connsiteY606" fmla="*/ 69795 h 200050"/>
              <a:gd name="connsiteX607" fmla="*/ 4169829 w 4758517"/>
              <a:gd name="connsiteY607" fmla="*/ 33061 h 200050"/>
              <a:gd name="connsiteX608" fmla="*/ 4081082 w 4758517"/>
              <a:gd name="connsiteY608" fmla="*/ 33061 h 200050"/>
              <a:gd name="connsiteX609" fmla="*/ 4081082 w 4758517"/>
              <a:gd name="connsiteY609" fmla="*/ 56296 h 200050"/>
              <a:gd name="connsiteX610" fmla="*/ 4079541 w 4758517"/>
              <a:gd name="connsiteY610" fmla="*/ 83095 h 200050"/>
              <a:gd name="connsiteX611" fmla="*/ 4073421 w 4758517"/>
              <a:gd name="connsiteY611" fmla="*/ 112331 h 200050"/>
              <a:gd name="connsiteX612" fmla="*/ 4060484 w 4758517"/>
              <a:gd name="connsiteY612" fmla="*/ 139571 h 200050"/>
              <a:gd name="connsiteX613" fmla="*/ 4056732 w 4758517"/>
              <a:gd name="connsiteY613" fmla="*/ 135763 h 200050"/>
              <a:gd name="connsiteX614" fmla="*/ 4052814 w 4758517"/>
              <a:gd name="connsiteY614" fmla="*/ 132777 h 200050"/>
              <a:gd name="connsiteX615" fmla="*/ 4064542 w 4758517"/>
              <a:gd name="connsiteY615" fmla="*/ 107648 h 200050"/>
              <a:gd name="connsiteX616" fmla="*/ 4069794 w 4758517"/>
              <a:gd name="connsiteY616" fmla="*/ 80854 h 200050"/>
              <a:gd name="connsiteX617" fmla="*/ 4071003 w 4758517"/>
              <a:gd name="connsiteY617" fmla="*/ 56296 h 200050"/>
              <a:gd name="connsiteX618" fmla="*/ 4071003 w 4758517"/>
              <a:gd name="connsiteY618" fmla="*/ 23884 h 200050"/>
              <a:gd name="connsiteX619" fmla="*/ 4168515 w 4758517"/>
              <a:gd name="connsiteY619" fmla="*/ 23884 h 200050"/>
              <a:gd name="connsiteX620" fmla="*/ 4167392 w 4758517"/>
              <a:gd name="connsiteY620" fmla="*/ 12326 h 200050"/>
              <a:gd name="connsiteX621" fmla="*/ 4166762 w 4758517"/>
              <a:gd name="connsiteY621" fmla="*/ 438 h 200050"/>
              <a:gd name="connsiteX622" fmla="*/ 1786100 w 4758517"/>
              <a:gd name="connsiteY622" fmla="*/ 438 h 200050"/>
              <a:gd name="connsiteX623" fmla="*/ 1795960 w 4758517"/>
              <a:gd name="connsiteY623" fmla="*/ 438 h 200050"/>
              <a:gd name="connsiteX624" fmla="*/ 1795960 w 4758517"/>
              <a:gd name="connsiteY624" fmla="*/ 15996 h 200050"/>
              <a:gd name="connsiteX625" fmla="*/ 1837375 w 4758517"/>
              <a:gd name="connsiteY625" fmla="*/ 15996 h 200050"/>
              <a:gd name="connsiteX626" fmla="*/ 1837375 w 4758517"/>
              <a:gd name="connsiteY626" fmla="*/ 438 h 200050"/>
              <a:gd name="connsiteX627" fmla="*/ 1847455 w 4758517"/>
              <a:gd name="connsiteY627" fmla="*/ 438 h 200050"/>
              <a:gd name="connsiteX628" fmla="*/ 1847455 w 4758517"/>
              <a:gd name="connsiteY628" fmla="*/ 15996 h 200050"/>
              <a:gd name="connsiteX629" fmla="*/ 1895664 w 4758517"/>
              <a:gd name="connsiteY629" fmla="*/ 15996 h 200050"/>
              <a:gd name="connsiteX630" fmla="*/ 1895664 w 4758517"/>
              <a:gd name="connsiteY630" fmla="*/ 52344 h 200050"/>
              <a:gd name="connsiteX631" fmla="*/ 1847455 w 4758517"/>
              <a:gd name="connsiteY631" fmla="*/ 52344 h 200050"/>
              <a:gd name="connsiteX632" fmla="*/ 1847455 w 4758517"/>
              <a:gd name="connsiteY632" fmla="*/ 72750 h 200050"/>
              <a:gd name="connsiteX633" fmla="*/ 1908373 w 4758517"/>
              <a:gd name="connsiteY633" fmla="*/ 72750 h 200050"/>
              <a:gd name="connsiteX634" fmla="*/ 1908263 w 4758517"/>
              <a:gd name="connsiteY634" fmla="*/ 74361 h 200050"/>
              <a:gd name="connsiteX635" fmla="*/ 1908154 w 4758517"/>
              <a:gd name="connsiteY635" fmla="*/ 77118 h 200050"/>
              <a:gd name="connsiteX636" fmla="*/ 1905278 w 4758517"/>
              <a:gd name="connsiteY636" fmla="*/ 92922 h 200050"/>
              <a:gd name="connsiteX637" fmla="*/ 1901580 w 4758517"/>
              <a:gd name="connsiteY637" fmla="*/ 100347 h 200050"/>
              <a:gd name="connsiteX638" fmla="*/ 1897416 w 4758517"/>
              <a:gd name="connsiteY638" fmla="*/ 102702 h 200050"/>
              <a:gd name="connsiteX639" fmla="*/ 1891938 w 4758517"/>
              <a:gd name="connsiteY639" fmla="*/ 103414 h 200050"/>
              <a:gd name="connsiteX640" fmla="*/ 1884406 w 4758517"/>
              <a:gd name="connsiteY640" fmla="*/ 103634 h 200050"/>
              <a:gd name="connsiteX641" fmla="*/ 1873751 w 4758517"/>
              <a:gd name="connsiteY641" fmla="*/ 103195 h 200050"/>
              <a:gd name="connsiteX642" fmla="*/ 1872984 w 4758517"/>
              <a:gd name="connsiteY642" fmla="*/ 99141 h 200050"/>
              <a:gd name="connsiteX643" fmla="*/ 1871560 w 4758517"/>
              <a:gd name="connsiteY643" fmla="*/ 95086 h 200050"/>
              <a:gd name="connsiteX644" fmla="*/ 1881886 w 4758517"/>
              <a:gd name="connsiteY644" fmla="*/ 95854 h 200050"/>
              <a:gd name="connsiteX645" fmla="*/ 1888433 w 4758517"/>
              <a:gd name="connsiteY645" fmla="*/ 95964 h 200050"/>
              <a:gd name="connsiteX646" fmla="*/ 1891637 w 4758517"/>
              <a:gd name="connsiteY646" fmla="*/ 95717 h 200050"/>
              <a:gd name="connsiteX647" fmla="*/ 1893692 w 4758517"/>
              <a:gd name="connsiteY647" fmla="*/ 94648 h 200050"/>
              <a:gd name="connsiteX648" fmla="*/ 1895746 w 4758517"/>
              <a:gd name="connsiteY648" fmla="*/ 90426 h 200050"/>
              <a:gd name="connsiteX649" fmla="*/ 1897636 w 4758517"/>
              <a:gd name="connsiteY649" fmla="*/ 81269 h 200050"/>
              <a:gd name="connsiteX650" fmla="*/ 1847455 w 4758517"/>
              <a:gd name="connsiteY650" fmla="*/ 81269 h 200050"/>
              <a:gd name="connsiteX651" fmla="*/ 1847455 w 4758517"/>
              <a:gd name="connsiteY651" fmla="*/ 104277 h 200050"/>
              <a:gd name="connsiteX652" fmla="*/ 1837375 w 4758517"/>
              <a:gd name="connsiteY652" fmla="*/ 104277 h 200050"/>
              <a:gd name="connsiteX653" fmla="*/ 1837375 w 4758517"/>
              <a:gd name="connsiteY653" fmla="*/ 81269 h 200050"/>
              <a:gd name="connsiteX654" fmla="*/ 1787414 w 4758517"/>
              <a:gd name="connsiteY654" fmla="*/ 81269 h 200050"/>
              <a:gd name="connsiteX655" fmla="*/ 1766351 w 4758517"/>
              <a:gd name="connsiteY655" fmla="*/ 101483 h 200050"/>
              <a:gd name="connsiteX656" fmla="*/ 1726059 w 4758517"/>
              <a:gd name="connsiteY656" fmla="*/ 118082 h 200050"/>
              <a:gd name="connsiteX657" fmla="*/ 1723757 w 4758517"/>
              <a:gd name="connsiteY657" fmla="*/ 113563 h 200050"/>
              <a:gd name="connsiteX658" fmla="*/ 1720800 w 4758517"/>
              <a:gd name="connsiteY658" fmla="*/ 109536 h 200050"/>
              <a:gd name="connsiteX659" fmla="*/ 1754983 w 4758517"/>
              <a:gd name="connsiteY659" fmla="*/ 96635 h 200050"/>
              <a:gd name="connsiteX660" fmla="*/ 1774705 w 4758517"/>
              <a:gd name="connsiteY660" fmla="*/ 81269 h 200050"/>
              <a:gd name="connsiteX661" fmla="*/ 1734166 w 4758517"/>
              <a:gd name="connsiteY661" fmla="*/ 81269 h 200050"/>
              <a:gd name="connsiteX662" fmla="*/ 1737590 w 4758517"/>
              <a:gd name="connsiteY662" fmla="*/ 63288 h 200050"/>
              <a:gd name="connsiteX663" fmla="*/ 1740521 w 4758517"/>
              <a:gd name="connsiteY663" fmla="*/ 43825 h 200050"/>
              <a:gd name="connsiteX664" fmla="*/ 1786100 w 4758517"/>
              <a:gd name="connsiteY664" fmla="*/ 43825 h 200050"/>
              <a:gd name="connsiteX665" fmla="*/ 1786100 w 4758517"/>
              <a:gd name="connsiteY665" fmla="*/ 42728 h 200050"/>
              <a:gd name="connsiteX666" fmla="*/ 1786100 w 4758517"/>
              <a:gd name="connsiteY666" fmla="*/ 24733 h 200050"/>
              <a:gd name="connsiteX667" fmla="*/ 1730003 w 4758517"/>
              <a:gd name="connsiteY667" fmla="*/ 24733 h 200050"/>
              <a:gd name="connsiteX668" fmla="*/ 1730003 w 4758517"/>
              <a:gd name="connsiteY668" fmla="*/ 15996 h 200050"/>
              <a:gd name="connsiteX669" fmla="*/ 1786100 w 4758517"/>
              <a:gd name="connsiteY669" fmla="*/ 15996 h 200050"/>
              <a:gd name="connsiteX670" fmla="*/ 1535855 w 4758517"/>
              <a:gd name="connsiteY670" fmla="*/ 438 h 200050"/>
              <a:gd name="connsiteX671" fmla="*/ 1547469 w 4758517"/>
              <a:gd name="connsiteY671" fmla="*/ 2410 h 200050"/>
              <a:gd name="connsiteX672" fmla="*/ 1542648 w 4758517"/>
              <a:gd name="connsiteY672" fmla="*/ 10436 h 200050"/>
              <a:gd name="connsiteX673" fmla="*/ 1537170 w 4758517"/>
              <a:gd name="connsiteY673" fmla="*/ 18626 h 200050"/>
              <a:gd name="connsiteX674" fmla="*/ 1597649 w 4758517"/>
              <a:gd name="connsiteY674" fmla="*/ 18626 h 200050"/>
              <a:gd name="connsiteX675" fmla="*/ 1599621 w 4758517"/>
              <a:gd name="connsiteY675" fmla="*/ 17968 h 200050"/>
              <a:gd name="connsiteX676" fmla="*/ 1606415 w 4758517"/>
              <a:gd name="connsiteY676" fmla="*/ 22777 h 200050"/>
              <a:gd name="connsiteX677" fmla="*/ 1595485 w 4758517"/>
              <a:gd name="connsiteY677" fmla="*/ 39813 h 200050"/>
              <a:gd name="connsiteX678" fmla="*/ 1582748 w 4758517"/>
              <a:gd name="connsiteY678" fmla="*/ 55877 h 200050"/>
              <a:gd name="connsiteX679" fmla="*/ 1650021 w 4758517"/>
              <a:gd name="connsiteY679" fmla="*/ 55877 h 200050"/>
              <a:gd name="connsiteX680" fmla="*/ 1650021 w 4758517"/>
              <a:gd name="connsiteY680" fmla="*/ 119835 h 200050"/>
              <a:gd name="connsiteX681" fmla="*/ 1591513 w 4758517"/>
              <a:gd name="connsiteY681" fmla="*/ 119835 h 200050"/>
              <a:gd name="connsiteX682" fmla="*/ 1591513 w 4758517"/>
              <a:gd name="connsiteY682" fmla="*/ 177271 h 200050"/>
              <a:gd name="connsiteX683" fmla="*/ 1593897 w 4758517"/>
              <a:gd name="connsiteY683" fmla="*/ 183189 h 200050"/>
              <a:gd name="connsiteX684" fmla="*/ 1604661 w 4758517"/>
              <a:gd name="connsiteY684" fmla="*/ 184505 h 200050"/>
              <a:gd name="connsiteX685" fmla="*/ 1644323 w 4758517"/>
              <a:gd name="connsiteY685" fmla="*/ 184505 h 200050"/>
              <a:gd name="connsiteX686" fmla="*/ 1652002 w 4758517"/>
              <a:gd name="connsiteY686" fmla="*/ 182394 h 200050"/>
              <a:gd name="connsiteX687" fmla="*/ 1655637 w 4758517"/>
              <a:gd name="connsiteY687" fmla="*/ 173170 h 200050"/>
              <a:gd name="connsiteX688" fmla="*/ 1657033 w 4758517"/>
              <a:gd name="connsiteY688" fmla="*/ 152499 h 200050"/>
              <a:gd name="connsiteX689" fmla="*/ 1661908 w 4758517"/>
              <a:gd name="connsiteY689" fmla="*/ 155020 h 200050"/>
              <a:gd name="connsiteX690" fmla="*/ 1667113 w 4758517"/>
              <a:gd name="connsiteY690" fmla="*/ 156883 h 200050"/>
              <a:gd name="connsiteX691" fmla="*/ 1661772 w 4758517"/>
              <a:gd name="connsiteY691" fmla="*/ 186952 h 200050"/>
              <a:gd name="connsiteX692" fmla="*/ 1644762 w 4758517"/>
              <a:gd name="connsiteY692" fmla="*/ 194338 h 200050"/>
              <a:gd name="connsiteX693" fmla="*/ 1604223 w 4758517"/>
              <a:gd name="connsiteY693" fmla="*/ 194338 h 200050"/>
              <a:gd name="connsiteX694" fmla="*/ 1585789 w 4758517"/>
              <a:gd name="connsiteY694" fmla="*/ 190975 h 200050"/>
              <a:gd name="connsiteX695" fmla="*/ 1580996 w 4758517"/>
              <a:gd name="connsiteY695" fmla="*/ 177271 h 200050"/>
              <a:gd name="connsiteX696" fmla="*/ 1580996 w 4758517"/>
              <a:gd name="connsiteY696" fmla="*/ 119835 h 200050"/>
              <a:gd name="connsiteX697" fmla="*/ 1566971 w 4758517"/>
              <a:gd name="connsiteY697" fmla="*/ 119835 h 200050"/>
              <a:gd name="connsiteX698" fmla="*/ 1551640 w 4758517"/>
              <a:gd name="connsiteY698" fmla="*/ 152343 h 200050"/>
              <a:gd name="connsiteX699" fmla="*/ 1523795 w 4758517"/>
              <a:gd name="connsiteY699" fmla="*/ 178219 h 200050"/>
              <a:gd name="connsiteX700" fmla="*/ 1479101 w 4758517"/>
              <a:gd name="connsiteY700" fmla="*/ 196530 h 200050"/>
              <a:gd name="connsiteX701" fmla="*/ 1476444 w 4758517"/>
              <a:gd name="connsiteY701" fmla="*/ 191798 h 200050"/>
              <a:gd name="connsiteX702" fmla="*/ 1472966 w 4758517"/>
              <a:gd name="connsiteY702" fmla="*/ 187564 h 200050"/>
              <a:gd name="connsiteX703" fmla="*/ 1515046 w 4758517"/>
              <a:gd name="connsiteY703" fmla="*/ 171422 h 200050"/>
              <a:gd name="connsiteX704" fmla="*/ 1541399 w 4758517"/>
              <a:gd name="connsiteY704" fmla="*/ 148552 h 200050"/>
              <a:gd name="connsiteX705" fmla="*/ 1556015 w 4758517"/>
              <a:gd name="connsiteY705" fmla="*/ 119835 h 200050"/>
              <a:gd name="connsiteX706" fmla="*/ 1495316 w 4758517"/>
              <a:gd name="connsiteY706" fmla="*/ 119835 h 200050"/>
              <a:gd name="connsiteX707" fmla="*/ 1495316 w 4758517"/>
              <a:gd name="connsiteY707" fmla="*/ 64618 h 200050"/>
              <a:gd name="connsiteX708" fmla="*/ 1487373 w 4758517"/>
              <a:gd name="connsiteY708" fmla="*/ 71138 h 200050"/>
              <a:gd name="connsiteX709" fmla="*/ 1479101 w 4758517"/>
              <a:gd name="connsiteY709" fmla="*/ 77331 h 200050"/>
              <a:gd name="connsiteX710" fmla="*/ 1475486 w 4758517"/>
              <a:gd name="connsiteY710" fmla="*/ 73384 h 200050"/>
              <a:gd name="connsiteX711" fmla="*/ 1471212 w 4758517"/>
              <a:gd name="connsiteY711" fmla="*/ 70095 h 200050"/>
              <a:gd name="connsiteX712" fmla="*/ 1510519 w 4758517"/>
              <a:gd name="connsiteY712" fmla="*/ 35845 h 200050"/>
              <a:gd name="connsiteX713" fmla="*/ 1535855 w 4758517"/>
              <a:gd name="connsiteY713" fmla="*/ 438 h 200050"/>
              <a:gd name="connsiteX714" fmla="*/ 288579 w 4758517"/>
              <a:gd name="connsiteY714" fmla="*/ 438 h 200050"/>
              <a:gd name="connsiteX715" fmla="*/ 298001 w 4758517"/>
              <a:gd name="connsiteY715" fmla="*/ 3506 h 200050"/>
              <a:gd name="connsiteX716" fmla="*/ 292577 w 4758517"/>
              <a:gd name="connsiteY716" fmla="*/ 13421 h 200050"/>
              <a:gd name="connsiteX717" fmla="*/ 286168 w 4758517"/>
              <a:gd name="connsiteY717" fmla="*/ 23008 h 200050"/>
              <a:gd name="connsiteX718" fmla="*/ 422027 w 4758517"/>
              <a:gd name="connsiteY718" fmla="*/ 23008 h 200050"/>
              <a:gd name="connsiteX719" fmla="*/ 422027 w 4758517"/>
              <a:gd name="connsiteY719" fmla="*/ 32403 h 200050"/>
              <a:gd name="connsiteX720" fmla="*/ 279375 w 4758517"/>
              <a:gd name="connsiteY720" fmla="*/ 32403 h 200050"/>
              <a:gd name="connsiteX721" fmla="*/ 262995 w 4758517"/>
              <a:gd name="connsiteY721" fmla="*/ 50547 h 200050"/>
              <a:gd name="connsiteX722" fmla="*/ 245629 w 4758517"/>
              <a:gd name="connsiteY722" fmla="*/ 65722 h 200050"/>
              <a:gd name="connsiteX723" fmla="*/ 242671 w 4758517"/>
              <a:gd name="connsiteY723" fmla="*/ 61224 h 200050"/>
              <a:gd name="connsiteX724" fmla="*/ 239055 w 4758517"/>
              <a:gd name="connsiteY724" fmla="*/ 56732 h 200050"/>
              <a:gd name="connsiteX725" fmla="*/ 266858 w 4758517"/>
              <a:gd name="connsiteY725" fmla="*/ 31876 h 200050"/>
              <a:gd name="connsiteX726" fmla="*/ 288579 w 4758517"/>
              <a:gd name="connsiteY726" fmla="*/ 438 h 200050"/>
              <a:gd name="connsiteX727" fmla="*/ 4408734 w 4758517"/>
              <a:gd name="connsiteY727" fmla="*/ 425 h 200050"/>
              <a:gd name="connsiteX728" fmla="*/ 4417718 w 4758517"/>
              <a:gd name="connsiteY728" fmla="*/ 4588 h 200050"/>
              <a:gd name="connsiteX729" fmla="*/ 4414294 w 4758517"/>
              <a:gd name="connsiteY729" fmla="*/ 9600 h 200050"/>
              <a:gd name="connsiteX730" fmla="*/ 4410706 w 4758517"/>
              <a:gd name="connsiteY730" fmla="*/ 14449 h 200050"/>
              <a:gd name="connsiteX731" fmla="*/ 4452477 w 4758517"/>
              <a:gd name="connsiteY731" fmla="*/ 50824 h 200050"/>
              <a:gd name="connsiteX732" fmla="*/ 4504931 w 4758517"/>
              <a:gd name="connsiteY732" fmla="*/ 79310 h 200050"/>
              <a:gd name="connsiteX733" fmla="*/ 4500630 w 4758517"/>
              <a:gd name="connsiteY733" fmla="*/ 83583 h 200050"/>
              <a:gd name="connsiteX734" fmla="*/ 4497480 w 4758517"/>
              <a:gd name="connsiteY734" fmla="*/ 88513 h 200050"/>
              <a:gd name="connsiteX735" fmla="*/ 4446532 w 4758517"/>
              <a:gd name="connsiteY735" fmla="*/ 59096 h 200050"/>
              <a:gd name="connsiteX736" fmla="*/ 4404789 w 4758517"/>
              <a:gd name="connsiteY736" fmla="*/ 22118 h 200050"/>
              <a:gd name="connsiteX737" fmla="*/ 4363073 w 4758517"/>
              <a:gd name="connsiteY737" fmla="*/ 61068 h 200050"/>
              <a:gd name="connsiteX738" fmla="*/ 4312316 w 4758517"/>
              <a:gd name="connsiteY738" fmla="*/ 89828 h 200050"/>
              <a:gd name="connsiteX739" fmla="*/ 4309085 w 4758517"/>
              <a:gd name="connsiteY739" fmla="*/ 85473 h 200050"/>
              <a:gd name="connsiteX740" fmla="*/ 4304868 w 4758517"/>
              <a:gd name="connsiteY740" fmla="*/ 81282 h 200050"/>
              <a:gd name="connsiteX741" fmla="*/ 4364525 w 4758517"/>
              <a:gd name="connsiteY741" fmla="*/ 47263 h 200050"/>
              <a:gd name="connsiteX742" fmla="*/ 4408734 w 4758517"/>
              <a:gd name="connsiteY742" fmla="*/ 425 h 200050"/>
              <a:gd name="connsiteX743" fmla="*/ 4197878 w 4758517"/>
              <a:gd name="connsiteY743" fmla="*/ 219 h 200050"/>
              <a:gd name="connsiteX744" fmla="*/ 4214559 w 4758517"/>
              <a:gd name="connsiteY744" fmla="*/ 7560 h 200050"/>
              <a:gd name="connsiteX745" fmla="*/ 4228117 w 4758517"/>
              <a:gd name="connsiteY745" fmla="*/ 16215 h 200050"/>
              <a:gd name="connsiteX746" fmla="*/ 4221981 w 4758517"/>
              <a:gd name="connsiteY746" fmla="*/ 23008 h 200050"/>
              <a:gd name="connsiteX747" fmla="*/ 4208314 w 4758517"/>
              <a:gd name="connsiteY747" fmla="*/ 14024 h 200050"/>
              <a:gd name="connsiteX748" fmla="*/ 4191523 w 4758517"/>
              <a:gd name="connsiteY748" fmla="*/ 6354 h 200050"/>
              <a:gd name="connsiteX749" fmla="*/ 4606662 w 4758517"/>
              <a:gd name="connsiteY749" fmla="*/ 0 h 200050"/>
              <a:gd name="connsiteX750" fmla="*/ 4617836 w 4758517"/>
              <a:gd name="connsiteY750" fmla="*/ 1972 h 200050"/>
              <a:gd name="connsiteX751" fmla="*/ 4611509 w 4758517"/>
              <a:gd name="connsiteY751" fmla="*/ 13339 h 200050"/>
              <a:gd name="connsiteX752" fmla="*/ 4604032 w 4758517"/>
              <a:gd name="connsiteY752" fmla="*/ 25199 h 200050"/>
              <a:gd name="connsiteX753" fmla="*/ 4662319 w 4758517"/>
              <a:gd name="connsiteY753" fmla="*/ 25199 h 200050"/>
              <a:gd name="connsiteX754" fmla="*/ 4656978 w 4758517"/>
              <a:gd name="connsiteY754" fmla="*/ 14024 h 200050"/>
              <a:gd name="connsiteX755" fmla="*/ 4650487 w 4758517"/>
              <a:gd name="connsiteY755" fmla="*/ 2849 h 200050"/>
              <a:gd name="connsiteX756" fmla="*/ 4659910 w 4758517"/>
              <a:gd name="connsiteY756" fmla="*/ 0 h 200050"/>
              <a:gd name="connsiteX757" fmla="*/ 4667634 w 4758517"/>
              <a:gd name="connsiteY757" fmla="*/ 12928 h 200050"/>
              <a:gd name="connsiteX758" fmla="*/ 4673714 w 4758517"/>
              <a:gd name="connsiteY758" fmla="*/ 25199 h 200050"/>
              <a:gd name="connsiteX759" fmla="*/ 4739672 w 4758517"/>
              <a:gd name="connsiteY759" fmla="*/ 25199 h 200050"/>
              <a:gd name="connsiteX760" fmla="*/ 4739672 w 4758517"/>
              <a:gd name="connsiteY760" fmla="*/ 34376 h 200050"/>
              <a:gd name="connsiteX761" fmla="*/ 4666483 w 4758517"/>
              <a:gd name="connsiteY761" fmla="*/ 34376 h 200050"/>
              <a:gd name="connsiteX762" fmla="*/ 4666483 w 4758517"/>
              <a:gd name="connsiteY762" fmla="*/ 52371 h 200050"/>
              <a:gd name="connsiteX763" fmla="*/ 4731344 w 4758517"/>
              <a:gd name="connsiteY763" fmla="*/ 52371 h 200050"/>
              <a:gd name="connsiteX764" fmla="*/ 4731344 w 4758517"/>
              <a:gd name="connsiteY764" fmla="*/ 60889 h 200050"/>
              <a:gd name="connsiteX765" fmla="*/ 4666483 w 4758517"/>
              <a:gd name="connsiteY765" fmla="*/ 60889 h 200050"/>
              <a:gd name="connsiteX766" fmla="*/ 4666483 w 4758517"/>
              <a:gd name="connsiteY766" fmla="*/ 78666 h 200050"/>
              <a:gd name="connsiteX767" fmla="*/ 4732222 w 4758517"/>
              <a:gd name="connsiteY767" fmla="*/ 78666 h 200050"/>
              <a:gd name="connsiteX768" fmla="*/ 4732222 w 4758517"/>
              <a:gd name="connsiteY768" fmla="*/ 87185 h 200050"/>
              <a:gd name="connsiteX769" fmla="*/ 4666483 w 4758517"/>
              <a:gd name="connsiteY769" fmla="*/ 87185 h 200050"/>
              <a:gd name="connsiteX770" fmla="*/ 4666483 w 4758517"/>
              <a:gd name="connsiteY770" fmla="*/ 105839 h 200050"/>
              <a:gd name="connsiteX771" fmla="*/ 4747779 w 4758517"/>
              <a:gd name="connsiteY771" fmla="*/ 105839 h 200050"/>
              <a:gd name="connsiteX772" fmla="*/ 4747779 w 4758517"/>
              <a:gd name="connsiteY772" fmla="*/ 115014 h 200050"/>
              <a:gd name="connsiteX773" fmla="*/ 4597896 w 4758517"/>
              <a:gd name="connsiteY773" fmla="*/ 115014 h 200050"/>
              <a:gd name="connsiteX774" fmla="*/ 4597896 w 4758517"/>
              <a:gd name="connsiteY774" fmla="*/ 122256 h 200050"/>
              <a:gd name="connsiteX775" fmla="*/ 4587597 w 4758517"/>
              <a:gd name="connsiteY775" fmla="*/ 122256 h 200050"/>
              <a:gd name="connsiteX776" fmla="*/ 4587597 w 4758517"/>
              <a:gd name="connsiteY776" fmla="*/ 47104 h 200050"/>
              <a:gd name="connsiteX777" fmla="*/ 4563932 w 4758517"/>
              <a:gd name="connsiteY777" fmla="*/ 70546 h 200050"/>
              <a:gd name="connsiteX778" fmla="*/ 4560234 w 4758517"/>
              <a:gd name="connsiteY778" fmla="*/ 66953 h 200050"/>
              <a:gd name="connsiteX779" fmla="*/ 4556042 w 4758517"/>
              <a:gd name="connsiteY779" fmla="*/ 64182 h 200050"/>
              <a:gd name="connsiteX780" fmla="*/ 4586856 w 4758517"/>
              <a:gd name="connsiteY780" fmla="*/ 32259 h 200050"/>
              <a:gd name="connsiteX781" fmla="*/ 4606662 w 4758517"/>
              <a:gd name="connsiteY781" fmla="*/ 0 h 2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</a:cxnLst>
            <a:rect l="l" t="t" r="r" b="b"/>
            <a:pathLst>
              <a:path w="4758517" h="200050">
                <a:moveTo>
                  <a:pt x="1826200" y="159716"/>
                </a:moveTo>
                <a:cubicBezTo>
                  <a:pt x="1835701" y="162398"/>
                  <a:pt x="1845648" y="165482"/>
                  <a:pt x="1856042" y="168968"/>
                </a:cubicBezTo>
                <a:cubicBezTo>
                  <a:pt x="1866436" y="172454"/>
                  <a:pt x="1876366" y="176025"/>
                  <a:pt x="1885835" y="179681"/>
                </a:cubicBezTo>
                <a:cubicBezTo>
                  <a:pt x="1895303" y="183337"/>
                  <a:pt x="1903401" y="186762"/>
                  <a:pt x="1910126" y="189956"/>
                </a:cubicBezTo>
                <a:lnTo>
                  <a:pt x="1903990" y="198939"/>
                </a:lnTo>
                <a:cubicBezTo>
                  <a:pt x="1897623" y="195669"/>
                  <a:pt x="1889759" y="192131"/>
                  <a:pt x="1880398" y="188325"/>
                </a:cubicBezTo>
                <a:cubicBezTo>
                  <a:pt x="1871036" y="184518"/>
                  <a:pt x="1861126" y="180785"/>
                  <a:pt x="1850669" y="177125"/>
                </a:cubicBezTo>
                <a:cubicBezTo>
                  <a:pt x="1840212" y="173465"/>
                  <a:pt x="1830157" y="170218"/>
                  <a:pt x="1820503" y="167385"/>
                </a:cubicBezTo>
                <a:close/>
                <a:moveTo>
                  <a:pt x="3174933" y="149650"/>
                </a:moveTo>
                <a:cubicBezTo>
                  <a:pt x="3183546" y="153520"/>
                  <a:pt x="3192495" y="157880"/>
                  <a:pt x="3201780" y="162732"/>
                </a:cubicBezTo>
                <a:cubicBezTo>
                  <a:pt x="3211066" y="167584"/>
                  <a:pt x="3219853" y="172498"/>
                  <a:pt x="3228140" y="177471"/>
                </a:cubicBezTo>
                <a:cubicBezTo>
                  <a:pt x="3236428" y="182445"/>
                  <a:pt x="3243381" y="187049"/>
                  <a:pt x="3248998" y="191284"/>
                </a:cubicBezTo>
                <a:lnTo>
                  <a:pt x="3242424" y="199611"/>
                </a:lnTo>
                <a:cubicBezTo>
                  <a:pt x="3236881" y="195445"/>
                  <a:pt x="3230000" y="190824"/>
                  <a:pt x="3221778" y="185749"/>
                </a:cubicBezTo>
                <a:cubicBezTo>
                  <a:pt x="3213556" y="180674"/>
                  <a:pt x="3204824" y="175599"/>
                  <a:pt x="3195580" y="170524"/>
                </a:cubicBezTo>
                <a:cubicBezTo>
                  <a:pt x="3186336" y="165449"/>
                  <a:pt x="3177408" y="160828"/>
                  <a:pt x="3168798" y="156662"/>
                </a:cubicBezTo>
                <a:close/>
                <a:moveTo>
                  <a:pt x="4076481" y="149215"/>
                </a:moveTo>
                <a:lnTo>
                  <a:pt x="4085464" y="153161"/>
                </a:lnTo>
                <a:cubicBezTo>
                  <a:pt x="4082352" y="159211"/>
                  <a:pt x="4078828" y="165850"/>
                  <a:pt x="4074892" y="173077"/>
                </a:cubicBezTo>
                <a:cubicBezTo>
                  <a:pt x="4070957" y="180304"/>
                  <a:pt x="4066885" y="186666"/>
                  <a:pt x="4062676" y="192163"/>
                </a:cubicBezTo>
                <a:lnTo>
                  <a:pt x="4053034" y="188010"/>
                </a:lnTo>
                <a:cubicBezTo>
                  <a:pt x="4057708" y="182600"/>
                  <a:pt x="4062110" y="176270"/>
                  <a:pt x="4066236" y="169024"/>
                </a:cubicBezTo>
                <a:cubicBezTo>
                  <a:pt x="4070364" y="161777"/>
                  <a:pt x="4073778" y="155174"/>
                  <a:pt x="4076481" y="149215"/>
                </a:cubicBezTo>
                <a:close/>
                <a:moveTo>
                  <a:pt x="4218914" y="144404"/>
                </a:moveTo>
                <a:cubicBezTo>
                  <a:pt x="4223986" y="150760"/>
                  <a:pt x="4228798" y="157607"/>
                  <a:pt x="4233348" y="164947"/>
                </a:cubicBezTo>
                <a:cubicBezTo>
                  <a:pt x="4237901" y="172288"/>
                  <a:pt x="4241342" y="178808"/>
                  <a:pt x="4243676" y="184505"/>
                </a:cubicBezTo>
                <a:lnTo>
                  <a:pt x="4234033" y="188449"/>
                </a:lnTo>
                <a:cubicBezTo>
                  <a:pt x="4231705" y="182747"/>
                  <a:pt x="4228309" y="176183"/>
                  <a:pt x="4223844" y="168755"/>
                </a:cubicBezTo>
                <a:cubicBezTo>
                  <a:pt x="4219380" y="161328"/>
                  <a:pt x="4214668" y="154379"/>
                  <a:pt x="4209710" y="147910"/>
                </a:cubicBezTo>
                <a:close/>
                <a:moveTo>
                  <a:pt x="4099928" y="142213"/>
                </a:moveTo>
                <a:lnTo>
                  <a:pt x="4110446" y="142213"/>
                </a:lnTo>
                <a:lnTo>
                  <a:pt x="4110446" y="181437"/>
                </a:lnTo>
                <a:cubicBezTo>
                  <a:pt x="4110249" y="184126"/>
                  <a:pt x="4111299" y="185980"/>
                  <a:pt x="4113595" y="186998"/>
                </a:cubicBezTo>
                <a:cubicBezTo>
                  <a:pt x="4115892" y="188015"/>
                  <a:pt x="4120613" y="188499"/>
                  <a:pt x="4127757" y="188449"/>
                </a:cubicBezTo>
                <a:lnTo>
                  <a:pt x="4182758" y="188449"/>
                </a:lnTo>
                <a:cubicBezTo>
                  <a:pt x="4188806" y="188787"/>
                  <a:pt x="4192814" y="187235"/>
                  <a:pt x="4194782" y="183793"/>
                </a:cubicBezTo>
                <a:cubicBezTo>
                  <a:pt x="4196750" y="180350"/>
                  <a:pt x="4197854" y="172991"/>
                  <a:pt x="4198097" y="161716"/>
                </a:cubicBezTo>
                <a:cubicBezTo>
                  <a:pt x="4199571" y="162610"/>
                  <a:pt x="4201224" y="163395"/>
                  <a:pt x="4203054" y="164071"/>
                </a:cubicBezTo>
                <a:cubicBezTo>
                  <a:pt x="4204885" y="164747"/>
                  <a:pt x="4206592" y="165203"/>
                  <a:pt x="4208176" y="165441"/>
                </a:cubicBezTo>
                <a:cubicBezTo>
                  <a:pt x="4207679" y="178273"/>
                  <a:pt x="4205771" y="186885"/>
                  <a:pt x="4202452" y="191280"/>
                </a:cubicBezTo>
                <a:cubicBezTo>
                  <a:pt x="4199133" y="195675"/>
                  <a:pt x="4192787" y="197717"/>
                  <a:pt x="4183415" y="197406"/>
                </a:cubicBezTo>
                <a:lnTo>
                  <a:pt x="4127976" y="197406"/>
                </a:lnTo>
                <a:cubicBezTo>
                  <a:pt x="4117124" y="197561"/>
                  <a:pt x="4109684" y="196540"/>
                  <a:pt x="4105652" y="194345"/>
                </a:cubicBezTo>
                <a:cubicBezTo>
                  <a:pt x="4101621" y="192149"/>
                  <a:pt x="4099713" y="187847"/>
                  <a:pt x="4099928" y="181437"/>
                </a:cubicBezTo>
                <a:close/>
                <a:moveTo>
                  <a:pt x="292085" y="137365"/>
                </a:moveTo>
                <a:cubicBezTo>
                  <a:pt x="297704" y="143388"/>
                  <a:pt x="304378" y="148877"/>
                  <a:pt x="312107" y="153832"/>
                </a:cubicBezTo>
                <a:cubicBezTo>
                  <a:pt x="319836" y="158786"/>
                  <a:pt x="328428" y="163234"/>
                  <a:pt x="337882" y="167175"/>
                </a:cubicBezTo>
                <a:cubicBezTo>
                  <a:pt x="347469" y="163234"/>
                  <a:pt x="356289" y="158786"/>
                  <a:pt x="364342" y="153832"/>
                </a:cubicBezTo>
                <a:cubicBezTo>
                  <a:pt x="372395" y="148877"/>
                  <a:pt x="379352" y="143388"/>
                  <a:pt x="385214" y="137365"/>
                </a:cubicBezTo>
                <a:close/>
                <a:moveTo>
                  <a:pt x="4140685" y="133654"/>
                </a:moveTo>
                <a:cubicBezTo>
                  <a:pt x="4146260" y="138795"/>
                  <a:pt x="4151874" y="144512"/>
                  <a:pt x="4157531" y="150804"/>
                </a:cubicBezTo>
                <a:cubicBezTo>
                  <a:pt x="4163187" y="157097"/>
                  <a:pt x="4167652" y="162704"/>
                  <a:pt x="4170924" y="167627"/>
                </a:cubicBezTo>
                <a:lnTo>
                  <a:pt x="4161721" y="172668"/>
                </a:lnTo>
                <a:cubicBezTo>
                  <a:pt x="4158690" y="167763"/>
                  <a:pt x="4154454" y="162120"/>
                  <a:pt x="4149012" y="155736"/>
                </a:cubicBezTo>
                <a:cubicBezTo>
                  <a:pt x="4143571" y="149352"/>
                  <a:pt x="4138019" y="143379"/>
                  <a:pt x="4132358" y="137818"/>
                </a:cubicBezTo>
                <a:close/>
                <a:moveTo>
                  <a:pt x="1811956" y="129696"/>
                </a:moveTo>
                <a:lnTo>
                  <a:pt x="1822694" y="129696"/>
                </a:lnTo>
                <a:cubicBezTo>
                  <a:pt x="1820340" y="143923"/>
                  <a:pt x="1815722" y="155691"/>
                  <a:pt x="1808841" y="164999"/>
                </a:cubicBezTo>
                <a:cubicBezTo>
                  <a:pt x="1801958" y="174309"/>
                  <a:pt x="1791594" y="181694"/>
                  <a:pt x="1777749" y="187156"/>
                </a:cubicBezTo>
                <a:cubicBezTo>
                  <a:pt x="1763903" y="192617"/>
                  <a:pt x="1745358" y="196691"/>
                  <a:pt x="1722114" y="199378"/>
                </a:cubicBezTo>
                <a:cubicBezTo>
                  <a:pt x="1721744" y="197991"/>
                  <a:pt x="1721115" y="196438"/>
                  <a:pt x="1720225" y="194722"/>
                </a:cubicBezTo>
                <a:cubicBezTo>
                  <a:pt x="1719334" y="193005"/>
                  <a:pt x="1718430" y="191563"/>
                  <a:pt x="1717512" y="190394"/>
                </a:cubicBezTo>
                <a:cubicBezTo>
                  <a:pt x="1739946" y="188131"/>
                  <a:pt x="1757701" y="184622"/>
                  <a:pt x="1770776" y="179868"/>
                </a:cubicBezTo>
                <a:cubicBezTo>
                  <a:pt x="1783853" y="175113"/>
                  <a:pt x="1793508" y="168666"/>
                  <a:pt x="1799742" y="160528"/>
                </a:cubicBezTo>
                <a:cubicBezTo>
                  <a:pt x="1805976" y="152389"/>
                  <a:pt x="1810048" y="142112"/>
                  <a:pt x="1811956" y="129696"/>
                </a:cubicBezTo>
                <a:close/>
                <a:moveTo>
                  <a:pt x="4349568" y="122697"/>
                </a:moveTo>
                <a:lnTo>
                  <a:pt x="4349568" y="174631"/>
                </a:lnTo>
                <a:lnTo>
                  <a:pt x="4460448" y="174631"/>
                </a:lnTo>
                <a:lnTo>
                  <a:pt x="4460448" y="122697"/>
                </a:lnTo>
                <a:close/>
                <a:moveTo>
                  <a:pt x="4651802" y="117428"/>
                </a:moveTo>
                <a:lnTo>
                  <a:pt x="4662100" y="117428"/>
                </a:lnTo>
                <a:lnTo>
                  <a:pt x="4662100" y="134106"/>
                </a:lnTo>
                <a:lnTo>
                  <a:pt x="4754353" y="134106"/>
                </a:lnTo>
                <a:lnTo>
                  <a:pt x="4754353" y="143501"/>
                </a:lnTo>
                <a:lnTo>
                  <a:pt x="4673714" y="143501"/>
                </a:lnTo>
                <a:cubicBezTo>
                  <a:pt x="4680909" y="149531"/>
                  <a:pt x="4689212" y="155220"/>
                  <a:pt x="4698622" y="160569"/>
                </a:cubicBezTo>
                <a:cubicBezTo>
                  <a:pt x="4708032" y="165917"/>
                  <a:pt x="4717893" y="170681"/>
                  <a:pt x="4728204" y="174860"/>
                </a:cubicBezTo>
                <a:cubicBezTo>
                  <a:pt x="4738515" y="179040"/>
                  <a:pt x="4748619" y="182391"/>
                  <a:pt x="4758517" y="184916"/>
                </a:cubicBezTo>
                <a:cubicBezTo>
                  <a:pt x="4757274" y="186180"/>
                  <a:pt x="4756033" y="187650"/>
                  <a:pt x="4754792" y="189325"/>
                </a:cubicBezTo>
                <a:cubicBezTo>
                  <a:pt x="4753550" y="191001"/>
                  <a:pt x="4752527" y="192526"/>
                  <a:pt x="4751724" y="193900"/>
                </a:cubicBezTo>
                <a:cubicBezTo>
                  <a:pt x="4741365" y="190855"/>
                  <a:pt x="4730698" y="186865"/>
                  <a:pt x="4719722" y="181929"/>
                </a:cubicBezTo>
                <a:cubicBezTo>
                  <a:pt x="4708748" y="176993"/>
                  <a:pt x="4698260" y="171412"/>
                  <a:pt x="4688258" y="165186"/>
                </a:cubicBezTo>
                <a:cubicBezTo>
                  <a:pt x="4678256" y="158960"/>
                  <a:pt x="4669537" y="152389"/>
                  <a:pt x="4662100" y="145473"/>
                </a:cubicBezTo>
                <a:lnTo>
                  <a:pt x="4662100" y="198939"/>
                </a:lnTo>
                <a:lnTo>
                  <a:pt x="4651802" y="198939"/>
                </a:lnTo>
                <a:lnTo>
                  <a:pt x="4651802" y="145253"/>
                </a:lnTo>
                <a:cubicBezTo>
                  <a:pt x="4644359" y="152461"/>
                  <a:pt x="4635676" y="159303"/>
                  <a:pt x="4625749" y="165779"/>
                </a:cubicBezTo>
                <a:cubicBezTo>
                  <a:pt x="4615824" y="172255"/>
                  <a:pt x="4605484" y="178074"/>
                  <a:pt x="4594730" y="183236"/>
                </a:cubicBezTo>
                <a:cubicBezTo>
                  <a:pt x="4583976" y="188397"/>
                  <a:pt x="4573638" y="192609"/>
                  <a:pt x="4563712" y="195872"/>
                </a:cubicBezTo>
                <a:cubicBezTo>
                  <a:pt x="4562698" y="194384"/>
                  <a:pt x="4561548" y="192814"/>
                  <a:pt x="4560260" y="191161"/>
                </a:cubicBezTo>
                <a:cubicBezTo>
                  <a:pt x="4558974" y="189508"/>
                  <a:pt x="4557713" y="188157"/>
                  <a:pt x="4556480" y="187107"/>
                </a:cubicBezTo>
                <a:cubicBezTo>
                  <a:pt x="4566090" y="184357"/>
                  <a:pt x="4575967" y="180751"/>
                  <a:pt x="4586112" y="176288"/>
                </a:cubicBezTo>
                <a:cubicBezTo>
                  <a:pt x="4596256" y="171826"/>
                  <a:pt x="4605987" y="166792"/>
                  <a:pt x="4615304" y="161185"/>
                </a:cubicBezTo>
                <a:cubicBezTo>
                  <a:pt x="4624622" y="155578"/>
                  <a:pt x="4632844" y="149683"/>
                  <a:pt x="4639968" y="143501"/>
                </a:cubicBezTo>
                <a:lnTo>
                  <a:pt x="4560644" y="143501"/>
                </a:lnTo>
                <a:lnTo>
                  <a:pt x="4560644" y="134106"/>
                </a:lnTo>
                <a:lnTo>
                  <a:pt x="4651802" y="134106"/>
                </a:lnTo>
                <a:close/>
                <a:moveTo>
                  <a:pt x="4338832" y="113056"/>
                </a:moveTo>
                <a:lnTo>
                  <a:pt x="4471184" y="113056"/>
                </a:lnTo>
                <a:lnTo>
                  <a:pt x="4471184" y="197639"/>
                </a:lnTo>
                <a:lnTo>
                  <a:pt x="4460448" y="197639"/>
                </a:lnTo>
                <a:lnTo>
                  <a:pt x="4460448" y="184711"/>
                </a:lnTo>
                <a:lnTo>
                  <a:pt x="4349568" y="184711"/>
                </a:lnTo>
                <a:lnTo>
                  <a:pt x="4349568" y="198515"/>
                </a:lnTo>
                <a:lnTo>
                  <a:pt x="4338832" y="198515"/>
                </a:lnTo>
                <a:close/>
                <a:moveTo>
                  <a:pt x="2236627" y="112399"/>
                </a:moveTo>
                <a:lnTo>
                  <a:pt x="2236627" y="152279"/>
                </a:lnTo>
                <a:cubicBezTo>
                  <a:pt x="2243442" y="151188"/>
                  <a:pt x="2250573" y="150029"/>
                  <a:pt x="2258019" y="148801"/>
                </a:cubicBezTo>
                <a:cubicBezTo>
                  <a:pt x="2265465" y="147573"/>
                  <a:pt x="2273089" y="146249"/>
                  <a:pt x="2280890" y="144829"/>
                </a:cubicBezTo>
                <a:lnTo>
                  <a:pt x="2280890" y="112399"/>
                </a:lnTo>
                <a:close/>
                <a:moveTo>
                  <a:pt x="1748848" y="110221"/>
                </a:moveTo>
                <a:lnTo>
                  <a:pt x="1884049" y="110221"/>
                </a:lnTo>
                <a:lnTo>
                  <a:pt x="1884049" y="170234"/>
                </a:lnTo>
                <a:lnTo>
                  <a:pt x="1873532" y="170234"/>
                </a:lnTo>
                <a:lnTo>
                  <a:pt x="1873532" y="119616"/>
                </a:lnTo>
                <a:lnTo>
                  <a:pt x="1758927" y="119616"/>
                </a:lnTo>
                <a:lnTo>
                  <a:pt x="1758927" y="171330"/>
                </a:lnTo>
                <a:lnTo>
                  <a:pt x="1748848" y="171330"/>
                </a:lnTo>
                <a:close/>
                <a:moveTo>
                  <a:pt x="3962698" y="106482"/>
                </a:moveTo>
                <a:lnTo>
                  <a:pt x="3971682" y="111960"/>
                </a:lnTo>
                <a:cubicBezTo>
                  <a:pt x="3968213" y="118589"/>
                  <a:pt x="3964524" y="125382"/>
                  <a:pt x="3960616" y="132339"/>
                </a:cubicBezTo>
                <a:cubicBezTo>
                  <a:pt x="3956709" y="139296"/>
                  <a:pt x="3953020" y="145432"/>
                  <a:pt x="3949550" y="150746"/>
                </a:cubicBezTo>
                <a:lnTo>
                  <a:pt x="3941662" y="145925"/>
                </a:lnTo>
                <a:cubicBezTo>
                  <a:pt x="3945195" y="140433"/>
                  <a:pt x="3948921" y="134051"/>
                  <a:pt x="3952838" y="126779"/>
                </a:cubicBezTo>
                <a:cubicBezTo>
                  <a:pt x="3956754" y="119506"/>
                  <a:pt x="3960042" y="112741"/>
                  <a:pt x="3962698" y="106482"/>
                </a:cubicBezTo>
                <a:close/>
                <a:moveTo>
                  <a:pt x="3835166" y="106482"/>
                </a:moveTo>
                <a:lnTo>
                  <a:pt x="3844369" y="110426"/>
                </a:lnTo>
                <a:cubicBezTo>
                  <a:pt x="3841854" y="116986"/>
                  <a:pt x="3838777" y="123807"/>
                  <a:pt x="3835138" y="130887"/>
                </a:cubicBezTo>
                <a:cubicBezTo>
                  <a:pt x="3831500" y="137968"/>
                  <a:pt x="3827273" y="144076"/>
                  <a:pt x="3822456" y="149212"/>
                </a:cubicBezTo>
                <a:lnTo>
                  <a:pt x="3813252" y="143953"/>
                </a:lnTo>
                <a:cubicBezTo>
                  <a:pt x="3818110" y="139132"/>
                  <a:pt x="3822420" y="133270"/>
                  <a:pt x="3826182" y="126368"/>
                </a:cubicBezTo>
                <a:cubicBezTo>
                  <a:pt x="3829943" y="119465"/>
                  <a:pt x="3832938" y="112836"/>
                  <a:pt x="3835166" y="106482"/>
                </a:cubicBezTo>
                <a:close/>
                <a:moveTo>
                  <a:pt x="3893234" y="92458"/>
                </a:moveTo>
                <a:lnTo>
                  <a:pt x="3904411" y="92458"/>
                </a:lnTo>
                <a:cubicBezTo>
                  <a:pt x="3903095" y="104984"/>
                  <a:pt x="3901124" y="116525"/>
                  <a:pt x="3898494" y="127080"/>
                </a:cubicBezTo>
                <a:cubicBezTo>
                  <a:pt x="3906159" y="144396"/>
                  <a:pt x="3918384" y="158191"/>
                  <a:pt x="3935170" y="168467"/>
                </a:cubicBezTo>
                <a:cubicBezTo>
                  <a:pt x="3951957" y="178744"/>
                  <a:pt x="3972673" y="185473"/>
                  <a:pt x="3997320" y="188655"/>
                </a:cubicBezTo>
                <a:cubicBezTo>
                  <a:pt x="3996179" y="189809"/>
                  <a:pt x="3995011" y="191279"/>
                  <a:pt x="3993815" y="193064"/>
                </a:cubicBezTo>
                <a:cubicBezTo>
                  <a:pt x="3992618" y="194850"/>
                  <a:pt x="3991670" y="196594"/>
                  <a:pt x="3990966" y="198296"/>
                </a:cubicBezTo>
                <a:cubicBezTo>
                  <a:pt x="3968026" y="194521"/>
                  <a:pt x="3948441" y="187829"/>
                  <a:pt x="3932212" y="178219"/>
                </a:cubicBezTo>
                <a:cubicBezTo>
                  <a:pt x="3915982" y="168609"/>
                  <a:pt x="3903355" y="155726"/>
                  <a:pt x="3894331" y="139570"/>
                </a:cubicBezTo>
                <a:cubicBezTo>
                  <a:pt x="3888779" y="154676"/>
                  <a:pt x="3879010" y="167249"/>
                  <a:pt x="3865022" y="177287"/>
                </a:cubicBezTo>
                <a:cubicBezTo>
                  <a:pt x="3851034" y="187326"/>
                  <a:pt x="3830638" y="194914"/>
                  <a:pt x="3803830" y="200050"/>
                </a:cubicBezTo>
                <a:cubicBezTo>
                  <a:pt x="3803364" y="198757"/>
                  <a:pt x="3802653" y="197233"/>
                  <a:pt x="3801694" y="195475"/>
                </a:cubicBezTo>
                <a:cubicBezTo>
                  <a:pt x="3800736" y="193717"/>
                  <a:pt x="3799694" y="192247"/>
                  <a:pt x="3798572" y="191065"/>
                </a:cubicBezTo>
                <a:cubicBezTo>
                  <a:pt x="3823653" y="186614"/>
                  <a:pt x="3842759" y="180007"/>
                  <a:pt x="3855886" y="171246"/>
                </a:cubicBezTo>
                <a:cubicBezTo>
                  <a:pt x="3869013" y="162485"/>
                  <a:pt x="3878184" y="151545"/>
                  <a:pt x="3883399" y="138426"/>
                </a:cubicBezTo>
                <a:cubicBezTo>
                  <a:pt x="3888613" y="125307"/>
                  <a:pt x="3891891" y="109984"/>
                  <a:pt x="3893234" y="92458"/>
                </a:cubicBezTo>
                <a:close/>
                <a:moveTo>
                  <a:pt x="4597896" y="87185"/>
                </a:moveTo>
                <a:lnTo>
                  <a:pt x="4597896" y="105839"/>
                </a:lnTo>
                <a:lnTo>
                  <a:pt x="4656184" y="105839"/>
                </a:lnTo>
                <a:lnTo>
                  <a:pt x="4656184" y="87185"/>
                </a:lnTo>
                <a:close/>
                <a:moveTo>
                  <a:pt x="286168" y="84556"/>
                </a:moveTo>
                <a:lnTo>
                  <a:pt x="286168" y="102989"/>
                </a:lnTo>
                <a:lnTo>
                  <a:pt x="395075" y="102989"/>
                </a:lnTo>
                <a:lnTo>
                  <a:pt x="395075" y="84556"/>
                </a:lnTo>
                <a:close/>
                <a:moveTo>
                  <a:pt x="4104968" y="82802"/>
                </a:moveTo>
                <a:lnTo>
                  <a:pt x="4104968" y="110002"/>
                </a:lnTo>
                <a:lnTo>
                  <a:pt x="4146820" y="110002"/>
                </a:lnTo>
                <a:lnTo>
                  <a:pt x="4146820" y="82802"/>
                </a:lnTo>
                <a:close/>
                <a:moveTo>
                  <a:pt x="3152802" y="79967"/>
                </a:moveTo>
                <a:lnTo>
                  <a:pt x="3163319" y="79967"/>
                </a:lnTo>
                <a:lnTo>
                  <a:pt x="3163319" y="120068"/>
                </a:lnTo>
                <a:cubicBezTo>
                  <a:pt x="3163499" y="127334"/>
                  <a:pt x="3162565" y="134605"/>
                  <a:pt x="3160515" y="141884"/>
                </a:cubicBezTo>
                <a:cubicBezTo>
                  <a:pt x="3158466" y="149164"/>
                  <a:pt x="3154224" y="156244"/>
                  <a:pt x="3147789" y="163126"/>
                </a:cubicBezTo>
                <a:cubicBezTo>
                  <a:pt x="3141353" y="170008"/>
                  <a:pt x="3131646" y="176486"/>
                  <a:pt x="3118668" y="182560"/>
                </a:cubicBezTo>
                <a:cubicBezTo>
                  <a:pt x="3105690" y="188634"/>
                  <a:pt x="3088362" y="194098"/>
                  <a:pt x="3066684" y="198954"/>
                </a:cubicBezTo>
                <a:cubicBezTo>
                  <a:pt x="3066081" y="197676"/>
                  <a:pt x="3065205" y="196178"/>
                  <a:pt x="3064055" y="194461"/>
                </a:cubicBezTo>
                <a:cubicBezTo>
                  <a:pt x="3062904" y="192745"/>
                  <a:pt x="3061808" y="191248"/>
                  <a:pt x="3060768" y="189970"/>
                </a:cubicBezTo>
                <a:cubicBezTo>
                  <a:pt x="3081678" y="185604"/>
                  <a:pt x="3098336" y="180667"/>
                  <a:pt x="3110739" y="175161"/>
                </a:cubicBezTo>
                <a:cubicBezTo>
                  <a:pt x="3123142" y="169655"/>
                  <a:pt x="3132370" y="163808"/>
                  <a:pt x="3138421" y="157621"/>
                </a:cubicBezTo>
                <a:cubicBezTo>
                  <a:pt x="3144472" y="151433"/>
                  <a:pt x="3148428" y="145135"/>
                  <a:pt x="3150285" y="138724"/>
                </a:cubicBezTo>
                <a:cubicBezTo>
                  <a:pt x="3152142" y="132314"/>
                  <a:pt x="3152981" y="126022"/>
                  <a:pt x="3152802" y="119849"/>
                </a:cubicBezTo>
                <a:close/>
                <a:moveTo>
                  <a:pt x="4095764" y="74284"/>
                </a:moveTo>
                <a:lnTo>
                  <a:pt x="4156024" y="74284"/>
                </a:lnTo>
                <a:lnTo>
                  <a:pt x="4156024" y="118520"/>
                </a:lnTo>
                <a:lnTo>
                  <a:pt x="4095764" y="118520"/>
                </a:lnTo>
                <a:close/>
                <a:moveTo>
                  <a:pt x="4348693" y="72517"/>
                </a:moveTo>
                <a:lnTo>
                  <a:pt x="4459352" y="72517"/>
                </a:lnTo>
                <a:lnTo>
                  <a:pt x="4459352" y="82378"/>
                </a:lnTo>
                <a:lnTo>
                  <a:pt x="4348693" y="82378"/>
                </a:lnTo>
                <a:close/>
                <a:moveTo>
                  <a:pt x="58480" y="69655"/>
                </a:moveTo>
                <a:lnTo>
                  <a:pt x="58480" y="127093"/>
                </a:lnTo>
                <a:lnTo>
                  <a:pt x="120301" y="127093"/>
                </a:lnTo>
                <a:lnTo>
                  <a:pt x="120301" y="69655"/>
                </a:lnTo>
                <a:close/>
                <a:moveTo>
                  <a:pt x="2236627" y="66382"/>
                </a:moveTo>
                <a:lnTo>
                  <a:pt x="2236627" y="102757"/>
                </a:lnTo>
                <a:lnTo>
                  <a:pt x="2280890" y="102757"/>
                </a:lnTo>
                <a:lnTo>
                  <a:pt x="2280890" y="66382"/>
                </a:lnTo>
                <a:close/>
                <a:moveTo>
                  <a:pt x="1575737" y="65711"/>
                </a:moveTo>
                <a:cubicBezTo>
                  <a:pt x="1575097" y="73599"/>
                  <a:pt x="1574294" y="81228"/>
                  <a:pt x="1573326" y="88596"/>
                </a:cubicBezTo>
                <a:cubicBezTo>
                  <a:pt x="1572358" y="95964"/>
                  <a:pt x="1571117" y="103099"/>
                  <a:pt x="1569601" y="110002"/>
                </a:cubicBezTo>
                <a:lnTo>
                  <a:pt x="1639284" y="110002"/>
                </a:lnTo>
                <a:lnTo>
                  <a:pt x="1639284" y="65711"/>
                </a:lnTo>
                <a:close/>
                <a:moveTo>
                  <a:pt x="1505835" y="65711"/>
                </a:moveTo>
                <a:lnTo>
                  <a:pt x="1505835" y="110002"/>
                </a:lnTo>
                <a:lnTo>
                  <a:pt x="1558863" y="110002"/>
                </a:lnTo>
                <a:cubicBezTo>
                  <a:pt x="1560370" y="103195"/>
                  <a:pt x="1561575" y="96088"/>
                  <a:pt x="1562480" y="88678"/>
                </a:cubicBezTo>
                <a:cubicBezTo>
                  <a:pt x="1563383" y="81269"/>
                  <a:pt x="1564150" y="73613"/>
                  <a:pt x="1564780" y="65711"/>
                </a:cubicBezTo>
                <a:close/>
                <a:moveTo>
                  <a:pt x="4597896" y="60889"/>
                </a:moveTo>
                <a:lnTo>
                  <a:pt x="4597896" y="78666"/>
                </a:lnTo>
                <a:lnTo>
                  <a:pt x="4656184" y="78666"/>
                </a:lnTo>
                <a:lnTo>
                  <a:pt x="4656184" y="60889"/>
                </a:lnTo>
                <a:close/>
                <a:moveTo>
                  <a:pt x="48428" y="59822"/>
                </a:moveTo>
                <a:lnTo>
                  <a:pt x="130573" y="59822"/>
                </a:lnTo>
                <a:lnTo>
                  <a:pt x="130573" y="136708"/>
                </a:lnTo>
                <a:lnTo>
                  <a:pt x="48428" y="136708"/>
                </a:lnTo>
                <a:close/>
                <a:moveTo>
                  <a:pt x="286168" y="58480"/>
                </a:moveTo>
                <a:lnTo>
                  <a:pt x="286168" y="76256"/>
                </a:lnTo>
                <a:lnTo>
                  <a:pt x="395075" y="76256"/>
                </a:lnTo>
                <a:lnTo>
                  <a:pt x="395075" y="58480"/>
                </a:lnTo>
                <a:close/>
                <a:moveTo>
                  <a:pt x="2113477" y="55863"/>
                </a:moveTo>
                <a:cubicBezTo>
                  <a:pt x="2120033" y="59634"/>
                  <a:pt x="2126424" y="64035"/>
                  <a:pt x="2132650" y="69066"/>
                </a:cubicBezTo>
                <a:cubicBezTo>
                  <a:pt x="2138877" y="74097"/>
                  <a:pt x="2143735" y="78827"/>
                  <a:pt x="2147222" y="83254"/>
                </a:cubicBezTo>
                <a:lnTo>
                  <a:pt x="2139991" y="89828"/>
                </a:lnTo>
                <a:cubicBezTo>
                  <a:pt x="2136308" y="85405"/>
                  <a:pt x="2131405" y="80611"/>
                  <a:pt x="2125282" y="75448"/>
                </a:cubicBezTo>
                <a:cubicBezTo>
                  <a:pt x="2119161" y="70285"/>
                  <a:pt x="2112888" y="65656"/>
                  <a:pt x="2106465" y="61561"/>
                </a:cubicBezTo>
                <a:close/>
                <a:moveTo>
                  <a:pt x="2086962" y="52796"/>
                </a:moveTo>
                <a:lnTo>
                  <a:pt x="2097042" y="52796"/>
                </a:lnTo>
                <a:lnTo>
                  <a:pt x="2097042" y="84131"/>
                </a:lnTo>
                <a:cubicBezTo>
                  <a:pt x="2097047" y="86094"/>
                  <a:pt x="2097037" y="88029"/>
                  <a:pt x="2097015" y="89938"/>
                </a:cubicBezTo>
                <a:cubicBezTo>
                  <a:pt x="2096992" y="91846"/>
                  <a:pt x="2096928" y="93781"/>
                  <a:pt x="2096823" y="95745"/>
                </a:cubicBezTo>
                <a:lnTo>
                  <a:pt x="2158179" y="95745"/>
                </a:lnTo>
                <a:lnTo>
                  <a:pt x="2158179" y="105606"/>
                </a:lnTo>
                <a:lnTo>
                  <a:pt x="2098357" y="105606"/>
                </a:lnTo>
                <a:cubicBezTo>
                  <a:pt x="2103365" y="125706"/>
                  <a:pt x="2110934" y="143081"/>
                  <a:pt x="2121064" y="157730"/>
                </a:cubicBezTo>
                <a:cubicBezTo>
                  <a:pt x="2131195" y="172380"/>
                  <a:pt x="2144077" y="183345"/>
                  <a:pt x="2159713" y="190627"/>
                </a:cubicBezTo>
                <a:cubicBezTo>
                  <a:pt x="2158357" y="191658"/>
                  <a:pt x="2157015" y="192937"/>
                  <a:pt x="2155686" y="194461"/>
                </a:cubicBezTo>
                <a:cubicBezTo>
                  <a:pt x="2154358" y="195986"/>
                  <a:pt x="2153289" y="197484"/>
                  <a:pt x="2152482" y="198954"/>
                </a:cubicBezTo>
                <a:cubicBezTo>
                  <a:pt x="2138261" y="191741"/>
                  <a:pt x="2126273" y="181570"/>
                  <a:pt x="2116517" y="168440"/>
                </a:cubicBezTo>
                <a:cubicBezTo>
                  <a:pt x="2106761" y="155311"/>
                  <a:pt x="2099101" y="139771"/>
                  <a:pt x="2093536" y="121821"/>
                </a:cubicBezTo>
                <a:cubicBezTo>
                  <a:pt x="2090857" y="135334"/>
                  <a:pt x="2085040" y="148792"/>
                  <a:pt x="2076088" y="162195"/>
                </a:cubicBezTo>
                <a:cubicBezTo>
                  <a:pt x="2067136" y="175598"/>
                  <a:pt x="2053377" y="188070"/>
                  <a:pt x="2034810" y="199611"/>
                </a:cubicBezTo>
                <a:cubicBezTo>
                  <a:pt x="2033893" y="198465"/>
                  <a:pt x="2032714" y="197251"/>
                  <a:pt x="2031276" y="195968"/>
                </a:cubicBezTo>
                <a:cubicBezTo>
                  <a:pt x="2029839" y="194685"/>
                  <a:pt x="2028386" y="193635"/>
                  <a:pt x="2026921" y="192818"/>
                </a:cubicBezTo>
                <a:cubicBezTo>
                  <a:pt x="2041105" y="184202"/>
                  <a:pt x="2052302" y="174993"/>
                  <a:pt x="2060513" y="165192"/>
                </a:cubicBezTo>
                <a:cubicBezTo>
                  <a:pt x="2068723" y="155391"/>
                  <a:pt x="2074743" y="145419"/>
                  <a:pt x="2078571" y="135277"/>
                </a:cubicBezTo>
                <a:cubicBezTo>
                  <a:pt x="2082398" y="125135"/>
                  <a:pt x="2084831" y="115244"/>
                  <a:pt x="2085866" y="105606"/>
                </a:cubicBezTo>
                <a:lnTo>
                  <a:pt x="2031962" y="105606"/>
                </a:lnTo>
                <a:lnTo>
                  <a:pt x="2031962" y="95745"/>
                </a:lnTo>
                <a:lnTo>
                  <a:pt x="2086744" y="95745"/>
                </a:lnTo>
                <a:cubicBezTo>
                  <a:pt x="2086848" y="93672"/>
                  <a:pt x="2086912" y="91682"/>
                  <a:pt x="2086935" y="89774"/>
                </a:cubicBezTo>
                <a:cubicBezTo>
                  <a:pt x="2086958" y="87865"/>
                  <a:pt x="2086966" y="85984"/>
                  <a:pt x="2086962" y="84131"/>
                </a:cubicBezTo>
                <a:close/>
                <a:moveTo>
                  <a:pt x="1795741" y="52344"/>
                </a:moveTo>
                <a:cubicBezTo>
                  <a:pt x="1795436" y="55950"/>
                  <a:pt x="1794951" y="59434"/>
                  <a:pt x="1794290" y="62794"/>
                </a:cubicBezTo>
                <a:cubicBezTo>
                  <a:pt x="1793627" y="66153"/>
                  <a:pt x="1792650" y="69473"/>
                  <a:pt x="1791358" y="72750"/>
                </a:cubicBezTo>
                <a:lnTo>
                  <a:pt x="1837375" y="72750"/>
                </a:lnTo>
                <a:lnTo>
                  <a:pt x="1837375" y="52344"/>
                </a:lnTo>
                <a:close/>
                <a:moveTo>
                  <a:pt x="1749066" y="52344"/>
                </a:moveTo>
                <a:cubicBezTo>
                  <a:pt x="1748519" y="55868"/>
                  <a:pt x="1747971" y="59352"/>
                  <a:pt x="1747423" y="62794"/>
                </a:cubicBezTo>
                <a:cubicBezTo>
                  <a:pt x="1746876" y="66236"/>
                  <a:pt x="1746327" y="69555"/>
                  <a:pt x="1745780" y="72750"/>
                </a:cubicBezTo>
                <a:lnTo>
                  <a:pt x="1780183" y="72750"/>
                </a:lnTo>
                <a:cubicBezTo>
                  <a:pt x="1781808" y="69473"/>
                  <a:pt x="1783050" y="66153"/>
                  <a:pt x="1783908" y="62794"/>
                </a:cubicBezTo>
                <a:cubicBezTo>
                  <a:pt x="1784767" y="59434"/>
                  <a:pt x="1785350" y="55950"/>
                  <a:pt x="1785661" y="52344"/>
                </a:cubicBezTo>
                <a:close/>
                <a:moveTo>
                  <a:pt x="1982438" y="51919"/>
                </a:moveTo>
                <a:cubicBezTo>
                  <a:pt x="1987583" y="55434"/>
                  <a:pt x="1992139" y="59032"/>
                  <a:pt x="1996106" y="62711"/>
                </a:cubicBezTo>
                <a:cubicBezTo>
                  <a:pt x="2000073" y="66391"/>
                  <a:pt x="2003479" y="70097"/>
                  <a:pt x="2006323" y="73832"/>
                </a:cubicBezTo>
                <a:cubicBezTo>
                  <a:pt x="2010496" y="70874"/>
                  <a:pt x="2014312" y="67861"/>
                  <a:pt x="2017773" y="64793"/>
                </a:cubicBezTo>
                <a:cubicBezTo>
                  <a:pt x="2021233" y="61726"/>
                  <a:pt x="2024283" y="58603"/>
                  <a:pt x="2026921" y="55426"/>
                </a:cubicBezTo>
                <a:lnTo>
                  <a:pt x="2035467" y="60465"/>
                </a:lnTo>
                <a:cubicBezTo>
                  <a:pt x="2032267" y="64081"/>
                  <a:pt x="2028642" y="67642"/>
                  <a:pt x="2024593" y="71148"/>
                </a:cubicBezTo>
                <a:cubicBezTo>
                  <a:pt x="2020544" y="74654"/>
                  <a:pt x="2016207" y="78105"/>
                  <a:pt x="2011582" y="81502"/>
                </a:cubicBezTo>
                <a:cubicBezTo>
                  <a:pt x="2016905" y="90490"/>
                  <a:pt x="2020393" y="99685"/>
                  <a:pt x="2022045" y="109084"/>
                </a:cubicBezTo>
                <a:cubicBezTo>
                  <a:pt x="2023698" y="118484"/>
                  <a:pt x="2024447" y="128061"/>
                  <a:pt x="2024292" y="137817"/>
                </a:cubicBezTo>
                <a:cubicBezTo>
                  <a:pt x="2024369" y="150568"/>
                  <a:pt x="2023667" y="161497"/>
                  <a:pt x="2022183" y="170604"/>
                </a:cubicBezTo>
                <a:cubicBezTo>
                  <a:pt x="2020699" y="179711"/>
                  <a:pt x="2017969" y="186751"/>
                  <a:pt x="2013993" y="191722"/>
                </a:cubicBezTo>
                <a:cubicBezTo>
                  <a:pt x="2012788" y="193156"/>
                  <a:pt x="2011308" y="194343"/>
                  <a:pt x="2009556" y="195283"/>
                </a:cubicBezTo>
                <a:cubicBezTo>
                  <a:pt x="2007802" y="196223"/>
                  <a:pt x="2005775" y="196863"/>
                  <a:pt x="2003475" y="197200"/>
                </a:cubicBezTo>
                <a:cubicBezTo>
                  <a:pt x="2000165" y="197735"/>
                  <a:pt x="1996595" y="198036"/>
                  <a:pt x="1992764" y="198104"/>
                </a:cubicBezTo>
                <a:cubicBezTo>
                  <a:pt x="1988935" y="198173"/>
                  <a:pt x="1984981" y="198090"/>
                  <a:pt x="1980904" y="197858"/>
                </a:cubicBezTo>
                <a:cubicBezTo>
                  <a:pt x="1980781" y="196283"/>
                  <a:pt x="1980370" y="194612"/>
                  <a:pt x="1979672" y="192845"/>
                </a:cubicBezTo>
                <a:cubicBezTo>
                  <a:pt x="1978973" y="191079"/>
                  <a:pt x="1978070" y="189463"/>
                  <a:pt x="1976960" y="187998"/>
                </a:cubicBezTo>
                <a:cubicBezTo>
                  <a:pt x="1981936" y="188326"/>
                  <a:pt x="1986392" y="188490"/>
                  <a:pt x="1990327" y="188490"/>
                </a:cubicBezTo>
                <a:cubicBezTo>
                  <a:pt x="1994262" y="188490"/>
                  <a:pt x="1997403" y="188326"/>
                  <a:pt x="1999749" y="187998"/>
                </a:cubicBezTo>
                <a:cubicBezTo>
                  <a:pt x="2001370" y="187893"/>
                  <a:pt x="2002730" y="187555"/>
                  <a:pt x="2003831" y="186984"/>
                </a:cubicBezTo>
                <a:cubicBezTo>
                  <a:pt x="2004931" y="186413"/>
                  <a:pt x="2005908" y="185582"/>
                  <a:pt x="2006762" y="184491"/>
                </a:cubicBezTo>
                <a:cubicBezTo>
                  <a:pt x="2009574" y="181008"/>
                  <a:pt x="2011564" y="175210"/>
                  <a:pt x="2012732" y="167098"/>
                </a:cubicBezTo>
                <a:cubicBezTo>
                  <a:pt x="2013901" y="158985"/>
                  <a:pt x="2014467" y="149079"/>
                  <a:pt x="2014431" y="137379"/>
                </a:cubicBezTo>
                <a:cubicBezTo>
                  <a:pt x="2014394" y="133033"/>
                  <a:pt x="2014249" y="128577"/>
                  <a:pt x="2013993" y="124012"/>
                </a:cubicBezTo>
                <a:cubicBezTo>
                  <a:pt x="2007802" y="131161"/>
                  <a:pt x="2000736" y="137954"/>
                  <a:pt x="1992792" y="144391"/>
                </a:cubicBezTo>
                <a:cubicBezTo>
                  <a:pt x="1984849" y="150828"/>
                  <a:pt x="1977015" y="156087"/>
                  <a:pt x="1969290" y="160168"/>
                </a:cubicBezTo>
                <a:cubicBezTo>
                  <a:pt x="1968592" y="158904"/>
                  <a:pt x="1967634" y="157488"/>
                  <a:pt x="1966414" y="155922"/>
                </a:cubicBezTo>
                <a:cubicBezTo>
                  <a:pt x="1965196" y="154356"/>
                  <a:pt x="1963963" y="152996"/>
                  <a:pt x="1962717" y="151842"/>
                </a:cubicBezTo>
                <a:cubicBezTo>
                  <a:pt x="1971870" y="147906"/>
                  <a:pt x="1981009" y="142300"/>
                  <a:pt x="1990135" y="135023"/>
                </a:cubicBezTo>
                <a:cubicBezTo>
                  <a:pt x="1999261" y="127746"/>
                  <a:pt x="2006702" y="120059"/>
                  <a:pt x="2012459" y="111960"/>
                </a:cubicBezTo>
                <a:cubicBezTo>
                  <a:pt x="2011701" y="107696"/>
                  <a:pt x="2010587" y="103514"/>
                  <a:pt x="2009117" y="99415"/>
                </a:cubicBezTo>
                <a:cubicBezTo>
                  <a:pt x="2007648" y="95316"/>
                  <a:pt x="2005766" y="91244"/>
                  <a:pt x="2003475" y="87199"/>
                </a:cubicBezTo>
                <a:cubicBezTo>
                  <a:pt x="1998097" y="90609"/>
                  <a:pt x="1992582" y="93868"/>
                  <a:pt x="1986930" y="96977"/>
                </a:cubicBezTo>
                <a:cubicBezTo>
                  <a:pt x="1981279" y="100086"/>
                  <a:pt x="1975545" y="102962"/>
                  <a:pt x="1969729" y="105606"/>
                </a:cubicBezTo>
                <a:cubicBezTo>
                  <a:pt x="1968921" y="104578"/>
                  <a:pt x="1967907" y="103455"/>
                  <a:pt x="1966688" y="102236"/>
                </a:cubicBezTo>
                <a:cubicBezTo>
                  <a:pt x="1965470" y="101017"/>
                  <a:pt x="1964292" y="99949"/>
                  <a:pt x="1963155" y="99032"/>
                </a:cubicBezTo>
                <a:cubicBezTo>
                  <a:pt x="1969213" y="96283"/>
                  <a:pt x="1975230" y="93288"/>
                  <a:pt x="1981206" y="90047"/>
                </a:cubicBezTo>
                <a:cubicBezTo>
                  <a:pt x="1987181" y="86806"/>
                  <a:pt x="1992925" y="83373"/>
                  <a:pt x="1998435" y="79748"/>
                </a:cubicBezTo>
                <a:cubicBezTo>
                  <a:pt x="1995604" y="75909"/>
                  <a:pt x="1992281" y="72138"/>
                  <a:pt x="1988464" y="68436"/>
                </a:cubicBezTo>
                <a:cubicBezTo>
                  <a:pt x="1984648" y="64733"/>
                  <a:pt x="1980228" y="61127"/>
                  <a:pt x="1975207" y="57617"/>
                </a:cubicBezTo>
                <a:close/>
                <a:moveTo>
                  <a:pt x="4091820" y="50180"/>
                </a:moveTo>
                <a:lnTo>
                  <a:pt x="4161064" y="50180"/>
                </a:lnTo>
                <a:lnTo>
                  <a:pt x="4161064" y="58917"/>
                </a:lnTo>
                <a:lnTo>
                  <a:pt x="4091820" y="58917"/>
                </a:lnTo>
                <a:close/>
                <a:moveTo>
                  <a:pt x="275869" y="49961"/>
                </a:moveTo>
                <a:lnTo>
                  <a:pt x="405812" y="49961"/>
                </a:lnTo>
                <a:lnTo>
                  <a:pt x="405812" y="111508"/>
                </a:lnTo>
                <a:lnTo>
                  <a:pt x="312244" y="111508"/>
                </a:lnTo>
                <a:cubicBezTo>
                  <a:pt x="310478" y="114380"/>
                  <a:pt x="308533" y="117251"/>
                  <a:pt x="306410" y="120123"/>
                </a:cubicBezTo>
                <a:cubicBezTo>
                  <a:pt x="304287" y="122994"/>
                  <a:pt x="302068" y="125756"/>
                  <a:pt x="299754" y="128408"/>
                </a:cubicBezTo>
                <a:lnTo>
                  <a:pt x="393541" y="128408"/>
                </a:lnTo>
                <a:lnTo>
                  <a:pt x="395732" y="127750"/>
                </a:lnTo>
                <a:lnTo>
                  <a:pt x="402306" y="132559"/>
                </a:lnTo>
                <a:cubicBezTo>
                  <a:pt x="396225" y="140748"/>
                  <a:pt x="388775" y="148077"/>
                  <a:pt x="379955" y="154545"/>
                </a:cubicBezTo>
                <a:cubicBezTo>
                  <a:pt x="371135" y="161015"/>
                  <a:pt x="361274" y="166758"/>
                  <a:pt x="350372" y="171777"/>
                </a:cubicBezTo>
                <a:cubicBezTo>
                  <a:pt x="363041" y="176043"/>
                  <a:pt x="376599" y="179513"/>
                  <a:pt x="391048" y="182189"/>
                </a:cubicBezTo>
                <a:cubicBezTo>
                  <a:pt x="405497" y="184864"/>
                  <a:pt x="420425" y="186801"/>
                  <a:pt x="435832" y="187998"/>
                </a:cubicBezTo>
                <a:cubicBezTo>
                  <a:pt x="434618" y="189371"/>
                  <a:pt x="433486" y="190951"/>
                  <a:pt x="432436" y="192736"/>
                </a:cubicBezTo>
                <a:cubicBezTo>
                  <a:pt x="431386" y="194521"/>
                  <a:pt x="430473" y="196155"/>
                  <a:pt x="429697" y="197639"/>
                </a:cubicBezTo>
                <a:cubicBezTo>
                  <a:pt x="413066" y="196123"/>
                  <a:pt x="396969" y="193676"/>
                  <a:pt x="381407" y="190297"/>
                </a:cubicBezTo>
                <a:cubicBezTo>
                  <a:pt x="365844" y="186919"/>
                  <a:pt x="351336" y="182499"/>
                  <a:pt x="337882" y="177038"/>
                </a:cubicBezTo>
                <a:cubicBezTo>
                  <a:pt x="322607" y="182919"/>
                  <a:pt x="306593" y="187650"/>
                  <a:pt x="289838" y="191229"/>
                </a:cubicBezTo>
                <a:cubicBezTo>
                  <a:pt x="273084" y="194809"/>
                  <a:pt x="256522" y="197456"/>
                  <a:pt x="240151" y="199172"/>
                </a:cubicBezTo>
                <a:cubicBezTo>
                  <a:pt x="239790" y="197584"/>
                  <a:pt x="239197" y="195886"/>
                  <a:pt x="238371" y="194078"/>
                </a:cubicBezTo>
                <a:cubicBezTo>
                  <a:pt x="237544" y="192270"/>
                  <a:pt x="236677" y="190681"/>
                  <a:pt x="235769" y="189312"/>
                </a:cubicBezTo>
                <a:cubicBezTo>
                  <a:pt x="250802" y="188024"/>
                  <a:pt x="265986" y="185942"/>
                  <a:pt x="281320" y="183066"/>
                </a:cubicBezTo>
                <a:cubicBezTo>
                  <a:pt x="296654" y="180189"/>
                  <a:pt x="311345" y="176353"/>
                  <a:pt x="325392" y="171558"/>
                </a:cubicBezTo>
                <a:cubicBezTo>
                  <a:pt x="317471" y="167723"/>
                  <a:pt x="310140" y="163449"/>
                  <a:pt x="303397" y="158736"/>
                </a:cubicBezTo>
                <a:cubicBezTo>
                  <a:pt x="296654" y="154023"/>
                  <a:pt x="290692" y="148872"/>
                  <a:pt x="285511" y="143283"/>
                </a:cubicBezTo>
                <a:cubicBezTo>
                  <a:pt x="280890" y="147457"/>
                  <a:pt x="276161" y="151384"/>
                  <a:pt x="271322" y="155064"/>
                </a:cubicBezTo>
                <a:cubicBezTo>
                  <a:pt x="266483" y="158745"/>
                  <a:pt x="261644" y="162124"/>
                  <a:pt x="256805" y="165202"/>
                </a:cubicBezTo>
                <a:cubicBezTo>
                  <a:pt x="255970" y="164243"/>
                  <a:pt x="254791" y="163037"/>
                  <a:pt x="253271" y="161585"/>
                </a:cubicBezTo>
                <a:cubicBezTo>
                  <a:pt x="251751" y="160133"/>
                  <a:pt x="250299" y="158927"/>
                  <a:pt x="248916" y="157968"/>
                </a:cubicBezTo>
                <a:cubicBezTo>
                  <a:pt x="258932" y="152307"/>
                  <a:pt x="268482" y="145498"/>
                  <a:pt x="277567" y="137539"/>
                </a:cubicBezTo>
                <a:cubicBezTo>
                  <a:pt x="286652" y="129581"/>
                  <a:pt x="294340" y="120904"/>
                  <a:pt x="300631" y="111508"/>
                </a:cubicBezTo>
                <a:lnTo>
                  <a:pt x="275869" y="111508"/>
                </a:lnTo>
                <a:close/>
                <a:moveTo>
                  <a:pt x="2331728" y="36361"/>
                </a:moveTo>
                <a:cubicBezTo>
                  <a:pt x="2334431" y="54147"/>
                  <a:pt x="2337900" y="70892"/>
                  <a:pt x="2342137" y="86596"/>
                </a:cubicBezTo>
                <a:cubicBezTo>
                  <a:pt x="2346374" y="102300"/>
                  <a:pt x="2351596" y="116745"/>
                  <a:pt x="2357804" y="129929"/>
                </a:cubicBezTo>
                <a:cubicBezTo>
                  <a:pt x="2364853" y="117100"/>
                  <a:pt x="2371026" y="102875"/>
                  <a:pt x="2376320" y="87254"/>
                </a:cubicBezTo>
                <a:cubicBezTo>
                  <a:pt x="2381616" y="71632"/>
                  <a:pt x="2385816" y="54667"/>
                  <a:pt x="2388920" y="36361"/>
                </a:cubicBezTo>
                <a:close/>
                <a:moveTo>
                  <a:pt x="4597896" y="34376"/>
                </a:moveTo>
                <a:lnTo>
                  <a:pt x="4597896" y="52371"/>
                </a:lnTo>
                <a:lnTo>
                  <a:pt x="4656184" y="52371"/>
                </a:lnTo>
                <a:lnTo>
                  <a:pt x="4656184" y="34376"/>
                </a:lnTo>
                <a:close/>
                <a:moveTo>
                  <a:pt x="3502133" y="34156"/>
                </a:moveTo>
                <a:lnTo>
                  <a:pt x="3502133" y="104524"/>
                </a:lnTo>
                <a:lnTo>
                  <a:pt x="3528657" y="104524"/>
                </a:lnTo>
                <a:cubicBezTo>
                  <a:pt x="3544412" y="104610"/>
                  <a:pt x="3556141" y="101751"/>
                  <a:pt x="3563840" y="95947"/>
                </a:cubicBezTo>
                <a:cubicBezTo>
                  <a:pt x="3571540" y="90142"/>
                  <a:pt x="3575377" y="80871"/>
                  <a:pt x="3575348" y="68134"/>
                </a:cubicBezTo>
                <a:cubicBezTo>
                  <a:pt x="3575354" y="55401"/>
                  <a:pt x="3571398" y="46505"/>
                  <a:pt x="3563484" y="41445"/>
                </a:cubicBezTo>
                <a:cubicBezTo>
                  <a:pt x="3555570" y="36385"/>
                  <a:pt x="3543668" y="33955"/>
                  <a:pt x="3527780" y="34156"/>
                </a:cubicBezTo>
                <a:close/>
                <a:moveTo>
                  <a:pt x="3337786" y="34156"/>
                </a:moveTo>
                <a:lnTo>
                  <a:pt x="3337786" y="104524"/>
                </a:lnTo>
                <a:lnTo>
                  <a:pt x="3364310" y="104524"/>
                </a:lnTo>
                <a:cubicBezTo>
                  <a:pt x="3380066" y="104610"/>
                  <a:pt x="3391795" y="101751"/>
                  <a:pt x="3399494" y="95947"/>
                </a:cubicBezTo>
                <a:cubicBezTo>
                  <a:pt x="3407194" y="90142"/>
                  <a:pt x="3411030" y="80871"/>
                  <a:pt x="3411002" y="68134"/>
                </a:cubicBezTo>
                <a:cubicBezTo>
                  <a:pt x="3411007" y="55401"/>
                  <a:pt x="3407052" y="46505"/>
                  <a:pt x="3399138" y="41445"/>
                </a:cubicBezTo>
                <a:cubicBezTo>
                  <a:pt x="3391224" y="36385"/>
                  <a:pt x="3379322" y="33955"/>
                  <a:pt x="3363434" y="34156"/>
                </a:cubicBezTo>
                <a:close/>
                <a:moveTo>
                  <a:pt x="2956134" y="31089"/>
                </a:moveTo>
                <a:cubicBezTo>
                  <a:pt x="2945589" y="31093"/>
                  <a:pt x="2937249" y="37056"/>
                  <a:pt x="2931116" y="48978"/>
                </a:cubicBezTo>
                <a:cubicBezTo>
                  <a:pt x="2924982" y="60901"/>
                  <a:pt x="2921849" y="78754"/>
                  <a:pt x="2921717" y="102538"/>
                </a:cubicBezTo>
                <a:cubicBezTo>
                  <a:pt x="2921849" y="126751"/>
                  <a:pt x="2924982" y="144897"/>
                  <a:pt x="2931116" y="156974"/>
                </a:cubicBezTo>
                <a:cubicBezTo>
                  <a:pt x="2937249" y="169051"/>
                  <a:pt x="2945589" y="175087"/>
                  <a:pt x="2956134" y="175082"/>
                </a:cubicBezTo>
                <a:cubicBezTo>
                  <a:pt x="2966574" y="175087"/>
                  <a:pt x="2974849" y="169051"/>
                  <a:pt x="2980960" y="156974"/>
                </a:cubicBezTo>
                <a:cubicBezTo>
                  <a:pt x="2987071" y="144897"/>
                  <a:pt x="2990194" y="126751"/>
                  <a:pt x="2990332" y="102538"/>
                </a:cubicBezTo>
                <a:cubicBezTo>
                  <a:pt x="2990194" y="78754"/>
                  <a:pt x="2987071" y="60901"/>
                  <a:pt x="2980960" y="48978"/>
                </a:cubicBezTo>
                <a:cubicBezTo>
                  <a:pt x="2974849" y="37056"/>
                  <a:pt x="2966574" y="31093"/>
                  <a:pt x="2956134" y="31089"/>
                </a:cubicBezTo>
                <a:close/>
                <a:moveTo>
                  <a:pt x="2805483" y="31089"/>
                </a:moveTo>
                <a:cubicBezTo>
                  <a:pt x="2794938" y="31093"/>
                  <a:pt x="2786599" y="37056"/>
                  <a:pt x="2780465" y="48978"/>
                </a:cubicBezTo>
                <a:cubicBezTo>
                  <a:pt x="2774332" y="60901"/>
                  <a:pt x="2771199" y="78754"/>
                  <a:pt x="2771067" y="102538"/>
                </a:cubicBezTo>
                <a:cubicBezTo>
                  <a:pt x="2771199" y="126751"/>
                  <a:pt x="2774332" y="144897"/>
                  <a:pt x="2780465" y="156974"/>
                </a:cubicBezTo>
                <a:cubicBezTo>
                  <a:pt x="2786599" y="169051"/>
                  <a:pt x="2794938" y="175087"/>
                  <a:pt x="2805483" y="175082"/>
                </a:cubicBezTo>
                <a:cubicBezTo>
                  <a:pt x="2815923" y="175087"/>
                  <a:pt x="2824199" y="169051"/>
                  <a:pt x="2830309" y="156974"/>
                </a:cubicBezTo>
                <a:cubicBezTo>
                  <a:pt x="2836420" y="144897"/>
                  <a:pt x="2839544" y="126751"/>
                  <a:pt x="2839681" y="102538"/>
                </a:cubicBezTo>
                <a:cubicBezTo>
                  <a:pt x="2839544" y="78754"/>
                  <a:pt x="2836420" y="60901"/>
                  <a:pt x="2830309" y="48978"/>
                </a:cubicBezTo>
                <a:cubicBezTo>
                  <a:pt x="2824199" y="37056"/>
                  <a:pt x="2815923" y="31093"/>
                  <a:pt x="2805483" y="31089"/>
                </a:cubicBezTo>
                <a:close/>
                <a:moveTo>
                  <a:pt x="2654832" y="31089"/>
                </a:moveTo>
                <a:cubicBezTo>
                  <a:pt x="2644287" y="31093"/>
                  <a:pt x="2635948" y="37056"/>
                  <a:pt x="2629814" y="48978"/>
                </a:cubicBezTo>
                <a:cubicBezTo>
                  <a:pt x="2623681" y="60901"/>
                  <a:pt x="2620548" y="78754"/>
                  <a:pt x="2620416" y="102538"/>
                </a:cubicBezTo>
                <a:cubicBezTo>
                  <a:pt x="2620548" y="126751"/>
                  <a:pt x="2623681" y="144897"/>
                  <a:pt x="2629814" y="156974"/>
                </a:cubicBezTo>
                <a:cubicBezTo>
                  <a:pt x="2635948" y="169051"/>
                  <a:pt x="2644287" y="175087"/>
                  <a:pt x="2654832" y="175082"/>
                </a:cubicBezTo>
                <a:cubicBezTo>
                  <a:pt x="2665273" y="175087"/>
                  <a:pt x="2673548" y="169051"/>
                  <a:pt x="2679659" y="156974"/>
                </a:cubicBezTo>
                <a:cubicBezTo>
                  <a:pt x="2685770" y="144897"/>
                  <a:pt x="2688893" y="126751"/>
                  <a:pt x="2689031" y="102538"/>
                </a:cubicBezTo>
                <a:cubicBezTo>
                  <a:pt x="2688893" y="78754"/>
                  <a:pt x="2685770" y="60901"/>
                  <a:pt x="2679659" y="48978"/>
                </a:cubicBezTo>
                <a:cubicBezTo>
                  <a:pt x="2673548" y="37056"/>
                  <a:pt x="2665273" y="31093"/>
                  <a:pt x="2654832" y="31089"/>
                </a:cubicBezTo>
                <a:close/>
                <a:moveTo>
                  <a:pt x="1530377" y="28020"/>
                </a:moveTo>
                <a:cubicBezTo>
                  <a:pt x="1526656" y="32746"/>
                  <a:pt x="1522703" y="37443"/>
                  <a:pt x="1518517" y="42113"/>
                </a:cubicBezTo>
                <a:cubicBezTo>
                  <a:pt x="1514330" y="46783"/>
                  <a:pt x="1509884" y="51372"/>
                  <a:pt x="1505177" y="55877"/>
                </a:cubicBezTo>
                <a:lnTo>
                  <a:pt x="1570697" y="55877"/>
                </a:lnTo>
                <a:cubicBezTo>
                  <a:pt x="1574476" y="51947"/>
                  <a:pt x="1578202" y="47524"/>
                  <a:pt x="1581872" y="42607"/>
                </a:cubicBezTo>
                <a:cubicBezTo>
                  <a:pt x="1585543" y="37690"/>
                  <a:pt x="1588830" y="32828"/>
                  <a:pt x="1591733" y="28020"/>
                </a:cubicBezTo>
                <a:close/>
                <a:moveTo>
                  <a:pt x="2393522" y="25624"/>
                </a:moveTo>
                <a:lnTo>
                  <a:pt x="2400097" y="27596"/>
                </a:lnTo>
                <a:cubicBezTo>
                  <a:pt x="2396777" y="50710"/>
                  <a:pt x="2392020" y="71700"/>
                  <a:pt x="2385825" y="90568"/>
                </a:cubicBezTo>
                <a:cubicBezTo>
                  <a:pt x="2379630" y="109435"/>
                  <a:pt x="2372189" y="126208"/>
                  <a:pt x="2363502" y="140885"/>
                </a:cubicBezTo>
                <a:cubicBezTo>
                  <a:pt x="2369291" y="151220"/>
                  <a:pt x="2375956" y="160460"/>
                  <a:pt x="2383497" y="168605"/>
                </a:cubicBezTo>
                <a:cubicBezTo>
                  <a:pt x="2391039" y="176749"/>
                  <a:pt x="2399567" y="183578"/>
                  <a:pt x="2409080" y="189093"/>
                </a:cubicBezTo>
                <a:cubicBezTo>
                  <a:pt x="2407720" y="190115"/>
                  <a:pt x="2406333" y="191357"/>
                  <a:pt x="2404917" y="192818"/>
                </a:cubicBezTo>
                <a:cubicBezTo>
                  <a:pt x="2403501" y="194279"/>
                  <a:pt x="2402333" y="195740"/>
                  <a:pt x="2401411" y="197200"/>
                </a:cubicBezTo>
                <a:cubicBezTo>
                  <a:pt x="2392344" y="191613"/>
                  <a:pt x="2384183" y="184929"/>
                  <a:pt x="2376924" y="177150"/>
                </a:cubicBezTo>
                <a:cubicBezTo>
                  <a:pt x="2369665" y="169372"/>
                  <a:pt x="2363145" y="160497"/>
                  <a:pt x="2357366" y="150527"/>
                </a:cubicBezTo>
                <a:cubicBezTo>
                  <a:pt x="2350555" y="160830"/>
                  <a:pt x="2343305" y="170024"/>
                  <a:pt x="2335618" y="178109"/>
                </a:cubicBezTo>
                <a:cubicBezTo>
                  <a:pt x="2327930" y="186194"/>
                  <a:pt x="2319914" y="193142"/>
                  <a:pt x="2311568" y="198954"/>
                </a:cubicBezTo>
                <a:cubicBezTo>
                  <a:pt x="2310660" y="197575"/>
                  <a:pt x="2309573" y="196114"/>
                  <a:pt x="2308309" y="194571"/>
                </a:cubicBezTo>
                <a:cubicBezTo>
                  <a:pt x="2307044" y="193028"/>
                  <a:pt x="2305794" y="191786"/>
                  <a:pt x="2304557" y="190846"/>
                </a:cubicBezTo>
                <a:cubicBezTo>
                  <a:pt x="2313134" y="185230"/>
                  <a:pt x="2321397" y="178164"/>
                  <a:pt x="2329345" y="169646"/>
                </a:cubicBezTo>
                <a:cubicBezTo>
                  <a:pt x="2337293" y="161126"/>
                  <a:pt x="2344734" y="151321"/>
                  <a:pt x="2351668" y="140227"/>
                </a:cubicBezTo>
                <a:cubicBezTo>
                  <a:pt x="2344589" y="125943"/>
                  <a:pt x="2338644" y="110084"/>
                  <a:pt x="2333838" y="92649"/>
                </a:cubicBezTo>
                <a:cubicBezTo>
                  <a:pt x="2329030" y="75215"/>
                  <a:pt x="2325114" y="56452"/>
                  <a:pt x="2322087" y="36361"/>
                </a:cubicBezTo>
                <a:lnTo>
                  <a:pt x="2309158" y="36361"/>
                </a:lnTo>
                <a:lnTo>
                  <a:pt x="2309158" y="26281"/>
                </a:lnTo>
                <a:lnTo>
                  <a:pt x="2391769" y="26281"/>
                </a:lnTo>
                <a:close/>
                <a:moveTo>
                  <a:pt x="1847455" y="24733"/>
                </a:moveTo>
                <a:lnTo>
                  <a:pt x="1847455" y="43825"/>
                </a:lnTo>
                <a:lnTo>
                  <a:pt x="1885803" y="43825"/>
                </a:lnTo>
                <a:lnTo>
                  <a:pt x="1885803" y="24733"/>
                </a:lnTo>
                <a:close/>
                <a:moveTo>
                  <a:pt x="1795960" y="24733"/>
                </a:moveTo>
                <a:lnTo>
                  <a:pt x="1795960" y="42728"/>
                </a:lnTo>
                <a:lnTo>
                  <a:pt x="1795960" y="43825"/>
                </a:lnTo>
                <a:lnTo>
                  <a:pt x="1837375" y="43825"/>
                </a:lnTo>
                <a:lnTo>
                  <a:pt x="1837375" y="24733"/>
                </a:lnTo>
                <a:close/>
                <a:moveTo>
                  <a:pt x="3630295" y="23227"/>
                </a:moveTo>
                <a:lnTo>
                  <a:pt x="3744214" y="23227"/>
                </a:lnTo>
                <a:lnTo>
                  <a:pt x="3744214" y="34376"/>
                </a:lnTo>
                <a:lnTo>
                  <a:pt x="3693815" y="34376"/>
                </a:lnTo>
                <a:lnTo>
                  <a:pt x="3693815" y="182944"/>
                </a:lnTo>
                <a:lnTo>
                  <a:pt x="3680475" y="182944"/>
                </a:lnTo>
                <a:lnTo>
                  <a:pt x="3680475" y="34376"/>
                </a:lnTo>
                <a:lnTo>
                  <a:pt x="3630295" y="34376"/>
                </a:lnTo>
                <a:close/>
                <a:moveTo>
                  <a:pt x="3489012" y="23227"/>
                </a:moveTo>
                <a:lnTo>
                  <a:pt x="3530411" y="23227"/>
                </a:lnTo>
                <a:cubicBezTo>
                  <a:pt x="3548663" y="23030"/>
                  <a:pt x="3562897" y="26376"/>
                  <a:pt x="3573113" y="33268"/>
                </a:cubicBezTo>
                <a:cubicBezTo>
                  <a:pt x="3583329" y="40159"/>
                  <a:pt x="3588520" y="51781"/>
                  <a:pt x="3588688" y="68134"/>
                </a:cubicBezTo>
                <a:cubicBezTo>
                  <a:pt x="3588516" y="84108"/>
                  <a:pt x="3583388" y="95995"/>
                  <a:pt x="3573305" y="103795"/>
                </a:cubicBezTo>
                <a:cubicBezTo>
                  <a:pt x="3563222" y="111596"/>
                  <a:pt x="3549216" y="115481"/>
                  <a:pt x="3531288" y="115453"/>
                </a:cubicBezTo>
                <a:lnTo>
                  <a:pt x="3502133" y="115453"/>
                </a:lnTo>
                <a:lnTo>
                  <a:pt x="3502133" y="182944"/>
                </a:lnTo>
                <a:lnTo>
                  <a:pt x="3489012" y="182944"/>
                </a:lnTo>
                <a:close/>
                <a:moveTo>
                  <a:pt x="3324666" y="23227"/>
                </a:moveTo>
                <a:lnTo>
                  <a:pt x="3366065" y="23227"/>
                </a:lnTo>
                <a:cubicBezTo>
                  <a:pt x="3384317" y="23030"/>
                  <a:pt x="3398551" y="26376"/>
                  <a:pt x="3408767" y="33268"/>
                </a:cubicBezTo>
                <a:cubicBezTo>
                  <a:pt x="3418982" y="40159"/>
                  <a:pt x="3424174" y="51781"/>
                  <a:pt x="3424342" y="68134"/>
                </a:cubicBezTo>
                <a:cubicBezTo>
                  <a:pt x="3424170" y="84108"/>
                  <a:pt x="3419042" y="95995"/>
                  <a:pt x="3408959" y="103795"/>
                </a:cubicBezTo>
                <a:cubicBezTo>
                  <a:pt x="3398876" y="111596"/>
                  <a:pt x="3384870" y="115481"/>
                  <a:pt x="3366942" y="115453"/>
                </a:cubicBezTo>
                <a:lnTo>
                  <a:pt x="3337786" y="115453"/>
                </a:lnTo>
                <a:lnTo>
                  <a:pt x="3337786" y="182944"/>
                </a:lnTo>
                <a:lnTo>
                  <a:pt x="3324666" y="182944"/>
                </a:lnTo>
                <a:close/>
                <a:moveTo>
                  <a:pt x="2470012" y="23227"/>
                </a:moveTo>
                <a:lnTo>
                  <a:pt x="2542971" y="23227"/>
                </a:lnTo>
                <a:lnTo>
                  <a:pt x="2542971" y="34376"/>
                </a:lnTo>
                <a:lnTo>
                  <a:pt x="2481406" y="34376"/>
                </a:lnTo>
                <a:lnTo>
                  <a:pt x="2476804" y="88070"/>
                </a:lnTo>
                <a:cubicBezTo>
                  <a:pt x="2480590" y="85743"/>
                  <a:pt x="2484633" y="83893"/>
                  <a:pt x="2488939" y="82523"/>
                </a:cubicBezTo>
                <a:cubicBezTo>
                  <a:pt x="2493244" y="81153"/>
                  <a:pt x="2498110" y="80451"/>
                  <a:pt x="2503538" y="80420"/>
                </a:cubicBezTo>
                <a:cubicBezTo>
                  <a:pt x="2517014" y="80336"/>
                  <a:pt x="2528184" y="84441"/>
                  <a:pt x="2537052" y="92734"/>
                </a:cubicBezTo>
                <a:cubicBezTo>
                  <a:pt x="2545918" y="101028"/>
                  <a:pt x="2550515" y="114010"/>
                  <a:pt x="2550843" y="131682"/>
                </a:cubicBezTo>
                <a:cubicBezTo>
                  <a:pt x="2550697" y="143253"/>
                  <a:pt x="2548264" y="153059"/>
                  <a:pt x="2543546" y="161103"/>
                </a:cubicBezTo>
                <a:cubicBezTo>
                  <a:pt x="2538826" y="169146"/>
                  <a:pt x="2532695" y="175265"/>
                  <a:pt x="2525152" y="179460"/>
                </a:cubicBezTo>
                <a:cubicBezTo>
                  <a:pt x="2517608" y="183655"/>
                  <a:pt x="2509528" y="185765"/>
                  <a:pt x="2500908" y="185792"/>
                </a:cubicBezTo>
                <a:cubicBezTo>
                  <a:pt x="2488665" y="185556"/>
                  <a:pt x="2478640" y="183351"/>
                  <a:pt x="2470834" y="179177"/>
                </a:cubicBezTo>
                <a:cubicBezTo>
                  <a:pt x="2463027" y="175002"/>
                  <a:pt x="2456618" y="170277"/>
                  <a:pt x="2451605" y="164999"/>
                </a:cubicBezTo>
                <a:lnTo>
                  <a:pt x="2458617" y="156012"/>
                </a:lnTo>
                <a:cubicBezTo>
                  <a:pt x="2463087" y="161017"/>
                  <a:pt x="2468610" y="165364"/>
                  <a:pt x="2475189" y="169055"/>
                </a:cubicBezTo>
                <a:cubicBezTo>
                  <a:pt x="2481767" y="172744"/>
                  <a:pt x="2490194" y="174681"/>
                  <a:pt x="2500471" y="174864"/>
                </a:cubicBezTo>
                <a:cubicBezTo>
                  <a:pt x="2510843" y="174699"/>
                  <a:pt x="2519571" y="170808"/>
                  <a:pt x="2526656" y="163191"/>
                </a:cubicBezTo>
                <a:cubicBezTo>
                  <a:pt x="2533742" y="155574"/>
                  <a:pt x="2537430" y="145217"/>
                  <a:pt x="2537722" y="132120"/>
                </a:cubicBezTo>
                <a:cubicBezTo>
                  <a:pt x="2537594" y="119287"/>
                  <a:pt x="2534290" y="109277"/>
                  <a:pt x="2527807" y="102089"/>
                </a:cubicBezTo>
                <a:cubicBezTo>
                  <a:pt x="2521324" y="94902"/>
                  <a:pt x="2512431" y="91248"/>
                  <a:pt x="2501128" y="91129"/>
                </a:cubicBezTo>
                <a:cubicBezTo>
                  <a:pt x="2495430" y="91166"/>
                  <a:pt x="2490391" y="92079"/>
                  <a:pt x="2486008" y="93869"/>
                </a:cubicBezTo>
                <a:cubicBezTo>
                  <a:pt x="2481626" y="95660"/>
                  <a:pt x="2477243" y="98108"/>
                  <a:pt x="2472860" y="101213"/>
                </a:cubicBezTo>
                <a:lnTo>
                  <a:pt x="2464534" y="96171"/>
                </a:lnTo>
                <a:close/>
                <a:moveTo>
                  <a:pt x="2236627" y="21461"/>
                </a:moveTo>
                <a:lnTo>
                  <a:pt x="2236627" y="56959"/>
                </a:lnTo>
                <a:lnTo>
                  <a:pt x="2280890" y="56959"/>
                </a:lnTo>
                <a:lnTo>
                  <a:pt x="2280890" y="21461"/>
                </a:lnTo>
                <a:close/>
                <a:moveTo>
                  <a:pt x="10492" y="20789"/>
                </a:moveTo>
                <a:lnTo>
                  <a:pt x="10492" y="176836"/>
                </a:lnTo>
                <a:lnTo>
                  <a:pt x="169167" y="176836"/>
                </a:lnTo>
                <a:lnTo>
                  <a:pt x="169167" y="20789"/>
                </a:lnTo>
                <a:close/>
                <a:moveTo>
                  <a:pt x="2956134" y="20379"/>
                </a:moveTo>
                <a:cubicBezTo>
                  <a:pt x="2970747" y="20337"/>
                  <a:pt x="2982177" y="27099"/>
                  <a:pt x="2990425" y="40665"/>
                </a:cubicBezTo>
                <a:cubicBezTo>
                  <a:pt x="2998673" y="54231"/>
                  <a:pt x="3002868" y="74856"/>
                  <a:pt x="3003014" y="102538"/>
                </a:cubicBezTo>
                <a:cubicBezTo>
                  <a:pt x="3002868" y="130554"/>
                  <a:pt x="2998673" y="151443"/>
                  <a:pt x="2990425" y="165205"/>
                </a:cubicBezTo>
                <a:cubicBezTo>
                  <a:pt x="2982177" y="178968"/>
                  <a:pt x="2970747" y="185830"/>
                  <a:pt x="2956134" y="185792"/>
                </a:cubicBezTo>
                <a:cubicBezTo>
                  <a:pt x="2941416" y="185830"/>
                  <a:pt x="2929921" y="178968"/>
                  <a:pt x="2921651" y="165205"/>
                </a:cubicBezTo>
                <a:cubicBezTo>
                  <a:pt x="2913380" y="151443"/>
                  <a:pt x="2909175" y="130554"/>
                  <a:pt x="2909035" y="102538"/>
                </a:cubicBezTo>
                <a:cubicBezTo>
                  <a:pt x="2909175" y="74856"/>
                  <a:pt x="2913380" y="54231"/>
                  <a:pt x="2921651" y="40665"/>
                </a:cubicBezTo>
                <a:cubicBezTo>
                  <a:pt x="2929921" y="27099"/>
                  <a:pt x="2941416" y="20337"/>
                  <a:pt x="2956134" y="20379"/>
                </a:cubicBezTo>
                <a:close/>
                <a:moveTo>
                  <a:pt x="2805483" y="20379"/>
                </a:moveTo>
                <a:cubicBezTo>
                  <a:pt x="2820096" y="20337"/>
                  <a:pt x="2831527" y="27099"/>
                  <a:pt x="2839774" y="40665"/>
                </a:cubicBezTo>
                <a:cubicBezTo>
                  <a:pt x="2848022" y="54231"/>
                  <a:pt x="2852218" y="74856"/>
                  <a:pt x="2852363" y="102538"/>
                </a:cubicBezTo>
                <a:cubicBezTo>
                  <a:pt x="2852218" y="130554"/>
                  <a:pt x="2848022" y="151443"/>
                  <a:pt x="2839774" y="165205"/>
                </a:cubicBezTo>
                <a:cubicBezTo>
                  <a:pt x="2831527" y="178968"/>
                  <a:pt x="2820096" y="185830"/>
                  <a:pt x="2805483" y="185792"/>
                </a:cubicBezTo>
                <a:cubicBezTo>
                  <a:pt x="2790765" y="185830"/>
                  <a:pt x="2779271" y="178968"/>
                  <a:pt x="2771000" y="165205"/>
                </a:cubicBezTo>
                <a:cubicBezTo>
                  <a:pt x="2762730" y="151443"/>
                  <a:pt x="2758525" y="130554"/>
                  <a:pt x="2758384" y="102538"/>
                </a:cubicBezTo>
                <a:cubicBezTo>
                  <a:pt x="2758525" y="74856"/>
                  <a:pt x="2762730" y="54231"/>
                  <a:pt x="2771000" y="40665"/>
                </a:cubicBezTo>
                <a:cubicBezTo>
                  <a:pt x="2779271" y="27099"/>
                  <a:pt x="2790765" y="20337"/>
                  <a:pt x="2805483" y="20379"/>
                </a:cubicBezTo>
                <a:close/>
                <a:moveTo>
                  <a:pt x="2654832" y="20379"/>
                </a:moveTo>
                <a:cubicBezTo>
                  <a:pt x="2669446" y="20337"/>
                  <a:pt x="2680876" y="27099"/>
                  <a:pt x="2689124" y="40665"/>
                </a:cubicBezTo>
                <a:cubicBezTo>
                  <a:pt x="2697371" y="54231"/>
                  <a:pt x="2701567" y="74856"/>
                  <a:pt x="2701713" y="102538"/>
                </a:cubicBezTo>
                <a:cubicBezTo>
                  <a:pt x="2701567" y="130554"/>
                  <a:pt x="2697371" y="151443"/>
                  <a:pt x="2689124" y="165205"/>
                </a:cubicBezTo>
                <a:cubicBezTo>
                  <a:pt x="2680876" y="178968"/>
                  <a:pt x="2669446" y="185830"/>
                  <a:pt x="2654832" y="185792"/>
                </a:cubicBezTo>
                <a:cubicBezTo>
                  <a:pt x="2640114" y="185830"/>
                  <a:pt x="2628620" y="178968"/>
                  <a:pt x="2620350" y="165205"/>
                </a:cubicBezTo>
                <a:cubicBezTo>
                  <a:pt x="2612079" y="151443"/>
                  <a:pt x="2607874" y="130554"/>
                  <a:pt x="2607733" y="102538"/>
                </a:cubicBezTo>
                <a:cubicBezTo>
                  <a:pt x="2607874" y="74856"/>
                  <a:pt x="2612079" y="54231"/>
                  <a:pt x="2620350" y="40665"/>
                </a:cubicBezTo>
                <a:cubicBezTo>
                  <a:pt x="2628620" y="27099"/>
                  <a:pt x="2640114" y="20337"/>
                  <a:pt x="2654832" y="20379"/>
                </a:cubicBezTo>
                <a:close/>
                <a:moveTo>
                  <a:pt x="3065369" y="13353"/>
                </a:moveTo>
                <a:lnTo>
                  <a:pt x="3251628" y="13353"/>
                </a:lnTo>
                <a:lnTo>
                  <a:pt x="3251628" y="23433"/>
                </a:lnTo>
                <a:lnTo>
                  <a:pt x="3163758" y="23433"/>
                </a:lnTo>
                <a:cubicBezTo>
                  <a:pt x="3161544" y="28546"/>
                  <a:pt x="3159233" y="33713"/>
                  <a:pt x="3156828" y="38936"/>
                </a:cubicBezTo>
                <a:cubicBezTo>
                  <a:pt x="3154422" y="44159"/>
                  <a:pt x="3152057" y="48998"/>
                  <a:pt x="3149733" y="53453"/>
                </a:cubicBezTo>
                <a:lnTo>
                  <a:pt x="3227962" y="53453"/>
                </a:lnTo>
                <a:lnTo>
                  <a:pt x="3227962" y="155566"/>
                </a:lnTo>
                <a:lnTo>
                  <a:pt x="3217006" y="155566"/>
                </a:lnTo>
                <a:lnTo>
                  <a:pt x="3217006" y="63533"/>
                </a:lnTo>
                <a:lnTo>
                  <a:pt x="3099334" y="63533"/>
                </a:lnTo>
                <a:lnTo>
                  <a:pt x="3099334" y="155566"/>
                </a:lnTo>
                <a:lnTo>
                  <a:pt x="3088816" y="155566"/>
                </a:lnTo>
                <a:lnTo>
                  <a:pt x="3088816" y="53453"/>
                </a:lnTo>
                <a:lnTo>
                  <a:pt x="3138558" y="53453"/>
                </a:lnTo>
                <a:cubicBezTo>
                  <a:pt x="3140904" y="49052"/>
                  <a:pt x="3143223" y="44159"/>
                  <a:pt x="3145515" y="38772"/>
                </a:cubicBezTo>
                <a:cubicBezTo>
                  <a:pt x="3147806" y="33385"/>
                  <a:pt x="3149797" y="28272"/>
                  <a:pt x="3151486" y="23433"/>
                </a:cubicBezTo>
                <a:lnTo>
                  <a:pt x="3065369" y="23433"/>
                </a:lnTo>
                <a:close/>
                <a:moveTo>
                  <a:pt x="2210112" y="11600"/>
                </a:moveTo>
                <a:lnTo>
                  <a:pt x="2308720" y="11600"/>
                </a:lnTo>
                <a:lnTo>
                  <a:pt x="2308720" y="21461"/>
                </a:lnTo>
                <a:lnTo>
                  <a:pt x="2291190" y="21461"/>
                </a:lnTo>
                <a:lnTo>
                  <a:pt x="2291190" y="143076"/>
                </a:lnTo>
                <a:lnTo>
                  <a:pt x="2310473" y="139570"/>
                </a:lnTo>
                <a:lnTo>
                  <a:pt x="2311131" y="148992"/>
                </a:lnTo>
                <a:lnTo>
                  <a:pt x="2291190" y="152718"/>
                </a:lnTo>
                <a:lnTo>
                  <a:pt x="2291190" y="198735"/>
                </a:lnTo>
                <a:lnTo>
                  <a:pt x="2280890" y="198735"/>
                </a:lnTo>
                <a:lnTo>
                  <a:pt x="2280890" y="154690"/>
                </a:lnTo>
                <a:cubicBezTo>
                  <a:pt x="2267980" y="157100"/>
                  <a:pt x="2255563" y="159346"/>
                  <a:pt x="2243639" y="161428"/>
                </a:cubicBezTo>
                <a:cubicBezTo>
                  <a:pt x="2231715" y="163510"/>
                  <a:pt x="2220831" y="165427"/>
                  <a:pt x="2210989" y="167180"/>
                </a:cubicBezTo>
                <a:lnTo>
                  <a:pt x="2208578" y="156881"/>
                </a:lnTo>
                <a:lnTo>
                  <a:pt x="2226328" y="154033"/>
                </a:lnTo>
                <a:lnTo>
                  <a:pt x="2226328" y="21461"/>
                </a:lnTo>
                <a:lnTo>
                  <a:pt x="2210112" y="21461"/>
                </a:lnTo>
                <a:close/>
                <a:moveTo>
                  <a:pt x="3820484" y="10723"/>
                </a:moveTo>
                <a:lnTo>
                  <a:pt x="3968176" y="10723"/>
                </a:lnTo>
                <a:lnTo>
                  <a:pt x="3968176" y="87199"/>
                </a:lnTo>
                <a:lnTo>
                  <a:pt x="3820484" y="87199"/>
                </a:lnTo>
                <a:lnTo>
                  <a:pt x="3820484" y="77338"/>
                </a:lnTo>
                <a:lnTo>
                  <a:pt x="3958096" y="77338"/>
                </a:lnTo>
                <a:lnTo>
                  <a:pt x="3958096" y="53234"/>
                </a:lnTo>
                <a:lnTo>
                  <a:pt x="3830126" y="53234"/>
                </a:lnTo>
                <a:lnTo>
                  <a:pt x="3830126" y="44469"/>
                </a:lnTo>
                <a:lnTo>
                  <a:pt x="3958096" y="44469"/>
                </a:lnTo>
                <a:lnTo>
                  <a:pt x="3958096" y="20584"/>
                </a:lnTo>
                <a:lnTo>
                  <a:pt x="3820484" y="20584"/>
                </a:lnTo>
                <a:close/>
                <a:moveTo>
                  <a:pt x="0" y="10299"/>
                </a:moveTo>
                <a:lnTo>
                  <a:pt x="179877" y="10299"/>
                </a:lnTo>
                <a:lnTo>
                  <a:pt x="179877" y="198721"/>
                </a:lnTo>
                <a:lnTo>
                  <a:pt x="169167" y="198721"/>
                </a:lnTo>
                <a:lnTo>
                  <a:pt x="169167" y="186888"/>
                </a:lnTo>
                <a:lnTo>
                  <a:pt x="10492" y="186888"/>
                </a:lnTo>
                <a:lnTo>
                  <a:pt x="10492" y="198721"/>
                </a:lnTo>
                <a:lnTo>
                  <a:pt x="0" y="198721"/>
                </a:lnTo>
                <a:close/>
                <a:moveTo>
                  <a:pt x="2021662" y="644"/>
                </a:moveTo>
                <a:lnTo>
                  <a:pt x="2032180" y="644"/>
                </a:lnTo>
                <a:lnTo>
                  <a:pt x="2032180" y="19270"/>
                </a:lnTo>
                <a:lnTo>
                  <a:pt x="2093317" y="19270"/>
                </a:lnTo>
                <a:lnTo>
                  <a:pt x="2093317" y="644"/>
                </a:lnTo>
                <a:lnTo>
                  <a:pt x="2103616" y="644"/>
                </a:lnTo>
                <a:lnTo>
                  <a:pt x="2103616" y="19270"/>
                </a:lnTo>
                <a:lnTo>
                  <a:pt x="2157959" y="19270"/>
                </a:lnTo>
                <a:lnTo>
                  <a:pt x="2157959" y="29130"/>
                </a:lnTo>
                <a:lnTo>
                  <a:pt x="2103616" y="29130"/>
                </a:lnTo>
                <a:lnTo>
                  <a:pt x="2103616" y="48413"/>
                </a:lnTo>
                <a:lnTo>
                  <a:pt x="2093317" y="48413"/>
                </a:lnTo>
                <a:lnTo>
                  <a:pt x="2093317" y="29130"/>
                </a:lnTo>
                <a:lnTo>
                  <a:pt x="2032180" y="29130"/>
                </a:lnTo>
                <a:lnTo>
                  <a:pt x="2032180" y="49070"/>
                </a:lnTo>
                <a:lnTo>
                  <a:pt x="2021662" y="49070"/>
                </a:lnTo>
                <a:lnTo>
                  <a:pt x="2021662" y="29130"/>
                </a:lnTo>
                <a:lnTo>
                  <a:pt x="1967319" y="29130"/>
                </a:lnTo>
                <a:lnTo>
                  <a:pt x="1967319" y="19270"/>
                </a:lnTo>
                <a:lnTo>
                  <a:pt x="2021662" y="19270"/>
                </a:lnTo>
                <a:close/>
                <a:moveTo>
                  <a:pt x="4166762" y="438"/>
                </a:moveTo>
                <a:lnTo>
                  <a:pt x="4177060" y="438"/>
                </a:lnTo>
                <a:cubicBezTo>
                  <a:pt x="4177316" y="8582"/>
                  <a:pt x="4177900" y="16398"/>
                  <a:pt x="4178814" y="23884"/>
                </a:cubicBezTo>
                <a:lnTo>
                  <a:pt x="4247838" y="23884"/>
                </a:lnTo>
                <a:lnTo>
                  <a:pt x="4247838" y="33061"/>
                </a:lnTo>
                <a:lnTo>
                  <a:pt x="4179909" y="33061"/>
                </a:lnTo>
                <a:cubicBezTo>
                  <a:pt x="4181685" y="44716"/>
                  <a:pt x="4183994" y="55493"/>
                  <a:pt x="4186838" y="65393"/>
                </a:cubicBezTo>
                <a:cubicBezTo>
                  <a:pt x="4189684" y="75294"/>
                  <a:pt x="4192925" y="84095"/>
                  <a:pt x="4196563" y="91796"/>
                </a:cubicBezTo>
                <a:cubicBezTo>
                  <a:pt x="4201940" y="85110"/>
                  <a:pt x="4206798" y="77998"/>
                  <a:pt x="4211134" y="70461"/>
                </a:cubicBezTo>
                <a:cubicBezTo>
                  <a:pt x="4215472" y="62925"/>
                  <a:pt x="4219234" y="54994"/>
                  <a:pt x="4222420" y="46668"/>
                </a:cubicBezTo>
                <a:lnTo>
                  <a:pt x="4232062" y="49083"/>
                </a:lnTo>
                <a:cubicBezTo>
                  <a:pt x="4228218" y="59053"/>
                  <a:pt x="4223744" y="68407"/>
                  <a:pt x="4218640" y="77146"/>
                </a:cubicBezTo>
                <a:cubicBezTo>
                  <a:pt x="4213536" y="85885"/>
                  <a:pt x="4207857" y="93986"/>
                  <a:pt x="4201602" y="101447"/>
                </a:cubicBezTo>
                <a:cubicBezTo>
                  <a:pt x="4206250" y="109593"/>
                  <a:pt x="4211090" y="115854"/>
                  <a:pt x="4216120" y="120228"/>
                </a:cubicBezTo>
                <a:cubicBezTo>
                  <a:pt x="4221150" y="124604"/>
                  <a:pt x="4226100" y="126814"/>
                  <a:pt x="4230966" y="126860"/>
                </a:cubicBezTo>
                <a:cubicBezTo>
                  <a:pt x="4233568" y="126850"/>
                  <a:pt x="4235540" y="124621"/>
                  <a:pt x="4236883" y="120172"/>
                </a:cubicBezTo>
                <a:cubicBezTo>
                  <a:pt x="4238224" y="115724"/>
                  <a:pt x="4239101" y="108458"/>
                  <a:pt x="4239512" y="98376"/>
                </a:cubicBezTo>
                <a:cubicBezTo>
                  <a:pt x="4240768" y="99487"/>
                  <a:pt x="4242201" y="100447"/>
                  <a:pt x="4243812" y="101255"/>
                </a:cubicBezTo>
                <a:cubicBezTo>
                  <a:pt x="4245424" y="102064"/>
                  <a:pt x="4246912" y="102640"/>
                  <a:pt x="4248277" y="102982"/>
                </a:cubicBezTo>
                <a:cubicBezTo>
                  <a:pt x="4247510" y="115602"/>
                  <a:pt x="4245812" y="124429"/>
                  <a:pt x="4243182" y="129464"/>
                </a:cubicBezTo>
                <a:cubicBezTo>
                  <a:pt x="4240553" y="134498"/>
                  <a:pt x="4236334" y="136917"/>
                  <a:pt x="4230528" y="136721"/>
                </a:cubicBezTo>
                <a:cubicBezTo>
                  <a:pt x="4224018" y="136648"/>
                  <a:pt x="4217699" y="134220"/>
                  <a:pt x="4211573" y="129437"/>
                </a:cubicBezTo>
                <a:cubicBezTo>
                  <a:pt x="4205447" y="124654"/>
                  <a:pt x="4199786" y="117956"/>
                  <a:pt x="4194590" y="109343"/>
                </a:cubicBezTo>
                <a:cubicBezTo>
                  <a:pt x="4189865" y="114253"/>
                  <a:pt x="4184908" y="118813"/>
                  <a:pt x="4179717" y="123023"/>
                </a:cubicBezTo>
                <a:cubicBezTo>
                  <a:pt x="4174526" y="127233"/>
                  <a:pt x="4169186" y="131142"/>
                  <a:pt x="4163694" y="134749"/>
                </a:cubicBezTo>
                <a:cubicBezTo>
                  <a:pt x="4162844" y="133695"/>
                  <a:pt x="4161640" y="132462"/>
                  <a:pt x="4160078" y="131052"/>
                </a:cubicBezTo>
                <a:cubicBezTo>
                  <a:pt x="4158516" y="129641"/>
                  <a:pt x="4157092" y="128463"/>
                  <a:pt x="4155805" y="127518"/>
                </a:cubicBezTo>
                <a:cubicBezTo>
                  <a:pt x="4161954" y="123798"/>
                  <a:pt x="4167843" y="119671"/>
                  <a:pt x="4173472" y="115138"/>
                </a:cubicBezTo>
                <a:cubicBezTo>
                  <a:pt x="4179102" y="110604"/>
                  <a:pt x="4184387" y="105602"/>
                  <a:pt x="4189332" y="100131"/>
                </a:cubicBezTo>
                <a:cubicBezTo>
                  <a:pt x="4184917" y="91208"/>
                  <a:pt x="4181037" y="81095"/>
                  <a:pt x="4177691" y="69795"/>
                </a:cubicBezTo>
                <a:cubicBezTo>
                  <a:pt x="4174344" y="58494"/>
                  <a:pt x="4171724" y="46249"/>
                  <a:pt x="4169829" y="33061"/>
                </a:cubicBezTo>
                <a:lnTo>
                  <a:pt x="4081082" y="33061"/>
                </a:lnTo>
                <a:lnTo>
                  <a:pt x="4081082" y="56296"/>
                </a:lnTo>
                <a:cubicBezTo>
                  <a:pt x="4081144" y="64454"/>
                  <a:pt x="4080630" y="73387"/>
                  <a:pt x="4079541" y="83095"/>
                </a:cubicBezTo>
                <a:cubicBezTo>
                  <a:pt x="4078450" y="92804"/>
                  <a:pt x="4076410" y="102549"/>
                  <a:pt x="4073421" y="112331"/>
                </a:cubicBezTo>
                <a:cubicBezTo>
                  <a:pt x="4070432" y="122113"/>
                  <a:pt x="4066120" y="131193"/>
                  <a:pt x="4060484" y="139571"/>
                </a:cubicBezTo>
                <a:cubicBezTo>
                  <a:pt x="4059521" y="138398"/>
                  <a:pt x="4058270" y="137128"/>
                  <a:pt x="4056732" y="135763"/>
                </a:cubicBezTo>
                <a:cubicBezTo>
                  <a:pt x="4055194" y="134398"/>
                  <a:pt x="4053888" y="133403"/>
                  <a:pt x="4052814" y="132777"/>
                </a:cubicBezTo>
                <a:cubicBezTo>
                  <a:pt x="4058006" y="125004"/>
                  <a:pt x="4061916" y="116627"/>
                  <a:pt x="4064542" y="107648"/>
                </a:cubicBezTo>
                <a:cubicBezTo>
                  <a:pt x="4067170" y="98669"/>
                  <a:pt x="4068919" y="89738"/>
                  <a:pt x="4069794" y="80854"/>
                </a:cubicBezTo>
                <a:cubicBezTo>
                  <a:pt x="4070667" y="71969"/>
                  <a:pt x="4071070" y="63784"/>
                  <a:pt x="4071003" y="56296"/>
                </a:cubicBezTo>
                <a:lnTo>
                  <a:pt x="4071003" y="23884"/>
                </a:lnTo>
                <a:lnTo>
                  <a:pt x="4168515" y="23884"/>
                </a:lnTo>
                <a:cubicBezTo>
                  <a:pt x="4168072" y="20141"/>
                  <a:pt x="4167697" y="16288"/>
                  <a:pt x="4167392" y="12326"/>
                </a:cubicBezTo>
                <a:cubicBezTo>
                  <a:pt x="4167086" y="8363"/>
                  <a:pt x="4166876" y="4401"/>
                  <a:pt x="4166762" y="438"/>
                </a:cubicBezTo>
                <a:close/>
                <a:moveTo>
                  <a:pt x="1786100" y="438"/>
                </a:moveTo>
                <a:lnTo>
                  <a:pt x="1795960" y="438"/>
                </a:lnTo>
                <a:lnTo>
                  <a:pt x="1795960" y="15996"/>
                </a:lnTo>
                <a:lnTo>
                  <a:pt x="1837375" y="15996"/>
                </a:lnTo>
                <a:lnTo>
                  <a:pt x="1837375" y="438"/>
                </a:lnTo>
                <a:lnTo>
                  <a:pt x="1847455" y="438"/>
                </a:lnTo>
                <a:lnTo>
                  <a:pt x="1847455" y="15996"/>
                </a:lnTo>
                <a:lnTo>
                  <a:pt x="1895664" y="15996"/>
                </a:lnTo>
                <a:lnTo>
                  <a:pt x="1895664" y="52344"/>
                </a:lnTo>
                <a:lnTo>
                  <a:pt x="1847455" y="52344"/>
                </a:lnTo>
                <a:lnTo>
                  <a:pt x="1847455" y="72750"/>
                </a:lnTo>
                <a:lnTo>
                  <a:pt x="1908373" y="72750"/>
                </a:lnTo>
                <a:cubicBezTo>
                  <a:pt x="1908364" y="72836"/>
                  <a:pt x="1908327" y="73373"/>
                  <a:pt x="1908263" y="74361"/>
                </a:cubicBezTo>
                <a:cubicBezTo>
                  <a:pt x="1908199" y="75348"/>
                  <a:pt x="1908163" y="76268"/>
                  <a:pt x="1908154" y="77118"/>
                </a:cubicBezTo>
                <a:cubicBezTo>
                  <a:pt x="1907209" y="84042"/>
                  <a:pt x="1906250" y="89310"/>
                  <a:pt x="1905278" y="92922"/>
                </a:cubicBezTo>
                <a:cubicBezTo>
                  <a:pt x="1904305" y="96534"/>
                  <a:pt x="1903073" y="99009"/>
                  <a:pt x="1901580" y="100347"/>
                </a:cubicBezTo>
                <a:cubicBezTo>
                  <a:pt x="1900302" y="101433"/>
                  <a:pt x="1898914" y="102218"/>
                  <a:pt x="1897416" y="102702"/>
                </a:cubicBezTo>
                <a:cubicBezTo>
                  <a:pt x="1895920" y="103186"/>
                  <a:pt x="1894093" y="103423"/>
                  <a:pt x="1891938" y="103414"/>
                </a:cubicBezTo>
                <a:cubicBezTo>
                  <a:pt x="1890208" y="103624"/>
                  <a:pt x="1887697" y="103697"/>
                  <a:pt x="1884406" y="103634"/>
                </a:cubicBezTo>
                <a:cubicBezTo>
                  <a:pt x="1881114" y="103570"/>
                  <a:pt x="1877563" y="103423"/>
                  <a:pt x="1873751" y="103195"/>
                </a:cubicBezTo>
                <a:cubicBezTo>
                  <a:pt x="1873632" y="101953"/>
                  <a:pt x="1873376" y="100602"/>
                  <a:pt x="1872984" y="99141"/>
                </a:cubicBezTo>
                <a:cubicBezTo>
                  <a:pt x="1872591" y="97680"/>
                  <a:pt x="1872116" y="96329"/>
                  <a:pt x="1871560" y="95086"/>
                </a:cubicBezTo>
                <a:cubicBezTo>
                  <a:pt x="1875371" y="95507"/>
                  <a:pt x="1878813" y="95763"/>
                  <a:pt x="1881886" y="95854"/>
                </a:cubicBezTo>
                <a:cubicBezTo>
                  <a:pt x="1884958" y="95945"/>
                  <a:pt x="1887140" y="95982"/>
                  <a:pt x="1888433" y="95964"/>
                </a:cubicBezTo>
                <a:cubicBezTo>
                  <a:pt x="1889733" y="95978"/>
                  <a:pt x="1890802" y="95895"/>
                  <a:pt x="1891637" y="95717"/>
                </a:cubicBezTo>
                <a:cubicBezTo>
                  <a:pt x="1892472" y="95539"/>
                  <a:pt x="1893157" y="95183"/>
                  <a:pt x="1893692" y="94648"/>
                </a:cubicBezTo>
                <a:cubicBezTo>
                  <a:pt x="1894444" y="93926"/>
                  <a:pt x="1895129" y="92518"/>
                  <a:pt x="1895746" y="90426"/>
                </a:cubicBezTo>
                <a:cubicBezTo>
                  <a:pt x="1896362" y="88333"/>
                  <a:pt x="1896992" y="85280"/>
                  <a:pt x="1897636" y="81269"/>
                </a:cubicBezTo>
                <a:lnTo>
                  <a:pt x="1847455" y="81269"/>
                </a:lnTo>
                <a:lnTo>
                  <a:pt x="1847455" y="104277"/>
                </a:lnTo>
                <a:lnTo>
                  <a:pt x="1837375" y="104277"/>
                </a:lnTo>
                <a:lnTo>
                  <a:pt x="1837375" y="81269"/>
                </a:lnTo>
                <a:lnTo>
                  <a:pt x="1787414" y="81269"/>
                </a:lnTo>
                <a:cubicBezTo>
                  <a:pt x="1783091" y="88610"/>
                  <a:pt x="1776070" y="95347"/>
                  <a:pt x="1766351" y="101483"/>
                </a:cubicBezTo>
                <a:cubicBezTo>
                  <a:pt x="1756631" y="107619"/>
                  <a:pt x="1743201" y="113151"/>
                  <a:pt x="1726059" y="118082"/>
                </a:cubicBezTo>
                <a:cubicBezTo>
                  <a:pt x="1725483" y="116699"/>
                  <a:pt x="1724716" y="115192"/>
                  <a:pt x="1723757" y="113563"/>
                </a:cubicBezTo>
                <a:cubicBezTo>
                  <a:pt x="1722799" y="111933"/>
                  <a:pt x="1721813" y="110591"/>
                  <a:pt x="1720800" y="109536"/>
                </a:cubicBezTo>
                <a:cubicBezTo>
                  <a:pt x="1734933" y="105688"/>
                  <a:pt x="1746327" y="101387"/>
                  <a:pt x="1754983" y="96635"/>
                </a:cubicBezTo>
                <a:cubicBezTo>
                  <a:pt x="1763639" y="91883"/>
                  <a:pt x="1770213" y="86761"/>
                  <a:pt x="1774705" y="81269"/>
                </a:cubicBezTo>
                <a:lnTo>
                  <a:pt x="1734166" y="81269"/>
                </a:lnTo>
                <a:cubicBezTo>
                  <a:pt x="1735294" y="76062"/>
                  <a:pt x="1736435" y="70068"/>
                  <a:pt x="1737590" y="63288"/>
                </a:cubicBezTo>
                <a:cubicBezTo>
                  <a:pt x="1738745" y="56507"/>
                  <a:pt x="1739722" y="50020"/>
                  <a:pt x="1740521" y="43825"/>
                </a:cubicBezTo>
                <a:lnTo>
                  <a:pt x="1786100" y="43825"/>
                </a:lnTo>
                <a:lnTo>
                  <a:pt x="1786100" y="42728"/>
                </a:lnTo>
                <a:lnTo>
                  <a:pt x="1786100" y="24733"/>
                </a:lnTo>
                <a:lnTo>
                  <a:pt x="1730003" y="24733"/>
                </a:lnTo>
                <a:lnTo>
                  <a:pt x="1730003" y="15996"/>
                </a:lnTo>
                <a:lnTo>
                  <a:pt x="1786100" y="15996"/>
                </a:lnTo>
                <a:close/>
                <a:moveTo>
                  <a:pt x="1535855" y="438"/>
                </a:moveTo>
                <a:lnTo>
                  <a:pt x="1547469" y="2410"/>
                </a:lnTo>
                <a:cubicBezTo>
                  <a:pt x="1545944" y="5044"/>
                  <a:pt x="1544338" y="7719"/>
                  <a:pt x="1542648" y="10436"/>
                </a:cubicBezTo>
                <a:cubicBezTo>
                  <a:pt x="1540959" y="13152"/>
                  <a:pt x="1539133" y="15882"/>
                  <a:pt x="1537170" y="18626"/>
                </a:cubicBezTo>
                <a:lnTo>
                  <a:pt x="1597649" y="18626"/>
                </a:lnTo>
                <a:lnTo>
                  <a:pt x="1599621" y="17968"/>
                </a:lnTo>
                <a:lnTo>
                  <a:pt x="1606415" y="22777"/>
                </a:lnTo>
                <a:cubicBezTo>
                  <a:pt x="1603278" y="28342"/>
                  <a:pt x="1599635" y="34020"/>
                  <a:pt x="1595485" y="39813"/>
                </a:cubicBezTo>
                <a:cubicBezTo>
                  <a:pt x="1591336" y="45605"/>
                  <a:pt x="1587090" y="50960"/>
                  <a:pt x="1582748" y="55877"/>
                </a:cubicBezTo>
                <a:lnTo>
                  <a:pt x="1650021" y="55877"/>
                </a:lnTo>
                <a:lnTo>
                  <a:pt x="1650021" y="119835"/>
                </a:lnTo>
                <a:lnTo>
                  <a:pt x="1591513" y="119835"/>
                </a:lnTo>
                <a:lnTo>
                  <a:pt x="1591513" y="177271"/>
                </a:lnTo>
                <a:cubicBezTo>
                  <a:pt x="1591363" y="180258"/>
                  <a:pt x="1592158" y="182230"/>
                  <a:pt x="1593897" y="183189"/>
                </a:cubicBezTo>
                <a:cubicBezTo>
                  <a:pt x="1595636" y="184148"/>
                  <a:pt x="1599225" y="184587"/>
                  <a:pt x="1604661" y="184505"/>
                </a:cubicBezTo>
                <a:lnTo>
                  <a:pt x="1644323" y="184505"/>
                </a:lnTo>
                <a:cubicBezTo>
                  <a:pt x="1647707" y="184625"/>
                  <a:pt x="1650266" y="183922"/>
                  <a:pt x="1652002" y="182394"/>
                </a:cubicBezTo>
                <a:cubicBezTo>
                  <a:pt x="1653737" y="180866"/>
                  <a:pt x="1654948" y="177792"/>
                  <a:pt x="1655637" y="173170"/>
                </a:cubicBezTo>
                <a:cubicBezTo>
                  <a:pt x="1656326" y="168549"/>
                  <a:pt x="1656791" y="161658"/>
                  <a:pt x="1657033" y="152499"/>
                </a:cubicBezTo>
                <a:cubicBezTo>
                  <a:pt x="1658494" y="153394"/>
                  <a:pt x="1660119" y="154234"/>
                  <a:pt x="1661908" y="155020"/>
                </a:cubicBezTo>
                <a:cubicBezTo>
                  <a:pt x="1663698" y="155805"/>
                  <a:pt x="1665433" y="156426"/>
                  <a:pt x="1667113" y="156883"/>
                </a:cubicBezTo>
                <a:cubicBezTo>
                  <a:pt x="1666496" y="171675"/>
                  <a:pt x="1664716" y="181698"/>
                  <a:pt x="1661772" y="186952"/>
                </a:cubicBezTo>
                <a:cubicBezTo>
                  <a:pt x="1658827" y="192206"/>
                  <a:pt x="1653158" y="194668"/>
                  <a:pt x="1644762" y="194338"/>
                </a:cubicBezTo>
                <a:lnTo>
                  <a:pt x="1604223" y="194338"/>
                </a:lnTo>
                <a:cubicBezTo>
                  <a:pt x="1595299" y="194489"/>
                  <a:pt x="1589154" y="193368"/>
                  <a:pt x="1585789" y="190975"/>
                </a:cubicBezTo>
                <a:cubicBezTo>
                  <a:pt x="1582425" y="188583"/>
                  <a:pt x="1580827" y="184015"/>
                  <a:pt x="1580996" y="177271"/>
                </a:cubicBezTo>
                <a:lnTo>
                  <a:pt x="1580996" y="119835"/>
                </a:lnTo>
                <a:lnTo>
                  <a:pt x="1566971" y="119835"/>
                </a:lnTo>
                <a:cubicBezTo>
                  <a:pt x="1563586" y="131699"/>
                  <a:pt x="1558475" y="142535"/>
                  <a:pt x="1551640" y="152343"/>
                </a:cubicBezTo>
                <a:cubicBezTo>
                  <a:pt x="1544806" y="162152"/>
                  <a:pt x="1535524" y="170777"/>
                  <a:pt x="1523795" y="178219"/>
                </a:cubicBezTo>
                <a:cubicBezTo>
                  <a:pt x="1512067" y="185661"/>
                  <a:pt x="1497168" y="191765"/>
                  <a:pt x="1479101" y="196530"/>
                </a:cubicBezTo>
                <a:cubicBezTo>
                  <a:pt x="1478503" y="195129"/>
                  <a:pt x="1477617" y="193552"/>
                  <a:pt x="1476444" y="191798"/>
                </a:cubicBezTo>
                <a:cubicBezTo>
                  <a:pt x="1475271" y="190045"/>
                  <a:pt x="1474112" y="188634"/>
                  <a:pt x="1472966" y="187564"/>
                </a:cubicBezTo>
                <a:cubicBezTo>
                  <a:pt x="1489947" y="183378"/>
                  <a:pt x="1503974" y="177997"/>
                  <a:pt x="1515046" y="171422"/>
                </a:cubicBezTo>
                <a:cubicBezTo>
                  <a:pt x="1526119" y="164847"/>
                  <a:pt x="1534903" y="157223"/>
                  <a:pt x="1541399" y="148552"/>
                </a:cubicBezTo>
                <a:cubicBezTo>
                  <a:pt x="1547894" y="139882"/>
                  <a:pt x="1552766" y="130309"/>
                  <a:pt x="1556015" y="119835"/>
                </a:cubicBezTo>
                <a:lnTo>
                  <a:pt x="1495316" y="119835"/>
                </a:lnTo>
                <a:lnTo>
                  <a:pt x="1495316" y="64618"/>
                </a:lnTo>
                <a:cubicBezTo>
                  <a:pt x="1492696" y="66900"/>
                  <a:pt x="1490048" y="69073"/>
                  <a:pt x="1487373" y="71138"/>
                </a:cubicBezTo>
                <a:cubicBezTo>
                  <a:pt x="1484698" y="73202"/>
                  <a:pt x="1481941" y="75266"/>
                  <a:pt x="1479101" y="77331"/>
                </a:cubicBezTo>
                <a:cubicBezTo>
                  <a:pt x="1478170" y="76070"/>
                  <a:pt x="1476964" y="74755"/>
                  <a:pt x="1475486" y="73384"/>
                </a:cubicBezTo>
                <a:cubicBezTo>
                  <a:pt x="1474007" y="72014"/>
                  <a:pt x="1472582" y="70918"/>
                  <a:pt x="1471212" y="70095"/>
                </a:cubicBezTo>
                <a:cubicBezTo>
                  <a:pt x="1486492" y="59737"/>
                  <a:pt x="1499594" y="48320"/>
                  <a:pt x="1510519" y="35845"/>
                </a:cubicBezTo>
                <a:cubicBezTo>
                  <a:pt x="1521443" y="23370"/>
                  <a:pt x="1529889" y="11568"/>
                  <a:pt x="1535855" y="438"/>
                </a:cubicBezTo>
                <a:close/>
                <a:moveTo>
                  <a:pt x="288579" y="438"/>
                </a:moveTo>
                <a:lnTo>
                  <a:pt x="298001" y="3506"/>
                </a:lnTo>
                <a:cubicBezTo>
                  <a:pt x="296357" y="6811"/>
                  <a:pt x="294550" y="10116"/>
                  <a:pt x="292577" y="13421"/>
                </a:cubicBezTo>
                <a:cubicBezTo>
                  <a:pt x="290605" y="16727"/>
                  <a:pt x="288469" y="19922"/>
                  <a:pt x="286168" y="23008"/>
                </a:cubicBezTo>
                <a:lnTo>
                  <a:pt x="422027" y="23008"/>
                </a:lnTo>
                <a:lnTo>
                  <a:pt x="422027" y="32403"/>
                </a:lnTo>
                <a:lnTo>
                  <a:pt x="279375" y="32403"/>
                </a:lnTo>
                <a:cubicBezTo>
                  <a:pt x="274189" y="38895"/>
                  <a:pt x="268729" y="44943"/>
                  <a:pt x="262995" y="50547"/>
                </a:cubicBezTo>
                <a:cubicBezTo>
                  <a:pt x="257261" y="56152"/>
                  <a:pt x="251473" y="61210"/>
                  <a:pt x="245629" y="65722"/>
                </a:cubicBezTo>
                <a:cubicBezTo>
                  <a:pt x="245000" y="64524"/>
                  <a:pt x="244013" y="63025"/>
                  <a:pt x="242671" y="61224"/>
                </a:cubicBezTo>
                <a:cubicBezTo>
                  <a:pt x="241329" y="59423"/>
                  <a:pt x="240124" y="57926"/>
                  <a:pt x="239055" y="56732"/>
                </a:cubicBezTo>
                <a:cubicBezTo>
                  <a:pt x="248775" y="49927"/>
                  <a:pt x="258042" y="41642"/>
                  <a:pt x="266858" y="31876"/>
                </a:cubicBezTo>
                <a:cubicBezTo>
                  <a:pt x="275672" y="22111"/>
                  <a:pt x="282913" y="11632"/>
                  <a:pt x="288579" y="438"/>
                </a:cubicBezTo>
                <a:close/>
                <a:moveTo>
                  <a:pt x="4408734" y="425"/>
                </a:moveTo>
                <a:lnTo>
                  <a:pt x="4417718" y="4588"/>
                </a:lnTo>
                <a:cubicBezTo>
                  <a:pt x="4416618" y="6245"/>
                  <a:pt x="4415476" y="7916"/>
                  <a:pt x="4414294" y="9600"/>
                </a:cubicBezTo>
                <a:cubicBezTo>
                  <a:pt x="4413112" y="11285"/>
                  <a:pt x="4411915" y="12901"/>
                  <a:pt x="4410706" y="14449"/>
                </a:cubicBezTo>
                <a:cubicBezTo>
                  <a:pt x="4422781" y="28162"/>
                  <a:pt x="4436704" y="40287"/>
                  <a:pt x="4452477" y="50824"/>
                </a:cubicBezTo>
                <a:cubicBezTo>
                  <a:pt x="4468250" y="61360"/>
                  <a:pt x="4485734" y="70856"/>
                  <a:pt x="4504931" y="79310"/>
                </a:cubicBezTo>
                <a:cubicBezTo>
                  <a:pt x="4503456" y="80461"/>
                  <a:pt x="4502023" y="81885"/>
                  <a:pt x="4500630" y="83583"/>
                </a:cubicBezTo>
                <a:cubicBezTo>
                  <a:pt x="4499238" y="85282"/>
                  <a:pt x="4498188" y="86925"/>
                  <a:pt x="4497480" y="88513"/>
                </a:cubicBezTo>
                <a:cubicBezTo>
                  <a:pt x="4478882" y="79639"/>
                  <a:pt x="4461899" y="69833"/>
                  <a:pt x="4446532" y="59096"/>
                </a:cubicBezTo>
                <a:cubicBezTo>
                  <a:pt x="4431166" y="48359"/>
                  <a:pt x="4417252" y="36033"/>
                  <a:pt x="4404789" y="22118"/>
                </a:cubicBezTo>
                <a:cubicBezTo>
                  <a:pt x="4392896" y="36389"/>
                  <a:pt x="4378991" y="49372"/>
                  <a:pt x="4363073" y="61068"/>
                </a:cubicBezTo>
                <a:cubicBezTo>
                  <a:pt x="4347154" y="72764"/>
                  <a:pt x="4330235" y="82351"/>
                  <a:pt x="4312316" y="89828"/>
                </a:cubicBezTo>
                <a:cubicBezTo>
                  <a:pt x="4311514" y="88554"/>
                  <a:pt x="4310436" y="87103"/>
                  <a:pt x="4309085" y="85473"/>
                </a:cubicBezTo>
                <a:cubicBezTo>
                  <a:pt x="4307734" y="83843"/>
                  <a:pt x="4306328" y="82446"/>
                  <a:pt x="4304868" y="81282"/>
                </a:cubicBezTo>
                <a:cubicBezTo>
                  <a:pt x="4326342" y="72737"/>
                  <a:pt x="4346227" y="61396"/>
                  <a:pt x="4364525" y="47263"/>
                </a:cubicBezTo>
                <a:cubicBezTo>
                  <a:pt x="4382822" y="33129"/>
                  <a:pt x="4397558" y="17516"/>
                  <a:pt x="4408734" y="425"/>
                </a:cubicBezTo>
                <a:close/>
                <a:moveTo>
                  <a:pt x="4197878" y="219"/>
                </a:moveTo>
                <a:cubicBezTo>
                  <a:pt x="4203424" y="2255"/>
                  <a:pt x="4208984" y="4702"/>
                  <a:pt x="4214559" y="7560"/>
                </a:cubicBezTo>
                <a:cubicBezTo>
                  <a:pt x="4220134" y="10418"/>
                  <a:pt x="4224652" y="13303"/>
                  <a:pt x="4228117" y="16215"/>
                </a:cubicBezTo>
                <a:lnTo>
                  <a:pt x="4221981" y="23008"/>
                </a:lnTo>
                <a:cubicBezTo>
                  <a:pt x="4218426" y="20068"/>
                  <a:pt x="4213870" y="17073"/>
                  <a:pt x="4208314" y="14024"/>
                </a:cubicBezTo>
                <a:cubicBezTo>
                  <a:pt x="4202758" y="10975"/>
                  <a:pt x="4197161" y="8418"/>
                  <a:pt x="4191523" y="6354"/>
                </a:cubicBezTo>
                <a:close/>
                <a:moveTo>
                  <a:pt x="4606662" y="0"/>
                </a:moveTo>
                <a:lnTo>
                  <a:pt x="4617836" y="1972"/>
                </a:lnTo>
                <a:cubicBezTo>
                  <a:pt x="4615878" y="5610"/>
                  <a:pt x="4613769" y="9400"/>
                  <a:pt x="4611509" y="13339"/>
                </a:cubicBezTo>
                <a:cubicBezTo>
                  <a:pt x="4609250" y="17279"/>
                  <a:pt x="4606756" y="21232"/>
                  <a:pt x="4604032" y="25199"/>
                </a:cubicBezTo>
                <a:lnTo>
                  <a:pt x="4662319" y="25199"/>
                </a:lnTo>
                <a:cubicBezTo>
                  <a:pt x="4660854" y="21720"/>
                  <a:pt x="4659074" y="17996"/>
                  <a:pt x="4656978" y="14024"/>
                </a:cubicBezTo>
                <a:cubicBezTo>
                  <a:pt x="4654882" y="10052"/>
                  <a:pt x="4652718" y="6327"/>
                  <a:pt x="4650487" y="2849"/>
                </a:cubicBezTo>
                <a:lnTo>
                  <a:pt x="4659910" y="0"/>
                </a:lnTo>
                <a:cubicBezTo>
                  <a:pt x="4662511" y="4063"/>
                  <a:pt x="4665086" y="8372"/>
                  <a:pt x="4667634" y="12928"/>
                </a:cubicBezTo>
                <a:cubicBezTo>
                  <a:pt x="4670180" y="17485"/>
                  <a:pt x="4672208" y="21575"/>
                  <a:pt x="4673714" y="25199"/>
                </a:cubicBezTo>
                <a:lnTo>
                  <a:pt x="4739672" y="25199"/>
                </a:lnTo>
                <a:lnTo>
                  <a:pt x="4739672" y="34376"/>
                </a:lnTo>
                <a:lnTo>
                  <a:pt x="4666483" y="34376"/>
                </a:lnTo>
                <a:lnTo>
                  <a:pt x="4666483" y="52371"/>
                </a:lnTo>
                <a:lnTo>
                  <a:pt x="4731344" y="52371"/>
                </a:lnTo>
                <a:lnTo>
                  <a:pt x="4731344" y="60889"/>
                </a:lnTo>
                <a:lnTo>
                  <a:pt x="4666483" y="60889"/>
                </a:lnTo>
                <a:lnTo>
                  <a:pt x="4666483" y="78666"/>
                </a:lnTo>
                <a:lnTo>
                  <a:pt x="4732222" y="78666"/>
                </a:lnTo>
                <a:lnTo>
                  <a:pt x="4732222" y="87185"/>
                </a:lnTo>
                <a:lnTo>
                  <a:pt x="4666483" y="87185"/>
                </a:lnTo>
                <a:lnTo>
                  <a:pt x="4666483" y="105839"/>
                </a:lnTo>
                <a:lnTo>
                  <a:pt x="4747779" y="105839"/>
                </a:lnTo>
                <a:lnTo>
                  <a:pt x="4747779" y="115014"/>
                </a:lnTo>
                <a:lnTo>
                  <a:pt x="4597896" y="115014"/>
                </a:lnTo>
                <a:lnTo>
                  <a:pt x="4597896" y="122256"/>
                </a:lnTo>
                <a:lnTo>
                  <a:pt x="4587597" y="122256"/>
                </a:lnTo>
                <a:lnTo>
                  <a:pt x="4587597" y="47104"/>
                </a:lnTo>
                <a:cubicBezTo>
                  <a:pt x="4580584" y="55459"/>
                  <a:pt x="4572696" y="63273"/>
                  <a:pt x="4563932" y="70546"/>
                </a:cubicBezTo>
                <a:cubicBezTo>
                  <a:pt x="4562904" y="69389"/>
                  <a:pt x="4561672" y="68192"/>
                  <a:pt x="4560234" y="66953"/>
                </a:cubicBezTo>
                <a:cubicBezTo>
                  <a:pt x="4558796" y="65713"/>
                  <a:pt x="4557398" y="64790"/>
                  <a:pt x="4556042" y="64182"/>
                </a:cubicBezTo>
                <a:cubicBezTo>
                  <a:pt x="4568026" y="54308"/>
                  <a:pt x="4578297" y="43668"/>
                  <a:pt x="4586856" y="32259"/>
                </a:cubicBezTo>
                <a:cubicBezTo>
                  <a:pt x="4595417" y="20851"/>
                  <a:pt x="4602018" y="10098"/>
                  <a:pt x="46066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77408" tIns="38704" rIns="77408" bIns="387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580592">
              <a:lnSpc>
                <a:spcPct val="130000"/>
              </a:lnSpc>
              <a:defRPr/>
            </a:pPr>
            <a:endParaRPr lang="en-US" altLang="zh-CN" sz="2032" spc="25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任意多边形: 形状 89">
            <a:extLst>
              <a:ext uri="{FF2B5EF4-FFF2-40B4-BE49-F238E27FC236}">
                <a16:creationId xmlns:a16="http://schemas.microsoft.com/office/drawing/2014/main" id="{10B66514-ED38-4A02-A36C-2DFEC9206F46}"/>
              </a:ext>
            </a:extLst>
          </p:cNvPr>
          <p:cNvSpPr/>
          <p:nvPr/>
        </p:nvSpPr>
        <p:spPr>
          <a:xfrm>
            <a:off x="5278815" y="4631469"/>
            <a:ext cx="620608" cy="192865"/>
          </a:xfrm>
          <a:custGeom>
            <a:avLst/>
            <a:gdLst>
              <a:gd name="connsiteX0" fmla="*/ 544752 w 680392"/>
              <a:gd name="connsiteY0" fmla="*/ 143963 h 211444"/>
              <a:gd name="connsiteX1" fmla="*/ 557352 w 680392"/>
              <a:gd name="connsiteY1" fmla="*/ 166167 h 211444"/>
              <a:gd name="connsiteX2" fmla="*/ 567980 w 680392"/>
              <a:gd name="connsiteY2" fmla="*/ 186910 h 211444"/>
              <a:gd name="connsiteX3" fmla="*/ 537521 w 680392"/>
              <a:gd name="connsiteY3" fmla="*/ 197416 h 211444"/>
              <a:gd name="connsiteX4" fmla="*/ 532974 w 680392"/>
              <a:gd name="connsiteY4" fmla="*/ 186032 h 211444"/>
              <a:gd name="connsiteX5" fmla="*/ 526783 w 680392"/>
              <a:gd name="connsiteY5" fmla="*/ 172662 h 211444"/>
              <a:gd name="connsiteX6" fmla="*/ 515252 w 680392"/>
              <a:gd name="connsiteY6" fmla="*/ 199055 h 211444"/>
              <a:gd name="connsiteX7" fmla="*/ 487122 w 680392"/>
              <a:gd name="connsiteY7" fmla="*/ 205733 h 211444"/>
              <a:gd name="connsiteX8" fmla="*/ 450527 w 680392"/>
              <a:gd name="connsiteY8" fmla="*/ 205733 h 211444"/>
              <a:gd name="connsiteX9" fmla="*/ 416617 w 680392"/>
              <a:gd name="connsiteY9" fmla="*/ 199110 h 211444"/>
              <a:gd name="connsiteX10" fmla="*/ 408016 w 680392"/>
              <a:gd name="connsiteY10" fmla="*/ 175075 h 211444"/>
              <a:gd name="connsiteX11" fmla="*/ 408016 w 680392"/>
              <a:gd name="connsiteY11" fmla="*/ 157964 h 211444"/>
              <a:gd name="connsiteX12" fmla="*/ 399224 w 680392"/>
              <a:gd name="connsiteY12" fmla="*/ 179863 h 211444"/>
              <a:gd name="connsiteX13" fmla="*/ 389610 w 680392"/>
              <a:gd name="connsiteY13" fmla="*/ 200261 h 211444"/>
              <a:gd name="connsiteX14" fmla="*/ 359589 w 680392"/>
              <a:gd name="connsiteY14" fmla="*/ 188442 h 211444"/>
              <a:gd name="connsiteX15" fmla="*/ 370737 w 680392"/>
              <a:gd name="connsiteY15" fmla="*/ 168935 h 211444"/>
              <a:gd name="connsiteX16" fmla="*/ 379749 w 680392"/>
              <a:gd name="connsiteY16" fmla="*/ 147469 h 211444"/>
              <a:gd name="connsiteX17" fmla="*/ 408016 w 680392"/>
              <a:gd name="connsiteY17" fmla="*/ 157308 h 211444"/>
              <a:gd name="connsiteX18" fmla="*/ 408016 w 680392"/>
              <a:gd name="connsiteY18" fmla="*/ 145720 h 211444"/>
              <a:gd name="connsiteX19" fmla="*/ 440228 w 680392"/>
              <a:gd name="connsiteY19" fmla="*/ 145720 h 211444"/>
              <a:gd name="connsiteX20" fmla="*/ 440228 w 680392"/>
              <a:gd name="connsiteY20" fmla="*/ 174637 h 211444"/>
              <a:gd name="connsiteX21" fmla="*/ 442693 w 680392"/>
              <a:gd name="connsiteY21" fmla="*/ 180533 h 211444"/>
              <a:gd name="connsiteX22" fmla="*/ 454033 w 680392"/>
              <a:gd name="connsiteY22" fmla="*/ 181657 h 211444"/>
              <a:gd name="connsiteX23" fmla="*/ 484930 w 680392"/>
              <a:gd name="connsiteY23" fmla="*/ 181657 h 211444"/>
              <a:gd name="connsiteX24" fmla="*/ 495092 w 680392"/>
              <a:gd name="connsiteY24" fmla="*/ 177464 h 211444"/>
              <a:gd name="connsiteX25" fmla="*/ 498516 w 680392"/>
              <a:gd name="connsiteY25" fmla="*/ 157320 h 211444"/>
              <a:gd name="connsiteX26" fmla="*/ 510020 w 680392"/>
              <a:gd name="connsiteY26" fmla="*/ 162472 h 211444"/>
              <a:gd name="connsiteX27" fmla="*/ 523496 w 680392"/>
              <a:gd name="connsiteY27" fmla="*/ 166309 h 211444"/>
              <a:gd name="connsiteX28" fmla="*/ 519908 w 680392"/>
              <a:gd name="connsiteY28" fmla="*/ 159348 h 211444"/>
              <a:gd name="connsiteX29" fmla="*/ 516485 w 680392"/>
              <a:gd name="connsiteY29" fmla="*/ 152716 h 211444"/>
              <a:gd name="connsiteX30" fmla="*/ 148569 w 680392"/>
              <a:gd name="connsiteY30" fmla="*/ 105606 h 211444"/>
              <a:gd name="connsiteX31" fmla="*/ 175960 w 680392"/>
              <a:gd name="connsiteY31" fmla="*/ 115686 h 211444"/>
              <a:gd name="connsiteX32" fmla="*/ 166016 w 680392"/>
              <a:gd name="connsiteY32" fmla="*/ 141543 h 211444"/>
              <a:gd name="connsiteX33" fmla="*/ 150979 w 680392"/>
              <a:gd name="connsiteY33" fmla="*/ 163456 h 211444"/>
              <a:gd name="connsiteX34" fmla="*/ 124465 w 680392"/>
              <a:gd name="connsiteY34" fmla="*/ 147460 h 211444"/>
              <a:gd name="connsiteX35" fmla="*/ 138899 w 680392"/>
              <a:gd name="connsiteY35" fmla="*/ 128587 h 211444"/>
              <a:gd name="connsiteX36" fmla="*/ 148569 w 680392"/>
              <a:gd name="connsiteY36" fmla="*/ 105606 h 211444"/>
              <a:gd name="connsiteX37" fmla="*/ 278511 w 680392"/>
              <a:gd name="connsiteY37" fmla="*/ 104291 h 211444"/>
              <a:gd name="connsiteX38" fmla="*/ 306122 w 680392"/>
              <a:gd name="connsiteY38" fmla="*/ 120069 h 211444"/>
              <a:gd name="connsiteX39" fmla="*/ 292207 w 680392"/>
              <a:gd name="connsiteY39" fmla="*/ 142447 h 211444"/>
              <a:gd name="connsiteX40" fmla="*/ 278950 w 680392"/>
              <a:gd name="connsiteY40" fmla="*/ 161703 h 211444"/>
              <a:gd name="connsiteX41" fmla="*/ 255284 w 680392"/>
              <a:gd name="connsiteY41" fmla="*/ 147240 h 211444"/>
              <a:gd name="connsiteX42" fmla="*/ 267720 w 680392"/>
              <a:gd name="connsiteY42" fmla="*/ 126916 h 211444"/>
              <a:gd name="connsiteX43" fmla="*/ 278511 w 680392"/>
              <a:gd name="connsiteY43" fmla="*/ 104291 h 211444"/>
              <a:gd name="connsiteX44" fmla="*/ 433216 w 680392"/>
              <a:gd name="connsiteY44" fmla="*/ 101210 h 211444"/>
              <a:gd name="connsiteX45" fmla="*/ 433216 w 680392"/>
              <a:gd name="connsiteY45" fmla="*/ 113509 h 211444"/>
              <a:gd name="connsiteX46" fmla="*/ 450965 w 680392"/>
              <a:gd name="connsiteY46" fmla="*/ 113509 h 211444"/>
              <a:gd name="connsiteX47" fmla="*/ 450965 w 680392"/>
              <a:gd name="connsiteY47" fmla="*/ 101210 h 211444"/>
              <a:gd name="connsiteX48" fmla="*/ 200502 w 680392"/>
              <a:gd name="connsiteY48" fmla="*/ 99032 h 211444"/>
              <a:gd name="connsiteX49" fmla="*/ 234247 w 680392"/>
              <a:gd name="connsiteY49" fmla="*/ 99032 h 211444"/>
              <a:gd name="connsiteX50" fmla="*/ 232056 w 680392"/>
              <a:gd name="connsiteY50" fmla="*/ 118315 h 211444"/>
              <a:gd name="connsiteX51" fmla="*/ 261310 w 680392"/>
              <a:gd name="connsiteY51" fmla="*/ 161072 h 211444"/>
              <a:gd name="connsiteX52" fmla="*/ 322118 w 680392"/>
              <a:gd name="connsiteY52" fmla="*/ 179671 h 211444"/>
              <a:gd name="connsiteX53" fmla="*/ 312038 w 680392"/>
              <a:gd name="connsiteY53" fmla="*/ 193422 h 211444"/>
              <a:gd name="connsiteX54" fmla="*/ 303930 w 680392"/>
              <a:gd name="connsiteY54" fmla="*/ 208815 h 211444"/>
              <a:gd name="connsiteX55" fmla="*/ 251723 w 680392"/>
              <a:gd name="connsiteY55" fmla="*/ 191285 h 211444"/>
              <a:gd name="connsiteX56" fmla="*/ 220223 w 680392"/>
              <a:gd name="connsiteY56" fmla="*/ 157977 h 211444"/>
              <a:gd name="connsiteX57" fmla="*/ 189491 w 680392"/>
              <a:gd name="connsiteY57" fmla="*/ 189805 h 211444"/>
              <a:gd name="connsiteX58" fmla="*/ 128189 w 680392"/>
              <a:gd name="connsiteY58" fmla="*/ 211444 h 211444"/>
              <a:gd name="connsiteX59" fmla="*/ 121369 w 680392"/>
              <a:gd name="connsiteY59" fmla="*/ 197064 h 211444"/>
              <a:gd name="connsiteX60" fmla="*/ 111755 w 680392"/>
              <a:gd name="connsiteY60" fmla="*/ 183835 h 211444"/>
              <a:gd name="connsiteX61" fmla="*/ 159118 w 680392"/>
              <a:gd name="connsiteY61" fmla="*/ 170800 h 211444"/>
              <a:gd name="connsiteX62" fmla="*/ 184971 w 680392"/>
              <a:gd name="connsiteY62" fmla="*/ 152363 h 211444"/>
              <a:gd name="connsiteX63" fmla="*/ 196403 w 680392"/>
              <a:gd name="connsiteY63" fmla="*/ 128461 h 211444"/>
              <a:gd name="connsiteX64" fmla="*/ 200502 w 680392"/>
              <a:gd name="connsiteY64" fmla="*/ 99032 h 211444"/>
              <a:gd name="connsiteX65" fmla="*/ 649057 w 680392"/>
              <a:gd name="connsiteY65" fmla="*/ 70327 h 211444"/>
              <a:gd name="connsiteX66" fmla="*/ 680392 w 680392"/>
              <a:gd name="connsiteY66" fmla="*/ 70327 h 211444"/>
              <a:gd name="connsiteX67" fmla="*/ 680392 w 680392"/>
              <a:gd name="connsiteY67" fmla="*/ 209472 h 211444"/>
              <a:gd name="connsiteX68" fmla="*/ 605889 w 680392"/>
              <a:gd name="connsiteY68" fmla="*/ 209472 h 211444"/>
              <a:gd name="connsiteX69" fmla="*/ 605889 w 680392"/>
              <a:gd name="connsiteY69" fmla="*/ 180986 h 211444"/>
              <a:gd name="connsiteX70" fmla="*/ 649057 w 680392"/>
              <a:gd name="connsiteY70" fmla="*/ 180986 h 211444"/>
              <a:gd name="connsiteX71" fmla="*/ 409112 w 680392"/>
              <a:gd name="connsiteY71" fmla="*/ 53029 h 211444"/>
              <a:gd name="connsiteX72" fmla="*/ 476384 w 680392"/>
              <a:gd name="connsiteY72" fmla="*/ 53029 h 211444"/>
              <a:gd name="connsiteX73" fmla="*/ 476384 w 680392"/>
              <a:gd name="connsiteY73" fmla="*/ 73600 h 211444"/>
              <a:gd name="connsiteX74" fmla="*/ 409112 w 680392"/>
              <a:gd name="connsiteY74" fmla="*/ 73600 h 211444"/>
              <a:gd name="connsiteX75" fmla="*/ 130161 w 680392"/>
              <a:gd name="connsiteY75" fmla="*/ 6780 h 211444"/>
              <a:gd name="connsiteX76" fmla="*/ 298890 w 680392"/>
              <a:gd name="connsiteY76" fmla="*/ 6780 h 211444"/>
              <a:gd name="connsiteX77" fmla="*/ 298890 w 680392"/>
              <a:gd name="connsiteY77" fmla="*/ 95088 h 211444"/>
              <a:gd name="connsiteX78" fmla="*/ 130161 w 680392"/>
              <a:gd name="connsiteY78" fmla="*/ 95088 h 211444"/>
              <a:gd name="connsiteX79" fmla="*/ 130161 w 680392"/>
              <a:gd name="connsiteY79" fmla="*/ 67040 h 211444"/>
              <a:gd name="connsiteX80" fmla="*/ 268431 w 680392"/>
              <a:gd name="connsiteY80" fmla="*/ 67040 h 211444"/>
              <a:gd name="connsiteX81" fmla="*/ 268431 w 680392"/>
              <a:gd name="connsiteY81" fmla="*/ 62000 h 211444"/>
              <a:gd name="connsiteX82" fmla="*/ 139804 w 680392"/>
              <a:gd name="connsiteY82" fmla="*/ 62000 h 211444"/>
              <a:gd name="connsiteX83" fmla="*/ 139804 w 680392"/>
              <a:gd name="connsiteY83" fmla="*/ 40525 h 211444"/>
              <a:gd name="connsiteX84" fmla="*/ 268431 w 680392"/>
              <a:gd name="connsiteY84" fmla="*/ 40525 h 211444"/>
              <a:gd name="connsiteX85" fmla="*/ 268431 w 680392"/>
              <a:gd name="connsiteY85" fmla="*/ 34828 h 211444"/>
              <a:gd name="connsiteX86" fmla="*/ 130161 w 680392"/>
              <a:gd name="connsiteY86" fmla="*/ 34828 h 211444"/>
              <a:gd name="connsiteX87" fmla="*/ 0 w 680392"/>
              <a:gd name="connsiteY87" fmla="*/ 1301 h 211444"/>
              <a:gd name="connsiteX88" fmla="*/ 74503 w 680392"/>
              <a:gd name="connsiteY88" fmla="*/ 1301 h 211444"/>
              <a:gd name="connsiteX89" fmla="*/ 74503 w 680392"/>
              <a:gd name="connsiteY89" fmla="*/ 29788 h 211444"/>
              <a:gd name="connsiteX90" fmla="*/ 31335 w 680392"/>
              <a:gd name="connsiteY90" fmla="*/ 29788 h 211444"/>
              <a:gd name="connsiteX91" fmla="*/ 31335 w 680392"/>
              <a:gd name="connsiteY91" fmla="*/ 140447 h 211444"/>
              <a:gd name="connsiteX92" fmla="*/ 0 w 680392"/>
              <a:gd name="connsiteY92" fmla="*/ 140447 h 211444"/>
              <a:gd name="connsiteX93" fmla="*/ 531166 w 680392"/>
              <a:gd name="connsiteY93" fmla="*/ 0 h 211444"/>
              <a:gd name="connsiteX94" fmla="*/ 541684 w 680392"/>
              <a:gd name="connsiteY94" fmla="*/ 8915 h 211444"/>
              <a:gd name="connsiteX95" fmla="*/ 550887 w 680392"/>
              <a:gd name="connsiteY95" fmla="*/ 17520 h 211444"/>
              <a:gd name="connsiteX96" fmla="*/ 546724 w 680392"/>
              <a:gd name="connsiteY96" fmla="*/ 20599 h 211444"/>
              <a:gd name="connsiteX97" fmla="*/ 563378 w 680392"/>
              <a:gd name="connsiteY97" fmla="*/ 20599 h 211444"/>
              <a:gd name="connsiteX98" fmla="*/ 563378 w 680392"/>
              <a:gd name="connsiteY98" fmla="*/ 45552 h 211444"/>
              <a:gd name="connsiteX99" fmla="*/ 509472 w 680392"/>
              <a:gd name="connsiteY99" fmla="*/ 45552 h 211444"/>
              <a:gd name="connsiteX100" fmla="*/ 511088 w 680392"/>
              <a:gd name="connsiteY100" fmla="*/ 64846 h 211444"/>
              <a:gd name="connsiteX101" fmla="*/ 513855 w 680392"/>
              <a:gd name="connsiteY101" fmla="*/ 81514 h 211444"/>
              <a:gd name="connsiteX102" fmla="*/ 523552 w 680392"/>
              <a:gd name="connsiteY102" fmla="*/ 65806 h 211444"/>
              <a:gd name="connsiteX103" fmla="*/ 530947 w 680392"/>
              <a:gd name="connsiteY103" fmla="*/ 48631 h 211444"/>
              <a:gd name="connsiteX104" fmla="*/ 559434 w 680392"/>
              <a:gd name="connsiteY104" fmla="*/ 55436 h 211444"/>
              <a:gd name="connsiteX105" fmla="*/ 545464 w 680392"/>
              <a:gd name="connsiteY105" fmla="*/ 84869 h 211444"/>
              <a:gd name="connsiteX106" fmla="*/ 527222 w 680392"/>
              <a:gd name="connsiteY106" fmla="*/ 110204 h 211444"/>
              <a:gd name="connsiteX107" fmla="*/ 531824 w 680392"/>
              <a:gd name="connsiteY107" fmla="*/ 112973 h 211444"/>
              <a:gd name="connsiteX108" fmla="*/ 537083 w 680392"/>
              <a:gd name="connsiteY108" fmla="*/ 113933 h 211444"/>
              <a:gd name="connsiteX109" fmla="*/ 542506 w 680392"/>
              <a:gd name="connsiteY109" fmla="*/ 107905 h 211444"/>
              <a:gd name="connsiteX110" fmla="*/ 544971 w 680392"/>
              <a:gd name="connsiteY110" fmla="*/ 88080 h 211444"/>
              <a:gd name="connsiteX111" fmla="*/ 556530 w 680392"/>
              <a:gd name="connsiteY111" fmla="*/ 95958 h 211444"/>
              <a:gd name="connsiteX112" fmla="*/ 569075 w 680392"/>
              <a:gd name="connsiteY112" fmla="*/ 101210 h 211444"/>
              <a:gd name="connsiteX113" fmla="*/ 558831 w 680392"/>
              <a:gd name="connsiteY113" fmla="*/ 134119 h 211444"/>
              <a:gd name="connsiteX114" fmla="*/ 535768 w 680392"/>
              <a:gd name="connsiteY114" fmla="*/ 142201 h 211444"/>
              <a:gd name="connsiteX115" fmla="*/ 519059 w 680392"/>
              <a:gd name="connsiteY115" fmla="*/ 139215 h 211444"/>
              <a:gd name="connsiteX116" fmla="*/ 505966 w 680392"/>
              <a:gd name="connsiteY116" fmla="*/ 130806 h 211444"/>
              <a:gd name="connsiteX117" fmla="*/ 499721 w 680392"/>
              <a:gd name="connsiteY117" fmla="*/ 135353 h 211444"/>
              <a:gd name="connsiteX118" fmla="*/ 493476 w 680392"/>
              <a:gd name="connsiteY118" fmla="*/ 139571 h 211444"/>
              <a:gd name="connsiteX119" fmla="*/ 485177 w 680392"/>
              <a:gd name="connsiteY119" fmla="*/ 130367 h 211444"/>
              <a:gd name="connsiteX120" fmla="*/ 475070 w 680392"/>
              <a:gd name="connsiteY120" fmla="*/ 120506 h 211444"/>
              <a:gd name="connsiteX121" fmla="*/ 475070 w 680392"/>
              <a:gd name="connsiteY121" fmla="*/ 134079 h 211444"/>
              <a:gd name="connsiteX122" fmla="*/ 469153 w 680392"/>
              <a:gd name="connsiteY122" fmla="*/ 134079 h 211444"/>
              <a:gd name="connsiteX123" fmla="*/ 483643 w 680392"/>
              <a:gd name="connsiteY123" fmla="*/ 149070 h 211444"/>
              <a:gd name="connsiteX124" fmla="*/ 496325 w 680392"/>
              <a:gd name="connsiteY124" fmla="*/ 163240 h 211444"/>
              <a:gd name="connsiteX125" fmla="*/ 469810 w 680392"/>
              <a:gd name="connsiteY125" fmla="*/ 176175 h 211444"/>
              <a:gd name="connsiteX126" fmla="*/ 458114 w 680392"/>
              <a:gd name="connsiteY126" fmla="*/ 161184 h 211444"/>
              <a:gd name="connsiteX127" fmla="*/ 443953 w 680392"/>
              <a:gd name="connsiteY127" fmla="*/ 145041 h 211444"/>
              <a:gd name="connsiteX128" fmla="*/ 468496 w 680392"/>
              <a:gd name="connsiteY128" fmla="*/ 134079 h 211444"/>
              <a:gd name="connsiteX129" fmla="*/ 408454 w 680392"/>
              <a:gd name="connsiteY129" fmla="*/ 134079 h 211444"/>
              <a:gd name="connsiteX130" fmla="*/ 408454 w 680392"/>
              <a:gd name="connsiteY130" fmla="*/ 80639 h 211444"/>
              <a:gd name="connsiteX131" fmla="*/ 475070 w 680392"/>
              <a:gd name="connsiteY131" fmla="*/ 80639 h 211444"/>
              <a:gd name="connsiteX132" fmla="*/ 475070 w 680392"/>
              <a:gd name="connsiteY132" fmla="*/ 116572 h 211444"/>
              <a:gd name="connsiteX133" fmla="*/ 490846 w 680392"/>
              <a:gd name="connsiteY133" fmla="*/ 105822 h 211444"/>
              <a:gd name="connsiteX134" fmla="*/ 483944 w 680392"/>
              <a:gd name="connsiteY134" fmla="*/ 78567 h 211444"/>
              <a:gd name="connsiteX135" fmla="*/ 480328 w 680392"/>
              <a:gd name="connsiteY135" fmla="*/ 45552 h 211444"/>
              <a:gd name="connsiteX136" fmla="*/ 405825 w 680392"/>
              <a:gd name="connsiteY136" fmla="*/ 45552 h 211444"/>
              <a:gd name="connsiteX137" fmla="*/ 405825 w 680392"/>
              <a:gd name="connsiteY137" fmla="*/ 54561 h 211444"/>
              <a:gd name="connsiteX138" fmla="*/ 404064 w 680392"/>
              <a:gd name="connsiteY138" fmla="*/ 85317 h 211444"/>
              <a:gd name="connsiteX139" fmla="*/ 396994 w 680392"/>
              <a:gd name="connsiteY139" fmla="*/ 118309 h 211444"/>
              <a:gd name="connsiteX140" fmla="*/ 381940 w 680392"/>
              <a:gd name="connsiteY140" fmla="*/ 147453 h 211444"/>
              <a:gd name="connsiteX141" fmla="*/ 370874 w 680392"/>
              <a:gd name="connsiteY141" fmla="*/ 136987 h 211444"/>
              <a:gd name="connsiteX142" fmla="*/ 358493 w 680392"/>
              <a:gd name="connsiteY142" fmla="*/ 128170 h 211444"/>
              <a:gd name="connsiteX143" fmla="*/ 373832 w 680392"/>
              <a:gd name="connsiteY143" fmla="*/ 91224 h 211444"/>
              <a:gd name="connsiteX144" fmla="*/ 376681 w 680392"/>
              <a:gd name="connsiteY144" fmla="*/ 54123 h 211444"/>
              <a:gd name="connsiteX145" fmla="*/ 376681 w 680392"/>
              <a:gd name="connsiteY145" fmla="*/ 20599 h 211444"/>
              <a:gd name="connsiteX146" fmla="*/ 479233 w 680392"/>
              <a:gd name="connsiteY146" fmla="*/ 20599 h 211444"/>
              <a:gd name="connsiteX147" fmla="*/ 479041 w 680392"/>
              <a:gd name="connsiteY147" fmla="*/ 11025 h 211444"/>
              <a:gd name="connsiteX148" fmla="*/ 479014 w 680392"/>
              <a:gd name="connsiteY148" fmla="*/ 1315 h 211444"/>
              <a:gd name="connsiteX149" fmla="*/ 508815 w 680392"/>
              <a:gd name="connsiteY149" fmla="*/ 1315 h 211444"/>
              <a:gd name="connsiteX150" fmla="*/ 508623 w 680392"/>
              <a:gd name="connsiteY150" fmla="*/ 11108 h 211444"/>
              <a:gd name="connsiteX151" fmla="*/ 508596 w 680392"/>
              <a:gd name="connsiteY151" fmla="*/ 20599 h 211444"/>
              <a:gd name="connsiteX152" fmla="*/ 521086 w 680392"/>
              <a:gd name="connsiteY152" fmla="*/ 20599 h 211444"/>
              <a:gd name="connsiteX153" fmla="*/ 516649 w 680392"/>
              <a:gd name="connsiteY153" fmla="*/ 16366 h 211444"/>
              <a:gd name="connsiteX154" fmla="*/ 512540 w 680392"/>
              <a:gd name="connsiteY154" fmla="*/ 12463 h 211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680392" h="211444">
                <a:moveTo>
                  <a:pt x="544752" y="143963"/>
                </a:moveTo>
                <a:cubicBezTo>
                  <a:pt x="548760" y="150879"/>
                  <a:pt x="552960" y="158280"/>
                  <a:pt x="557352" y="166167"/>
                </a:cubicBezTo>
                <a:cubicBezTo>
                  <a:pt x="561744" y="174055"/>
                  <a:pt x="565286" y="180969"/>
                  <a:pt x="567980" y="186910"/>
                </a:cubicBezTo>
                <a:lnTo>
                  <a:pt x="537521" y="197416"/>
                </a:lnTo>
                <a:cubicBezTo>
                  <a:pt x="536389" y="194088"/>
                  <a:pt x="534873" y="190293"/>
                  <a:pt x="532974" y="186032"/>
                </a:cubicBezTo>
                <a:cubicBezTo>
                  <a:pt x="531074" y="181771"/>
                  <a:pt x="529011" y="177314"/>
                  <a:pt x="526783" y="172662"/>
                </a:cubicBezTo>
                <a:cubicBezTo>
                  <a:pt x="524953" y="185540"/>
                  <a:pt x="521109" y="194338"/>
                  <a:pt x="515252" y="199055"/>
                </a:cubicBezTo>
                <a:cubicBezTo>
                  <a:pt x="509395" y="203772"/>
                  <a:pt x="500018" y="205998"/>
                  <a:pt x="487122" y="205733"/>
                </a:cubicBezTo>
                <a:lnTo>
                  <a:pt x="450527" y="205733"/>
                </a:lnTo>
                <a:cubicBezTo>
                  <a:pt x="433992" y="205907"/>
                  <a:pt x="422689" y="203699"/>
                  <a:pt x="416617" y="199110"/>
                </a:cubicBezTo>
                <a:cubicBezTo>
                  <a:pt x="410545" y="194522"/>
                  <a:pt x="407678" y="186510"/>
                  <a:pt x="408016" y="175075"/>
                </a:cubicBezTo>
                <a:lnTo>
                  <a:pt x="408016" y="157964"/>
                </a:lnTo>
                <a:cubicBezTo>
                  <a:pt x="405345" y="164870"/>
                  <a:pt x="402414" y="172169"/>
                  <a:pt x="399224" y="179863"/>
                </a:cubicBezTo>
                <a:cubicBezTo>
                  <a:pt x="396033" y="187557"/>
                  <a:pt x="392828" y="194356"/>
                  <a:pt x="389610" y="200261"/>
                </a:cubicBezTo>
                <a:lnTo>
                  <a:pt x="359589" y="188442"/>
                </a:lnTo>
                <a:cubicBezTo>
                  <a:pt x="363401" y="182708"/>
                  <a:pt x="367117" y="176206"/>
                  <a:pt x="370737" y="168935"/>
                </a:cubicBezTo>
                <a:cubicBezTo>
                  <a:pt x="374357" y="161665"/>
                  <a:pt x="377361" y="154509"/>
                  <a:pt x="379749" y="147469"/>
                </a:cubicBezTo>
                <a:lnTo>
                  <a:pt x="408016" y="157308"/>
                </a:lnTo>
                <a:lnTo>
                  <a:pt x="408016" y="145720"/>
                </a:lnTo>
                <a:lnTo>
                  <a:pt x="440228" y="145720"/>
                </a:lnTo>
                <a:lnTo>
                  <a:pt x="440228" y="174637"/>
                </a:lnTo>
                <a:cubicBezTo>
                  <a:pt x="440064" y="177712"/>
                  <a:pt x="440885" y="179678"/>
                  <a:pt x="442693" y="180533"/>
                </a:cubicBezTo>
                <a:cubicBezTo>
                  <a:pt x="444501" y="181388"/>
                  <a:pt x="448281" y="181762"/>
                  <a:pt x="454033" y="181657"/>
                </a:cubicBezTo>
                <a:lnTo>
                  <a:pt x="484930" y="181657"/>
                </a:lnTo>
                <a:cubicBezTo>
                  <a:pt x="490002" y="181972"/>
                  <a:pt x="493389" y="180574"/>
                  <a:pt x="495092" y="177464"/>
                </a:cubicBezTo>
                <a:cubicBezTo>
                  <a:pt x="496795" y="174353"/>
                  <a:pt x="497936" y="167638"/>
                  <a:pt x="498516" y="157320"/>
                </a:cubicBezTo>
                <a:cubicBezTo>
                  <a:pt x="501529" y="159120"/>
                  <a:pt x="505364" y="160837"/>
                  <a:pt x="510020" y="162472"/>
                </a:cubicBezTo>
                <a:cubicBezTo>
                  <a:pt x="514677" y="164108"/>
                  <a:pt x="519169" y="165387"/>
                  <a:pt x="523496" y="166309"/>
                </a:cubicBezTo>
                <a:cubicBezTo>
                  <a:pt x="522287" y="163989"/>
                  <a:pt x="521091" y="161668"/>
                  <a:pt x="519908" y="159348"/>
                </a:cubicBezTo>
                <a:cubicBezTo>
                  <a:pt x="518726" y="157028"/>
                  <a:pt x="517585" y="154816"/>
                  <a:pt x="516485" y="152716"/>
                </a:cubicBezTo>
                <a:close/>
                <a:moveTo>
                  <a:pt x="148569" y="105606"/>
                </a:moveTo>
                <a:lnTo>
                  <a:pt x="175960" y="115686"/>
                </a:lnTo>
                <a:cubicBezTo>
                  <a:pt x="173371" y="124497"/>
                  <a:pt x="170057" y="133116"/>
                  <a:pt x="166016" y="141543"/>
                </a:cubicBezTo>
                <a:cubicBezTo>
                  <a:pt x="161977" y="149970"/>
                  <a:pt x="156964" y="157274"/>
                  <a:pt x="150979" y="163456"/>
                </a:cubicBezTo>
                <a:lnTo>
                  <a:pt x="124465" y="147460"/>
                </a:lnTo>
                <a:cubicBezTo>
                  <a:pt x="129975" y="142196"/>
                  <a:pt x="134786" y="135905"/>
                  <a:pt x="138899" y="128587"/>
                </a:cubicBezTo>
                <a:cubicBezTo>
                  <a:pt x="143013" y="121269"/>
                  <a:pt x="146236" y="113608"/>
                  <a:pt x="148569" y="105606"/>
                </a:cubicBezTo>
                <a:close/>
                <a:moveTo>
                  <a:pt x="278511" y="104291"/>
                </a:moveTo>
                <a:lnTo>
                  <a:pt x="306122" y="120069"/>
                </a:lnTo>
                <a:cubicBezTo>
                  <a:pt x="301565" y="127651"/>
                  <a:pt x="296927" y="135111"/>
                  <a:pt x="292207" y="142447"/>
                </a:cubicBezTo>
                <a:cubicBezTo>
                  <a:pt x="287486" y="149783"/>
                  <a:pt x="283067" y="156202"/>
                  <a:pt x="278950" y="161703"/>
                </a:cubicBezTo>
                <a:lnTo>
                  <a:pt x="255284" y="147240"/>
                </a:lnTo>
                <a:cubicBezTo>
                  <a:pt x="259264" y="141533"/>
                  <a:pt x="263410" y="134759"/>
                  <a:pt x="267720" y="126916"/>
                </a:cubicBezTo>
                <a:cubicBezTo>
                  <a:pt x="272029" y="119073"/>
                  <a:pt x="275626" y="111531"/>
                  <a:pt x="278511" y="104291"/>
                </a:cubicBezTo>
                <a:close/>
                <a:moveTo>
                  <a:pt x="433216" y="101210"/>
                </a:moveTo>
                <a:lnTo>
                  <a:pt x="433216" y="113509"/>
                </a:lnTo>
                <a:lnTo>
                  <a:pt x="450965" y="113509"/>
                </a:lnTo>
                <a:lnTo>
                  <a:pt x="450965" y="101210"/>
                </a:lnTo>
                <a:close/>
                <a:moveTo>
                  <a:pt x="200502" y="99032"/>
                </a:moveTo>
                <a:lnTo>
                  <a:pt x="234247" y="99032"/>
                </a:lnTo>
                <a:cubicBezTo>
                  <a:pt x="233627" y="105789"/>
                  <a:pt x="232896" y="112217"/>
                  <a:pt x="232056" y="118315"/>
                </a:cubicBezTo>
                <a:cubicBezTo>
                  <a:pt x="237534" y="136772"/>
                  <a:pt x="247286" y="151025"/>
                  <a:pt x="261310" y="161072"/>
                </a:cubicBezTo>
                <a:cubicBezTo>
                  <a:pt x="275334" y="171121"/>
                  <a:pt x="295603" y="177320"/>
                  <a:pt x="322118" y="179671"/>
                </a:cubicBezTo>
                <a:cubicBezTo>
                  <a:pt x="318813" y="183296"/>
                  <a:pt x="315453" y="187879"/>
                  <a:pt x="312038" y="193422"/>
                </a:cubicBezTo>
                <a:cubicBezTo>
                  <a:pt x="308624" y="198963"/>
                  <a:pt x="305920" y="204095"/>
                  <a:pt x="303930" y="208815"/>
                </a:cubicBezTo>
                <a:cubicBezTo>
                  <a:pt x="282447" y="205382"/>
                  <a:pt x="265045" y="199539"/>
                  <a:pt x="251723" y="191285"/>
                </a:cubicBezTo>
                <a:cubicBezTo>
                  <a:pt x="238402" y="183031"/>
                  <a:pt x="227902" y="171929"/>
                  <a:pt x="220223" y="157977"/>
                </a:cubicBezTo>
                <a:cubicBezTo>
                  <a:pt x="214088" y="170258"/>
                  <a:pt x="203843" y="180867"/>
                  <a:pt x="189491" y="189805"/>
                </a:cubicBezTo>
                <a:cubicBezTo>
                  <a:pt x="175138" y="198745"/>
                  <a:pt x="154704" y="205957"/>
                  <a:pt x="128189" y="211444"/>
                </a:cubicBezTo>
                <a:cubicBezTo>
                  <a:pt x="126752" y="207075"/>
                  <a:pt x="124478" y="202282"/>
                  <a:pt x="121369" y="197064"/>
                </a:cubicBezTo>
                <a:cubicBezTo>
                  <a:pt x="118260" y="191846"/>
                  <a:pt x="115055" y="187437"/>
                  <a:pt x="111755" y="183835"/>
                </a:cubicBezTo>
                <a:cubicBezTo>
                  <a:pt x="131718" y="180385"/>
                  <a:pt x="147505" y="176040"/>
                  <a:pt x="159118" y="170800"/>
                </a:cubicBezTo>
                <a:cubicBezTo>
                  <a:pt x="170730" y="165560"/>
                  <a:pt x="179347" y="159414"/>
                  <a:pt x="184971" y="152363"/>
                </a:cubicBezTo>
                <a:cubicBezTo>
                  <a:pt x="190595" y="145311"/>
                  <a:pt x="194406" y="137344"/>
                  <a:pt x="196403" y="128461"/>
                </a:cubicBezTo>
                <a:cubicBezTo>
                  <a:pt x="198401" y="119577"/>
                  <a:pt x="199768" y="109768"/>
                  <a:pt x="200502" y="99032"/>
                </a:cubicBezTo>
                <a:close/>
                <a:moveTo>
                  <a:pt x="649057" y="70327"/>
                </a:moveTo>
                <a:lnTo>
                  <a:pt x="680392" y="70327"/>
                </a:lnTo>
                <a:lnTo>
                  <a:pt x="680392" y="209472"/>
                </a:lnTo>
                <a:lnTo>
                  <a:pt x="605889" y="209472"/>
                </a:lnTo>
                <a:lnTo>
                  <a:pt x="605889" y="180986"/>
                </a:lnTo>
                <a:lnTo>
                  <a:pt x="649057" y="180986"/>
                </a:lnTo>
                <a:close/>
                <a:moveTo>
                  <a:pt x="409112" y="53029"/>
                </a:moveTo>
                <a:lnTo>
                  <a:pt x="476384" y="53029"/>
                </a:lnTo>
                <a:lnTo>
                  <a:pt x="476384" y="73600"/>
                </a:lnTo>
                <a:lnTo>
                  <a:pt x="409112" y="73600"/>
                </a:lnTo>
                <a:close/>
                <a:moveTo>
                  <a:pt x="130161" y="6780"/>
                </a:moveTo>
                <a:lnTo>
                  <a:pt x="298890" y="6780"/>
                </a:lnTo>
                <a:lnTo>
                  <a:pt x="298890" y="95088"/>
                </a:lnTo>
                <a:lnTo>
                  <a:pt x="130161" y="95088"/>
                </a:lnTo>
                <a:lnTo>
                  <a:pt x="130161" y="67040"/>
                </a:lnTo>
                <a:lnTo>
                  <a:pt x="268431" y="67040"/>
                </a:lnTo>
                <a:lnTo>
                  <a:pt x="268431" y="62000"/>
                </a:lnTo>
                <a:lnTo>
                  <a:pt x="139804" y="62000"/>
                </a:lnTo>
                <a:lnTo>
                  <a:pt x="139804" y="40525"/>
                </a:lnTo>
                <a:lnTo>
                  <a:pt x="268431" y="40525"/>
                </a:lnTo>
                <a:lnTo>
                  <a:pt x="268431" y="34828"/>
                </a:lnTo>
                <a:lnTo>
                  <a:pt x="130161" y="34828"/>
                </a:lnTo>
                <a:close/>
                <a:moveTo>
                  <a:pt x="0" y="1301"/>
                </a:moveTo>
                <a:lnTo>
                  <a:pt x="74503" y="1301"/>
                </a:lnTo>
                <a:lnTo>
                  <a:pt x="74503" y="29788"/>
                </a:lnTo>
                <a:lnTo>
                  <a:pt x="31335" y="29788"/>
                </a:lnTo>
                <a:lnTo>
                  <a:pt x="31335" y="140447"/>
                </a:lnTo>
                <a:lnTo>
                  <a:pt x="0" y="140447"/>
                </a:lnTo>
                <a:close/>
                <a:moveTo>
                  <a:pt x="531166" y="0"/>
                </a:moveTo>
                <a:cubicBezTo>
                  <a:pt x="534480" y="2725"/>
                  <a:pt x="537986" y="5696"/>
                  <a:pt x="541684" y="8915"/>
                </a:cubicBezTo>
                <a:cubicBezTo>
                  <a:pt x="545382" y="12133"/>
                  <a:pt x="548450" y="15002"/>
                  <a:pt x="550887" y="17520"/>
                </a:cubicBezTo>
                <a:lnTo>
                  <a:pt x="546724" y="20599"/>
                </a:lnTo>
                <a:lnTo>
                  <a:pt x="563378" y="20599"/>
                </a:lnTo>
                <a:lnTo>
                  <a:pt x="563378" y="45552"/>
                </a:lnTo>
                <a:lnTo>
                  <a:pt x="509472" y="45552"/>
                </a:lnTo>
                <a:cubicBezTo>
                  <a:pt x="509806" y="52371"/>
                  <a:pt x="510344" y="58802"/>
                  <a:pt x="511088" y="64846"/>
                </a:cubicBezTo>
                <a:cubicBezTo>
                  <a:pt x="511832" y="70890"/>
                  <a:pt x="512755" y="76446"/>
                  <a:pt x="513855" y="81514"/>
                </a:cubicBezTo>
                <a:cubicBezTo>
                  <a:pt x="517470" y="76560"/>
                  <a:pt x="520703" y="71324"/>
                  <a:pt x="523552" y="65806"/>
                </a:cubicBezTo>
                <a:cubicBezTo>
                  <a:pt x="526400" y="60288"/>
                  <a:pt x="528865" y="54563"/>
                  <a:pt x="530947" y="48631"/>
                </a:cubicBezTo>
                <a:lnTo>
                  <a:pt x="559434" y="55436"/>
                </a:lnTo>
                <a:cubicBezTo>
                  <a:pt x="555572" y="65861"/>
                  <a:pt x="550915" y="75672"/>
                  <a:pt x="545464" y="84869"/>
                </a:cubicBezTo>
                <a:cubicBezTo>
                  <a:pt x="540014" y="94065"/>
                  <a:pt x="533932" y="102510"/>
                  <a:pt x="527222" y="110204"/>
                </a:cubicBezTo>
                <a:cubicBezTo>
                  <a:pt x="528646" y="111415"/>
                  <a:pt x="530180" y="112338"/>
                  <a:pt x="531824" y="112973"/>
                </a:cubicBezTo>
                <a:cubicBezTo>
                  <a:pt x="533467" y="113608"/>
                  <a:pt x="535220" y="113928"/>
                  <a:pt x="537083" y="113933"/>
                </a:cubicBezTo>
                <a:cubicBezTo>
                  <a:pt x="539548" y="114005"/>
                  <a:pt x="541356" y="111996"/>
                  <a:pt x="542506" y="107905"/>
                </a:cubicBezTo>
                <a:cubicBezTo>
                  <a:pt x="543656" y="103813"/>
                  <a:pt x="544478" y="97205"/>
                  <a:pt x="544971" y="88080"/>
                </a:cubicBezTo>
                <a:cubicBezTo>
                  <a:pt x="548194" y="90979"/>
                  <a:pt x="552047" y="93605"/>
                  <a:pt x="556530" y="95958"/>
                </a:cubicBezTo>
                <a:cubicBezTo>
                  <a:pt x="561013" y="98311"/>
                  <a:pt x="565195" y="100061"/>
                  <a:pt x="569075" y="101210"/>
                </a:cubicBezTo>
                <a:cubicBezTo>
                  <a:pt x="567359" y="117400"/>
                  <a:pt x="563944" y="128369"/>
                  <a:pt x="558831" y="134119"/>
                </a:cubicBezTo>
                <a:cubicBezTo>
                  <a:pt x="553718" y="139867"/>
                  <a:pt x="546030" y="142562"/>
                  <a:pt x="535768" y="142201"/>
                </a:cubicBezTo>
                <a:cubicBezTo>
                  <a:pt x="529541" y="142178"/>
                  <a:pt x="523972" y="141182"/>
                  <a:pt x="519059" y="139215"/>
                </a:cubicBezTo>
                <a:cubicBezTo>
                  <a:pt x="514147" y="137247"/>
                  <a:pt x="509783" y="134444"/>
                  <a:pt x="505966" y="130806"/>
                </a:cubicBezTo>
                <a:cubicBezTo>
                  <a:pt x="503885" y="132349"/>
                  <a:pt x="501803" y="133864"/>
                  <a:pt x="499721" y="135353"/>
                </a:cubicBezTo>
                <a:cubicBezTo>
                  <a:pt x="497639" y="136841"/>
                  <a:pt x="495557" y="138247"/>
                  <a:pt x="493476" y="139571"/>
                </a:cubicBezTo>
                <a:cubicBezTo>
                  <a:pt x="491462" y="137106"/>
                  <a:pt x="488696" y="134038"/>
                  <a:pt x="485177" y="130367"/>
                </a:cubicBezTo>
                <a:cubicBezTo>
                  <a:pt x="481657" y="126697"/>
                  <a:pt x="478287" y="123410"/>
                  <a:pt x="475070" y="120506"/>
                </a:cubicBezTo>
                <a:lnTo>
                  <a:pt x="475070" y="134079"/>
                </a:lnTo>
                <a:lnTo>
                  <a:pt x="469153" y="134079"/>
                </a:lnTo>
                <a:cubicBezTo>
                  <a:pt x="473640" y="138733"/>
                  <a:pt x="478470" y="143731"/>
                  <a:pt x="483643" y="149070"/>
                </a:cubicBezTo>
                <a:cubicBezTo>
                  <a:pt x="488815" y="154410"/>
                  <a:pt x="493043" y="159133"/>
                  <a:pt x="496325" y="163240"/>
                </a:cubicBezTo>
                <a:lnTo>
                  <a:pt x="469810" y="176175"/>
                </a:lnTo>
                <a:cubicBezTo>
                  <a:pt x="466966" y="171932"/>
                  <a:pt x="463067" y="166935"/>
                  <a:pt x="458114" y="161184"/>
                </a:cubicBezTo>
                <a:cubicBezTo>
                  <a:pt x="453161" y="155433"/>
                  <a:pt x="448441" y="150052"/>
                  <a:pt x="443953" y="145041"/>
                </a:cubicBezTo>
                <a:lnTo>
                  <a:pt x="468496" y="134079"/>
                </a:lnTo>
                <a:lnTo>
                  <a:pt x="408454" y="134079"/>
                </a:lnTo>
                <a:lnTo>
                  <a:pt x="408454" y="80639"/>
                </a:lnTo>
                <a:lnTo>
                  <a:pt x="475070" y="80639"/>
                </a:lnTo>
                <a:lnTo>
                  <a:pt x="475070" y="116572"/>
                </a:lnTo>
                <a:cubicBezTo>
                  <a:pt x="480548" y="113324"/>
                  <a:pt x="485807" y="109740"/>
                  <a:pt x="490846" y="105822"/>
                </a:cubicBezTo>
                <a:cubicBezTo>
                  <a:pt x="487915" y="97794"/>
                  <a:pt x="485615" y="88709"/>
                  <a:pt x="483944" y="78567"/>
                </a:cubicBezTo>
                <a:cubicBezTo>
                  <a:pt x="482273" y="68425"/>
                  <a:pt x="481068" y="57420"/>
                  <a:pt x="480328" y="45552"/>
                </a:cubicBezTo>
                <a:lnTo>
                  <a:pt x="405825" y="45552"/>
                </a:lnTo>
                <a:lnTo>
                  <a:pt x="405825" y="54561"/>
                </a:lnTo>
                <a:cubicBezTo>
                  <a:pt x="405899" y="63933"/>
                  <a:pt x="405312" y="74186"/>
                  <a:pt x="404064" y="85317"/>
                </a:cubicBezTo>
                <a:cubicBezTo>
                  <a:pt x="402815" y="96449"/>
                  <a:pt x="400459" y="107447"/>
                  <a:pt x="396994" y="118309"/>
                </a:cubicBezTo>
                <a:cubicBezTo>
                  <a:pt x="393531" y="129172"/>
                  <a:pt x="388513" y="138887"/>
                  <a:pt x="381940" y="147453"/>
                </a:cubicBezTo>
                <a:cubicBezTo>
                  <a:pt x="379347" y="144457"/>
                  <a:pt x="375658" y="140968"/>
                  <a:pt x="370874" y="136987"/>
                </a:cubicBezTo>
                <a:cubicBezTo>
                  <a:pt x="366089" y="133006"/>
                  <a:pt x="361963" y="130067"/>
                  <a:pt x="358493" y="128170"/>
                </a:cubicBezTo>
                <a:cubicBezTo>
                  <a:pt x="366537" y="116964"/>
                  <a:pt x="371650" y="104649"/>
                  <a:pt x="373832" y="91224"/>
                </a:cubicBezTo>
                <a:cubicBezTo>
                  <a:pt x="376014" y="77800"/>
                  <a:pt x="376964" y="65433"/>
                  <a:pt x="376681" y="54123"/>
                </a:cubicBezTo>
                <a:lnTo>
                  <a:pt x="376681" y="20599"/>
                </a:lnTo>
                <a:lnTo>
                  <a:pt x="479233" y="20599"/>
                </a:lnTo>
                <a:cubicBezTo>
                  <a:pt x="479128" y="17415"/>
                  <a:pt x="479064" y="14224"/>
                  <a:pt x="479041" y="11025"/>
                </a:cubicBezTo>
                <a:cubicBezTo>
                  <a:pt x="479018" y="7826"/>
                  <a:pt x="479009" y="4589"/>
                  <a:pt x="479014" y="1315"/>
                </a:cubicBezTo>
                <a:lnTo>
                  <a:pt x="508815" y="1315"/>
                </a:lnTo>
                <a:cubicBezTo>
                  <a:pt x="508710" y="4603"/>
                  <a:pt x="508646" y="7867"/>
                  <a:pt x="508623" y="11108"/>
                </a:cubicBezTo>
                <a:cubicBezTo>
                  <a:pt x="508600" y="14348"/>
                  <a:pt x="508592" y="17512"/>
                  <a:pt x="508596" y="20599"/>
                </a:cubicBezTo>
                <a:lnTo>
                  <a:pt x="521086" y="20599"/>
                </a:lnTo>
                <a:cubicBezTo>
                  <a:pt x="519552" y="19160"/>
                  <a:pt x="518073" y="17750"/>
                  <a:pt x="516649" y="16366"/>
                </a:cubicBezTo>
                <a:cubicBezTo>
                  <a:pt x="515224" y="14983"/>
                  <a:pt x="513855" y="13682"/>
                  <a:pt x="512540" y="12463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77408" tIns="38704" rIns="77408" bIns="387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580592">
              <a:lnSpc>
                <a:spcPct val="130000"/>
              </a:lnSpc>
              <a:defRPr/>
            </a:pPr>
            <a:endParaRPr lang="en-US" altLang="zh-CN" sz="2032" spc="25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C0EB1A34-73F5-4AE7-B191-93267CC26232}"/>
              </a:ext>
            </a:extLst>
          </p:cNvPr>
          <p:cNvGrpSpPr/>
          <p:nvPr/>
        </p:nvGrpSpPr>
        <p:grpSpPr>
          <a:xfrm>
            <a:off x="4720178" y="5348236"/>
            <a:ext cx="4081309" cy="191866"/>
            <a:chOff x="4592998" y="5366485"/>
            <a:chExt cx="4474469" cy="210349"/>
          </a:xfrm>
        </p:grpSpPr>
        <p:sp>
          <p:nvSpPr>
            <p:cNvPr id="100" name="任意多边形: 形状 86">
              <a:extLst>
                <a:ext uri="{FF2B5EF4-FFF2-40B4-BE49-F238E27FC236}">
                  <a16:creationId xmlns:a16="http://schemas.microsoft.com/office/drawing/2014/main" id="{9BD9988A-E8EC-4801-968A-4ED1A44708D9}"/>
                </a:ext>
              </a:extLst>
            </p:cNvPr>
            <p:cNvSpPr/>
            <p:nvPr/>
          </p:nvSpPr>
          <p:spPr>
            <a:xfrm>
              <a:off x="4592998" y="5371101"/>
              <a:ext cx="4474469" cy="199612"/>
            </a:xfrm>
            <a:custGeom>
              <a:avLst/>
              <a:gdLst>
                <a:gd name="connsiteX0" fmla="*/ 1826199 w 4474469"/>
                <a:gd name="connsiteY0" fmla="*/ 159716 h 199612"/>
                <a:gd name="connsiteX1" fmla="*/ 1856041 w 4474469"/>
                <a:gd name="connsiteY1" fmla="*/ 168969 h 199612"/>
                <a:gd name="connsiteX2" fmla="*/ 1885834 w 4474469"/>
                <a:gd name="connsiteY2" fmla="*/ 179682 h 199612"/>
                <a:gd name="connsiteX3" fmla="*/ 1910125 w 4474469"/>
                <a:gd name="connsiteY3" fmla="*/ 189956 h 199612"/>
                <a:gd name="connsiteX4" fmla="*/ 1903989 w 4474469"/>
                <a:gd name="connsiteY4" fmla="*/ 198941 h 199612"/>
                <a:gd name="connsiteX5" fmla="*/ 1880397 w 4474469"/>
                <a:gd name="connsiteY5" fmla="*/ 188325 h 199612"/>
                <a:gd name="connsiteX6" fmla="*/ 1850668 w 4474469"/>
                <a:gd name="connsiteY6" fmla="*/ 177125 h 199612"/>
                <a:gd name="connsiteX7" fmla="*/ 1820502 w 4474469"/>
                <a:gd name="connsiteY7" fmla="*/ 167386 h 199612"/>
                <a:gd name="connsiteX8" fmla="*/ 3373790 w 4474469"/>
                <a:gd name="connsiteY8" fmla="*/ 141091 h 199612"/>
                <a:gd name="connsiteX9" fmla="*/ 3373790 w 4474469"/>
                <a:gd name="connsiteY9" fmla="*/ 166962 h 199612"/>
                <a:gd name="connsiteX10" fmla="*/ 3403729 w 4474469"/>
                <a:gd name="connsiteY10" fmla="*/ 165017 h 199612"/>
                <a:gd name="connsiteX11" fmla="*/ 3436460 w 4474469"/>
                <a:gd name="connsiteY11" fmla="*/ 162579 h 199612"/>
                <a:gd name="connsiteX12" fmla="*/ 3436460 w 4474469"/>
                <a:gd name="connsiteY12" fmla="*/ 141091 h 199612"/>
                <a:gd name="connsiteX13" fmla="*/ 292085 w 4474469"/>
                <a:gd name="connsiteY13" fmla="*/ 137366 h 199612"/>
                <a:gd name="connsiteX14" fmla="*/ 312107 w 4474469"/>
                <a:gd name="connsiteY14" fmla="*/ 153832 h 199612"/>
                <a:gd name="connsiteX15" fmla="*/ 337882 w 4474469"/>
                <a:gd name="connsiteY15" fmla="*/ 167175 h 199612"/>
                <a:gd name="connsiteX16" fmla="*/ 364341 w 4474469"/>
                <a:gd name="connsiteY16" fmla="*/ 153832 h 199612"/>
                <a:gd name="connsiteX17" fmla="*/ 385214 w 4474469"/>
                <a:gd name="connsiteY17" fmla="*/ 137366 h 199612"/>
                <a:gd name="connsiteX18" fmla="*/ 3543888 w 4474469"/>
                <a:gd name="connsiteY18" fmla="*/ 130581 h 199612"/>
                <a:gd name="connsiteX19" fmla="*/ 3553091 w 4474469"/>
                <a:gd name="connsiteY19" fmla="*/ 133869 h 199612"/>
                <a:gd name="connsiteX20" fmla="*/ 3543148 w 4474469"/>
                <a:gd name="connsiteY20" fmla="*/ 162419 h 199612"/>
                <a:gd name="connsiteX21" fmla="*/ 3528768 w 4474469"/>
                <a:gd name="connsiteY21" fmla="*/ 188657 h 199612"/>
                <a:gd name="connsiteX22" fmla="*/ 3519346 w 4474469"/>
                <a:gd name="connsiteY22" fmla="*/ 183629 h 199612"/>
                <a:gd name="connsiteX23" fmla="*/ 3534082 w 4474469"/>
                <a:gd name="connsiteY23" fmla="*/ 158174 h 199612"/>
                <a:gd name="connsiteX24" fmla="*/ 3543888 w 4474469"/>
                <a:gd name="connsiteY24" fmla="*/ 130581 h 199612"/>
                <a:gd name="connsiteX25" fmla="*/ 1811955 w 4474469"/>
                <a:gd name="connsiteY25" fmla="*/ 129696 h 199612"/>
                <a:gd name="connsiteX26" fmla="*/ 1822693 w 4474469"/>
                <a:gd name="connsiteY26" fmla="*/ 129696 h 199612"/>
                <a:gd name="connsiteX27" fmla="*/ 1808840 w 4474469"/>
                <a:gd name="connsiteY27" fmla="*/ 165000 h 199612"/>
                <a:gd name="connsiteX28" fmla="*/ 1777748 w 4474469"/>
                <a:gd name="connsiteY28" fmla="*/ 187156 h 199612"/>
                <a:gd name="connsiteX29" fmla="*/ 1722113 w 4474469"/>
                <a:gd name="connsiteY29" fmla="*/ 199379 h 199612"/>
                <a:gd name="connsiteX30" fmla="*/ 1720224 w 4474469"/>
                <a:gd name="connsiteY30" fmla="*/ 194722 h 199612"/>
                <a:gd name="connsiteX31" fmla="*/ 1717511 w 4474469"/>
                <a:gd name="connsiteY31" fmla="*/ 190394 h 199612"/>
                <a:gd name="connsiteX32" fmla="*/ 1770775 w 4474469"/>
                <a:gd name="connsiteY32" fmla="*/ 179869 h 199612"/>
                <a:gd name="connsiteX33" fmla="*/ 1799741 w 4474469"/>
                <a:gd name="connsiteY33" fmla="*/ 160528 h 199612"/>
                <a:gd name="connsiteX34" fmla="*/ 1811955 w 4474469"/>
                <a:gd name="connsiteY34" fmla="*/ 129696 h 199612"/>
                <a:gd name="connsiteX35" fmla="*/ 3570621 w 4474469"/>
                <a:gd name="connsiteY35" fmla="*/ 129047 h 199612"/>
                <a:gd name="connsiteX36" fmla="*/ 3581140 w 4474469"/>
                <a:gd name="connsiteY36" fmla="*/ 129047 h 199612"/>
                <a:gd name="connsiteX37" fmla="*/ 3581140 w 4474469"/>
                <a:gd name="connsiteY37" fmla="*/ 177053 h 199612"/>
                <a:gd name="connsiteX38" fmla="*/ 3584016 w 4474469"/>
                <a:gd name="connsiteY38" fmla="*/ 182889 h 199612"/>
                <a:gd name="connsiteX39" fmla="*/ 3596917 w 4474469"/>
                <a:gd name="connsiteY39" fmla="*/ 184286 h 199612"/>
                <a:gd name="connsiteX40" fmla="*/ 3645124 w 4474469"/>
                <a:gd name="connsiteY40" fmla="*/ 184286 h 199612"/>
                <a:gd name="connsiteX41" fmla="*/ 3653793 w 4474469"/>
                <a:gd name="connsiteY41" fmla="*/ 182289 h 199612"/>
                <a:gd name="connsiteX42" fmla="*/ 3657932 w 4474469"/>
                <a:gd name="connsiteY42" fmla="*/ 173570 h 199612"/>
                <a:gd name="connsiteX43" fmla="*/ 3659588 w 4474469"/>
                <a:gd name="connsiteY43" fmla="*/ 154036 h 199612"/>
                <a:gd name="connsiteX44" fmla="*/ 3664545 w 4474469"/>
                <a:gd name="connsiteY44" fmla="*/ 156612 h 199612"/>
                <a:gd name="connsiteX45" fmla="*/ 3669667 w 4474469"/>
                <a:gd name="connsiteY45" fmla="*/ 158201 h 199612"/>
                <a:gd name="connsiteX46" fmla="*/ 3663943 w 4474469"/>
                <a:gd name="connsiteY46" fmla="*/ 187089 h 199612"/>
                <a:gd name="connsiteX47" fmla="*/ 3645563 w 4474469"/>
                <a:gd name="connsiteY47" fmla="*/ 194120 h 199612"/>
                <a:gd name="connsiteX48" fmla="*/ 3596917 w 4474469"/>
                <a:gd name="connsiteY48" fmla="*/ 194120 h 199612"/>
                <a:gd name="connsiteX49" fmla="*/ 3576045 w 4474469"/>
                <a:gd name="connsiteY49" fmla="*/ 190757 h 199612"/>
                <a:gd name="connsiteX50" fmla="*/ 3570621 w 4474469"/>
                <a:gd name="connsiteY50" fmla="*/ 177053 h 199612"/>
                <a:gd name="connsiteX51" fmla="*/ 3680185 w 4474469"/>
                <a:gd name="connsiteY51" fmla="*/ 127512 h 199612"/>
                <a:gd name="connsiteX52" fmla="*/ 3699277 w 4474469"/>
                <a:gd name="connsiteY52" fmla="*/ 155516 h 199612"/>
                <a:gd name="connsiteX53" fmla="*/ 3712617 w 4474469"/>
                <a:gd name="connsiteY53" fmla="*/ 181875 h 199612"/>
                <a:gd name="connsiteX54" fmla="*/ 3702536 w 4474469"/>
                <a:gd name="connsiteY54" fmla="*/ 186472 h 199612"/>
                <a:gd name="connsiteX55" fmla="*/ 3689609 w 4474469"/>
                <a:gd name="connsiteY55" fmla="*/ 159707 h 199612"/>
                <a:gd name="connsiteX56" fmla="*/ 3670763 w 4474469"/>
                <a:gd name="connsiteY56" fmla="*/ 131458 h 199612"/>
                <a:gd name="connsiteX57" fmla="*/ 3597136 w 4474469"/>
                <a:gd name="connsiteY57" fmla="*/ 113264 h 199612"/>
                <a:gd name="connsiteX58" fmla="*/ 3623459 w 4474469"/>
                <a:gd name="connsiteY58" fmla="*/ 128745 h 199612"/>
                <a:gd name="connsiteX59" fmla="*/ 3644687 w 4474469"/>
                <a:gd name="connsiteY59" fmla="*/ 145049 h 199612"/>
                <a:gd name="connsiteX60" fmla="*/ 3637456 w 4474469"/>
                <a:gd name="connsiteY60" fmla="*/ 152502 h 199612"/>
                <a:gd name="connsiteX61" fmla="*/ 3616419 w 4474469"/>
                <a:gd name="connsiteY61" fmla="*/ 135924 h 199612"/>
                <a:gd name="connsiteX62" fmla="*/ 3590124 w 4474469"/>
                <a:gd name="connsiteY62" fmla="*/ 119840 h 199612"/>
                <a:gd name="connsiteX63" fmla="*/ 2236626 w 4474469"/>
                <a:gd name="connsiteY63" fmla="*/ 112399 h 199612"/>
                <a:gd name="connsiteX64" fmla="*/ 2236626 w 4474469"/>
                <a:gd name="connsiteY64" fmla="*/ 152280 h 199612"/>
                <a:gd name="connsiteX65" fmla="*/ 2258018 w 4474469"/>
                <a:gd name="connsiteY65" fmla="*/ 148802 h 199612"/>
                <a:gd name="connsiteX66" fmla="*/ 2280889 w 4474469"/>
                <a:gd name="connsiteY66" fmla="*/ 144830 h 199612"/>
                <a:gd name="connsiteX67" fmla="*/ 2280889 w 4474469"/>
                <a:gd name="connsiteY67" fmla="*/ 112399 h 199612"/>
                <a:gd name="connsiteX68" fmla="*/ 1748847 w 4474469"/>
                <a:gd name="connsiteY68" fmla="*/ 110221 h 199612"/>
                <a:gd name="connsiteX69" fmla="*/ 1884048 w 4474469"/>
                <a:gd name="connsiteY69" fmla="*/ 110221 h 199612"/>
                <a:gd name="connsiteX70" fmla="*/ 1884048 w 4474469"/>
                <a:gd name="connsiteY70" fmla="*/ 170235 h 199612"/>
                <a:gd name="connsiteX71" fmla="*/ 1873530 w 4474469"/>
                <a:gd name="connsiteY71" fmla="*/ 170235 h 199612"/>
                <a:gd name="connsiteX72" fmla="*/ 1873530 w 4474469"/>
                <a:gd name="connsiteY72" fmla="*/ 119616 h 199612"/>
                <a:gd name="connsiteX73" fmla="*/ 1758926 w 4474469"/>
                <a:gd name="connsiteY73" fmla="*/ 119616 h 199612"/>
                <a:gd name="connsiteX74" fmla="*/ 1758926 w 4474469"/>
                <a:gd name="connsiteY74" fmla="*/ 171331 h 199612"/>
                <a:gd name="connsiteX75" fmla="*/ 1748847 w 4474469"/>
                <a:gd name="connsiteY75" fmla="*/ 171331 h 199612"/>
                <a:gd name="connsiteX76" fmla="*/ 3373790 w 4474469"/>
                <a:gd name="connsiteY76" fmla="*/ 108879 h 199612"/>
                <a:gd name="connsiteX77" fmla="*/ 3373790 w 4474469"/>
                <a:gd name="connsiteY77" fmla="*/ 132134 h 199612"/>
                <a:gd name="connsiteX78" fmla="*/ 3436460 w 4474469"/>
                <a:gd name="connsiteY78" fmla="*/ 132134 h 199612"/>
                <a:gd name="connsiteX79" fmla="*/ 3436460 w 4474469"/>
                <a:gd name="connsiteY79" fmla="*/ 108879 h 199612"/>
                <a:gd name="connsiteX80" fmla="*/ 4370822 w 4474469"/>
                <a:gd name="connsiteY80" fmla="*/ 95087 h 199612"/>
                <a:gd name="connsiteX81" fmla="*/ 4381340 w 4474469"/>
                <a:gd name="connsiteY81" fmla="*/ 95087 h 199612"/>
                <a:gd name="connsiteX82" fmla="*/ 4381340 w 4474469"/>
                <a:gd name="connsiteY82" fmla="*/ 119411 h 199612"/>
                <a:gd name="connsiteX83" fmla="*/ 4467676 w 4474469"/>
                <a:gd name="connsiteY83" fmla="*/ 119411 h 199612"/>
                <a:gd name="connsiteX84" fmla="*/ 4467676 w 4474469"/>
                <a:gd name="connsiteY84" fmla="*/ 129271 h 199612"/>
                <a:gd name="connsiteX85" fmla="*/ 4390762 w 4474469"/>
                <a:gd name="connsiteY85" fmla="*/ 129271 h 199612"/>
                <a:gd name="connsiteX86" fmla="*/ 4427686 w 4474469"/>
                <a:gd name="connsiteY86" fmla="*/ 162305 h 199612"/>
                <a:gd name="connsiteX87" fmla="*/ 4474469 w 4474469"/>
                <a:gd name="connsiteY87" fmla="*/ 183834 h 199612"/>
                <a:gd name="connsiteX88" fmla="*/ 4470717 w 4474469"/>
                <a:gd name="connsiteY88" fmla="*/ 188189 h 199612"/>
                <a:gd name="connsiteX89" fmla="*/ 4467458 w 4474469"/>
                <a:gd name="connsiteY89" fmla="*/ 193038 h 199612"/>
                <a:gd name="connsiteX90" fmla="*/ 4419880 w 4474469"/>
                <a:gd name="connsiteY90" fmla="*/ 168742 h 199612"/>
                <a:gd name="connsiteX91" fmla="*/ 4381340 w 4474469"/>
                <a:gd name="connsiteY91" fmla="*/ 132778 h 199612"/>
                <a:gd name="connsiteX92" fmla="*/ 4381340 w 4474469"/>
                <a:gd name="connsiteY92" fmla="*/ 198955 h 199612"/>
                <a:gd name="connsiteX93" fmla="*/ 4370822 w 4474469"/>
                <a:gd name="connsiteY93" fmla="*/ 198955 h 199612"/>
                <a:gd name="connsiteX94" fmla="*/ 4370822 w 4474469"/>
                <a:gd name="connsiteY94" fmla="*/ 130586 h 199612"/>
                <a:gd name="connsiteX95" fmla="*/ 4346288 w 4474469"/>
                <a:gd name="connsiteY95" fmla="*/ 156516 h 199612"/>
                <a:gd name="connsiteX96" fmla="*/ 4315960 w 4474469"/>
                <a:gd name="connsiteY96" fmla="*/ 178503 h 199612"/>
                <a:gd name="connsiteX97" fmla="*/ 4284266 w 4474469"/>
                <a:gd name="connsiteY97" fmla="*/ 194353 h 199612"/>
                <a:gd name="connsiteX98" fmla="*/ 4280980 w 4474469"/>
                <a:gd name="connsiteY98" fmla="*/ 189915 h 199612"/>
                <a:gd name="connsiteX99" fmla="*/ 4277036 w 4474469"/>
                <a:gd name="connsiteY99" fmla="*/ 185807 h 199612"/>
                <a:gd name="connsiteX100" fmla="*/ 4307332 w 4474469"/>
                <a:gd name="connsiteY100" fmla="*/ 171929 h 199612"/>
                <a:gd name="connsiteX101" fmla="*/ 4336362 w 4474469"/>
                <a:gd name="connsiteY101" fmla="*/ 152353 h 199612"/>
                <a:gd name="connsiteX102" fmla="*/ 4360084 w 4474469"/>
                <a:gd name="connsiteY102" fmla="*/ 129271 h 199612"/>
                <a:gd name="connsiteX103" fmla="*/ 4281637 w 4474469"/>
                <a:gd name="connsiteY103" fmla="*/ 129271 h 199612"/>
                <a:gd name="connsiteX104" fmla="*/ 4281637 w 4474469"/>
                <a:gd name="connsiteY104" fmla="*/ 119411 h 199612"/>
                <a:gd name="connsiteX105" fmla="*/ 4370822 w 4474469"/>
                <a:gd name="connsiteY105" fmla="*/ 119411 h 199612"/>
                <a:gd name="connsiteX106" fmla="*/ 2507688 w 4474469"/>
                <a:gd name="connsiteY106" fmla="*/ 94855 h 199612"/>
                <a:gd name="connsiteX107" fmla="*/ 2490041 w 4474469"/>
                <a:gd name="connsiteY107" fmla="*/ 100006 h 199612"/>
                <a:gd name="connsiteX108" fmla="*/ 2471079 w 4474469"/>
                <a:gd name="connsiteY108" fmla="*/ 117652 h 199612"/>
                <a:gd name="connsiteX109" fmla="*/ 2482094 w 4474469"/>
                <a:gd name="connsiteY109" fmla="*/ 159519 h 199612"/>
                <a:gd name="connsiteX110" fmla="*/ 2509880 w 4474469"/>
                <a:gd name="connsiteY110" fmla="*/ 175083 h 199612"/>
                <a:gd name="connsiteX111" fmla="*/ 2531499 w 4474469"/>
                <a:gd name="connsiteY111" fmla="*/ 163630 h 199612"/>
                <a:gd name="connsiteX112" fmla="*/ 2540132 w 4474469"/>
                <a:gd name="connsiteY112" fmla="*/ 134750 h 199612"/>
                <a:gd name="connsiteX113" fmla="*/ 2532459 w 4474469"/>
                <a:gd name="connsiteY113" fmla="*/ 106089 h 199612"/>
                <a:gd name="connsiteX114" fmla="*/ 2507688 w 4474469"/>
                <a:gd name="connsiteY114" fmla="*/ 94855 h 199612"/>
                <a:gd name="connsiteX115" fmla="*/ 286168 w 4474469"/>
                <a:gd name="connsiteY115" fmla="*/ 84556 h 199612"/>
                <a:gd name="connsiteX116" fmla="*/ 286168 w 4474469"/>
                <a:gd name="connsiteY116" fmla="*/ 102990 h 199612"/>
                <a:gd name="connsiteX117" fmla="*/ 395075 w 4474469"/>
                <a:gd name="connsiteY117" fmla="*/ 102990 h 199612"/>
                <a:gd name="connsiteX118" fmla="*/ 395075 w 4474469"/>
                <a:gd name="connsiteY118" fmla="*/ 84556 h 199612"/>
                <a:gd name="connsiteX119" fmla="*/ 3373790 w 4474469"/>
                <a:gd name="connsiteY119" fmla="*/ 77106 h 199612"/>
                <a:gd name="connsiteX120" fmla="*/ 3373790 w 4474469"/>
                <a:gd name="connsiteY120" fmla="*/ 100141 h 199612"/>
                <a:gd name="connsiteX121" fmla="*/ 3436460 w 4474469"/>
                <a:gd name="connsiteY121" fmla="*/ 100141 h 199612"/>
                <a:gd name="connsiteX122" fmla="*/ 3436460 w 4474469"/>
                <a:gd name="connsiteY122" fmla="*/ 77106 h 199612"/>
                <a:gd name="connsiteX123" fmla="*/ 3011735 w 4474469"/>
                <a:gd name="connsiteY123" fmla="*/ 75366 h 199612"/>
                <a:gd name="connsiteX124" fmla="*/ 3056218 w 4474469"/>
                <a:gd name="connsiteY124" fmla="*/ 75366 h 199612"/>
                <a:gd name="connsiteX125" fmla="*/ 3056218 w 4474469"/>
                <a:gd name="connsiteY125" fmla="*/ 160617 h 199612"/>
                <a:gd name="connsiteX126" fmla="*/ 3063724 w 4474469"/>
                <a:gd name="connsiteY126" fmla="*/ 166261 h 199612"/>
                <a:gd name="connsiteX127" fmla="*/ 3074187 w 4474469"/>
                <a:gd name="connsiteY127" fmla="*/ 174205 h 199612"/>
                <a:gd name="connsiteX128" fmla="*/ 3098620 w 4474469"/>
                <a:gd name="connsiteY128" fmla="*/ 183711 h 199612"/>
                <a:gd name="connsiteX129" fmla="*/ 3131599 w 4474469"/>
                <a:gd name="connsiteY129" fmla="*/ 185821 h 199612"/>
                <a:gd name="connsiteX130" fmla="*/ 3174055 w 4474469"/>
                <a:gd name="connsiteY130" fmla="*/ 184697 h 199612"/>
                <a:gd name="connsiteX131" fmla="*/ 3211580 w 4474469"/>
                <a:gd name="connsiteY131" fmla="*/ 182094 h 199612"/>
                <a:gd name="connsiteX132" fmla="*/ 3209335 w 4474469"/>
                <a:gd name="connsiteY132" fmla="*/ 187922 h 199612"/>
                <a:gd name="connsiteX133" fmla="*/ 3208074 w 4474469"/>
                <a:gd name="connsiteY133" fmla="*/ 193906 h 199612"/>
                <a:gd name="connsiteX134" fmla="*/ 3186097 w 4474469"/>
                <a:gd name="connsiteY134" fmla="*/ 194862 h 199612"/>
                <a:gd name="connsiteX135" fmla="*/ 3157010 w 4474469"/>
                <a:gd name="connsiteY135" fmla="*/ 195719 h 199612"/>
                <a:gd name="connsiteX136" fmla="*/ 3131380 w 4474469"/>
                <a:gd name="connsiteY136" fmla="*/ 196092 h 199612"/>
                <a:gd name="connsiteX137" fmla="*/ 3096154 w 4474469"/>
                <a:gd name="connsiteY137" fmla="*/ 193578 h 199612"/>
                <a:gd name="connsiteX138" fmla="*/ 3070462 w 4474469"/>
                <a:gd name="connsiteY138" fmla="*/ 183191 h 199612"/>
                <a:gd name="connsiteX139" fmla="*/ 3058793 w 4474469"/>
                <a:gd name="connsiteY139" fmla="*/ 173766 h 199612"/>
                <a:gd name="connsiteX140" fmla="*/ 3050083 w 4474469"/>
                <a:gd name="connsiteY140" fmla="*/ 168945 h 199612"/>
                <a:gd name="connsiteX141" fmla="*/ 3035100 w 4474469"/>
                <a:gd name="connsiteY141" fmla="*/ 177324 h 199612"/>
                <a:gd name="connsiteX142" fmla="*/ 3016338 w 4474469"/>
                <a:gd name="connsiteY142" fmla="*/ 198502 h 199612"/>
                <a:gd name="connsiteX143" fmla="*/ 3008449 w 4474469"/>
                <a:gd name="connsiteY143" fmla="*/ 189098 h 199612"/>
                <a:gd name="connsiteX144" fmla="*/ 3028527 w 4474469"/>
                <a:gd name="connsiteY144" fmla="*/ 169355 h 199612"/>
                <a:gd name="connsiteX145" fmla="*/ 3046139 w 4474469"/>
                <a:gd name="connsiteY145" fmla="*/ 159302 h 199612"/>
                <a:gd name="connsiteX146" fmla="*/ 3046139 w 4474469"/>
                <a:gd name="connsiteY146" fmla="*/ 85446 h 199612"/>
                <a:gd name="connsiteX147" fmla="*/ 3011735 w 4474469"/>
                <a:gd name="connsiteY147" fmla="*/ 85446 h 199612"/>
                <a:gd name="connsiteX148" fmla="*/ 58480 w 4474469"/>
                <a:gd name="connsiteY148" fmla="*/ 69655 h 199612"/>
                <a:gd name="connsiteX149" fmla="*/ 58480 w 4474469"/>
                <a:gd name="connsiteY149" fmla="*/ 127094 h 199612"/>
                <a:gd name="connsiteX150" fmla="*/ 120301 w 4474469"/>
                <a:gd name="connsiteY150" fmla="*/ 127094 h 199612"/>
                <a:gd name="connsiteX151" fmla="*/ 120301 w 4474469"/>
                <a:gd name="connsiteY151" fmla="*/ 69655 h 199612"/>
                <a:gd name="connsiteX152" fmla="*/ 3347714 w 4474469"/>
                <a:gd name="connsiteY152" fmla="*/ 67710 h 199612"/>
                <a:gd name="connsiteX153" fmla="*/ 3461660 w 4474469"/>
                <a:gd name="connsiteY153" fmla="*/ 67710 h 199612"/>
                <a:gd name="connsiteX154" fmla="*/ 3461660 w 4474469"/>
                <a:gd name="connsiteY154" fmla="*/ 77106 h 199612"/>
                <a:gd name="connsiteX155" fmla="*/ 3446541 w 4474469"/>
                <a:gd name="connsiteY155" fmla="*/ 77106 h 199612"/>
                <a:gd name="connsiteX156" fmla="*/ 3446541 w 4474469"/>
                <a:gd name="connsiteY156" fmla="*/ 161921 h 199612"/>
                <a:gd name="connsiteX157" fmla="*/ 3462755 w 4474469"/>
                <a:gd name="connsiteY157" fmla="*/ 160606 h 199612"/>
                <a:gd name="connsiteX158" fmla="*/ 3462537 w 4474469"/>
                <a:gd name="connsiteY158" fmla="*/ 169810 h 199612"/>
                <a:gd name="connsiteX159" fmla="*/ 3446541 w 4474469"/>
                <a:gd name="connsiteY159" fmla="*/ 171125 h 199612"/>
                <a:gd name="connsiteX160" fmla="*/ 3446541 w 4474469"/>
                <a:gd name="connsiteY160" fmla="*/ 198955 h 199612"/>
                <a:gd name="connsiteX161" fmla="*/ 3436460 w 4474469"/>
                <a:gd name="connsiteY161" fmla="*/ 198955 h 199612"/>
                <a:gd name="connsiteX162" fmla="*/ 3436460 w 4474469"/>
                <a:gd name="connsiteY162" fmla="*/ 172001 h 199612"/>
                <a:gd name="connsiteX163" fmla="*/ 3385978 w 4474469"/>
                <a:gd name="connsiteY163" fmla="*/ 175836 h 199612"/>
                <a:gd name="connsiteX164" fmla="*/ 3343550 w 4474469"/>
                <a:gd name="connsiteY164" fmla="*/ 179014 h 199612"/>
                <a:gd name="connsiteX165" fmla="*/ 3341798 w 4474469"/>
                <a:gd name="connsiteY165" fmla="*/ 169153 h 199612"/>
                <a:gd name="connsiteX166" fmla="*/ 3363710 w 4474469"/>
                <a:gd name="connsiteY166" fmla="*/ 167838 h 199612"/>
                <a:gd name="connsiteX167" fmla="*/ 3363710 w 4474469"/>
                <a:gd name="connsiteY167" fmla="*/ 77106 h 199612"/>
                <a:gd name="connsiteX168" fmla="*/ 3347714 w 4474469"/>
                <a:gd name="connsiteY168" fmla="*/ 77106 h 199612"/>
                <a:gd name="connsiteX169" fmla="*/ 2236626 w 4474469"/>
                <a:gd name="connsiteY169" fmla="*/ 66382 h 199612"/>
                <a:gd name="connsiteX170" fmla="*/ 2236626 w 4474469"/>
                <a:gd name="connsiteY170" fmla="*/ 102757 h 199612"/>
                <a:gd name="connsiteX171" fmla="*/ 2280889 w 4474469"/>
                <a:gd name="connsiteY171" fmla="*/ 102757 h 199612"/>
                <a:gd name="connsiteX172" fmla="*/ 2280889 w 4474469"/>
                <a:gd name="connsiteY172" fmla="*/ 66382 h 199612"/>
                <a:gd name="connsiteX173" fmla="*/ 1575736 w 4474469"/>
                <a:gd name="connsiteY173" fmla="*/ 65711 h 199612"/>
                <a:gd name="connsiteX174" fmla="*/ 1573325 w 4474469"/>
                <a:gd name="connsiteY174" fmla="*/ 88596 h 199612"/>
                <a:gd name="connsiteX175" fmla="*/ 1569600 w 4474469"/>
                <a:gd name="connsiteY175" fmla="*/ 110002 h 199612"/>
                <a:gd name="connsiteX176" fmla="*/ 1639283 w 4474469"/>
                <a:gd name="connsiteY176" fmla="*/ 110002 h 199612"/>
                <a:gd name="connsiteX177" fmla="*/ 1639283 w 4474469"/>
                <a:gd name="connsiteY177" fmla="*/ 65711 h 199612"/>
                <a:gd name="connsiteX178" fmla="*/ 1505834 w 4474469"/>
                <a:gd name="connsiteY178" fmla="*/ 65711 h 199612"/>
                <a:gd name="connsiteX179" fmla="*/ 1505834 w 4474469"/>
                <a:gd name="connsiteY179" fmla="*/ 110002 h 199612"/>
                <a:gd name="connsiteX180" fmla="*/ 1558863 w 4474469"/>
                <a:gd name="connsiteY180" fmla="*/ 110002 h 199612"/>
                <a:gd name="connsiteX181" fmla="*/ 1562479 w 4474469"/>
                <a:gd name="connsiteY181" fmla="*/ 88679 h 199612"/>
                <a:gd name="connsiteX182" fmla="*/ 1564779 w 4474469"/>
                <a:gd name="connsiteY182" fmla="*/ 65711 h 199612"/>
                <a:gd name="connsiteX183" fmla="*/ 3621020 w 4474469"/>
                <a:gd name="connsiteY183" fmla="*/ 62643 h 199612"/>
                <a:gd name="connsiteX184" fmla="*/ 3621020 w 4474469"/>
                <a:gd name="connsiteY184" fmla="*/ 96197 h 199612"/>
                <a:gd name="connsiteX185" fmla="*/ 3680624 w 4474469"/>
                <a:gd name="connsiteY185" fmla="*/ 96197 h 199612"/>
                <a:gd name="connsiteX186" fmla="*/ 3680624 w 4474469"/>
                <a:gd name="connsiteY186" fmla="*/ 62643 h 199612"/>
                <a:gd name="connsiteX187" fmla="*/ 3550242 w 4474469"/>
                <a:gd name="connsiteY187" fmla="*/ 62643 h 199612"/>
                <a:gd name="connsiteX188" fmla="*/ 3550242 w 4474469"/>
                <a:gd name="connsiteY188" fmla="*/ 96197 h 199612"/>
                <a:gd name="connsiteX189" fmla="*/ 3610941 w 4474469"/>
                <a:gd name="connsiteY189" fmla="*/ 96197 h 199612"/>
                <a:gd name="connsiteX190" fmla="*/ 3610941 w 4474469"/>
                <a:gd name="connsiteY190" fmla="*/ 62643 h 199612"/>
                <a:gd name="connsiteX191" fmla="*/ 2851060 w 4474469"/>
                <a:gd name="connsiteY191" fmla="*/ 61123 h 199612"/>
                <a:gd name="connsiteX192" fmla="*/ 2861578 w 4474469"/>
                <a:gd name="connsiteY192" fmla="*/ 61123 h 199612"/>
                <a:gd name="connsiteX193" fmla="*/ 2861578 w 4474469"/>
                <a:gd name="connsiteY193" fmla="*/ 198955 h 199612"/>
                <a:gd name="connsiteX194" fmla="*/ 2851060 w 4474469"/>
                <a:gd name="connsiteY194" fmla="*/ 198955 h 199612"/>
                <a:gd name="connsiteX195" fmla="*/ 48428 w 4474469"/>
                <a:gd name="connsiteY195" fmla="*/ 59822 h 199612"/>
                <a:gd name="connsiteX196" fmla="*/ 130573 w 4474469"/>
                <a:gd name="connsiteY196" fmla="*/ 59822 h 199612"/>
                <a:gd name="connsiteX197" fmla="*/ 130573 w 4474469"/>
                <a:gd name="connsiteY197" fmla="*/ 136708 h 199612"/>
                <a:gd name="connsiteX198" fmla="*/ 48428 w 4474469"/>
                <a:gd name="connsiteY198" fmla="*/ 136708 h 199612"/>
                <a:gd name="connsiteX199" fmla="*/ 286168 w 4474469"/>
                <a:gd name="connsiteY199" fmla="*/ 58480 h 199612"/>
                <a:gd name="connsiteX200" fmla="*/ 286168 w 4474469"/>
                <a:gd name="connsiteY200" fmla="*/ 76257 h 199612"/>
                <a:gd name="connsiteX201" fmla="*/ 395075 w 4474469"/>
                <a:gd name="connsiteY201" fmla="*/ 76257 h 199612"/>
                <a:gd name="connsiteX202" fmla="*/ 395075 w 4474469"/>
                <a:gd name="connsiteY202" fmla="*/ 58480 h 199612"/>
                <a:gd name="connsiteX203" fmla="*/ 2113476 w 4474469"/>
                <a:gd name="connsiteY203" fmla="*/ 55864 h 199612"/>
                <a:gd name="connsiteX204" fmla="*/ 2132649 w 4474469"/>
                <a:gd name="connsiteY204" fmla="*/ 69066 h 199612"/>
                <a:gd name="connsiteX205" fmla="*/ 2147221 w 4474469"/>
                <a:gd name="connsiteY205" fmla="*/ 83255 h 199612"/>
                <a:gd name="connsiteX206" fmla="*/ 2139990 w 4474469"/>
                <a:gd name="connsiteY206" fmla="*/ 89828 h 199612"/>
                <a:gd name="connsiteX207" fmla="*/ 2125281 w 4474469"/>
                <a:gd name="connsiteY207" fmla="*/ 75449 h 199612"/>
                <a:gd name="connsiteX208" fmla="*/ 2106464 w 4474469"/>
                <a:gd name="connsiteY208" fmla="*/ 61561 h 199612"/>
                <a:gd name="connsiteX209" fmla="*/ 2086961 w 4474469"/>
                <a:gd name="connsiteY209" fmla="*/ 52796 h 199612"/>
                <a:gd name="connsiteX210" fmla="*/ 2097041 w 4474469"/>
                <a:gd name="connsiteY210" fmla="*/ 52796 h 199612"/>
                <a:gd name="connsiteX211" fmla="*/ 2097041 w 4474469"/>
                <a:gd name="connsiteY211" fmla="*/ 84131 h 199612"/>
                <a:gd name="connsiteX212" fmla="*/ 2097014 w 4474469"/>
                <a:gd name="connsiteY212" fmla="*/ 89938 h 199612"/>
                <a:gd name="connsiteX213" fmla="*/ 2096822 w 4474469"/>
                <a:gd name="connsiteY213" fmla="*/ 95745 h 199612"/>
                <a:gd name="connsiteX214" fmla="*/ 2158177 w 4474469"/>
                <a:gd name="connsiteY214" fmla="*/ 95745 h 199612"/>
                <a:gd name="connsiteX215" fmla="*/ 2158177 w 4474469"/>
                <a:gd name="connsiteY215" fmla="*/ 105606 h 199612"/>
                <a:gd name="connsiteX216" fmla="*/ 2098356 w 4474469"/>
                <a:gd name="connsiteY216" fmla="*/ 105606 h 199612"/>
                <a:gd name="connsiteX217" fmla="*/ 2121063 w 4474469"/>
                <a:gd name="connsiteY217" fmla="*/ 157731 h 199612"/>
                <a:gd name="connsiteX218" fmla="*/ 2159712 w 4474469"/>
                <a:gd name="connsiteY218" fmla="*/ 190627 h 199612"/>
                <a:gd name="connsiteX219" fmla="*/ 2155685 w 4474469"/>
                <a:gd name="connsiteY219" fmla="*/ 194462 h 199612"/>
                <a:gd name="connsiteX220" fmla="*/ 2152481 w 4474469"/>
                <a:gd name="connsiteY220" fmla="*/ 198955 h 199612"/>
                <a:gd name="connsiteX221" fmla="*/ 2116516 w 4474469"/>
                <a:gd name="connsiteY221" fmla="*/ 168441 h 199612"/>
                <a:gd name="connsiteX222" fmla="*/ 2093535 w 4474469"/>
                <a:gd name="connsiteY222" fmla="*/ 121821 h 199612"/>
                <a:gd name="connsiteX223" fmla="*/ 2076087 w 4474469"/>
                <a:gd name="connsiteY223" fmla="*/ 162195 h 199612"/>
                <a:gd name="connsiteX224" fmla="*/ 2034809 w 4474469"/>
                <a:gd name="connsiteY224" fmla="*/ 199612 h 199612"/>
                <a:gd name="connsiteX225" fmla="*/ 2031275 w 4474469"/>
                <a:gd name="connsiteY225" fmla="*/ 195969 h 199612"/>
                <a:gd name="connsiteX226" fmla="*/ 2026920 w 4474469"/>
                <a:gd name="connsiteY226" fmla="*/ 192819 h 199612"/>
                <a:gd name="connsiteX227" fmla="*/ 2060512 w 4474469"/>
                <a:gd name="connsiteY227" fmla="*/ 165192 h 199612"/>
                <a:gd name="connsiteX228" fmla="*/ 2078570 w 4474469"/>
                <a:gd name="connsiteY228" fmla="*/ 135277 h 199612"/>
                <a:gd name="connsiteX229" fmla="*/ 2085865 w 4474469"/>
                <a:gd name="connsiteY229" fmla="*/ 105606 h 199612"/>
                <a:gd name="connsiteX230" fmla="*/ 2031960 w 4474469"/>
                <a:gd name="connsiteY230" fmla="*/ 105606 h 199612"/>
                <a:gd name="connsiteX231" fmla="*/ 2031960 w 4474469"/>
                <a:gd name="connsiteY231" fmla="*/ 95745 h 199612"/>
                <a:gd name="connsiteX232" fmla="*/ 2086742 w 4474469"/>
                <a:gd name="connsiteY232" fmla="*/ 95745 h 199612"/>
                <a:gd name="connsiteX233" fmla="*/ 2086934 w 4474469"/>
                <a:gd name="connsiteY233" fmla="*/ 89774 h 199612"/>
                <a:gd name="connsiteX234" fmla="*/ 2086961 w 4474469"/>
                <a:gd name="connsiteY234" fmla="*/ 84131 h 199612"/>
                <a:gd name="connsiteX235" fmla="*/ 1795740 w 4474469"/>
                <a:gd name="connsiteY235" fmla="*/ 52344 h 199612"/>
                <a:gd name="connsiteX236" fmla="*/ 1794289 w 4474469"/>
                <a:gd name="connsiteY236" fmla="*/ 62794 h 199612"/>
                <a:gd name="connsiteX237" fmla="*/ 1791357 w 4474469"/>
                <a:gd name="connsiteY237" fmla="*/ 72750 h 199612"/>
                <a:gd name="connsiteX238" fmla="*/ 1837374 w 4474469"/>
                <a:gd name="connsiteY238" fmla="*/ 72750 h 199612"/>
                <a:gd name="connsiteX239" fmla="*/ 1837374 w 4474469"/>
                <a:gd name="connsiteY239" fmla="*/ 52344 h 199612"/>
                <a:gd name="connsiteX240" fmla="*/ 1749065 w 4474469"/>
                <a:gd name="connsiteY240" fmla="*/ 52344 h 199612"/>
                <a:gd name="connsiteX241" fmla="*/ 1747422 w 4474469"/>
                <a:gd name="connsiteY241" fmla="*/ 62794 h 199612"/>
                <a:gd name="connsiteX242" fmla="*/ 1745779 w 4474469"/>
                <a:gd name="connsiteY242" fmla="*/ 72750 h 199612"/>
                <a:gd name="connsiteX243" fmla="*/ 1780182 w 4474469"/>
                <a:gd name="connsiteY243" fmla="*/ 72750 h 199612"/>
                <a:gd name="connsiteX244" fmla="*/ 1783907 w 4474469"/>
                <a:gd name="connsiteY244" fmla="*/ 62794 h 199612"/>
                <a:gd name="connsiteX245" fmla="*/ 1785660 w 4474469"/>
                <a:gd name="connsiteY245" fmla="*/ 52344 h 199612"/>
                <a:gd name="connsiteX246" fmla="*/ 1982437 w 4474469"/>
                <a:gd name="connsiteY246" fmla="*/ 51920 h 199612"/>
                <a:gd name="connsiteX247" fmla="*/ 1996105 w 4474469"/>
                <a:gd name="connsiteY247" fmla="*/ 62711 h 199612"/>
                <a:gd name="connsiteX248" fmla="*/ 2006322 w 4474469"/>
                <a:gd name="connsiteY248" fmla="*/ 73832 h 199612"/>
                <a:gd name="connsiteX249" fmla="*/ 2017772 w 4474469"/>
                <a:gd name="connsiteY249" fmla="*/ 64793 h 199612"/>
                <a:gd name="connsiteX250" fmla="*/ 2026920 w 4474469"/>
                <a:gd name="connsiteY250" fmla="*/ 55426 h 199612"/>
                <a:gd name="connsiteX251" fmla="*/ 2035466 w 4474469"/>
                <a:gd name="connsiteY251" fmla="*/ 60465 h 199612"/>
                <a:gd name="connsiteX252" fmla="*/ 2024592 w 4474469"/>
                <a:gd name="connsiteY252" fmla="*/ 71148 h 199612"/>
                <a:gd name="connsiteX253" fmla="*/ 2011581 w 4474469"/>
                <a:gd name="connsiteY253" fmla="*/ 81502 h 199612"/>
                <a:gd name="connsiteX254" fmla="*/ 2022044 w 4474469"/>
                <a:gd name="connsiteY254" fmla="*/ 109085 h 199612"/>
                <a:gd name="connsiteX255" fmla="*/ 2024291 w 4474469"/>
                <a:gd name="connsiteY255" fmla="*/ 137817 h 199612"/>
                <a:gd name="connsiteX256" fmla="*/ 2022182 w 4474469"/>
                <a:gd name="connsiteY256" fmla="*/ 170605 h 199612"/>
                <a:gd name="connsiteX257" fmla="*/ 2013992 w 4474469"/>
                <a:gd name="connsiteY257" fmla="*/ 191723 h 199612"/>
                <a:gd name="connsiteX258" fmla="*/ 2009554 w 4474469"/>
                <a:gd name="connsiteY258" fmla="*/ 195284 h 199612"/>
                <a:gd name="connsiteX259" fmla="*/ 2003474 w 4474469"/>
                <a:gd name="connsiteY259" fmla="*/ 197201 h 199612"/>
                <a:gd name="connsiteX260" fmla="*/ 1992763 w 4474469"/>
                <a:gd name="connsiteY260" fmla="*/ 198105 h 199612"/>
                <a:gd name="connsiteX261" fmla="*/ 1980903 w 4474469"/>
                <a:gd name="connsiteY261" fmla="*/ 197859 h 199612"/>
                <a:gd name="connsiteX262" fmla="*/ 1979671 w 4474469"/>
                <a:gd name="connsiteY262" fmla="*/ 192846 h 199612"/>
                <a:gd name="connsiteX263" fmla="*/ 1976958 w 4474469"/>
                <a:gd name="connsiteY263" fmla="*/ 187998 h 199612"/>
                <a:gd name="connsiteX264" fmla="*/ 1990326 w 4474469"/>
                <a:gd name="connsiteY264" fmla="*/ 188491 h 199612"/>
                <a:gd name="connsiteX265" fmla="*/ 1999748 w 4474469"/>
                <a:gd name="connsiteY265" fmla="*/ 187998 h 199612"/>
                <a:gd name="connsiteX266" fmla="*/ 2003830 w 4474469"/>
                <a:gd name="connsiteY266" fmla="*/ 186984 h 199612"/>
                <a:gd name="connsiteX267" fmla="*/ 2006761 w 4474469"/>
                <a:gd name="connsiteY267" fmla="*/ 184492 h 199612"/>
                <a:gd name="connsiteX268" fmla="*/ 2012731 w 4474469"/>
                <a:gd name="connsiteY268" fmla="*/ 167098 h 199612"/>
                <a:gd name="connsiteX269" fmla="*/ 2014430 w 4474469"/>
                <a:gd name="connsiteY269" fmla="*/ 137379 h 199612"/>
                <a:gd name="connsiteX270" fmla="*/ 2013992 w 4474469"/>
                <a:gd name="connsiteY270" fmla="*/ 124013 h 199612"/>
                <a:gd name="connsiteX271" fmla="*/ 1992791 w 4474469"/>
                <a:gd name="connsiteY271" fmla="*/ 144391 h 199612"/>
                <a:gd name="connsiteX272" fmla="*/ 1969289 w 4474469"/>
                <a:gd name="connsiteY272" fmla="*/ 160169 h 199612"/>
                <a:gd name="connsiteX273" fmla="*/ 1966413 w 4474469"/>
                <a:gd name="connsiteY273" fmla="*/ 155923 h 199612"/>
                <a:gd name="connsiteX274" fmla="*/ 1962716 w 4474469"/>
                <a:gd name="connsiteY274" fmla="*/ 151842 h 199612"/>
                <a:gd name="connsiteX275" fmla="*/ 1990134 w 4474469"/>
                <a:gd name="connsiteY275" fmla="*/ 135024 h 199612"/>
                <a:gd name="connsiteX276" fmla="*/ 2012457 w 4474469"/>
                <a:gd name="connsiteY276" fmla="*/ 111961 h 199612"/>
                <a:gd name="connsiteX277" fmla="*/ 2009116 w 4474469"/>
                <a:gd name="connsiteY277" fmla="*/ 99415 h 199612"/>
                <a:gd name="connsiteX278" fmla="*/ 2003474 w 4474469"/>
                <a:gd name="connsiteY278" fmla="*/ 87199 h 199612"/>
                <a:gd name="connsiteX279" fmla="*/ 1986929 w 4474469"/>
                <a:gd name="connsiteY279" fmla="*/ 96977 h 199612"/>
                <a:gd name="connsiteX280" fmla="*/ 1969727 w 4474469"/>
                <a:gd name="connsiteY280" fmla="*/ 105606 h 199612"/>
                <a:gd name="connsiteX281" fmla="*/ 1966687 w 4474469"/>
                <a:gd name="connsiteY281" fmla="*/ 102237 h 199612"/>
                <a:gd name="connsiteX282" fmla="*/ 1963154 w 4474469"/>
                <a:gd name="connsiteY282" fmla="*/ 99032 h 199612"/>
                <a:gd name="connsiteX283" fmla="*/ 1981204 w 4474469"/>
                <a:gd name="connsiteY283" fmla="*/ 90048 h 199612"/>
                <a:gd name="connsiteX284" fmla="*/ 1998433 w 4474469"/>
                <a:gd name="connsiteY284" fmla="*/ 79748 h 199612"/>
                <a:gd name="connsiteX285" fmla="*/ 1988463 w 4474469"/>
                <a:gd name="connsiteY285" fmla="*/ 68436 h 199612"/>
                <a:gd name="connsiteX286" fmla="*/ 1975206 w 4474469"/>
                <a:gd name="connsiteY286" fmla="*/ 57617 h 199612"/>
                <a:gd name="connsiteX287" fmla="*/ 275869 w 4474469"/>
                <a:gd name="connsiteY287" fmla="*/ 49961 h 199612"/>
                <a:gd name="connsiteX288" fmla="*/ 405812 w 4474469"/>
                <a:gd name="connsiteY288" fmla="*/ 49961 h 199612"/>
                <a:gd name="connsiteX289" fmla="*/ 405812 w 4474469"/>
                <a:gd name="connsiteY289" fmla="*/ 111508 h 199612"/>
                <a:gd name="connsiteX290" fmla="*/ 312244 w 4474469"/>
                <a:gd name="connsiteY290" fmla="*/ 111508 h 199612"/>
                <a:gd name="connsiteX291" fmla="*/ 306410 w 4474469"/>
                <a:gd name="connsiteY291" fmla="*/ 120123 h 199612"/>
                <a:gd name="connsiteX292" fmla="*/ 299754 w 4474469"/>
                <a:gd name="connsiteY292" fmla="*/ 128409 h 199612"/>
                <a:gd name="connsiteX293" fmla="*/ 393541 w 4474469"/>
                <a:gd name="connsiteY293" fmla="*/ 128409 h 199612"/>
                <a:gd name="connsiteX294" fmla="*/ 395732 w 4474469"/>
                <a:gd name="connsiteY294" fmla="*/ 127750 h 199612"/>
                <a:gd name="connsiteX295" fmla="*/ 402306 w 4474469"/>
                <a:gd name="connsiteY295" fmla="*/ 132560 h 199612"/>
                <a:gd name="connsiteX296" fmla="*/ 379954 w 4474469"/>
                <a:gd name="connsiteY296" fmla="*/ 154547 h 199612"/>
                <a:gd name="connsiteX297" fmla="*/ 350372 w 4474469"/>
                <a:gd name="connsiteY297" fmla="*/ 171778 h 199612"/>
                <a:gd name="connsiteX298" fmla="*/ 391048 w 4474469"/>
                <a:gd name="connsiteY298" fmla="*/ 182189 h 199612"/>
                <a:gd name="connsiteX299" fmla="*/ 435832 w 4474469"/>
                <a:gd name="connsiteY299" fmla="*/ 187998 h 199612"/>
                <a:gd name="connsiteX300" fmla="*/ 432436 w 4474469"/>
                <a:gd name="connsiteY300" fmla="*/ 192737 h 199612"/>
                <a:gd name="connsiteX301" fmla="*/ 429697 w 4474469"/>
                <a:gd name="connsiteY301" fmla="*/ 197640 h 199612"/>
                <a:gd name="connsiteX302" fmla="*/ 381407 w 4474469"/>
                <a:gd name="connsiteY302" fmla="*/ 190299 h 199612"/>
                <a:gd name="connsiteX303" fmla="*/ 337882 w 4474469"/>
                <a:gd name="connsiteY303" fmla="*/ 177038 h 199612"/>
                <a:gd name="connsiteX304" fmla="*/ 289838 w 4474469"/>
                <a:gd name="connsiteY304" fmla="*/ 191230 h 199612"/>
                <a:gd name="connsiteX305" fmla="*/ 240151 w 4474469"/>
                <a:gd name="connsiteY305" fmla="*/ 199173 h 199612"/>
                <a:gd name="connsiteX306" fmla="*/ 238371 w 4474469"/>
                <a:gd name="connsiteY306" fmla="*/ 194079 h 199612"/>
                <a:gd name="connsiteX307" fmla="*/ 235768 w 4474469"/>
                <a:gd name="connsiteY307" fmla="*/ 189312 h 199612"/>
                <a:gd name="connsiteX308" fmla="*/ 281319 w 4474469"/>
                <a:gd name="connsiteY308" fmla="*/ 183066 h 199612"/>
                <a:gd name="connsiteX309" fmla="*/ 325392 w 4474469"/>
                <a:gd name="connsiteY309" fmla="*/ 171559 h 199612"/>
                <a:gd name="connsiteX310" fmla="*/ 303397 w 4474469"/>
                <a:gd name="connsiteY310" fmla="*/ 158737 h 199612"/>
                <a:gd name="connsiteX311" fmla="*/ 285511 w 4474469"/>
                <a:gd name="connsiteY311" fmla="*/ 143283 h 199612"/>
                <a:gd name="connsiteX312" fmla="*/ 271322 w 4474469"/>
                <a:gd name="connsiteY312" fmla="*/ 155065 h 199612"/>
                <a:gd name="connsiteX313" fmla="*/ 256805 w 4474469"/>
                <a:gd name="connsiteY313" fmla="*/ 165203 h 199612"/>
                <a:gd name="connsiteX314" fmla="*/ 253271 w 4474469"/>
                <a:gd name="connsiteY314" fmla="*/ 161586 h 199612"/>
                <a:gd name="connsiteX315" fmla="*/ 248916 w 4474469"/>
                <a:gd name="connsiteY315" fmla="*/ 157969 h 199612"/>
                <a:gd name="connsiteX316" fmla="*/ 277567 w 4474469"/>
                <a:gd name="connsiteY316" fmla="*/ 137540 h 199612"/>
                <a:gd name="connsiteX317" fmla="*/ 300630 w 4474469"/>
                <a:gd name="connsiteY317" fmla="*/ 111508 h 199612"/>
                <a:gd name="connsiteX318" fmla="*/ 275869 w 4474469"/>
                <a:gd name="connsiteY318" fmla="*/ 111508 h 199612"/>
                <a:gd name="connsiteX319" fmla="*/ 4123152 w 4474469"/>
                <a:gd name="connsiteY319" fmla="*/ 46674 h 199612"/>
                <a:gd name="connsiteX320" fmla="*/ 4214309 w 4474469"/>
                <a:gd name="connsiteY320" fmla="*/ 46674 h 199612"/>
                <a:gd name="connsiteX321" fmla="*/ 4214309 w 4474469"/>
                <a:gd name="connsiteY321" fmla="*/ 56289 h 199612"/>
                <a:gd name="connsiteX322" fmla="*/ 4171580 w 4474469"/>
                <a:gd name="connsiteY322" fmla="*/ 56289 h 199612"/>
                <a:gd name="connsiteX323" fmla="*/ 4171580 w 4474469"/>
                <a:gd name="connsiteY323" fmla="*/ 92691 h 199612"/>
                <a:gd name="connsiteX324" fmla="*/ 4209270 w 4474469"/>
                <a:gd name="connsiteY324" fmla="*/ 92691 h 199612"/>
                <a:gd name="connsiteX325" fmla="*/ 4209270 w 4474469"/>
                <a:gd name="connsiteY325" fmla="*/ 102086 h 199612"/>
                <a:gd name="connsiteX326" fmla="*/ 4171580 w 4474469"/>
                <a:gd name="connsiteY326" fmla="*/ 102086 h 199612"/>
                <a:gd name="connsiteX327" fmla="*/ 4171580 w 4474469"/>
                <a:gd name="connsiteY327" fmla="*/ 142652 h 199612"/>
                <a:gd name="connsiteX328" fmla="*/ 4216720 w 4474469"/>
                <a:gd name="connsiteY328" fmla="*/ 142652 h 199612"/>
                <a:gd name="connsiteX329" fmla="*/ 4216720 w 4474469"/>
                <a:gd name="connsiteY329" fmla="*/ 152047 h 199612"/>
                <a:gd name="connsiteX330" fmla="*/ 4120961 w 4474469"/>
                <a:gd name="connsiteY330" fmla="*/ 152047 h 199612"/>
                <a:gd name="connsiteX331" fmla="*/ 4120961 w 4474469"/>
                <a:gd name="connsiteY331" fmla="*/ 142652 h 199612"/>
                <a:gd name="connsiteX332" fmla="*/ 4161500 w 4474469"/>
                <a:gd name="connsiteY332" fmla="*/ 142652 h 199612"/>
                <a:gd name="connsiteX333" fmla="*/ 4161500 w 4474469"/>
                <a:gd name="connsiteY333" fmla="*/ 102086 h 199612"/>
                <a:gd name="connsiteX334" fmla="*/ 4126878 w 4474469"/>
                <a:gd name="connsiteY334" fmla="*/ 102086 h 199612"/>
                <a:gd name="connsiteX335" fmla="*/ 4126878 w 4474469"/>
                <a:gd name="connsiteY335" fmla="*/ 92691 h 199612"/>
                <a:gd name="connsiteX336" fmla="*/ 4161500 w 4474469"/>
                <a:gd name="connsiteY336" fmla="*/ 92691 h 199612"/>
                <a:gd name="connsiteX337" fmla="*/ 4161500 w 4474469"/>
                <a:gd name="connsiteY337" fmla="*/ 56289 h 199612"/>
                <a:gd name="connsiteX338" fmla="*/ 4123152 w 4474469"/>
                <a:gd name="connsiteY338" fmla="*/ 56289 h 199612"/>
                <a:gd name="connsiteX339" fmla="*/ 2331727 w 4474469"/>
                <a:gd name="connsiteY339" fmla="*/ 36361 h 199612"/>
                <a:gd name="connsiteX340" fmla="*/ 2342136 w 4474469"/>
                <a:gd name="connsiteY340" fmla="*/ 86596 h 199612"/>
                <a:gd name="connsiteX341" fmla="*/ 2357803 w 4474469"/>
                <a:gd name="connsiteY341" fmla="*/ 129929 h 199612"/>
                <a:gd name="connsiteX342" fmla="*/ 2376319 w 4474469"/>
                <a:gd name="connsiteY342" fmla="*/ 87254 h 199612"/>
                <a:gd name="connsiteX343" fmla="*/ 2388919 w 4474469"/>
                <a:gd name="connsiteY343" fmla="*/ 36361 h 199612"/>
                <a:gd name="connsiteX344" fmla="*/ 2649132 w 4474469"/>
                <a:gd name="connsiteY344" fmla="*/ 30870 h 199612"/>
                <a:gd name="connsiteX345" fmla="*/ 2627512 w 4474469"/>
                <a:gd name="connsiteY345" fmla="*/ 42433 h 199612"/>
                <a:gd name="connsiteX346" fmla="*/ 2618880 w 4474469"/>
                <a:gd name="connsiteY346" fmla="*/ 71422 h 199612"/>
                <a:gd name="connsiteX347" fmla="*/ 2626581 w 4474469"/>
                <a:gd name="connsiteY347" fmla="*/ 100001 h 199612"/>
                <a:gd name="connsiteX348" fmla="*/ 2650886 w 4474469"/>
                <a:gd name="connsiteY348" fmla="*/ 111317 h 199612"/>
                <a:gd name="connsiteX349" fmla="*/ 2669437 w 4474469"/>
                <a:gd name="connsiteY349" fmla="*/ 105837 h 199612"/>
                <a:gd name="connsiteX350" fmla="*/ 2688152 w 4474469"/>
                <a:gd name="connsiteY350" fmla="*/ 87862 h 199612"/>
                <a:gd name="connsiteX351" fmla="*/ 2677520 w 4474469"/>
                <a:gd name="connsiteY351" fmla="*/ 46296 h 199612"/>
                <a:gd name="connsiteX352" fmla="*/ 2649132 w 4474469"/>
                <a:gd name="connsiteY352" fmla="*/ 30870 h 199612"/>
                <a:gd name="connsiteX353" fmla="*/ 4401062 w 4474469"/>
                <a:gd name="connsiteY353" fmla="*/ 28473 h 199612"/>
                <a:gd name="connsiteX354" fmla="*/ 4401062 w 4474469"/>
                <a:gd name="connsiteY354" fmla="*/ 80406 h 199612"/>
                <a:gd name="connsiteX355" fmla="*/ 4454748 w 4474469"/>
                <a:gd name="connsiteY355" fmla="*/ 80406 h 199612"/>
                <a:gd name="connsiteX356" fmla="*/ 4454748 w 4474469"/>
                <a:gd name="connsiteY356" fmla="*/ 28473 h 199612"/>
                <a:gd name="connsiteX357" fmla="*/ 1530376 w 4474469"/>
                <a:gd name="connsiteY357" fmla="*/ 28021 h 199612"/>
                <a:gd name="connsiteX358" fmla="*/ 1518516 w 4474469"/>
                <a:gd name="connsiteY358" fmla="*/ 42114 h 199612"/>
                <a:gd name="connsiteX359" fmla="*/ 1505176 w 4474469"/>
                <a:gd name="connsiteY359" fmla="*/ 55877 h 199612"/>
                <a:gd name="connsiteX360" fmla="*/ 1570696 w 4474469"/>
                <a:gd name="connsiteY360" fmla="*/ 55877 h 199612"/>
                <a:gd name="connsiteX361" fmla="*/ 1581871 w 4474469"/>
                <a:gd name="connsiteY361" fmla="*/ 42607 h 199612"/>
                <a:gd name="connsiteX362" fmla="*/ 1591732 w 4474469"/>
                <a:gd name="connsiteY362" fmla="*/ 28021 h 199612"/>
                <a:gd name="connsiteX363" fmla="*/ 2393521 w 4474469"/>
                <a:gd name="connsiteY363" fmla="*/ 25624 h 199612"/>
                <a:gd name="connsiteX364" fmla="*/ 2400095 w 4474469"/>
                <a:gd name="connsiteY364" fmla="*/ 27596 h 199612"/>
                <a:gd name="connsiteX365" fmla="*/ 2385824 w 4474469"/>
                <a:gd name="connsiteY365" fmla="*/ 90568 h 199612"/>
                <a:gd name="connsiteX366" fmla="*/ 2363501 w 4474469"/>
                <a:gd name="connsiteY366" fmla="*/ 140886 h 199612"/>
                <a:gd name="connsiteX367" fmla="*/ 2383496 w 4474469"/>
                <a:gd name="connsiteY367" fmla="*/ 168605 h 199612"/>
                <a:gd name="connsiteX368" fmla="*/ 2409079 w 4474469"/>
                <a:gd name="connsiteY368" fmla="*/ 189094 h 199612"/>
                <a:gd name="connsiteX369" fmla="*/ 2404916 w 4474469"/>
                <a:gd name="connsiteY369" fmla="*/ 192819 h 199612"/>
                <a:gd name="connsiteX370" fmla="*/ 2401409 w 4474469"/>
                <a:gd name="connsiteY370" fmla="*/ 197201 h 199612"/>
                <a:gd name="connsiteX371" fmla="*/ 2376922 w 4474469"/>
                <a:gd name="connsiteY371" fmla="*/ 177151 h 199612"/>
                <a:gd name="connsiteX372" fmla="*/ 2357365 w 4474469"/>
                <a:gd name="connsiteY372" fmla="*/ 150527 h 199612"/>
                <a:gd name="connsiteX373" fmla="*/ 2335616 w 4474469"/>
                <a:gd name="connsiteY373" fmla="*/ 178110 h 199612"/>
                <a:gd name="connsiteX374" fmla="*/ 2311567 w 4474469"/>
                <a:gd name="connsiteY374" fmla="*/ 198955 h 199612"/>
                <a:gd name="connsiteX375" fmla="*/ 2308307 w 4474469"/>
                <a:gd name="connsiteY375" fmla="*/ 194572 h 199612"/>
                <a:gd name="connsiteX376" fmla="*/ 2304555 w 4474469"/>
                <a:gd name="connsiteY376" fmla="*/ 190847 h 199612"/>
                <a:gd name="connsiteX377" fmla="*/ 2329344 w 4474469"/>
                <a:gd name="connsiteY377" fmla="*/ 169646 h 199612"/>
                <a:gd name="connsiteX378" fmla="*/ 2351667 w 4474469"/>
                <a:gd name="connsiteY378" fmla="*/ 140228 h 199612"/>
                <a:gd name="connsiteX379" fmla="*/ 2333836 w 4474469"/>
                <a:gd name="connsiteY379" fmla="*/ 92650 h 199612"/>
                <a:gd name="connsiteX380" fmla="*/ 2322086 w 4474469"/>
                <a:gd name="connsiteY380" fmla="*/ 36361 h 199612"/>
                <a:gd name="connsiteX381" fmla="*/ 2309157 w 4474469"/>
                <a:gd name="connsiteY381" fmla="*/ 36361 h 199612"/>
                <a:gd name="connsiteX382" fmla="*/ 2309157 w 4474469"/>
                <a:gd name="connsiteY382" fmla="*/ 26281 h 199612"/>
                <a:gd name="connsiteX383" fmla="*/ 2391768 w 4474469"/>
                <a:gd name="connsiteY383" fmla="*/ 26281 h 199612"/>
                <a:gd name="connsiteX384" fmla="*/ 1847454 w 4474469"/>
                <a:gd name="connsiteY384" fmla="*/ 24734 h 199612"/>
                <a:gd name="connsiteX385" fmla="*/ 1847454 w 4474469"/>
                <a:gd name="connsiteY385" fmla="*/ 43825 h 199612"/>
                <a:gd name="connsiteX386" fmla="*/ 1885802 w 4474469"/>
                <a:gd name="connsiteY386" fmla="*/ 43825 h 199612"/>
                <a:gd name="connsiteX387" fmla="*/ 1885802 w 4474469"/>
                <a:gd name="connsiteY387" fmla="*/ 24734 h 199612"/>
                <a:gd name="connsiteX388" fmla="*/ 1795959 w 4474469"/>
                <a:gd name="connsiteY388" fmla="*/ 24734 h 199612"/>
                <a:gd name="connsiteX389" fmla="*/ 1795959 w 4474469"/>
                <a:gd name="connsiteY389" fmla="*/ 42728 h 199612"/>
                <a:gd name="connsiteX390" fmla="*/ 1795959 w 4474469"/>
                <a:gd name="connsiteY390" fmla="*/ 43825 h 199612"/>
                <a:gd name="connsiteX391" fmla="*/ 1837374 w 4474469"/>
                <a:gd name="connsiteY391" fmla="*/ 43825 h 199612"/>
                <a:gd name="connsiteX392" fmla="*/ 1837374 w 4474469"/>
                <a:gd name="connsiteY392" fmla="*/ 24734 h 199612"/>
                <a:gd name="connsiteX393" fmla="*/ 2236626 w 4474469"/>
                <a:gd name="connsiteY393" fmla="*/ 21461 h 199612"/>
                <a:gd name="connsiteX394" fmla="*/ 2236626 w 4474469"/>
                <a:gd name="connsiteY394" fmla="*/ 56959 h 199612"/>
                <a:gd name="connsiteX395" fmla="*/ 2280889 w 4474469"/>
                <a:gd name="connsiteY395" fmla="*/ 56959 h 199612"/>
                <a:gd name="connsiteX396" fmla="*/ 2280889 w 4474469"/>
                <a:gd name="connsiteY396" fmla="*/ 21461 h 199612"/>
                <a:gd name="connsiteX397" fmla="*/ 10492 w 4474469"/>
                <a:gd name="connsiteY397" fmla="*/ 20790 h 199612"/>
                <a:gd name="connsiteX398" fmla="*/ 10492 w 4474469"/>
                <a:gd name="connsiteY398" fmla="*/ 176836 h 199612"/>
                <a:gd name="connsiteX399" fmla="*/ 169167 w 4474469"/>
                <a:gd name="connsiteY399" fmla="*/ 176836 h 199612"/>
                <a:gd name="connsiteX400" fmla="*/ 169167 w 4474469"/>
                <a:gd name="connsiteY400" fmla="*/ 20790 h 199612"/>
                <a:gd name="connsiteX401" fmla="*/ 2649351 w 4474469"/>
                <a:gd name="connsiteY401" fmla="*/ 20379 h 199612"/>
                <a:gd name="connsiteX402" fmla="*/ 2686683 w 4474469"/>
                <a:gd name="connsiteY402" fmla="*/ 39325 h 199612"/>
                <a:gd name="connsiteX403" fmla="*/ 2700834 w 4474469"/>
                <a:gd name="connsiteY403" fmla="*/ 94438 h 199612"/>
                <a:gd name="connsiteX404" fmla="*/ 2692772 w 4474469"/>
                <a:gd name="connsiteY404" fmla="*/ 148021 h 199612"/>
                <a:gd name="connsiteX405" fmla="*/ 2672247 w 4474469"/>
                <a:gd name="connsiteY405" fmla="*/ 177058 h 199612"/>
                <a:gd name="connsiteX406" fmla="*/ 2644748 w 4474469"/>
                <a:gd name="connsiteY406" fmla="*/ 185793 h 199612"/>
                <a:gd name="connsiteX407" fmla="*/ 2624474 w 4474469"/>
                <a:gd name="connsiteY407" fmla="*/ 181502 h 199612"/>
                <a:gd name="connsiteX408" fmla="*/ 2609478 w 4474469"/>
                <a:gd name="connsiteY408" fmla="*/ 170479 h 199612"/>
                <a:gd name="connsiteX409" fmla="*/ 2617131 w 4474469"/>
                <a:gd name="connsiteY409" fmla="*/ 162148 h 199612"/>
                <a:gd name="connsiteX410" fmla="*/ 2629650 w 4474469"/>
                <a:gd name="connsiteY410" fmla="*/ 171630 h 199612"/>
                <a:gd name="connsiteX411" fmla="*/ 2644967 w 4474469"/>
                <a:gd name="connsiteY411" fmla="*/ 174864 h 199612"/>
                <a:gd name="connsiteX412" fmla="*/ 2674479 w 4474469"/>
                <a:gd name="connsiteY412" fmla="*/ 158315 h 199612"/>
                <a:gd name="connsiteX413" fmla="*/ 2688371 w 4474469"/>
                <a:gd name="connsiteY413" fmla="*/ 100357 h 199612"/>
                <a:gd name="connsiteX414" fmla="*/ 2670505 w 4474469"/>
                <a:gd name="connsiteY414" fmla="*/ 115738 h 199612"/>
                <a:gd name="connsiteX415" fmla="*/ 2649351 w 4474469"/>
                <a:gd name="connsiteY415" fmla="*/ 121588 h 199612"/>
                <a:gd name="connsiteX416" fmla="*/ 2617746 w 4474469"/>
                <a:gd name="connsiteY416" fmla="*/ 108671 h 199612"/>
                <a:gd name="connsiteX417" fmla="*/ 2606198 w 4474469"/>
                <a:gd name="connsiteY417" fmla="*/ 71422 h 199612"/>
                <a:gd name="connsiteX418" fmla="*/ 2619061 w 4474469"/>
                <a:gd name="connsiteY418" fmla="*/ 34639 h 199612"/>
                <a:gd name="connsiteX419" fmla="*/ 2649351 w 4474469"/>
                <a:gd name="connsiteY419" fmla="*/ 20379 h 199612"/>
                <a:gd name="connsiteX420" fmla="*/ 2515799 w 4474469"/>
                <a:gd name="connsiteY420" fmla="*/ 20379 h 199612"/>
                <a:gd name="connsiteX421" fmla="*/ 2535249 w 4474469"/>
                <a:gd name="connsiteY421" fmla="*/ 24588 h 199612"/>
                <a:gd name="connsiteX422" fmla="*/ 2549752 w 4474469"/>
                <a:gd name="connsiteY422" fmla="*/ 35692 h 199612"/>
                <a:gd name="connsiteX423" fmla="*/ 2542099 w 4474469"/>
                <a:gd name="connsiteY423" fmla="*/ 44024 h 199612"/>
                <a:gd name="connsiteX424" fmla="*/ 2530211 w 4474469"/>
                <a:gd name="connsiteY424" fmla="*/ 34542 h 199612"/>
                <a:gd name="connsiteX425" fmla="*/ 2516017 w 4474469"/>
                <a:gd name="connsiteY425" fmla="*/ 31308 h 199612"/>
                <a:gd name="connsiteX426" fmla="*/ 2484642 w 4474469"/>
                <a:gd name="connsiteY426" fmla="*/ 47719 h 199612"/>
                <a:gd name="connsiteX427" fmla="*/ 2470860 w 4474469"/>
                <a:gd name="connsiteY427" fmla="*/ 105377 h 199612"/>
                <a:gd name="connsiteX428" fmla="*/ 2488835 w 4474469"/>
                <a:gd name="connsiteY428" fmla="*/ 90133 h 199612"/>
                <a:gd name="connsiteX429" fmla="*/ 2509441 w 4474469"/>
                <a:gd name="connsiteY429" fmla="*/ 84583 h 199612"/>
                <a:gd name="connsiteX430" fmla="*/ 2541321 w 4474469"/>
                <a:gd name="connsiteY430" fmla="*/ 97337 h 199612"/>
                <a:gd name="connsiteX431" fmla="*/ 2552813 w 4474469"/>
                <a:gd name="connsiteY431" fmla="*/ 134750 h 199612"/>
                <a:gd name="connsiteX432" fmla="*/ 2539950 w 4474469"/>
                <a:gd name="connsiteY432" fmla="*/ 171533 h 199612"/>
                <a:gd name="connsiteX433" fmla="*/ 2509661 w 4474469"/>
                <a:gd name="connsiteY433" fmla="*/ 185793 h 199612"/>
                <a:gd name="connsiteX434" fmla="*/ 2472438 w 4474469"/>
                <a:gd name="connsiteY434" fmla="*/ 165752 h 199612"/>
                <a:gd name="connsiteX435" fmla="*/ 2458396 w 4474469"/>
                <a:gd name="connsiteY435" fmla="*/ 107569 h 199612"/>
                <a:gd name="connsiteX436" fmla="*/ 2466604 w 4474469"/>
                <a:gd name="connsiteY436" fmla="*/ 56332 h 199612"/>
                <a:gd name="connsiteX437" fmla="*/ 2487569 w 4474469"/>
                <a:gd name="connsiteY437" fmla="*/ 28668 h 199612"/>
                <a:gd name="connsiteX438" fmla="*/ 2515799 w 4474469"/>
                <a:gd name="connsiteY438" fmla="*/ 20379 h 199612"/>
                <a:gd name="connsiteX439" fmla="*/ 3621020 w 4474469"/>
                <a:gd name="connsiteY439" fmla="*/ 20132 h 199612"/>
                <a:gd name="connsiteX440" fmla="*/ 3621020 w 4474469"/>
                <a:gd name="connsiteY440" fmla="*/ 53248 h 199612"/>
                <a:gd name="connsiteX441" fmla="*/ 3680624 w 4474469"/>
                <a:gd name="connsiteY441" fmla="*/ 53248 h 199612"/>
                <a:gd name="connsiteX442" fmla="*/ 3680624 w 4474469"/>
                <a:gd name="connsiteY442" fmla="*/ 20132 h 199612"/>
                <a:gd name="connsiteX443" fmla="*/ 3550242 w 4474469"/>
                <a:gd name="connsiteY443" fmla="*/ 20132 h 199612"/>
                <a:gd name="connsiteX444" fmla="*/ 3550242 w 4474469"/>
                <a:gd name="connsiteY444" fmla="*/ 53248 h 199612"/>
                <a:gd name="connsiteX445" fmla="*/ 3610941 w 4474469"/>
                <a:gd name="connsiteY445" fmla="*/ 53248 h 199612"/>
                <a:gd name="connsiteX446" fmla="*/ 3610941 w 4474469"/>
                <a:gd name="connsiteY446" fmla="*/ 20132 h 199612"/>
                <a:gd name="connsiteX447" fmla="*/ 4390982 w 4474469"/>
                <a:gd name="connsiteY447" fmla="*/ 18831 h 199612"/>
                <a:gd name="connsiteX448" fmla="*/ 4465047 w 4474469"/>
                <a:gd name="connsiteY448" fmla="*/ 18831 h 199612"/>
                <a:gd name="connsiteX449" fmla="*/ 4465047 w 4474469"/>
                <a:gd name="connsiteY449" fmla="*/ 89828 h 199612"/>
                <a:gd name="connsiteX450" fmla="*/ 4390982 w 4474469"/>
                <a:gd name="connsiteY450" fmla="*/ 89828 h 199612"/>
                <a:gd name="connsiteX451" fmla="*/ 3162921 w 4474469"/>
                <a:gd name="connsiteY451" fmla="*/ 17503 h 199612"/>
                <a:gd name="connsiteX452" fmla="*/ 3162921 w 4474469"/>
                <a:gd name="connsiteY452" fmla="*/ 55220 h 199612"/>
                <a:gd name="connsiteX453" fmla="*/ 3192530 w 4474469"/>
                <a:gd name="connsiteY453" fmla="*/ 55220 h 199612"/>
                <a:gd name="connsiteX454" fmla="*/ 3192530 w 4474469"/>
                <a:gd name="connsiteY454" fmla="*/ 17503 h 199612"/>
                <a:gd name="connsiteX455" fmla="*/ 3125449 w 4474469"/>
                <a:gd name="connsiteY455" fmla="*/ 17503 h 199612"/>
                <a:gd name="connsiteX456" fmla="*/ 3125449 w 4474469"/>
                <a:gd name="connsiteY456" fmla="*/ 55220 h 199612"/>
                <a:gd name="connsiteX457" fmla="*/ 3154621 w 4474469"/>
                <a:gd name="connsiteY457" fmla="*/ 55220 h 199612"/>
                <a:gd name="connsiteX458" fmla="*/ 3154621 w 4474469"/>
                <a:gd name="connsiteY458" fmla="*/ 17503 h 199612"/>
                <a:gd name="connsiteX459" fmla="*/ 3089293 w 4474469"/>
                <a:gd name="connsiteY459" fmla="*/ 17503 h 199612"/>
                <a:gd name="connsiteX460" fmla="*/ 3089293 w 4474469"/>
                <a:gd name="connsiteY460" fmla="*/ 55220 h 199612"/>
                <a:gd name="connsiteX461" fmla="*/ 3117150 w 4474469"/>
                <a:gd name="connsiteY461" fmla="*/ 55220 h 199612"/>
                <a:gd name="connsiteX462" fmla="*/ 3117150 w 4474469"/>
                <a:gd name="connsiteY462" fmla="*/ 17503 h 199612"/>
                <a:gd name="connsiteX463" fmla="*/ 3371380 w 4474469"/>
                <a:gd name="connsiteY463" fmla="*/ 16846 h 199612"/>
                <a:gd name="connsiteX464" fmla="*/ 3371380 w 4474469"/>
                <a:gd name="connsiteY464" fmla="*/ 43606 h 199612"/>
                <a:gd name="connsiteX465" fmla="*/ 3437118 w 4474469"/>
                <a:gd name="connsiteY465" fmla="*/ 43606 h 199612"/>
                <a:gd name="connsiteX466" fmla="*/ 3437118 w 4474469"/>
                <a:gd name="connsiteY466" fmla="*/ 16846 h 199612"/>
                <a:gd name="connsiteX467" fmla="*/ 4101897 w 4474469"/>
                <a:gd name="connsiteY467" fmla="*/ 13586 h 199612"/>
                <a:gd name="connsiteX468" fmla="*/ 4219350 w 4474469"/>
                <a:gd name="connsiteY468" fmla="*/ 13586 h 199612"/>
                <a:gd name="connsiteX469" fmla="*/ 4219350 w 4474469"/>
                <a:gd name="connsiteY469" fmla="*/ 23639 h 199612"/>
                <a:gd name="connsiteX470" fmla="*/ 4111978 w 4474469"/>
                <a:gd name="connsiteY470" fmla="*/ 23639 h 199612"/>
                <a:gd name="connsiteX471" fmla="*/ 4111978 w 4474469"/>
                <a:gd name="connsiteY471" fmla="*/ 178370 h 199612"/>
                <a:gd name="connsiteX472" fmla="*/ 4222636 w 4474469"/>
                <a:gd name="connsiteY472" fmla="*/ 178370 h 199612"/>
                <a:gd name="connsiteX473" fmla="*/ 4222636 w 4474469"/>
                <a:gd name="connsiteY473" fmla="*/ 188203 h 199612"/>
                <a:gd name="connsiteX474" fmla="*/ 4101897 w 4474469"/>
                <a:gd name="connsiteY474" fmla="*/ 188203 h 199612"/>
                <a:gd name="connsiteX475" fmla="*/ 2210111 w 4474469"/>
                <a:gd name="connsiteY475" fmla="*/ 11600 h 199612"/>
                <a:gd name="connsiteX476" fmla="*/ 2308719 w 4474469"/>
                <a:gd name="connsiteY476" fmla="*/ 11600 h 199612"/>
                <a:gd name="connsiteX477" fmla="*/ 2308719 w 4474469"/>
                <a:gd name="connsiteY477" fmla="*/ 21461 h 199612"/>
                <a:gd name="connsiteX478" fmla="*/ 2291188 w 4474469"/>
                <a:gd name="connsiteY478" fmla="*/ 21461 h 199612"/>
                <a:gd name="connsiteX479" fmla="*/ 2291188 w 4474469"/>
                <a:gd name="connsiteY479" fmla="*/ 143077 h 199612"/>
                <a:gd name="connsiteX480" fmla="*/ 2310471 w 4474469"/>
                <a:gd name="connsiteY480" fmla="*/ 139571 h 199612"/>
                <a:gd name="connsiteX481" fmla="*/ 2311129 w 4474469"/>
                <a:gd name="connsiteY481" fmla="*/ 148993 h 199612"/>
                <a:gd name="connsiteX482" fmla="*/ 2291188 w 4474469"/>
                <a:gd name="connsiteY482" fmla="*/ 152718 h 199612"/>
                <a:gd name="connsiteX483" fmla="*/ 2291188 w 4474469"/>
                <a:gd name="connsiteY483" fmla="*/ 198735 h 199612"/>
                <a:gd name="connsiteX484" fmla="*/ 2280889 w 4474469"/>
                <a:gd name="connsiteY484" fmla="*/ 198735 h 199612"/>
                <a:gd name="connsiteX485" fmla="*/ 2280889 w 4474469"/>
                <a:gd name="connsiteY485" fmla="*/ 154690 h 199612"/>
                <a:gd name="connsiteX486" fmla="*/ 2243637 w 4474469"/>
                <a:gd name="connsiteY486" fmla="*/ 161429 h 199612"/>
                <a:gd name="connsiteX487" fmla="*/ 2210987 w 4474469"/>
                <a:gd name="connsiteY487" fmla="*/ 167181 h 199612"/>
                <a:gd name="connsiteX488" fmla="*/ 2208577 w 4474469"/>
                <a:gd name="connsiteY488" fmla="*/ 156882 h 199612"/>
                <a:gd name="connsiteX489" fmla="*/ 2226326 w 4474469"/>
                <a:gd name="connsiteY489" fmla="*/ 154033 h 199612"/>
                <a:gd name="connsiteX490" fmla="*/ 2226326 w 4474469"/>
                <a:gd name="connsiteY490" fmla="*/ 21461 h 199612"/>
                <a:gd name="connsiteX491" fmla="*/ 2210111 w 4474469"/>
                <a:gd name="connsiteY491" fmla="*/ 21461 h 199612"/>
                <a:gd name="connsiteX492" fmla="*/ 3539944 w 4474469"/>
                <a:gd name="connsiteY492" fmla="*/ 10299 h 199612"/>
                <a:gd name="connsiteX493" fmla="*/ 3690923 w 4474469"/>
                <a:gd name="connsiteY493" fmla="*/ 10299 h 199612"/>
                <a:gd name="connsiteX494" fmla="*/ 3690923 w 4474469"/>
                <a:gd name="connsiteY494" fmla="*/ 105812 h 199612"/>
                <a:gd name="connsiteX495" fmla="*/ 3539944 w 4474469"/>
                <a:gd name="connsiteY495" fmla="*/ 105812 h 199612"/>
                <a:gd name="connsiteX496" fmla="*/ 0 w 4474469"/>
                <a:gd name="connsiteY496" fmla="*/ 10299 h 199612"/>
                <a:gd name="connsiteX497" fmla="*/ 179877 w 4474469"/>
                <a:gd name="connsiteY497" fmla="*/ 10299 h 199612"/>
                <a:gd name="connsiteX498" fmla="*/ 179877 w 4474469"/>
                <a:gd name="connsiteY498" fmla="*/ 198722 h 199612"/>
                <a:gd name="connsiteX499" fmla="*/ 169167 w 4474469"/>
                <a:gd name="connsiteY499" fmla="*/ 198722 h 199612"/>
                <a:gd name="connsiteX500" fmla="*/ 169167 w 4474469"/>
                <a:gd name="connsiteY500" fmla="*/ 186889 h 199612"/>
                <a:gd name="connsiteX501" fmla="*/ 10492 w 4474469"/>
                <a:gd name="connsiteY501" fmla="*/ 186889 h 199612"/>
                <a:gd name="connsiteX502" fmla="*/ 10492 w 4474469"/>
                <a:gd name="connsiteY502" fmla="*/ 198722 h 199612"/>
                <a:gd name="connsiteX503" fmla="*/ 0 w 4474469"/>
                <a:gd name="connsiteY503" fmla="*/ 198722 h 199612"/>
                <a:gd name="connsiteX504" fmla="*/ 3079679 w 4474469"/>
                <a:gd name="connsiteY504" fmla="*/ 8327 h 199612"/>
                <a:gd name="connsiteX505" fmla="*/ 3202364 w 4474469"/>
                <a:gd name="connsiteY505" fmla="*/ 8327 h 199612"/>
                <a:gd name="connsiteX506" fmla="*/ 3202364 w 4474469"/>
                <a:gd name="connsiteY506" fmla="*/ 64396 h 199612"/>
                <a:gd name="connsiteX507" fmla="*/ 3127862 w 4474469"/>
                <a:gd name="connsiteY507" fmla="*/ 64396 h 199612"/>
                <a:gd name="connsiteX508" fmla="*/ 3132687 w 4474469"/>
                <a:gd name="connsiteY508" fmla="*/ 65713 h 199612"/>
                <a:gd name="connsiteX509" fmla="*/ 3127919 w 4474469"/>
                <a:gd name="connsiteY509" fmla="*/ 75285 h 199612"/>
                <a:gd name="connsiteX510" fmla="*/ 3122174 w 4474469"/>
                <a:gd name="connsiteY510" fmla="*/ 84364 h 199612"/>
                <a:gd name="connsiteX511" fmla="*/ 3184634 w 4474469"/>
                <a:gd name="connsiteY511" fmla="*/ 84364 h 199612"/>
                <a:gd name="connsiteX512" fmla="*/ 3186608 w 4474469"/>
                <a:gd name="connsiteY512" fmla="*/ 83706 h 199612"/>
                <a:gd name="connsiteX513" fmla="*/ 3192967 w 4474469"/>
                <a:gd name="connsiteY513" fmla="*/ 87423 h 199612"/>
                <a:gd name="connsiteX514" fmla="*/ 3166367 w 4474469"/>
                <a:gd name="connsiteY514" fmla="*/ 129607 h 199612"/>
                <a:gd name="connsiteX515" fmla="*/ 3127214 w 4474469"/>
                <a:gd name="connsiteY515" fmla="*/ 157870 h 199612"/>
                <a:gd name="connsiteX516" fmla="*/ 3081209 w 4474469"/>
                <a:gd name="connsiteY516" fmla="*/ 174641 h 199612"/>
                <a:gd name="connsiteX517" fmla="*/ 3078610 w 4474469"/>
                <a:gd name="connsiteY517" fmla="*/ 170313 h 199612"/>
                <a:gd name="connsiteX518" fmla="*/ 3075513 w 4474469"/>
                <a:gd name="connsiteY518" fmla="*/ 166313 h 199612"/>
                <a:gd name="connsiteX519" fmla="*/ 3108783 w 4474469"/>
                <a:gd name="connsiteY519" fmla="*/ 156010 h 199612"/>
                <a:gd name="connsiteX520" fmla="*/ 3139268 w 4474469"/>
                <a:gd name="connsiteY520" fmla="*/ 139790 h 199612"/>
                <a:gd name="connsiteX521" fmla="*/ 3124040 w 4474469"/>
                <a:gd name="connsiteY521" fmla="*/ 126858 h 199612"/>
                <a:gd name="connsiteX522" fmla="*/ 3107499 w 4474469"/>
                <a:gd name="connsiteY522" fmla="*/ 113925 h 199612"/>
                <a:gd name="connsiteX523" fmla="*/ 3114519 w 4474469"/>
                <a:gd name="connsiteY523" fmla="*/ 108226 h 199612"/>
                <a:gd name="connsiteX524" fmla="*/ 3131760 w 4474469"/>
                <a:gd name="connsiteY524" fmla="*/ 121214 h 199612"/>
                <a:gd name="connsiteX525" fmla="*/ 3147383 w 4474469"/>
                <a:gd name="connsiteY525" fmla="*/ 133872 h 199612"/>
                <a:gd name="connsiteX526" fmla="*/ 3165752 w 4474469"/>
                <a:gd name="connsiteY526" fmla="*/ 115679 h 199612"/>
                <a:gd name="connsiteX527" fmla="*/ 3179370 w 4474469"/>
                <a:gd name="connsiteY527" fmla="*/ 93540 h 199612"/>
                <a:gd name="connsiteX528" fmla="*/ 3115176 w 4474469"/>
                <a:gd name="connsiteY528" fmla="*/ 93540 h 199612"/>
                <a:gd name="connsiteX529" fmla="*/ 3099441 w 4474469"/>
                <a:gd name="connsiteY529" fmla="*/ 109432 h 199612"/>
                <a:gd name="connsiteX530" fmla="*/ 3082082 w 4474469"/>
                <a:gd name="connsiteY530" fmla="*/ 122035 h 199612"/>
                <a:gd name="connsiteX531" fmla="*/ 3078252 w 4474469"/>
                <a:gd name="connsiteY531" fmla="*/ 118665 h 199612"/>
                <a:gd name="connsiteX532" fmla="*/ 3073759 w 4474469"/>
                <a:gd name="connsiteY532" fmla="*/ 115460 h 199612"/>
                <a:gd name="connsiteX533" fmla="*/ 3102073 w 4474469"/>
                <a:gd name="connsiteY533" fmla="*/ 93715 h 199612"/>
                <a:gd name="connsiteX534" fmla="*/ 3122174 w 4474469"/>
                <a:gd name="connsiteY534" fmla="*/ 64396 h 199612"/>
                <a:gd name="connsiteX535" fmla="*/ 3079679 w 4474469"/>
                <a:gd name="connsiteY535" fmla="*/ 64396 h 199612"/>
                <a:gd name="connsiteX536" fmla="*/ 3361519 w 4474469"/>
                <a:gd name="connsiteY536" fmla="*/ 7888 h 199612"/>
                <a:gd name="connsiteX537" fmla="*/ 3447417 w 4474469"/>
                <a:gd name="connsiteY537" fmla="*/ 7888 h 199612"/>
                <a:gd name="connsiteX538" fmla="*/ 3447417 w 4474469"/>
                <a:gd name="connsiteY538" fmla="*/ 52344 h 199612"/>
                <a:gd name="connsiteX539" fmla="*/ 3361519 w 4474469"/>
                <a:gd name="connsiteY539" fmla="*/ 52344 h 199612"/>
                <a:gd name="connsiteX540" fmla="*/ 3027732 w 4474469"/>
                <a:gd name="connsiteY540" fmla="*/ 7669 h 199612"/>
                <a:gd name="connsiteX541" fmla="*/ 3047372 w 4474469"/>
                <a:gd name="connsiteY541" fmla="*/ 25922 h 199612"/>
                <a:gd name="connsiteX542" fmla="*/ 3063235 w 4474469"/>
                <a:gd name="connsiteY542" fmla="*/ 43379 h 199612"/>
                <a:gd name="connsiteX543" fmla="*/ 3055123 w 4474469"/>
                <a:gd name="connsiteY543" fmla="*/ 49957 h 199612"/>
                <a:gd name="connsiteX544" fmla="*/ 3039647 w 4474469"/>
                <a:gd name="connsiteY544" fmla="*/ 32005 h 199612"/>
                <a:gd name="connsiteX545" fmla="*/ 3020062 w 4474469"/>
                <a:gd name="connsiteY545" fmla="*/ 12914 h 199612"/>
                <a:gd name="connsiteX546" fmla="*/ 4317574 w 4474469"/>
                <a:gd name="connsiteY546" fmla="*/ 862 h 199612"/>
                <a:gd name="connsiteX547" fmla="*/ 4328092 w 4474469"/>
                <a:gd name="connsiteY547" fmla="*/ 862 h 199612"/>
                <a:gd name="connsiteX548" fmla="*/ 4326120 w 4474469"/>
                <a:gd name="connsiteY548" fmla="*/ 24529 h 199612"/>
                <a:gd name="connsiteX549" fmla="*/ 4371479 w 4474469"/>
                <a:gd name="connsiteY549" fmla="*/ 24529 h 199612"/>
                <a:gd name="connsiteX550" fmla="*/ 4371342 w 4474469"/>
                <a:gd name="connsiteY550" fmla="*/ 26446 h 199612"/>
                <a:gd name="connsiteX551" fmla="*/ 4371041 w 4474469"/>
                <a:gd name="connsiteY551" fmla="*/ 29349 h 199612"/>
                <a:gd name="connsiteX552" fmla="*/ 4366494 w 4474469"/>
                <a:gd name="connsiteY552" fmla="*/ 72079 h 199612"/>
                <a:gd name="connsiteX553" fmla="*/ 4360304 w 4474469"/>
                <a:gd name="connsiteY553" fmla="*/ 89171 h 199612"/>
                <a:gd name="connsiteX554" fmla="*/ 4355346 w 4474469"/>
                <a:gd name="connsiteY554" fmla="*/ 92431 h 199612"/>
                <a:gd name="connsiteX555" fmla="*/ 4348909 w 4474469"/>
                <a:gd name="connsiteY555" fmla="*/ 93554 h 199612"/>
                <a:gd name="connsiteX556" fmla="*/ 4339952 w 4474469"/>
                <a:gd name="connsiteY556" fmla="*/ 93746 h 199612"/>
                <a:gd name="connsiteX557" fmla="*/ 4327872 w 4474469"/>
                <a:gd name="connsiteY557" fmla="*/ 93115 h 199612"/>
                <a:gd name="connsiteX558" fmla="*/ 4326942 w 4474469"/>
                <a:gd name="connsiteY558" fmla="*/ 88322 h 199612"/>
                <a:gd name="connsiteX559" fmla="*/ 4325024 w 4474469"/>
                <a:gd name="connsiteY559" fmla="*/ 83693 h 199612"/>
                <a:gd name="connsiteX560" fmla="*/ 4337432 w 4474469"/>
                <a:gd name="connsiteY560" fmla="*/ 84460 h 199612"/>
                <a:gd name="connsiteX561" fmla="*/ 4345403 w 4474469"/>
                <a:gd name="connsiteY561" fmla="*/ 84570 h 199612"/>
                <a:gd name="connsiteX562" fmla="*/ 4349183 w 4474469"/>
                <a:gd name="connsiteY562" fmla="*/ 84323 h 199612"/>
                <a:gd name="connsiteX563" fmla="*/ 4351978 w 4474469"/>
                <a:gd name="connsiteY563" fmla="*/ 82598 h 199612"/>
                <a:gd name="connsiteX564" fmla="*/ 4356469 w 4474469"/>
                <a:gd name="connsiteY564" fmla="*/ 69066 h 199612"/>
                <a:gd name="connsiteX565" fmla="*/ 4360304 w 4474469"/>
                <a:gd name="connsiteY565" fmla="*/ 34170 h 199612"/>
                <a:gd name="connsiteX566" fmla="*/ 4324805 w 4474469"/>
                <a:gd name="connsiteY566" fmla="*/ 34170 h 199612"/>
                <a:gd name="connsiteX567" fmla="*/ 4312041 w 4474469"/>
                <a:gd name="connsiteY567" fmla="*/ 73477 h 199612"/>
                <a:gd name="connsiteX568" fmla="*/ 4283170 w 4474469"/>
                <a:gd name="connsiteY568" fmla="*/ 100128 h 199612"/>
                <a:gd name="connsiteX569" fmla="*/ 4280020 w 4474469"/>
                <a:gd name="connsiteY569" fmla="*/ 96238 h 199612"/>
                <a:gd name="connsiteX570" fmla="*/ 4276378 w 4474469"/>
                <a:gd name="connsiteY570" fmla="*/ 92678 h 199612"/>
                <a:gd name="connsiteX571" fmla="*/ 4302756 w 4474469"/>
                <a:gd name="connsiteY571" fmla="*/ 69011 h 199612"/>
                <a:gd name="connsiteX572" fmla="*/ 4314506 w 4474469"/>
                <a:gd name="connsiteY572" fmla="*/ 34170 h 199612"/>
                <a:gd name="connsiteX573" fmla="*/ 4279884 w 4474469"/>
                <a:gd name="connsiteY573" fmla="*/ 34170 h 199612"/>
                <a:gd name="connsiteX574" fmla="*/ 4279884 w 4474469"/>
                <a:gd name="connsiteY574" fmla="*/ 24529 h 199612"/>
                <a:gd name="connsiteX575" fmla="*/ 4315821 w 4474469"/>
                <a:gd name="connsiteY575" fmla="*/ 24529 h 199612"/>
                <a:gd name="connsiteX576" fmla="*/ 4316862 w 4474469"/>
                <a:gd name="connsiteY576" fmla="*/ 13024 h 199612"/>
                <a:gd name="connsiteX577" fmla="*/ 4317574 w 4474469"/>
                <a:gd name="connsiteY577" fmla="*/ 862 h 199612"/>
                <a:gd name="connsiteX578" fmla="*/ 3299068 w 4474469"/>
                <a:gd name="connsiteY578" fmla="*/ 862 h 199612"/>
                <a:gd name="connsiteX579" fmla="*/ 3309586 w 4474469"/>
                <a:gd name="connsiteY579" fmla="*/ 3054 h 199612"/>
                <a:gd name="connsiteX580" fmla="*/ 3304107 w 4474469"/>
                <a:gd name="connsiteY580" fmla="*/ 27816 h 199612"/>
                <a:gd name="connsiteX581" fmla="*/ 3343550 w 4474469"/>
                <a:gd name="connsiteY581" fmla="*/ 27816 h 199612"/>
                <a:gd name="connsiteX582" fmla="*/ 3343550 w 4474469"/>
                <a:gd name="connsiteY582" fmla="*/ 37896 h 199612"/>
                <a:gd name="connsiteX583" fmla="*/ 3301916 w 4474469"/>
                <a:gd name="connsiteY583" fmla="*/ 37896 h 199612"/>
                <a:gd name="connsiteX584" fmla="*/ 3292959 w 4474469"/>
                <a:gd name="connsiteY584" fmla="*/ 67860 h 199612"/>
                <a:gd name="connsiteX585" fmla="*/ 3282852 w 4474469"/>
                <a:gd name="connsiteY585" fmla="*/ 94869 h 199612"/>
                <a:gd name="connsiteX586" fmla="*/ 3309147 w 4474469"/>
                <a:gd name="connsiteY586" fmla="*/ 94869 h 199612"/>
                <a:gd name="connsiteX587" fmla="*/ 3309147 w 4474469"/>
                <a:gd name="connsiteY587" fmla="*/ 59578 h 199612"/>
                <a:gd name="connsiteX588" fmla="*/ 3319008 w 4474469"/>
                <a:gd name="connsiteY588" fmla="*/ 59578 h 199612"/>
                <a:gd name="connsiteX589" fmla="*/ 3319008 w 4474469"/>
                <a:gd name="connsiteY589" fmla="*/ 94869 h 199612"/>
                <a:gd name="connsiteX590" fmla="*/ 3342893 w 4474469"/>
                <a:gd name="connsiteY590" fmla="*/ 94869 h 199612"/>
                <a:gd name="connsiteX591" fmla="*/ 3342893 w 4474469"/>
                <a:gd name="connsiteY591" fmla="*/ 104730 h 199612"/>
                <a:gd name="connsiteX592" fmla="*/ 3319008 w 4474469"/>
                <a:gd name="connsiteY592" fmla="*/ 104730 h 199612"/>
                <a:gd name="connsiteX593" fmla="*/ 3319008 w 4474469"/>
                <a:gd name="connsiteY593" fmla="*/ 138256 h 199612"/>
                <a:gd name="connsiteX594" fmla="*/ 3347056 w 4474469"/>
                <a:gd name="connsiteY594" fmla="*/ 132558 h 199612"/>
                <a:gd name="connsiteX595" fmla="*/ 3347933 w 4474469"/>
                <a:gd name="connsiteY595" fmla="*/ 142200 h 199612"/>
                <a:gd name="connsiteX596" fmla="*/ 3319008 w 4474469"/>
                <a:gd name="connsiteY596" fmla="*/ 148107 h 199612"/>
                <a:gd name="connsiteX597" fmla="*/ 3319008 w 4474469"/>
                <a:gd name="connsiteY597" fmla="*/ 198077 h 199612"/>
                <a:gd name="connsiteX598" fmla="*/ 3309147 w 4474469"/>
                <a:gd name="connsiteY598" fmla="*/ 198077 h 199612"/>
                <a:gd name="connsiteX599" fmla="*/ 3309147 w 4474469"/>
                <a:gd name="connsiteY599" fmla="*/ 150300 h 199612"/>
                <a:gd name="connsiteX600" fmla="*/ 3286604 w 4474469"/>
                <a:gd name="connsiteY600" fmla="*/ 155014 h 199612"/>
                <a:gd name="connsiteX601" fmla="*/ 3266856 w 4474469"/>
                <a:gd name="connsiteY601" fmla="*/ 159071 h 199612"/>
                <a:gd name="connsiteX602" fmla="*/ 3264007 w 4474469"/>
                <a:gd name="connsiteY602" fmla="*/ 148546 h 199612"/>
                <a:gd name="connsiteX603" fmla="*/ 3284769 w 4474469"/>
                <a:gd name="connsiteY603" fmla="*/ 144846 h 199612"/>
                <a:gd name="connsiteX604" fmla="*/ 3309147 w 4474469"/>
                <a:gd name="connsiteY604" fmla="*/ 139999 h 199612"/>
                <a:gd name="connsiteX605" fmla="*/ 3309147 w 4474469"/>
                <a:gd name="connsiteY605" fmla="*/ 104730 h 199612"/>
                <a:gd name="connsiteX606" fmla="*/ 3287892 w 4474469"/>
                <a:gd name="connsiteY606" fmla="*/ 104730 h 199612"/>
                <a:gd name="connsiteX607" fmla="*/ 3278003 w 4474469"/>
                <a:gd name="connsiteY607" fmla="*/ 105606 h 199612"/>
                <a:gd name="connsiteX608" fmla="*/ 3272552 w 4474469"/>
                <a:gd name="connsiteY608" fmla="*/ 107799 h 199612"/>
                <a:gd name="connsiteX609" fmla="*/ 3271156 w 4474469"/>
                <a:gd name="connsiteY609" fmla="*/ 102758 h 199612"/>
                <a:gd name="connsiteX610" fmla="*/ 3269265 w 4474469"/>
                <a:gd name="connsiteY610" fmla="*/ 97717 h 199612"/>
                <a:gd name="connsiteX611" fmla="*/ 3273841 w 4474469"/>
                <a:gd name="connsiteY611" fmla="*/ 92099 h 199612"/>
                <a:gd name="connsiteX612" fmla="*/ 3278908 w 4474469"/>
                <a:gd name="connsiteY612" fmla="*/ 79737 h 199612"/>
                <a:gd name="connsiteX613" fmla="*/ 3284386 w 4474469"/>
                <a:gd name="connsiteY613" fmla="*/ 63917 h 199612"/>
                <a:gd name="connsiteX614" fmla="*/ 3291836 w 4474469"/>
                <a:gd name="connsiteY614" fmla="*/ 37896 h 199612"/>
                <a:gd name="connsiteX615" fmla="*/ 3265321 w 4474469"/>
                <a:gd name="connsiteY615" fmla="*/ 37896 h 199612"/>
                <a:gd name="connsiteX616" fmla="*/ 3265321 w 4474469"/>
                <a:gd name="connsiteY616" fmla="*/ 27816 h 199612"/>
                <a:gd name="connsiteX617" fmla="*/ 3294027 w 4474469"/>
                <a:gd name="connsiteY617" fmla="*/ 27816 h 199612"/>
                <a:gd name="connsiteX618" fmla="*/ 3296794 w 4474469"/>
                <a:gd name="connsiteY618" fmla="*/ 14421 h 199612"/>
                <a:gd name="connsiteX619" fmla="*/ 3299068 w 4474469"/>
                <a:gd name="connsiteY619" fmla="*/ 862 h 199612"/>
                <a:gd name="connsiteX620" fmla="*/ 3854666 w 4474469"/>
                <a:gd name="connsiteY620" fmla="*/ 658 h 199612"/>
                <a:gd name="connsiteX621" fmla="*/ 3865184 w 4474469"/>
                <a:gd name="connsiteY621" fmla="*/ 658 h 199612"/>
                <a:gd name="connsiteX622" fmla="*/ 3865184 w 4474469"/>
                <a:gd name="connsiteY622" fmla="*/ 28267 h 199612"/>
                <a:gd name="connsiteX623" fmla="*/ 3914488 w 4474469"/>
                <a:gd name="connsiteY623" fmla="*/ 28267 h 199612"/>
                <a:gd name="connsiteX624" fmla="*/ 3914488 w 4474469"/>
                <a:gd name="connsiteY624" fmla="*/ 37663 h 199612"/>
                <a:gd name="connsiteX625" fmla="*/ 3865184 w 4474469"/>
                <a:gd name="connsiteY625" fmla="*/ 37663 h 199612"/>
                <a:gd name="connsiteX626" fmla="*/ 3865184 w 4474469"/>
                <a:gd name="connsiteY626" fmla="*/ 67272 h 199612"/>
                <a:gd name="connsiteX627" fmla="*/ 3886878 w 4474469"/>
                <a:gd name="connsiteY627" fmla="*/ 67272 h 199612"/>
                <a:gd name="connsiteX628" fmla="*/ 3918624 w 4474469"/>
                <a:gd name="connsiteY628" fmla="*/ 40748 h 199612"/>
                <a:gd name="connsiteX629" fmla="*/ 3945604 w 4474469"/>
                <a:gd name="connsiteY629" fmla="*/ 11614 h 199612"/>
                <a:gd name="connsiteX630" fmla="*/ 3954370 w 4474469"/>
                <a:gd name="connsiteY630" fmla="*/ 16654 h 199612"/>
                <a:gd name="connsiteX631" fmla="*/ 3930073 w 4474469"/>
                <a:gd name="connsiteY631" fmla="*/ 43019 h 199612"/>
                <a:gd name="connsiteX632" fmla="*/ 3902655 w 4474469"/>
                <a:gd name="connsiteY632" fmla="*/ 67272 h 199612"/>
                <a:gd name="connsiteX633" fmla="*/ 3964887 w 4474469"/>
                <a:gd name="connsiteY633" fmla="*/ 67272 h 199612"/>
                <a:gd name="connsiteX634" fmla="*/ 3964887 w 4474469"/>
                <a:gd name="connsiteY634" fmla="*/ 76886 h 199612"/>
                <a:gd name="connsiteX635" fmla="*/ 3889945 w 4474469"/>
                <a:gd name="connsiteY635" fmla="*/ 76886 h 199612"/>
                <a:gd name="connsiteX636" fmla="*/ 3870964 w 4474469"/>
                <a:gd name="connsiteY636" fmla="*/ 90130 h 199612"/>
                <a:gd name="connsiteX637" fmla="*/ 3851160 w 4474469"/>
                <a:gd name="connsiteY637" fmla="*/ 102552 h 199612"/>
                <a:gd name="connsiteX638" fmla="*/ 3945166 w 4474469"/>
                <a:gd name="connsiteY638" fmla="*/ 102552 h 199612"/>
                <a:gd name="connsiteX639" fmla="*/ 3945166 w 4474469"/>
                <a:gd name="connsiteY639" fmla="*/ 111728 h 199612"/>
                <a:gd name="connsiteX640" fmla="*/ 3846997 w 4474469"/>
                <a:gd name="connsiteY640" fmla="*/ 111728 h 199612"/>
                <a:gd name="connsiteX641" fmla="*/ 3841738 w 4474469"/>
                <a:gd name="connsiteY641" fmla="*/ 124670 h 199612"/>
                <a:gd name="connsiteX642" fmla="*/ 3836479 w 4474469"/>
                <a:gd name="connsiteY642" fmla="*/ 136955 h 199612"/>
                <a:gd name="connsiteX643" fmla="*/ 3932236 w 4474469"/>
                <a:gd name="connsiteY643" fmla="*/ 136955 h 199612"/>
                <a:gd name="connsiteX644" fmla="*/ 3931580 w 4474469"/>
                <a:gd name="connsiteY644" fmla="*/ 142198 h 199612"/>
                <a:gd name="connsiteX645" fmla="*/ 3924622 w 4474469"/>
                <a:gd name="connsiteY645" fmla="*/ 176719 h 199612"/>
                <a:gd name="connsiteX646" fmla="*/ 3916022 w 4474469"/>
                <a:gd name="connsiteY646" fmla="*/ 192161 h 199612"/>
                <a:gd name="connsiteX647" fmla="*/ 3909448 w 4474469"/>
                <a:gd name="connsiteY647" fmla="*/ 195684 h 199612"/>
                <a:gd name="connsiteX648" fmla="*/ 3900244 w 4474469"/>
                <a:gd name="connsiteY648" fmla="*/ 196750 h 199612"/>
                <a:gd name="connsiteX649" fmla="*/ 3884029 w 4474469"/>
                <a:gd name="connsiteY649" fmla="*/ 196586 h 199612"/>
                <a:gd name="connsiteX650" fmla="*/ 3860582 w 4474469"/>
                <a:gd name="connsiteY650" fmla="*/ 195438 h 199612"/>
                <a:gd name="connsiteX651" fmla="*/ 3859596 w 4474469"/>
                <a:gd name="connsiteY651" fmla="*/ 190440 h 199612"/>
                <a:gd name="connsiteX652" fmla="*/ 3857296 w 4474469"/>
                <a:gd name="connsiteY652" fmla="*/ 185600 h 199612"/>
                <a:gd name="connsiteX653" fmla="*/ 3881619 w 4474469"/>
                <a:gd name="connsiteY653" fmla="*/ 187053 h 199612"/>
                <a:gd name="connsiteX654" fmla="*/ 3897396 w 4474469"/>
                <a:gd name="connsiteY654" fmla="*/ 187354 h 199612"/>
                <a:gd name="connsiteX655" fmla="*/ 3903888 w 4474469"/>
                <a:gd name="connsiteY655" fmla="*/ 187053 h 199612"/>
                <a:gd name="connsiteX656" fmla="*/ 3907914 w 4474469"/>
                <a:gd name="connsiteY656" fmla="*/ 185600 h 199612"/>
                <a:gd name="connsiteX657" fmla="*/ 3914734 w 4474469"/>
                <a:gd name="connsiteY657" fmla="*/ 173786 h 199612"/>
                <a:gd name="connsiteX658" fmla="*/ 3920404 w 4474469"/>
                <a:gd name="connsiteY658" fmla="*/ 146350 h 199612"/>
                <a:gd name="connsiteX659" fmla="*/ 3821139 w 4474469"/>
                <a:gd name="connsiteY659" fmla="*/ 146350 h 199612"/>
                <a:gd name="connsiteX660" fmla="*/ 3828891 w 4474469"/>
                <a:gd name="connsiteY660" fmla="*/ 129519 h 199612"/>
                <a:gd name="connsiteX661" fmla="*/ 3836479 w 4474469"/>
                <a:gd name="connsiteY661" fmla="*/ 110854 h 199612"/>
                <a:gd name="connsiteX662" fmla="*/ 3806540 w 4474469"/>
                <a:gd name="connsiteY662" fmla="*/ 125986 h 199612"/>
                <a:gd name="connsiteX663" fmla="*/ 3775780 w 4474469"/>
                <a:gd name="connsiteY663" fmla="*/ 139139 h 199612"/>
                <a:gd name="connsiteX664" fmla="*/ 3773232 w 4474469"/>
                <a:gd name="connsiteY664" fmla="*/ 134458 h 199612"/>
                <a:gd name="connsiteX665" fmla="*/ 3769864 w 4474469"/>
                <a:gd name="connsiteY665" fmla="*/ 129935 h 199612"/>
                <a:gd name="connsiteX666" fmla="*/ 3823495 w 4474469"/>
                <a:gd name="connsiteY666" fmla="*/ 106619 h 199612"/>
                <a:gd name="connsiteX667" fmla="*/ 3873510 w 4474469"/>
                <a:gd name="connsiteY667" fmla="*/ 76886 h 199612"/>
                <a:gd name="connsiteX668" fmla="*/ 3775999 w 4474469"/>
                <a:gd name="connsiteY668" fmla="*/ 76886 h 199612"/>
                <a:gd name="connsiteX669" fmla="*/ 3775999 w 4474469"/>
                <a:gd name="connsiteY669" fmla="*/ 67272 h 199612"/>
                <a:gd name="connsiteX670" fmla="*/ 3854666 w 4474469"/>
                <a:gd name="connsiteY670" fmla="*/ 67272 h 199612"/>
                <a:gd name="connsiteX671" fmla="*/ 3854666 w 4474469"/>
                <a:gd name="connsiteY671" fmla="*/ 37663 h 199612"/>
                <a:gd name="connsiteX672" fmla="*/ 3795940 w 4474469"/>
                <a:gd name="connsiteY672" fmla="*/ 37663 h 199612"/>
                <a:gd name="connsiteX673" fmla="*/ 3795940 w 4474469"/>
                <a:gd name="connsiteY673" fmla="*/ 28267 h 199612"/>
                <a:gd name="connsiteX674" fmla="*/ 3854666 w 4474469"/>
                <a:gd name="connsiteY674" fmla="*/ 28267 h 199612"/>
                <a:gd name="connsiteX675" fmla="*/ 2021661 w 4474469"/>
                <a:gd name="connsiteY675" fmla="*/ 644 h 199612"/>
                <a:gd name="connsiteX676" fmla="*/ 2032179 w 4474469"/>
                <a:gd name="connsiteY676" fmla="*/ 644 h 199612"/>
                <a:gd name="connsiteX677" fmla="*/ 2032179 w 4474469"/>
                <a:gd name="connsiteY677" fmla="*/ 19270 h 199612"/>
                <a:gd name="connsiteX678" fmla="*/ 2093316 w 4474469"/>
                <a:gd name="connsiteY678" fmla="*/ 19270 h 199612"/>
                <a:gd name="connsiteX679" fmla="*/ 2093316 w 4474469"/>
                <a:gd name="connsiteY679" fmla="*/ 644 h 199612"/>
                <a:gd name="connsiteX680" fmla="*/ 2103615 w 4474469"/>
                <a:gd name="connsiteY680" fmla="*/ 644 h 199612"/>
                <a:gd name="connsiteX681" fmla="*/ 2103615 w 4474469"/>
                <a:gd name="connsiteY681" fmla="*/ 19270 h 199612"/>
                <a:gd name="connsiteX682" fmla="*/ 2157958 w 4474469"/>
                <a:gd name="connsiteY682" fmla="*/ 19270 h 199612"/>
                <a:gd name="connsiteX683" fmla="*/ 2157958 w 4474469"/>
                <a:gd name="connsiteY683" fmla="*/ 29130 h 199612"/>
                <a:gd name="connsiteX684" fmla="*/ 2103615 w 4474469"/>
                <a:gd name="connsiteY684" fmla="*/ 29130 h 199612"/>
                <a:gd name="connsiteX685" fmla="*/ 2103615 w 4474469"/>
                <a:gd name="connsiteY685" fmla="*/ 48413 h 199612"/>
                <a:gd name="connsiteX686" fmla="*/ 2093316 w 4474469"/>
                <a:gd name="connsiteY686" fmla="*/ 48413 h 199612"/>
                <a:gd name="connsiteX687" fmla="*/ 2093316 w 4474469"/>
                <a:gd name="connsiteY687" fmla="*/ 29130 h 199612"/>
                <a:gd name="connsiteX688" fmla="*/ 2032179 w 4474469"/>
                <a:gd name="connsiteY688" fmla="*/ 29130 h 199612"/>
                <a:gd name="connsiteX689" fmla="*/ 2032179 w 4474469"/>
                <a:gd name="connsiteY689" fmla="*/ 49071 h 199612"/>
                <a:gd name="connsiteX690" fmla="*/ 2021661 w 4474469"/>
                <a:gd name="connsiteY690" fmla="*/ 49071 h 199612"/>
                <a:gd name="connsiteX691" fmla="*/ 2021661 w 4474469"/>
                <a:gd name="connsiteY691" fmla="*/ 29130 h 199612"/>
                <a:gd name="connsiteX692" fmla="*/ 1967318 w 4474469"/>
                <a:gd name="connsiteY692" fmla="*/ 29130 h 199612"/>
                <a:gd name="connsiteX693" fmla="*/ 1967318 w 4474469"/>
                <a:gd name="connsiteY693" fmla="*/ 19270 h 199612"/>
                <a:gd name="connsiteX694" fmla="*/ 2021661 w 4474469"/>
                <a:gd name="connsiteY694" fmla="*/ 19270 h 199612"/>
                <a:gd name="connsiteX695" fmla="*/ 1786099 w 4474469"/>
                <a:gd name="connsiteY695" fmla="*/ 438 h 199612"/>
                <a:gd name="connsiteX696" fmla="*/ 1795959 w 4474469"/>
                <a:gd name="connsiteY696" fmla="*/ 438 h 199612"/>
                <a:gd name="connsiteX697" fmla="*/ 1795959 w 4474469"/>
                <a:gd name="connsiteY697" fmla="*/ 15996 h 199612"/>
                <a:gd name="connsiteX698" fmla="*/ 1837374 w 4474469"/>
                <a:gd name="connsiteY698" fmla="*/ 15996 h 199612"/>
                <a:gd name="connsiteX699" fmla="*/ 1837374 w 4474469"/>
                <a:gd name="connsiteY699" fmla="*/ 438 h 199612"/>
                <a:gd name="connsiteX700" fmla="*/ 1847454 w 4474469"/>
                <a:gd name="connsiteY700" fmla="*/ 438 h 199612"/>
                <a:gd name="connsiteX701" fmla="*/ 1847454 w 4474469"/>
                <a:gd name="connsiteY701" fmla="*/ 15996 h 199612"/>
                <a:gd name="connsiteX702" fmla="*/ 1895663 w 4474469"/>
                <a:gd name="connsiteY702" fmla="*/ 15996 h 199612"/>
                <a:gd name="connsiteX703" fmla="*/ 1895663 w 4474469"/>
                <a:gd name="connsiteY703" fmla="*/ 52344 h 199612"/>
                <a:gd name="connsiteX704" fmla="*/ 1847454 w 4474469"/>
                <a:gd name="connsiteY704" fmla="*/ 52344 h 199612"/>
                <a:gd name="connsiteX705" fmla="*/ 1847454 w 4474469"/>
                <a:gd name="connsiteY705" fmla="*/ 72750 h 199612"/>
                <a:gd name="connsiteX706" fmla="*/ 1908372 w 4474469"/>
                <a:gd name="connsiteY706" fmla="*/ 72750 h 199612"/>
                <a:gd name="connsiteX707" fmla="*/ 1908262 w 4474469"/>
                <a:gd name="connsiteY707" fmla="*/ 74362 h 199612"/>
                <a:gd name="connsiteX708" fmla="*/ 1908153 w 4474469"/>
                <a:gd name="connsiteY708" fmla="*/ 77119 h 199612"/>
                <a:gd name="connsiteX709" fmla="*/ 1905277 w 4474469"/>
                <a:gd name="connsiteY709" fmla="*/ 92922 h 199612"/>
                <a:gd name="connsiteX710" fmla="*/ 1901579 w 4474469"/>
                <a:gd name="connsiteY710" fmla="*/ 100347 h 199612"/>
                <a:gd name="connsiteX711" fmla="*/ 1897415 w 4474469"/>
                <a:gd name="connsiteY711" fmla="*/ 102702 h 199612"/>
                <a:gd name="connsiteX712" fmla="*/ 1891937 w 4474469"/>
                <a:gd name="connsiteY712" fmla="*/ 103415 h 199612"/>
                <a:gd name="connsiteX713" fmla="*/ 1884405 w 4474469"/>
                <a:gd name="connsiteY713" fmla="*/ 103634 h 199612"/>
                <a:gd name="connsiteX714" fmla="*/ 1873750 w 4474469"/>
                <a:gd name="connsiteY714" fmla="*/ 103195 h 199612"/>
                <a:gd name="connsiteX715" fmla="*/ 1872983 w 4474469"/>
                <a:gd name="connsiteY715" fmla="*/ 99141 h 199612"/>
                <a:gd name="connsiteX716" fmla="*/ 1871558 w 4474469"/>
                <a:gd name="connsiteY716" fmla="*/ 95087 h 199612"/>
                <a:gd name="connsiteX717" fmla="*/ 1881885 w 4474469"/>
                <a:gd name="connsiteY717" fmla="*/ 95854 h 199612"/>
                <a:gd name="connsiteX718" fmla="*/ 1888432 w 4474469"/>
                <a:gd name="connsiteY718" fmla="*/ 95964 h 199612"/>
                <a:gd name="connsiteX719" fmla="*/ 1891636 w 4474469"/>
                <a:gd name="connsiteY719" fmla="*/ 95717 h 199612"/>
                <a:gd name="connsiteX720" fmla="*/ 1893691 w 4474469"/>
                <a:gd name="connsiteY720" fmla="*/ 94648 h 199612"/>
                <a:gd name="connsiteX721" fmla="*/ 1895744 w 4474469"/>
                <a:gd name="connsiteY721" fmla="*/ 90426 h 199612"/>
                <a:gd name="connsiteX722" fmla="*/ 1897635 w 4474469"/>
                <a:gd name="connsiteY722" fmla="*/ 81269 h 199612"/>
                <a:gd name="connsiteX723" fmla="*/ 1847454 w 4474469"/>
                <a:gd name="connsiteY723" fmla="*/ 81269 h 199612"/>
                <a:gd name="connsiteX724" fmla="*/ 1847454 w 4474469"/>
                <a:gd name="connsiteY724" fmla="*/ 104277 h 199612"/>
                <a:gd name="connsiteX725" fmla="*/ 1837374 w 4474469"/>
                <a:gd name="connsiteY725" fmla="*/ 104277 h 199612"/>
                <a:gd name="connsiteX726" fmla="*/ 1837374 w 4474469"/>
                <a:gd name="connsiteY726" fmla="*/ 81269 h 199612"/>
                <a:gd name="connsiteX727" fmla="*/ 1787413 w 4474469"/>
                <a:gd name="connsiteY727" fmla="*/ 81269 h 199612"/>
                <a:gd name="connsiteX728" fmla="*/ 1766350 w 4474469"/>
                <a:gd name="connsiteY728" fmla="*/ 101484 h 199612"/>
                <a:gd name="connsiteX729" fmla="*/ 1726058 w 4474469"/>
                <a:gd name="connsiteY729" fmla="*/ 118082 h 199612"/>
                <a:gd name="connsiteX730" fmla="*/ 1723756 w 4474469"/>
                <a:gd name="connsiteY730" fmla="*/ 113563 h 199612"/>
                <a:gd name="connsiteX731" fmla="*/ 1720799 w 4474469"/>
                <a:gd name="connsiteY731" fmla="*/ 109536 h 199612"/>
                <a:gd name="connsiteX732" fmla="*/ 1754982 w 4474469"/>
                <a:gd name="connsiteY732" fmla="*/ 96635 h 199612"/>
                <a:gd name="connsiteX733" fmla="*/ 1774704 w 4474469"/>
                <a:gd name="connsiteY733" fmla="*/ 81269 h 199612"/>
                <a:gd name="connsiteX734" fmla="*/ 1734165 w 4474469"/>
                <a:gd name="connsiteY734" fmla="*/ 81269 h 199612"/>
                <a:gd name="connsiteX735" fmla="*/ 1737589 w 4474469"/>
                <a:gd name="connsiteY735" fmla="*/ 63288 h 199612"/>
                <a:gd name="connsiteX736" fmla="*/ 1740520 w 4474469"/>
                <a:gd name="connsiteY736" fmla="*/ 43825 h 199612"/>
                <a:gd name="connsiteX737" fmla="*/ 1786099 w 4474469"/>
                <a:gd name="connsiteY737" fmla="*/ 43825 h 199612"/>
                <a:gd name="connsiteX738" fmla="*/ 1786099 w 4474469"/>
                <a:gd name="connsiteY738" fmla="*/ 42728 h 199612"/>
                <a:gd name="connsiteX739" fmla="*/ 1786099 w 4474469"/>
                <a:gd name="connsiteY739" fmla="*/ 24734 h 199612"/>
                <a:gd name="connsiteX740" fmla="*/ 1730002 w 4474469"/>
                <a:gd name="connsiteY740" fmla="*/ 24734 h 199612"/>
                <a:gd name="connsiteX741" fmla="*/ 1730002 w 4474469"/>
                <a:gd name="connsiteY741" fmla="*/ 15996 h 199612"/>
                <a:gd name="connsiteX742" fmla="*/ 1786099 w 4474469"/>
                <a:gd name="connsiteY742" fmla="*/ 15996 h 199612"/>
                <a:gd name="connsiteX743" fmla="*/ 1535854 w 4474469"/>
                <a:gd name="connsiteY743" fmla="*/ 438 h 199612"/>
                <a:gd name="connsiteX744" fmla="*/ 1547468 w 4474469"/>
                <a:gd name="connsiteY744" fmla="*/ 2410 h 199612"/>
                <a:gd name="connsiteX745" fmla="*/ 1542647 w 4474469"/>
                <a:gd name="connsiteY745" fmla="*/ 10436 h 199612"/>
                <a:gd name="connsiteX746" fmla="*/ 1537169 w 4474469"/>
                <a:gd name="connsiteY746" fmla="*/ 18626 h 199612"/>
                <a:gd name="connsiteX747" fmla="*/ 1597649 w 4474469"/>
                <a:gd name="connsiteY747" fmla="*/ 18626 h 199612"/>
                <a:gd name="connsiteX748" fmla="*/ 1599621 w 4474469"/>
                <a:gd name="connsiteY748" fmla="*/ 17969 h 199612"/>
                <a:gd name="connsiteX749" fmla="*/ 1606414 w 4474469"/>
                <a:gd name="connsiteY749" fmla="*/ 22777 h 199612"/>
                <a:gd name="connsiteX750" fmla="*/ 1595485 w 4474469"/>
                <a:gd name="connsiteY750" fmla="*/ 39813 h 199612"/>
                <a:gd name="connsiteX751" fmla="*/ 1582747 w 4474469"/>
                <a:gd name="connsiteY751" fmla="*/ 55877 h 199612"/>
                <a:gd name="connsiteX752" fmla="*/ 1650020 w 4474469"/>
                <a:gd name="connsiteY752" fmla="*/ 55877 h 199612"/>
                <a:gd name="connsiteX753" fmla="*/ 1650020 w 4474469"/>
                <a:gd name="connsiteY753" fmla="*/ 119836 h 199612"/>
                <a:gd name="connsiteX754" fmla="*/ 1591513 w 4474469"/>
                <a:gd name="connsiteY754" fmla="*/ 119836 h 199612"/>
                <a:gd name="connsiteX755" fmla="*/ 1591513 w 4474469"/>
                <a:gd name="connsiteY755" fmla="*/ 177271 h 199612"/>
                <a:gd name="connsiteX756" fmla="*/ 1593896 w 4474469"/>
                <a:gd name="connsiteY756" fmla="*/ 183190 h 199612"/>
                <a:gd name="connsiteX757" fmla="*/ 1604660 w 4474469"/>
                <a:gd name="connsiteY757" fmla="*/ 184506 h 199612"/>
                <a:gd name="connsiteX758" fmla="*/ 1644322 w 4474469"/>
                <a:gd name="connsiteY758" fmla="*/ 184506 h 199612"/>
                <a:gd name="connsiteX759" fmla="*/ 1652001 w 4474469"/>
                <a:gd name="connsiteY759" fmla="*/ 182395 h 199612"/>
                <a:gd name="connsiteX760" fmla="*/ 1655636 w 4474469"/>
                <a:gd name="connsiteY760" fmla="*/ 173171 h 199612"/>
                <a:gd name="connsiteX761" fmla="*/ 1657032 w 4474469"/>
                <a:gd name="connsiteY761" fmla="*/ 152499 h 199612"/>
                <a:gd name="connsiteX762" fmla="*/ 1661907 w 4474469"/>
                <a:gd name="connsiteY762" fmla="*/ 155020 h 199612"/>
                <a:gd name="connsiteX763" fmla="*/ 1667112 w 4474469"/>
                <a:gd name="connsiteY763" fmla="*/ 156884 h 199612"/>
                <a:gd name="connsiteX764" fmla="*/ 1661771 w 4474469"/>
                <a:gd name="connsiteY764" fmla="*/ 186953 h 199612"/>
                <a:gd name="connsiteX765" fmla="*/ 1644761 w 4474469"/>
                <a:gd name="connsiteY765" fmla="*/ 194339 h 199612"/>
                <a:gd name="connsiteX766" fmla="*/ 1604222 w 4474469"/>
                <a:gd name="connsiteY766" fmla="*/ 194339 h 199612"/>
                <a:gd name="connsiteX767" fmla="*/ 1585788 w 4474469"/>
                <a:gd name="connsiteY767" fmla="*/ 190976 h 199612"/>
                <a:gd name="connsiteX768" fmla="*/ 1580995 w 4474469"/>
                <a:gd name="connsiteY768" fmla="*/ 177271 h 199612"/>
                <a:gd name="connsiteX769" fmla="*/ 1580995 w 4474469"/>
                <a:gd name="connsiteY769" fmla="*/ 119836 h 199612"/>
                <a:gd name="connsiteX770" fmla="*/ 1566971 w 4474469"/>
                <a:gd name="connsiteY770" fmla="*/ 119836 h 199612"/>
                <a:gd name="connsiteX771" fmla="*/ 1551640 w 4474469"/>
                <a:gd name="connsiteY771" fmla="*/ 152344 h 199612"/>
                <a:gd name="connsiteX772" fmla="*/ 1523794 w 4474469"/>
                <a:gd name="connsiteY772" fmla="*/ 178219 h 199612"/>
                <a:gd name="connsiteX773" fmla="*/ 1479100 w 4474469"/>
                <a:gd name="connsiteY773" fmla="*/ 196530 h 199612"/>
                <a:gd name="connsiteX774" fmla="*/ 1476443 w 4474469"/>
                <a:gd name="connsiteY774" fmla="*/ 191799 h 199612"/>
                <a:gd name="connsiteX775" fmla="*/ 1472965 w 4474469"/>
                <a:gd name="connsiteY775" fmla="*/ 187565 h 199612"/>
                <a:gd name="connsiteX776" fmla="*/ 1515046 w 4474469"/>
                <a:gd name="connsiteY776" fmla="*/ 171423 h 199612"/>
                <a:gd name="connsiteX777" fmla="*/ 1541398 w 4474469"/>
                <a:gd name="connsiteY777" fmla="*/ 148553 h 199612"/>
                <a:gd name="connsiteX778" fmla="*/ 1556014 w 4474469"/>
                <a:gd name="connsiteY778" fmla="*/ 119836 h 199612"/>
                <a:gd name="connsiteX779" fmla="*/ 1495315 w 4474469"/>
                <a:gd name="connsiteY779" fmla="*/ 119836 h 199612"/>
                <a:gd name="connsiteX780" fmla="*/ 1495315 w 4474469"/>
                <a:gd name="connsiteY780" fmla="*/ 64618 h 199612"/>
                <a:gd name="connsiteX781" fmla="*/ 1487372 w 4474469"/>
                <a:gd name="connsiteY781" fmla="*/ 71138 h 199612"/>
                <a:gd name="connsiteX782" fmla="*/ 1479100 w 4474469"/>
                <a:gd name="connsiteY782" fmla="*/ 77331 h 199612"/>
                <a:gd name="connsiteX783" fmla="*/ 1475485 w 4474469"/>
                <a:gd name="connsiteY783" fmla="*/ 73385 h 199612"/>
                <a:gd name="connsiteX784" fmla="*/ 1471211 w 4474469"/>
                <a:gd name="connsiteY784" fmla="*/ 70096 h 199612"/>
                <a:gd name="connsiteX785" fmla="*/ 1510518 w 4474469"/>
                <a:gd name="connsiteY785" fmla="*/ 35846 h 199612"/>
                <a:gd name="connsiteX786" fmla="*/ 1535854 w 4474469"/>
                <a:gd name="connsiteY786" fmla="*/ 438 h 199612"/>
                <a:gd name="connsiteX787" fmla="*/ 288578 w 4474469"/>
                <a:gd name="connsiteY787" fmla="*/ 438 h 199612"/>
                <a:gd name="connsiteX788" fmla="*/ 298001 w 4474469"/>
                <a:gd name="connsiteY788" fmla="*/ 3506 h 199612"/>
                <a:gd name="connsiteX789" fmla="*/ 292577 w 4474469"/>
                <a:gd name="connsiteY789" fmla="*/ 13421 h 199612"/>
                <a:gd name="connsiteX790" fmla="*/ 286168 w 4474469"/>
                <a:gd name="connsiteY790" fmla="*/ 23008 h 199612"/>
                <a:gd name="connsiteX791" fmla="*/ 422027 w 4474469"/>
                <a:gd name="connsiteY791" fmla="*/ 23008 h 199612"/>
                <a:gd name="connsiteX792" fmla="*/ 422027 w 4474469"/>
                <a:gd name="connsiteY792" fmla="*/ 32404 h 199612"/>
                <a:gd name="connsiteX793" fmla="*/ 279375 w 4474469"/>
                <a:gd name="connsiteY793" fmla="*/ 32404 h 199612"/>
                <a:gd name="connsiteX794" fmla="*/ 262995 w 4474469"/>
                <a:gd name="connsiteY794" fmla="*/ 50547 h 199612"/>
                <a:gd name="connsiteX795" fmla="*/ 245629 w 4474469"/>
                <a:gd name="connsiteY795" fmla="*/ 65722 h 199612"/>
                <a:gd name="connsiteX796" fmla="*/ 242671 w 4474469"/>
                <a:gd name="connsiteY796" fmla="*/ 61224 h 199612"/>
                <a:gd name="connsiteX797" fmla="*/ 239055 w 4474469"/>
                <a:gd name="connsiteY797" fmla="*/ 56732 h 199612"/>
                <a:gd name="connsiteX798" fmla="*/ 266858 w 4474469"/>
                <a:gd name="connsiteY798" fmla="*/ 31877 h 199612"/>
                <a:gd name="connsiteX799" fmla="*/ 288578 w 4474469"/>
                <a:gd name="connsiteY799" fmla="*/ 438 h 199612"/>
                <a:gd name="connsiteX800" fmla="*/ 2858730 w 4474469"/>
                <a:gd name="connsiteY800" fmla="*/ 425 h 199612"/>
                <a:gd name="connsiteX801" fmla="*/ 2867933 w 4474469"/>
                <a:gd name="connsiteY801" fmla="*/ 4807 h 199612"/>
                <a:gd name="connsiteX802" fmla="*/ 2862235 w 4474469"/>
                <a:gd name="connsiteY802" fmla="*/ 13792 h 199612"/>
                <a:gd name="connsiteX803" fmla="*/ 2904253 w 4474469"/>
                <a:gd name="connsiteY803" fmla="*/ 57179 h 199612"/>
                <a:gd name="connsiteX804" fmla="*/ 2957118 w 4474469"/>
                <a:gd name="connsiteY804" fmla="*/ 90705 h 199612"/>
                <a:gd name="connsiteX805" fmla="*/ 2952873 w 4474469"/>
                <a:gd name="connsiteY805" fmla="*/ 94786 h 199612"/>
                <a:gd name="connsiteX806" fmla="*/ 2949449 w 4474469"/>
                <a:gd name="connsiteY806" fmla="*/ 99689 h 199612"/>
                <a:gd name="connsiteX807" fmla="*/ 2898282 w 4474469"/>
                <a:gd name="connsiteY807" fmla="*/ 65642 h 199612"/>
                <a:gd name="connsiteX808" fmla="*/ 2856319 w 4474469"/>
                <a:gd name="connsiteY808" fmla="*/ 21899 h 199612"/>
                <a:gd name="connsiteX809" fmla="*/ 2814658 w 4474469"/>
                <a:gd name="connsiteY809" fmla="*/ 65944 h 199612"/>
                <a:gd name="connsiteX810" fmla="*/ 2764286 w 4474469"/>
                <a:gd name="connsiteY810" fmla="*/ 99470 h 199612"/>
                <a:gd name="connsiteX811" fmla="*/ 2760752 w 4474469"/>
                <a:gd name="connsiteY811" fmla="*/ 94732 h 199612"/>
                <a:gd name="connsiteX812" fmla="*/ 2756397 w 4474469"/>
                <a:gd name="connsiteY812" fmla="*/ 90486 h 199612"/>
                <a:gd name="connsiteX813" fmla="*/ 2814795 w 4474469"/>
                <a:gd name="connsiteY813" fmla="*/ 51865 h 199612"/>
                <a:gd name="connsiteX814" fmla="*/ 2858730 w 4474469"/>
                <a:gd name="connsiteY814" fmla="*/ 425 h 199612"/>
                <a:gd name="connsiteX815" fmla="*/ 4058948 w 4474469"/>
                <a:gd name="connsiteY815" fmla="*/ 0 h 199612"/>
                <a:gd name="connsiteX816" fmla="*/ 4069028 w 4474469"/>
                <a:gd name="connsiteY816" fmla="*/ 0 h 199612"/>
                <a:gd name="connsiteX817" fmla="*/ 4069028 w 4474469"/>
                <a:gd name="connsiteY817" fmla="*/ 47537 h 199612"/>
                <a:gd name="connsiteX818" fmla="*/ 4095542 w 4474469"/>
                <a:gd name="connsiteY818" fmla="*/ 47537 h 199612"/>
                <a:gd name="connsiteX819" fmla="*/ 4095542 w 4474469"/>
                <a:gd name="connsiteY819" fmla="*/ 57617 h 199612"/>
                <a:gd name="connsiteX820" fmla="*/ 4069028 w 4474469"/>
                <a:gd name="connsiteY820" fmla="*/ 57617 h 199612"/>
                <a:gd name="connsiteX821" fmla="*/ 4069028 w 4474469"/>
                <a:gd name="connsiteY821" fmla="*/ 68139 h 199612"/>
                <a:gd name="connsiteX822" fmla="*/ 4078767 w 4474469"/>
                <a:gd name="connsiteY822" fmla="*/ 79306 h 199612"/>
                <a:gd name="connsiteX823" fmla="*/ 4090259 w 4474469"/>
                <a:gd name="connsiteY823" fmla="*/ 93049 h 199612"/>
                <a:gd name="connsiteX824" fmla="*/ 4097953 w 4474469"/>
                <a:gd name="connsiteY824" fmla="*/ 102744 h 199612"/>
                <a:gd name="connsiteX825" fmla="*/ 4092036 w 4474469"/>
                <a:gd name="connsiteY825" fmla="*/ 111515 h 199612"/>
                <a:gd name="connsiteX826" fmla="*/ 4081930 w 4474469"/>
                <a:gd name="connsiteY826" fmla="*/ 96951 h 199612"/>
                <a:gd name="connsiteX827" fmla="*/ 4069028 w 4474469"/>
                <a:gd name="connsiteY827" fmla="*/ 79757 h 199612"/>
                <a:gd name="connsiteX828" fmla="*/ 4069028 w 4474469"/>
                <a:gd name="connsiteY828" fmla="*/ 198283 h 199612"/>
                <a:gd name="connsiteX829" fmla="*/ 4058948 w 4474469"/>
                <a:gd name="connsiteY829" fmla="*/ 198283 h 199612"/>
                <a:gd name="connsiteX830" fmla="*/ 4058948 w 4474469"/>
                <a:gd name="connsiteY830" fmla="*/ 82826 h 199612"/>
                <a:gd name="connsiteX831" fmla="*/ 4044486 w 4474469"/>
                <a:gd name="connsiteY831" fmla="*/ 122726 h 199612"/>
                <a:gd name="connsiteX832" fmla="*/ 4027393 w 4474469"/>
                <a:gd name="connsiteY832" fmla="*/ 154241 h 199612"/>
                <a:gd name="connsiteX833" fmla="*/ 4024572 w 4474469"/>
                <a:gd name="connsiteY833" fmla="*/ 149317 h 199612"/>
                <a:gd name="connsiteX834" fmla="*/ 4021258 w 4474469"/>
                <a:gd name="connsiteY834" fmla="*/ 145055 h 199612"/>
                <a:gd name="connsiteX835" fmla="*/ 4035363 w 4474469"/>
                <a:gd name="connsiteY835" fmla="*/ 121219 h 199612"/>
                <a:gd name="connsiteX836" fmla="*/ 4048202 w 4474469"/>
                <a:gd name="connsiteY836" fmla="*/ 90371 h 199612"/>
                <a:gd name="connsiteX837" fmla="*/ 4057633 w 4474469"/>
                <a:gd name="connsiteY837" fmla="*/ 57617 h 199612"/>
                <a:gd name="connsiteX838" fmla="*/ 4024326 w 4474469"/>
                <a:gd name="connsiteY838" fmla="*/ 57617 h 199612"/>
                <a:gd name="connsiteX839" fmla="*/ 4024326 w 4474469"/>
                <a:gd name="connsiteY839" fmla="*/ 47537 h 199612"/>
                <a:gd name="connsiteX840" fmla="*/ 4058948 w 4474469"/>
                <a:gd name="connsiteY840" fmla="*/ 47537 h 199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</a:cxnLst>
              <a:rect l="l" t="t" r="r" b="b"/>
              <a:pathLst>
                <a:path w="4474469" h="199612">
                  <a:moveTo>
                    <a:pt x="1826199" y="159716"/>
                  </a:moveTo>
                  <a:cubicBezTo>
                    <a:pt x="1835700" y="162399"/>
                    <a:pt x="1845647" y="165483"/>
                    <a:pt x="1856041" y="168969"/>
                  </a:cubicBezTo>
                  <a:cubicBezTo>
                    <a:pt x="1866435" y="172454"/>
                    <a:pt x="1876365" y="176025"/>
                    <a:pt x="1885834" y="179682"/>
                  </a:cubicBezTo>
                  <a:cubicBezTo>
                    <a:pt x="1895302" y="183338"/>
                    <a:pt x="1903400" y="186763"/>
                    <a:pt x="1910125" y="189956"/>
                  </a:cubicBezTo>
                  <a:lnTo>
                    <a:pt x="1903989" y="198941"/>
                  </a:lnTo>
                  <a:cubicBezTo>
                    <a:pt x="1897622" y="195670"/>
                    <a:pt x="1889758" y="192131"/>
                    <a:pt x="1880397" y="188325"/>
                  </a:cubicBezTo>
                  <a:cubicBezTo>
                    <a:pt x="1871035" y="184519"/>
                    <a:pt x="1861125" y="180785"/>
                    <a:pt x="1850668" y="177125"/>
                  </a:cubicBezTo>
                  <a:cubicBezTo>
                    <a:pt x="1840211" y="173465"/>
                    <a:pt x="1830156" y="170218"/>
                    <a:pt x="1820502" y="167386"/>
                  </a:cubicBezTo>
                  <a:close/>
                  <a:moveTo>
                    <a:pt x="3373790" y="141091"/>
                  </a:moveTo>
                  <a:lnTo>
                    <a:pt x="3373790" y="166962"/>
                  </a:lnTo>
                  <a:cubicBezTo>
                    <a:pt x="3383153" y="166410"/>
                    <a:pt x="3393132" y="165761"/>
                    <a:pt x="3403729" y="165017"/>
                  </a:cubicBezTo>
                  <a:cubicBezTo>
                    <a:pt x="3414324" y="164273"/>
                    <a:pt x="3425234" y="163460"/>
                    <a:pt x="3436460" y="162579"/>
                  </a:cubicBezTo>
                  <a:lnTo>
                    <a:pt x="3436460" y="141091"/>
                  </a:lnTo>
                  <a:close/>
                  <a:moveTo>
                    <a:pt x="292085" y="137366"/>
                  </a:moveTo>
                  <a:cubicBezTo>
                    <a:pt x="297704" y="143389"/>
                    <a:pt x="304378" y="148877"/>
                    <a:pt x="312107" y="153832"/>
                  </a:cubicBezTo>
                  <a:cubicBezTo>
                    <a:pt x="319836" y="158787"/>
                    <a:pt x="328428" y="163234"/>
                    <a:pt x="337882" y="167175"/>
                  </a:cubicBezTo>
                  <a:cubicBezTo>
                    <a:pt x="347469" y="163234"/>
                    <a:pt x="356289" y="158787"/>
                    <a:pt x="364341" y="153832"/>
                  </a:cubicBezTo>
                  <a:cubicBezTo>
                    <a:pt x="372395" y="148877"/>
                    <a:pt x="379352" y="143389"/>
                    <a:pt x="385214" y="137366"/>
                  </a:cubicBezTo>
                  <a:close/>
                  <a:moveTo>
                    <a:pt x="3543888" y="130581"/>
                  </a:moveTo>
                  <a:lnTo>
                    <a:pt x="3553091" y="133869"/>
                  </a:lnTo>
                  <a:cubicBezTo>
                    <a:pt x="3550475" y="142839"/>
                    <a:pt x="3547161" y="152355"/>
                    <a:pt x="3543148" y="162419"/>
                  </a:cubicBezTo>
                  <a:cubicBezTo>
                    <a:pt x="3539136" y="172483"/>
                    <a:pt x="3534343" y="181229"/>
                    <a:pt x="3528768" y="188657"/>
                  </a:cubicBezTo>
                  <a:lnTo>
                    <a:pt x="3519346" y="183629"/>
                  </a:lnTo>
                  <a:cubicBezTo>
                    <a:pt x="3525052" y="176418"/>
                    <a:pt x="3529964" y="167933"/>
                    <a:pt x="3534082" y="158174"/>
                  </a:cubicBezTo>
                  <a:cubicBezTo>
                    <a:pt x="3538200" y="148414"/>
                    <a:pt x="3541469" y="139217"/>
                    <a:pt x="3543888" y="130581"/>
                  </a:cubicBezTo>
                  <a:close/>
                  <a:moveTo>
                    <a:pt x="1811955" y="129696"/>
                  </a:moveTo>
                  <a:lnTo>
                    <a:pt x="1822693" y="129696"/>
                  </a:lnTo>
                  <a:cubicBezTo>
                    <a:pt x="1820339" y="143923"/>
                    <a:pt x="1815721" y="155691"/>
                    <a:pt x="1808840" y="165000"/>
                  </a:cubicBezTo>
                  <a:cubicBezTo>
                    <a:pt x="1801957" y="174309"/>
                    <a:pt x="1791593" y="181695"/>
                    <a:pt x="1777748" y="187156"/>
                  </a:cubicBezTo>
                  <a:cubicBezTo>
                    <a:pt x="1763902" y="192619"/>
                    <a:pt x="1745357" y="196693"/>
                    <a:pt x="1722113" y="199379"/>
                  </a:cubicBezTo>
                  <a:cubicBezTo>
                    <a:pt x="1721743" y="197991"/>
                    <a:pt x="1721114" y="196439"/>
                    <a:pt x="1720224" y="194722"/>
                  </a:cubicBezTo>
                  <a:cubicBezTo>
                    <a:pt x="1719333" y="193006"/>
                    <a:pt x="1718429" y="191563"/>
                    <a:pt x="1717511" y="190394"/>
                  </a:cubicBezTo>
                  <a:cubicBezTo>
                    <a:pt x="1739945" y="188132"/>
                    <a:pt x="1757700" y="184623"/>
                    <a:pt x="1770775" y="179869"/>
                  </a:cubicBezTo>
                  <a:cubicBezTo>
                    <a:pt x="1783852" y="175114"/>
                    <a:pt x="1793507" y="168667"/>
                    <a:pt x="1799741" y="160528"/>
                  </a:cubicBezTo>
                  <a:cubicBezTo>
                    <a:pt x="1805975" y="152389"/>
                    <a:pt x="1810047" y="142112"/>
                    <a:pt x="1811955" y="129696"/>
                  </a:cubicBezTo>
                  <a:close/>
                  <a:moveTo>
                    <a:pt x="3570621" y="129047"/>
                  </a:moveTo>
                  <a:lnTo>
                    <a:pt x="3581140" y="129047"/>
                  </a:lnTo>
                  <a:lnTo>
                    <a:pt x="3581140" y="177053"/>
                  </a:lnTo>
                  <a:cubicBezTo>
                    <a:pt x="3580962" y="179943"/>
                    <a:pt x="3581920" y="181889"/>
                    <a:pt x="3584016" y="182889"/>
                  </a:cubicBezTo>
                  <a:cubicBezTo>
                    <a:pt x="3586111" y="183889"/>
                    <a:pt x="3590412" y="184355"/>
                    <a:pt x="3596917" y="184286"/>
                  </a:cubicBezTo>
                  <a:lnTo>
                    <a:pt x="3645124" y="184286"/>
                  </a:lnTo>
                  <a:cubicBezTo>
                    <a:pt x="3648940" y="184400"/>
                    <a:pt x="3651829" y="183734"/>
                    <a:pt x="3653793" y="182289"/>
                  </a:cubicBezTo>
                  <a:cubicBezTo>
                    <a:pt x="3655757" y="180844"/>
                    <a:pt x="3657136" y="177938"/>
                    <a:pt x="3657932" y="173570"/>
                  </a:cubicBezTo>
                  <a:cubicBezTo>
                    <a:pt x="3658727" y="169202"/>
                    <a:pt x="3659279" y="162691"/>
                    <a:pt x="3659588" y="154036"/>
                  </a:cubicBezTo>
                  <a:cubicBezTo>
                    <a:pt x="3661062" y="155032"/>
                    <a:pt x="3662715" y="155890"/>
                    <a:pt x="3664545" y="156612"/>
                  </a:cubicBezTo>
                  <a:cubicBezTo>
                    <a:pt x="3666376" y="157333"/>
                    <a:pt x="3668083" y="157863"/>
                    <a:pt x="3669667" y="158201"/>
                  </a:cubicBezTo>
                  <a:cubicBezTo>
                    <a:pt x="3669060" y="172449"/>
                    <a:pt x="3667152" y="182078"/>
                    <a:pt x="3663943" y="187089"/>
                  </a:cubicBezTo>
                  <a:cubicBezTo>
                    <a:pt x="3660734" y="192101"/>
                    <a:pt x="3654607" y="194445"/>
                    <a:pt x="3645563" y="194120"/>
                  </a:cubicBezTo>
                  <a:lnTo>
                    <a:pt x="3596917" y="194120"/>
                  </a:lnTo>
                  <a:cubicBezTo>
                    <a:pt x="3586810" y="194271"/>
                    <a:pt x="3579852" y="193150"/>
                    <a:pt x="3576045" y="190757"/>
                  </a:cubicBezTo>
                  <a:cubicBezTo>
                    <a:pt x="3572238" y="188365"/>
                    <a:pt x="3570430" y="183797"/>
                    <a:pt x="3570621" y="177053"/>
                  </a:cubicBezTo>
                  <a:close/>
                  <a:moveTo>
                    <a:pt x="3680185" y="127512"/>
                  </a:moveTo>
                  <a:cubicBezTo>
                    <a:pt x="3686947" y="136244"/>
                    <a:pt x="3693310" y="145579"/>
                    <a:pt x="3699277" y="155516"/>
                  </a:cubicBezTo>
                  <a:cubicBezTo>
                    <a:pt x="3705244" y="165453"/>
                    <a:pt x="3709690" y="174239"/>
                    <a:pt x="3712617" y="181875"/>
                  </a:cubicBezTo>
                  <a:lnTo>
                    <a:pt x="3702536" y="186472"/>
                  </a:lnTo>
                  <a:cubicBezTo>
                    <a:pt x="3699734" y="178716"/>
                    <a:pt x="3695424" y="169794"/>
                    <a:pt x="3689609" y="159707"/>
                  </a:cubicBezTo>
                  <a:cubicBezTo>
                    <a:pt x="3683792" y="149620"/>
                    <a:pt x="3677511" y="140203"/>
                    <a:pt x="3670763" y="131458"/>
                  </a:cubicBezTo>
                  <a:close/>
                  <a:moveTo>
                    <a:pt x="3597136" y="113264"/>
                  </a:moveTo>
                  <a:cubicBezTo>
                    <a:pt x="3605952" y="117808"/>
                    <a:pt x="3614726" y="122969"/>
                    <a:pt x="3623459" y="128745"/>
                  </a:cubicBezTo>
                  <a:cubicBezTo>
                    <a:pt x="3632192" y="134522"/>
                    <a:pt x="3639268" y="139957"/>
                    <a:pt x="3644687" y="145049"/>
                  </a:cubicBezTo>
                  <a:lnTo>
                    <a:pt x="3637456" y="152502"/>
                  </a:lnTo>
                  <a:cubicBezTo>
                    <a:pt x="3632142" y="147482"/>
                    <a:pt x="3625130" y="141957"/>
                    <a:pt x="3616419" y="135924"/>
                  </a:cubicBezTo>
                  <a:cubicBezTo>
                    <a:pt x="3607709" y="129892"/>
                    <a:pt x="3598944" y="124530"/>
                    <a:pt x="3590124" y="119840"/>
                  </a:cubicBezTo>
                  <a:close/>
                  <a:moveTo>
                    <a:pt x="2236626" y="112399"/>
                  </a:moveTo>
                  <a:lnTo>
                    <a:pt x="2236626" y="152280"/>
                  </a:lnTo>
                  <a:cubicBezTo>
                    <a:pt x="2243441" y="151189"/>
                    <a:pt x="2250572" y="150030"/>
                    <a:pt x="2258018" y="148802"/>
                  </a:cubicBezTo>
                  <a:cubicBezTo>
                    <a:pt x="2265464" y="147573"/>
                    <a:pt x="2273087" y="146250"/>
                    <a:pt x="2280889" y="144830"/>
                  </a:cubicBezTo>
                  <a:lnTo>
                    <a:pt x="2280889" y="112399"/>
                  </a:lnTo>
                  <a:close/>
                  <a:moveTo>
                    <a:pt x="1748847" y="110221"/>
                  </a:moveTo>
                  <a:lnTo>
                    <a:pt x="1884048" y="110221"/>
                  </a:lnTo>
                  <a:lnTo>
                    <a:pt x="1884048" y="170235"/>
                  </a:lnTo>
                  <a:lnTo>
                    <a:pt x="1873530" y="170235"/>
                  </a:lnTo>
                  <a:lnTo>
                    <a:pt x="1873530" y="119616"/>
                  </a:lnTo>
                  <a:lnTo>
                    <a:pt x="1758926" y="119616"/>
                  </a:lnTo>
                  <a:lnTo>
                    <a:pt x="1758926" y="171331"/>
                  </a:lnTo>
                  <a:lnTo>
                    <a:pt x="1748847" y="171331"/>
                  </a:lnTo>
                  <a:close/>
                  <a:moveTo>
                    <a:pt x="3373790" y="108879"/>
                  </a:moveTo>
                  <a:lnTo>
                    <a:pt x="3373790" y="132134"/>
                  </a:lnTo>
                  <a:lnTo>
                    <a:pt x="3436460" y="132134"/>
                  </a:lnTo>
                  <a:lnTo>
                    <a:pt x="3436460" y="108879"/>
                  </a:lnTo>
                  <a:close/>
                  <a:moveTo>
                    <a:pt x="4370822" y="95087"/>
                  </a:moveTo>
                  <a:lnTo>
                    <a:pt x="4381340" y="95087"/>
                  </a:lnTo>
                  <a:lnTo>
                    <a:pt x="4381340" y="119411"/>
                  </a:lnTo>
                  <a:lnTo>
                    <a:pt x="4467676" y="119411"/>
                  </a:lnTo>
                  <a:lnTo>
                    <a:pt x="4467676" y="129271"/>
                  </a:lnTo>
                  <a:lnTo>
                    <a:pt x="4390762" y="129271"/>
                  </a:lnTo>
                  <a:cubicBezTo>
                    <a:pt x="4400414" y="141707"/>
                    <a:pt x="4412720" y="152718"/>
                    <a:pt x="4427686" y="162305"/>
                  </a:cubicBezTo>
                  <a:cubicBezTo>
                    <a:pt x="4442650" y="171892"/>
                    <a:pt x="4458244" y="179068"/>
                    <a:pt x="4474469" y="183834"/>
                  </a:cubicBezTo>
                  <a:cubicBezTo>
                    <a:pt x="4473232" y="185081"/>
                    <a:pt x="4471982" y="186532"/>
                    <a:pt x="4470717" y="188189"/>
                  </a:cubicBezTo>
                  <a:cubicBezTo>
                    <a:pt x="4469452" y="189846"/>
                    <a:pt x="4468366" y="191463"/>
                    <a:pt x="4467458" y="193038"/>
                  </a:cubicBezTo>
                  <a:cubicBezTo>
                    <a:pt x="4451118" y="187309"/>
                    <a:pt x="4435259" y="179210"/>
                    <a:pt x="4419880" y="168742"/>
                  </a:cubicBezTo>
                  <a:cubicBezTo>
                    <a:pt x="4404499" y="158274"/>
                    <a:pt x="4391652" y="146286"/>
                    <a:pt x="4381340" y="132778"/>
                  </a:cubicBezTo>
                  <a:lnTo>
                    <a:pt x="4381340" y="198955"/>
                  </a:lnTo>
                  <a:lnTo>
                    <a:pt x="4370822" y="198955"/>
                  </a:lnTo>
                  <a:lnTo>
                    <a:pt x="4370822" y="130586"/>
                  </a:lnTo>
                  <a:cubicBezTo>
                    <a:pt x="4363979" y="139704"/>
                    <a:pt x="4355800" y="148348"/>
                    <a:pt x="4346288" y="156516"/>
                  </a:cubicBezTo>
                  <a:cubicBezTo>
                    <a:pt x="4336775" y="164685"/>
                    <a:pt x="4326665" y="172014"/>
                    <a:pt x="4315960" y="178503"/>
                  </a:cubicBezTo>
                  <a:cubicBezTo>
                    <a:pt x="4305253" y="184991"/>
                    <a:pt x="4294688" y="190274"/>
                    <a:pt x="4284266" y="194353"/>
                  </a:cubicBezTo>
                  <a:cubicBezTo>
                    <a:pt x="4283362" y="192983"/>
                    <a:pt x="4282267" y="191504"/>
                    <a:pt x="4280980" y="189915"/>
                  </a:cubicBezTo>
                  <a:cubicBezTo>
                    <a:pt x="4279692" y="188327"/>
                    <a:pt x="4278378" y="186957"/>
                    <a:pt x="4277036" y="185807"/>
                  </a:cubicBezTo>
                  <a:cubicBezTo>
                    <a:pt x="4287008" y="182313"/>
                    <a:pt x="4297107" y="177687"/>
                    <a:pt x="4307332" y="171929"/>
                  </a:cubicBezTo>
                  <a:cubicBezTo>
                    <a:pt x="4317556" y="166170"/>
                    <a:pt x="4327234" y="159645"/>
                    <a:pt x="4336362" y="152353"/>
                  </a:cubicBezTo>
                  <a:cubicBezTo>
                    <a:pt x="4345491" y="145061"/>
                    <a:pt x="4353398" y="137367"/>
                    <a:pt x="4360084" y="129271"/>
                  </a:cubicBezTo>
                  <a:lnTo>
                    <a:pt x="4281637" y="129271"/>
                  </a:lnTo>
                  <a:lnTo>
                    <a:pt x="4281637" y="119411"/>
                  </a:lnTo>
                  <a:lnTo>
                    <a:pt x="4370822" y="119411"/>
                  </a:lnTo>
                  <a:close/>
                  <a:moveTo>
                    <a:pt x="2507688" y="94855"/>
                  </a:moveTo>
                  <a:cubicBezTo>
                    <a:pt x="2502326" y="94764"/>
                    <a:pt x="2496444" y="96481"/>
                    <a:pt x="2490041" y="100006"/>
                  </a:cubicBezTo>
                  <a:cubicBezTo>
                    <a:pt x="2483638" y="103532"/>
                    <a:pt x="2477317" y="109414"/>
                    <a:pt x="2471079" y="117652"/>
                  </a:cubicBezTo>
                  <a:cubicBezTo>
                    <a:pt x="2472038" y="135389"/>
                    <a:pt x="2475710" y="149345"/>
                    <a:pt x="2482094" y="159519"/>
                  </a:cubicBezTo>
                  <a:cubicBezTo>
                    <a:pt x="2488479" y="169694"/>
                    <a:pt x="2497741" y="174882"/>
                    <a:pt x="2509880" y="175083"/>
                  </a:cubicBezTo>
                  <a:cubicBezTo>
                    <a:pt x="2518717" y="174855"/>
                    <a:pt x="2525923" y="171037"/>
                    <a:pt x="2531499" y="163630"/>
                  </a:cubicBezTo>
                  <a:cubicBezTo>
                    <a:pt x="2537076" y="156222"/>
                    <a:pt x="2539953" y="146596"/>
                    <a:pt x="2540132" y="134750"/>
                  </a:cubicBezTo>
                  <a:cubicBezTo>
                    <a:pt x="2540204" y="122922"/>
                    <a:pt x="2537647" y="113369"/>
                    <a:pt x="2532459" y="106089"/>
                  </a:cubicBezTo>
                  <a:cubicBezTo>
                    <a:pt x="2527271" y="98810"/>
                    <a:pt x="2519014" y="95065"/>
                    <a:pt x="2507688" y="94855"/>
                  </a:cubicBezTo>
                  <a:close/>
                  <a:moveTo>
                    <a:pt x="286168" y="84556"/>
                  </a:moveTo>
                  <a:lnTo>
                    <a:pt x="286168" y="102990"/>
                  </a:lnTo>
                  <a:lnTo>
                    <a:pt x="395075" y="102990"/>
                  </a:lnTo>
                  <a:lnTo>
                    <a:pt x="395075" y="84556"/>
                  </a:lnTo>
                  <a:close/>
                  <a:moveTo>
                    <a:pt x="3373790" y="77106"/>
                  </a:moveTo>
                  <a:lnTo>
                    <a:pt x="3373790" y="100141"/>
                  </a:lnTo>
                  <a:lnTo>
                    <a:pt x="3436460" y="100141"/>
                  </a:lnTo>
                  <a:lnTo>
                    <a:pt x="3436460" y="77106"/>
                  </a:lnTo>
                  <a:close/>
                  <a:moveTo>
                    <a:pt x="3011735" y="75366"/>
                  </a:moveTo>
                  <a:lnTo>
                    <a:pt x="3056218" y="75366"/>
                  </a:lnTo>
                  <a:lnTo>
                    <a:pt x="3056218" y="160617"/>
                  </a:lnTo>
                  <a:cubicBezTo>
                    <a:pt x="3058447" y="161977"/>
                    <a:pt x="3060949" y="163859"/>
                    <a:pt x="3063724" y="166261"/>
                  </a:cubicBezTo>
                  <a:cubicBezTo>
                    <a:pt x="3066499" y="168662"/>
                    <a:pt x="3069987" y="171310"/>
                    <a:pt x="3074187" y="174205"/>
                  </a:cubicBezTo>
                  <a:cubicBezTo>
                    <a:pt x="3081209" y="179004"/>
                    <a:pt x="3089353" y="182172"/>
                    <a:pt x="3098620" y="183711"/>
                  </a:cubicBezTo>
                  <a:cubicBezTo>
                    <a:pt x="3107887" y="185250"/>
                    <a:pt x="3118880" y="185953"/>
                    <a:pt x="3131599" y="185821"/>
                  </a:cubicBezTo>
                  <a:cubicBezTo>
                    <a:pt x="3145778" y="185788"/>
                    <a:pt x="3159930" y="185414"/>
                    <a:pt x="3174055" y="184697"/>
                  </a:cubicBezTo>
                  <a:cubicBezTo>
                    <a:pt x="3188179" y="183980"/>
                    <a:pt x="3200688" y="183113"/>
                    <a:pt x="3211580" y="182094"/>
                  </a:cubicBezTo>
                  <a:cubicBezTo>
                    <a:pt x="3210777" y="183724"/>
                    <a:pt x="3210028" y="185667"/>
                    <a:pt x="3209335" y="187922"/>
                  </a:cubicBezTo>
                  <a:cubicBezTo>
                    <a:pt x="3208640" y="190177"/>
                    <a:pt x="3208220" y="192171"/>
                    <a:pt x="3208074" y="193906"/>
                  </a:cubicBezTo>
                  <a:cubicBezTo>
                    <a:pt x="3202814" y="194209"/>
                    <a:pt x="3195488" y="194527"/>
                    <a:pt x="3186097" y="194862"/>
                  </a:cubicBezTo>
                  <a:cubicBezTo>
                    <a:pt x="3176705" y="195196"/>
                    <a:pt x="3167010" y="195482"/>
                    <a:pt x="3157010" y="195719"/>
                  </a:cubicBezTo>
                  <a:cubicBezTo>
                    <a:pt x="3147010" y="195957"/>
                    <a:pt x="3138466" y="196081"/>
                    <a:pt x="3131380" y="196092"/>
                  </a:cubicBezTo>
                  <a:cubicBezTo>
                    <a:pt x="3117693" y="196210"/>
                    <a:pt x="3105952" y="195372"/>
                    <a:pt x="3096154" y="193578"/>
                  </a:cubicBezTo>
                  <a:cubicBezTo>
                    <a:pt x="3086358" y="191783"/>
                    <a:pt x="3077794" y="188321"/>
                    <a:pt x="3070462" y="183191"/>
                  </a:cubicBezTo>
                  <a:cubicBezTo>
                    <a:pt x="3066162" y="179912"/>
                    <a:pt x="3062272" y="176771"/>
                    <a:pt x="3058793" y="173766"/>
                  </a:cubicBezTo>
                  <a:cubicBezTo>
                    <a:pt x="3055315" y="170763"/>
                    <a:pt x="3052411" y="169155"/>
                    <a:pt x="3050083" y="168945"/>
                  </a:cubicBezTo>
                  <a:cubicBezTo>
                    <a:pt x="3045787" y="169110"/>
                    <a:pt x="3040793" y="171903"/>
                    <a:pt x="3035100" y="177324"/>
                  </a:cubicBezTo>
                  <a:cubicBezTo>
                    <a:pt x="3029408" y="182746"/>
                    <a:pt x="3023153" y="189805"/>
                    <a:pt x="3016338" y="198502"/>
                  </a:cubicBezTo>
                  <a:lnTo>
                    <a:pt x="3008449" y="189098"/>
                  </a:lnTo>
                  <a:cubicBezTo>
                    <a:pt x="3015484" y="181218"/>
                    <a:pt x="3022176" y="174636"/>
                    <a:pt x="3028527" y="169355"/>
                  </a:cubicBezTo>
                  <a:cubicBezTo>
                    <a:pt x="3034876" y="164073"/>
                    <a:pt x="3040748" y="160722"/>
                    <a:pt x="3046139" y="159302"/>
                  </a:cubicBezTo>
                  <a:lnTo>
                    <a:pt x="3046139" y="85446"/>
                  </a:lnTo>
                  <a:lnTo>
                    <a:pt x="3011735" y="85446"/>
                  </a:lnTo>
                  <a:close/>
                  <a:moveTo>
                    <a:pt x="58480" y="69655"/>
                  </a:moveTo>
                  <a:lnTo>
                    <a:pt x="58480" y="127094"/>
                  </a:lnTo>
                  <a:lnTo>
                    <a:pt x="120301" y="127094"/>
                  </a:lnTo>
                  <a:lnTo>
                    <a:pt x="120301" y="69655"/>
                  </a:lnTo>
                  <a:close/>
                  <a:moveTo>
                    <a:pt x="3347714" y="67710"/>
                  </a:moveTo>
                  <a:lnTo>
                    <a:pt x="3461660" y="67710"/>
                  </a:lnTo>
                  <a:lnTo>
                    <a:pt x="3461660" y="77106"/>
                  </a:lnTo>
                  <a:lnTo>
                    <a:pt x="3446541" y="77106"/>
                  </a:lnTo>
                  <a:lnTo>
                    <a:pt x="3446541" y="161921"/>
                  </a:lnTo>
                  <a:lnTo>
                    <a:pt x="3462755" y="160606"/>
                  </a:lnTo>
                  <a:lnTo>
                    <a:pt x="3462537" y="169810"/>
                  </a:lnTo>
                  <a:lnTo>
                    <a:pt x="3446541" y="171125"/>
                  </a:lnTo>
                  <a:lnTo>
                    <a:pt x="3446541" y="198955"/>
                  </a:lnTo>
                  <a:lnTo>
                    <a:pt x="3436460" y="198955"/>
                  </a:lnTo>
                  <a:lnTo>
                    <a:pt x="3436460" y="172001"/>
                  </a:lnTo>
                  <a:cubicBezTo>
                    <a:pt x="3418853" y="173334"/>
                    <a:pt x="3402025" y="174612"/>
                    <a:pt x="3385978" y="175836"/>
                  </a:cubicBezTo>
                  <a:cubicBezTo>
                    <a:pt x="3369932" y="177060"/>
                    <a:pt x="3355789" y="178119"/>
                    <a:pt x="3343550" y="179014"/>
                  </a:cubicBezTo>
                  <a:lnTo>
                    <a:pt x="3341798" y="169153"/>
                  </a:lnTo>
                  <a:lnTo>
                    <a:pt x="3363710" y="167838"/>
                  </a:lnTo>
                  <a:lnTo>
                    <a:pt x="3363710" y="77106"/>
                  </a:lnTo>
                  <a:lnTo>
                    <a:pt x="3347714" y="77106"/>
                  </a:lnTo>
                  <a:close/>
                  <a:moveTo>
                    <a:pt x="2236626" y="66382"/>
                  </a:moveTo>
                  <a:lnTo>
                    <a:pt x="2236626" y="102757"/>
                  </a:lnTo>
                  <a:lnTo>
                    <a:pt x="2280889" y="102757"/>
                  </a:lnTo>
                  <a:lnTo>
                    <a:pt x="2280889" y="66382"/>
                  </a:lnTo>
                  <a:close/>
                  <a:moveTo>
                    <a:pt x="1575736" y="65711"/>
                  </a:moveTo>
                  <a:cubicBezTo>
                    <a:pt x="1575097" y="73599"/>
                    <a:pt x="1574293" y="81228"/>
                    <a:pt x="1573325" y="88596"/>
                  </a:cubicBezTo>
                  <a:cubicBezTo>
                    <a:pt x="1572358" y="95964"/>
                    <a:pt x="1571116" y="103100"/>
                    <a:pt x="1569600" y="110002"/>
                  </a:cubicBezTo>
                  <a:lnTo>
                    <a:pt x="1639283" y="110002"/>
                  </a:lnTo>
                  <a:lnTo>
                    <a:pt x="1639283" y="65711"/>
                  </a:lnTo>
                  <a:close/>
                  <a:moveTo>
                    <a:pt x="1505834" y="65711"/>
                  </a:moveTo>
                  <a:lnTo>
                    <a:pt x="1505834" y="110002"/>
                  </a:lnTo>
                  <a:lnTo>
                    <a:pt x="1558863" y="110002"/>
                  </a:lnTo>
                  <a:cubicBezTo>
                    <a:pt x="1560369" y="103195"/>
                    <a:pt x="1561574" y="96088"/>
                    <a:pt x="1562479" y="88679"/>
                  </a:cubicBezTo>
                  <a:cubicBezTo>
                    <a:pt x="1563382" y="81270"/>
                    <a:pt x="1564150" y="73613"/>
                    <a:pt x="1564779" y="65711"/>
                  </a:cubicBezTo>
                  <a:close/>
                  <a:moveTo>
                    <a:pt x="3621020" y="62643"/>
                  </a:moveTo>
                  <a:lnTo>
                    <a:pt x="3621020" y="96197"/>
                  </a:lnTo>
                  <a:lnTo>
                    <a:pt x="3680624" y="96197"/>
                  </a:lnTo>
                  <a:lnTo>
                    <a:pt x="3680624" y="62643"/>
                  </a:lnTo>
                  <a:close/>
                  <a:moveTo>
                    <a:pt x="3550242" y="62643"/>
                  </a:moveTo>
                  <a:lnTo>
                    <a:pt x="3550242" y="96197"/>
                  </a:lnTo>
                  <a:lnTo>
                    <a:pt x="3610941" y="96197"/>
                  </a:lnTo>
                  <a:lnTo>
                    <a:pt x="3610941" y="62643"/>
                  </a:lnTo>
                  <a:close/>
                  <a:moveTo>
                    <a:pt x="2851060" y="61123"/>
                  </a:moveTo>
                  <a:lnTo>
                    <a:pt x="2861578" y="61123"/>
                  </a:lnTo>
                  <a:lnTo>
                    <a:pt x="2861578" y="198955"/>
                  </a:lnTo>
                  <a:lnTo>
                    <a:pt x="2851060" y="198955"/>
                  </a:lnTo>
                  <a:close/>
                  <a:moveTo>
                    <a:pt x="48428" y="59822"/>
                  </a:moveTo>
                  <a:lnTo>
                    <a:pt x="130573" y="59822"/>
                  </a:lnTo>
                  <a:lnTo>
                    <a:pt x="130573" y="136708"/>
                  </a:lnTo>
                  <a:lnTo>
                    <a:pt x="48428" y="136708"/>
                  </a:lnTo>
                  <a:close/>
                  <a:moveTo>
                    <a:pt x="286168" y="58480"/>
                  </a:moveTo>
                  <a:lnTo>
                    <a:pt x="286168" y="76257"/>
                  </a:lnTo>
                  <a:lnTo>
                    <a:pt x="395075" y="76257"/>
                  </a:lnTo>
                  <a:lnTo>
                    <a:pt x="395075" y="58480"/>
                  </a:lnTo>
                  <a:close/>
                  <a:moveTo>
                    <a:pt x="2113476" y="55864"/>
                  </a:moveTo>
                  <a:cubicBezTo>
                    <a:pt x="2120031" y="59634"/>
                    <a:pt x="2126423" y="64036"/>
                    <a:pt x="2132649" y="69066"/>
                  </a:cubicBezTo>
                  <a:cubicBezTo>
                    <a:pt x="2138876" y="74097"/>
                    <a:pt x="2143734" y="78827"/>
                    <a:pt x="2147221" y="83255"/>
                  </a:cubicBezTo>
                  <a:lnTo>
                    <a:pt x="2139990" y="89828"/>
                  </a:lnTo>
                  <a:cubicBezTo>
                    <a:pt x="2136306" y="85405"/>
                    <a:pt x="2131403" y="80612"/>
                    <a:pt x="2125281" y="75449"/>
                  </a:cubicBezTo>
                  <a:cubicBezTo>
                    <a:pt x="2119159" y="70285"/>
                    <a:pt x="2112887" y="65656"/>
                    <a:pt x="2106464" y="61561"/>
                  </a:cubicBezTo>
                  <a:close/>
                  <a:moveTo>
                    <a:pt x="2086961" y="52796"/>
                  </a:moveTo>
                  <a:lnTo>
                    <a:pt x="2097041" y="52796"/>
                  </a:lnTo>
                  <a:lnTo>
                    <a:pt x="2097041" y="84131"/>
                  </a:lnTo>
                  <a:cubicBezTo>
                    <a:pt x="2097046" y="86094"/>
                    <a:pt x="2097036" y="88030"/>
                    <a:pt x="2097014" y="89938"/>
                  </a:cubicBezTo>
                  <a:cubicBezTo>
                    <a:pt x="2096991" y="91846"/>
                    <a:pt x="2096927" y="93782"/>
                    <a:pt x="2096822" y="95745"/>
                  </a:cubicBezTo>
                  <a:lnTo>
                    <a:pt x="2158177" y="95745"/>
                  </a:lnTo>
                  <a:lnTo>
                    <a:pt x="2158177" y="105606"/>
                  </a:lnTo>
                  <a:lnTo>
                    <a:pt x="2098356" y="105606"/>
                  </a:lnTo>
                  <a:cubicBezTo>
                    <a:pt x="2103364" y="125706"/>
                    <a:pt x="2110933" y="143081"/>
                    <a:pt x="2121063" y="157731"/>
                  </a:cubicBezTo>
                  <a:cubicBezTo>
                    <a:pt x="2131193" y="172380"/>
                    <a:pt x="2144076" y="183346"/>
                    <a:pt x="2159712" y="190627"/>
                  </a:cubicBezTo>
                  <a:cubicBezTo>
                    <a:pt x="2158356" y="191659"/>
                    <a:pt x="2157014" y="192937"/>
                    <a:pt x="2155685" y="194462"/>
                  </a:cubicBezTo>
                  <a:cubicBezTo>
                    <a:pt x="2154356" y="195987"/>
                    <a:pt x="2153288" y="197484"/>
                    <a:pt x="2152481" y="198955"/>
                  </a:cubicBezTo>
                  <a:cubicBezTo>
                    <a:pt x="2138260" y="191742"/>
                    <a:pt x="2126272" y="181570"/>
                    <a:pt x="2116516" y="168441"/>
                  </a:cubicBezTo>
                  <a:cubicBezTo>
                    <a:pt x="2106760" y="155312"/>
                    <a:pt x="2099100" y="139771"/>
                    <a:pt x="2093535" y="121821"/>
                  </a:cubicBezTo>
                  <a:cubicBezTo>
                    <a:pt x="2090855" y="135334"/>
                    <a:pt x="2085039" y="148792"/>
                    <a:pt x="2076087" y="162195"/>
                  </a:cubicBezTo>
                  <a:cubicBezTo>
                    <a:pt x="2067134" y="175599"/>
                    <a:pt x="2053376" y="188071"/>
                    <a:pt x="2034809" y="199612"/>
                  </a:cubicBezTo>
                  <a:cubicBezTo>
                    <a:pt x="2033891" y="198466"/>
                    <a:pt x="2032713" y="197251"/>
                    <a:pt x="2031275" y="195969"/>
                  </a:cubicBezTo>
                  <a:cubicBezTo>
                    <a:pt x="2029837" y="194686"/>
                    <a:pt x="2028385" y="193636"/>
                    <a:pt x="2026920" y="192819"/>
                  </a:cubicBezTo>
                  <a:cubicBezTo>
                    <a:pt x="2041104" y="184202"/>
                    <a:pt x="2052301" y="174994"/>
                    <a:pt x="2060512" y="165192"/>
                  </a:cubicBezTo>
                  <a:cubicBezTo>
                    <a:pt x="2068722" y="155391"/>
                    <a:pt x="2074741" y="145419"/>
                    <a:pt x="2078570" y="135277"/>
                  </a:cubicBezTo>
                  <a:cubicBezTo>
                    <a:pt x="2082397" y="125135"/>
                    <a:pt x="2084829" y="115245"/>
                    <a:pt x="2085865" y="105606"/>
                  </a:cubicBezTo>
                  <a:lnTo>
                    <a:pt x="2031960" y="105606"/>
                  </a:lnTo>
                  <a:lnTo>
                    <a:pt x="2031960" y="95745"/>
                  </a:lnTo>
                  <a:lnTo>
                    <a:pt x="2086742" y="95745"/>
                  </a:lnTo>
                  <a:cubicBezTo>
                    <a:pt x="2086847" y="93673"/>
                    <a:pt x="2086911" y="91682"/>
                    <a:pt x="2086934" y="89774"/>
                  </a:cubicBezTo>
                  <a:cubicBezTo>
                    <a:pt x="2086957" y="87866"/>
                    <a:pt x="2086965" y="85985"/>
                    <a:pt x="2086961" y="84131"/>
                  </a:cubicBezTo>
                  <a:close/>
                  <a:moveTo>
                    <a:pt x="1795740" y="52344"/>
                  </a:moveTo>
                  <a:cubicBezTo>
                    <a:pt x="1795435" y="55951"/>
                    <a:pt x="1794950" y="59434"/>
                    <a:pt x="1794289" y="62794"/>
                  </a:cubicBezTo>
                  <a:cubicBezTo>
                    <a:pt x="1793626" y="66154"/>
                    <a:pt x="1792649" y="69473"/>
                    <a:pt x="1791357" y="72750"/>
                  </a:cubicBezTo>
                  <a:lnTo>
                    <a:pt x="1837374" y="72750"/>
                  </a:lnTo>
                  <a:lnTo>
                    <a:pt x="1837374" y="52344"/>
                  </a:lnTo>
                  <a:close/>
                  <a:moveTo>
                    <a:pt x="1749065" y="52344"/>
                  </a:moveTo>
                  <a:cubicBezTo>
                    <a:pt x="1748518" y="55869"/>
                    <a:pt x="1747970" y="59352"/>
                    <a:pt x="1747422" y="62794"/>
                  </a:cubicBezTo>
                  <a:cubicBezTo>
                    <a:pt x="1746875" y="66236"/>
                    <a:pt x="1746326" y="69555"/>
                    <a:pt x="1745779" y="72750"/>
                  </a:cubicBezTo>
                  <a:lnTo>
                    <a:pt x="1780182" y="72750"/>
                  </a:lnTo>
                  <a:cubicBezTo>
                    <a:pt x="1781807" y="69473"/>
                    <a:pt x="1783049" y="66154"/>
                    <a:pt x="1783907" y="62794"/>
                  </a:cubicBezTo>
                  <a:cubicBezTo>
                    <a:pt x="1784766" y="59434"/>
                    <a:pt x="1785349" y="55951"/>
                    <a:pt x="1785660" y="52344"/>
                  </a:cubicBezTo>
                  <a:close/>
                  <a:moveTo>
                    <a:pt x="1982437" y="51920"/>
                  </a:moveTo>
                  <a:cubicBezTo>
                    <a:pt x="1987582" y="55434"/>
                    <a:pt x="1992138" y="59032"/>
                    <a:pt x="1996105" y="62711"/>
                  </a:cubicBezTo>
                  <a:cubicBezTo>
                    <a:pt x="2000072" y="66391"/>
                    <a:pt x="2003478" y="70098"/>
                    <a:pt x="2006322" y="73832"/>
                  </a:cubicBezTo>
                  <a:cubicBezTo>
                    <a:pt x="2010495" y="70874"/>
                    <a:pt x="2014311" y="67861"/>
                    <a:pt x="2017772" y="64793"/>
                  </a:cubicBezTo>
                  <a:cubicBezTo>
                    <a:pt x="2021232" y="61726"/>
                    <a:pt x="2024282" y="58603"/>
                    <a:pt x="2026920" y="55426"/>
                  </a:cubicBezTo>
                  <a:lnTo>
                    <a:pt x="2035466" y="60465"/>
                  </a:lnTo>
                  <a:cubicBezTo>
                    <a:pt x="2032266" y="64081"/>
                    <a:pt x="2028641" y="67642"/>
                    <a:pt x="2024592" y="71148"/>
                  </a:cubicBezTo>
                  <a:cubicBezTo>
                    <a:pt x="2020542" y="74654"/>
                    <a:pt x="2016206" y="78105"/>
                    <a:pt x="2011581" y="81502"/>
                  </a:cubicBezTo>
                  <a:cubicBezTo>
                    <a:pt x="2016904" y="90491"/>
                    <a:pt x="2020391" y="99685"/>
                    <a:pt x="2022044" y="109085"/>
                  </a:cubicBezTo>
                  <a:cubicBezTo>
                    <a:pt x="2023697" y="118484"/>
                    <a:pt x="2024445" y="128062"/>
                    <a:pt x="2024291" y="137817"/>
                  </a:cubicBezTo>
                  <a:cubicBezTo>
                    <a:pt x="2024368" y="150568"/>
                    <a:pt x="2023665" y="161497"/>
                    <a:pt x="2022182" y="170605"/>
                  </a:cubicBezTo>
                  <a:cubicBezTo>
                    <a:pt x="2020698" y="179712"/>
                    <a:pt x="2017968" y="186752"/>
                    <a:pt x="2013992" y="191723"/>
                  </a:cubicBezTo>
                  <a:cubicBezTo>
                    <a:pt x="2012787" y="193156"/>
                    <a:pt x="2011307" y="194343"/>
                    <a:pt x="2009554" y="195284"/>
                  </a:cubicBezTo>
                  <a:cubicBezTo>
                    <a:pt x="2007801" y="196224"/>
                    <a:pt x="2005774" y="196863"/>
                    <a:pt x="2003474" y="197201"/>
                  </a:cubicBezTo>
                  <a:cubicBezTo>
                    <a:pt x="2000164" y="197735"/>
                    <a:pt x="1996594" y="198036"/>
                    <a:pt x="1992763" y="198105"/>
                  </a:cubicBezTo>
                  <a:cubicBezTo>
                    <a:pt x="1988934" y="198174"/>
                    <a:pt x="1984980" y="198091"/>
                    <a:pt x="1980903" y="197859"/>
                  </a:cubicBezTo>
                  <a:cubicBezTo>
                    <a:pt x="1980780" y="196284"/>
                    <a:pt x="1980369" y="194613"/>
                    <a:pt x="1979671" y="192846"/>
                  </a:cubicBezTo>
                  <a:cubicBezTo>
                    <a:pt x="1978972" y="191079"/>
                    <a:pt x="1978068" y="189463"/>
                    <a:pt x="1976958" y="187998"/>
                  </a:cubicBezTo>
                  <a:cubicBezTo>
                    <a:pt x="1981935" y="188327"/>
                    <a:pt x="1986391" y="188491"/>
                    <a:pt x="1990326" y="188491"/>
                  </a:cubicBezTo>
                  <a:cubicBezTo>
                    <a:pt x="1994261" y="188491"/>
                    <a:pt x="1997402" y="188327"/>
                    <a:pt x="1999748" y="187998"/>
                  </a:cubicBezTo>
                  <a:cubicBezTo>
                    <a:pt x="2001369" y="187893"/>
                    <a:pt x="2002729" y="187555"/>
                    <a:pt x="2003830" y="186984"/>
                  </a:cubicBezTo>
                  <a:cubicBezTo>
                    <a:pt x="2004930" y="186414"/>
                    <a:pt x="2005907" y="185583"/>
                    <a:pt x="2006761" y="184492"/>
                  </a:cubicBezTo>
                  <a:cubicBezTo>
                    <a:pt x="2009572" y="181009"/>
                    <a:pt x="2011563" y="175211"/>
                    <a:pt x="2012731" y="167098"/>
                  </a:cubicBezTo>
                  <a:cubicBezTo>
                    <a:pt x="2013900" y="158986"/>
                    <a:pt x="2014466" y="149080"/>
                    <a:pt x="2014430" y="137379"/>
                  </a:cubicBezTo>
                  <a:cubicBezTo>
                    <a:pt x="2014393" y="133034"/>
                    <a:pt x="2014248" y="128578"/>
                    <a:pt x="2013992" y="124013"/>
                  </a:cubicBezTo>
                  <a:cubicBezTo>
                    <a:pt x="2007801" y="131162"/>
                    <a:pt x="2000735" y="137955"/>
                    <a:pt x="1992791" y="144391"/>
                  </a:cubicBezTo>
                  <a:cubicBezTo>
                    <a:pt x="1984848" y="150828"/>
                    <a:pt x="1977014" y="156087"/>
                    <a:pt x="1969289" y="160169"/>
                  </a:cubicBezTo>
                  <a:cubicBezTo>
                    <a:pt x="1968591" y="158904"/>
                    <a:pt x="1967633" y="157489"/>
                    <a:pt x="1966413" y="155923"/>
                  </a:cubicBezTo>
                  <a:cubicBezTo>
                    <a:pt x="1965195" y="154357"/>
                    <a:pt x="1963962" y="152997"/>
                    <a:pt x="1962716" y="151842"/>
                  </a:cubicBezTo>
                  <a:cubicBezTo>
                    <a:pt x="1971868" y="147907"/>
                    <a:pt x="1981008" y="142300"/>
                    <a:pt x="1990134" y="135024"/>
                  </a:cubicBezTo>
                  <a:cubicBezTo>
                    <a:pt x="1999259" y="127747"/>
                    <a:pt x="2006701" y="120059"/>
                    <a:pt x="2012457" y="111961"/>
                  </a:cubicBezTo>
                  <a:cubicBezTo>
                    <a:pt x="2011700" y="107697"/>
                    <a:pt x="2010586" y="103515"/>
                    <a:pt x="2009116" y="99415"/>
                  </a:cubicBezTo>
                  <a:cubicBezTo>
                    <a:pt x="2007646" y="95316"/>
                    <a:pt x="2005765" y="91244"/>
                    <a:pt x="2003474" y="87199"/>
                  </a:cubicBezTo>
                  <a:cubicBezTo>
                    <a:pt x="1998096" y="90609"/>
                    <a:pt x="1992581" y="93869"/>
                    <a:pt x="1986929" y="96977"/>
                  </a:cubicBezTo>
                  <a:cubicBezTo>
                    <a:pt x="1981278" y="100087"/>
                    <a:pt x="1975544" y="102962"/>
                    <a:pt x="1969727" y="105606"/>
                  </a:cubicBezTo>
                  <a:cubicBezTo>
                    <a:pt x="1968919" y="104579"/>
                    <a:pt x="1967906" y="103456"/>
                    <a:pt x="1966687" y="102237"/>
                  </a:cubicBezTo>
                  <a:cubicBezTo>
                    <a:pt x="1965469" y="101018"/>
                    <a:pt x="1964291" y="99949"/>
                    <a:pt x="1963154" y="99032"/>
                  </a:cubicBezTo>
                  <a:cubicBezTo>
                    <a:pt x="1969212" y="96284"/>
                    <a:pt x="1975229" y="93289"/>
                    <a:pt x="1981204" y="90048"/>
                  </a:cubicBezTo>
                  <a:cubicBezTo>
                    <a:pt x="1987180" y="86807"/>
                    <a:pt x="1992924" y="83373"/>
                    <a:pt x="1998433" y="79748"/>
                  </a:cubicBezTo>
                  <a:cubicBezTo>
                    <a:pt x="1995603" y="75909"/>
                    <a:pt x="1992279" y="72139"/>
                    <a:pt x="1988463" y="68436"/>
                  </a:cubicBezTo>
                  <a:cubicBezTo>
                    <a:pt x="1984647" y="64734"/>
                    <a:pt x="1980227" y="61128"/>
                    <a:pt x="1975206" y="57617"/>
                  </a:cubicBezTo>
                  <a:close/>
                  <a:moveTo>
                    <a:pt x="275869" y="49961"/>
                  </a:moveTo>
                  <a:lnTo>
                    <a:pt x="405812" y="49961"/>
                  </a:lnTo>
                  <a:lnTo>
                    <a:pt x="405812" y="111508"/>
                  </a:lnTo>
                  <a:lnTo>
                    <a:pt x="312244" y="111508"/>
                  </a:lnTo>
                  <a:cubicBezTo>
                    <a:pt x="310478" y="114380"/>
                    <a:pt x="308533" y="117252"/>
                    <a:pt x="306410" y="120123"/>
                  </a:cubicBezTo>
                  <a:cubicBezTo>
                    <a:pt x="304287" y="122995"/>
                    <a:pt x="302068" y="125757"/>
                    <a:pt x="299754" y="128409"/>
                  </a:cubicBezTo>
                  <a:lnTo>
                    <a:pt x="393541" y="128409"/>
                  </a:lnTo>
                  <a:lnTo>
                    <a:pt x="395732" y="127750"/>
                  </a:lnTo>
                  <a:lnTo>
                    <a:pt x="402306" y="132560"/>
                  </a:lnTo>
                  <a:cubicBezTo>
                    <a:pt x="396225" y="140748"/>
                    <a:pt x="388775" y="148078"/>
                    <a:pt x="379954" y="154547"/>
                  </a:cubicBezTo>
                  <a:cubicBezTo>
                    <a:pt x="371135" y="161016"/>
                    <a:pt x="361274" y="166759"/>
                    <a:pt x="350372" y="171778"/>
                  </a:cubicBezTo>
                  <a:cubicBezTo>
                    <a:pt x="363041" y="176043"/>
                    <a:pt x="376599" y="179513"/>
                    <a:pt x="391048" y="182189"/>
                  </a:cubicBezTo>
                  <a:cubicBezTo>
                    <a:pt x="405497" y="184865"/>
                    <a:pt x="420425" y="186801"/>
                    <a:pt x="435832" y="187998"/>
                  </a:cubicBezTo>
                  <a:cubicBezTo>
                    <a:pt x="434618" y="189372"/>
                    <a:pt x="433486" y="190951"/>
                    <a:pt x="432436" y="192737"/>
                  </a:cubicBezTo>
                  <a:cubicBezTo>
                    <a:pt x="431385" y="194522"/>
                    <a:pt x="430473" y="196156"/>
                    <a:pt x="429697" y="197640"/>
                  </a:cubicBezTo>
                  <a:cubicBezTo>
                    <a:pt x="413066" y="196124"/>
                    <a:pt x="396969" y="193677"/>
                    <a:pt x="381407" y="190299"/>
                  </a:cubicBezTo>
                  <a:cubicBezTo>
                    <a:pt x="365844" y="186920"/>
                    <a:pt x="351335" y="182500"/>
                    <a:pt x="337882" y="177038"/>
                  </a:cubicBezTo>
                  <a:cubicBezTo>
                    <a:pt x="322607" y="182920"/>
                    <a:pt x="306592" y="187650"/>
                    <a:pt x="289838" y="191230"/>
                  </a:cubicBezTo>
                  <a:cubicBezTo>
                    <a:pt x="273084" y="194809"/>
                    <a:pt x="256522" y="197457"/>
                    <a:pt x="240151" y="199173"/>
                  </a:cubicBezTo>
                  <a:cubicBezTo>
                    <a:pt x="239790" y="197585"/>
                    <a:pt x="239197" y="195886"/>
                    <a:pt x="238371" y="194079"/>
                  </a:cubicBezTo>
                  <a:cubicBezTo>
                    <a:pt x="237544" y="192271"/>
                    <a:pt x="236677" y="190682"/>
                    <a:pt x="235768" y="189312"/>
                  </a:cubicBezTo>
                  <a:cubicBezTo>
                    <a:pt x="250802" y="188025"/>
                    <a:pt x="265985" y="185943"/>
                    <a:pt x="281319" y="183066"/>
                  </a:cubicBezTo>
                  <a:cubicBezTo>
                    <a:pt x="296654" y="180189"/>
                    <a:pt x="311345" y="176354"/>
                    <a:pt x="325392" y="171559"/>
                  </a:cubicBezTo>
                  <a:cubicBezTo>
                    <a:pt x="317471" y="167723"/>
                    <a:pt x="310140" y="163449"/>
                    <a:pt x="303397" y="158737"/>
                  </a:cubicBezTo>
                  <a:cubicBezTo>
                    <a:pt x="296654" y="154024"/>
                    <a:pt x="290692" y="148873"/>
                    <a:pt x="285511" y="143283"/>
                  </a:cubicBezTo>
                  <a:cubicBezTo>
                    <a:pt x="280890" y="147457"/>
                    <a:pt x="276161" y="151384"/>
                    <a:pt x="271322" y="155065"/>
                  </a:cubicBezTo>
                  <a:cubicBezTo>
                    <a:pt x="266483" y="158745"/>
                    <a:pt x="261644" y="162125"/>
                    <a:pt x="256805" y="165203"/>
                  </a:cubicBezTo>
                  <a:cubicBezTo>
                    <a:pt x="255969" y="164243"/>
                    <a:pt x="254791" y="163038"/>
                    <a:pt x="253271" y="161586"/>
                  </a:cubicBezTo>
                  <a:cubicBezTo>
                    <a:pt x="251751" y="160133"/>
                    <a:pt x="250299" y="158928"/>
                    <a:pt x="248916" y="157969"/>
                  </a:cubicBezTo>
                  <a:cubicBezTo>
                    <a:pt x="258932" y="152308"/>
                    <a:pt x="268482" y="145498"/>
                    <a:pt x="277567" y="137540"/>
                  </a:cubicBezTo>
                  <a:cubicBezTo>
                    <a:pt x="286652" y="129581"/>
                    <a:pt x="294340" y="120904"/>
                    <a:pt x="300630" y="111508"/>
                  </a:cubicBezTo>
                  <a:lnTo>
                    <a:pt x="275869" y="111508"/>
                  </a:lnTo>
                  <a:close/>
                  <a:moveTo>
                    <a:pt x="4123152" y="46674"/>
                  </a:moveTo>
                  <a:lnTo>
                    <a:pt x="4214309" y="46674"/>
                  </a:lnTo>
                  <a:lnTo>
                    <a:pt x="4214309" y="56289"/>
                  </a:lnTo>
                  <a:lnTo>
                    <a:pt x="4171580" y="56289"/>
                  </a:lnTo>
                  <a:lnTo>
                    <a:pt x="4171580" y="92691"/>
                  </a:lnTo>
                  <a:lnTo>
                    <a:pt x="4209270" y="92691"/>
                  </a:lnTo>
                  <a:lnTo>
                    <a:pt x="4209270" y="102086"/>
                  </a:lnTo>
                  <a:lnTo>
                    <a:pt x="4171580" y="102086"/>
                  </a:lnTo>
                  <a:lnTo>
                    <a:pt x="4171580" y="142652"/>
                  </a:lnTo>
                  <a:lnTo>
                    <a:pt x="4216720" y="142652"/>
                  </a:lnTo>
                  <a:lnTo>
                    <a:pt x="4216720" y="152047"/>
                  </a:lnTo>
                  <a:lnTo>
                    <a:pt x="4120961" y="152047"/>
                  </a:lnTo>
                  <a:lnTo>
                    <a:pt x="4120961" y="142652"/>
                  </a:lnTo>
                  <a:lnTo>
                    <a:pt x="4161500" y="142652"/>
                  </a:lnTo>
                  <a:lnTo>
                    <a:pt x="4161500" y="102086"/>
                  </a:lnTo>
                  <a:lnTo>
                    <a:pt x="4126878" y="102086"/>
                  </a:lnTo>
                  <a:lnTo>
                    <a:pt x="4126878" y="92691"/>
                  </a:lnTo>
                  <a:lnTo>
                    <a:pt x="4161500" y="92691"/>
                  </a:lnTo>
                  <a:lnTo>
                    <a:pt x="4161500" y="56289"/>
                  </a:lnTo>
                  <a:lnTo>
                    <a:pt x="4123152" y="56289"/>
                  </a:lnTo>
                  <a:close/>
                  <a:moveTo>
                    <a:pt x="2331727" y="36361"/>
                  </a:moveTo>
                  <a:cubicBezTo>
                    <a:pt x="2334430" y="54148"/>
                    <a:pt x="2337899" y="70892"/>
                    <a:pt x="2342136" y="86596"/>
                  </a:cubicBezTo>
                  <a:cubicBezTo>
                    <a:pt x="2346372" y="102300"/>
                    <a:pt x="2351595" y="116745"/>
                    <a:pt x="2357803" y="129929"/>
                  </a:cubicBezTo>
                  <a:cubicBezTo>
                    <a:pt x="2364851" y="117101"/>
                    <a:pt x="2371024" y="102876"/>
                    <a:pt x="2376319" y="87254"/>
                  </a:cubicBezTo>
                  <a:cubicBezTo>
                    <a:pt x="2381615" y="71632"/>
                    <a:pt x="2385815" y="54668"/>
                    <a:pt x="2388919" y="36361"/>
                  </a:cubicBezTo>
                  <a:close/>
                  <a:moveTo>
                    <a:pt x="2649132" y="30870"/>
                  </a:moveTo>
                  <a:cubicBezTo>
                    <a:pt x="2640295" y="31107"/>
                    <a:pt x="2633088" y="34962"/>
                    <a:pt x="2627512" y="42433"/>
                  </a:cubicBezTo>
                  <a:cubicBezTo>
                    <a:pt x="2621936" y="49904"/>
                    <a:pt x="2619059" y="59567"/>
                    <a:pt x="2618880" y="71422"/>
                  </a:cubicBezTo>
                  <a:cubicBezTo>
                    <a:pt x="2618830" y="83154"/>
                    <a:pt x="2621397" y="92680"/>
                    <a:pt x="2626581" y="100001"/>
                  </a:cubicBezTo>
                  <a:cubicBezTo>
                    <a:pt x="2631764" y="107321"/>
                    <a:pt x="2639866" y="111093"/>
                    <a:pt x="2650886" y="111317"/>
                  </a:cubicBezTo>
                  <a:cubicBezTo>
                    <a:pt x="2656864" y="111381"/>
                    <a:pt x="2663047" y="109554"/>
                    <a:pt x="2669437" y="105837"/>
                  </a:cubicBezTo>
                  <a:cubicBezTo>
                    <a:pt x="2675826" y="102119"/>
                    <a:pt x="2682064" y="96128"/>
                    <a:pt x="2688152" y="87862"/>
                  </a:cubicBezTo>
                  <a:cubicBezTo>
                    <a:pt x="2687513" y="70239"/>
                    <a:pt x="2683969" y="56384"/>
                    <a:pt x="2677520" y="46296"/>
                  </a:cubicBezTo>
                  <a:cubicBezTo>
                    <a:pt x="2671072" y="36208"/>
                    <a:pt x="2661609" y="31066"/>
                    <a:pt x="2649132" y="30870"/>
                  </a:cubicBezTo>
                  <a:close/>
                  <a:moveTo>
                    <a:pt x="4401062" y="28473"/>
                  </a:moveTo>
                  <a:lnTo>
                    <a:pt x="4401062" y="80406"/>
                  </a:lnTo>
                  <a:lnTo>
                    <a:pt x="4454748" y="80406"/>
                  </a:lnTo>
                  <a:lnTo>
                    <a:pt x="4454748" y="28473"/>
                  </a:lnTo>
                  <a:close/>
                  <a:moveTo>
                    <a:pt x="1530376" y="28021"/>
                  </a:moveTo>
                  <a:cubicBezTo>
                    <a:pt x="1526656" y="32746"/>
                    <a:pt x="1522702" y="37443"/>
                    <a:pt x="1518516" y="42114"/>
                  </a:cubicBezTo>
                  <a:cubicBezTo>
                    <a:pt x="1514330" y="46784"/>
                    <a:pt x="1509883" y="51372"/>
                    <a:pt x="1505176" y="55877"/>
                  </a:cubicBezTo>
                  <a:lnTo>
                    <a:pt x="1570696" y="55877"/>
                  </a:lnTo>
                  <a:cubicBezTo>
                    <a:pt x="1574475" y="51948"/>
                    <a:pt x="1578201" y="47524"/>
                    <a:pt x="1581871" y="42607"/>
                  </a:cubicBezTo>
                  <a:cubicBezTo>
                    <a:pt x="1585542" y="37690"/>
                    <a:pt x="1588829" y="32828"/>
                    <a:pt x="1591732" y="28021"/>
                  </a:cubicBezTo>
                  <a:close/>
                  <a:moveTo>
                    <a:pt x="2393521" y="25624"/>
                  </a:moveTo>
                  <a:lnTo>
                    <a:pt x="2400095" y="27596"/>
                  </a:lnTo>
                  <a:cubicBezTo>
                    <a:pt x="2396776" y="50710"/>
                    <a:pt x="2392019" y="71700"/>
                    <a:pt x="2385824" y="90568"/>
                  </a:cubicBezTo>
                  <a:cubicBezTo>
                    <a:pt x="2379629" y="109436"/>
                    <a:pt x="2372188" y="126208"/>
                    <a:pt x="2363501" y="140886"/>
                  </a:cubicBezTo>
                  <a:cubicBezTo>
                    <a:pt x="2369289" y="151221"/>
                    <a:pt x="2375955" y="160460"/>
                    <a:pt x="2383496" y="168605"/>
                  </a:cubicBezTo>
                  <a:cubicBezTo>
                    <a:pt x="2391038" y="176749"/>
                    <a:pt x="2399565" y="183579"/>
                    <a:pt x="2409079" y="189094"/>
                  </a:cubicBezTo>
                  <a:cubicBezTo>
                    <a:pt x="2407719" y="190116"/>
                    <a:pt x="2406331" y="191358"/>
                    <a:pt x="2404916" y="192819"/>
                  </a:cubicBezTo>
                  <a:cubicBezTo>
                    <a:pt x="2403500" y="194279"/>
                    <a:pt x="2402332" y="195740"/>
                    <a:pt x="2401409" y="197201"/>
                  </a:cubicBezTo>
                  <a:cubicBezTo>
                    <a:pt x="2392343" y="191614"/>
                    <a:pt x="2384181" y="184930"/>
                    <a:pt x="2376922" y="177151"/>
                  </a:cubicBezTo>
                  <a:cubicBezTo>
                    <a:pt x="2369663" y="169372"/>
                    <a:pt x="2363144" y="160497"/>
                    <a:pt x="2357365" y="150527"/>
                  </a:cubicBezTo>
                  <a:cubicBezTo>
                    <a:pt x="2350554" y="160831"/>
                    <a:pt x="2343304" y="170025"/>
                    <a:pt x="2335616" y="178110"/>
                  </a:cubicBezTo>
                  <a:cubicBezTo>
                    <a:pt x="2327929" y="186194"/>
                    <a:pt x="2319912" y="193143"/>
                    <a:pt x="2311567" y="198955"/>
                  </a:cubicBezTo>
                  <a:cubicBezTo>
                    <a:pt x="2310659" y="197576"/>
                    <a:pt x="2309572" y="196115"/>
                    <a:pt x="2308307" y="194572"/>
                  </a:cubicBezTo>
                  <a:cubicBezTo>
                    <a:pt x="2307043" y="193028"/>
                    <a:pt x="2305793" y="191787"/>
                    <a:pt x="2304555" y="190847"/>
                  </a:cubicBezTo>
                  <a:cubicBezTo>
                    <a:pt x="2313133" y="185232"/>
                    <a:pt x="2321396" y="178165"/>
                    <a:pt x="2329344" y="169646"/>
                  </a:cubicBezTo>
                  <a:cubicBezTo>
                    <a:pt x="2337292" y="161128"/>
                    <a:pt x="2344733" y="151322"/>
                    <a:pt x="2351667" y="140228"/>
                  </a:cubicBezTo>
                  <a:cubicBezTo>
                    <a:pt x="2344587" y="125944"/>
                    <a:pt x="2338643" y="110084"/>
                    <a:pt x="2333836" y="92650"/>
                  </a:cubicBezTo>
                  <a:cubicBezTo>
                    <a:pt x="2329029" y="75216"/>
                    <a:pt x="2325112" y="56452"/>
                    <a:pt x="2322086" y="36361"/>
                  </a:cubicBezTo>
                  <a:lnTo>
                    <a:pt x="2309157" y="36361"/>
                  </a:lnTo>
                  <a:lnTo>
                    <a:pt x="2309157" y="26281"/>
                  </a:lnTo>
                  <a:lnTo>
                    <a:pt x="2391768" y="26281"/>
                  </a:lnTo>
                  <a:close/>
                  <a:moveTo>
                    <a:pt x="1847454" y="24734"/>
                  </a:moveTo>
                  <a:lnTo>
                    <a:pt x="1847454" y="43825"/>
                  </a:lnTo>
                  <a:lnTo>
                    <a:pt x="1885802" y="43825"/>
                  </a:lnTo>
                  <a:lnTo>
                    <a:pt x="1885802" y="24734"/>
                  </a:lnTo>
                  <a:close/>
                  <a:moveTo>
                    <a:pt x="1795959" y="24734"/>
                  </a:moveTo>
                  <a:lnTo>
                    <a:pt x="1795959" y="42728"/>
                  </a:lnTo>
                  <a:lnTo>
                    <a:pt x="1795959" y="43825"/>
                  </a:lnTo>
                  <a:lnTo>
                    <a:pt x="1837374" y="43825"/>
                  </a:lnTo>
                  <a:lnTo>
                    <a:pt x="1837374" y="24734"/>
                  </a:lnTo>
                  <a:close/>
                  <a:moveTo>
                    <a:pt x="2236626" y="21461"/>
                  </a:moveTo>
                  <a:lnTo>
                    <a:pt x="2236626" y="56959"/>
                  </a:lnTo>
                  <a:lnTo>
                    <a:pt x="2280889" y="56959"/>
                  </a:lnTo>
                  <a:lnTo>
                    <a:pt x="2280889" y="21461"/>
                  </a:lnTo>
                  <a:close/>
                  <a:moveTo>
                    <a:pt x="10492" y="20790"/>
                  </a:moveTo>
                  <a:lnTo>
                    <a:pt x="10492" y="176836"/>
                  </a:lnTo>
                  <a:lnTo>
                    <a:pt x="169167" y="176836"/>
                  </a:lnTo>
                  <a:lnTo>
                    <a:pt x="169167" y="20790"/>
                  </a:lnTo>
                  <a:close/>
                  <a:moveTo>
                    <a:pt x="2649351" y="20379"/>
                  </a:moveTo>
                  <a:cubicBezTo>
                    <a:pt x="2665019" y="20451"/>
                    <a:pt x="2677463" y="26766"/>
                    <a:pt x="2686683" y="39325"/>
                  </a:cubicBezTo>
                  <a:cubicBezTo>
                    <a:pt x="2695904" y="51883"/>
                    <a:pt x="2700621" y="70254"/>
                    <a:pt x="2700834" y="94438"/>
                  </a:cubicBezTo>
                  <a:cubicBezTo>
                    <a:pt x="2700682" y="116744"/>
                    <a:pt x="2697994" y="134605"/>
                    <a:pt x="2692772" y="148021"/>
                  </a:cubicBezTo>
                  <a:cubicBezTo>
                    <a:pt x="2687550" y="161438"/>
                    <a:pt x="2680708" y="171116"/>
                    <a:pt x="2672247" y="177058"/>
                  </a:cubicBezTo>
                  <a:cubicBezTo>
                    <a:pt x="2663785" y="182999"/>
                    <a:pt x="2654619" y="185911"/>
                    <a:pt x="2644748" y="185793"/>
                  </a:cubicBezTo>
                  <a:cubicBezTo>
                    <a:pt x="2637002" y="185716"/>
                    <a:pt x="2630244" y="184286"/>
                    <a:pt x="2624474" y="181502"/>
                  </a:cubicBezTo>
                  <a:cubicBezTo>
                    <a:pt x="2618704" y="178718"/>
                    <a:pt x="2613706" y="175044"/>
                    <a:pt x="2609478" y="170479"/>
                  </a:cubicBezTo>
                  <a:lnTo>
                    <a:pt x="2617131" y="162148"/>
                  </a:lnTo>
                  <a:cubicBezTo>
                    <a:pt x="2620769" y="166323"/>
                    <a:pt x="2624942" y="169484"/>
                    <a:pt x="2629650" y="171630"/>
                  </a:cubicBezTo>
                  <a:cubicBezTo>
                    <a:pt x="2634358" y="173777"/>
                    <a:pt x="2639464" y="174855"/>
                    <a:pt x="2644967" y="174864"/>
                  </a:cubicBezTo>
                  <a:cubicBezTo>
                    <a:pt x="2656380" y="175211"/>
                    <a:pt x="2666217" y="169694"/>
                    <a:pt x="2674479" y="158315"/>
                  </a:cubicBezTo>
                  <a:cubicBezTo>
                    <a:pt x="2682740" y="146937"/>
                    <a:pt x="2687371" y="127617"/>
                    <a:pt x="2688371" y="100357"/>
                  </a:cubicBezTo>
                  <a:cubicBezTo>
                    <a:pt x="2683074" y="106802"/>
                    <a:pt x="2677118" y="111928"/>
                    <a:pt x="2670505" y="115738"/>
                  </a:cubicBezTo>
                  <a:cubicBezTo>
                    <a:pt x="2663893" y="119548"/>
                    <a:pt x="2656842" y="121498"/>
                    <a:pt x="2649351" y="121588"/>
                  </a:cubicBezTo>
                  <a:cubicBezTo>
                    <a:pt x="2635853" y="121526"/>
                    <a:pt x="2625318" y="117220"/>
                    <a:pt x="2617746" y="108671"/>
                  </a:cubicBezTo>
                  <a:cubicBezTo>
                    <a:pt x="2610174" y="100122"/>
                    <a:pt x="2606325" y="87705"/>
                    <a:pt x="2606198" y="71422"/>
                  </a:cubicBezTo>
                  <a:cubicBezTo>
                    <a:pt x="2606544" y="56157"/>
                    <a:pt x="2610832" y="43896"/>
                    <a:pt x="2619061" y="34639"/>
                  </a:cubicBezTo>
                  <a:cubicBezTo>
                    <a:pt x="2627290" y="25382"/>
                    <a:pt x="2637388" y="20629"/>
                    <a:pt x="2649351" y="20379"/>
                  </a:cubicBezTo>
                  <a:close/>
                  <a:moveTo>
                    <a:pt x="2515799" y="20379"/>
                  </a:moveTo>
                  <a:cubicBezTo>
                    <a:pt x="2523215" y="20442"/>
                    <a:pt x="2529699" y="21846"/>
                    <a:pt x="2535249" y="24588"/>
                  </a:cubicBezTo>
                  <a:cubicBezTo>
                    <a:pt x="2540800" y="27331"/>
                    <a:pt x="2545634" y="31032"/>
                    <a:pt x="2549752" y="35692"/>
                  </a:cubicBezTo>
                  <a:lnTo>
                    <a:pt x="2542099" y="44024"/>
                  </a:lnTo>
                  <a:cubicBezTo>
                    <a:pt x="2538658" y="39849"/>
                    <a:pt x="2534696" y="36689"/>
                    <a:pt x="2530211" y="34542"/>
                  </a:cubicBezTo>
                  <a:cubicBezTo>
                    <a:pt x="2525727" y="32395"/>
                    <a:pt x="2520996" y="31317"/>
                    <a:pt x="2516017" y="31308"/>
                  </a:cubicBezTo>
                  <a:cubicBezTo>
                    <a:pt x="2503627" y="30957"/>
                    <a:pt x="2493169" y="36428"/>
                    <a:pt x="2484642" y="47719"/>
                  </a:cubicBezTo>
                  <a:cubicBezTo>
                    <a:pt x="2476116" y="59011"/>
                    <a:pt x="2471522" y="78230"/>
                    <a:pt x="2470860" y="105377"/>
                  </a:cubicBezTo>
                  <a:cubicBezTo>
                    <a:pt x="2476193" y="98855"/>
                    <a:pt x="2482186" y="93774"/>
                    <a:pt x="2488835" y="90133"/>
                  </a:cubicBezTo>
                  <a:cubicBezTo>
                    <a:pt x="2495485" y="86492"/>
                    <a:pt x="2502354" y="84642"/>
                    <a:pt x="2509441" y="84583"/>
                  </a:cubicBezTo>
                  <a:cubicBezTo>
                    <a:pt x="2523141" y="84618"/>
                    <a:pt x="2533768" y="88869"/>
                    <a:pt x="2541321" y="97337"/>
                  </a:cubicBezTo>
                  <a:cubicBezTo>
                    <a:pt x="2548874" y="105804"/>
                    <a:pt x="2552705" y="118275"/>
                    <a:pt x="2552813" y="134750"/>
                  </a:cubicBezTo>
                  <a:cubicBezTo>
                    <a:pt x="2552468" y="150015"/>
                    <a:pt x="2548180" y="162276"/>
                    <a:pt x="2539950" y="171533"/>
                  </a:cubicBezTo>
                  <a:cubicBezTo>
                    <a:pt x="2531722" y="180789"/>
                    <a:pt x="2521625" y="185543"/>
                    <a:pt x="2509661" y="185793"/>
                  </a:cubicBezTo>
                  <a:cubicBezTo>
                    <a:pt x="2494002" y="185712"/>
                    <a:pt x="2481594" y="179032"/>
                    <a:pt x="2472438" y="165752"/>
                  </a:cubicBezTo>
                  <a:cubicBezTo>
                    <a:pt x="2463281" y="152471"/>
                    <a:pt x="2458601" y="133077"/>
                    <a:pt x="2458396" y="107569"/>
                  </a:cubicBezTo>
                  <a:cubicBezTo>
                    <a:pt x="2458549" y="86212"/>
                    <a:pt x="2461285" y="69132"/>
                    <a:pt x="2466604" y="56332"/>
                  </a:cubicBezTo>
                  <a:cubicBezTo>
                    <a:pt x="2471924" y="43531"/>
                    <a:pt x="2478912" y="34310"/>
                    <a:pt x="2487569" y="28668"/>
                  </a:cubicBezTo>
                  <a:cubicBezTo>
                    <a:pt x="2496225" y="23025"/>
                    <a:pt x="2505635" y="20263"/>
                    <a:pt x="2515799" y="20379"/>
                  </a:cubicBezTo>
                  <a:close/>
                  <a:moveTo>
                    <a:pt x="3621020" y="20132"/>
                  </a:moveTo>
                  <a:lnTo>
                    <a:pt x="3621020" y="53248"/>
                  </a:lnTo>
                  <a:lnTo>
                    <a:pt x="3680624" y="53248"/>
                  </a:lnTo>
                  <a:lnTo>
                    <a:pt x="3680624" y="20132"/>
                  </a:lnTo>
                  <a:close/>
                  <a:moveTo>
                    <a:pt x="3550242" y="20132"/>
                  </a:moveTo>
                  <a:lnTo>
                    <a:pt x="3550242" y="53248"/>
                  </a:lnTo>
                  <a:lnTo>
                    <a:pt x="3610941" y="53248"/>
                  </a:lnTo>
                  <a:lnTo>
                    <a:pt x="3610941" y="20132"/>
                  </a:lnTo>
                  <a:close/>
                  <a:moveTo>
                    <a:pt x="4390982" y="18831"/>
                  </a:moveTo>
                  <a:lnTo>
                    <a:pt x="4465047" y="18831"/>
                  </a:lnTo>
                  <a:lnTo>
                    <a:pt x="4465047" y="89828"/>
                  </a:lnTo>
                  <a:lnTo>
                    <a:pt x="4390982" y="89828"/>
                  </a:lnTo>
                  <a:close/>
                  <a:moveTo>
                    <a:pt x="3162921" y="17503"/>
                  </a:moveTo>
                  <a:lnTo>
                    <a:pt x="3162921" y="55220"/>
                  </a:lnTo>
                  <a:lnTo>
                    <a:pt x="3192530" y="55220"/>
                  </a:lnTo>
                  <a:lnTo>
                    <a:pt x="3192530" y="17503"/>
                  </a:lnTo>
                  <a:close/>
                  <a:moveTo>
                    <a:pt x="3125449" y="17503"/>
                  </a:moveTo>
                  <a:lnTo>
                    <a:pt x="3125449" y="55220"/>
                  </a:lnTo>
                  <a:lnTo>
                    <a:pt x="3154621" y="55220"/>
                  </a:lnTo>
                  <a:lnTo>
                    <a:pt x="3154621" y="17503"/>
                  </a:lnTo>
                  <a:close/>
                  <a:moveTo>
                    <a:pt x="3089293" y="17503"/>
                  </a:moveTo>
                  <a:lnTo>
                    <a:pt x="3089293" y="55220"/>
                  </a:lnTo>
                  <a:lnTo>
                    <a:pt x="3117150" y="55220"/>
                  </a:lnTo>
                  <a:lnTo>
                    <a:pt x="3117150" y="17503"/>
                  </a:lnTo>
                  <a:close/>
                  <a:moveTo>
                    <a:pt x="3371380" y="16846"/>
                  </a:moveTo>
                  <a:lnTo>
                    <a:pt x="3371380" y="43606"/>
                  </a:lnTo>
                  <a:lnTo>
                    <a:pt x="3437118" y="43606"/>
                  </a:lnTo>
                  <a:lnTo>
                    <a:pt x="3437118" y="16846"/>
                  </a:lnTo>
                  <a:close/>
                  <a:moveTo>
                    <a:pt x="4101897" y="13586"/>
                  </a:moveTo>
                  <a:lnTo>
                    <a:pt x="4219350" y="13586"/>
                  </a:lnTo>
                  <a:lnTo>
                    <a:pt x="4219350" y="23639"/>
                  </a:lnTo>
                  <a:lnTo>
                    <a:pt x="4111978" y="23639"/>
                  </a:lnTo>
                  <a:lnTo>
                    <a:pt x="4111978" y="178370"/>
                  </a:lnTo>
                  <a:lnTo>
                    <a:pt x="4222636" y="178370"/>
                  </a:lnTo>
                  <a:lnTo>
                    <a:pt x="4222636" y="188203"/>
                  </a:lnTo>
                  <a:lnTo>
                    <a:pt x="4101897" y="188203"/>
                  </a:lnTo>
                  <a:close/>
                  <a:moveTo>
                    <a:pt x="2210111" y="11600"/>
                  </a:moveTo>
                  <a:lnTo>
                    <a:pt x="2308719" y="11600"/>
                  </a:lnTo>
                  <a:lnTo>
                    <a:pt x="2308719" y="21461"/>
                  </a:lnTo>
                  <a:lnTo>
                    <a:pt x="2291188" y="21461"/>
                  </a:lnTo>
                  <a:lnTo>
                    <a:pt x="2291188" y="143077"/>
                  </a:lnTo>
                  <a:lnTo>
                    <a:pt x="2310471" y="139571"/>
                  </a:lnTo>
                  <a:lnTo>
                    <a:pt x="2311129" y="148993"/>
                  </a:lnTo>
                  <a:lnTo>
                    <a:pt x="2291188" y="152718"/>
                  </a:lnTo>
                  <a:lnTo>
                    <a:pt x="2291188" y="198735"/>
                  </a:lnTo>
                  <a:lnTo>
                    <a:pt x="2280889" y="198735"/>
                  </a:lnTo>
                  <a:lnTo>
                    <a:pt x="2280889" y="154690"/>
                  </a:lnTo>
                  <a:cubicBezTo>
                    <a:pt x="2267979" y="157101"/>
                    <a:pt x="2255561" y="159347"/>
                    <a:pt x="2243637" y="161429"/>
                  </a:cubicBezTo>
                  <a:cubicBezTo>
                    <a:pt x="2231713" y="163510"/>
                    <a:pt x="2220830" y="165428"/>
                    <a:pt x="2210987" y="167181"/>
                  </a:cubicBezTo>
                  <a:lnTo>
                    <a:pt x="2208577" y="156882"/>
                  </a:lnTo>
                  <a:lnTo>
                    <a:pt x="2226326" y="154033"/>
                  </a:lnTo>
                  <a:lnTo>
                    <a:pt x="2226326" y="21461"/>
                  </a:lnTo>
                  <a:lnTo>
                    <a:pt x="2210111" y="21461"/>
                  </a:lnTo>
                  <a:close/>
                  <a:moveTo>
                    <a:pt x="3539944" y="10299"/>
                  </a:moveTo>
                  <a:lnTo>
                    <a:pt x="3690923" y="10299"/>
                  </a:lnTo>
                  <a:lnTo>
                    <a:pt x="3690923" y="105812"/>
                  </a:lnTo>
                  <a:lnTo>
                    <a:pt x="3539944" y="105812"/>
                  </a:lnTo>
                  <a:close/>
                  <a:moveTo>
                    <a:pt x="0" y="10299"/>
                  </a:moveTo>
                  <a:lnTo>
                    <a:pt x="179877" y="10299"/>
                  </a:lnTo>
                  <a:lnTo>
                    <a:pt x="179877" y="198722"/>
                  </a:lnTo>
                  <a:lnTo>
                    <a:pt x="169167" y="198722"/>
                  </a:lnTo>
                  <a:lnTo>
                    <a:pt x="169167" y="186889"/>
                  </a:lnTo>
                  <a:lnTo>
                    <a:pt x="10492" y="186889"/>
                  </a:lnTo>
                  <a:lnTo>
                    <a:pt x="10492" y="198722"/>
                  </a:lnTo>
                  <a:lnTo>
                    <a:pt x="0" y="198722"/>
                  </a:lnTo>
                  <a:close/>
                  <a:moveTo>
                    <a:pt x="3079679" y="8327"/>
                  </a:moveTo>
                  <a:lnTo>
                    <a:pt x="3202364" y="8327"/>
                  </a:lnTo>
                  <a:lnTo>
                    <a:pt x="3202364" y="64396"/>
                  </a:lnTo>
                  <a:lnTo>
                    <a:pt x="3127862" y="64396"/>
                  </a:lnTo>
                  <a:lnTo>
                    <a:pt x="3132687" y="65713"/>
                  </a:lnTo>
                  <a:cubicBezTo>
                    <a:pt x="3131262" y="69000"/>
                    <a:pt x="3129672" y="72190"/>
                    <a:pt x="3127919" y="75285"/>
                  </a:cubicBezTo>
                  <a:cubicBezTo>
                    <a:pt x="3126165" y="78380"/>
                    <a:pt x="3124250" y="81406"/>
                    <a:pt x="3122174" y="84364"/>
                  </a:cubicBezTo>
                  <a:lnTo>
                    <a:pt x="3184634" y="84364"/>
                  </a:lnTo>
                  <a:lnTo>
                    <a:pt x="3186608" y="83706"/>
                  </a:lnTo>
                  <a:lnTo>
                    <a:pt x="3192967" y="87423"/>
                  </a:lnTo>
                  <a:cubicBezTo>
                    <a:pt x="3186668" y="104007"/>
                    <a:pt x="3177801" y="118069"/>
                    <a:pt x="3166367" y="129607"/>
                  </a:cubicBezTo>
                  <a:cubicBezTo>
                    <a:pt x="3154934" y="141146"/>
                    <a:pt x="3141882" y="150567"/>
                    <a:pt x="3127214" y="157870"/>
                  </a:cubicBezTo>
                  <a:cubicBezTo>
                    <a:pt x="3112546" y="165173"/>
                    <a:pt x="3097211" y="170763"/>
                    <a:pt x="3081209" y="174641"/>
                  </a:cubicBezTo>
                  <a:cubicBezTo>
                    <a:pt x="3080521" y="173281"/>
                    <a:pt x="3079655" y="171837"/>
                    <a:pt x="3078610" y="170313"/>
                  </a:cubicBezTo>
                  <a:cubicBezTo>
                    <a:pt x="3077564" y="168787"/>
                    <a:pt x="3076532" y="167454"/>
                    <a:pt x="3075513" y="166313"/>
                  </a:cubicBezTo>
                  <a:cubicBezTo>
                    <a:pt x="3086859" y="163810"/>
                    <a:pt x="3097949" y="160376"/>
                    <a:pt x="3108783" y="156010"/>
                  </a:cubicBezTo>
                  <a:cubicBezTo>
                    <a:pt x="3119616" y="151644"/>
                    <a:pt x="3129778" y="146238"/>
                    <a:pt x="3139268" y="139790"/>
                  </a:cubicBezTo>
                  <a:cubicBezTo>
                    <a:pt x="3134845" y="135835"/>
                    <a:pt x="3129770" y="131525"/>
                    <a:pt x="3124040" y="126858"/>
                  </a:cubicBezTo>
                  <a:cubicBezTo>
                    <a:pt x="3118311" y="122191"/>
                    <a:pt x="3112797" y="117880"/>
                    <a:pt x="3107499" y="113925"/>
                  </a:cubicBezTo>
                  <a:lnTo>
                    <a:pt x="3114519" y="108226"/>
                  </a:lnTo>
                  <a:cubicBezTo>
                    <a:pt x="3120040" y="112199"/>
                    <a:pt x="3125787" y="116529"/>
                    <a:pt x="3131760" y="121214"/>
                  </a:cubicBezTo>
                  <a:cubicBezTo>
                    <a:pt x="3137733" y="125899"/>
                    <a:pt x="3142940" y="130118"/>
                    <a:pt x="3147383" y="133872"/>
                  </a:cubicBezTo>
                  <a:cubicBezTo>
                    <a:pt x="3154201" y="128493"/>
                    <a:pt x="3160324" y="122428"/>
                    <a:pt x="3165752" y="115679"/>
                  </a:cubicBezTo>
                  <a:cubicBezTo>
                    <a:pt x="3171180" y="108930"/>
                    <a:pt x="3175719" y="101550"/>
                    <a:pt x="3179370" y="93540"/>
                  </a:cubicBezTo>
                  <a:lnTo>
                    <a:pt x="3115176" y="93540"/>
                  </a:lnTo>
                  <a:cubicBezTo>
                    <a:pt x="3110313" y="99358"/>
                    <a:pt x="3105068" y="104656"/>
                    <a:pt x="3099441" y="109432"/>
                  </a:cubicBezTo>
                  <a:cubicBezTo>
                    <a:pt x="3093815" y="114209"/>
                    <a:pt x="3088028" y="118410"/>
                    <a:pt x="3082082" y="122035"/>
                  </a:cubicBezTo>
                  <a:cubicBezTo>
                    <a:pt x="3081136" y="121090"/>
                    <a:pt x="3079859" y="119967"/>
                    <a:pt x="3078252" y="118665"/>
                  </a:cubicBezTo>
                  <a:cubicBezTo>
                    <a:pt x="3076646" y="117364"/>
                    <a:pt x="3075147" y="116296"/>
                    <a:pt x="3073759" y="115460"/>
                  </a:cubicBezTo>
                  <a:cubicBezTo>
                    <a:pt x="3084178" y="109607"/>
                    <a:pt x="3093616" y="102359"/>
                    <a:pt x="3102073" y="93715"/>
                  </a:cubicBezTo>
                  <a:cubicBezTo>
                    <a:pt x="3110529" y="85071"/>
                    <a:pt x="3117229" y="75298"/>
                    <a:pt x="3122174" y="64396"/>
                  </a:cubicBezTo>
                  <a:lnTo>
                    <a:pt x="3079679" y="64396"/>
                  </a:lnTo>
                  <a:close/>
                  <a:moveTo>
                    <a:pt x="3361519" y="7888"/>
                  </a:moveTo>
                  <a:lnTo>
                    <a:pt x="3447417" y="7888"/>
                  </a:lnTo>
                  <a:lnTo>
                    <a:pt x="3447417" y="52344"/>
                  </a:lnTo>
                  <a:lnTo>
                    <a:pt x="3361519" y="52344"/>
                  </a:lnTo>
                  <a:close/>
                  <a:moveTo>
                    <a:pt x="3027732" y="7669"/>
                  </a:moveTo>
                  <a:cubicBezTo>
                    <a:pt x="3034292" y="13240"/>
                    <a:pt x="3040839" y="19324"/>
                    <a:pt x="3047372" y="25922"/>
                  </a:cubicBezTo>
                  <a:cubicBezTo>
                    <a:pt x="3053905" y="32520"/>
                    <a:pt x="3059193" y="38338"/>
                    <a:pt x="3063235" y="43379"/>
                  </a:cubicBezTo>
                  <a:lnTo>
                    <a:pt x="3055123" y="49957"/>
                  </a:lnTo>
                  <a:cubicBezTo>
                    <a:pt x="3051293" y="44808"/>
                    <a:pt x="3046135" y="38824"/>
                    <a:pt x="3039647" y="32005"/>
                  </a:cubicBezTo>
                  <a:cubicBezTo>
                    <a:pt x="3033160" y="25186"/>
                    <a:pt x="3026632" y="18823"/>
                    <a:pt x="3020062" y="12914"/>
                  </a:cubicBezTo>
                  <a:close/>
                  <a:moveTo>
                    <a:pt x="4317574" y="862"/>
                  </a:moveTo>
                  <a:lnTo>
                    <a:pt x="4328092" y="862"/>
                  </a:lnTo>
                  <a:cubicBezTo>
                    <a:pt x="4327654" y="9190"/>
                    <a:pt x="4326996" y="17078"/>
                    <a:pt x="4326120" y="24529"/>
                  </a:cubicBezTo>
                  <a:lnTo>
                    <a:pt x="4371479" y="24529"/>
                  </a:lnTo>
                  <a:cubicBezTo>
                    <a:pt x="4371474" y="24647"/>
                    <a:pt x="4371430" y="25286"/>
                    <a:pt x="4371342" y="26446"/>
                  </a:cubicBezTo>
                  <a:cubicBezTo>
                    <a:pt x="4371256" y="27606"/>
                    <a:pt x="4371156" y="28573"/>
                    <a:pt x="4371041" y="29349"/>
                  </a:cubicBezTo>
                  <a:cubicBezTo>
                    <a:pt x="4369580" y="48852"/>
                    <a:pt x="4368064" y="63095"/>
                    <a:pt x="4366494" y="72079"/>
                  </a:cubicBezTo>
                  <a:cubicBezTo>
                    <a:pt x="4364924" y="81063"/>
                    <a:pt x="4362860" y="86761"/>
                    <a:pt x="4360304" y="89171"/>
                  </a:cubicBezTo>
                  <a:cubicBezTo>
                    <a:pt x="4358720" y="90683"/>
                    <a:pt x="4357068" y="91769"/>
                    <a:pt x="4355346" y="92431"/>
                  </a:cubicBezTo>
                  <a:cubicBezTo>
                    <a:pt x="4353625" y="93092"/>
                    <a:pt x="4351479" y="93467"/>
                    <a:pt x="4348909" y="93554"/>
                  </a:cubicBezTo>
                  <a:cubicBezTo>
                    <a:pt x="4346732" y="93768"/>
                    <a:pt x="4343746" y="93832"/>
                    <a:pt x="4339952" y="93746"/>
                  </a:cubicBezTo>
                  <a:cubicBezTo>
                    <a:pt x="4336158" y="93659"/>
                    <a:pt x="4332132" y="93449"/>
                    <a:pt x="4327872" y="93115"/>
                  </a:cubicBezTo>
                  <a:cubicBezTo>
                    <a:pt x="4327754" y="91641"/>
                    <a:pt x="4327444" y="90043"/>
                    <a:pt x="4326942" y="88322"/>
                  </a:cubicBezTo>
                  <a:cubicBezTo>
                    <a:pt x="4326440" y="86601"/>
                    <a:pt x="4325800" y="85058"/>
                    <a:pt x="4325024" y="83693"/>
                  </a:cubicBezTo>
                  <a:cubicBezTo>
                    <a:pt x="4329612" y="84113"/>
                    <a:pt x="4333748" y="84369"/>
                    <a:pt x="4337432" y="84460"/>
                  </a:cubicBezTo>
                  <a:cubicBezTo>
                    <a:pt x="4341116" y="84552"/>
                    <a:pt x="4343773" y="84588"/>
                    <a:pt x="4345403" y="84570"/>
                  </a:cubicBezTo>
                  <a:cubicBezTo>
                    <a:pt x="4346910" y="84692"/>
                    <a:pt x="4348170" y="84611"/>
                    <a:pt x="4349183" y="84323"/>
                  </a:cubicBezTo>
                  <a:cubicBezTo>
                    <a:pt x="4350196" y="84035"/>
                    <a:pt x="4351128" y="83460"/>
                    <a:pt x="4351978" y="82598"/>
                  </a:cubicBezTo>
                  <a:cubicBezTo>
                    <a:pt x="4353612" y="80963"/>
                    <a:pt x="4355109" y="76453"/>
                    <a:pt x="4356469" y="69066"/>
                  </a:cubicBezTo>
                  <a:cubicBezTo>
                    <a:pt x="4357830" y="61680"/>
                    <a:pt x="4359108" y="50048"/>
                    <a:pt x="4360304" y="34170"/>
                  </a:cubicBezTo>
                  <a:lnTo>
                    <a:pt x="4324805" y="34170"/>
                  </a:lnTo>
                  <a:cubicBezTo>
                    <a:pt x="4322605" y="49313"/>
                    <a:pt x="4318350" y="62414"/>
                    <a:pt x="4312041" y="73477"/>
                  </a:cubicBezTo>
                  <a:cubicBezTo>
                    <a:pt x="4305732" y="84538"/>
                    <a:pt x="4296108" y="93422"/>
                    <a:pt x="4283170" y="100128"/>
                  </a:cubicBezTo>
                  <a:cubicBezTo>
                    <a:pt x="4282354" y="98968"/>
                    <a:pt x="4281304" y="97672"/>
                    <a:pt x="4280020" y="96238"/>
                  </a:cubicBezTo>
                  <a:cubicBezTo>
                    <a:pt x="4278738" y="94805"/>
                    <a:pt x="4277524" y="93618"/>
                    <a:pt x="4276378" y="92678"/>
                  </a:cubicBezTo>
                  <a:cubicBezTo>
                    <a:pt x="4288142" y="86733"/>
                    <a:pt x="4296935" y="78845"/>
                    <a:pt x="4302756" y="69011"/>
                  </a:cubicBezTo>
                  <a:cubicBezTo>
                    <a:pt x="4308576" y="59178"/>
                    <a:pt x="4312492" y="47564"/>
                    <a:pt x="4314506" y="34170"/>
                  </a:cubicBezTo>
                  <a:lnTo>
                    <a:pt x="4279884" y="34170"/>
                  </a:lnTo>
                  <a:lnTo>
                    <a:pt x="4279884" y="24529"/>
                  </a:lnTo>
                  <a:lnTo>
                    <a:pt x="4315821" y="24529"/>
                  </a:lnTo>
                  <a:cubicBezTo>
                    <a:pt x="4316250" y="20803"/>
                    <a:pt x="4316596" y="16968"/>
                    <a:pt x="4316862" y="13024"/>
                  </a:cubicBezTo>
                  <a:cubicBezTo>
                    <a:pt x="4317127" y="9080"/>
                    <a:pt x="4317364" y="5026"/>
                    <a:pt x="4317574" y="862"/>
                  </a:cubicBezTo>
                  <a:close/>
                  <a:moveTo>
                    <a:pt x="3299068" y="862"/>
                  </a:moveTo>
                  <a:lnTo>
                    <a:pt x="3309586" y="3054"/>
                  </a:lnTo>
                  <a:cubicBezTo>
                    <a:pt x="3308088" y="11418"/>
                    <a:pt x="3306262" y="19671"/>
                    <a:pt x="3304107" y="27816"/>
                  </a:cubicBezTo>
                  <a:lnTo>
                    <a:pt x="3343550" y="27816"/>
                  </a:lnTo>
                  <a:lnTo>
                    <a:pt x="3343550" y="37896"/>
                  </a:lnTo>
                  <a:lnTo>
                    <a:pt x="3301916" y="37896"/>
                  </a:lnTo>
                  <a:cubicBezTo>
                    <a:pt x="3299163" y="48243"/>
                    <a:pt x="3296178" y="58232"/>
                    <a:pt x="3292959" y="67860"/>
                  </a:cubicBezTo>
                  <a:cubicBezTo>
                    <a:pt x="3289740" y="77488"/>
                    <a:pt x="3286371" y="86491"/>
                    <a:pt x="3282852" y="94869"/>
                  </a:cubicBezTo>
                  <a:lnTo>
                    <a:pt x="3309147" y="94869"/>
                  </a:lnTo>
                  <a:lnTo>
                    <a:pt x="3309147" y="59578"/>
                  </a:lnTo>
                  <a:lnTo>
                    <a:pt x="3319008" y="59578"/>
                  </a:lnTo>
                  <a:lnTo>
                    <a:pt x="3319008" y="94869"/>
                  </a:lnTo>
                  <a:lnTo>
                    <a:pt x="3342893" y="94869"/>
                  </a:lnTo>
                  <a:lnTo>
                    <a:pt x="3342893" y="104730"/>
                  </a:lnTo>
                  <a:lnTo>
                    <a:pt x="3319008" y="104730"/>
                  </a:lnTo>
                  <a:lnTo>
                    <a:pt x="3319008" y="138256"/>
                  </a:lnTo>
                  <a:lnTo>
                    <a:pt x="3347056" y="132558"/>
                  </a:lnTo>
                  <a:lnTo>
                    <a:pt x="3347933" y="142200"/>
                  </a:lnTo>
                  <a:lnTo>
                    <a:pt x="3319008" y="148107"/>
                  </a:lnTo>
                  <a:lnTo>
                    <a:pt x="3319008" y="198077"/>
                  </a:lnTo>
                  <a:lnTo>
                    <a:pt x="3309147" y="198077"/>
                  </a:lnTo>
                  <a:lnTo>
                    <a:pt x="3309147" y="150300"/>
                  </a:lnTo>
                  <a:cubicBezTo>
                    <a:pt x="3301236" y="151953"/>
                    <a:pt x="3293722" y="153525"/>
                    <a:pt x="3286604" y="155014"/>
                  </a:cubicBezTo>
                  <a:cubicBezTo>
                    <a:pt x="3279487" y="156504"/>
                    <a:pt x="3272905" y="157856"/>
                    <a:pt x="3266856" y="159071"/>
                  </a:cubicBezTo>
                  <a:lnTo>
                    <a:pt x="3264007" y="148546"/>
                  </a:lnTo>
                  <a:cubicBezTo>
                    <a:pt x="3270189" y="147545"/>
                    <a:pt x="3277109" y="146312"/>
                    <a:pt x="3284769" y="144846"/>
                  </a:cubicBezTo>
                  <a:cubicBezTo>
                    <a:pt x="3292429" y="143380"/>
                    <a:pt x="3300556" y="141764"/>
                    <a:pt x="3309147" y="139999"/>
                  </a:cubicBezTo>
                  <a:lnTo>
                    <a:pt x="3309147" y="104730"/>
                  </a:lnTo>
                  <a:lnTo>
                    <a:pt x="3287892" y="104730"/>
                  </a:lnTo>
                  <a:cubicBezTo>
                    <a:pt x="3284007" y="104748"/>
                    <a:pt x="3280711" y="105040"/>
                    <a:pt x="3278003" y="105606"/>
                  </a:cubicBezTo>
                  <a:cubicBezTo>
                    <a:pt x="3275296" y="106172"/>
                    <a:pt x="3273480" y="106904"/>
                    <a:pt x="3272552" y="107799"/>
                  </a:cubicBezTo>
                  <a:cubicBezTo>
                    <a:pt x="3272210" y="106474"/>
                    <a:pt x="3271745" y="104794"/>
                    <a:pt x="3271156" y="102758"/>
                  </a:cubicBezTo>
                  <a:cubicBezTo>
                    <a:pt x="3270567" y="100721"/>
                    <a:pt x="3269937" y="99041"/>
                    <a:pt x="3269265" y="97717"/>
                  </a:cubicBezTo>
                  <a:cubicBezTo>
                    <a:pt x="3270777" y="97284"/>
                    <a:pt x="3272302" y="95411"/>
                    <a:pt x="3273841" y="92099"/>
                  </a:cubicBezTo>
                  <a:cubicBezTo>
                    <a:pt x="3275378" y="88787"/>
                    <a:pt x="3277068" y="84667"/>
                    <a:pt x="3278908" y="79737"/>
                  </a:cubicBezTo>
                  <a:cubicBezTo>
                    <a:pt x="3280186" y="76628"/>
                    <a:pt x="3282012" y="71355"/>
                    <a:pt x="3284386" y="63917"/>
                  </a:cubicBezTo>
                  <a:cubicBezTo>
                    <a:pt x="3286760" y="56480"/>
                    <a:pt x="3289243" y="47806"/>
                    <a:pt x="3291836" y="37896"/>
                  </a:cubicBezTo>
                  <a:lnTo>
                    <a:pt x="3265321" y="37896"/>
                  </a:lnTo>
                  <a:lnTo>
                    <a:pt x="3265321" y="27816"/>
                  </a:lnTo>
                  <a:lnTo>
                    <a:pt x="3294027" y="27816"/>
                  </a:lnTo>
                  <a:cubicBezTo>
                    <a:pt x="3295018" y="23419"/>
                    <a:pt x="3295940" y="18954"/>
                    <a:pt x="3296794" y="14421"/>
                  </a:cubicBezTo>
                  <a:cubicBezTo>
                    <a:pt x="3297647" y="9888"/>
                    <a:pt x="3298405" y="5369"/>
                    <a:pt x="3299068" y="862"/>
                  </a:cubicBezTo>
                  <a:close/>
                  <a:moveTo>
                    <a:pt x="3854666" y="658"/>
                  </a:moveTo>
                  <a:lnTo>
                    <a:pt x="3865184" y="658"/>
                  </a:lnTo>
                  <a:lnTo>
                    <a:pt x="3865184" y="28267"/>
                  </a:lnTo>
                  <a:lnTo>
                    <a:pt x="3914488" y="28267"/>
                  </a:lnTo>
                  <a:lnTo>
                    <a:pt x="3914488" y="37663"/>
                  </a:lnTo>
                  <a:lnTo>
                    <a:pt x="3865184" y="37663"/>
                  </a:lnTo>
                  <a:lnTo>
                    <a:pt x="3865184" y="67272"/>
                  </a:lnTo>
                  <a:lnTo>
                    <a:pt x="3886878" y="67272"/>
                  </a:lnTo>
                  <a:cubicBezTo>
                    <a:pt x="3898186" y="58920"/>
                    <a:pt x="3908768" y="50078"/>
                    <a:pt x="3918624" y="40748"/>
                  </a:cubicBezTo>
                  <a:cubicBezTo>
                    <a:pt x="3928480" y="31418"/>
                    <a:pt x="3937473" y="21706"/>
                    <a:pt x="3945604" y="11614"/>
                  </a:cubicBezTo>
                  <a:lnTo>
                    <a:pt x="3954370" y="16654"/>
                  </a:lnTo>
                  <a:cubicBezTo>
                    <a:pt x="3946805" y="25752"/>
                    <a:pt x="3938706" y="34540"/>
                    <a:pt x="3930073" y="43019"/>
                  </a:cubicBezTo>
                  <a:cubicBezTo>
                    <a:pt x="3921440" y="51497"/>
                    <a:pt x="3912301" y="59581"/>
                    <a:pt x="3902655" y="67272"/>
                  </a:cubicBezTo>
                  <a:lnTo>
                    <a:pt x="3964887" y="67272"/>
                  </a:lnTo>
                  <a:lnTo>
                    <a:pt x="3964887" y="76886"/>
                  </a:lnTo>
                  <a:lnTo>
                    <a:pt x="3889945" y="76886"/>
                  </a:lnTo>
                  <a:cubicBezTo>
                    <a:pt x="3883796" y="81397"/>
                    <a:pt x="3877469" y="85812"/>
                    <a:pt x="3870964" y="90130"/>
                  </a:cubicBezTo>
                  <a:cubicBezTo>
                    <a:pt x="3864459" y="94449"/>
                    <a:pt x="3857857" y="98589"/>
                    <a:pt x="3851160" y="102552"/>
                  </a:cubicBezTo>
                  <a:lnTo>
                    <a:pt x="3945166" y="102552"/>
                  </a:lnTo>
                  <a:lnTo>
                    <a:pt x="3945166" y="111728"/>
                  </a:lnTo>
                  <a:lnTo>
                    <a:pt x="3846997" y="111728"/>
                  </a:lnTo>
                  <a:cubicBezTo>
                    <a:pt x="3845326" y="116042"/>
                    <a:pt x="3843572" y="120356"/>
                    <a:pt x="3841738" y="124670"/>
                  </a:cubicBezTo>
                  <a:cubicBezTo>
                    <a:pt x="3839902" y="128985"/>
                    <a:pt x="3838150" y="133080"/>
                    <a:pt x="3836479" y="136955"/>
                  </a:cubicBezTo>
                  <a:lnTo>
                    <a:pt x="3932236" y="136955"/>
                  </a:lnTo>
                  <a:lnTo>
                    <a:pt x="3931580" y="142198"/>
                  </a:lnTo>
                  <a:cubicBezTo>
                    <a:pt x="3929343" y="157459"/>
                    <a:pt x="3927024" y="168965"/>
                    <a:pt x="3924622" y="176719"/>
                  </a:cubicBezTo>
                  <a:cubicBezTo>
                    <a:pt x="3922221" y="184473"/>
                    <a:pt x="3919355" y="189620"/>
                    <a:pt x="3916022" y="192161"/>
                  </a:cubicBezTo>
                  <a:cubicBezTo>
                    <a:pt x="3914022" y="193868"/>
                    <a:pt x="3911831" y="195042"/>
                    <a:pt x="3909448" y="195684"/>
                  </a:cubicBezTo>
                  <a:cubicBezTo>
                    <a:pt x="3907065" y="196326"/>
                    <a:pt x="3903997" y="196681"/>
                    <a:pt x="3900244" y="196750"/>
                  </a:cubicBezTo>
                  <a:cubicBezTo>
                    <a:pt x="3896483" y="196777"/>
                    <a:pt x="3891078" y="196722"/>
                    <a:pt x="3884029" y="196586"/>
                  </a:cubicBezTo>
                  <a:cubicBezTo>
                    <a:pt x="3876981" y="196449"/>
                    <a:pt x="3869166" y="196067"/>
                    <a:pt x="3860582" y="195438"/>
                  </a:cubicBezTo>
                  <a:cubicBezTo>
                    <a:pt x="3860473" y="193868"/>
                    <a:pt x="3860144" y="192202"/>
                    <a:pt x="3859596" y="190440"/>
                  </a:cubicBezTo>
                  <a:cubicBezTo>
                    <a:pt x="3859049" y="188678"/>
                    <a:pt x="3858282" y="187064"/>
                    <a:pt x="3857296" y="185600"/>
                  </a:cubicBezTo>
                  <a:cubicBezTo>
                    <a:pt x="3866006" y="186345"/>
                    <a:pt x="3874113" y="186829"/>
                    <a:pt x="3881619" y="187053"/>
                  </a:cubicBezTo>
                  <a:cubicBezTo>
                    <a:pt x="3889124" y="187276"/>
                    <a:pt x="3894383" y="187377"/>
                    <a:pt x="3897396" y="187354"/>
                  </a:cubicBezTo>
                  <a:cubicBezTo>
                    <a:pt x="3900094" y="187377"/>
                    <a:pt x="3902258" y="187276"/>
                    <a:pt x="3903888" y="187053"/>
                  </a:cubicBezTo>
                  <a:cubicBezTo>
                    <a:pt x="3905517" y="186829"/>
                    <a:pt x="3906859" y="186345"/>
                    <a:pt x="3907914" y="185600"/>
                  </a:cubicBezTo>
                  <a:cubicBezTo>
                    <a:pt x="3910503" y="183869"/>
                    <a:pt x="3912776" y="179931"/>
                    <a:pt x="3914734" y="173786"/>
                  </a:cubicBezTo>
                  <a:cubicBezTo>
                    <a:pt x="3916694" y="167643"/>
                    <a:pt x="3918583" y="158496"/>
                    <a:pt x="3920404" y="146350"/>
                  </a:cubicBezTo>
                  <a:lnTo>
                    <a:pt x="3821139" y="146350"/>
                  </a:lnTo>
                  <a:cubicBezTo>
                    <a:pt x="3823682" y="141418"/>
                    <a:pt x="3826266" y="135809"/>
                    <a:pt x="3828891" y="129519"/>
                  </a:cubicBezTo>
                  <a:cubicBezTo>
                    <a:pt x="3831516" y="123231"/>
                    <a:pt x="3834045" y="117009"/>
                    <a:pt x="3836479" y="110854"/>
                  </a:cubicBezTo>
                  <a:cubicBezTo>
                    <a:pt x="3826704" y="116227"/>
                    <a:pt x="3816725" y="121271"/>
                    <a:pt x="3806540" y="125986"/>
                  </a:cubicBezTo>
                  <a:cubicBezTo>
                    <a:pt x="3796355" y="130701"/>
                    <a:pt x="3786102" y="135085"/>
                    <a:pt x="3775780" y="139139"/>
                  </a:cubicBezTo>
                  <a:cubicBezTo>
                    <a:pt x="3775191" y="137842"/>
                    <a:pt x="3774342" y="136281"/>
                    <a:pt x="3773232" y="134458"/>
                  </a:cubicBezTo>
                  <a:cubicBezTo>
                    <a:pt x="3772124" y="132636"/>
                    <a:pt x="3771001" y="131128"/>
                    <a:pt x="3769864" y="129935"/>
                  </a:cubicBezTo>
                  <a:cubicBezTo>
                    <a:pt x="3788206" y="123324"/>
                    <a:pt x="3806084" y="115552"/>
                    <a:pt x="3823495" y="106619"/>
                  </a:cubicBezTo>
                  <a:cubicBezTo>
                    <a:pt x="3840907" y="97686"/>
                    <a:pt x="3857578" y="87775"/>
                    <a:pt x="3873510" y="76886"/>
                  </a:cubicBezTo>
                  <a:lnTo>
                    <a:pt x="3775999" y="76886"/>
                  </a:lnTo>
                  <a:lnTo>
                    <a:pt x="3775999" y="67272"/>
                  </a:lnTo>
                  <a:lnTo>
                    <a:pt x="3854666" y="67272"/>
                  </a:lnTo>
                  <a:lnTo>
                    <a:pt x="3854666" y="37663"/>
                  </a:lnTo>
                  <a:lnTo>
                    <a:pt x="3795940" y="37663"/>
                  </a:lnTo>
                  <a:lnTo>
                    <a:pt x="3795940" y="28267"/>
                  </a:lnTo>
                  <a:lnTo>
                    <a:pt x="3854666" y="28267"/>
                  </a:lnTo>
                  <a:close/>
                  <a:moveTo>
                    <a:pt x="2021661" y="644"/>
                  </a:moveTo>
                  <a:lnTo>
                    <a:pt x="2032179" y="644"/>
                  </a:lnTo>
                  <a:lnTo>
                    <a:pt x="2032179" y="19270"/>
                  </a:lnTo>
                  <a:lnTo>
                    <a:pt x="2093316" y="19270"/>
                  </a:lnTo>
                  <a:lnTo>
                    <a:pt x="2093316" y="644"/>
                  </a:lnTo>
                  <a:lnTo>
                    <a:pt x="2103615" y="644"/>
                  </a:lnTo>
                  <a:lnTo>
                    <a:pt x="2103615" y="19270"/>
                  </a:lnTo>
                  <a:lnTo>
                    <a:pt x="2157958" y="19270"/>
                  </a:lnTo>
                  <a:lnTo>
                    <a:pt x="2157958" y="29130"/>
                  </a:lnTo>
                  <a:lnTo>
                    <a:pt x="2103615" y="29130"/>
                  </a:lnTo>
                  <a:lnTo>
                    <a:pt x="2103615" y="48413"/>
                  </a:lnTo>
                  <a:lnTo>
                    <a:pt x="2093316" y="48413"/>
                  </a:lnTo>
                  <a:lnTo>
                    <a:pt x="2093316" y="29130"/>
                  </a:lnTo>
                  <a:lnTo>
                    <a:pt x="2032179" y="29130"/>
                  </a:lnTo>
                  <a:lnTo>
                    <a:pt x="2032179" y="49071"/>
                  </a:lnTo>
                  <a:lnTo>
                    <a:pt x="2021661" y="49071"/>
                  </a:lnTo>
                  <a:lnTo>
                    <a:pt x="2021661" y="29130"/>
                  </a:lnTo>
                  <a:lnTo>
                    <a:pt x="1967318" y="29130"/>
                  </a:lnTo>
                  <a:lnTo>
                    <a:pt x="1967318" y="19270"/>
                  </a:lnTo>
                  <a:lnTo>
                    <a:pt x="2021661" y="19270"/>
                  </a:lnTo>
                  <a:close/>
                  <a:moveTo>
                    <a:pt x="1786099" y="438"/>
                  </a:moveTo>
                  <a:lnTo>
                    <a:pt x="1795959" y="438"/>
                  </a:lnTo>
                  <a:lnTo>
                    <a:pt x="1795959" y="15996"/>
                  </a:lnTo>
                  <a:lnTo>
                    <a:pt x="1837374" y="15996"/>
                  </a:lnTo>
                  <a:lnTo>
                    <a:pt x="1837374" y="438"/>
                  </a:lnTo>
                  <a:lnTo>
                    <a:pt x="1847454" y="438"/>
                  </a:lnTo>
                  <a:lnTo>
                    <a:pt x="1847454" y="15996"/>
                  </a:lnTo>
                  <a:lnTo>
                    <a:pt x="1895663" y="15996"/>
                  </a:lnTo>
                  <a:lnTo>
                    <a:pt x="1895663" y="52344"/>
                  </a:lnTo>
                  <a:lnTo>
                    <a:pt x="1847454" y="52344"/>
                  </a:lnTo>
                  <a:lnTo>
                    <a:pt x="1847454" y="72750"/>
                  </a:lnTo>
                  <a:lnTo>
                    <a:pt x="1908372" y="72750"/>
                  </a:lnTo>
                  <a:cubicBezTo>
                    <a:pt x="1908363" y="72837"/>
                    <a:pt x="1908326" y="73374"/>
                    <a:pt x="1908262" y="74362"/>
                  </a:cubicBezTo>
                  <a:cubicBezTo>
                    <a:pt x="1908198" y="75349"/>
                    <a:pt x="1908162" y="76268"/>
                    <a:pt x="1908153" y="77119"/>
                  </a:cubicBezTo>
                  <a:cubicBezTo>
                    <a:pt x="1907208" y="84043"/>
                    <a:pt x="1906249" y="89310"/>
                    <a:pt x="1905277" y="92922"/>
                  </a:cubicBezTo>
                  <a:cubicBezTo>
                    <a:pt x="1904304" y="96534"/>
                    <a:pt x="1903072" y="99009"/>
                    <a:pt x="1901579" y="100347"/>
                  </a:cubicBezTo>
                  <a:cubicBezTo>
                    <a:pt x="1900301" y="101433"/>
                    <a:pt x="1898913" y="102218"/>
                    <a:pt x="1897415" y="102702"/>
                  </a:cubicBezTo>
                  <a:cubicBezTo>
                    <a:pt x="1895918" y="103186"/>
                    <a:pt x="1894092" y="103424"/>
                    <a:pt x="1891937" y="103415"/>
                  </a:cubicBezTo>
                  <a:cubicBezTo>
                    <a:pt x="1890207" y="103625"/>
                    <a:pt x="1887696" y="103698"/>
                    <a:pt x="1884405" y="103634"/>
                  </a:cubicBezTo>
                  <a:cubicBezTo>
                    <a:pt x="1881113" y="103570"/>
                    <a:pt x="1877561" y="103424"/>
                    <a:pt x="1873750" y="103195"/>
                  </a:cubicBezTo>
                  <a:cubicBezTo>
                    <a:pt x="1873631" y="101954"/>
                    <a:pt x="1873375" y="100602"/>
                    <a:pt x="1872983" y="99141"/>
                  </a:cubicBezTo>
                  <a:cubicBezTo>
                    <a:pt x="1872590" y="97681"/>
                    <a:pt x="1872115" y="96329"/>
                    <a:pt x="1871558" y="95087"/>
                  </a:cubicBezTo>
                  <a:cubicBezTo>
                    <a:pt x="1875370" y="95507"/>
                    <a:pt x="1878812" y="95763"/>
                    <a:pt x="1881885" y="95854"/>
                  </a:cubicBezTo>
                  <a:cubicBezTo>
                    <a:pt x="1884957" y="95946"/>
                    <a:pt x="1887139" y="95982"/>
                    <a:pt x="1888432" y="95964"/>
                  </a:cubicBezTo>
                  <a:cubicBezTo>
                    <a:pt x="1889732" y="95978"/>
                    <a:pt x="1890800" y="95895"/>
                    <a:pt x="1891636" y="95717"/>
                  </a:cubicBezTo>
                  <a:cubicBezTo>
                    <a:pt x="1892471" y="95540"/>
                    <a:pt x="1893156" y="95183"/>
                    <a:pt x="1893691" y="94648"/>
                  </a:cubicBezTo>
                  <a:cubicBezTo>
                    <a:pt x="1894443" y="93926"/>
                    <a:pt x="1895128" y="92519"/>
                    <a:pt x="1895744" y="90426"/>
                  </a:cubicBezTo>
                  <a:cubicBezTo>
                    <a:pt x="1896361" y="88333"/>
                    <a:pt x="1896991" y="85281"/>
                    <a:pt x="1897635" y="81269"/>
                  </a:cubicBezTo>
                  <a:lnTo>
                    <a:pt x="1847454" y="81269"/>
                  </a:lnTo>
                  <a:lnTo>
                    <a:pt x="1847454" y="104277"/>
                  </a:lnTo>
                  <a:lnTo>
                    <a:pt x="1837374" y="104277"/>
                  </a:lnTo>
                  <a:lnTo>
                    <a:pt x="1837374" y="81269"/>
                  </a:lnTo>
                  <a:lnTo>
                    <a:pt x="1787413" y="81269"/>
                  </a:lnTo>
                  <a:cubicBezTo>
                    <a:pt x="1783090" y="88610"/>
                    <a:pt x="1776069" y="95348"/>
                    <a:pt x="1766350" y="101484"/>
                  </a:cubicBezTo>
                  <a:cubicBezTo>
                    <a:pt x="1756630" y="107619"/>
                    <a:pt x="1743200" y="113152"/>
                    <a:pt x="1726058" y="118082"/>
                  </a:cubicBezTo>
                  <a:cubicBezTo>
                    <a:pt x="1725482" y="116699"/>
                    <a:pt x="1724715" y="115193"/>
                    <a:pt x="1723756" y="113563"/>
                  </a:cubicBezTo>
                  <a:cubicBezTo>
                    <a:pt x="1722798" y="111933"/>
                    <a:pt x="1721812" y="110591"/>
                    <a:pt x="1720799" y="109536"/>
                  </a:cubicBezTo>
                  <a:cubicBezTo>
                    <a:pt x="1734932" y="105688"/>
                    <a:pt x="1746326" y="101387"/>
                    <a:pt x="1754982" y="96635"/>
                  </a:cubicBezTo>
                  <a:cubicBezTo>
                    <a:pt x="1763638" y="91883"/>
                    <a:pt x="1770212" y="86761"/>
                    <a:pt x="1774704" y="81269"/>
                  </a:cubicBezTo>
                  <a:lnTo>
                    <a:pt x="1734165" y="81269"/>
                  </a:lnTo>
                  <a:cubicBezTo>
                    <a:pt x="1735293" y="76062"/>
                    <a:pt x="1736434" y="70068"/>
                    <a:pt x="1737589" y="63288"/>
                  </a:cubicBezTo>
                  <a:cubicBezTo>
                    <a:pt x="1738744" y="56508"/>
                    <a:pt x="1739721" y="50020"/>
                    <a:pt x="1740520" y="43825"/>
                  </a:cubicBezTo>
                  <a:lnTo>
                    <a:pt x="1786099" y="43825"/>
                  </a:lnTo>
                  <a:lnTo>
                    <a:pt x="1786099" y="42728"/>
                  </a:lnTo>
                  <a:lnTo>
                    <a:pt x="1786099" y="24734"/>
                  </a:lnTo>
                  <a:lnTo>
                    <a:pt x="1730002" y="24734"/>
                  </a:lnTo>
                  <a:lnTo>
                    <a:pt x="1730002" y="15996"/>
                  </a:lnTo>
                  <a:lnTo>
                    <a:pt x="1786099" y="15996"/>
                  </a:lnTo>
                  <a:close/>
                  <a:moveTo>
                    <a:pt x="1535854" y="438"/>
                  </a:moveTo>
                  <a:lnTo>
                    <a:pt x="1547468" y="2410"/>
                  </a:lnTo>
                  <a:cubicBezTo>
                    <a:pt x="1545944" y="5044"/>
                    <a:pt x="1544337" y="7720"/>
                    <a:pt x="1542647" y="10436"/>
                  </a:cubicBezTo>
                  <a:cubicBezTo>
                    <a:pt x="1540959" y="13152"/>
                    <a:pt x="1539132" y="15882"/>
                    <a:pt x="1537169" y="18626"/>
                  </a:cubicBezTo>
                  <a:lnTo>
                    <a:pt x="1597649" y="18626"/>
                  </a:lnTo>
                  <a:lnTo>
                    <a:pt x="1599621" y="17969"/>
                  </a:lnTo>
                  <a:lnTo>
                    <a:pt x="1606414" y="22777"/>
                  </a:lnTo>
                  <a:cubicBezTo>
                    <a:pt x="1603277" y="28343"/>
                    <a:pt x="1599634" y="34021"/>
                    <a:pt x="1595485" y="39813"/>
                  </a:cubicBezTo>
                  <a:cubicBezTo>
                    <a:pt x="1591335" y="45605"/>
                    <a:pt x="1587089" y="50960"/>
                    <a:pt x="1582747" y="55877"/>
                  </a:cubicBezTo>
                  <a:lnTo>
                    <a:pt x="1650020" y="55877"/>
                  </a:lnTo>
                  <a:lnTo>
                    <a:pt x="1650020" y="119836"/>
                  </a:lnTo>
                  <a:lnTo>
                    <a:pt x="1591513" y="119836"/>
                  </a:lnTo>
                  <a:lnTo>
                    <a:pt x="1591513" y="177271"/>
                  </a:lnTo>
                  <a:cubicBezTo>
                    <a:pt x="1591362" y="180258"/>
                    <a:pt x="1592157" y="182231"/>
                    <a:pt x="1593896" y="183190"/>
                  </a:cubicBezTo>
                  <a:cubicBezTo>
                    <a:pt x="1595636" y="184149"/>
                    <a:pt x="1599224" y="184588"/>
                    <a:pt x="1604660" y="184506"/>
                  </a:cubicBezTo>
                  <a:lnTo>
                    <a:pt x="1644322" y="184506"/>
                  </a:lnTo>
                  <a:cubicBezTo>
                    <a:pt x="1647706" y="184626"/>
                    <a:pt x="1650265" y="183923"/>
                    <a:pt x="1652001" y="182395"/>
                  </a:cubicBezTo>
                  <a:cubicBezTo>
                    <a:pt x="1653736" y="180866"/>
                    <a:pt x="1654947" y="177792"/>
                    <a:pt x="1655636" y="173171"/>
                  </a:cubicBezTo>
                  <a:cubicBezTo>
                    <a:pt x="1656325" y="168550"/>
                    <a:pt x="1656790" y="161659"/>
                    <a:pt x="1657032" y="152499"/>
                  </a:cubicBezTo>
                  <a:cubicBezTo>
                    <a:pt x="1658493" y="153394"/>
                    <a:pt x="1660118" y="154235"/>
                    <a:pt x="1661907" y="155020"/>
                  </a:cubicBezTo>
                  <a:cubicBezTo>
                    <a:pt x="1663697" y="155805"/>
                    <a:pt x="1665432" y="156427"/>
                    <a:pt x="1667112" y="156884"/>
                  </a:cubicBezTo>
                  <a:cubicBezTo>
                    <a:pt x="1666496" y="171676"/>
                    <a:pt x="1664715" y="181699"/>
                    <a:pt x="1661771" y="186953"/>
                  </a:cubicBezTo>
                  <a:cubicBezTo>
                    <a:pt x="1658826" y="192207"/>
                    <a:pt x="1653157" y="194668"/>
                    <a:pt x="1644761" y="194339"/>
                  </a:cubicBezTo>
                  <a:lnTo>
                    <a:pt x="1604222" y="194339"/>
                  </a:lnTo>
                  <a:cubicBezTo>
                    <a:pt x="1595298" y="194489"/>
                    <a:pt x="1589153" y="193368"/>
                    <a:pt x="1585788" y="190976"/>
                  </a:cubicBezTo>
                  <a:cubicBezTo>
                    <a:pt x="1582424" y="188584"/>
                    <a:pt x="1580826" y="184015"/>
                    <a:pt x="1580995" y="177271"/>
                  </a:cubicBezTo>
                  <a:lnTo>
                    <a:pt x="1580995" y="119836"/>
                  </a:lnTo>
                  <a:lnTo>
                    <a:pt x="1566971" y="119836"/>
                  </a:lnTo>
                  <a:cubicBezTo>
                    <a:pt x="1563585" y="131699"/>
                    <a:pt x="1558474" y="142536"/>
                    <a:pt x="1551640" y="152344"/>
                  </a:cubicBezTo>
                  <a:cubicBezTo>
                    <a:pt x="1544805" y="162152"/>
                    <a:pt x="1535523" y="170778"/>
                    <a:pt x="1523794" y="178219"/>
                  </a:cubicBezTo>
                  <a:cubicBezTo>
                    <a:pt x="1512066" y="185662"/>
                    <a:pt x="1497167" y="191765"/>
                    <a:pt x="1479100" y="196530"/>
                  </a:cubicBezTo>
                  <a:cubicBezTo>
                    <a:pt x="1478502" y="195130"/>
                    <a:pt x="1477616" y="193553"/>
                    <a:pt x="1476443" y="191799"/>
                  </a:cubicBezTo>
                  <a:cubicBezTo>
                    <a:pt x="1475270" y="190046"/>
                    <a:pt x="1474111" y="188634"/>
                    <a:pt x="1472965" y="187565"/>
                  </a:cubicBezTo>
                  <a:cubicBezTo>
                    <a:pt x="1489946" y="183378"/>
                    <a:pt x="1503973" y="177998"/>
                    <a:pt x="1515046" y="171423"/>
                  </a:cubicBezTo>
                  <a:cubicBezTo>
                    <a:pt x="1526118" y="164847"/>
                    <a:pt x="1534902" y="157224"/>
                    <a:pt x="1541398" y="148553"/>
                  </a:cubicBezTo>
                  <a:cubicBezTo>
                    <a:pt x="1547893" y="139882"/>
                    <a:pt x="1552765" y="130310"/>
                    <a:pt x="1556014" y="119836"/>
                  </a:cubicBezTo>
                  <a:lnTo>
                    <a:pt x="1495315" y="119836"/>
                  </a:lnTo>
                  <a:lnTo>
                    <a:pt x="1495315" y="64618"/>
                  </a:lnTo>
                  <a:cubicBezTo>
                    <a:pt x="1492695" y="66901"/>
                    <a:pt x="1490047" y="69074"/>
                    <a:pt x="1487372" y="71138"/>
                  </a:cubicBezTo>
                  <a:cubicBezTo>
                    <a:pt x="1484697" y="73202"/>
                    <a:pt x="1481940" y="75267"/>
                    <a:pt x="1479100" y="77331"/>
                  </a:cubicBezTo>
                  <a:cubicBezTo>
                    <a:pt x="1478169" y="76071"/>
                    <a:pt x="1476964" y="74756"/>
                    <a:pt x="1475485" y="73385"/>
                  </a:cubicBezTo>
                  <a:cubicBezTo>
                    <a:pt x="1474006" y="72014"/>
                    <a:pt x="1472581" y="70918"/>
                    <a:pt x="1471211" y="70096"/>
                  </a:cubicBezTo>
                  <a:cubicBezTo>
                    <a:pt x="1486491" y="59737"/>
                    <a:pt x="1499593" y="48321"/>
                    <a:pt x="1510518" y="35846"/>
                  </a:cubicBezTo>
                  <a:cubicBezTo>
                    <a:pt x="1521442" y="23370"/>
                    <a:pt x="1529888" y="11569"/>
                    <a:pt x="1535854" y="438"/>
                  </a:cubicBezTo>
                  <a:close/>
                  <a:moveTo>
                    <a:pt x="288578" y="438"/>
                  </a:moveTo>
                  <a:lnTo>
                    <a:pt x="298001" y="3506"/>
                  </a:lnTo>
                  <a:cubicBezTo>
                    <a:pt x="296357" y="6811"/>
                    <a:pt x="294550" y="10116"/>
                    <a:pt x="292577" y="13421"/>
                  </a:cubicBezTo>
                  <a:cubicBezTo>
                    <a:pt x="290605" y="16727"/>
                    <a:pt x="288468" y="19923"/>
                    <a:pt x="286168" y="23008"/>
                  </a:cubicBezTo>
                  <a:lnTo>
                    <a:pt x="422027" y="23008"/>
                  </a:lnTo>
                  <a:lnTo>
                    <a:pt x="422027" y="32404"/>
                  </a:lnTo>
                  <a:lnTo>
                    <a:pt x="279375" y="32404"/>
                  </a:lnTo>
                  <a:cubicBezTo>
                    <a:pt x="274189" y="38895"/>
                    <a:pt x="268729" y="44943"/>
                    <a:pt x="262995" y="50547"/>
                  </a:cubicBezTo>
                  <a:cubicBezTo>
                    <a:pt x="257261" y="56152"/>
                    <a:pt x="251473" y="61210"/>
                    <a:pt x="245629" y="65722"/>
                  </a:cubicBezTo>
                  <a:cubicBezTo>
                    <a:pt x="244999" y="64524"/>
                    <a:pt x="244013" y="63025"/>
                    <a:pt x="242671" y="61224"/>
                  </a:cubicBezTo>
                  <a:cubicBezTo>
                    <a:pt x="241329" y="59424"/>
                    <a:pt x="240124" y="57926"/>
                    <a:pt x="239055" y="56732"/>
                  </a:cubicBezTo>
                  <a:cubicBezTo>
                    <a:pt x="248774" y="49927"/>
                    <a:pt x="258042" y="41642"/>
                    <a:pt x="266858" y="31877"/>
                  </a:cubicBezTo>
                  <a:cubicBezTo>
                    <a:pt x="275672" y="22111"/>
                    <a:pt x="282913" y="11632"/>
                    <a:pt x="288578" y="438"/>
                  </a:cubicBezTo>
                  <a:close/>
                  <a:moveTo>
                    <a:pt x="2858730" y="425"/>
                  </a:moveTo>
                  <a:lnTo>
                    <a:pt x="2867933" y="4807"/>
                  </a:lnTo>
                  <a:cubicBezTo>
                    <a:pt x="2866363" y="7692"/>
                    <a:pt x="2864464" y="10687"/>
                    <a:pt x="2862235" y="13792"/>
                  </a:cubicBezTo>
                  <a:cubicBezTo>
                    <a:pt x="2874489" y="30308"/>
                    <a:pt x="2888495" y="44771"/>
                    <a:pt x="2904253" y="57179"/>
                  </a:cubicBezTo>
                  <a:cubicBezTo>
                    <a:pt x="2920012" y="69586"/>
                    <a:pt x="2937634" y="80762"/>
                    <a:pt x="2957118" y="90705"/>
                  </a:cubicBezTo>
                  <a:cubicBezTo>
                    <a:pt x="2955662" y="91751"/>
                    <a:pt x="2954247" y="93111"/>
                    <a:pt x="2952873" y="94786"/>
                  </a:cubicBezTo>
                  <a:cubicBezTo>
                    <a:pt x="2951498" y="96462"/>
                    <a:pt x="2950357" y="98096"/>
                    <a:pt x="2949449" y="99689"/>
                  </a:cubicBezTo>
                  <a:cubicBezTo>
                    <a:pt x="2930667" y="89450"/>
                    <a:pt x="2913612" y="78101"/>
                    <a:pt x="2898282" y="65642"/>
                  </a:cubicBezTo>
                  <a:cubicBezTo>
                    <a:pt x="2882952" y="53184"/>
                    <a:pt x="2868965" y="38603"/>
                    <a:pt x="2856319" y="21899"/>
                  </a:cubicBezTo>
                  <a:cubicBezTo>
                    <a:pt x="2844500" y="37840"/>
                    <a:pt x="2830613" y="52522"/>
                    <a:pt x="2814658" y="65944"/>
                  </a:cubicBezTo>
                  <a:cubicBezTo>
                    <a:pt x="2798703" y="79365"/>
                    <a:pt x="2781911" y="90541"/>
                    <a:pt x="2764286" y="99470"/>
                  </a:cubicBezTo>
                  <a:cubicBezTo>
                    <a:pt x="2763285" y="97987"/>
                    <a:pt x="2762108" y="96407"/>
                    <a:pt x="2760752" y="94732"/>
                  </a:cubicBezTo>
                  <a:cubicBezTo>
                    <a:pt x="2759396" y="93056"/>
                    <a:pt x="2757945" y="91641"/>
                    <a:pt x="2756397" y="90486"/>
                  </a:cubicBezTo>
                  <a:cubicBezTo>
                    <a:pt x="2777315" y="80570"/>
                    <a:pt x="2796780" y="67696"/>
                    <a:pt x="2814795" y="51865"/>
                  </a:cubicBezTo>
                  <a:cubicBezTo>
                    <a:pt x="2832808" y="36033"/>
                    <a:pt x="2847453" y="18886"/>
                    <a:pt x="2858730" y="425"/>
                  </a:cubicBezTo>
                  <a:close/>
                  <a:moveTo>
                    <a:pt x="4058948" y="0"/>
                  </a:moveTo>
                  <a:lnTo>
                    <a:pt x="4069028" y="0"/>
                  </a:lnTo>
                  <a:lnTo>
                    <a:pt x="4069028" y="47537"/>
                  </a:lnTo>
                  <a:lnTo>
                    <a:pt x="4095542" y="47537"/>
                  </a:lnTo>
                  <a:lnTo>
                    <a:pt x="4095542" y="57617"/>
                  </a:lnTo>
                  <a:lnTo>
                    <a:pt x="4069028" y="57617"/>
                  </a:lnTo>
                  <a:lnTo>
                    <a:pt x="4069028" y="68139"/>
                  </a:lnTo>
                  <a:cubicBezTo>
                    <a:pt x="4071520" y="70881"/>
                    <a:pt x="4074766" y="74603"/>
                    <a:pt x="4078767" y="79306"/>
                  </a:cubicBezTo>
                  <a:cubicBezTo>
                    <a:pt x="4082768" y="84009"/>
                    <a:pt x="4086598" y="88590"/>
                    <a:pt x="4090259" y="93049"/>
                  </a:cubicBezTo>
                  <a:cubicBezTo>
                    <a:pt x="4093920" y="97507"/>
                    <a:pt x="4096484" y="100739"/>
                    <a:pt x="4097953" y="102744"/>
                  </a:cubicBezTo>
                  <a:lnTo>
                    <a:pt x="4092036" y="111515"/>
                  </a:lnTo>
                  <a:cubicBezTo>
                    <a:pt x="4089749" y="107944"/>
                    <a:pt x="4086380" y="103089"/>
                    <a:pt x="4081930" y="96951"/>
                  </a:cubicBezTo>
                  <a:cubicBezTo>
                    <a:pt x="4077478" y="90812"/>
                    <a:pt x="4073177" y="85081"/>
                    <a:pt x="4069028" y="79757"/>
                  </a:cubicBezTo>
                  <a:lnTo>
                    <a:pt x="4069028" y="198283"/>
                  </a:lnTo>
                  <a:lnTo>
                    <a:pt x="4058948" y="198283"/>
                  </a:lnTo>
                  <a:lnTo>
                    <a:pt x="4058948" y="82826"/>
                  </a:lnTo>
                  <a:cubicBezTo>
                    <a:pt x="4054812" y="96765"/>
                    <a:pt x="4049991" y="110065"/>
                    <a:pt x="4044486" y="122726"/>
                  </a:cubicBezTo>
                  <a:cubicBezTo>
                    <a:pt x="4038980" y="135387"/>
                    <a:pt x="4033283" y="145892"/>
                    <a:pt x="4027393" y="154241"/>
                  </a:cubicBezTo>
                  <a:cubicBezTo>
                    <a:pt x="4026686" y="152652"/>
                    <a:pt x="4025746" y="151012"/>
                    <a:pt x="4024572" y="149317"/>
                  </a:cubicBezTo>
                  <a:cubicBezTo>
                    <a:pt x="4023399" y="147623"/>
                    <a:pt x="4022295" y="146202"/>
                    <a:pt x="4021258" y="145055"/>
                  </a:cubicBezTo>
                  <a:cubicBezTo>
                    <a:pt x="4025993" y="138704"/>
                    <a:pt x="4030694" y="130758"/>
                    <a:pt x="4035363" y="121219"/>
                  </a:cubicBezTo>
                  <a:cubicBezTo>
                    <a:pt x="4040033" y="111679"/>
                    <a:pt x="4044312" y="101397"/>
                    <a:pt x="4048202" y="90371"/>
                  </a:cubicBezTo>
                  <a:cubicBezTo>
                    <a:pt x="4052093" y="79345"/>
                    <a:pt x="4055236" y="68427"/>
                    <a:pt x="4057633" y="57617"/>
                  </a:cubicBezTo>
                  <a:lnTo>
                    <a:pt x="4024326" y="57617"/>
                  </a:lnTo>
                  <a:lnTo>
                    <a:pt x="4024326" y="47537"/>
                  </a:lnTo>
                  <a:lnTo>
                    <a:pt x="4058948" y="475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77408" tIns="38704" rIns="77408" bIns="387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580592">
                <a:lnSpc>
                  <a:spcPct val="130000"/>
                </a:lnSpc>
              </a:pPr>
              <a:endParaRPr lang="en-US" altLang="zh-CN" sz="2032" spc="254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1" name="任意多边形: 形状 87">
              <a:extLst>
                <a:ext uri="{FF2B5EF4-FFF2-40B4-BE49-F238E27FC236}">
                  <a16:creationId xmlns:a16="http://schemas.microsoft.com/office/drawing/2014/main" id="{6695DA49-16A1-448F-9C8D-A8F974E4A482}"/>
                </a:ext>
              </a:extLst>
            </p:cNvPr>
            <p:cNvSpPr/>
            <p:nvPr/>
          </p:nvSpPr>
          <p:spPr>
            <a:xfrm>
              <a:off x="5205447" y="5366485"/>
              <a:ext cx="680392" cy="210349"/>
            </a:xfrm>
            <a:custGeom>
              <a:avLst/>
              <a:gdLst>
                <a:gd name="connsiteX0" fmla="*/ 483177 w 680392"/>
                <a:gd name="connsiteY0" fmla="*/ 150528 h 210349"/>
                <a:gd name="connsiteX1" fmla="*/ 483177 w 680392"/>
                <a:gd name="connsiteY1" fmla="*/ 160621 h 210349"/>
                <a:gd name="connsiteX2" fmla="*/ 501365 w 680392"/>
                <a:gd name="connsiteY2" fmla="*/ 159388 h 210349"/>
                <a:gd name="connsiteX3" fmla="*/ 520210 w 680392"/>
                <a:gd name="connsiteY3" fmla="*/ 157992 h 210349"/>
                <a:gd name="connsiteX4" fmla="*/ 520210 w 680392"/>
                <a:gd name="connsiteY4" fmla="*/ 150528 h 210349"/>
                <a:gd name="connsiteX5" fmla="*/ 483177 w 680392"/>
                <a:gd name="connsiteY5" fmla="*/ 121165 h 210349"/>
                <a:gd name="connsiteX6" fmla="*/ 483177 w 680392"/>
                <a:gd name="connsiteY6" fmla="*/ 128861 h 210349"/>
                <a:gd name="connsiteX7" fmla="*/ 520210 w 680392"/>
                <a:gd name="connsiteY7" fmla="*/ 128861 h 210349"/>
                <a:gd name="connsiteX8" fmla="*/ 520210 w 680392"/>
                <a:gd name="connsiteY8" fmla="*/ 121165 h 210349"/>
                <a:gd name="connsiteX9" fmla="*/ 483177 w 680392"/>
                <a:gd name="connsiteY9" fmla="*/ 91144 h 210349"/>
                <a:gd name="connsiteX10" fmla="*/ 483177 w 680392"/>
                <a:gd name="connsiteY10" fmla="*/ 99498 h 210349"/>
                <a:gd name="connsiteX11" fmla="*/ 520210 w 680392"/>
                <a:gd name="connsiteY11" fmla="*/ 99498 h 210349"/>
                <a:gd name="connsiteX12" fmla="*/ 520210 w 680392"/>
                <a:gd name="connsiteY12" fmla="*/ 91144 h 210349"/>
                <a:gd name="connsiteX13" fmla="*/ 402319 w 680392"/>
                <a:gd name="connsiteY13" fmla="*/ 70560 h 210349"/>
                <a:gd name="connsiteX14" fmla="*/ 398566 w 680392"/>
                <a:gd name="connsiteY14" fmla="*/ 80667 h 210349"/>
                <a:gd name="connsiteX15" fmla="*/ 394650 w 680392"/>
                <a:gd name="connsiteY15" fmla="*/ 90281 h 210349"/>
                <a:gd name="connsiteX16" fmla="*/ 402319 w 680392"/>
                <a:gd name="connsiteY16" fmla="*/ 90281 h 210349"/>
                <a:gd name="connsiteX17" fmla="*/ 649057 w 680392"/>
                <a:gd name="connsiteY17" fmla="*/ 69245 h 210349"/>
                <a:gd name="connsiteX18" fmla="*/ 680392 w 680392"/>
                <a:gd name="connsiteY18" fmla="*/ 69245 h 210349"/>
                <a:gd name="connsiteX19" fmla="*/ 680392 w 680392"/>
                <a:gd name="connsiteY19" fmla="*/ 208391 h 210349"/>
                <a:gd name="connsiteX20" fmla="*/ 605889 w 680392"/>
                <a:gd name="connsiteY20" fmla="*/ 208391 h 210349"/>
                <a:gd name="connsiteX21" fmla="*/ 605889 w 680392"/>
                <a:gd name="connsiteY21" fmla="*/ 179904 h 210349"/>
                <a:gd name="connsiteX22" fmla="*/ 649057 w 680392"/>
                <a:gd name="connsiteY22" fmla="*/ 179904 h 210349"/>
                <a:gd name="connsiteX23" fmla="*/ 443296 w 680392"/>
                <a:gd name="connsiteY23" fmla="*/ 65752 h 210349"/>
                <a:gd name="connsiteX24" fmla="*/ 563817 w 680392"/>
                <a:gd name="connsiteY24" fmla="*/ 65752 h 210349"/>
                <a:gd name="connsiteX25" fmla="*/ 563817 w 680392"/>
                <a:gd name="connsiteY25" fmla="*/ 91144 h 210349"/>
                <a:gd name="connsiteX26" fmla="*/ 549573 w 680392"/>
                <a:gd name="connsiteY26" fmla="*/ 91144 h 210349"/>
                <a:gd name="connsiteX27" fmla="*/ 549573 w 680392"/>
                <a:gd name="connsiteY27" fmla="*/ 155584 h 210349"/>
                <a:gd name="connsiteX28" fmla="*/ 566227 w 680392"/>
                <a:gd name="connsiteY28" fmla="*/ 154266 h 210349"/>
                <a:gd name="connsiteX29" fmla="*/ 566227 w 680392"/>
                <a:gd name="connsiteY29" fmla="*/ 180230 h 210349"/>
                <a:gd name="connsiteX30" fmla="*/ 549573 w 680392"/>
                <a:gd name="connsiteY30" fmla="*/ 181767 h 210349"/>
                <a:gd name="connsiteX31" fmla="*/ 549573 w 680392"/>
                <a:gd name="connsiteY31" fmla="*/ 208172 h 210349"/>
                <a:gd name="connsiteX32" fmla="*/ 520210 w 680392"/>
                <a:gd name="connsiteY32" fmla="*/ 208172 h 210349"/>
                <a:gd name="connsiteX33" fmla="*/ 520210 w 680392"/>
                <a:gd name="connsiteY33" fmla="*/ 184506 h 210349"/>
                <a:gd name="connsiteX34" fmla="*/ 479863 w 680392"/>
                <a:gd name="connsiteY34" fmla="*/ 188040 h 210349"/>
                <a:gd name="connsiteX35" fmla="*/ 444611 w 680392"/>
                <a:gd name="connsiteY35" fmla="*/ 191080 h 210349"/>
                <a:gd name="connsiteX36" fmla="*/ 440009 w 680392"/>
                <a:gd name="connsiteY36" fmla="*/ 163470 h 210349"/>
                <a:gd name="connsiteX37" fmla="*/ 454034 w 680392"/>
                <a:gd name="connsiteY37" fmla="*/ 162593 h 210349"/>
                <a:gd name="connsiteX38" fmla="*/ 454034 w 680392"/>
                <a:gd name="connsiteY38" fmla="*/ 91144 h 210349"/>
                <a:gd name="connsiteX39" fmla="*/ 443296 w 680392"/>
                <a:gd name="connsiteY39" fmla="*/ 91144 h 210349"/>
                <a:gd name="connsiteX40" fmla="*/ 271486 w 680392"/>
                <a:gd name="connsiteY40" fmla="*/ 29131 h 210349"/>
                <a:gd name="connsiteX41" fmla="*/ 271486 w 680392"/>
                <a:gd name="connsiteY41" fmla="*/ 44497 h 210349"/>
                <a:gd name="connsiteX42" fmla="*/ 284442 w 680392"/>
                <a:gd name="connsiteY42" fmla="*/ 44497 h 210349"/>
                <a:gd name="connsiteX43" fmla="*/ 284442 w 680392"/>
                <a:gd name="connsiteY43" fmla="*/ 29131 h 210349"/>
                <a:gd name="connsiteX44" fmla="*/ 239275 w 680392"/>
                <a:gd name="connsiteY44" fmla="*/ 29131 h 210349"/>
                <a:gd name="connsiteX45" fmla="*/ 239275 w 680392"/>
                <a:gd name="connsiteY45" fmla="*/ 44497 h 210349"/>
                <a:gd name="connsiteX46" fmla="*/ 251792 w 680392"/>
                <a:gd name="connsiteY46" fmla="*/ 44497 h 210349"/>
                <a:gd name="connsiteX47" fmla="*/ 251792 w 680392"/>
                <a:gd name="connsiteY47" fmla="*/ 29131 h 210349"/>
                <a:gd name="connsiteX48" fmla="*/ 207282 w 680392"/>
                <a:gd name="connsiteY48" fmla="*/ 29131 h 210349"/>
                <a:gd name="connsiteX49" fmla="*/ 207282 w 680392"/>
                <a:gd name="connsiteY49" fmla="*/ 44497 h 210349"/>
                <a:gd name="connsiteX50" fmla="*/ 219580 w 680392"/>
                <a:gd name="connsiteY50" fmla="*/ 44497 h 210349"/>
                <a:gd name="connsiteX51" fmla="*/ 219580 w 680392"/>
                <a:gd name="connsiteY51" fmla="*/ 29131 h 210349"/>
                <a:gd name="connsiteX52" fmla="*/ 482301 w 680392"/>
                <a:gd name="connsiteY52" fmla="*/ 28255 h 210349"/>
                <a:gd name="connsiteX53" fmla="*/ 482301 w 680392"/>
                <a:gd name="connsiteY53" fmla="*/ 37047 h 210349"/>
                <a:gd name="connsiteX54" fmla="*/ 521305 w 680392"/>
                <a:gd name="connsiteY54" fmla="*/ 37047 h 210349"/>
                <a:gd name="connsiteX55" fmla="*/ 521305 w 680392"/>
                <a:gd name="connsiteY55" fmla="*/ 28255 h 210349"/>
                <a:gd name="connsiteX56" fmla="*/ 453376 w 680392"/>
                <a:gd name="connsiteY56" fmla="*/ 6369 h 210349"/>
                <a:gd name="connsiteX57" fmla="*/ 552203 w 680392"/>
                <a:gd name="connsiteY57" fmla="*/ 6369 h 210349"/>
                <a:gd name="connsiteX58" fmla="*/ 552203 w 680392"/>
                <a:gd name="connsiteY58" fmla="*/ 58933 h 210349"/>
                <a:gd name="connsiteX59" fmla="*/ 453376 w 680392"/>
                <a:gd name="connsiteY59" fmla="*/ 58933 h 210349"/>
                <a:gd name="connsiteX60" fmla="*/ 180794 w 680392"/>
                <a:gd name="connsiteY60" fmla="*/ 4616 h 210349"/>
                <a:gd name="connsiteX61" fmla="*/ 312463 w 680392"/>
                <a:gd name="connsiteY61" fmla="*/ 4616 h 210349"/>
                <a:gd name="connsiteX62" fmla="*/ 312463 w 680392"/>
                <a:gd name="connsiteY62" fmla="*/ 69231 h 210349"/>
                <a:gd name="connsiteX63" fmla="*/ 237962 w 680392"/>
                <a:gd name="connsiteY63" fmla="*/ 69231 h 210349"/>
                <a:gd name="connsiteX64" fmla="*/ 248059 w 680392"/>
                <a:gd name="connsiteY64" fmla="*/ 72305 h 210349"/>
                <a:gd name="connsiteX65" fmla="*/ 245149 w 680392"/>
                <a:gd name="connsiteY65" fmla="*/ 77548 h 210349"/>
                <a:gd name="connsiteX66" fmla="*/ 241909 w 680392"/>
                <a:gd name="connsiteY66" fmla="*/ 82625 h 210349"/>
                <a:gd name="connsiteX67" fmla="*/ 282246 w 680392"/>
                <a:gd name="connsiteY67" fmla="*/ 82625 h 210349"/>
                <a:gd name="connsiteX68" fmla="*/ 287726 w 680392"/>
                <a:gd name="connsiteY68" fmla="*/ 81528 h 210349"/>
                <a:gd name="connsiteX69" fmla="*/ 307866 w 680392"/>
                <a:gd name="connsiteY69" fmla="*/ 90943 h 210349"/>
                <a:gd name="connsiteX70" fmla="*/ 267451 w 680392"/>
                <a:gd name="connsiteY70" fmla="*/ 144438 h 210349"/>
                <a:gd name="connsiteX71" fmla="*/ 205311 w 680392"/>
                <a:gd name="connsiteY71" fmla="*/ 174440 h 210349"/>
                <a:gd name="connsiteX72" fmla="*/ 221347 w 680392"/>
                <a:gd name="connsiteY72" fmla="*/ 175700 h 210349"/>
                <a:gd name="connsiteX73" fmla="*/ 238837 w 680392"/>
                <a:gd name="connsiteY73" fmla="*/ 175974 h 210349"/>
                <a:gd name="connsiteX74" fmla="*/ 265474 w 680392"/>
                <a:gd name="connsiteY74" fmla="*/ 175259 h 210349"/>
                <a:gd name="connsiteX75" fmla="*/ 295704 w 680392"/>
                <a:gd name="connsiteY75" fmla="*/ 173182 h 210349"/>
                <a:gd name="connsiteX76" fmla="*/ 322762 w 680392"/>
                <a:gd name="connsiteY76" fmla="*/ 169837 h 210349"/>
                <a:gd name="connsiteX77" fmla="*/ 316818 w 680392"/>
                <a:gd name="connsiteY77" fmla="*/ 186700 h 210349"/>
                <a:gd name="connsiteX78" fmla="*/ 313339 w 680392"/>
                <a:gd name="connsiteY78" fmla="*/ 203559 h 210349"/>
                <a:gd name="connsiteX79" fmla="*/ 291737 w 680392"/>
                <a:gd name="connsiteY79" fmla="*/ 204727 h 210349"/>
                <a:gd name="connsiteX80" fmla="*/ 264184 w 680392"/>
                <a:gd name="connsiteY80" fmla="*/ 205748 h 210349"/>
                <a:gd name="connsiteX81" fmla="*/ 237305 w 680392"/>
                <a:gd name="connsiteY81" fmla="*/ 206186 h 210349"/>
                <a:gd name="connsiteX82" fmla="*/ 200307 w 680392"/>
                <a:gd name="connsiteY82" fmla="*/ 203778 h 210349"/>
                <a:gd name="connsiteX83" fmla="*/ 172678 w 680392"/>
                <a:gd name="connsiteY83" fmla="*/ 194802 h 210349"/>
                <a:gd name="connsiteX84" fmla="*/ 158814 w 680392"/>
                <a:gd name="connsiteY84" fmla="*/ 186510 h 210349"/>
                <a:gd name="connsiteX85" fmla="*/ 149226 w 680392"/>
                <a:gd name="connsiteY85" fmla="*/ 182323 h 210349"/>
                <a:gd name="connsiteX86" fmla="*/ 142961 w 680392"/>
                <a:gd name="connsiteY86" fmla="*/ 186912 h 210349"/>
                <a:gd name="connsiteX87" fmla="*/ 136209 w 680392"/>
                <a:gd name="connsiteY87" fmla="*/ 197730 h 210349"/>
                <a:gd name="connsiteX88" fmla="*/ 129943 w 680392"/>
                <a:gd name="connsiteY88" fmla="*/ 210349 h 210349"/>
                <a:gd name="connsiteX89" fmla="*/ 108031 w 680392"/>
                <a:gd name="connsiteY89" fmla="*/ 178819 h 210349"/>
                <a:gd name="connsiteX90" fmla="*/ 123287 w 680392"/>
                <a:gd name="connsiteY90" fmla="*/ 164494 h 210349"/>
                <a:gd name="connsiteX91" fmla="*/ 138051 w 680392"/>
                <a:gd name="connsiteY91" fmla="*/ 155591 h 210349"/>
                <a:gd name="connsiteX92" fmla="*/ 138051 w 680392"/>
                <a:gd name="connsiteY92" fmla="*/ 101238 h 210349"/>
                <a:gd name="connsiteX93" fmla="*/ 115262 w 680392"/>
                <a:gd name="connsiteY93" fmla="*/ 101238 h 210349"/>
                <a:gd name="connsiteX94" fmla="*/ 115262 w 680392"/>
                <a:gd name="connsiteY94" fmla="*/ 72094 h 210349"/>
                <a:gd name="connsiteX95" fmla="*/ 168509 w 680392"/>
                <a:gd name="connsiteY95" fmla="*/ 72094 h 210349"/>
                <a:gd name="connsiteX96" fmla="*/ 168509 w 680392"/>
                <a:gd name="connsiteY96" fmla="*/ 161067 h 210349"/>
                <a:gd name="connsiteX97" fmla="*/ 172431 w 680392"/>
                <a:gd name="connsiteY97" fmla="*/ 163396 h 210349"/>
                <a:gd name="connsiteX98" fmla="*/ 176846 w 680392"/>
                <a:gd name="connsiteY98" fmla="*/ 165890 h 210349"/>
                <a:gd name="connsiteX99" fmla="*/ 185472 w 680392"/>
                <a:gd name="connsiteY99" fmla="*/ 169863 h 210349"/>
                <a:gd name="connsiteX100" fmla="*/ 195242 w 680392"/>
                <a:gd name="connsiteY100" fmla="*/ 172686 h 210349"/>
                <a:gd name="connsiteX101" fmla="*/ 188675 w 680392"/>
                <a:gd name="connsiteY101" fmla="*/ 161643 h 210349"/>
                <a:gd name="connsiteX102" fmla="*/ 181451 w 680392"/>
                <a:gd name="connsiteY102" fmla="*/ 152079 h 210349"/>
                <a:gd name="connsiteX103" fmla="*/ 201268 w 680392"/>
                <a:gd name="connsiteY103" fmla="*/ 146955 h 210349"/>
                <a:gd name="connsiteX104" fmla="*/ 219799 w 680392"/>
                <a:gd name="connsiteY104" fmla="*/ 140023 h 210349"/>
                <a:gd name="connsiteX105" fmla="*/ 212690 w 680392"/>
                <a:gd name="connsiteY105" fmla="*/ 133529 h 210349"/>
                <a:gd name="connsiteX106" fmla="*/ 205749 w 680392"/>
                <a:gd name="connsiteY106" fmla="*/ 127527 h 210349"/>
                <a:gd name="connsiteX107" fmla="*/ 227458 w 680392"/>
                <a:gd name="connsiteY107" fmla="*/ 109990 h 210349"/>
                <a:gd name="connsiteX108" fmla="*/ 236708 w 680392"/>
                <a:gd name="connsiteY108" fmla="*/ 117115 h 210349"/>
                <a:gd name="connsiteX109" fmla="*/ 246302 w 680392"/>
                <a:gd name="connsiteY109" fmla="*/ 124897 h 210349"/>
                <a:gd name="connsiteX110" fmla="*/ 256276 w 680392"/>
                <a:gd name="connsiteY110" fmla="*/ 116403 h 210349"/>
                <a:gd name="connsiteX111" fmla="*/ 264921 w 680392"/>
                <a:gd name="connsiteY111" fmla="*/ 106921 h 210349"/>
                <a:gd name="connsiteX112" fmla="*/ 222425 w 680392"/>
                <a:gd name="connsiteY112" fmla="*/ 106921 h 210349"/>
                <a:gd name="connsiteX113" fmla="*/ 207485 w 680392"/>
                <a:gd name="connsiteY113" fmla="*/ 120841 h 210349"/>
                <a:gd name="connsiteX114" fmla="*/ 191740 w 680392"/>
                <a:gd name="connsiteY114" fmla="*/ 132131 h 210349"/>
                <a:gd name="connsiteX115" fmla="*/ 181692 w 680392"/>
                <a:gd name="connsiteY115" fmla="*/ 121033 h 210349"/>
                <a:gd name="connsiteX116" fmla="*/ 170484 w 680392"/>
                <a:gd name="connsiteY116" fmla="*/ 110429 h 210349"/>
                <a:gd name="connsiteX117" fmla="*/ 196474 w 680392"/>
                <a:gd name="connsiteY117" fmla="*/ 92717 h 210349"/>
                <a:gd name="connsiteX118" fmla="*/ 216725 w 680392"/>
                <a:gd name="connsiteY118" fmla="*/ 69231 h 210349"/>
                <a:gd name="connsiteX119" fmla="*/ 180794 w 680392"/>
                <a:gd name="connsiteY119" fmla="*/ 69231 h 210349"/>
                <a:gd name="connsiteX120" fmla="*/ 143091 w 680392"/>
                <a:gd name="connsiteY120" fmla="*/ 2424 h 210349"/>
                <a:gd name="connsiteX121" fmla="*/ 160376 w 680392"/>
                <a:gd name="connsiteY121" fmla="*/ 21091 h 210349"/>
                <a:gd name="connsiteX122" fmla="*/ 174871 w 680392"/>
                <a:gd name="connsiteY122" fmla="*/ 39448 h 210349"/>
                <a:gd name="connsiteX123" fmla="*/ 149446 w 680392"/>
                <a:gd name="connsiteY123" fmla="*/ 58505 h 210349"/>
                <a:gd name="connsiteX124" fmla="*/ 136243 w 680392"/>
                <a:gd name="connsiteY124" fmla="*/ 39388 h 210349"/>
                <a:gd name="connsiteX125" fmla="*/ 119425 w 680392"/>
                <a:gd name="connsiteY125" fmla="*/ 19281 h 210349"/>
                <a:gd name="connsiteX126" fmla="*/ 0 w 680392"/>
                <a:gd name="connsiteY126" fmla="*/ 220 h 210349"/>
                <a:gd name="connsiteX127" fmla="*/ 74504 w 680392"/>
                <a:gd name="connsiteY127" fmla="*/ 220 h 210349"/>
                <a:gd name="connsiteX128" fmla="*/ 74504 w 680392"/>
                <a:gd name="connsiteY128" fmla="*/ 28706 h 210349"/>
                <a:gd name="connsiteX129" fmla="*/ 31336 w 680392"/>
                <a:gd name="connsiteY129" fmla="*/ 28706 h 210349"/>
                <a:gd name="connsiteX130" fmla="*/ 31336 w 680392"/>
                <a:gd name="connsiteY130" fmla="*/ 139366 h 210349"/>
                <a:gd name="connsiteX131" fmla="*/ 0 w 680392"/>
                <a:gd name="connsiteY131" fmla="*/ 139366 h 210349"/>
                <a:gd name="connsiteX132" fmla="*/ 390267 w 680392"/>
                <a:gd name="connsiteY132" fmla="*/ 0 h 210349"/>
                <a:gd name="connsiteX133" fmla="*/ 420726 w 680392"/>
                <a:gd name="connsiteY133" fmla="*/ 5478 h 210349"/>
                <a:gd name="connsiteX134" fmla="*/ 418946 w 680392"/>
                <a:gd name="connsiteY134" fmla="*/ 14134 h 210349"/>
                <a:gd name="connsiteX135" fmla="*/ 417001 w 680392"/>
                <a:gd name="connsiteY135" fmla="*/ 22790 h 210349"/>
                <a:gd name="connsiteX136" fmla="*/ 445049 w 680392"/>
                <a:gd name="connsiteY136" fmla="*/ 22790 h 210349"/>
                <a:gd name="connsiteX137" fmla="*/ 445049 w 680392"/>
                <a:gd name="connsiteY137" fmla="*/ 52810 h 210349"/>
                <a:gd name="connsiteX138" fmla="*/ 408455 w 680392"/>
                <a:gd name="connsiteY138" fmla="*/ 52810 h 210349"/>
                <a:gd name="connsiteX139" fmla="*/ 405606 w 680392"/>
                <a:gd name="connsiteY139" fmla="*/ 60918 h 210349"/>
                <a:gd name="connsiteX140" fmla="*/ 431244 w 680392"/>
                <a:gd name="connsiteY140" fmla="*/ 60918 h 210349"/>
                <a:gd name="connsiteX141" fmla="*/ 431244 w 680392"/>
                <a:gd name="connsiteY141" fmla="*/ 90281 h 210349"/>
                <a:gd name="connsiteX142" fmla="*/ 441105 w 680392"/>
                <a:gd name="connsiteY142" fmla="*/ 90281 h 210349"/>
                <a:gd name="connsiteX143" fmla="*/ 441105 w 680392"/>
                <a:gd name="connsiteY143" fmla="*/ 118768 h 210349"/>
                <a:gd name="connsiteX144" fmla="*/ 431244 w 680392"/>
                <a:gd name="connsiteY144" fmla="*/ 118768 h 210349"/>
                <a:gd name="connsiteX145" fmla="*/ 431244 w 680392"/>
                <a:gd name="connsiteY145" fmla="*/ 135646 h 210349"/>
                <a:gd name="connsiteX146" fmla="*/ 443953 w 680392"/>
                <a:gd name="connsiteY146" fmla="*/ 133895 h 210349"/>
                <a:gd name="connsiteX147" fmla="*/ 445488 w 680392"/>
                <a:gd name="connsiteY147" fmla="*/ 161059 h 210349"/>
                <a:gd name="connsiteX148" fmla="*/ 431244 w 680392"/>
                <a:gd name="connsiteY148" fmla="*/ 163689 h 210349"/>
                <a:gd name="connsiteX149" fmla="*/ 431244 w 680392"/>
                <a:gd name="connsiteY149" fmla="*/ 207953 h 210349"/>
                <a:gd name="connsiteX150" fmla="*/ 402319 w 680392"/>
                <a:gd name="connsiteY150" fmla="*/ 207953 h 210349"/>
                <a:gd name="connsiteX151" fmla="*/ 402319 w 680392"/>
                <a:gd name="connsiteY151" fmla="*/ 168948 h 210349"/>
                <a:gd name="connsiteX152" fmla="*/ 382734 w 680392"/>
                <a:gd name="connsiteY152" fmla="*/ 172207 h 210349"/>
                <a:gd name="connsiteX153" fmla="*/ 364629 w 680392"/>
                <a:gd name="connsiteY153" fmla="*/ 175302 h 210349"/>
                <a:gd name="connsiteX154" fmla="*/ 358494 w 680392"/>
                <a:gd name="connsiteY154" fmla="*/ 144837 h 210349"/>
                <a:gd name="connsiteX155" fmla="*/ 378681 w 680392"/>
                <a:gd name="connsiteY155" fmla="*/ 142540 h 210349"/>
                <a:gd name="connsiteX156" fmla="*/ 402319 w 680392"/>
                <a:gd name="connsiteY156" fmla="*/ 139585 h 210349"/>
                <a:gd name="connsiteX157" fmla="*/ 402319 w 680392"/>
                <a:gd name="connsiteY157" fmla="*/ 118768 h 210349"/>
                <a:gd name="connsiteX158" fmla="*/ 386104 w 680392"/>
                <a:gd name="connsiteY158" fmla="*/ 118768 h 210349"/>
                <a:gd name="connsiteX159" fmla="*/ 375723 w 680392"/>
                <a:gd name="connsiteY159" fmla="*/ 119700 h 210349"/>
                <a:gd name="connsiteX160" fmla="*/ 368793 w 680392"/>
                <a:gd name="connsiteY160" fmla="*/ 122278 h 210349"/>
                <a:gd name="connsiteX161" fmla="*/ 364739 w 680392"/>
                <a:gd name="connsiteY161" fmla="*/ 109648 h 210349"/>
                <a:gd name="connsiteX162" fmla="*/ 359370 w 680392"/>
                <a:gd name="connsiteY162" fmla="*/ 95540 h 210349"/>
                <a:gd name="connsiteX163" fmla="*/ 365807 w 680392"/>
                <a:gd name="connsiteY163" fmla="*/ 90145 h 210349"/>
                <a:gd name="connsiteX164" fmla="*/ 371422 w 680392"/>
                <a:gd name="connsiteY164" fmla="*/ 78668 h 210349"/>
                <a:gd name="connsiteX165" fmla="*/ 374901 w 680392"/>
                <a:gd name="connsiteY165" fmla="*/ 68780 h 210349"/>
                <a:gd name="connsiteX166" fmla="*/ 379530 w 680392"/>
                <a:gd name="connsiteY166" fmla="*/ 52810 h 210349"/>
                <a:gd name="connsiteX167" fmla="*/ 361123 w 680392"/>
                <a:gd name="connsiteY167" fmla="*/ 52810 h 210349"/>
                <a:gd name="connsiteX168" fmla="*/ 361123 w 680392"/>
                <a:gd name="connsiteY168" fmla="*/ 22790 h 210349"/>
                <a:gd name="connsiteX169" fmla="*/ 386542 w 680392"/>
                <a:gd name="connsiteY169" fmla="*/ 22790 h 210349"/>
                <a:gd name="connsiteX170" fmla="*/ 388651 w 680392"/>
                <a:gd name="connsiteY170" fmla="*/ 11395 h 210349"/>
                <a:gd name="connsiteX171" fmla="*/ 390267 w 680392"/>
                <a:gd name="connsiteY171" fmla="*/ 0 h 210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</a:cxnLst>
              <a:rect l="l" t="t" r="r" b="b"/>
              <a:pathLst>
                <a:path w="680392" h="210349">
                  <a:moveTo>
                    <a:pt x="483177" y="150528"/>
                  </a:moveTo>
                  <a:lnTo>
                    <a:pt x="483177" y="160621"/>
                  </a:lnTo>
                  <a:cubicBezTo>
                    <a:pt x="489103" y="160279"/>
                    <a:pt x="495165" y="159868"/>
                    <a:pt x="501365" y="159388"/>
                  </a:cubicBezTo>
                  <a:cubicBezTo>
                    <a:pt x="507565" y="158910"/>
                    <a:pt x="513846" y="158444"/>
                    <a:pt x="520210" y="157992"/>
                  </a:cubicBezTo>
                  <a:lnTo>
                    <a:pt x="520210" y="150528"/>
                  </a:lnTo>
                  <a:close/>
                  <a:moveTo>
                    <a:pt x="483177" y="121165"/>
                  </a:moveTo>
                  <a:lnTo>
                    <a:pt x="483177" y="128861"/>
                  </a:lnTo>
                  <a:lnTo>
                    <a:pt x="520210" y="128861"/>
                  </a:lnTo>
                  <a:lnTo>
                    <a:pt x="520210" y="121165"/>
                  </a:lnTo>
                  <a:close/>
                  <a:moveTo>
                    <a:pt x="483177" y="91144"/>
                  </a:moveTo>
                  <a:lnTo>
                    <a:pt x="483177" y="99498"/>
                  </a:lnTo>
                  <a:lnTo>
                    <a:pt x="520210" y="99498"/>
                  </a:lnTo>
                  <a:lnTo>
                    <a:pt x="520210" y="91144"/>
                  </a:lnTo>
                  <a:close/>
                  <a:moveTo>
                    <a:pt x="402319" y="70560"/>
                  </a:moveTo>
                  <a:cubicBezTo>
                    <a:pt x="401109" y="73970"/>
                    <a:pt x="399858" y="77339"/>
                    <a:pt x="398566" y="80667"/>
                  </a:cubicBezTo>
                  <a:cubicBezTo>
                    <a:pt x="397275" y="83995"/>
                    <a:pt x="395969" y="87200"/>
                    <a:pt x="394650" y="90281"/>
                  </a:cubicBezTo>
                  <a:lnTo>
                    <a:pt x="402319" y="90281"/>
                  </a:lnTo>
                  <a:close/>
                  <a:moveTo>
                    <a:pt x="649057" y="69245"/>
                  </a:moveTo>
                  <a:lnTo>
                    <a:pt x="680392" y="69245"/>
                  </a:lnTo>
                  <a:lnTo>
                    <a:pt x="680392" y="208391"/>
                  </a:lnTo>
                  <a:lnTo>
                    <a:pt x="605889" y="208391"/>
                  </a:lnTo>
                  <a:lnTo>
                    <a:pt x="605889" y="179904"/>
                  </a:lnTo>
                  <a:lnTo>
                    <a:pt x="649057" y="179904"/>
                  </a:lnTo>
                  <a:close/>
                  <a:moveTo>
                    <a:pt x="443296" y="65752"/>
                  </a:moveTo>
                  <a:lnTo>
                    <a:pt x="563817" y="65752"/>
                  </a:lnTo>
                  <a:lnTo>
                    <a:pt x="563817" y="91144"/>
                  </a:lnTo>
                  <a:lnTo>
                    <a:pt x="549573" y="91144"/>
                  </a:lnTo>
                  <a:lnTo>
                    <a:pt x="549573" y="155584"/>
                  </a:lnTo>
                  <a:lnTo>
                    <a:pt x="566227" y="154266"/>
                  </a:lnTo>
                  <a:lnTo>
                    <a:pt x="566227" y="180230"/>
                  </a:lnTo>
                  <a:lnTo>
                    <a:pt x="549573" y="181767"/>
                  </a:lnTo>
                  <a:lnTo>
                    <a:pt x="549573" y="208172"/>
                  </a:lnTo>
                  <a:lnTo>
                    <a:pt x="520210" y="208172"/>
                  </a:lnTo>
                  <a:lnTo>
                    <a:pt x="520210" y="184506"/>
                  </a:lnTo>
                  <a:cubicBezTo>
                    <a:pt x="506199" y="185725"/>
                    <a:pt x="492750" y="186903"/>
                    <a:pt x="479863" y="188040"/>
                  </a:cubicBezTo>
                  <a:cubicBezTo>
                    <a:pt x="466976" y="189176"/>
                    <a:pt x="455225" y="190190"/>
                    <a:pt x="444611" y="191080"/>
                  </a:cubicBezTo>
                  <a:lnTo>
                    <a:pt x="440009" y="163470"/>
                  </a:lnTo>
                  <a:lnTo>
                    <a:pt x="454034" y="162593"/>
                  </a:lnTo>
                  <a:lnTo>
                    <a:pt x="454034" y="91144"/>
                  </a:lnTo>
                  <a:lnTo>
                    <a:pt x="443296" y="91144"/>
                  </a:lnTo>
                  <a:close/>
                  <a:moveTo>
                    <a:pt x="271486" y="29131"/>
                  </a:moveTo>
                  <a:lnTo>
                    <a:pt x="271486" y="44497"/>
                  </a:lnTo>
                  <a:lnTo>
                    <a:pt x="284442" y="44497"/>
                  </a:lnTo>
                  <a:lnTo>
                    <a:pt x="284442" y="29131"/>
                  </a:lnTo>
                  <a:close/>
                  <a:moveTo>
                    <a:pt x="239275" y="29131"/>
                  </a:moveTo>
                  <a:lnTo>
                    <a:pt x="239275" y="44497"/>
                  </a:lnTo>
                  <a:lnTo>
                    <a:pt x="251792" y="44497"/>
                  </a:lnTo>
                  <a:lnTo>
                    <a:pt x="251792" y="29131"/>
                  </a:lnTo>
                  <a:close/>
                  <a:moveTo>
                    <a:pt x="207282" y="29131"/>
                  </a:moveTo>
                  <a:lnTo>
                    <a:pt x="207282" y="44497"/>
                  </a:lnTo>
                  <a:lnTo>
                    <a:pt x="219580" y="44497"/>
                  </a:lnTo>
                  <a:lnTo>
                    <a:pt x="219580" y="29131"/>
                  </a:lnTo>
                  <a:close/>
                  <a:moveTo>
                    <a:pt x="482301" y="28255"/>
                  </a:moveTo>
                  <a:lnTo>
                    <a:pt x="482301" y="37047"/>
                  </a:lnTo>
                  <a:lnTo>
                    <a:pt x="521305" y="37047"/>
                  </a:lnTo>
                  <a:lnTo>
                    <a:pt x="521305" y="28255"/>
                  </a:lnTo>
                  <a:close/>
                  <a:moveTo>
                    <a:pt x="453376" y="6369"/>
                  </a:moveTo>
                  <a:lnTo>
                    <a:pt x="552203" y="6369"/>
                  </a:lnTo>
                  <a:lnTo>
                    <a:pt x="552203" y="58933"/>
                  </a:lnTo>
                  <a:lnTo>
                    <a:pt x="453376" y="58933"/>
                  </a:lnTo>
                  <a:close/>
                  <a:moveTo>
                    <a:pt x="180794" y="4616"/>
                  </a:moveTo>
                  <a:lnTo>
                    <a:pt x="312463" y="4616"/>
                  </a:lnTo>
                  <a:lnTo>
                    <a:pt x="312463" y="69231"/>
                  </a:lnTo>
                  <a:lnTo>
                    <a:pt x="237962" y="69231"/>
                  </a:lnTo>
                  <a:lnTo>
                    <a:pt x="248059" y="72305"/>
                  </a:lnTo>
                  <a:cubicBezTo>
                    <a:pt x="247171" y="74067"/>
                    <a:pt x="246201" y="75814"/>
                    <a:pt x="245149" y="77548"/>
                  </a:cubicBezTo>
                  <a:cubicBezTo>
                    <a:pt x="244096" y="79282"/>
                    <a:pt x="243017" y="80974"/>
                    <a:pt x="241909" y="82625"/>
                  </a:cubicBezTo>
                  <a:lnTo>
                    <a:pt x="282246" y="82625"/>
                  </a:lnTo>
                  <a:lnTo>
                    <a:pt x="287726" y="81528"/>
                  </a:lnTo>
                  <a:lnTo>
                    <a:pt x="307866" y="90943"/>
                  </a:lnTo>
                  <a:cubicBezTo>
                    <a:pt x="298754" y="113305"/>
                    <a:pt x="285282" y="131136"/>
                    <a:pt x="267451" y="144438"/>
                  </a:cubicBezTo>
                  <a:cubicBezTo>
                    <a:pt x="249621" y="157738"/>
                    <a:pt x="228908" y="167739"/>
                    <a:pt x="205311" y="174440"/>
                  </a:cubicBezTo>
                  <a:cubicBezTo>
                    <a:pt x="210373" y="175079"/>
                    <a:pt x="215718" y="175499"/>
                    <a:pt x="221347" y="175700"/>
                  </a:cubicBezTo>
                  <a:cubicBezTo>
                    <a:pt x="226975" y="175901"/>
                    <a:pt x="232806" y="175992"/>
                    <a:pt x="238837" y="175974"/>
                  </a:cubicBezTo>
                  <a:cubicBezTo>
                    <a:pt x="246553" y="175971"/>
                    <a:pt x="255432" y="175733"/>
                    <a:pt x="265474" y="175259"/>
                  </a:cubicBezTo>
                  <a:cubicBezTo>
                    <a:pt x="275515" y="174786"/>
                    <a:pt x="285593" y="174093"/>
                    <a:pt x="295704" y="173182"/>
                  </a:cubicBezTo>
                  <a:cubicBezTo>
                    <a:pt x="305817" y="172269"/>
                    <a:pt x="314836" y="171155"/>
                    <a:pt x="322762" y="169837"/>
                  </a:cubicBezTo>
                  <a:cubicBezTo>
                    <a:pt x="320767" y="174529"/>
                    <a:pt x="318786" y="180150"/>
                    <a:pt x="316818" y="186700"/>
                  </a:cubicBezTo>
                  <a:cubicBezTo>
                    <a:pt x="314851" y="193251"/>
                    <a:pt x="313691" y="198870"/>
                    <a:pt x="313339" y="203559"/>
                  </a:cubicBezTo>
                  <a:cubicBezTo>
                    <a:pt x="307682" y="203936"/>
                    <a:pt x="300482" y="204325"/>
                    <a:pt x="291737" y="204727"/>
                  </a:cubicBezTo>
                  <a:cubicBezTo>
                    <a:pt x="282992" y="205128"/>
                    <a:pt x="273808" y="205468"/>
                    <a:pt x="264184" y="205748"/>
                  </a:cubicBezTo>
                  <a:cubicBezTo>
                    <a:pt x="254560" y="206028"/>
                    <a:pt x="245600" y="206174"/>
                    <a:pt x="237305" y="206186"/>
                  </a:cubicBezTo>
                  <a:cubicBezTo>
                    <a:pt x="222902" y="206259"/>
                    <a:pt x="210569" y="205456"/>
                    <a:pt x="200307" y="203778"/>
                  </a:cubicBezTo>
                  <a:cubicBezTo>
                    <a:pt x="190045" y="202100"/>
                    <a:pt x="180835" y="199107"/>
                    <a:pt x="172678" y="194802"/>
                  </a:cubicBezTo>
                  <a:cubicBezTo>
                    <a:pt x="167398" y="191887"/>
                    <a:pt x="162777" y="189123"/>
                    <a:pt x="158814" y="186510"/>
                  </a:cubicBezTo>
                  <a:cubicBezTo>
                    <a:pt x="154851" y="183896"/>
                    <a:pt x="151655" y="182500"/>
                    <a:pt x="149226" y="182323"/>
                  </a:cubicBezTo>
                  <a:cubicBezTo>
                    <a:pt x="147300" y="182446"/>
                    <a:pt x="145212" y="183976"/>
                    <a:pt x="142961" y="186912"/>
                  </a:cubicBezTo>
                  <a:cubicBezTo>
                    <a:pt x="140710" y="189849"/>
                    <a:pt x="138459" y="193455"/>
                    <a:pt x="136209" y="197730"/>
                  </a:cubicBezTo>
                  <a:cubicBezTo>
                    <a:pt x="133958" y="202005"/>
                    <a:pt x="131869" y="206212"/>
                    <a:pt x="129943" y="210349"/>
                  </a:cubicBezTo>
                  <a:lnTo>
                    <a:pt x="108031" y="178819"/>
                  </a:lnTo>
                  <a:cubicBezTo>
                    <a:pt x="113020" y="173210"/>
                    <a:pt x="118106" y="168435"/>
                    <a:pt x="123287" y="164494"/>
                  </a:cubicBezTo>
                  <a:cubicBezTo>
                    <a:pt x="128469" y="160554"/>
                    <a:pt x="133390" y="157587"/>
                    <a:pt x="138051" y="155591"/>
                  </a:cubicBezTo>
                  <a:lnTo>
                    <a:pt x="138051" y="101238"/>
                  </a:lnTo>
                  <a:lnTo>
                    <a:pt x="115262" y="101238"/>
                  </a:lnTo>
                  <a:lnTo>
                    <a:pt x="115262" y="72094"/>
                  </a:lnTo>
                  <a:lnTo>
                    <a:pt x="168509" y="72094"/>
                  </a:lnTo>
                  <a:lnTo>
                    <a:pt x="168509" y="161067"/>
                  </a:lnTo>
                  <a:cubicBezTo>
                    <a:pt x="169721" y="161830"/>
                    <a:pt x="171028" y="162606"/>
                    <a:pt x="172431" y="163396"/>
                  </a:cubicBezTo>
                  <a:cubicBezTo>
                    <a:pt x="173834" y="164186"/>
                    <a:pt x="175305" y="165018"/>
                    <a:pt x="176846" y="165890"/>
                  </a:cubicBezTo>
                  <a:cubicBezTo>
                    <a:pt x="179490" y="167420"/>
                    <a:pt x="182366" y="168744"/>
                    <a:pt x="185472" y="169863"/>
                  </a:cubicBezTo>
                  <a:cubicBezTo>
                    <a:pt x="188579" y="170982"/>
                    <a:pt x="191836" y="171923"/>
                    <a:pt x="195242" y="172686"/>
                  </a:cubicBezTo>
                  <a:cubicBezTo>
                    <a:pt x="193327" y="169073"/>
                    <a:pt x="191138" y="165392"/>
                    <a:pt x="188675" y="161643"/>
                  </a:cubicBezTo>
                  <a:cubicBezTo>
                    <a:pt x="186212" y="157893"/>
                    <a:pt x="183805" y="154705"/>
                    <a:pt x="181451" y="152079"/>
                  </a:cubicBezTo>
                  <a:cubicBezTo>
                    <a:pt x="188245" y="150659"/>
                    <a:pt x="194851" y="148951"/>
                    <a:pt x="201268" y="146955"/>
                  </a:cubicBezTo>
                  <a:cubicBezTo>
                    <a:pt x="207684" y="144960"/>
                    <a:pt x="213861" y="142649"/>
                    <a:pt x="219799" y="140023"/>
                  </a:cubicBezTo>
                  <a:cubicBezTo>
                    <a:pt x="217470" y="137817"/>
                    <a:pt x="215101" y="135652"/>
                    <a:pt x="212690" y="133529"/>
                  </a:cubicBezTo>
                  <a:cubicBezTo>
                    <a:pt x="210280" y="131405"/>
                    <a:pt x="207966" y="129404"/>
                    <a:pt x="205749" y="127527"/>
                  </a:cubicBezTo>
                  <a:lnTo>
                    <a:pt x="227458" y="109990"/>
                  </a:lnTo>
                  <a:cubicBezTo>
                    <a:pt x="230266" y="112118"/>
                    <a:pt x="233349" y="114493"/>
                    <a:pt x="236708" y="117115"/>
                  </a:cubicBezTo>
                  <a:cubicBezTo>
                    <a:pt x="240067" y="119736"/>
                    <a:pt x="243265" y="122330"/>
                    <a:pt x="246302" y="124897"/>
                  </a:cubicBezTo>
                  <a:cubicBezTo>
                    <a:pt x="249821" y="122257"/>
                    <a:pt x="253146" y="119426"/>
                    <a:pt x="256276" y="116403"/>
                  </a:cubicBezTo>
                  <a:cubicBezTo>
                    <a:pt x="259405" y="113379"/>
                    <a:pt x="262287" y="110218"/>
                    <a:pt x="264921" y="106921"/>
                  </a:cubicBezTo>
                  <a:lnTo>
                    <a:pt x="222425" y="106921"/>
                  </a:lnTo>
                  <a:cubicBezTo>
                    <a:pt x="217676" y="111973"/>
                    <a:pt x="212696" y="116612"/>
                    <a:pt x="207485" y="120841"/>
                  </a:cubicBezTo>
                  <a:cubicBezTo>
                    <a:pt x="202274" y="125071"/>
                    <a:pt x="197026" y="128833"/>
                    <a:pt x="191740" y="132131"/>
                  </a:cubicBezTo>
                  <a:cubicBezTo>
                    <a:pt x="189227" y="129048"/>
                    <a:pt x="185877" y="125349"/>
                    <a:pt x="181692" y="121033"/>
                  </a:cubicBezTo>
                  <a:cubicBezTo>
                    <a:pt x="177505" y="116717"/>
                    <a:pt x="173770" y="113182"/>
                    <a:pt x="170484" y="110429"/>
                  </a:cubicBezTo>
                  <a:cubicBezTo>
                    <a:pt x="179793" y="105744"/>
                    <a:pt x="188456" y="99840"/>
                    <a:pt x="196474" y="92717"/>
                  </a:cubicBezTo>
                  <a:cubicBezTo>
                    <a:pt x="204493" y="85594"/>
                    <a:pt x="211243" y="77765"/>
                    <a:pt x="216725" y="69231"/>
                  </a:cubicBezTo>
                  <a:lnTo>
                    <a:pt x="180794" y="69231"/>
                  </a:lnTo>
                  <a:close/>
                  <a:moveTo>
                    <a:pt x="143091" y="2424"/>
                  </a:moveTo>
                  <a:cubicBezTo>
                    <a:pt x="148592" y="8098"/>
                    <a:pt x="154353" y="14320"/>
                    <a:pt x="160376" y="21091"/>
                  </a:cubicBezTo>
                  <a:cubicBezTo>
                    <a:pt x="166398" y="27861"/>
                    <a:pt x="171230" y="33980"/>
                    <a:pt x="174871" y="39448"/>
                  </a:cubicBezTo>
                  <a:lnTo>
                    <a:pt x="149446" y="58505"/>
                  </a:lnTo>
                  <a:cubicBezTo>
                    <a:pt x="146359" y="52932"/>
                    <a:pt x="141959" y="46559"/>
                    <a:pt x="136243" y="39388"/>
                  </a:cubicBezTo>
                  <a:cubicBezTo>
                    <a:pt x="130527" y="32217"/>
                    <a:pt x="124922" y="25515"/>
                    <a:pt x="119425" y="19281"/>
                  </a:cubicBezTo>
                  <a:close/>
                  <a:moveTo>
                    <a:pt x="0" y="220"/>
                  </a:moveTo>
                  <a:lnTo>
                    <a:pt x="74504" y="220"/>
                  </a:lnTo>
                  <a:lnTo>
                    <a:pt x="74504" y="28706"/>
                  </a:lnTo>
                  <a:lnTo>
                    <a:pt x="31336" y="28706"/>
                  </a:lnTo>
                  <a:lnTo>
                    <a:pt x="31336" y="139366"/>
                  </a:lnTo>
                  <a:lnTo>
                    <a:pt x="0" y="139366"/>
                  </a:lnTo>
                  <a:close/>
                  <a:moveTo>
                    <a:pt x="390267" y="0"/>
                  </a:moveTo>
                  <a:lnTo>
                    <a:pt x="420726" y="5478"/>
                  </a:lnTo>
                  <a:cubicBezTo>
                    <a:pt x="420174" y="8337"/>
                    <a:pt x="419580" y="11222"/>
                    <a:pt x="418946" y="14134"/>
                  </a:cubicBezTo>
                  <a:cubicBezTo>
                    <a:pt x="418311" y="17047"/>
                    <a:pt x="417662" y="19932"/>
                    <a:pt x="417001" y="22790"/>
                  </a:cubicBezTo>
                  <a:lnTo>
                    <a:pt x="445049" y="22790"/>
                  </a:lnTo>
                  <a:lnTo>
                    <a:pt x="445049" y="52810"/>
                  </a:lnTo>
                  <a:lnTo>
                    <a:pt x="408455" y="52810"/>
                  </a:lnTo>
                  <a:lnTo>
                    <a:pt x="405606" y="60918"/>
                  </a:lnTo>
                  <a:lnTo>
                    <a:pt x="431244" y="60918"/>
                  </a:lnTo>
                  <a:lnTo>
                    <a:pt x="431244" y="90281"/>
                  </a:lnTo>
                  <a:lnTo>
                    <a:pt x="441105" y="90281"/>
                  </a:lnTo>
                  <a:lnTo>
                    <a:pt x="441105" y="118768"/>
                  </a:lnTo>
                  <a:lnTo>
                    <a:pt x="431244" y="118768"/>
                  </a:lnTo>
                  <a:lnTo>
                    <a:pt x="431244" y="135646"/>
                  </a:lnTo>
                  <a:lnTo>
                    <a:pt x="443953" y="133895"/>
                  </a:lnTo>
                  <a:lnTo>
                    <a:pt x="445488" y="161059"/>
                  </a:lnTo>
                  <a:lnTo>
                    <a:pt x="431244" y="163689"/>
                  </a:lnTo>
                  <a:lnTo>
                    <a:pt x="431244" y="207953"/>
                  </a:lnTo>
                  <a:lnTo>
                    <a:pt x="402319" y="207953"/>
                  </a:lnTo>
                  <a:lnTo>
                    <a:pt x="402319" y="168948"/>
                  </a:lnTo>
                  <a:cubicBezTo>
                    <a:pt x="395613" y="170049"/>
                    <a:pt x="389085" y="171135"/>
                    <a:pt x="382734" y="172207"/>
                  </a:cubicBezTo>
                  <a:cubicBezTo>
                    <a:pt x="376385" y="173280"/>
                    <a:pt x="370349" y="174312"/>
                    <a:pt x="364629" y="175302"/>
                  </a:cubicBezTo>
                  <a:lnTo>
                    <a:pt x="358494" y="144837"/>
                  </a:lnTo>
                  <a:cubicBezTo>
                    <a:pt x="364551" y="144181"/>
                    <a:pt x="371280" y="143415"/>
                    <a:pt x="378681" y="142540"/>
                  </a:cubicBezTo>
                  <a:cubicBezTo>
                    <a:pt x="386081" y="141664"/>
                    <a:pt x="393960" y="140679"/>
                    <a:pt x="402319" y="139585"/>
                  </a:cubicBezTo>
                  <a:lnTo>
                    <a:pt x="402319" y="118768"/>
                  </a:lnTo>
                  <a:lnTo>
                    <a:pt x="386104" y="118768"/>
                  </a:lnTo>
                  <a:cubicBezTo>
                    <a:pt x="382629" y="118777"/>
                    <a:pt x="379169" y="119088"/>
                    <a:pt x="375723" y="119700"/>
                  </a:cubicBezTo>
                  <a:cubicBezTo>
                    <a:pt x="372276" y="120313"/>
                    <a:pt x="369966" y="121173"/>
                    <a:pt x="368793" y="122278"/>
                  </a:cubicBezTo>
                  <a:cubicBezTo>
                    <a:pt x="367935" y="119231"/>
                    <a:pt x="366583" y="115021"/>
                    <a:pt x="364739" y="109648"/>
                  </a:cubicBezTo>
                  <a:cubicBezTo>
                    <a:pt x="362894" y="104274"/>
                    <a:pt x="361105" y="99571"/>
                    <a:pt x="359370" y="95540"/>
                  </a:cubicBezTo>
                  <a:cubicBezTo>
                    <a:pt x="361831" y="94769"/>
                    <a:pt x="363976" y="92970"/>
                    <a:pt x="365807" y="90145"/>
                  </a:cubicBezTo>
                  <a:cubicBezTo>
                    <a:pt x="367638" y="87318"/>
                    <a:pt x="369509" y="83493"/>
                    <a:pt x="371422" y="78668"/>
                  </a:cubicBezTo>
                  <a:cubicBezTo>
                    <a:pt x="372321" y="76535"/>
                    <a:pt x="373481" y="73239"/>
                    <a:pt x="374901" y="68780"/>
                  </a:cubicBezTo>
                  <a:cubicBezTo>
                    <a:pt x="376321" y="64319"/>
                    <a:pt x="377864" y="58996"/>
                    <a:pt x="379530" y="52810"/>
                  </a:cubicBezTo>
                  <a:lnTo>
                    <a:pt x="361123" y="52810"/>
                  </a:lnTo>
                  <a:lnTo>
                    <a:pt x="361123" y="22790"/>
                  </a:lnTo>
                  <a:lnTo>
                    <a:pt x="386542" y="22790"/>
                  </a:lnTo>
                  <a:cubicBezTo>
                    <a:pt x="387314" y="19047"/>
                    <a:pt x="388017" y="15248"/>
                    <a:pt x="388651" y="11395"/>
                  </a:cubicBezTo>
                  <a:cubicBezTo>
                    <a:pt x="389286" y="7542"/>
                    <a:pt x="389824" y="3744"/>
                    <a:pt x="390267" y="0"/>
                  </a:cubicBezTo>
                  <a:close/>
                </a:path>
              </a:pathLst>
            </a:custGeom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77408" tIns="38704" rIns="77408" bIns="387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580592">
                <a:lnSpc>
                  <a:spcPct val="130000"/>
                </a:lnSpc>
              </a:pPr>
              <a:endParaRPr lang="en-US" altLang="zh-CN" sz="2032" spc="254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id="{20EC6EC2-2DBE-4753-A008-414B34E8A0B2}"/>
              </a:ext>
            </a:extLst>
          </p:cNvPr>
          <p:cNvSpPr txBox="1"/>
          <p:nvPr/>
        </p:nvSpPr>
        <p:spPr>
          <a:xfrm>
            <a:off x="2247015" y="5744869"/>
            <a:ext cx="1334666" cy="152365"/>
          </a:xfrm>
          <a:custGeom>
            <a:avLst/>
            <a:gdLst/>
            <a:ahLst/>
            <a:cxnLst/>
            <a:rect l="l" t="t" r="r" b="b"/>
            <a:pathLst>
              <a:path w="2052266" h="234286">
                <a:moveTo>
                  <a:pt x="368641" y="144475"/>
                </a:moveTo>
                <a:cubicBezTo>
                  <a:pt x="374814" y="144618"/>
                  <a:pt x="379830" y="146730"/>
                  <a:pt x="383690" y="150813"/>
                </a:cubicBezTo>
                <a:cubicBezTo>
                  <a:pt x="387550" y="154895"/>
                  <a:pt x="389539" y="160088"/>
                  <a:pt x="389658" y="166392"/>
                </a:cubicBezTo>
                <a:cubicBezTo>
                  <a:pt x="389539" y="172707"/>
                  <a:pt x="387550" y="177907"/>
                  <a:pt x="383690" y="181994"/>
                </a:cubicBezTo>
                <a:cubicBezTo>
                  <a:pt x="379830" y="186080"/>
                  <a:pt x="374814" y="188194"/>
                  <a:pt x="368641" y="188337"/>
                </a:cubicBezTo>
                <a:cubicBezTo>
                  <a:pt x="362578" y="188194"/>
                  <a:pt x="357628" y="186080"/>
                  <a:pt x="353793" y="181996"/>
                </a:cubicBezTo>
                <a:cubicBezTo>
                  <a:pt x="349957" y="177911"/>
                  <a:pt x="347977" y="172714"/>
                  <a:pt x="347853" y="166406"/>
                </a:cubicBezTo>
                <a:cubicBezTo>
                  <a:pt x="347977" y="160095"/>
                  <a:pt x="349957" y="154898"/>
                  <a:pt x="353793" y="150814"/>
                </a:cubicBezTo>
                <a:cubicBezTo>
                  <a:pt x="357628" y="146731"/>
                  <a:pt x="362578" y="144618"/>
                  <a:pt x="368641" y="144475"/>
                </a:cubicBezTo>
                <a:close/>
                <a:moveTo>
                  <a:pt x="693115" y="123659"/>
                </a:moveTo>
                <a:cubicBezTo>
                  <a:pt x="677769" y="125745"/>
                  <a:pt x="666942" y="128833"/>
                  <a:pt x="660632" y="132920"/>
                </a:cubicBezTo>
                <a:cubicBezTo>
                  <a:pt x="654322" y="137008"/>
                  <a:pt x="651272" y="141924"/>
                  <a:pt x="651481" y="147670"/>
                </a:cubicBezTo>
                <a:cubicBezTo>
                  <a:pt x="651572" y="152672"/>
                  <a:pt x="653164" y="156331"/>
                  <a:pt x="656257" y="158647"/>
                </a:cubicBezTo>
                <a:cubicBezTo>
                  <a:pt x="659350" y="160962"/>
                  <a:pt x="663401" y="162106"/>
                  <a:pt x="668409" y="162077"/>
                </a:cubicBezTo>
                <a:cubicBezTo>
                  <a:pt x="673142" y="162053"/>
                  <a:pt x="677460" y="160957"/>
                  <a:pt x="681363" y="158790"/>
                </a:cubicBezTo>
                <a:cubicBezTo>
                  <a:pt x="685266" y="156622"/>
                  <a:pt x="689183" y="153525"/>
                  <a:pt x="693115" y="149500"/>
                </a:cubicBezTo>
                <a:close/>
                <a:moveTo>
                  <a:pt x="1837168" y="81581"/>
                </a:moveTo>
                <a:cubicBezTo>
                  <a:pt x="1832865" y="81576"/>
                  <a:pt x="1828662" y="82672"/>
                  <a:pt x="1824559" y="84868"/>
                </a:cubicBezTo>
                <a:cubicBezTo>
                  <a:pt x="1820456" y="87064"/>
                  <a:pt x="1816196" y="90390"/>
                  <a:pt x="1811779" y="94844"/>
                </a:cubicBezTo>
                <a:lnTo>
                  <a:pt x="1811779" y="151104"/>
                </a:lnTo>
                <a:cubicBezTo>
                  <a:pt x="1815925" y="154605"/>
                  <a:pt x="1819985" y="157091"/>
                  <a:pt x="1823959" y="158562"/>
                </a:cubicBezTo>
                <a:cubicBezTo>
                  <a:pt x="1827933" y="160034"/>
                  <a:pt x="1831650" y="160748"/>
                  <a:pt x="1835109" y="160705"/>
                </a:cubicBezTo>
                <a:cubicBezTo>
                  <a:pt x="1843058" y="160734"/>
                  <a:pt x="1849576" y="157362"/>
                  <a:pt x="1854666" y="150588"/>
                </a:cubicBezTo>
                <a:cubicBezTo>
                  <a:pt x="1859755" y="143814"/>
                  <a:pt x="1862385" y="133466"/>
                  <a:pt x="1862557" y="119542"/>
                </a:cubicBezTo>
                <a:cubicBezTo>
                  <a:pt x="1862600" y="107255"/>
                  <a:pt x="1860570" y="97870"/>
                  <a:pt x="1856467" y="91386"/>
                </a:cubicBezTo>
                <a:cubicBezTo>
                  <a:pt x="1852364" y="84902"/>
                  <a:pt x="1845931" y="81634"/>
                  <a:pt x="1837168" y="81581"/>
                </a:cubicBezTo>
                <a:close/>
                <a:moveTo>
                  <a:pt x="1637143" y="81581"/>
                </a:moveTo>
                <a:cubicBezTo>
                  <a:pt x="1632840" y="81576"/>
                  <a:pt x="1628637" y="82672"/>
                  <a:pt x="1624534" y="84868"/>
                </a:cubicBezTo>
                <a:cubicBezTo>
                  <a:pt x="1620431" y="87064"/>
                  <a:pt x="1616171" y="90390"/>
                  <a:pt x="1611754" y="94844"/>
                </a:cubicBezTo>
                <a:lnTo>
                  <a:pt x="1611754" y="151104"/>
                </a:lnTo>
                <a:cubicBezTo>
                  <a:pt x="1615900" y="154605"/>
                  <a:pt x="1619960" y="157091"/>
                  <a:pt x="1623934" y="158562"/>
                </a:cubicBezTo>
                <a:cubicBezTo>
                  <a:pt x="1627908" y="160034"/>
                  <a:pt x="1631625" y="160748"/>
                  <a:pt x="1635084" y="160705"/>
                </a:cubicBezTo>
                <a:cubicBezTo>
                  <a:pt x="1643033" y="160734"/>
                  <a:pt x="1649551" y="157362"/>
                  <a:pt x="1654641" y="150588"/>
                </a:cubicBezTo>
                <a:cubicBezTo>
                  <a:pt x="1659730" y="143814"/>
                  <a:pt x="1662360" y="133466"/>
                  <a:pt x="1662532" y="119542"/>
                </a:cubicBezTo>
                <a:cubicBezTo>
                  <a:pt x="1662575" y="107255"/>
                  <a:pt x="1660545" y="97870"/>
                  <a:pt x="1656442" y="91386"/>
                </a:cubicBezTo>
                <a:cubicBezTo>
                  <a:pt x="1652339" y="84902"/>
                  <a:pt x="1645906" y="81634"/>
                  <a:pt x="1637143" y="81581"/>
                </a:cubicBezTo>
                <a:close/>
                <a:moveTo>
                  <a:pt x="1079664" y="81581"/>
                </a:moveTo>
                <a:cubicBezTo>
                  <a:pt x="1072254" y="81619"/>
                  <a:pt x="1066031" y="84973"/>
                  <a:pt x="1060994" y="91643"/>
                </a:cubicBezTo>
                <a:cubicBezTo>
                  <a:pt x="1055957" y="98313"/>
                  <a:pt x="1053337" y="108070"/>
                  <a:pt x="1053132" y="120914"/>
                </a:cubicBezTo>
                <a:cubicBezTo>
                  <a:pt x="1053179" y="134178"/>
                  <a:pt x="1055486" y="144126"/>
                  <a:pt x="1060051" y="150758"/>
                </a:cubicBezTo>
                <a:cubicBezTo>
                  <a:pt x="1064616" y="157389"/>
                  <a:pt x="1071154" y="160705"/>
                  <a:pt x="1079664" y="160705"/>
                </a:cubicBezTo>
                <a:cubicBezTo>
                  <a:pt x="1084101" y="160753"/>
                  <a:pt x="1088265" y="159743"/>
                  <a:pt x="1092159" y="157675"/>
                </a:cubicBezTo>
                <a:cubicBezTo>
                  <a:pt x="1096052" y="155608"/>
                  <a:pt x="1099816" y="152196"/>
                  <a:pt x="1103452" y="147442"/>
                </a:cubicBezTo>
                <a:lnTo>
                  <a:pt x="1103452" y="91185"/>
                </a:lnTo>
                <a:cubicBezTo>
                  <a:pt x="1099559" y="87684"/>
                  <a:pt x="1095623" y="85197"/>
                  <a:pt x="1091644" y="83725"/>
                </a:cubicBezTo>
                <a:cubicBezTo>
                  <a:pt x="1087665" y="82253"/>
                  <a:pt x="1083672" y="81538"/>
                  <a:pt x="1079664" y="81581"/>
                </a:cubicBezTo>
                <a:close/>
                <a:moveTo>
                  <a:pt x="879410" y="81353"/>
                </a:moveTo>
                <a:cubicBezTo>
                  <a:pt x="870671" y="81505"/>
                  <a:pt x="863962" y="85145"/>
                  <a:pt x="859283" y="92272"/>
                </a:cubicBezTo>
                <a:cubicBezTo>
                  <a:pt x="854603" y="99399"/>
                  <a:pt x="852240" y="109099"/>
                  <a:pt x="852192" y="121372"/>
                </a:cubicBezTo>
                <a:cubicBezTo>
                  <a:pt x="852240" y="133525"/>
                  <a:pt x="854603" y="143120"/>
                  <a:pt x="859283" y="150157"/>
                </a:cubicBezTo>
                <a:cubicBezTo>
                  <a:pt x="863962" y="157194"/>
                  <a:pt x="870671" y="160786"/>
                  <a:pt x="879410" y="160934"/>
                </a:cubicBezTo>
                <a:cubicBezTo>
                  <a:pt x="888149" y="160786"/>
                  <a:pt x="894858" y="157194"/>
                  <a:pt x="899537" y="150157"/>
                </a:cubicBezTo>
                <a:cubicBezTo>
                  <a:pt x="904217" y="143120"/>
                  <a:pt x="906580" y="133525"/>
                  <a:pt x="906628" y="121372"/>
                </a:cubicBezTo>
                <a:cubicBezTo>
                  <a:pt x="906580" y="109099"/>
                  <a:pt x="904217" y="99399"/>
                  <a:pt x="899537" y="92272"/>
                </a:cubicBezTo>
                <a:cubicBezTo>
                  <a:pt x="894858" y="85145"/>
                  <a:pt x="888149" y="81505"/>
                  <a:pt x="879410" y="81353"/>
                </a:cubicBezTo>
                <a:close/>
                <a:moveTo>
                  <a:pt x="368641" y="57835"/>
                </a:moveTo>
                <a:cubicBezTo>
                  <a:pt x="374814" y="57964"/>
                  <a:pt x="379830" y="60048"/>
                  <a:pt x="383690" y="64089"/>
                </a:cubicBezTo>
                <a:cubicBezTo>
                  <a:pt x="387550" y="68130"/>
                  <a:pt x="389539" y="73356"/>
                  <a:pt x="389658" y="79767"/>
                </a:cubicBezTo>
                <a:cubicBezTo>
                  <a:pt x="389539" y="86068"/>
                  <a:pt x="387550" y="91227"/>
                  <a:pt x="383690" y="95244"/>
                </a:cubicBezTo>
                <a:cubicBezTo>
                  <a:pt x="379830" y="99261"/>
                  <a:pt x="374814" y="101336"/>
                  <a:pt x="368641" y="101469"/>
                </a:cubicBezTo>
                <a:cubicBezTo>
                  <a:pt x="362578" y="101336"/>
                  <a:pt x="357628" y="99261"/>
                  <a:pt x="353793" y="95244"/>
                </a:cubicBezTo>
                <a:cubicBezTo>
                  <a:pt x="349957" y="91227"/>
                  <a:pt x="347977" y="86068"/>
                  <a:pt x="347853" y="79767"/>
                </a:cubicBezTo>
                <a:cubicBezTo>
                  <a:pt x="347977" y="73356"/>
                  <a:pt x="349957" y="68130"/>
                  <a:pt x="353793" y="64089"/>
                </a:cubicBezTo>
                <a:cubicBezTo>
                  <a:pt x="357628" y="60048"/>
                  <a:pt x="362578" y="57964"/>
                  <a:pt x="368641" y="57835"/>
                </a:cubicBezTo>
                <a:close/>
                <a:moveTo>
                  <a:pt x="1235507" y="57150"/>
                </a:moveTo>
                <a:lnTo>
                  <a:pt x="1268854" y="57150"/>
                </a:lnTo>
                <a:lnTo>
                  <a:pt x="1268854" y="185137"/>
                </a:lnTo>
                <a:lnTo>
                  <a:pt x="1235507" y="185137"/>
                </a:lnTo>
                <a:close/>
                <a:moveTo>
                  <a:pt x="1846774" y="53949"/>
                </a:moveTo>
                <a:cubicBezTo>
                  <a:pt x="1862669" y="54205"/>
                  <a:pt x="1874991" y="60145"/>
                  <a:pt x="1883739" y="71768"/>
                </a:cubicBezTo>
                <a:cubicBezTo>
                  <a:pt x="1892488" y="83391"/>
                  <a:pt x="1896923" y="99164"/>
                  <a:pt x="1897047" y="119085"/>
                </a:cubicBezTo>
                <a:cubicBezTo>
                  <a:pt x="1896896" y="133762"/>
                  <a:pt x="1894279" y="146251"/>
                  <a:pt x="1889195" y="156552"/>
                </a:cubicBezTo>
                <a:cubicBezTo>
                  <a:pt x="1884111" y="166854"/>
                  <a:pt x="1877465" y="174716"/>
                  <a:pt x="1869257" y="180139"/>
                </a:cubicBezTo>
                <a:cubicBezTo>
                  <a:pt x="1861049" y="185563"/>
                  <a:pt x="1852182" y="188295"/>
                  <a:pt x="1842657" y="188337"/>
                </a:cubicBezTo>
                <a:cubicBezTo>
                  <a:pt x="1837044" y="188314"/>
                  <a:pt x="1831574" y="187105"/>
                  <a:pt x="1826246" y="184712"/>
                </a:cubicBezTo>
                <a:cubicBezTo>
                  <a:pt x="1820919" y="182319"/>
                  <a:pt x="1815792" y="178884"/>
                  <a:pt x="1810865" y="174407"/>
                </a:cubicBezTo>
                <a:lnTo>
                  <a:pt x="1811779" y="195424"/>
                </a:lnTo>
                <a:lnTo>
                  <a:pt x="1811779" y="234286"/>
                </a:lnTo>
                <a:lnTo>
                  <a:pt x="1778432" y="234286"/>
                </a:lnTo>
                <a:lnTo>
                  <a:pt x="1778432" y="57150"/>
                </a:lnTo>
                <a:lnTo>
                  <a:pt x="1805840" y="57150"/>
                </a:lnTo>
                <a:lnTo>
                  <a:pt x="1808125" y="70391"/>
                </a:lnTo>
                <a:lnTo>
                  <a:pt x="1809038" y="70391"/>
                </a:lnTo>
                <a:cubicBezTo>
                  <a:pt x="1814454" y="65710"/>
                  <a:pt x="1820371" y="61828"/>
                  <a:pt x="1826790" y="58745"/>
                </a:cubicBezTo>
                <a:cubicBezTo>
                  <a:pt x="1833208" y="55662"/>
                  <a:pt x="1839870" y="54063"/>
                  <a:pt x="1846774" y="53949"/>
                </a:cubicBezTo>
                <a:close/>
                <a:moveTo>
                  <a:pt x="1646749" y="53949"/>
                </a:moveTo>
                <a:cubicBezTo>
                  <a:pt x="1662644" y="54205"/>
                  <a:pt x="1674966" y="60145"/>
                  <a:pt x="1683714" y="71768"/>
                </a:cubicBezTo>
                <a:cubicBezTo>
                  <a:pt x="1692463" y="83391"/>
                  <a:pt x="1696898" y="99164"/>
                  <a:pt x="1697022" y="119085"/>
                </a:cubicBezTo>
                <a:cubicBezTo>
                  <a:pt x="1696871" y="133762"/>
                  <a:pt x="1694254" y="146251"/>
                  <a:pt x="1689170" y="156552"/>
                </a:cubicBezTo>
                <a:cubicBezTo>
                  <a:pt x="1684086" y="166854"/>
                  <a:pt x="1677440" y="174716"/>
                  <a:pt x="1669232" y="180139"/>
                </a:cubicBezTo>
                <a:cubicBezTo>
                  <a:pt x="1661024" y="185563"/>
                  <a:pt x="1652157" y="188295"/>
                  <a:pt x="1642632" y="188337"/>
                </a:cubicBezTo>
                <a:cubicBezTo>
                  <a:pt x="1637019" y="188314"/>
                  <a:pt x="1631549" y="187105"/>
                  <a:pt x="1626221" y="184712"/>
                </a:cubicBezTo>
                <a:cubicBezTo>
                  <a:pt x="1620894" y="182319"/>
                  <a:pt x="1615767" y="178884"/>
                  <a:pt x="1610840" y="174407"/>
                </a:cubicBezTo>
                <a:lnTo>
                  <a:pt x="1611754" y="195424"/>
                </a:lnTo>
                <a:lnTo>
                  <a:pt x="1611754" y="234286"/>
                </a:lnTo>
                <a:lnTo>
                  <a:pt x="1578407" y="234286"/>
                </a:lnTo>
                <a:lnTo>
                  <a:pt x="1578407" y="57150"/>
                </a:lnTo>
                <a:lnTo>
                  <a:pt x="1605815" y="57150"/>
                </a:lnTo>
                <a:lnTo>
                  <a:pt x="1608100" y="70391"/>
                </a:lnTo>
                <a:lnTo>
                  <a:pt x="1609013" y="70391"/>
                </a:lnTo>
                <a:cubicBezTo>
                  <a:pt x="1614429" y="65710"/>
                  <a:pt x="1620346" y="61828"/>
                  <a:pt x="1626765" y="58745"/>
                </a:cubicBezTo>
                <a:cubicBezTo>
                  <a:pt x="1633183" y="55662"/>
                  <a:pt x="1639845" y="54063"/>
                  <a:pt x="1646749" y="53949"/>
                </a:cubicBezTo>
                <a:close/>
                <a:moveTo>
                  <a:pt x="1441091" y="53949"/>
                </a:moveTo>
                <a:cubicBezTo>
                  <a:pt x="1454833" y="54077"/>
                  <a:pt x="1464876" y="58617"/>
                  <a:pt x="1471219" y="67569"/>
                </a:cubicBezTo>
                <a:cubicBezTo>
                  <a:pt x="1477563" y="76520"/>
                  <a:pt x="1480695" y="89116"/>
                  <a:pt x="1480614" y="105356"/>
                </a:cubicBezTo>
                <a:lnTo>
                  <a:pt x="1480614" y="185137"/>
                </a:lnTo>
                <a:lnTo>
                  <a:pt x="1447038" y="185137"/>
                </a:lnTo>
                <a:lnTo>
                  <a:pt x="1447038" y="109470"/>
                </a:lnTo>
                <a:cubicBezTo>
                  <a:pt x="1447071" y="99755"/>
                  <a:pt x="1445632" y="92840"/>
                  <a:pt x="1442721" y="88725"/>
                </a:cubicBezTo>
                <a:cubicBezTo>
                  <a:pt x="1439809" y="84610"/>
                  <a:pt x="1435224" y="82610"/>
                  <a:pt x="1428967" y="82724"/>
                </a:cubicBezTo>
                <a:cubicBezTo>
                  <a:pt x="1423849" y="82738"/>
                  <a:pt x="1419274" y="83967"/>
                  <a:pt x="1415243" y="86410"/>
                </a:cubicBezTo>
                <a:cubicBezTo>
                  <a:pt x="1411211" y="88853"/>
                  <a:pt x="1406865" y="92425"/>
                  <a:pt x="1402204" y="97126"/>
                </a:cubicBezTo>
                <a:lnTo>
                  <a:pt x="1402204" y="185137"/>
                </a:lnTo>
                <a:lnTo>
                  <a:pt x="1368857" y="185137"/>
                </a:lnTo>
                <a:lnTo>
                  <a:pt x="1368857" y="57150"/>
                </a:lnTo>
                <a:lnTo>
                  <a:pt x="1396265" y="57150"/>
                </a:lnTo>
                <a:lnTo>
                  <a:pt x="1398550" y="74046"/>
                </a:lnTo>
                <a:lnTo>
                  <a:pt x="1399463" y="74046"/>
                </a:lnTo>
                <a:cubicBezTo>
                  <a:pt x="1405013" y="68413"/>
                  <a:pt x="1411178" y="63693"/>
                  <a:pt x="1417959" y="59887"/>
                </a:cubicBezTo>
                <a:cubicBezTo>
                  <a:pt x="1424740" y="56081"/>
                  <a:pt x="1432451" y="54101"/>
                  <a:pt x="1441091" y="53949"/>
                </a:cubicBezTo>
                <a:close/>
                <a:moveTo>
                  <a:pt x="1072345" y="53949"/>
                </a:moveTo>
                <a:cubicBezTo>
                  <a:pt x="1079355" y="53935"/>
                  <a:pt x="1085635" y="55219"/>
                  <a:pt x="1091186" y="57803"/>
                </a:cubicBezTo>
                <a:cubicBezTo>
                  <a:pt x="1096737" y="60386"/>
                  <a:pt x="1102044" y="64354"/>
                  <a:pt x="1107107" y="69706"/>
                </a:cubicBezTo>
                <a:lnTo>
                  <a:pt x="1108020" y="69706"/>
                </a:lnTo>
                <a:lnTo>
                  <a:pt x="1110761" y="57150"/>
                </a:lnTo>
                <a:lnTo>
                  <a:pt x="1137028" y="57150"/>
                </a:lnTo>
                <a:lnTo>
                  <a:pt x="1137028" y="234286"/>
                </a:lnTo>
                <a:lnTo>
                  <a:pt x="1103452" y="234286"/>
                </a:lnTo>
                <a:lnTo>
                  <a:pt x="1103452" y="193595"/>
                </a:lnTo>
                <a:lnTo>
                  <a:pt x="1104823" y="173037"/>
                </a:lnTo>
                <a:cubicBezTo>
                  <a:pt x="1100397" y="177571"/>
                  <a:pt x="1095241" y="181234"/>
                  <a:pt x="1089356" y="184027"/>
                </a:cubicBezTo>
                <a:cubicBezTo>
                  <a:pt x="1083472" y="186820"/>
                  <a:pt x="1077344" y="188256"/>
                  <a:pt x="1070973" y="188337"/>
                </a:cubicBezTo>
                <a:cubicBezTo>
                  <a:pt x="1054891" y="188162"/>
                  <a:pt x="1042198" y="182232"/>
                  <a:pt x="1032892" y="170547"/>
                </a:cubicBezTo>
                <a:cubicBezTo>
                  <a:pt x="1023586" y="158861"/>
                  <a:pt x="1018836" y="142469"/>
                  <a:pt x="1018642" y="121372"/>
                </a:cubicBezTo>
                <a:cubicBezTo>
                  <a:pt x="1018792" y="107366"/>
                  <a:pt x="1021384" y="95340"/>
                  <a:pt x="1026417" y="85294"/>
                </a:cubicBezTo>
                <a:cubicBezTo>
                  <a:pt x="1031450" y="75248"/>
                  <a:pt x="1038020" y="67526"/>
                  <a:pt x="1046127" y="62130"/>
                </a:cubicBezTo>
                <a:cubicBezTo>
                  <a:pt x="1054233" y="56734"/>
                  <a:pt x="1062973" y="54007"/>
                  <a:pt x="1072345" y="53949"/>
                </a:cubicBezTo>
                <a:close/>
                <a:moveTo>
                  <a:pt x="879410" y="53949"/>
                </a:moveTo>
                <a:cubicBezTo>
                  <a:pt x="890247" y="53990"/>
                  <a:pt x="900303" y="56649"/>
                  <a:pt x="909578" y="61927"/>
                </a:cubicBezTo>
                <a:cubicBezTo>
                  <a:pt x="918852" y="67205"/>
                  <a:pt x="926347" y="74858"/>
                  <a:pt x="932064" y="84888"/>
                </a:cubicBezTo>
                <a:cubicBezTo>
                  <a:pt x="937781" y="94917"/>
                  <a:pt x="940723" y="107078"/>
                  <a:pt x="940889" y="121372"/>
                </a:cubicBezTo>
                <a:cubicBezTo>
                  <a:pt x="940723" y="135516"/>
                  <a:pt x="937781" y="147570"/>
                  <a:pt x="932064" y="157534"/>
                </a:cubicBezTo>
                <a:cubicBezTo>
                  <a:pt x="926347" y="167498"/>
                  <a:pt x="918852" y="175113"/>
                  <a:pt x="909578" y="180376"/>
                </a:cubicBezTo>
                <a:cubicBezTo>
                  <a:pt x="900303" y="185640"/>
                  <a:pt x="890247" y="188294"/>
                  <a:pt x="879410" y="188337"/>
                </a:cubicBezTo>
                <a:cubicBezTo>
                  <a:pt x="868572" y="188294"/>
                  <a:pt x="858516" y="185640"/>
                  <a:pt x="849242" y="180376"/>
                </a:cubicBezTo>
                <a:cubicBezTo>
                  <a:pt x="839968" y="175113"/>
                  <a:pt x="832473" y="167498"/>
                  <a:pt x="826756" y="157534"/>
                </a:cubicBezTo>
                <a:cubicBezTo>
                  <a:pt x="821039" y="147570"/>
                  <a:pt x="818097" y="135516"/>
                  <a:pt x="817931" y="121372"/>
                </a:cubicBezTo>
                <a:cubicBezTo>
                  <a:pt x="818097" y="107078"/>
                  <a:pt x="821039" y="94917"/>
                  <a:pt x="826756" y="84888"/>
                </a:cubicBezTo>
                <a:cubicBezTo>
                  <a:pt x="832473" y="74858"/>
                  <a:pt x="839968" y="67205"/>
                  <a:pt x="849242" y="61927"/>
                </a:cubicBezTo>
                <a:cubicBezTo>
                  <a:pt x="858516" y="56649"/>
                  <a:pt x="868572" y="53990"/>
                  <a:pt x="879410" y="53949"/>
                </a:cubicBezTo>
                <a:close/>
                <a:moveTo>
                  <a:pt x="677560" y="53949"/>
                </a:moveTo>
                <a:cubicBezTo>
                  <a:pt x="693807" y="53987"/>
                  <a:pt x="706053" y="58764"/>
                  <a:pt x="714297" y="68282"/>
                </a:cubicBezTo>
                <a:cubicBezTo>
                  <a:pt x="722541" y="77801"/>
                  <a:pt x="726672" y="91835"/>
                  <a:pt x="726691" y="110385"/>
                </a:cubicBezTo>
                <a:lnTo>
                  <a:pt x="726691" y="185137"/>
                </a:lnTo>
                <a:lnTo>
                  <a:pt x="699282" y="185137"/>
                </a:lnTo>
                <a:lnTo>
                  <a:pt x="696770" y="171439"/>
                </a:lnTo>
                <a:lnTo>
                  <a:pt x="696085" y="171439"/>
                </a:lnTo>
                <a:cubicBezTo>
                  <a:pt x="690487" y="176339"/>
                  <a:pt x="684474" y="180355"/>
                  <a:pt x="678045" y="183485"/>
                </a:cubicBezTo>
                <a:cubicBezTo>
                  <a:pt x="671617" y="186615"/>
                  <a:pt x="664745" y="188233"/>
                  <a:pt x="657429" y="188337"/>
                </a:cubicBezTo>
                <a:cubicBezTo>
                  <a:pt x="645853" y="188115"/>
                  <a:pt x="636676" y="184507"/>
                  <a:pt x="629899" y="177514"/>
                </a:cubicBezTo>
                <a:cubicBezTo>
                  <a:pt x="623123" y="170521"/>
                  <a:pt x="619658" y="161480"/>
                  <a:pt x="619506" y="150390"/>
                </a:cubicBezTo>
                <a:cubicBezTo>
                  <a:pt x="619357" y="136759"/>
                  <a:pt x="625193" y="126130"/>
                  <a:pt x="637015" y="118500"/>
                </a:cubicBezTo>
                <a:cubicBezTo>
                  <a:pt x="648837" y="110871"/>
                  <a:pt x="667537" y="105727"/>
                  <a:pt x="693115" y="103070"/>
                </a:cubicBezTo>
                <a:cubicBezTo>
                  <a:pt x="692996" y="96645"/>
                  <a:pt x="691290" y="91378"/>
                  <a:pt x="687997" y="87268"/>
                </a:cubicBezTo>
                <a:cubicBezTo>
                  <a:pt x="684704" y="83158"/>
                  <a:pt x="679166" y="81033"/>
                  <a:pt x="671383" y="80895"/>
                </a:cubicBezTo>
                <a:cubicBezTo>
                  <a:pt x="665455" y="80972"/>
                  <a:pt x="659585" y="82134"/>
                  <a:pt x="653774" y="84381"/>
                </a:cubicBezTo>
                <a:cubicBezTo>
                  <a:pt x="647963" y="86629"/>
                  <a:pt x="642098" y="89506"/>
                  <a:pt x="636179" y="93011"/>
                </a:cubicBezTo>
                <a:lnTo>
                  <a:pt x="624074" y="70848"/>
                </a:lnTo>
                <a:cubicBezTo>
                  <a:pt x="631639" y="66047"/>
                  <a:pt x="639921" y="62061"/>
                  <a:pt x="648921" y="58887"/>
                </a:cubicBezTo>
                <a:cubicBezTo>
                  <a:pt x="657920" y="55714"/>
                  <a:pt x="667466" y="54068"/>
                  <a:pt x="677560" y="53949"/>
                </a:cubicBezTo>
                <a:close/>
                <a:moveTo>
                  <a:pt x="167154" y="42948"/>
                </a:moveTo>
                <a:lnTo>
                  <a:pt x="167154" y="157962"/>
                </a:lnTo>
                <a:lnTo>
                  <a:pt x="177675" y="157962"/>
                </a:lnTo>
                <a:cubicBezTo>
                  <a:pt x="193617" y="158115"/>
                  <a:pt x="206101" y="153580"/>
                  <a:pt x="215125" y="144357"/>
                </a:cubicBezTo>
                <a:cubicBezTo>
                  <a:pt x="224150" y="135135"/>
                  <a:pt x="228743" y="120310"/>
                  <a:pt x="228905" y="99884"/>
                </a:cubicBezTo>
                <a:cubicBezTo>
                  <a:pt x="228743" y="79405"/>
                  <a:pt x="224150" y="64742"/>
                  <a:pt x="215125" y="55896"/>
                </a:cubicBezTo>
                <a:cubicBezTo>
                  <a:pt x="206101" y="47049"/>
                  <a:pt x="193617" y="42733"/>
                  <a:pt x="177675" y="42948"/>
                </a:cubicBezTo>
                <a:close/>
                <a:moveTo>
                  <a:pt x="1988739" y="22860"/>
                </a:moveTo>
                <a:lnTo>
                  <a:pt x="2016833" y="22860"/>
                </a:lnTo>
                <a:lnTo>
                  <a:pt x="2016833" y="57150"/>
                </a:lnTo>
                <a:lnTo>
                  <a:pt x="2048380" y="57150"/>
                </a:lnTo>
                <a:lnTo>
                  <a:pt x="2048380" y="83639"/>
                </a:lnTo>
                <a:lnTo>
                  <a:pt x="2016833" y="83639"/>
                </a:lnTo>
                <a:lnTo>
                  <a:pt x="2016833" y="140352"/>
                </a:lnTo>
                <a:cubicBezTo>
                  <a:pt x="2016843" y="147651"/>
                  <a:pt x="2018309" y="153063"/>
                  <a:pt x="2021234" y="156589"/>
                </a:cubicBezTo>
                <a:cubicBezTo>
                  <a:pt x="2024158" y="160114"/>
                  <a:pt x="2028482" y="161867"/>
                  <a:pt x="2034207" y="161848"/>
                </a:cubicBezTo>
                <a:cubicBezTo>
                  <a:pt x="2036316" y="161820"/>
                  <a:pt x="2038498" y="161534"/>
                  <a:pt x="2040750" y="160991"/>
                </a:cubicBezTo>
                <a:cubicBezTo>
                  <a:pt x="2043003" y="160448"/>
                  <a:pt x="2045013" y="159819"/>
                  <a:pt x="2046780" y="159104"/>
                </a:cubicBezTo>
                <a:lnTo>
                  <a:pt x="2052266" y="183542"/>
                </a:lnTo>
                <a:cubicBezTo>
                  <a:pt x="2048842" y="184741"/>
                  <a:pt x="2044889" y="185825"/>
                  <a:pt x="2040407" y="186796"/>
                </a:cubicBezTo>
                <a:cubicBezTo>
                  <a:pt x="2035926" y="187766"/>
                  <a:pt x="2030887" y="188280"/>
                  <a:pt x="2025291" y="188337"/>
                </a:cubicBezTo>
                <a:cubicBezTo>
                  <a:pt x="2010246" y="188138"/>
                  <a:pt x="1999443" y="183741"/>
                  <a:pt x="1992880" y="175146"/>
                </a:cubicBezTo>
                <a:cubicBezTo>
                  <a:pt x="1986317" y="166551"/>
                  <a:pt x="1983110" y="154953"/>
                  <a:pt x="1983257" y="140352"/>
                </a:cubicBezTo>
                <a:lnTo>
                  <a:pt x="1983257" y="83639"/>
                </a:lnTo>
                <a:lnTo>
                  <a:pt x="1965198" y="83639"/>
                </a:lnTo>
                <a:lnTo>
                  <a:pt x="1965198" y="58748"/>
                </a:lnTo>
                <a:lnTo>
                  <a:pt x="1984856" y="57150"/>
                </a:lnTo>
                <a:close/>
                <a:moveTo>
                  <a:pt x="133350" y="16002"/>
                </a:moveTo>
                <a:lnTo>
                  <a:pt x="179733" y="16002"/>
                </a:lnTo>
                <a:cubicBezTo>
                  <a:pt x="205831" y="15924"/>
                  <a:pt x="226235" y="22759"/>
                  <a:pt x="240946" y="36506"/>
                </a:cubicBezTo>
                <a:cubicBezTo>
                  <a:pt x="255656" y="50253"/>
                  <a:pt x="263139" y="71379"/>
                  <a:pt x="263395" y="99884"/>
                </a:cubicBezTo>
                <a:cubicBezTo>
                  <a:pt x="263101" y="128345"/>
                  <a:pt x="255694" y="149671"/>
                  <a:pt x="241174" y="163861"/>
                </a:cubicBezTo>
                <a:cubicBezTo>
                  <a:pt x="226654" y="178051"/>
                  <a:pt x="206784" y="185143"/>
                  <a:pt x="181563" y="185137"/>
                </a:cubicBezTo>
                <a:lnTo>
                  <a:pt x="133350" y="185137"/>
                </a:lnTo>
                <a:close/>
                <a:moveTo>
                  <a:pt x="0" y="16002"/>
                </a:moveTo>
                <a:lnTo>
                  <a:pt x="33804" y="16002"/>
                </a:lnTo>
                <a:lnTo>
                  <a:pt x="33804" y="185137"/>
                </a:lnTo>
                <a:lnTo>
                  <a:pt x="0" y="185137"/>
                </a:lnTo>
                <a:close/>
                <a:moveTo>
                  <a:pt x="483032" y="2743"/>
                </a:moveTo>
                <a:lnTo>
                  <a:pt x="516379" y="2743"/>
                </a:lnTo>
                <a:lnTo>
                  <a:pt x="516379" y="150876"/>
                </a:lnTo>
                <a:cubicBezTo>
                  <a:pt x="516465" y="154595"/>
                  <a:pt x="517208" y="157214"/>
                  <a:pt x="518608" y="158734"/>
                </a:cubicBezTo>
                <a:cubicBezTo>
                  <a:pt x="520008" y="160253"/>
                  <a:pt x="521551" y="160986"/>
                  <a:pt x="523237" y="160934"/>
                </a:cubicBezTo>
                <a:cubicBezTo>
                  <a:pt x="523885" y="160943"/>
                  <a:pt x="524532" y="160924"/>
                  <a:pt x="525180" y="160877"/>
                </a:cubicBezTo>
                <a:cubicBezTo>
                  <a:pt x="525828" y="160829"/>
                  <a:pt x="526704" y="160696"/>
                  <a:pt x="527809" y="160477"/>
                </a:cubicBezTo>
                <a:lnTo>
                  <a:pt x="531924" y="185366"/>
                </a:lnTo>
                <a:cubicBezTo>
                  <a:pt x="529985" y="186189"/>
                  <a:pt x="527576" y="186885"/>
                  <a:pt x="524694" y="187452"/>
                </a:cubicBezTo>
                <a:cubicBezTo>
                  <a:pt x="521813" y="188018"/>
                  <a:pt x="518432" y="188314"/>
                  <a:pt x="514552" y="188337"/>
                </a:cubicBezTo>
                <a:cubicBezTo>
                  <a:pt x="503046" y="188194"/>
                  <a:pt x="494880" y="184652"/>
                  <a:pt x="490055" y="177711"/>
                </a:cubicBezTo>
                <a:cubicBezTo>
                  <a:pt x="485230" y="170770"/>
                  <a:pt x="482889" y="161292"/>
                  <a:pt x="483032" y="149275"/>
                </a:cubicBezTo>
                <a:close/>
                <a:moveTo>
                  <a:pt x="1252409" y="0"/>
                </a:moveTo>
                <a:cubicBezTo>
                  <a:pt x="1258234" y="76"/>
                  <a:pt x="1262974" y="1751"/>
                  <a:pt x="1266629" y="5025"/>
                </a:cubicBezTo>
                <a:cubicBezTo>
                  <a:pt x="1270284" y="8299"/>
                  <a:pt x="1272169" y="12715"/>
                  <a:pt x="1272283" y="18273"/>
                </a:cubicBezTo>
                <a:cubicBezTo>
                  <a:pt x="1272169" y="23632"/>
                  <a:pt x="1270284" y="27991"/>
                  <a:pt x="1266629" y="31350"/>
                </a:cubicBezTo>
                <a:cubicBezTo>
                  <a:pt x="1262974" y="34710"/>
                  <a:pt x="1258234" y="36442"/>
                  <a:pt x="1252409" y="36547"/>
                </a:cubicBezTo>
                <a:cubicBezTo>
                  <a:pt x="1246474" y="36442"/>
                  <a:pt x="1241668" y="34710"/>
                  <a:pt x="1237989" y="31350"/>
                </a:cubicBezTo>
                <a:cubicBezTo>
                  <a:pt x="1234310" y="27991"/>
                  <a:pt x="1232416" y="23632"/>
                  <a:pt x="1232306" y="18273"/>
                </a:cubicBezTo>
                <a:cubicBezTo>
                  <a:pt x="1232416" y="12715"/>
                  <a:pt x="1234310" y="8299"/>
                  <a:pt x="1237989" y="5025"/>
                </a:cubicBezTo>
                <a:cubicBezTo>
                  <a:pt x="1241668" y="1751"/>
                  <a:pt x="1246474" y="76"/>
                  <a:pt x="1252409" y="0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08" tIns="38704" rIns="77408" bIns="387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 defTabSz="774123">
              <a:defRPr/>
            </a:pPr>
            <a:endParaRPr lang="zh-CN" altLang="en-US" sz="152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7" name="矩形: 圆角 93">
            <a:extLst>
              <a:ext uri="{FF2B5EF4-FFF2-40B4-BE49-F238E27FC236}">
                <a16:creationId xmlns:a16="http://schemas.microsoft.com/office/drawing/2014/main" id="{6B85BA3B-1F72-47B7-B624-C4692498CB86}"/>
              </a:ext>
            </a:extLst>
          </p:cNvPr>
          <p:cNvSpPr/>
          <p:nvPr/>
        </p:nvSpPr>
        <p:spPr>
          <a:xfrm>
            <a:off x="2084343" y="5654386"/>
            <a:ext cx="1660015" cy="333332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id="{A1BBA621-3CBE-456F-BED4-A95A29F0700A}"/>
              </a:ext>
            </a:extLst>
          </p:cNvPr>
          <p:cNvCxnSpPr>
            <a:cxnSpLocks/>
            <a:stCxn id="107" idx="3"/>
          </p:cNvCxnSpPr>
          <p:nvPr/>
        </p:nvCxnSpPr>
        <p:spPr>
          <a:xfrm flipV="1">
            <a:off x="3744356" y="5801051"/>
            <a:ext cx="7850028" cy="19999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863787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0233" y="4205076"/>
            <a:ext cx="3938899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喵斐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4400" y="3705639"/>
            <a:ext cx="1572322" cy="360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2423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5B722132-72AE-4093-B17C-30AEDC4D67C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duotone>
              <a:prstClr val="black"/>
              <a:schemeClr val="tx2">
                <a:lumMod val="20000"/>
                <a:lumOff val="8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46904" y="1"/>
            <a:ext cx="2945096" cy="1287787"/>
          </a:xfrm>
          <a:custGeom>
            <a:avLst/>
            <a:gdLst>
              <a:gd name="connsiteX0" fmla="*/ 0 w 2945096"/>
              <a:gd name="connsiteY0" fmla="*/ 0 h 1287787"/>
              <a:gd name="connsiteX1" fmla="*/ 2945096 w 2945096"/>
              <a:gd name="connsiteY1" fmla="*/ 0 h 1287787"/>
              <a:gd name="connsiteX2" fmla="*/ 2945096 w 2945096"/>
              <a:gd name="connsiteY2" fmla="*/ 1287787 h 1287787"/>
              <a:gd name="connsiteX3" fmla="*/ 0 w 2945096"/>
              <a:gd name="connsiteY3" fmla="*/ 1287787 h 1287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5096" h="1287787">
                <a:moveTo>
                  <a:pt x="0" y="0"/>
                </a:moveTo>
                <a:lnTo>
                  <a:pt x="2945096" y="0"/>
                </a:lnTo>
                <a:lnTo>
                  <a:pt x="2945096" y="1287787"/>
                </a:lnTo>
                <a:lnTo>
                  <a:pt x="0" y="1287787"/>
                </a:lnTo>
                <a:close/>
              </a:path>
            </a:pathLst>
          </a:custGeom>
          <a:effectLst>
            <a:outerShdw blurRad="381000" dist="38100" dir="54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97736FA9-283B-46D7-9A93-27DB75710F9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386422" y="686639"/>
            <a:ext cx="6110253" cy="6433284"/>
          </a:xfrm>
          <a:custGeom>
            <a:avLst/>
            <a:gdLst>
              <a:gd name="connsiteX0" fmla="*/ 125128 w 5120640"/>
              <a:gd name="connsiteY0" fmla="*/ 0 h 6025415"/>
              <a:gd name="connsiteX1" fmla="*/ 202130 w 5120640"/>
              <a:gd name="connsiteY1" fmla="*/ 48127 h 6025415"/>
              <a:gd name="connsiteX2" fmla="*/ 539014 w 5120640"/>
              <a:gd name="connsiteY2" fmla="*/ 96253 h 6025415"/>
              <a:gd name="connsiteX3" fmla="*/ 808522 w 5120640"/>
              <a:gd name="connsiteY3" fmla="*/ 38501 h 6025415"/>
              <a:gd name="connsiteX4" fmla="*/ 924025 w 5120640"/>
              <a:gd name="connsiteY4" fmla="*/ 57752 h 6025415"/>
              <a:gd name="connsiteX5" fmla="*/ 1203157 w 5120640"/>
              <a:gd name="connsiteY5" fmla="*/ 9626 h 6025415"/>
              <a:gd name="connsiteX6" fmla="*/ 1636294 w 5120640"/>
              <a:gd name="connsiteY6" fmla="*/ 67377 h 6025415"/>
              <a:gd name="connsiteX7" fmla="*/ 2107932 w 5120640"/>
              <a:gd name="connsiteY7" fmla="*/ 28876 h 6025415"/>
              <a:gd name="connsiteX8" fmla="*/ 2550694 w 5120640"/>
              <a:gd name="connsiteY8" fmla="*/ 38501 h 6025415"/>
              <a:gd name="connsiteX9" fmla="*/ 2858703 w 5120640"/>
              <a:gd name="connsiteY9" fmla="*/ 77003 h 6025415"/>
              <a:gd name="connsiteX10" fmla="*/ 3108960 w 5120640"/>
              <a:gd name="connsiteY10" fmla="*/ 9626 h 6025415"/>
              <a:gd name="connsiteX11" fmla="*/ 3503595 w 5120640"/>
              <a:gd name="connsiteY11" fmla="*/ 67377 h 6025415"/>
              <a:gd name="connsiteX12" fmla="*/ 3850105 w 5120640"/>
              <a:gd name="connsiteY12" fmla="*/ 77003 h 6025415"/>
              <a:gd name="connsiteX13" fmla="*/ 4225490 w 5120640"/>
              <a:gd name="connsiteY13" fmla="*/ 19251 h 6025415"/>
              <a:gd name="connsiteX14" fmla="*/ 4581625 w 5120640"/>
              <a:gd name="connsiteY14" fmla="*/ 77003 h 6025415"/>
              <a:gd name="connsiteX15" fmla="*/ 4928134 w 5120640"/>
              <a:gd name="connsiteY15" fmla="*/ 57752 h 6025415"/>
              <a:gd name="connsiteX16" fmla="*/ 5120640 w 5120640"/>
              <a:gd name="connsiteY16" fmla="*/ 38501 h 6025415"/>
              <a:gd name="connsiteX17" fmla="*/ 5091764 w 5120640"/>
              <a:gd name="connsiteY17" fmla="*/ 298384 h 6025415"/>
              <a:gd name="connsiteX18" fmla="*/ 5005136 w 5120640"/>
              <a:gd name="connsiteY18" fmla="*/ 558266 h 6025415"/>
              <a:gd name="connsiteX19" fmla="*/ 5072513 w 5120640"/>
              <a:gd name="connsiteY19" fmla="*/ 760396 h 6025415"/>
              <a:gd name="connsiteX20" fmla="*/ 4995511 w 5120640"/>
              <a:gd name="connsiteY20" fmla="*/ 1193533 h 6025415"/>
              <a:gd name="connsiteX21" fmla="*/ 5082139 w 5120640"/>
              <a:gd name="connsiteY21" fmla="*/ 1857676 h 6025415"/>
              <a:gd name="connsiteX22" fmla="*/ 5091764 w 5120640"/>
              <a:gd name="connsiteY22" fmla="*/ 2415941 h 6025415"/>
              <a:gd name="connsiteX23" fmla="*/ 5053263 w 5120640"/>
              <a:gd name="connsiteY23" fmla="*/ 2868329 h 6025415"/>
              <a:gd name="connsiteX24" fmla="*/ 5111014 w 5120640"/>
              <a:gd name="connsiteY24" fmla="*/ 3118586 h 6025415"/>
              <a:gd name="connsiteX25" fmla="*/ 5043637 w 5120640"/>
              <a:gd name="connsiteY25" fmla="*/ 3792354 h 6025415"/>
              <a:gd name="connsiteX26" fmla="*/ 5120640 w 5120640"/>
              <a:gd name="connsiteY26" fmla="*/ 3859731 h 6025415"/>
              <a:gd name="connsiteX27" fmla="*/ 5024387 w 5120640"/>
              <a:gd name="connsiteY27" fmla="*/ 3907857 h 6025415"/>
              <a:gd name="connsiteX28" fmla="*/ 5053263 w 5120640"/>
              <a:gd name="connsiteY28" fmla="*/ 4244741 h 6025415"/>
              <a:gd name="connsiteX29" fmla="*/ 5101389 w 5120640"/>
              <a:gd name="connsiteY29" fmla="*/ 4600876 h 6025415"/>
              <a:gd name="connsiteX30" fmla="*/ 5072513 w 5120640"/>
              <a:gd name="connsiteY30" fmla="*/ 4726005 h 6025415"/>
              <a:gd name="connsiteX31" fmla="*/ 5053263 w 5120640"/>
              <a:gd name="connsiteY31" fmla="*/ 4822257 h 6025415"/>
              <a:gd name="connsiteX32" fmla="*/ 5111014 w 5120640"/>
              <a:gd name="connsiteY32" fmla="*/ 4976261 h 6025415"/>
              <a:gd name="connsiteX33" fmla="*/ 5043637 w 5120640"/>
              <a:gd name="connsiteY33" fmla="*/ 5265019 h 6025415"/>
              <a:gd name="connsiteX34" fmla="*/ 5101389 w 5120640"/>
              <a:gd name="connsiteY34" fmla="*/ 5659655 h 6025415"/>
              <a:gd name="connsiteX35" fmla="*/ 5082139 w 5120640"/>
              <a:gd name="connsiteY35" fmla="*/ 5909912 h 6025415"/>
              <a:gd name="connsiteX36" fmla="*/ 4918509 w 5120640"/>
              <a:gd name="connsiteY36" fmla="*/ 5986914 h 6025415"/>
              <a:gd name="connsiteX37" fmla="*/ 4716379 w 5120640"/>
              <a:gd name="connsiteY37" fmla="*/ 5948413 h 6025415"/>
              <a:gd name="connsiteX38" fmla="*/ 4437246 w 5120640"/>
              <a:gd name="connsiteY38" fmla="*/ 5977289 h 6025415"/>
              <a:gd name="connsiteX39" fmla="*/ 3619099 w 5120640"/>
              <a:gd name="connsiteY39" fmla="*/ 5938788 h 6025415"/>
              <a:gd name="connsiteX40" fmla="*/ 2964581 w 5120640"/>
              <a:gd name="connsiteY40" fmla="*/ 6006165 h 6025415"/>
              <a:gd name="connsiteX41" fmla="*/ 2464067 w 5120640"/>
              <a:gd name="connsiteY41" fmla="*/ 5977289 h 6025415"/>
              <a:gd name="connsiteX42" fmla="*/ 1867301 w 5120640"/>
              <a:gd name="connsiteY42" fmla="*/ 6015790 h 6025415"/>
              <a:gd name="connsiteX43" fmla="*/ 1703671 w 5120640"/>
              <a:gd name="connsiteY43" fmla="*/ 5929163 h 6025415"/>
              <a:gd name="connsiteX44" fmla="*/ 1607419 w 5120640"/>
              <a:gd name="connsiteY44" fmla="*/ 6015790 h 6025415"/>
              <a:gd name="connsiteX45" fmla="*/ 1337911 w 5120640"/>
              <a:gd name="connsiteY45" fmla="*/ 6006165 h 6025415"/>
              <a:gd name="connsiteX46" fmla="*/ 962526 w 5120640"/>
              <a:gd name="connsiteY46" fmla="*/ 6025415 h 6025415"/>
              <a:gd name="connsiteX47" fmla="*/ 625642 w 5120640"/>
              <a:gd name="connsiteY47" fmla="*/ 5967664 h 6025415"/>
              <a:gd name="connsiteX48" fmla="*/ 240631 w 5120640"/>
              <a:gd name="connsiteY48" fmla="*/ 6025415 h 6025415"/>
              <a:gd name="connsiteX49" fmla="*/ 67376 w 5120640"/>
              <a:gd name="connsiteY49" fmla="*/ 5967664 h 6025415"/>
              <a:gd name="connsiteX50" fmla="*/ 96252 w 5120640"/>
              <a:gd name="connsiteY50" fmla="*/ 5659655 h 6025415"/>
              <a:gd name="connsiteX51" fmla="*/ 134753 w 5120640"/>
              <a:gd name="connsiteY51" fmla="*/ 5515276 h 6025415"/>
              <a:gd name="connsiteX52" fmla="*/ 86627 w 5120640"/>
              <a:gd name="connsiteY52" fmla="*/ 5322771 h 6025415"/>
              <a:gd name="connsiteX53" fmla="*/ 134753 w 5120640"/>
              <a:gd name="connsiteY53" fmla="*/ 5034013 h 6025415"/>
              <a:gd name="connsiteX54" fmla="*/ 77002 w 5120640"/>
              <a:gd name="connsiteY54" fmla="*/ 4822257 h 6025415"/>
              <a:gd name="connsiteX55" fmla="*/ 48126 w 5120640"/>
              <a:gd name="connsiteY55" fmla="*/ 4658628 h 6025415"/>
              <a:gd name="connsiteX56" fmla="*/ 96252 w 5120640"/>
              <a:gd name="connsiteY56" fmla="*/ 4427621 h 6025415"/>
              <a:gd name="connsiteX57" fmla="*/ 77002 w 5120640"/>
              <a:gd name="connsiteY57" fmla="*/ 4244741 h 6025415"/>
              <a:gd name="connsiteX58" fmla="*/ 28875 w 5120640"/>
              <a:gd name="connsiteY58" fmla="*/ 4090737 h 6025415"/>
              <a:gd name="connsiteX59" fmla="*/ 125128 w 5120640"/>
              <a:gd name="connsiteY59" fmla="*/ 3917483 h 6025415"/>
              <a:gd name="connsiteX60" fmla="*/ 67376 w 5120640"/>
              <a:gd name="connsiteY60" fmla="*/ 3657600 h 6025415"/>
              <a:gd name="connsiteX61" fmla="*/ 96252 w 5120640"/>
              <a:gd name="connsiteY61" fmla="*/ 3407344 h 6025415"/>
              <a:gd name="connsiteX62" fmla="*/ 67376 w 5120640"/>
              <a:gd name="connsiteY62" fmla="*/ 2926080 h 6025415"/>
              <a:gd name="connsiteX63" fmla="*/ 115503 w 5120640"/>
              <a:gd name="connsiteY63" fmla="*/ 2733575 h 6025415"/>
              <a:gd name="connsiteX64" fmla="*/ 57751 w 5120640"/>
              <a:gd name="connsiteY64" fmla="*/ 2531445 h 6025415"/>
              <a:gd name="connsiteX65" fmla="*/ 115503 w 5120640"/>
              <a:gd name="connsiteY65" fmla="*/ 1992430 h 6025415"/>
              <a:gd name="connsiteX66" fmla="*/ 48126 w 5120640"/>
              <a:gd name="connsiteY66" fmla="*/ 1799925 h 6025415"/>
              <a:gd name="connsiteX67" fmla="*/ 96252 w 5120640"/>
              <a:gd name="connsiteY67" fmla="*/ 1347537 h 6025415"/>
              <a:gd name="connsiteX68" fmla="*/ 0 w 5120640"/>
              <a:gd name="connsiteY68" fmla="*/ 818148 h 6025415"/>
              <a:gd name="connsiteX69" fmla="*/ 115503 w 5120640"/>
              <a:gd name="connsiteY69" fmla="*/ 394636 h 6025415"/>
              <a:gd name="connsiteX70" fmla="*/ 77002 w 5120640"/>
              <a:gd name="connsiteY70" fmla="*/ 144379 h 6025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5120640" h="6025415">
                <a:moveTo>
                  <a:pt x="125128" y="0"/>
                </a:moveTo>
                <a:lnTo>
                  <a:pt x="202130" y="48127"/>
                </a:lnTo>
                <a:lnTo>
                  <a:pt x="539014" y="96253"/>
                </a:lnTo>
                <a:lnTo>
                  <a:pt x="808522" y="38501"/>
                </a:lnTo>
                <a:lnTo>
                  <a:pt x="924025" y="57752"/>
                </a:lnTo>
                <a:lnTo>
                  <a:pt x="1203157" y="9626"/>
                </a:lnTo>
                <a:lnTo>
                  <a:pt x="1636294" y="67377"/>
                </a:lnTo>
                <a:lnTo>
                  <a:pt x="2107932" y="28876"/>
                </a:lnTo>
                <a:lnTo>
                  <a:pt x="2550694" y="38501"/>
                </a:lnTo>
                <a:lnTo>
                  <a:pt x="2858703" y="77003"/>
                </a:lnTo>
                <a:lnTo>
                  <a:pt x="3108960" y="9626"/>
                </a:lnTo>
                <a:lnTo>
                  <a:pt x="3503595" y="67377"/>
                </a:lnTo>
                <a:lnTo>
                  <a:pt x="3850105" y="77003"/>
                </a:lnTo>
                <a:lnTo>
                  <a:pt x="4225490" y="19251"/>
                </a:lnTo>
                <a:lnTo>
                  <a:pt x="4581625" y="77003"/>
                </a:lnTo>
                <a:lnTo>
                  <a:pt x="4928134" y="57752"/>
                </a:lnTo>
                <a:lnTo>
                  <a:pt x="5120640" y="38501"/>
                </a:lnTo>
                <a:lnTo>
                  <a:pt x="5091764" y="298384"/>
                </a:lnTo>
                <a:lnTo>
                  <a:pt x="5005136" y="558266"/>
                </a:lnTo>
                <a:lnTo>
                  <a:pt x="5072513" y="760396"/>
                </a:lnTo>
                <a:lnTo>
                  <a:pt x="4995511" y="1193533"/>
                </a:lnTo>
                <a:lnTo>
                  <a:pt x="5082139" y="1857676"/>
                </a:lnTo>
                <a:lnTo>
                  <a:pt x="5091764" y="2415941"/>
                </a:lnTo>
                <a:lnTo>
                  <a:pt x="5053263" y="2868329"/>
                </a:lnTo>
                <a:lnTo>
                  <a:pt x="5111014" y="3118586"/>
                </a:lnTo>
                <a:lnTo>
                  <a:pt x="5043637" y="3792354"/>
                </a:lnTo>
                <a:lnTo>
                  <a:pt x="5120640" y="3859731"/>
                </a:lnTo>
                <a:lnTo>
                  <a:pt x="5024387" y="3907857"/>
                </a:lnTo>
                <a:lnTo>
                  <a:pt x="5053263" y="4244741"/>
                </a:lnTo>
                <a:lnTo>
                  <a:pt x="5101389" y="4600876"/>
                </a:lnTo>
                <a:lnTo>
                  <a:pt x="5072513" y="4726005"/>
                </a:lnTo>
                <a:lnTo>
                  <a:pt x="5053263" y="4822257"/>
                </a:lnTo>
                <a:lnTo>
                  <a:pt x="5111014" y="4976261"/>
                </a:lnTo>
                <a:lnTo>
                  <a:pt x="5043637" y="5265019"/>
                </a:lnTo>
                <a:lnTo>
                  <a:pt x="5101389" y="5659655"/>
                </a:lnTo>
                <a:lnTo>
                  <a:pt x="5082139" y="5909912"/>
                </a:lnTo>
                <a:lnTo>
                  <a:pt x="4918509" y="5986914"/>
                </a:lnTo>
                <a:lnTo>
                  <a:pt x="4716379" y="5948413"/>
                </a:lnTo>
                <a:lnTo>
                  <a:pt x="4437246" y="5977289"/>
                </a:lnTo>
                <a:lnTo>
                  <a:pt x="3619099" y="5938788"/>
                </a:lnTo>
                <a:lnTo>
                  <a:pt x="2964581" y="6006165"/>
                </a:lnTo>
                <a:lnTo>
                  <a:pt x="2464067" y="5977289"/>
                </a:lnTo>
                <a:lnTo>
                  <a:pt x="1867301" y="6015790"/>
                </a:lnTo>
                <a:lnTo>
                  <a:pt x="1703671" y="5929163"/>
                </a:lnTo>
                <a:lnTo>
                  <a:pt x="1607419" y="6015790"/>
                </a:lnTo>
                <a:lnTo>
                  <a:pt x="1337911" y="6006165"/>
                </a:lnTo>
                <a:lnTo>
                  <a:pt x="962526" y="6025415"/>
                </a:lnTo>
                <a:lnTo>
                  <a:pt x="625642" y="5967664"/>
                </a:lnTo>
                <a:lnTo>
                  <a:pt x="240631" y="6025415"/>
                </a:lnTo>
                <a:lnTo>
                  <a:pt x="67376" y="5967664"/>
                </a:lnTo>
                <a:lnTo>
                  <a:pt x="96252" y="5659655"/>
                </a:lnTo>
                <a:lnTo>
                  <a:pt x="134753" y="5515276"/>
                </a:lnTo>
                <a:lnTo>
                  <a:pt x="86627" y="5322771"/>
                </a:lnTo>
                <a:lnTo>
                  <a:pt x="134753" y="5034013"/>
                </a:lnTo>
                <a:lnTo>
                  <a:pt x="77002" y="4822257"/>
                </a:lnTo>
                <a:lnTo>
                  <a:pt x="48126" y="4658628"/>
                </a:lnTo>
                <a:lnTo>
                  <a:pt x="96252" y="4427621"/>
                </a:lnTo>
                <a:lnTo>
                  <a:pt x="77002" y="4244741"/>
                </a:lnTo>
                <a:lnTo>
                  <a:pt x="28875" y="4090737"/>
                </a:lnTo>
                <a:lnTo>
                  <a:pt x="125128" y="3917483"/>
                </a:lnTo>
                <a:lnTo>
                  <a:pt x="67376" y="3657600"/>
                </a:lnTo>
                <a:lnTo>
                  <a:pt x="96252" y="3407344"/>
                </a:lnTo>
                <a:lnTo>
                  <a:pt x="67376" y="2926080"/>
                </a:lnTo>
                <a:lnTo>
                  <a:pt x="115503" y="2733575"/>
                </a:lnTo>
                <a:lnTo>
                  <a:pt x="57751" y="2531445"/>
                </a:lnTo>
                <a:lnTo>
                  <a:pt x="115503" y="1992430"/>
                </a:lnTo>
                <a:lnTo>
                  <a:pt x="48126" y="1799925"/>
                </a:lnTo>
                <a:lnTo>
                  <a:pt x="96252" y="1347537"/>
                </a:lnTo>
                <a:lnTo>
                  <a:pt x="0" y="818148"/>
                </a:lnTo>
                <a:lnTo>
                  <a:pt x="115503" y="394636"/>
                </a:lnTo>
                <a:lnTo>
                  <a:pt x="77002" y="144379"/>
                </a:lnTo>
                <a:close/>
              </a:path>
            </a:pathLst>
          </a:cu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2A9E1B27-3120-4C3F-B10F-A5EC585E898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95038" y="365761"/>
            <a:ext cx="5274242" cy="6246796"/>
          </a:xfrm>
          <a:custGeom>
            <a:avLst/>
            <a:gdLst>
              <a:gd name="connsiteX0" fmla="*/ 0 w 5700962"/>
              <a:gd name="connsiteY0" fmla="*/ 0 h 5671047"/>
              <a:gd name="connsiteX1" fmla="*/ 5700962 w 5700962"/>
              <a:gd name="connsiteY1" fmla="*/ 0 h 5671047"/>
              <a:gd name="connsiteX2" fmla="*/ 5700962 w 5700962"/>
              <a:gd name="connsiteY2" fmla="*/ 5671047 h 5671047"/>
              <a:gd name="connsiteX3" fmla="*/ 0 w 5700962"/>
              <a:gd name="connsiteY3" fmla="*/ 5671047 h 567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00962" h="5671047">
                <a:moveTo>
                  <a:pt x="0" y="0"/>
                </a:moveTo>
                <a:lnTo>
                  <a:pt x="5700962" y="0"/>
                </a:lnTo>
                <a:lnTo>
                  <a:pt x="5700962" y="5671047"/>
                </a:lnTo>
                <a:lnTo>
                  <a:pt x="0" y="5671047"/>
                </a:lnTo>
                <a:close/>
              </a:path>
            </a:pathLst>
          </a:custGeom>
          <a:effectLst>
            <a:outerShdw blurRad="381000" dist="38100" dir="54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D2D5052F-A8B0-4552-BB70-DBD89750AB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5672" y="631659"/>
            <a:ext cx="4752975" cy="5715000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DF1C14EC-CF5D-4C36-8C59-35B32200F561}"/>
              </a:ext>
            </a:extLst>
          </p:cNvPr>
          <p:cNvSpPr txBox="1"/>
          <p:nvPr/>
        </p:nvSpPr>
        <p:spPr>
          <a:xfrm>
            <a:off x="6266340" y="1767469"/>
            <a:ext cx="2731517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400" b="1" dirty="0">
                <a:solidFill>
                  <a:schemeClr val="tx2"/>
                </a:solidFill>
                <a:latin typeface="+mj-ea"/>
                <a:ea typeface="+mj-ea"/>
              </a:rPr>
              <a:t>奥斯卡</a:t>
            </a:r>
            <a:r>
              <a:rPr lang="en-US" altLang="zh-CN" sz="2400" b="1" dirty="0">
                <a:solidFill>
                  <a:schemeClr val="tx2"/>
                </a:solidFill>
                <a:latin typeface="+mj-ea"/>
                <a:ea typeface="+mj-ea"/>
              </a:rPr>
              <a:t>-</a:t>
            </a:r>
            <a:r>
              <a:rPr lang="zh-CN" altLang="en-US" sz="2400" b="1" dirty="0">
                <a:solidFill>
                  <a:schemeClr val="tx2"/>
                </a:solidFill>
                <a:latin typeface="+mj-ea"/>
                <a:ea typeface="+mj-ea"/>
              </a:rPr>
              <a:t>克劳德</a:t>
            </a:r>
            <a:r>
              <a:rPr lang="en-US" altLang="zh-CN" sz="2400" b="1" dirty="0">
                <a:solidFill>
                  <a:schemeClr val="tx2"/>
                </a:solidFill>
                <a:latin typeface="+mj-ea"/>
                <a:ea typeface="+mj-ea"/>
              </a:rPr>
              <a:t>·</a:t>
            </a:r>
            <a:r>
              <a:rPr lang="zh-CN" altLang="en-US" sz="2400" b="1" dirty="0">
                <a:solidFill>
                  <a:schemeClr val="tx2"/>
                </a:solidFill>
                <a:latin typeface="+mj-ea"/>
                <a:ea typeface="+mj-ea"/>
              </a:rPr>
              <a:t>莫奈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0375E40A-8377-43D4-8B70-E056E9AECBE1}"/>
              </a:ext>
            </a:extLst>
          </p:cNvPr>
          <p:cNvSpPr txBox="1"/>
          <p:nvPr/>
        </p:nvSpPr>
        <p:spPr>
          <a:xfrm>
            <a:off x="6266340" y="1287787"/>
            <a:ext cx="1893147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600" kern="0" dirty="0">
                <a:solidFill>
                  <a:schemeClr val="tx2"/>
                </a:solidFill>
                <a:effectLst/>
                <a:latin typeface="Helvetica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Oscar-Claude Monet</a:t>
            </a:r>
            <a:endParaRPr lang="zh-CN" altLang="en-US" sz="16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D567BC1-5DF6-4F23-99F9-A427B2BE7484}"/>
              </a:ext>
            </a:extLst>
          </p:cNvPr>
          <p:cNvSpPr txBox="1"/>
          <p:nvPr/>
        </p:nvSpPr>
        <p:spPr>
          <a:xfrm>
            <a:off x="7462174" y="2184157"/>
            <a:ext cx="1535683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altLang="zh-CN" sz="1200" kern="0" dirty="0">
                <a:solidFill>
                  <a:schemeClr val="bg2">
                    <a:lumMod val="50000"/>
                  </a:schemeClr>
                </a:solidFill>
                <a:latin typeface="Helvetica" panose="020B0604020202020204" pitchFamily="34" charset="0"/>
                <a:ea typeface="宋体" panose="02010600030101010101" pitchFamily="2" charset="-122"/>
                <a:cs typeface="Helvetica" panose="020B0604020202020204" pitchFamily="34" charset="0"/>
              </a:rPr>
              <a:t>1840.11.14-1926.12.5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2AB337B6-2077-4866-8368-4DA64552158B}"/>
              </a:ext>
            </a:extLst>
          </p:cNvPr>
          <p:cNvSpPr txBox="1"/>
          <p:nvPr/>
        </p:nvSpPr>
        <p:spPr>
          <a:xfrm>
            <a:off x="6266340" y="2786950"/>
            <a:ext cx="4655500" cy="3269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       莫奈被誉为“印象派领导者”，是印象派代表人物和创始人之一，是该流派最坚定且最多产得实践者。</a:t>
            </a:r>
            <a:endParaRPr lang="en-US" altLang="zh-CN" sz="20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    “印象派”一词源自他的画作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《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太阳的印象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》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（印象，日出）的标题，该画作于 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1874 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年在莫奈举办的第一次独立展览中展出。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FD4A33FE-58B4-4A32-A1A3-99F8C6D565D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duotone>
              <a:prstClr val="black"/>
              <a:schemeClr val="tx2">
                <a:lumMod val="20000"/>
                <a:lumOff val="8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5801036"/>
            <a:ext cx="1711789" cy="1056964"/>
          </a:xfrm>
          <a:custGeom>
            <a:avLst/>
            <a:gdLst>
              <a:gd name="connsiteX0" fmla="*/ 0 w 1711789"/>
              <a:gd name="connsiteY0" fmla="*/ 0 h 1056964"/>
              <a:gd name="connsiteX1" fmla="*/ 1711789 w 1711789"/>
              <a:gd name="connsiteY1" fmla="*/ 0 h 1056964"/>
              <a:gd name="connsiteX2" fmla="*/ 1711789 w 1711789"/>
              <a:gd name="connsiteY2" fmla="*/ 1056964 h 1056964"/>
              <a:gd name="connsiteX3" fmla="*/ 0 w 1711789"/>
              <a:gd name="connsiteY3" fmla="*/ 1056964 h 1056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1789" h="1056964">
                <a:moveTo>
                  <a:pt x="0" y="0"/>
                </a:moveTo>
                <a:lnTo>
                  <a:pt x="1711789" y="0"/>
                </a:lnTo>
                <a:lnTo>
                  <a:pt x="1711789" y="1056964"/>
                </a:lnTo>
                <a:lnTo>
                  <a:pt x="0" y="1056964"/>
                </a:lnTo>
                <a:close/>
              </a:path>
            </a:pathLst>
          </a:custGeom>
          <a:effectLst>
            <a:outerShdw blurRad="381000" dist="38100" dir="5400000" algn="tl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641096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1CBE801-7842-4099-A693-12621AFB0D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人生足迹</a:t>
            </a:r>
          </a:p>
        </p:txBody>
      </p:sp>
      <p:pic>
        <p:nvPicPr>
          <p:cNvPr id="73" name="图片 72">
            <a:extLst>
              <a:ext uri="{FF2B5EF4-FFF2-40B4-BE49-F238E27FC236}">
                <a16:creationId xmlns:a16="http://schemas.microsoft.com/office/drawing/2014/main" id="{12B198FF-C5DB-46E9-ACA9-AC40670F9B1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8672" y="1858944"/>
            <a:ext cx="2320939" cy="2443640"/>
          </a:xfrm>
          <a:custGeom>
            <a:avLst/>
            <a:gdLst>
              <a:gd name="connsiteX0" fmla="*/ 125128 w 5120640"/>
              <a:gd name="connsiteY0" fmla="*/ 0 h 6025415"/>
              <a:gd name="connsiteX1" fmla="*/ 202130 w 5120640"/>
              <a:gd name="connsiteY1" fmla="*/ 48127 h 6025415"/>
              <a:gd name="connsiteX2" fmla="*/ 539014 w 5120640"/>
              <a:gd name="connsiteY2" fmla="*/ 96253 h 6025415"/>
              <a:gd name="connsiteX3" fmla="*/ 808522 w 5120640"/>
              <a:gd name="connsiteY3" fmla="*/ 38501 h 6025415"/>
              <a:gd name="connsiteX4" fmla="*/ 924025 w 5120640"/>
              <a:gd name="connsiteY4" fmla="*/ 57752 h 6025415"/>
              <a:gd name="connsiteX5" fmla="*/ 1203157 w 5120640"/>
              <a:gd name="connsiteY5" fmla="*/ 9626 h 6025415"/>
              <a:gd name="connsiteX6" fmla="*/ 1636294 w 5120640"/>
              <a:gd name="connsiteY6" fmla="*/ 67377 h 6025415"/>
              <a:gd name="connsiteX7" fmla="*/ 2107932 w 5120640"/>
              <a:gd name="connsiteY7" fmla="*/ 28876 h 6025415"/>
              <a:gd name="connsiteX8" fmla="*/ 2550694 w 5120640"/>
              <a:gd name="connsiteY8" fmla="*/ 38501 h 6025415"/>
              <a:gd name="connsiteX9" fmla="*/ 2858703 w 5120640"/>
              <a:gd name="connsiteY9" fmla="*/ 77003 h 6025415"/>
              <a:gd name="connsiteX10" fmla="*/ 3108960 w 5120640"/>
              <a:gd name="connsiteY10" fmla="*/ 9626 h 6025415"/>
              <a:gd name="connsiteX11" fmla="*/ 3503595 w 5120640"/>
              <a:gd name="connsiteY11" fmla="*/ 67377 h 6025415"/>
              <a:gd name="connsiteX12" fmla="*/ 3850105 w 5120640"/>
              <a:gd name="connsiteY12" fmla="*/ 77003 h 6025415"/>
              <a:gd name="connsiteX13" fmla="*/ 4225490 w 5120640"/>
              <a:gd name="connsiteY13" fmla="*/ 19251 h 6025415"/>
              <a:gd name="connsiteX14" fmla="*/ 4581625 w 5120640"/>
              <a:gd name="connsiteY14" fmla="*/ 77003 h 6025415"/>
              <a:gd name="connsiteX15" fmla="*/ 4928134 w 5120640"/>
              <a:gd name="connsiteY15" fmla="*/ 57752 h 6025415"/>
              <a:gd name="connsiteX16" fmla="*/ 5120640 w 5120640"/>
              <a:gd name="connsiteY16" fmla="*/ 38501 h 6025415"/>
              <a:gd name="connsiteX17" fmla="*/ 5091764 w 5120640"/>
              <a:gd name="connsiteY17" fmla="*/ 298384 h 6025415"/>
              <a:gd name="connsiteX18" fmla="*/ 5005136 w 5120640"/>
              <a:gd name="connsiteY18" fmla="*/ 558266 h 6025415"/>
              <a:gd name="connsiteX19" fmla="*/ 5072513 w 5120640"/>
              <a:gd name="connsiteY19" fmla="*/ 760396 h 6025415"/>
              <a:gd name="connsiteX20" fmla="*/ 4995511 w 5120640"/>
              <a:gd name="connsiteY20" fmla="*/ 1193533 h 6025415"/>
              <a:gd name="connsiteX21" fmla="*/ 5082139 w 5120640"/>
              <a:gd name="connsiteY21" fmla="*/ 1857676 h 6025415"/>
              <a:gd name="connsiteX22" fmla="*/ 5091764 w 5120640"/>
              <a:gd name="connsiteY22" fmla="*/ 2415941 h 6025415"/>
              <a:gd name="connsiteX23" fmla="*/ 5053263 w 5120640"/>
              <a:gd name="connsiteY23" fmla="*/ 2868329 h 6025415"/>
              <a:gd name="connsiteX24" fmla="*/ 5111014 w 5120640"/>
              <a:gd name="connsiteY24" fmla="*/ 3118586 h 6025415"/>
              <a:gd name="connsiteX25" fmla="*/ 5043637 w 5120640"/>
              <a:gd name="connsiteY25" fmla="*/ 3792354 h 6025415"/>
              <a:gd name="connsiteX26" fmla="*/ 5120640 w 5120640"/>
              <a:gd name="connsiteY26" fmla="*/ 3859731 h 6025415"/>
              <a:gd name="connsiteX27" fmla="*/ 5024387 w 5120640"/>
              <a:gd name="connsiteY27" fmla="*/ 3907857 h 6025415"/>
              <a:gd name="connsiteX28" fmla="*/ 5053263 w 5120640"/>
              <a:gd name="connsiteY28" fmla="*/ 4244741 h 6025415"/>
              <a:gd name="connsiteX29" fmla="*/ 5101389 w 5120640"/>
              <a:gd name="connsiteY29" fmla="*/ 4600876 h 6025415"/>
              <a:gd name="connsiteX30" fmla="*/ 5072513 w 5120640"/>
              <a:gd name="connsiteY30" fmla="*/ 4726005 h 6025415"/>
              <a:gd name="connsiteX31" fmla="*/ 5053263 w 5120640"/>
              <a:gd name="connsiteY31" fmla="*/ 4822257 h 6025415"/>
              <a:gd name="connsiteX32" fmla="*/ 5111014 w 5120640"/>
              <a:gd name="connsiteY32" fmla="*/ 4976261 h 6025415"/>
              <a:gd name="connsiteX33" fmla="*/ 5043637 w 5120640"/>
              <a:gd name="connsiteY33" fmla="*/ 5265019 h 6025415"/>
              <a:gd name="connsiteX34" fmla="*/ 5101389 w 5120640"/>
              <a:gd name="connsiteY34" fmla="*/ 5659655 h 6025415"/>
              <a:gd name="connsiteX35" fmla="*/ 5082139 w 5120640"/>
              <a:gd name="connsiteY35" fmla="*/ 5909912 h 6025415"/>
              <a:gd name="connsiteX36" fmla="*/ 4918509 w 5120640"/>
              <a:gd name="connsiteY36" fmla="*/ 5986914 h 6025415"/>
              <a:gd name="connsiteX37" fmla="*/ 4716379 w 5120640"/>
              <a:gd name="connsiteY37" fmla="*/ 5948413 h 6025415"/>
              <a:gd name="connsiteX38" fmla="*/ 4437246 w 5120640"/>
              <a:gd name="connsiteY38" fmla="*/ 5977289 h 6025415"/>
              <a:gd name="connsiteX39" fmla="*/ 3619099 w 5120640"/>
              <a:gd name="connsiteY39" fmla="*/ 5938788 h 6025415"/>
              <a:gd name="connsiteX40" fmla="*/ 2964581 w 5120640"/>
              <a:gd name="connsiteY40" fmla="*/ 6006165 h 6025415"/>
              <a:gd name="connsiteX41" fmla="*/ 2464067 w 5120640"/>
              <a:gd name="connsiteY41" fmla="*/ 5977289 h 6025415"/>
              <a:gd name="connsiteX42" fmla="*/ 1867301 w 5120640"/>
              <a:gd name="connsiteY42" fmla="*/ 6015790 h 6025415"/>
              <a:gd name="connsiteX43" fmla="*/ 1703671 w 5120640"/>
              <a:gd name="connsiteY43" fmla="*/ 5929163 h 6025415"/>
              <a:gd name="connsiteX44" fmla="*/ 1607419 w 5120640"/>
              <a:gd name="connsiteY44" fmla="*/ 6015790 h 6025415"/>
              <a:gd name="connsiteX45" fmla="*/ 1337911 w 5120640"/>
              <a:gd name="connsiteY45" fmla="*/ 6006165 h 6025415"/>
              <a:gd name="connsiteX46" fmla="*/ 962526 w 5120640"/>
              <a:gd name="connsiteY46" fmla="*/ 6025415 h 6025415"/>
              <a:gd name="connsiteX47" fmla="*/ 625642 w 5120640"/>
              <a:gd name="connsiteY47" fmla="*/ 5967664 h 6025415"/>
              <a:gd name="connsiteX48" fmla="*/ 240631 w 5120640"/>
              <a:gd name="connsiteY48" fmla="*/ 6025415 h 6025415"/>
              <a:gd name="connsiteX49" fmla="*/ 67376 w 5120640"/>
              <a:gd name="connsiteY49" fmla="*/ 5967664 h 6025415"/>
              <a:gd name="connsiteX50" fmla="*/ 96252 w 5120640"/>
              <a:gd name="connsiteY50" fmla="*/ 5659655 h 6025415"/>
              <a:gd name="connsiteX51" fmla="*/ 134753 w 5120640"/>
              <a:gd name="connsiteY51" fmla="*/ 5515276 h 6025415"/>
              <a:gd name="connsiteX52" fmla="*/ 86627 w 5120640"/>
              <a:gd name="connsiteY52" fmla="*/ 5322771 h 6025415"/>
              <a:gd name="connsiteX53" fmla="*/ 134753 w 5120640"/>
              <a:gd name="connsiteY53" fmla="*/ 5034013 h 6025415"/>
              <a:gd name="connsiteX54" fmla="*/ 77002 w 5120640"/>
              <a:gd name="connsiteY54" fmla="*/ 4822257 h 6025415"/>
              <a:gd name="connsiteX55" fmla="*/ 48126 w 5120640"/>
              <a:gd name="connsiteY55" fmla="*/ 4658628 h 6025415"/>
              <a:gd name="connsiteX56" fmla="*/ 96252 w 5120640"/>
              <a:gd name="connsiteY56" fmla="*/ 4427621 h 6025415"/>
              <a:gd name="connsiteX57" fmla="*/ 77002 w 5120640"/>
              <a:gd name="connsiteY57" fmla="*/ 4244741 h 6025415"/>
              <a:gd name="connsiteX58" fmla="*/ 28875 w 5120640"/>
              <a:gd name="connsiteY58" fmla="*/ 4090737 h 6025415"/>
              <a:gd name="connsiteX59" fmla="*/ 125128 w 5120640"/>
              <a:gd name="connsiteY59" fmla="*/ 3917483 h 6025415"/>
              <a:gd name="connsiteX60" fmla="*/ 67376 w 5120640"/>
              <a:gd name="connsiteY60" fmla="*/ 3657600 h 6025415"/>
              <a:gd name="connsiteX61" fmla="*/ 96252 w 5120640"/>
              <a:gd name="connsiteY61" fmla="*/ 3407344 h 6025415"/>
              <a:gd name="connsiteX62" fmla="*/ 67376 w 5120640"/>
              <a:gd name="connsiteY62" fmla="*/ 2926080 h 6025415"/>
              <a:gd name="connsiteX63" fmla="*/ 115503 w 5120640"/>
              <a:gd name="connsiteY63" fmla="*/ 2733575 h 6025415"/>
              <a:gd name="connsiteX64" fmla="*/ 57751 w 5120640"/>
              <a:gd name="connsiteY64" fmla="*/ 2531445 h 6025415"/>
              <a:gd name="connsiteX65" fmla="*/ 115503 w 5120640"/>
              <a:gd name="connsiteY65" fmla="*/ 1992430 h 6025415"/>
              <a:gd name="connsiteX66" fmla="*/ 48126 w 5120640"/>
              <a:gd name="connsiteY66" fmla="*/ 1799925 h 6025415"/>
              <a:gd name="connsiteX67" fmla="*/ 96252 w 5120640"/>
              <a:gd name="connsiteY67" fmla="*/ 1347537 h 6025415"/>
              <a:gd name="connsiteX68" fmla="*/ 0 w 5120640"/>
              <a:gd name="connsiteY68" fmla="*/ 818148 h 6025415"/>
              <a:gd name="connsiteX69" fmla="*/ 115503 w 5120640"/>
              <a:gd name="connsiteY69" fmla="*/ 394636 h 6025415"/>
              <a:gd name="connsiteX70" fmla="*/ 77002 w 5120640"/>
              <a:gd name="connsiteY70" fmla="*/ 144379 h 6025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5120640" h="6025415">
                <a:moveTo>
                  <a:pt x="125128" y="0"/>
                </a:moveTo>
                <a:lnTo>
                  <a:pt x="202130" y="48127"/>
                </a:lnTo>
                <a:lnTo>
                  <a:pt x="539014" y="96253"/>
                </a:lnTo>
                <a:lnTo>
                  <a:pt x="808522" y="38501"/>
                </a:lnTo>
                <a:lnTo>
                  <a:pt x="924025" y="57752"/>
                </a:lnTo>
                <a:lnTo>
                  <a:pt x="1203157" y="9626"/>
                </a:lnTo>
                <a:lnTo>
                  <a:pt x="1636294" y="67377"/>
                </a:lnTo>
                <a:lnTo>
                  <a:pt x="2107932" y="28876"/>
                </a:lnTo>
                <a:lnTo>
                  <a:pt x="2550694" y="38501"/>
                </a:lnTo>
                <a:lnTo>
                  <a:pt x="2858703" y="77003"/>
                </a:lnTo>
                <a:lnTo>
                  <a:pt x="3108960" y="9626"/>
                </a:lnTo>
                <a:lnTo>
                  <a:pt x="3503595" y="67377"/>
                </a:lnTo>
                <a:lnTo>
                  <a:pt x="3850105" y="77003"/>
                </a:lnTo>
                <a:lnTo>
                  <a:pt x="4225490" y="19251"/>
                </a:lnTo>
                <a:lnTo>
                  <a:pt x="4581625" y="77003"/>
                </a:lnTo>
                <a:lnTo>
                  <a:pt x="4928134" y="57752"/>
                </a:lnTo>
                <a:lnTo>
                  <a:pt x="5120640" y="38501"/>
                </a:lnTo>
                <a:lnTo>
                  <a:pt x="5091764" y="298384"/>
                </a:lnTo>
                <a:lnTo>
                  <a:pt x="5005136" y="558266"/>
                </a:lnTo>
                <a:lnTo>
                  <a:pt x="5072513" y="760396"/>
                </a:lnTo>
                <a:lnTo>
                  <a:pt x="4995511" y="1193533"/>
                </a:lnTo>
                <a:lnTo>
                  <a:pt x="5082139" y="1857676"/>
                </a:lnTo>
                <a:lnTo>
                  <a:pt x="5091764" y="2415941"/>
                </a:lnTo>
                <a:lnTo>
                  <a:pt x="5053263" y="2868329"/>
                </a:lnTo>
                <a:lnTo>
                  <a:pt x="5111014" y="3118586"/>
                </a:lnTo>
                <a:lnTo>
                  <a:pt x="5043637" y="3792354"/>
                </a:lnTo>
                <a:lnTo>
                  <a:pt x="5120640" y="3859731"/>
                </a:lnTo>
                <a:lnTo>
                  <a:pt x="5024387" y="3907857"/>
                </a:lnTo>
                <a:lnTo>
                  <a:pt x="5053263" y="4244741"/>
                </a:lnTo>
                <a:lnTo>
                  <a:pt x="5101389" y="4600876"/>
                </a:lnTo>
                <a:lnTo>
                  <a:pt x="5072513" y="4726005"/>
                </a:lnTo>
                <a:lnTo>
                  <a:pt x="5053263" y="4822257"/>
                </a:lnTo>
                <a:lnTo>
                  <a:pt x="5111014" y="4976261"/>
                </a:lnTo>
                <a:lnTo>
                  <a:pt x="5043637" y="5265019"/>
                </a:lnTo>
                <a:lnTo>
                  <a:pt x="5101389" y="5659655"/>
                </a:lnTo>
                <a:lnTo>
                  <a:pt x="5082139" y="5909912"/>
                </a:lnTo>
                <a:lnTo>
                  <a:pt x="4918509" y="5986914"/>
                </a:lnTo>
                <a:lnTo>
                  <a:pt x="4716379" y="5948413"/>
                </a:lnTo>
                <a:lnTo>
                  <a:pt x="4437246" y="5977289"/>
                </a:lnTo>
                <a:lnTo>
                  <a:pt x="3619099" y="5938788"/>
                </a:lnTo>
                <a:lnTo>
                  <a:pt x="2964581" y="6006165"/>
                </a:lnTo>
                <a:lnTo>
                  <a:pt x="2464067" y="5977289"/>
                </a:lnTo>
                <a:lnTo>
                  <a:pt x="1867301" y="6015790"/>
                </a:lnTo>
                <a:lnTo>
                  <a:pt x="1703671" y="5929163"/>
                </a:lnTo>
                <a:lnTo>
                  <a:pt x="1607419" y="6015790"/>
                </a:lnTo>
                <a:lnTo>
                  <a:pt x="1337911" y="6006165"/>
                </a:lnTo>
                <a:lnTo>
                  <a:pt x="962526" y="6025415"/>
                </a:lnTo>
                <a:lnTo>
                  <a:pt x="625642" y="5967664"/>
                </a:lnTo>
                <a:lnTo>
                  <a:pt x="240631" y="6025415"/>
                </a:lnTo>
                <a:lnTo>
                  <a:pt x="67376" y="5967664"/>
                </a:lnTo>
                <a:lnTo>
                  <a:pt x="96252" y="5659655"/>
                </a:lnTo>
                <a:lnTo>
                  <a:pt x="134753" y="5515276"/>
                </a:lnTo>
                <a:lnTo>
                  <a:pt x="86627" y="5322771"/>
                </a:lnTo>
                <a:lnTo>
                  <a:pt x="134753" y="5034013"/>
                </a:lnTo>
                <a:lnTo>
                  <a:pt x="77002" y="4822257"/>
                </a:lnTo>
                <a:lnTo>
                  <a:pt x="48126" y="4658628"/>
                </a:lnTo>
                <a:lnTo>
                  <a:pt x="96252" y="4427621"/>
                </a:lnTo>
                <a:lnTo>
                  <a:pt x="77002" y="4244741"/>
                </a:lnTo>
                <a:lnTo>
                  <a:pt x="28875" y="4090737"/>
                </a:lnTo>
                <a:lnTo>
                  <a:pt x="125128" y="3917483"/>
                </a:lnTo>
                <a:lnTo>
                  <a:pt x="67376" y="3657600"/>
                </a:lnTo>
                <a:lnTo>
                  <a:pt x="96252" y="3407344"/>
                </a:lnTo>
                <a:lnTo>
                  <a:pt x="67376" y="2926080"/>
                </a:lnTo>
                <a:lnTo>
                  <a:pt x="115503" y="2733575"/>
                </a:lnTo>
                <a:lnTo>
                  <a:pt x="57751" y="2531445"/>
                </a:lnTo>
                <a:lnTo>
                  <a:pt x="115503" y="1992430"/>
                </a:lnTo>
                <a:lnTo>
                  <a:pt x="48126" y="1799925"/>
                </a:lnTo>
                <a:lnTo>
                  <a:pt x="96252" y="1347537"/>
                </a:lnTo>
                <a:lnTo>
                  <a:pt x="0" y="818148"/>
                </a:lnTo>
                <a:lnTo>
                  <a:pt x="115503" y="394636"/>
                </a:lnTo>
                <a:lnTo>
                  <a:pt x="77002" y="144379"/>
                </a:lnTo>
                <a:close/>
              </a:path>
            </a:pathLst>
          </a:custGeom>
          <a:effectLst>
            <a:outerShdw blurRad="50800" dist="38100" dir="2700000" algn="tl" rotWithShape="0">
              <a:schemeClr val="bg1">
                <a:lumMod val="50000"/>
                <a:alpha val="20000"/>
              </a:schemeClr>
            </a:outerShdw>
          </a:effectLst>
        </p:spPr>
      </p:pic>
      <p:sp>
        <p:nvSpPr>
          <p:cNvPr id="75" name="矩形 74">
            <a:extLst>
              <a:ext uri="{FF2B5EF4-FFF2-40B4-BE49-F238E27FC236}">
                <a16:creationId xmlns:a16="http://schemas.microsoft.com/office/drawing/2014/main" id="{A24D482B-CB55-458F-A7C7-391B325EDF76}"/>
              </a:ext>
            </a:extLst>
          </p:cNvPr>
          <p:cNvSpPr/>
          <p:nvPr/>
        </p:nvSpPr>
        <p:spPr>
          <a:xfrm>
            <a:off x="665161" y="2053852"/>
            <a:ext cx="1905000" cy="2013857"/>
          </a:xfrm>
          <a:prstGeom prst="rect">
            <a:avLst/>
          </a:prstGeom>
          <a:solidFill>
            <a:srgbClr val="F1EA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6" name="图形 75" descr="鞋印">
            <a:extLst>
              <a:ext uri="{FF2B5EF4-FFF2-40B4-BE49-F238E27FC236}">
                <a16:creationId xmlns:a16="http://schemas.microsoft.com/office/drawing/2014/main" id="{5C0B8B71-A37C-4CE1-892B-1A8EB584EF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5400000">
            <a:off x="1160461" y="3681413"/>
            <a:ext cx="914400" cy="914400"/>
          </a:xfrm>
          <a:prstGeom prst="rect">
            <a:avLst/>
          </a:prstGeom>
        </p:spPr>
      </p:pic>
      <p:sp>
        <p:nvSpPr>
          <p:cNvPr id="77" name="文本框 76">
            <a:extLst>
              <a:ext uri="{FF2B5EF4-FFF2-40B4-BE49-F238E27FC236}">
                <a16:creationId xmlns:a16="http://schemas.microsoft.com/office/drawing/2014/main" id="{87ECA075-9D4F-45F6-A310-9C47B0482B6E}"/>
              </a:ext>
            </a:extLst>
          </p:cNvPr>
          <p:cNvSpPr txBox="1"/>
          <p:nvPr/>
        </p:nvSpPr>
        <p:spPr>
          <a:xfrm>
            <a:off x="1054040" y="165428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1">
                    <a:lumMod val="25000"/>
                  </a:schemeClr>
                </a:solidFill>
                <a:latin typeface="+mj-ea"/>
                <a:ea typeface="+mj-ea"/>
              </a:rPr>
              <a:t>少年时期</a:t>
            </a:r>
          </a:p>
        </p:txBody>
      </p:sp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id="{1FF0A0FD-E1CB-4D01-8CC5-5E24678749DB}"/>
              </a:ext>
            </a:extLst>
          </p:cNvPr>
          <p:cNvSpPr/>
          <p:nvPr/>
        </p:nvSpPr>
        <p:spPr>
          <a:xfrm>
            <a:off x="936824" y="2658578"/>
            <a:ext cx="1041864" cy="1039244"/>
          </a:xfrm>
          <a:custGeom>
            <a:avLst/>
            <a:gdLst>
              <a:gd name="connsiteX0" fmla="*/ 378438 w 379095"/>
              <a:gd name="connsiteY0" fmla="*/ 350344 h 378142"/>
              <a:gd name="connsiteX1" fmla="*/ 369866 w 379095"/>
              <a:gd name="connsiteY1" fmla="*/ 377967 h 378142"/>
              <a:gd name="connsiteX2" fmla="*/ 357483 w 379095"/>
              <a:gd name="connsiteY2" fmla="*/ 370347 h 378142"/>
              <a:gd name="connsiteX3" fmla="*/ 350816 w 379095"/>
              <a:gd name="connsiteY3" fmla="*/ 346535 h 378142"/>
              <a:gd name="connsiteX4" fmla="*/ 356530 w 379095"/>
              <a:gd name="connsiteY4" fmla="*/ 333200 h 378142"/>
              <a:gd name="connsiteX5" fmla="*/ 373676 w 379095"/>
              <a:gd name="connsiteY5" fmla="*/ 318912 h 378142"/>
              <a:gd name="connsiteX6" fmla="*/ 218418 w 379095"/>
              <a:gd name="connsiteY6" fmla="*/ 32209 h 378142"/>
              <a:gd name="connsiteX7" fmla="*/ 237468 w 379095"/>
              <a:gd name="connsiteY7" fmla="*/ 52212 h 378142"/>
              <a:gd name="connsiteX8" fmla="*/ 250803 w 379095"/>
              <a:gd name="connsiteY8" fmla="*/ 49354 h 378142"/>
              <a:gd name="connsiteX9" fmla="*/ 274616 w 379095"/>
              <a:gd name="connsiteY9" fmla="*/ 68404 h 378142"/>
              <a:gd name="connsiteX10" fmla="*/ 280330 w 379095"/>
              <a:gd name="connsiteY10" fmla="*/ 72215 h 378142"/>
              <a:gd name="connsiteX11" fmla="*/ 287951 w 379095"/>
              <a:gd name="connsiteY11" fmla="*/ 71262 h 378142"/>
              <a:gd name="connsiteX12" fmla="*/ 300333 w 379095"/>
              <a:gd name="connsiteY12" fmla="*/ 81740 h 378142"/>
              <a:gd name="connsiteX13" fmla="*/ 339386 w 379095"/>
              <a:gd name="connsiteY13" fmla="*/ 89359 h 378142"/>
              <a:gd name="connsiteX14" fmla="*/ 326051 w 379095"/>
              <a:gd name="connsiteY14" fmla="*/ 116982 h 378142"/>
              <a:gd name="connsiteX15" fmla="*/ 322241 w 379095"/>
              <a:gd name="connsiteY15" fmla="*/ 145557 h 378142"/>
              <a:gd name="connsiteX16" fmla="*/ 314621 w 379095"/>
              <a:gd name="connsiteY16" fmla="*/ 152225 h 378142"/>
              <a:gd name="connsiteX17" fmla="*/ 302238 w 379095"/>
              <a:gd name="connsiteY17" fmla="*/ 148415 h 378142"/>
              <a:gd name="connsiteX18" fmla="*/ 303191 w 379095"/>
              <a:gd name="connsiteY18" fmla="*/ 158892 h 378142"/>
              <a:gd name="connsiteX19" fmla="*/ 283188 w 379095"/>
              <a:gd name="connsiteY19" fmla="*/ 180800 h 378142"/>
              <a:gd name="connsiteX20" fmla="*/ 283188 w 379095"/>
              <a:gd name="connsiteY20" fmla="*/ 197944 h 378142"/>
              <a:gd name="connsiteX21" fmla="*/ 295571 w 379095"/>
              <a:gd name="connsiteY21" fmla="*/ 192229 h 378142"/>
              <a:gd name="connsiteX22" fmla="*/ 305096 w 379095"/>
              <a:gd name="connsiteY22" fmla="*/ 209375 h 378142"/>
              <a:gd name="connsiteX23" fmla="*/ 304143 w 379095"/>
              <a:gd name="connsiteY23" fmla="*/ 219852 h 378142"/>
              <a:gd name="connsiteX24" fmla="*/ 311763 w 379095"/>
              <a:gd name="connsiteY24" fmla="*/ 234140 h 378142"/>
              <a:gd name="connsiteX25" fmla="*/ 302238 w 379095"/>
              <a:gd name="connsiteY25" fmla="*/ 245569 h 378142"/>
              <a:gd name="connsiteX26" fmla="*/ 308905 w 379095"/>
              <a:gd name="connsiteY26" fmla="*/ 274144 h 378142"/>
              <a:gd name="connsiteX27" fmla="*/ 323193 w 379095"/>
              <a:gd name="connsiteY27" fmla="*/ 278907 h 378142"/>
              <a:gd name="connsiteX28" fmla="*/ 320336 w 379095"/>
              <a:gd name="connsiteY28" fmla="*/ 295100 h 378142"/>
              <a:gd name="connsiteX29" fmla="*/ 296523 w 379095"/>
              <a:gd name="connsiteY29" fmla="*/ 316054 h 378142"/>
              <a:gd name="connsiteX30" fmla="*/ 244136 w 379095"/>
              <a:gd name="connsiteY30" fmla="*/ 306529 h 378142"/>
              <a:gd name="connsiteX31" fmla="*/ 205083 w 379095"/>
              <a:gd name="connsiteY31" fmla="*/ 317960 h 378142"/>
              <a:gd name="connsiteX32" fmla="*/ 202226 w 379095"/>
              <a:gd name="connsiteY32" fmla="*/ 339867 h 378142"/>
              <a:gd name="connsiteX33" fmla="*/ 170793 w 379095"/>
              <a:gd name="connsiteY33" fmla="*/ 344629 h 378142"/>
              <a:gd name="connsiteX34" fmla="*/ 141266 w 379095"/>
              <a:gd name="connsiteY34" fmla="*/ 327485 h 378142"/>
              <a:gd name="connsiteX35" fmla="*/ 131741 w 379095"/>
              <a:gd name="connsiteY35" fmla="*/ 335104 h 378142"/>
              <a:gd name="connsiteX36" fmla="*/ 82211 w 379095"/>
              <a:gd name="connsiteY36" fmla="*/ 318912 h 378142"/>
              <a:gd name="connsiteX37" fmla="*/ 71733 w 379095"/>
              <a:gd name="connsiteY37" fmla="*/ 304625 h 378142"/>
              <a:gd name="connsiteX38" fmla="*/ 86021 w 379095"/>
              <a:gd name="connsiteY38" fmla="*/ 282717 h 378142"/>
              <a:gd name="connsiteX39" fmla="*/ 90783 w 379095"/>
              <a:gd name="connsiteY39" fmla="*/ 207469 h 378142"/>
              <a:gd name="connsiteX40" fmla="*/ 63161 w 379095"/>
              <a:gd name="connsiteY40" fmla="*/ 166512 h 378142"/>
              <a:gd name="connsiteX41" fmla="*/ 43158 w 379095"/>
              <a:gd name="connsiteY41" fmla="*/ 146509 h 378142"/>
              <a:gd name="connsiteX42" fmla="*/ 2201 w 379095"/>
              <a:gd name="connsiteY42" fmla="*/ 131269 h 378142"/>
              <a:gd name="connsiteX43" fmla="*/ -657 w 379095"/>
              <a:gd name="connsiteY43" fmla="*/ 101742 h 378142"/>
              <a:gd name="connsiteX44" fmla="*/ 33633 w 379095"/>
              <a:gd name="connsiteY44" fmla="*/ 93169 h 378142"/>
              <a:gd name="connsiteX45" fmla="*/ 78401 w 379095"/>
              <a:gd name="connsiteY45" fmla="*/ 103647 h 378142"/>
              <a:gd name="connsiteX46" fmla="*/ 69828 w 379095"/>
              <a:gd name="connsiteY46" fmla="*/ 56975 h 378142"/>
              <a:gd name="connsiteX47" fmla="*/ 95546 w 379095"/>
              <a:gd name="connsiteY47" fmla="*/ 75072 h 378142"/>
              <a:gd name="connsiteX48" fmla="*/ 157458 w 379095"/>
              <a:gd name="connsiteY48" fmla="*/ 42687 h 378142"/>
              <a:gd name="connsiteX49" fmla="*/ 165078 w 379095"/>
              <a:gd name="connsiteY49" fmla="*/ 8397 h 378142"/>
              <a:gd name="connsiteX50" fmla="*/ 188891 w 379095"/>
              <a:gd name="connsiteY50" fmla="*/ -175 h 378142"/>
              <a:gd name="connsiteX51" fmla="*/ 192701 w 379095"/>
              <a:gd name="connsiteY51" fmla="*/ 15065 h 378142"/>
              <a:gd name="connsiteX52" fmla="*/ 205083 w 379095"/>
              <a:gd name="connsiteY52" fmla="*/ 16017 h 378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379095" h="378142">
                <a:moveTo>
                  <a:pt x="378438" y="350344"/>
                </a:moveTo>
                <a:lnTo>
                  <a:pt x="369866" y="377967"/>
                </a:lnTo>
                <a:lnTo>
                  <a:pt x="357483" y="370347"/>
                </a:lnTo>
                <a:lnTo>
                  <a:pt x="350816" y="346535"/>
                </a:lnTo>
                <a:lnTo>
                  <a:pt x="356530" y="333200"/>
                </a:lnTo>
                <a:lnTo>
                  <a:pt x="373676" y="318912"/>
                </a:lnTo>
                <a:close/>
                <a:moveTo>
                  <a:pt x="218418" y="32209"/>
                </a:moveTo>
                <a:lnTo>
                  <a:pt x="237468" y="52212"/>
                </a:lnTo>
                <a:lnTo>
                  <a:pt x="250803" y="49354"/>
                </a:lnTo>
                <a:lnTo>
                  <a:pt x="274616" y="68404"/>
                </a:lnTo>
                <a:lnTo>
                  <a:pt x="280330" y="72215"/>
                </a:lnTo>
                <a:lnTo>
                  <a:pt x="287951" y="71262"/>
                </a:lnTo>
                <a:lnTo>
                  <a:pt x="300333" y="81740"/>
                </a:lnTo>
                <a:lnTo>
                  <a:pt x="339386" y="89359"/>
                </a:lnTo>
                <a:lnTo>
                  <a:pt x="326051" y="116982"/>
                </a:lnTo>
                <a:lnTo>
                  <a:pt x="322241" y="145557"/>
                </a:lnTo>
                <a:lnTo>
                  <a:pt x="314621" y="152225"/>
                </a:lnTo>
                <a:lnTo>
                  <a:pt x="302238" y="148415"/>
                </a:lnTo>
                <a:lnTo>
                  <a:pt x="303191" y="158892"/>
                </a:lnTo>
                <a:lnTo>
                  <a:pt x="283188" y="180800"/>
                </a:lnTo>
                <a:lnTo>
                  <a:pt x="283188" y="197944"/>
                </a:lnTo>
                <a:lnTo>
                  <a:pt x="295571" y="192229"/>
                </a:lnTo>
                <a:lnTo>
                  <a:pt x="305096" y="209375"/>
                </a:lnTo>
                <a:lnTo>
                  <a:pt x="304143" y="219852"/>
                </a:lnTo>
                <a:lnTo>
                  <a:pt x="311763" y="234140"/>
                </a:lnTo>
                <a:lnTo>
                  <a:pt x="302238" y="245569"/>
                </a:lnTo>
                <a:lnTo>
                  <a:pt x="308905" y="274144"/>
                </a:lnTo>
                <a:lnTo>
                  <a:pt x="323193" y="278907"/>
                </a:lnTo>
                <a:lnTo>
                  <a:pt x="320336" y="295100"/>
                </a:lnTo>
                <a:lnTo>
                  <a:pt x="296523" y="316054"/>
                </a:lnTo>
                <a:lnTo>
                  <a:pt x="244136" y="306529"/>
                </a:lnTo>
                <a:lnTo>
                  <a:pt x="205083" y="317960"/>
                </a:lnTo>
                <a:lnTo>
                  <a:pt x="202226" y="339867"/>
                </a:lnTo>
                <a:lnTo>
                  <a:pt x="170793" y="344629"/>
                </a:lnTo>
                <a:lnTo>
                  <a:pt x="141266" y="327485"/>
                </a:lnTo>
                <a:lnTo>
                  <a:pt x="131741" y="335104"/>
                </a:lnTo>
                <a:lnTo>
                  <a:pt x="82211" y="318912"/>
                </a:lnTo>
                <a:lnTo>
                  <a:pt x="71733" y="304625"/>
                </a:lnTo>
                <a:lnTo>
                  <a:pt x="86021" y="282717"/>
                </a:lnTo>
                <a:lnTo>
                  <a:pt x="90783" y="207469"/>
                </a:lnTo>
                <a:lnTo>
                  <a:pt x="63161" y="166512"/>
                </a:lnTo>
                <a:lnTo>
                  <a:pt x="43158" y="146509"/>
                </a:lnTo>
                <a:lnTo>
                  <a:pt x="2201" y="131269"/>
                </a:lnTo>
                <a:lnTo>
                  <a:pt x="-657" y="101742"/>
                </a:lnTo>
                <a:lnTo>
                  <a:pt x="33633" y="93169"/>
                </a:lnTo>
                <a:lnTo>
                  <a:pt x="78401" y="103647"/>
                </a:lnTo>
                <a:lnTo>
                  <a:pt x="69828" y="56975"/>
                </a:lnTo>
                <a:lnTo>
                  <a:pt x="95546" y="75072"/>
                </a:lnTo>
                <a:lnTo>
                  <a:pt x="157458" y="42687"/>
                </a:lnTo>
                <a:lnTo>
                  <a:pt x="165078" y="8397"/>
                </a:lnTo>
                <a:lnTo>
                  <a:pt x="188891" y="-175"/>
                </a:lnTo>
                <a:lnTo>
                  <a:pt x="192701" y="15065"/>
                </a:lnTo>
                <a:lnTo>
                  <a:pt x="205083" y="16017"/>
                </a:lnTo>
                <a:close/>
              </a:path>
            </a:pathLst>
          </a:cu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 cap="flat">
            <a:solidFill>
              <a:schemeClr val="bg1"/>
            </a:solidFill>
            <a:prstDash val="solid"/>
            <a:miter/>
          </a:ln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1BBC3EF5-494F-4112-ACAB-5680A2EBE8FC}"/>
              </a:ext>
            </a:extLst>
          </p:cNvPr>
          <p:cNvSpPr txBox="1"/>
          <p:nvPr/>
        </p:nvSpPr>
        <p:spPr>
          <a:xfrm>
            <a:off x="1054040" y="4428143"/>
            <a:ext cx="1127243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altLang="zh-CN" sz="1800" kern="100" dirty="0">
                <a:solidFill>
                  <a:schemeClr val="accent1">
                    <a:lumMod val="25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1840-1860</a:t>
            </a:r>
            <a:endParaRPr lang="zh-CN" altLang="en-US" dirty="0">
              <a:solidFill>
                <a:schemeClr val="accent1">
                  <a:lumMod val="25000"/>
                </a:schemeClr>
              </a:solidFill>
              <a:latin typeface="+mn-ea"/>
            </a:endParaRPr>
          </a:p>
        </p:txBody>
      </p: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F187E7A1-FA18-4AB2-AC5A-437AB343F616}"/>
              </a:ext>
            </a:extLst>
          </p:cNvPr>
          <p:cNvGrpSpPr/>
          <p:nvPr/>
        </p:nvGrpSpPr>
        <p:grpSpPr>
          <a:xfrm>
            <a:off x="1491679" y="2262412"/>
            <a:ext cx="618374" cy="489383"/>
            <a:chOff x="1281020" y="2262412"/>
            <a:chExt cx="618374" cy="489383"/>
          </a:xfrm>
        </p:grpSpPr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0C29F1BD-5FC6-4B58-9EBD-A9E6010CE2C6}"/>
                </a:ext>
              </a:extLst>
            </p:cNvPr>
            <p:cNvSpPr txBox="1"/>
            <p:nvPr/>
          </p:nvSpPr>
          <p:spPr>
            <a:xfrm>
              <a:off x="1539827" y="2262412"/>
              <a:ext cx="359567" cy="184666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sz="1200" kern="100" dirty="0">
                  <a:solidFill>
                    <a:schemeClr val="bg1">
                      <a:lumMod val="50000"/>
                    </a:schemeClr>
                  </a:solidFill>
                  <a:effectLst/>
                  <a:latin typeface="+mn-ea"/>
                  <a:cs typeface="Times New Roman" panose="02020603050405020304" pitchFamily="18" charset="0"/>
                </a:rPr>
                <a:t>法国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0E622E6D-31AC-4A1A-A5C2-CD4387890DAE}"/>
                </a:ext>
              </a:extLst>
            </p:cNvPr>
            <p:cNvSpPr/>
            <p:nvPr/>
          </p:nvSpPr>
          <p:spPr>
            <a:xfrm>
              <a:off x="1281020" y="2353862"/>
              <a:ext cx="184851" cy="397933"/>
            </a:xfrm>
            <a:custGeom>
              <a:avLst/>
              <a:gdLst>
                <a:gd name="connsiteX0" fmla="*/ 355600 w 355600"/>
                <a:gd name="connsiteY0" fmla="*/ 0 h 397933"/>
                <a:gd name="connsiteX1" fmla="*/ 0 w 355600"/>
                <a:gd name="connsiteY1" fmla="*/ 0 h 397933"/>
                <a:gd name="connsiteX2" fmla="*/ 8467 w 355600"/>
                <a:gd name="connsiteY2" fmla="*/ 397933 h 397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5600" h="397933">
                  <a:moveTo>
                    <a:pt x="355600" y="0"/>
                  </a:moveTo>
                  <a:lnTo>
                    <a:pt x="0" y="0"/>
                  </a:lnTo>
                  <a:lnTo>
                    <a:pt x="8467" y="397933"/>
                  </a:lnTo>
                </a:path>
              </a:pathLst>
            </a:custGeom>
            <a:noFill/>
            <a:ln>
              <a:solidFill>
                <a:schemeClr val="bg1"/>
              </a:solidFill>
              <a:head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1" name="图片 60">
            <a:extLst>
              <a:ext uri="{FF2B5EF4-FFF2-40B4-BE49-F238E27FC236}">
                <a16:creationId xmlns:a16="http://schemas.microsoft.com/office/drawing/2014/main" id="{FF72C80F-9FC0-4F2B-82ED-B8352A42E86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708419" y="3513173"/>
            <a:ext cx="2320939" cy="2443640"/>
          </a:xfrm>
          <a:custGeom>
            <a:avLst/>
            <a:gdLst>
              <a:gd name="connsiteX0" fmla="*/ 125128 w 5120640"/>
              <a:gd name="connsiteY0" fmla="*/ 0 h 6025415"/>
              <a:gd name="connsiteX1" fmla="*/ 202130 w 5120640"/>
              <a:gd name="connsiteY1" fmla="*/ 48127 h 6025415"/>
              <a:gd name="connsiteX2" fmla="*/ 539014 w 5120640"/>
              <a:gd name="connsiteY2" fmla="*/ 96253 h 6025415"/>
              <a:gd name="connsiteX3" fmla="*/ 808522 w 5120640"/>
              <a:gd name="connsiteY3" fmla="*/ 38501 h 6025415"/>
              <a:gd name="connsiteX4" fmla="*/ 924025 w 5120640"/>
              <a:gd name="connsiteY4" fmla="*/ 57752 h 6025415"/>
              <a:gd name="connsiteX5" fmla="*/ 1203157 w 5120640"/>
              <a:gd name="connsiteY5" fmla="*/ 9626 h 6025415"/>
              <a:gd name="connsiteX6" fmla="*/ 1636294 w 5120640"/>
              <a:gd name="connsiteY6" fmla="*/ 67377 h 6025415"/>
              <a:gd name="connsiteX7" fmla="*/ 2107932 w 5120640"/>
              <a:gd name="connsiteY7" fmla="*/ 28876 h 6025415"/>
              <a:gd name="connsiteX8" fmla="*/ 2550694 w 5120640"/>
              <a:gd name="connsiteY8" fmla="*/ 38501 h 6025415"/>
              <a:gd name="connsiteX9" fmla="*/ 2858703 w 5120640"/>
              <a:gd name="connsiteY9" fmla="*/ 77003 h 6025415"/>
              <a:gd name="connsiteX10" fmla="*/ 3108960 w 5120640"/>
              <a:gd name="connsiteY10" fmla="*/ 9626 h 6025415"/>
              <a:gd name="connsiteX11" fmla="*/ 3503595 w 5120640"/>
              <a:gd name="connsiteY11" fmla="*/ 67377 h 6025415"/>
              <a:gd name="connsiteX12" fmla="*/ 3850105 w 5120640"/>
              <a:gd name="connsiteY12" fmla="*/ 77003 h 6025415"/>
              <a:gd name="connsiteX13" fmla="*/ 4225490 w 5120640"/>
              <a:gd name="connsiteY13" fmla="*/ 19251 h 6025415"/>
              <a:gd name="connsiteX14" fmla="*/ 4581625 w 5120640"/>
              <a:gd name="connsiteY14" fmla="*/ 77003 h 6025415"/>
              <a:gd name="connsiteX15" fmla="*/ 4928134 w 5120640"/>
              <a:gd name="connsiteY15" fmla="*/ 57752 h 6025415"/>
              <a:gd name="connsiteX16" fmla="*/ 5120640 w 5120640"/>
              <a:gd name="connsiteY16" fmla="*/ 38501 h 6025415"/>
              <a:gd name="connsiteX17" fmla="*/ 5091764 w 5120640"/>
              <a:gd name="connsiteY17" fmla="*/ 298384 h 6025415"/>
              <a:gd name="connsiteX18" fmla="*/ 5005136 w 5120640"/>
              <a:gd name="connsiteY18" fmla="*/ 558266 h 6025415"/>
              <a:gd name="connsiteX19" fmla="*/ 5072513 w 5120640"/>
              <a:gd name="connsiteY19" fmla="*/ 760396 h 6025415"/>
              <a:gd name="connsiteX20" fmla="*/ 4995511 w 5120640"/>
              <a:gd name="connsiteY20" fmla="*/ 1193533 h 6025415"/>
              <a:gd name="connsiteX21" fmla="*/ 5082139 w 5120640"/>
              <a:gd name="connsiteY21" fmla="*/ 1857676 h 6025415"/>
              <a:gd name="connsiteX22" fmla="*/ 5091764 w 5120640"/>
              <a:gd name="connsiteY22" fmla="*/ 2415941 h 6025415"/>
              <a:gd name="connsiteX23" fmla="*/ 5053263 w 5120640"/>
              <a:gd name="connsiteY23" fmla="*/ 2868329 h 6025415"/>
              <a:gd name="connsiteX24" fmla="*/ 5111014 w 5120640"/>
              <a:gd name="connsiteY24" fmla="*/ 3118586 h 6025415"/>
              <a:gd name="connsiteX25" fmla="*/ 5043637 w 5120640"/>
              <a:gd name="connsiteY25" fmla="*/ 3792354 h 6025415"/>
              <a:gd name="connsiteX26" fmla="*/ 5120640 w 5120640"/>
              <a:gd name="connsiteY26" fmla="*/ 3859731 h 6025415"/>
              <a:gd name="connsiteX27" fmla="*/ 5024387 w 5120640"/>
              <a:gd name="connsiteY27" fmla="*/ 3907857 h 6025415"/>
              <a:gd name="connsiteX28" fmla="*/ 5053263 w 5120640"/>
              <a:gd name="connsiteY28" fmla="*/ 4244741 h 6025415"/>
              <a:gd name="connsiteX29" fmla="*/ 5101389 w 5120640"/>
              <a:gd name="connsiteY29" fmla="*/ 4600876 h 6025415"/>
              <a:gd name="connsiteX30" fmla="*/ 5072513 w 5120640"/>
              <a:gd name="connsiteY30" fmla="*/ 4726005 h 6025415"/>
              <a:gd name="connsiteX31" fmla="*/ 5053263 w 5120640"/>
              <a:gd name="connsiteY31" fmla="*/ 4822257 h 6025415"/>
              <a:gd name="connsiteX32" fmla="*/ 5111014 w 5120640"/>
              <a:gd name="connsiteY32" fmla="*/ 4976261 h 6025415"/>
              <a:gd name="connsiteX33" fmla="*/ 5043637 w 5120640"/>
              <a:gd name="connsiteY33" fmla="*/ 5265019 h 6025415"/>
              <a:gd name="connsiteX34" fmla="*/ 5101389 w 5120640"/>
              <a:gd name="connsiteY34" fmla="*/ 5659655 h 6025415"/>
              <a:gd name="connsiteX35" fmla="*/ 5082139 w 5120640"/>
              <a:gd name="connsiteY35" fmla="*/ 5909912 h 6025415"/>
              <a:gd name="connsiteX36" fmla="*/ 4918509 w 5120640"/>
              <a:gd name="connsiteY36" fmla="*/ 5986914 h 6025415"/>
              <a:gd name="connsiteX37" fmla="*/ 4716379 w 5120640"/>
              <a:gd name="connsiteY37" fmla="*/ 5948413 h 6025415"/>
              <a:gd name="connsiteX38" fmla="*/ 4437246 w 5120640"/>
              <a:gd name="connsiteY38" fmla="*/ 5977289 h 6025415"/>
              <a:gd name="connsiteX39" fmla="*/ 3619099 w 5120640"/>
              <a:gd name="connsiteY39" fmla="*/ 5938788 h 6025415"/>
              <a:gd name="connsiteX40" fmla="*/ 2964581 w 5120640"/>
              <a:gd name="connsiteY40" fmla="*/ 6006165 h 6025415"/>
              <a:gd name="connsiteX41" fmla="*/ 2464067 w 5120640"/>
              <a:gd name="connsiteY41" fmla="*/ 5977289 h 6025415"/>
              <a:gd name="connsiteX42" fmla="*/ 1867301 w 5120640"/>
              <a:gd name="connsiteY42" fmla="*/ 6015790 h 6025415"/>
              <a:gd name="connsiteX43" fmla="*/ 1703671 w 5120640"/>
              <a:gd name="connsiteY43" fmla="*/ 5929163 h 6025415"/>
              <a:gd name="connsiteX44" fmla="*/ 1607419 w 5120640"/>
              <a:gd name="connsiteY44" fmla="*/ 6015790 h 6025415"/>
              <a:gd name="connsiteX45" fmla="*/ 1337911 w 5120640"/>
              <a:gd name="connsiteY45" fmla="*/ 6006165 h 6025415"/>
              <a:gd name="connsiteX46" fmla="*/ 962526 w 5120640"/>
              <a:gd name="connsiteY46" fmla="*/ 6025415 h 6025415"/>
              <a:gd name="connsiteX47" fmla="*/ 625642 w 5120640"/>
              <a:gd name="connsiteY47" fmla="*/ 5967664 h 6025415"/>
              <a:gd name="connsiteX48" fmla="*/ 240631 w 5120640"/>
              <a:gd name="connsiteY48" fmla="*/ 6025415 h 6025415"/>
              <a:gd name="connsiteX49" fmla="*/ 67376 w 5120640"/>
              <a:gd name="connsiteY49" fmla="*/ 5967664 h 6025415"/>
              <a:gd name="connsiteX50" fmla="*/ 96252 w 5120640"/>
              <a:gd name="connsiteY50" fmla="*/ 5659655 h 6025415"/>
              <a:gd name="connsiteX51" fmla="*/ 134753 w 5120640"/>
              <a:gd name="connsiteY51" fmla="*/ 5515276 h 6025415"/>
              <a:gd name="connsiteX52" fmla="*/ 86627 w 5120640"/>
              <a:gd name="connsiteY52" fmla="*/ 5322771 h 6025415"/>
              <a:gd name="connsiteX53" fmla="*/ 134753 w 5120640"/>
              <a:gd name="connsiteY53" fmla="*/ 5034013 h 6025415"/>
              <a:gd name="connsiteX54" fmla="*/ 77002 w 5120640"/>
              <a:gd name="connsiteY54" fmla="*/ 4822257 h 6025415"/>
              <a:gd name="connsiteX55" fmla="*/ 48126 w 5120640"/>
              <a:gd name="connsiteY55" fmla="*/ 4658628 h 6025415"/>
              <a:gd name="connsiteX56" fmla="*/ 96252 w 5120640"/>
              <a:gd name="connsiteY56" fmla="*/ 4427621 h 6025415"/>
              <a:gd name="connsiteX57" fmla="*/ 77002 w 5120640"/>
              <a:gd name="connsiteY57" fmla="*/ 4244741 h 6025415"/>
              <a:gd name="connsiteX58" fmla="*/ 28875 w 5120640"/>
              <a:gd name="connsiteY58" fmla="*/ 4090737 h 6025415"/>
              <a:gd name="connsiteX59" fmla="*/ 125128 w 5120640"/>
              <a:gd name="connsiteY59" fmla="*/ 3917483 h 6025415"/>
              <a:gd name="connsiteX60" fmla="*/ 67376 w 5120640"/>
              <a:gd name="connsiteY60" fmla="*/ 3657600 h 6025415"/>
              <a:gd name="connsiteX61" fmla="*/ 96252 w 5120640"/>
              <a:gd name="connsiteY61" fmla="*/ 3407344 h 6025415"/>
              <a:gd name="connsiteX62" fmla="*/ 67376 w 5120640"/>
              <a:gd name="connsiteY62" fmla="*/ 2926080 h 6025415"/>
              <a:gd name="connsiteX63" fmla="*/ 115503 w 5120640"/>
              <a:gd name="connsiteY63" fmla="*/ 2733575 h 6025415"/>
              <a:gd name="connsiteX64" fmla="*/ 57751 w 5120640"/>
              <a:gd name="connsiteY64" fmla="*/ 2531445 h 6025415"/>
              <a:gd name="connsiteX65" fmla="*/ 115503 w 5120640"/>
              <a:gd name="connsiteY65" fmla="*/ 1992430 h 6025415"/>
              <a:gd name="connsiteX66" fmla="*/ 48126 w 5120640"/>
              <a:gd name="connsiteY66" fmla="*/ 1799925 h 6025415"/>
              <a:gd name="connsiteX67" fmla="*/ 96252 w 5120640"/>
              <a:gd name="connsiteY67" fmla="*/ 1347537 h 6025415"/>
              <a:gd name="connsiteX68" fmla="*/ 0 w 5120640"/>
              <a:gd name="connsiteY68" fmla="*/ 818148 h 6025415"/>
              <a:gd name="connsiteX69" fmla="*/ 115503 w 5120640"/>
              <a:gd name="connsiteY69" fmla="*/ 394636 h 6025415"/>
              <a:gd name="connsiteX70" fmla="*/ 77002 w 5120640"/>
              <a:gd name="connsiteY70" fmla="*/ 144379 h 6025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5120640" h="6025415">
                <a:moveTo>
                  <a:pt x="125128" y="0"/>
                </a:moveTo>
                <a:lnTo>
                  <a:pt x="202130" y="48127"/>
                </a:lnTo>
                <a:lnTo>
                  <a:pt x="539014" y="96253"/>
                </a:lnTo>
                <a:lnTo>
                  <a:pt x="808522" y="38501"/>
                </a:lnTo>
                <a:lnTo>
                  <a:pt x="924025" y="57752"/>
                </a:lnTo>
                <a:lnTo>
                  <a:pt x="1203157" y="9626"/>
                </a:lnTo>
                <a:lnTo>
                  <a:pt x="1636294" y="67377"/>
                </a:lnTo>
                <a:lnTo>
                  <a:pt x="2107932" y="28876"/>
                </a:lnTo>
                <a:lnTo>
                  <a:pt x="2550694" y="38501"/>
                </a:lnTo>
                <a:lnTo>
                  <a:pt x="2858703" y="77003"/>
                </a:lnTo>
                <a:lnTo>
                  <a:pt x="3108960" y="9626"/>
                </a:lnTo>
                <a:lnTo>
                  <a:pt x="3503595" y="67377"/>
                </a:lnTo>
                <a:lnTo>
                  <a:pt x="3850105" y="77003"/>
                </a:lnTo>
                <a:lnTo>
                  <a:pt x="4225490" y="19251"/>
                </a:lnTo>
                <a:lnTo>
                  <a:pt x="4581625" y="77003"/>
                </a:lnTo>
                <a:lnTo>
                  <a:pt x="4928134" y="57752"/>
                </a:lnTo>
                <a:lnTo>
                  <a:pt x="5120640" y="38501"/>
                </a:lnTo>
                <a:lnTo>
                  <a:pt x="5091764" y="298384"/>
                </a:lnTo>
                <a:lnTo>
                  <a:pt x="5005136" y="558266"/>
                </a:lnTo>
                <a:lnTo>
                  <a:pt x="5072513" y="760396"/>
                </a:lnTo>
                <a:lnTo>
                  <a:pt x="4995511" y="1193533"/>
                </a:lnTo>
                <a:lnTo>
                  <a:pt x="5082139" y="1857676"/>
                </a:lnTo>
                <a:lnTo>
                  <a:pt x="5091764" y="2415941"/>
                </a:lnTo>
                <a:lnTo>
                  <a:pt x="5053263" y="2868329"/>
                </a:lnTo>
                <a:lnTo>
                  <a:pt x="5111014" y="3118586"/>
                </a:lnTo>
                <a:lnTo>
                  <a:pt x="5043637" y="3792354"/>
                </a:lnTo>
                <a:lnTo>
                  <a:pt x="5120640" y="3859731"/>
                </a:lnTo>
                <a:lnTo>
                  <a:pt x="5024387" y="3907857"/>
                </a:lnTo>
                <a:lnTo>
                  <a:pt x="5053263" y="4244741"/>
                </a:lnTo>
                <a:lnTo>
                  <a:pt x="5101389" y="4600876"/>
                </a:lnTo>
                <a:lnTo>
                  <a:pt x="5072513" y="4726005"/>
                </a:lnTo>
                <a:lnTo>
                  <a:pt x="5053263" y="4822257"/>
                </a:lnTo>
                <a:lnTo>
                  <a:pt x="5111014" y="4976261"/>
                </a:lnTo>
                <a:lnTo>
                  <a:pt x="5043637" y="5265019"/>
                </a:lnTo>
                <a:lnTo>
                  <a:pt x="5101389" y="5659655"/>
                </a:lnTo>
                <a:lnTo>
                  <a:pt x="5082139" y="5909912"/>
                </a:lnTo>
                <a:lnTo>
                  <a:pt x="4918509" y="5986914"/>
                </a:lnTo>
                <a:lnTo>
                  <a:pt x="4716379" y="5948413"/>
                </a:lnTo>
                <a:lnTo>
                  <a:pt x="4437246" y="5977289"/>
                </a:lnTo>
                <a:lnTo>
                  <a:pt x="3619099" y="5938788"/>
                </a:lnTo>
                <a:lnTo>
                  <a:pt x="2964581" y="6006165"/>
                </a:lnTo>
                <a:lnTo>
                  <a:pt x="2464067" y="5977289"/>
                </a:lnTo>
                <a:lnTo>
                  <a:pt x="1867301" y="6015790"/>
                </a:lnTo>
                <a:lnTo>
                  <a:pt x="1703671" y="5929163"/>
                </a:lnTo>
                <a:lnTo>
                  <a:pt x="1607419" y="6015790"/>
                </a:lnTo>
                <a:lnTo>
                  <a:pt x="1337911" y="6006165"/>
                </a:lnTo>
                <a:lnTo>
                  <a:pt x="962526" y="6025415"/>
                </a:lnTo>
                <a:lnTo>
                  <a:pt x="625642" y="5967664"/>
                </a:lnTo>
                <a:lnTo>
                  <a:pt x="240631" y="6025415"/>
                </a:lnTo>
                <a:lnTo>
                  <a:pt x="67376" y="5967664"/>
                </a:lnTo>
                <a:lnTo>
                  <a:pt x="96252" y="5659655"/>
                </a:lnTo>
                <a:lnTo>
                  <a:pt x="134753" y="5515276"/>
                </a:lnTo>
                <a:lnTo>
                  <a:pt x="86627" y="5322771"/>
                </a:lnTo>
                <a:lnTo>
                  <a:pt x="134753" y="5034013"/>
                </a:lnTo>
                <a:lnTo>
                  <a:pt x="77002" y="4822257"/>
                </a:lnTo>
                <a:lnTo>
                  <a:pt x="48126" y="4658628"/>
                </a:lnTo>
                <a:lnTo>
                  <a:pt x="96252" y="4427621"/>
                </a:lnTo>
                <a:lnTo>
                  <a:pt x="77002" y="4244741"/>
                </a:lnTo>
                <a:lnTo>
                  <a:pt x="28875" y="4090737"/>
                </a:lnTo>
                <a:lnTo>
                  <a:pt x="125128" y="3917483"/>
                </a:lnTo>
                <a:lnTo>
                  <a:pt x="67376" y="3657600"/>
                </a:lnTo>
                <a:lnTo>
                  <a:pt x="96252" y="3407344"/>
                </a:lnTo>
                <a:lnTo>
                  <a:pt x="67376" y="2926080"/>
                </a:lnTo>
                <a:lnTo>
                  <a:pt x="115503" y="2733575"/>
                </a:lnTo>
                <a:lnTo>
                  <a:pt x="57751" y="2531445"/>
                </a:lnTo>
                <a:lnTo>
                  <a:pt x="115503" y="1992430"/>
                </a:lnTo>
                <a:lnTo>
                  <a:pt x="48126" y="1799925"/>
                </a:lnTo>
                <a:lnTo>
                  <a:pt x="96252" y="1347537"/>
                </a:lnTo>
                <a:lnTo>
                  <a:pt x="0" y="818148"/>
                </a:lnTo>
                <a:lnTo>
                  <a:pt x="115503" y="394636"/>
                </a:lnTo>
                <a:lnTo>
                  <a:pt x="77002" y="144379"/>
                </a:lnTo>
                <a:close/>
              </a:path>
            </a:pathLst>
          </a:custGeom>
          <a:effectLst>
            <a:outerShdw blurRad="50800" dist="38100" dir="2700000" algn="tl" rotWithShape="0">
              <a:schemeClr val="bg1">
                <a:lumMod val="50000"/>
                <a:alpha val="20000"/>
              </a:schemeClr>
            </a:outerShdw>
          </a:effectLst>
        </p:spPr>
      </p:pic>
      <p:sp>
        <p:nvSpPr>
          <p:cNvPr id="62" name="矩形 61">
            <a:extLst>
              <a:ext uri="{FF2B5EF4-FFF2-40B4-BE49-F238E27FC236}">
                <a16:creationId xmlns:a16="http://schemas.microsoft.com/office/drawing/2014/main" id="{041C78C9-34E9-4E3A-9680-7235B544BBD6}"/>
              </a:ext>
            </a:extLst>
          </p:cNvPr>
          <p:cNvSpPr/>
          <p:nvPr/>
        </p:nvSpPr>
        <p:spPr>
          <a:xfrm>
            <a:off x="2916388" y="3728065"/>
            <a:ext cx="1905000" cy="2013857"/>
          </a:xfrm>
          <a:prstGeom prst="rect">
            <a:avLst/>
          </a:prstGeom>
          <a:solidFill>
            <a:srgbClr val="F1EA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3" name="图形 62" descr="鞋印">
            <a:extLst>
              <a:ext uri="{FF2B5EF4-FFF2-40B4-BE49-F238E27FC236}">
                <a16:creationId xmlns:a16="http://schemas.microsoft.com/office/drawing/2014/main" id="{16FA4A31-751A-4401-BDC9-204003ECCB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5400000">
            <a:off x="3411688" y="3178200"/>
            <a:ext cx="914400" cy="914400"/>
          </a:xfrm>
          <a:prstGeom prst="rect">
            <a:avLst/>
          </a:prstGeom>
        </p:spPr>
      </p:pic>
      <p:sp>
        <p:nvSpPr>
          <p:cNvPr id="64" name="文本框 63">
            <a:extLst>
              <a:ext uri="{FF2B5EF4-FFF2-40B4-BE49-F238E27FC236}">
                <a16:creationId xmlns:a16="http://schemas.microsoft.com/office/drawing/2014/main" id="{C29B6DF4-3986-4679-A386-B4AF2D5C8FD6}"/>
              </a:ext>
            </a:extLst>
          </p:cNvPr>
          <p:cNvSpPr txBox="1"/>
          <p:nvPr/>
        </p:nvSpPr>
        <p:spPr>
          <a:xfrm>
            <a:off x="3314890" y="608987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1">
                    <a:lumMod val="25000"/>
                  </a:schemeClr>
                </a:solidFill>
                <a:latin typeface="+mj-ea"/>
                <a:ea typeface="+mj-ea"/>
              </a:rPr>
              <a:t>青年时期</a:t>
            </a:r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64B84ED8-535E-493D-97BE-A7564112EFF1}"/>
              </a:ext>
            </a:extLst>
          </p:cNvPr>
          <p:cNvSpPr/>
          <p:nvPr/>
        </p:nvSpPr>
        <p:spPr>
          <a:xfrm>
            <a:off x="3117344" y="4067709"/>
            <a:ext cx="628553" cy="626972"/>
          </a:xfrm>
          <a:custGeom>
            <a:avLst/>
            <a:gdLst>
              <a:gd name="connsiteX0" fmla="*/ 378438 w 379095"/>
              <a:gd name="connsiteY0" fmla="*/ 350344 h 378142"/>
              <a:gd name="connsiteX1" fmla="*/ 369866 w 379095"/>
              <a:gd name="connsiteY1" fmla="*/ 377967 h 378142"/>
              <a:gd name="connsiteX2" fmla="*/ 357483 w 379095"/>
              <a:gd name="connsiteY2" fmla="*/ 370347 h 378142"/>
              <a:gd name="connsiteX3" fmla="*/ 350816 w 379095"/>
              <a:gd name="connsiteY3" fmla="*/ 346535 h 378142"/>
              <a:gd name="connsiteX4" fmla="*/ 356530 w 379095"/>
              <a:gd name="connsiteY4" fmla="*/ 333200 h 378142"/>
              <a:gd name="connsiteX5" fmla="*/ 373676 w 379095"/>
              <a:gd name="connsiteY5" fmla="*/ 318912 h 378142"/>
              <a:gd name="connsiteX6" fmla="*/ 218418 w 379095"/>
              <a:gd name="connsiteY6" fmla="*/ 32209 h 378142"/>
              <a:gd name="connsiteX7" fmla="*/ 237468 w 379095"/>
              <a:gd name="connsiteY7" fmla="*/ 52212 h 378142"/>
              <a:gd name="connsiteX8" fmla="*/ 250803 w 379095"/>
              <a:gd name="connsiteY8" fmla="*/ 49354 h 378142"/>
              <a:gd name="connsiteX9" fmla="*/ 274616 w 379095"/>
              <a:gd name="connsiteY9" fmla="*/ 68404 h 378142"/>
              <a:gd name="connsiteX10" fmla="*/ 280330 w 379095"/>
              <a:gd name="connsiteY10" fmla="*/ 72215 h 378142"/>
              <a:gd name="connsiteX11" fmla="*/ 287951 w 379095"/>
              <a:gd name="connsiteY11" fmla="*/ 71262 h 378142"/>
              <a:gd name="connsiteX12" fmla="*/ 300333 w 379095"/>
              <a:gd name="connsiteY12" fmla="*/ 81740 h 378142"/>
              <a:gd name="connsiteX13" fmla="*/ 339386 w 379095"/>
              <a:gd name="connsiteY13" fmla="*/ 89359 h 378142"/>
              <a:gd name="connsiteX14" fmla="*/ 326051 w 379095"/>
              <a:gd name="connsiteY14" fmla="*/ 116982 h 378142"/>
              <a:gd name="connsiteX15" fmla="*/ 322241 w 379095"/>
              <a:gd name="connsiteY15" fmla="*/ 145557 h 378142"/>
              <a:gd name="connsiteX16" fmla="*/ 314621 w 379095"/>
              <a:gd name="connsiteY16" fmla="*/ 152225 h 378142"/>
              <a:gd name="connsiteX17" fmla="*/ 302238 w 379095"/>
              <a:gd name="connsiteY17" fmla="*/ 148415 h 378142"/>
              <a:gd name="connsiteX18" fmla="*/ 303191 w 379095"/>
              <a:gd name="connsiteY18" fmla="*/ 158892 h 378142"/>
              <a:gd name="connsiteX19" fmla="*/ 283188 w 379095"/>
              <a:gd name="connsiteY19" fmla="*/ 180800 h 378142"/>
              <a:gd name="connsiteX20" fmla="*/ 283188 w 379095"/>
              <a:gd name="connsiteY20" fmla="*/ 197944 h 378142"/>
              <a:gd name="connsiteX21" fmla="*/ 295571 w 379095"/>
              <a:gd name="connsiteY21" fmla="*/ 192229 h 378142"/>
              <a:gd name="connsiteX22" fmla="*/ 305096 w 379095"/>
              <a:gd name="connsiteY22" fmla="*/ 209375 h 378142"/>
              <a:gd name="connsiteX23" fmla="*/ 304143 w 379095"/>
              <a:gd name="connsiteY23" fmla="*/ 219852 h 378142"/>
              <a:gd name="connsiteX24" fmla="*/ 311763 w 379095"/>
              <a:gd name="connsiteY24" fmla="*/ 234140 h 378142"/>
              <a:gd name="connsiteX25" fmla="*/ 302238 w 379095"/>
              <a:gd name="connsiteY25" fmla="*/ 245569 h 378142"/>
              <a:gd name="connsiteX26" fmla="*/ 308905 w 379095"/>
              <a:gd name="connsiteY26" fmla="*/ 274144 h 378142"/>
              <a:gd name="connsiteX27" fmla="*/ 323193 w 379095"/>
              <a:gd name="connsiteY27" fmla="*/ 278907 h 378142"/>
              <a:gd name="connsiteX28" fmla="*/ 320336 w 379095"/>
              <a:gd name="connsiteY28" fmla="*/ 295100 h 378142"/>
              <a:gd name="connsiteX29" fmla="*/ 296523 w 379095"/>
              <a:gd name="connsiteY29" fmla="*/ 316054 h 378142"/>
              <a:gd name="connsiteX30" fmla="*/ 244136 w 379095"/>
              <a:gd name="connsiteY30" fmla="*/ 306529 h 378142"/>
              <a:gd name="connsiteX31" fmla="*/ 205083 w 379095"/>
              <a:gd name="connsiteY31" fmla="*/ 317960 h 378142"/>
              <a:gd name="connsiteX32" fmla="*/ 202226 w 379095"/>
              <a:gd name="connsiteY32" fmla="*/ 339867 h 378142"/>
              <a:gd name="connsiteX33" fmla="*/ 170793 w 379095"/>
              <a:gd name="connsiteY33" fmla="*/ 344629 h 378142"/>
              <a:gd name="connsiteX34" fmla="*/ 141266 w 379095"/>
              <a:gd name="connsiteY34" fmla="*/ 327485 h 378142"/>
              <a:gd name="connsiteX35" fmla="*/ 131741 w 379095"/>
              <a:gd name="connsiteY35" fmla="*/ 335104 h 378142"/>
              <a:gd name="connsiteX36" fmla="*/ 82211 w 379095"/>
              <a:gd name="connsiteY36" fmla="*/ 318912 h 378142"/>
              <a:gd name="connsiteX37" fmla="*/ 71733 w 379095"/>
              <a:gd name="connsiteY37" fmla="*/ 304625 h 378142"/>
              <a:gd name="connsiteX38" fmla="*/ 86021 w 379095"/>
              <a:gd name="connsiteY38" fmla="*/ 282717 h 378142"/>
              <a:gd name="connsiteX39" fmla="*/ 90783 w 379095"/>
              <a:gd name="connsiteY39" fmla="*/ 207469 h 378142"/>
              <a:gd name="connsiteX40" fmla="*/ 63161 w 379095"/>
              <a:gd name="connsiteY40" fmla="*/ 166512 h 378142"/>
              <a:gd name="connsiteX41" fmla="*/ 43158 w 379095"/>
              <a:gd name="connsiteY41" fmla="*/ 146509 h 378142"/>
              <a:gd name="connsiteX42" fmla="*/ 2201 w 379095"/>
              <a:gd name="connsiteY42" fmla="*/ 131269 h 378142"/>
              <a:gd name="connsiteX43" fmla="*/ -657 w 379095"/>
              <a:gd name="connsiteY43" fmla="*/ 101742 h 378142"/>
              <a:gd name="connsiteX44" fmla="*/ 33633 w 379095"/>
              <a:gd name="connsiteY44" fmla="*/ 93169 h 378142"/>
              <a:gd name="connsiteX45" fmla="*/ 78401 w 379095"/>
              <a:gd name="connsiteY45" fmla="*/ 103647 h 378142"/>
              <a:gd name="connsiteX46" fmla="*/ 69828 w 379095"/>
              <a:gd name="connsiteY46" fmla="*/ 56975 h 378142"/>
              <a:gd name="connsiteX47" fmla="*/ 95546 w 379095"/>
              <a:gd name="connsiteY47" fmla="*/ 75072 h 378142"/>
              <a:gd name="connsiteX48" fmla="*/ 157458 w 379095"/>
              <a:gd name="connsiteY48" fmla="*/ 42687 h 378142"/>
              <a:gd name="connsiteX49" fmla="*/ 165078 w 379095"/>
              <a:gd name="connsiteY49" fmla="*/ 8397 h 378142"/>
              <a:gd name="connsiteX50" fmla="*/ 188891 w 379095"/>
              <a:gd name="connsiteY50" fmla="*/ -175 h 378142"/>
              <a:gd name="connsiteX51" fmla="*/ 192701 w 379095"/>
              <a:gd name="connsiteY51" fmla="*/ 15065 h 378142"/>
              <a:gd name="connsiteX52" fmla="*/ 205083 w 379095"/>
              <a:gd name="connsiteY52" fmla="*/ 16017 h 378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379095" h="378142">
                <a:moveTo>
                  <a:pt x="378438" y="350344"/>
                </a:moveTo>
                <a:lnTo>
                  <a:pt x="369866" y="377967"/>
                </a:lnTo>
                <a:lnTo>
                  <a:pt x="357483" y="370347"/>
                </a:lnTo>
                <a:lnTo>
                  <a:pt x="350816" y="346535"/>
                </a:lnTo>
                <a:lnTo>
                  <a:pt x="356530" y="333200"/>
                </a:lnTo>
                <a:lnTo>
                  <a:pt x="373676" y="318912"/>
                </a:lnTo>
                <a:close/>
                <a:moveTo>
                  <a:pt x="218418" y="32209"/>
                </a:moveTo>
                <a:lnTo>
                  <a:pt x="237468" y="52212"/>
                </a:lnTo>
                <a:lnTo>
                  <a:pt x="250803" y="49354"/>
                </a:lnTo>
                <a:lnTo>
                  <a:pt x="274616" y="68404"/>
                </a:lnTo>
                <a:lnTo>
                  <a:pt x="280330" y="72215"/>
                </a:lnTo>
                <a:lnTo>
                  <a:pt x="287951" y="71262"/>
                </a:lnTo>
                <a:lnTo>
                  <a:pt x="300333" y="81740"/>
                </a:lnTo>
                <a:lnTo>
                  <a:pt x="339386" y="89359"/>
                </a:lnTo>
                <a:lnTo>
                  <a:pt x="326051" y="116982"/>
                </a:lnTo>
                <a:lnTo>
                  <a:pt x="322241" y="145557"/>
                </a:lnTo>
                <a:lnTo>
                  <a:pt x="314621" y="152225"/>
                </a:lnTo>
                <a:lnTo>
                  <a:pt x="302238" y="148415"/>
                </a:lnTo>
                <a:lnTo>
                  <a:pt x="303191" y="158892"/>
                </a:lnTo>
                <a:lnTo>
                  <a:pt x="283188" y="180800"/>
                </a:lnTo>
                <a:lnTo>
                  <a:pt x="283188" y="197944"/>
                </a:lnTo>
                <a:lnTo>
                  <a:pt x="295571" y="192229"/>
                </a:lnTo>
                <a:lnTo>
                  <a:pt x="305096" y="209375"/>
                </a:lnTo>
                <a:lnTo>
                  <a:pt x="304143" y="219852"/>
                </a:lnTo>
                <a:lnTo>
                  <a:pt x="311763" y="234140"/>
                </a:lnTo>
                <a:lnTo>
                  <a:pt x="302238" y="245569"/>
                </a:lnTo>
                <a:lnTo>
                  <a:pt x="308905" y="274144"/>
                </a:lnTo>
                <a:lnTo>
                  <a:pt x="323193" y="278907"/>
                </a:lnTo>
                <a:lnTo>
                  <a:pt x="320336" y="295100"/>
                </a:lnTo>
                <a:lnTo>
                  <a:pt x="296523" y="316054"/>
                </a:lnTo>
                <a:lnTo>
                  <a:pt x="244136" y="306529"/>
                </a:lnTo>
                <a:lnTo>
                  <a:pt x="205083" y="317960"/>
                </a:lnTo>
                <a:lnTo>
                  <a:pt x="202226" y="339867"/>
                </a:lnTo>
                <a:lnTo>
                  <a:pt x="170793" y="344629"/>
                </a:lnTo>
                <a:lnTo>
                  <a:pt x="141266" y="327485"/>
                </a:lnTo>
                <a:lnTo>
                  <a:pt x="131741" y="335104"/>
                </a:lnTo>
                <a:lnTo>
                  <a:pt x="82211" y="318912"/>
                </a:lnTo>
                <a:lnTo>
                  <a:pt x="71733" y="304625"/>
                </a:lnTo>
                <a:lnTo>
                  <a:pt x="86021" y="282717"/>
                </a:lnTo>
                <a:lnTo>
                  <a:pt x="90783" y="207469"/>
                </a:lnTo>
                <a:lnTo>
                  <a:pt x="63161" y="166512"/>
                </a:lnTo>
                <a:lnTo>
                  <a:pt x="43158" y="146509"/>
                </a:lnTo>
                <a:lnTo>
                  <a:pt x="2201" y="131269"/>
                </a:lnTo>
                <a:lnTo>
                  <a:pt x="-657" y="101742"/>
                </a:lnTo>
                <a:lnTo>
                  <a:pt x="33633" y="93169"/>
                </a:lnTo>
                <a:lnTo>
                  <a:pt x="78401" y="103647"/>
                </a:lnTo>
                <a:lnTo>
                  <a:pt x="69828" y="56975"/>
                </a:lnTo>
                <a:lnTo>
                  <a:pt x="95546" y="75072"/>
                </a:lnTo>
                <a:lnTo>
                  <a:pt x="157458" y="42687"/>
                </a:lnTo>
                <a:lnTo>
                  <a:pt x="165078" y="8397"/>
                </a:lnTo>
                <a:lnTo>
                  <a:pt x="188891" y="-175"/>
                </a:lnTo>
                <a:lnTo>
                  <a:pt x="192701" y="15065"/>
                </a:lnTo>
                <a:lnTo>
                  <a:pt x="205083" y="16017"/>
                </a:lnTo>
                <a:close/>
              </a:path>
            </a:pathLst>
          </a:cu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26781441-89FB-462F-8A00-60A6112A986B}"/>
              </a:ext>
            </a:extLst>
          </p:cNvPr>
          <p:cNvSpPr/>
          <p:nvPr/>
        </p:nvSpPr>
        <p:spPr>
          <a:xfrm>
            <a:off x="3718464" y="4477766"/>
            <a:ext cx="919139" cy="914401"/>
          </a:xfrm>
          <a:custGeom>
            <a:avLst/>
            <a:gdLst>
              <a:gd name="connsiteX0" fmla="*/ 553698 w 554355"/>
              <a:gd name="connsiteY0" fmla="*/ 424640 h 551497"/>
              <a:gd name="connsiteX1" fmla="*/ 462258 w 554355"/>
              <a:gd name="connsiteY1" fmla="*/ 479885 h 551497"/>
              <a:gd name="connsiteX2" fmla="*/ 385105 w 554355"/>
              <a:gd name="connsiteY2" fmla="*/ 536082 h 551497"/>
              <a:gd name="connsiteX3" fmla="*/ 347005 w 554355"/>
              <a:gd name="connsiteY3" fmla="*/ 548465 h 551497"/>
              <a:gd name="connsiteX4" fmla="*/ 317478 w 554355"/>
              <a:gd name="connsiteY4" fmla="*/ 551322 h 551497"/>
              <a:gd name="connsiteX5" fmla="*/ 317478 w 554355"/>
              <a:gd name="connsiteY5" fmla="*/ 533225 h 551497"/>
              <a:gd name="connsiteX6" fmla="*/ 305096 w 554355"/>
              <a:gd name="connsiteY6" fmla="*/ 528462 h 551497"/>
              <a:gd name="connsiteX7" fmla="*/ 287951 w 554355"/>
              <a:gd name="connsiteY7" fmla="*/ 519890 h 551497"/>
              <a:gd name="connsiteX8" fmla="*/ 281283 w 554355"/>
              <a:gd name="connsiteY8" fmla="*/ 506554 h 551497"/>
              <a:gd name="connsiteX9" fmla="*/ 190796 w 554355"/>
              <a:gd name="connsiteY9" fmla="*/ 443690 h 551497"/>
              <a:gd name="connsiteX10" fmla="*/ 100308 w 554355"/>
              <a:gd name="connsiteY10" fmla="*/ 379872 h 551497"/>
              <a:gd name="connsiteX11" fmla="*/ -657 w 554355"/>
              <a:gd name="connsiteY11" fmla="*/ 308435 h 551497"/>
              <a:gd name="connsiteX12" fmla="*/ 296 w 554355"/>
              <a:gd name="connsiteY12" fmla="*/ 302719 h 551497"/>
              <a:gd name="connsiteX13" fmla="*/ 296 w 554355"/>
              <a:gd name="connsiteY13" fmla="*/ 264619 h 551497"/>
              <a:gd name="connsiteX14" fmla="*/ 43158 w 554355"/>
              <a:gd name="connsiteY14" fmla="*/ 241759 h 551497"/>
              <a:gd name="connsiteX15" fmla="*/ 69828 w 554355"/>
              <a:gd name="connsiteY15" fmla="*/ 236997 h 551497"/>
              <a:gd name="connsiteX16" fmla="*/ 91736 w 554355"/>
              <a:gd name="connsiteY16" fmla="*/ 228425 h 551497"/>
              <a:gd name="connsiteX17" fmla="*/ 102213 w 554355"/>
              <a:gd name="connsiteY17" fmla="*/ 213184 h 551497"/>
              <a:gd name="connsiteX18" fmla="*/ 133646 w 554355"/>
              <a:gd name="connsiteY18" fmla="*/ 200802 h 551497"/>
              <a:gd name="connsiteX19" fmla="*/ 134598 w 554355"/>
              <a:gd name="connsiteY19" fmla="*/ 177942 h 551497"/>
              <a:gd name="connsiteX20" fmla="*/ 149838 w 554355"/>
              <a:gd name="connsiteY20" fmla="*/ 175084 h 551497"/>
              <a:gd name="connsiteX21" fmla="*/ 162221 w 554355"/>
              <a:gd name="connsiteY21" fmla="*/ 163654 h 551497"/>
              <a:gd name="connsiteX22" fmla="*/ 197463 w 554355"/>
              <a:gd name="connsiteY22" fmla="*/ 157940 h 551497"/>
              <a:gd name="connsiteX23" fmla="*/ 202226 w 554355"/>
              <a:gd name="connsiteY23" fmla="*/ 145557 h 551497"/>
              <a:gd name="connsiteX24" fmla="*/ 195558 w 554355"/>
              <a:gd name="connsiteY24" fmla="*/ 138890 h 551497"/>
              <a:gd name="connsiteX25" fmla="*/ 186033 w 554355"/>
              <a:gd name="connsiteY25" fmla="*/ 105552 h 551497"/>
              <a:gd name="connsiteX26" fmla="*/ 184128 w 554355"/>
              <a:gd name="connsiteY26" fmla="*/ 85550 h 551497"/>
              <a:gd name="connsiteX27" fmla="*/ 173651 w 554355"/>
              <a:gd name="connsiteY27" fmla="*/ 64594 h 551497"/>
              <a:gd name="connsiteX28" fmla="*/ 199368 w 554355"/>
              <a:gd name="connsiteY28" fmla="*/ 46497 h 551497"/>
              <a:gd name="connsiteX29" fmla="*/ 227943 w 554355"/>
              <a:gd name="connsiteY29" fmla="*/ 40782 h 551497"/>
              <a:gd name="connsiteX30" fmla="*/ 245088 w 554355"/>
              <a:gd name="connsiteY30" fmla="*/ 27447 h 551497"/>
              <a:gd name="connsiteX31" fmla="*/ 270805 w 554355"/>
              <a:gd name="connsiteY31" fmla="*/ 16969 h 551497"/>
              <a:gd name="connsiteX32" fmla="*/ 316526 w 554355"/>
              <a:gd name="connsiteY32" fmla="*/ 11254 h 551497"/>
              <a:gd name="connsiteX33" fmla="*/ 361293 w 554355"/>
              <a:gd name="connsiteY33" fmla="*/ 8397 h 551497"/>
              <a:gd name="connsiteX34" fmla="*/ 374628 w 554355"/>
              <a:gd name="connsiteY34" fmla="*/ 13159 h 551497"/>
              <a:gd name="connsiteX35" fmla="*/ 399393 w 554355"/>
              <a:gd name="connsiteY35" fmla="*/ -175 h 551497"/>
              <a:gd name="connsiteX36" fmla="*/ 427968 w 554355"/>
              <a:gd name="connsiteY36" fmla="*/ -175 h 551497"/>
              <a:gd name="connsiteX37" fmla="*/ 438446 w 554355"/>
              <a:gd name="connsiteY37" fmla="*/ 7444 h 551497"/>
              <a:gd name="connsiteX38" fmla="*/ 456543 w 554355"/>
              <a:gd name="connsiteY38" fmla="*/ 5540 h 551497"/>
              <a:gd name="connsiteX39" fmla="*/ 450828 w 554355"/>
              <a:gd name="connsiteY39" fmla="*/ 22684 h 551497"/>
              <a:gd name="connsiteX40" fmla="*/ 454638 w 554355"/>
              <a:gd name="connsiteY40" fmla="*/ 54117 h 551497"/>
              <a:gd name="connsiteX41" fmla="*/ 447971 w 554355"/>
              <a:gd name="connsiteY41" fmla="*/ 80787 h 551497"/>
              <a:gd name="connsiteX42" fmla="*/ 431778 w 554355"/>
              <a:gd name="connsiteY42" fmla="*/ 98884 h 551497"/>
              <a:gd name="connsiteX43" fmla="*/ 433683 w 554355"/>
              <a:gd name="connsiteY43" fmla="*/ 122697 h 551497"/>
              <a:gd name="connsiteX44" fmla="*/ 455591 w 554355"/>
              <a:gd name="connsiteY44" fmla="*/ 141747 h 551497"/>
              <a:gd name="connsiteX45" fmla="*/ 455591 w 554355"/>
              <a:gd name="connsiteY45" fmla="*/ 149367 h 551497"/>
              <a:gd name="connsiteX46" fmla="*/ 471783 w 554355"/>
              <a:gd name="connsiteY46" fmla="*/ 161750 h 551497"/>
              <a:gd name="connsiteX47" fmla="*/ 483213 w 554355"/>
              <a:gd name="connsiteY47" fmla="*/ 217947 h 551497"/>
              <a:gd name="connsiteX48" fmla="*/ 491786 w 554355"/>
              <a:gd name="connsiteY48" fmla="*/ 244617 h 551497"/>
              <a:gd name="connsiteX49" fmla="*/ 493691 w 554355"/>
              <a:gd name="connsiteY49" fmla="*/ 258904 h 551497"/>
              <a:gd name="connsiteX50" fmla="*/ 488928 w 554355"/>
              <a:gd name="connsiteY50" fmla="*/ 283669 h 551497"/>
              <a:gd name="connsiteX51" fmla="*/ 490833 w 554355"/>
              <a:gd name="connsiteY51" fmla="*/ 297004 h 551497"/>
              <a:gd name="connsiteX52" fmla="*/ 487023 w 554355"/>
              <a:gd name="connsiteY52" fmla="*/ 313197 h 551497"/>
              <a:gd name="connsiteX53" fmla="*/ 488928 w 554355"/>
              <a:gd name="connsiteY53" fmla="*/ 332247 h 551497"/>
              <a:gd name="connsiteX54" fmla="*/ 478451 w 554355"/>
              <a:gd name="connsiteY54" fmla="*/ 344629 h 551497"/>
              <a:gd name="connsiteX55" fmla="*/ 494643 w 554355"/>
              <a:gd name="connsiteY55" fmla="*/ 366537 h 551497"/>
              <a:gd name="connsiteX56" fmla="*/ 495596 w 554355"/>
              <a:gd name="connsiteY56" fmla="*/ 378919 h 551497"/>
              <a:gd name="connsiteX57" fmla="*/ 505121 w 554355"/>
              <a:gd name="connsiteY57" fmla="*/ 395112 h 551497"/>
              <a:gd name="connsiteX58" fmla="*/ 517503 w 554355"/>
              <a:gd name="connsiteY58" fmla="*/ 389397 h 551497"/>
              <a:gd name="connsiteX59" fmla="*/ 538458 w 554355"/>
              <a:gd name="connsiteY59" fmla="*/ 402732 h 551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554355" h="551497">
                <a:moveTo>
                  <a:pt x="553698" y="424640"/>
                </a:moveTo>
                <a:lnTo>
                  <a:pt x="462258" y="479885"/>
                </a:lnTo>
                <a:lnTo>
                  <a:pt x="385105" y="536082"/>
                </a:lnTo>
                <a:lnTo>
                  <a:pt x="347005" y="548465"/>
                </a:lnTo>
                <a:lnTo>
                  <a:pt x="317478" y="551322"/>
                </a:lnTo>
                <a:lnTo>
                  <a:pt x="317478" y="533225"/>
                </a:lnTo>
                <a:lnTo>
                  <a:pt x="305096" y="528462"/>
                </a:lnTo>
                <a:lnTo>
                  <a:pt x="287951" y="519890"/>
                </a:lnTo>
                <a:lnTo>
                  <a:pt x="281283" y="506554"/>
                </a:lnTo>
                <a:lnTo>
                  <a:pt x="190796" y="443690"/>
                </a:lnTo>
                <a:lnTo>
                  <a:pt x="100308" y="379872"/>
                </a:lnTo>
                <a:lnTo>
                  <a:pt x="-657" y="308435"/>
                </a:lnTo>
                <a:lnTo>
                  <a:pt x="296" y="302719"/>
                </a:lnTo>
                <a:lnTo>
                  <a:pt x="296" y="264619"/>
                </a:lnTo>
                <a:lnTo>
                  <a:pt x="43158" y="241759"/>
                </a:lnTo>
                <a:lnTo>
                  <a:pt x="69828" y="236997"/>
                </a:lnTo>
                <a:lnTo>
                  <a:pt x="91736" y="228425"/>
                </a:lnTo>
                <a:lnTo>
                  <a:pt x="102213" y="213184"/>
                </a:lnTo>
                <a:lnTo>
                  <a:pt x="133646" y="200802"/>
                </a:lnTo>
                <a:lnTo>
                  <a:pt x="134598" y="177942"/>
                </a:lnTo>
                <a:lnTo>
                  <a:pt x="149838" y="175084"/>
                </a:lnTo>
                <a:lnTo>
                  <a:pt x="162221" y="163654"/>
                </a:lnTo>
                <a:lnTo>
                  <a:pt x="197463" y="157940"/>
                </a:lnTo>
                <a:lnTo>
                  <a:pt x="202226" y="145557"/>
                </a:lnTo>
                <a:lnTo>
                  <a:pt x="195558" y="138890"/>
                </a:lnTo>
                <a:lnTo>
                  <a:pt x="186033" y="105552"/>
                </a:lnTo>
                <a:lnTo>
                  <a:pt x="184128" y="85550"/>
                </a:lnTo>
                <a:lnTo>
                  <a:pt x="173651" y="64594"/>
                </a:lnTo>
                <a:lnTo>
                  <a:pt x="199368" y="46497"/>
                </a:lnTo>
                <a:lnTo>
                  <a:pt x="227943" y="40782"/>
                </a:lnTo>
                <a:lnTo>
                  <a:pt x="245088" y="27447"/>
                </a:lnTo>
                <a:lnTo>
                  <a:pt x="270805" y="16969"/>
                </a:lnTo>
                <a:lnTo>
                  <a:pt x="316526" y="11254"/>
                </a:lnTo>
                <a:lnTo>
                  <a:pt x="361293" y="8397"/>
                </a:lnTo>
                <a:lnTo>
                  <a:pt x="374628" y="13159"/>
                </a:lnTo>
                <a:lnTo>
                  <a:pt x="399393" y="-175"/>
                </a:lnTo>
                <a:lnTo>
                  <a:pt x="427968" y="-175"/>
                </a:lnTo>
                <a:lnTo>
                  <a:pt x="438446" y="7444"/>
                </a:lnTo>
                <a:lnTo>
                  <a:pt x="456543" y="5540"/>
                </a:lnTo>
                <a:lnTo>
                  <a:pt x="450828" y="22684"/>
                </a:lnTo>
                <a:lnTo>
                  <a:pt x="454638" y="54117"/>
                </a:lnTo>
                <a:lnTo>
                  <a:pt x="447971" y="80787"/>
                </a:lnTo>
                <a:lnTo>
                  <a:pt x="431778" y="98884"/>
                </a:lnTo>
                <a:lnTo>
                  <a:pt x="433683" y="122697"/>
                </a:lnTo>
                <a:lnTo>
                  <a:pt x="455591" y="141747"/>
                </a:lnTo>
                <a:lnTo>
                  <a:pt x="455591" y="149367"/>
                </a:lnTo>
                <a:lnTo>
                  <a:pt x="471783" y="161750"/>
                </a:lnTo>
                <a:lnTo>
                  <a:pt x="483213" y="217947"/>
                </a:lnTo>
                <a:lnTo>
                  <a:pt x="491786" y="244617"/>
                </a:lnTo>
                <a:lnTo>
                  <a:pt x="493691" y="258904"/>
                </a:lnTo>
                <a:lnTo>
                  <a:pt x="488928" y="283669"/>
                </a:lnTo>
                <a:lnTo>
                  <a:pt x="490833" y="297004"/>
                </a:lnTo>
                <a:lnTo>
                  <a:pt x="487023" y="313197"/>
                </a:lnTo>
                <a:lnTo>
                  <a:pt x="488928" y="332247"/>
                </a:lnTo>
                <a:lnTo>
                  <a:pt x="478451" y="344629"/>
                </a:lnTo>
                <a:lnTo>
                  <a:pt x="494643" y="366537"/>
                </a:lnTo>
                <a:lnTo>
                  <a:pt x="495596" y="378919"/>
                </a:lnTo>
                <a:lnTo>
                  <a:pt x="505121" y="395112"/>
                </a:lnTo>
                <a:lnTo>
                  <a:pt x="517503" y="389397"/>
                </a:lnTo>
                <a:lnTo>
                  <a:pt x="538458" y="402732"/>
                </a:lnTo>
                <a:close/>
              </a:path>
            </a:pathLst>
          </a:custGeom>
          <a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257BA8F0-71D5-4ACD-B9A3-BCBDF65BF390}"/>
              </a:ext>
            </a:extLst>
          </p:cNvPr>
          <p:cNvSpPr txBox="1"/>
          <p:nvPr/>
        </p:nvSpPr>
        <p:spPr>
          <a:xfrm>
            <a:off x="3085396" y="5370799"/>
            <a:ext cx="898565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en-US" sz="1200" kern="100" dirty="0">
                <a:solidFill>
                  <a:schemeClr val="bg1">
                    <a:lumMod val="5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阿尔及利亚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E632448F-0AFA-4C12-B2C1-239EDE906985}"/>
              </a:ext>
            </a:extLst>
          </p:cNvPr>
          <p:cNvSpPr/>
          <p:nvPr/>
        </p:nvSpPr>
        <p:spPr>
          <a:xfrm rot="5400000" flipV="1">
            <a:off x="3577496" y="4989097"/>
            <a:ext cx="184851" cy="397933"/>
          </a:xfrm>
          <a:custGeom>
            <a:avLst/>
            <a:gdLst>
              <a:gd name="connsiteX0" fmla="*/ 355600 w 355600"/>
              <a:gd name="connsiteY0" fmla="*/ 0 h 397933"/>
              <a:gd name="connsiteX1" fmla="*/ 0 w 355600"/>
              <a:gd name="connsiteY1" fmla="*/ 0 h 397933"/>
              <a:gd name="connsiteX2" fmla="*/ 8467 w 355600"/>
              <a:gd name="connsiteY2" fmla="*/ 397933 h 397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5600" h="397933">
                <a:moveTo>
                  <a:pt x="355600" y="0"/>
                </a:moveTo>
                <a:lnTo>
                  <a:pt x="0" y="0"/>
                </a:lnTo>
                <a:lnTo>
                  <a:pt x="8467" y="397933"/>
                </a:lnTo>
              </a:path>
            </a:pathLst>
          </a:custGeom>
          <a:noFill/>
          <a:ln>
            <a:solidFill>
              <a:schemeClr val="bg1"/>
            </a:solidFill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EC9F9666-F3F8-44E3-A45B-8BE03BF573BF}"/>
              </a:ext>
            </a:extLst>
          </p:cNvPr>
          <p:cNvGrpSpPr/>
          <p:nvPr/>
        </p:nvGrpSpPr>
        <p:grpSpPr>
          <a:xfrm>
            <a:off x="3534926" y="3975376"/>
            <a:ext cx="914710" cy="224988"/>
            <a:chOff x="3384080" y="3975376"/>
            <a:chExt cx="914710" cy="224988"/>
          </a:xfrm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08C0D1A8-49FE-42EC-A530-2B157B98D875}"/>
                </a:ext>
              </a:extLst>
            </p:cNvPr>
            <p:cNvSpPr/>
            <p:nvPr/>
          </p:nvSpPr>
          <p:spPr>
            <a:xfrm rot="10800000" flipH="1" flipV="1">
              <a:off x="3384080" y="4058241"/>
              <a:ext cx="397933" cy="142123"/>
            </a:xfrm>
            <a:custGeom>
              <a:avLst/>
              <a:gdLst>
                <a:gd name="connsiteX0" fmla="*/ 355600 w 355600"/>
                <a:gd name="connsiteY0" fmla="*/ 0 h 397933"/>
                <a:gd name="connsiteX1" fmla="*/ 0 w 355600"/>
                <a:gd name="connsiteY1" fmla="*/ 0 h 397933"/>
                <a:gd name="connsiteX2" fmla="*/ 8467 w 355600"/>
                <a:gd name="connsiteY2" fmla="*/ 397933 h 397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5600" h="397933">
                  <a:moveTo>
                    <a:pt x="355600" y="0"/>
                  </a:moveTo>
                  <a:lnTo>
                    <a:pt x="0" y="0"/>
                  </a:lnTo>
                  <a:lnTo>
                    <a:pt x="8467" y="397933"/>
                  </a:lnTo>
                </a:path>
              </a:pathLst>
            </a:custGeom>
            <a:noFill/>
            <a:ln>
              <a:solidFill>
                <a:schemeClr val="bg1"/>
              </a:solidFill>
              <a:head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10256E54-0C14-45BB-A92A-E0311251E84C}"/>
                </a:ext>
              </a:extLst>
            </p:cNvPr>
            <p:cNvSpPr txBox="1"/>
            <p:nvPr/>
          </p:nvSpPr>
          <p:spPr>
            <a:xfrm>
              <a:off x="3939223" y="3975376"/>
              <a:ext cx="359567" cy="184666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sz="1200" kern="100" dirty="0">
                  <a:solidFill>
                    <a:schemeClr val="bg1">
                      <a:lumMod val="50000"/>
                    </a:schemeClr>
                  </a:solidFill>
                  <a:effectLst/>
                  <a:latin typeface="+mn-ea"/>
                  <a:cs typeface="Times New Roman" panose="02020603050405020304" pitchFamily="18" charset="0"/>
                </a:rPr>
                <a:t>法国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sp>
        <p:nvSpPr>
          <p:cNvPr id="70" name="文本框 69">
            <a:extLst>
              <a:ext uri="{FF2B5EF4-FFF2-40B4-BE49-F238E27FC236}">
                <a16:creationId xmlns:a16="http://schemas.microsoft.com/office/drawing/2014/main" id="{987E7359-1E9E-4532-AA00-C6B719FCCE91}"/>
              </a:ext>
            </a:extLst>
          </p:cNvPr>
          <p:cNvSpPr txBox="1"/>
          <p:nvPr/>
        </p:nvSpPr>
        <p:spPr>
          <a:xfrm>
            <a:off x="3360412" y="3049717"/>
            <a:ext cx="1016952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altLang="zh-CN" sz="1800" kern="100" dirty="0">
                <a:solidFill>
                  <a:schemeClr val="accent1">
                    <a:lumMod val="25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1861-1870</a:t>
            </a:r>
            <a:endParaRPr lang="zh-CN" altLang="en-US" dirty="0">
              <a:solidFill>
                <a:schemeClr val="accent1">
                  <a:lumMod val="25000"/>
                </a:schemeClr>
              </a:solidFill>
              <a:latin typeface="+mn-ea"/>
            </a:endParaRPr>
          </a:p>
        </p:txBody>
      </p:sp>
      <p:pic>
        <p:nvPicPr>
          <p:cNvPr id="83" name="图片 82">
            <a:extLst>
              <a:ext uri="{FF2B5EF4-FFF2-40B4-BE49-F238E27FC236}">
                <a16:creationId xmlns:a16="http://schemas.microsoft.com/office/drawing/2014/main" id="{35767104-9685-4B25-9839-ED0CA7E6EF7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957281" y="1320402"/>
            <a:ext cx="2320939" cy="2443640"/>
          </a:xfrm>
          <a:custGeom>
            <a:avLst/>
            <a:gdLst>
              <a:gd name="connsiteX0" fmla="*/ 125128 w 5120640"/>
              <a:gd name="connsiteY0" fmla="*/ 0 h 6025415"/>
              <a:gd name="connsiteX1" fmla="*/ 202130 w 5120640"/>
              <a:gd name="connsiteY1" fmla="*/ 48127 h 6025415"/>
              <a:gd name="connsiteX2" fmla="*/ 539014 w 5120640"/>
              <a:gd name="connsiteY2" fmla="*/ 96253 h 6025415"/>
              <a:gd name="connsiteX3" fmla="*/ 808522 w 5120640"/>
              <a:gd name="connsiteY3" fmla="*/ 38501 h 6025415"/>
              <a:gd name="connsiteX4" fmla="*/ 924025 w 5120640"/>
              <a:gd name="connsiteY4" fmla="*/ 57752 h 6025415"/>
              <a:gd name="connsiteX5" fmla="*/ 1203157 w 5120640"/>
              <a:gd name="connsiteY5" fmla="*/ 9626 h 6025415"/>
              <a:gd name="connsiteX6" fmla="*/ 1636294 w 5120640"/>
              <a:gd name="connsiteY6" fmla="*/ 67377 h 6025415"/>
              <a:gd name="connsiteX7" fmla="*/ 2107932 w 5120640"/>
              <a:gd name="connsiteY7" fmla="*/ 28876 h 6025415"/>
              <a:gd name="connsiteX8" fmla="*/ 2550694 w 5120640"/>
              <a:gd name="connsiteY8" fmla="*/ 38501 h 6025415"/>
              <a:gd name="connsiteX9" fmla="*/ 2858703 w 5120640"/>
              <a:gd name="connsiteY9" fmla="*/ 77003 h 6025415"/>
              <a:gd name="connsiteX10" fmla="*/ 3108960 w 5120640"/>
              <a:gd name="connsiteY10" fmla="*/ 9626 h 6025415"/>
              <a:gd name="connsiteX11" fmla="*/ 3503595 w 5120640"/>
              <a:gd name="connsiteY11" fmla="*/ 67377 h 6025415"/>
              <a:gd name="connsiteX12" fmla="*/ 3850105 w 5120640"/>
              <a:gd name="connsiteY12" fmla="*/ 77003 h 6025415"/>
              <a:gd name="connsiteX13" fmla="*/ 4225490 w 5120640"/>
              <a:gd name="connsiteY13" fmla="*/ 19251 h 6025415"/>
              <a:gd name="connsiteX14" fmla="*/ 4581625 w 5120640"/>
              <a:gd name="connsiteY14" fmla="*/ 77003 h 6025415"/>
              <a:gd name="connsiteX15" fmla="*/ 4928134 w 5120640"/>
              <a:gd name="connsiteY15" fmla="*/ 57752 h 6025415"/>
              <a:gd name="connsiteX16" fmla="*/ 5120640 w 5120640"/>
              <a:gd name="connsiteY16" fmla="*/ 38501 h 6025415"/>
              <a:gd name="connsiteX17" fmla="*/ 5091764 w 5120640"/>
              <a:gd name="connsiteY17" fmla="*/ 298384 h 6025415"/>
              <a:gd name="connsiteX18" fmla="*/ 5005136 w 5120640"/>
              <a:gd name="connsiteY18" fmla="*/ 558266 h 6025415"/>
              <a:gd name="connsiteX19" fmla="*/ 5072513 w 5120640"/>
              <a:gd name="connsiteY19" fmla="*/ 760396 h 6025415"/>
              <a:gd name="connsiteX20" fmla="*/ 4995511 w 5120640"/>
              <a:gd name="connsiteY20" fmla="*/ 1193533 h 6025415"/>
              <a:gd name="connsiteX21" fmla="*/ 5082139 w 5120640"/>
              <a:gd name="connsiteY21" fmla="*/ 1857676 h 6025415"/>
              <a:gd name="connsiteX22" fmla="*/ 5091764 w 5120640"/>
              <a:gd name="connsiteY22" fmla="*/ 2415941 h 6025415"/>
              <a:gd name="connsiteX23" fmla="*/ 5053263 w 5120640"/>
              <a:gd name="connsiteY23" fmla="*/ 2868329 h 6025415"/>
              <a:gd name="connsiteX24" fmla="*/ 5111014 w 5120640"/>
              <a:gd name="connsiteY24" fmla="*/ 3118586 h 6025415"/>
              <a:gd name="connsiteX25" fmla="*/ 5043637 w 5120640"/>
              <a:gd name="connsiteY25" fmla="*/ 3792354 h 6025415"/>
              <a:gd name="connsiteX26" fmla="*/ 5120640 w 5120640"/>
              <a:gd name="connsiteY26" fmla="*/ 3859731 h 6025415"/>
              <a:gd name="connsiteX27" fmla="*/ 5024387 w 5120640"/>
              <a:gd name="connsiteY27" fmla="*/ 3907857 h 6025415"/>
              <a:gd name="connsiteX28" fmla="*/ 5053263 w 5120640"/>
              <a:gd name="connsiteY28" fmla="*/ 4244741 h 6025415"/>
              <a:gd name="connsiteX29" fmla="*/ 5101389 w 5120640"/>
              <a:gd name="connsiteY29" fmla="*/ 4600876 h 6025415"/>
              <a:gd name="connsiteX30" fmla="*/ 5072513 w 5120640"/>
              <a:gd name="connsiteY30" fmla="*/ 4726005 h 6025415"/>
              <a:gd name="connsiteX31" fmla="*/ 5053263 w 5120640"/>
              <a:gd name="connsiteY31" fmla="*/ 4822257 h 6025415"/>
              <a:gd name="connsiteX32" fmla="*/ 5111014 w 5120640"/>
              <a:gd name="connsiteY32" fmla="*/ 4976261 h 6025415"/>
              <a:gd name="connsiteX33" fmla="*/ 5043637 w 5120640"/>
              <a:gd name="connsiteY33" fmla="*/ 5265019 h 6025415"/>
              <a:gd name="connsiteX34" fmla="*/ 5101389 w 5120640"/>
              <a:gd name="connsiteY34" fmla="*/ 5659655 h 6025415"/>
              <a:gd name="connsiteX35" fmla="*/ 5082139 w 5120640"/>
              <a:gd name="connsiteY35" fmla="*/ 5909912 h 6025415"/>
              <a:gd name="connsiteX36" fmla="*/ 4918509 w 5120640"/>
              <a:gd name="connsiteY36" fmla="*/ 5986914 h 6025415"/>
              <a:gd name="connsiteX37" fmla="*/ 4716379 w 5120640"/>
              <a:gd name="connsiteY37" fmla="*/ 5948413 h 6025415"/>
              <a:gd name="connsiteX38" fmla="*/ 4437246 w 5120640"/>
              <a:gd name="connsiteY38" fmla="*/ 5977289 h 6025415"/>
              <a:gd name="connsiteX39" fmla="*/ 3619099 w 5120640"/>
              <a:gd name="connsiteY39" fmla="*/ 5938788 h 6025415"/>
              <a:gd name="connsiteX40" fmla="*/ 2964581 w 5120640"/>
              <a:gd name="connsiteY40" fmla="*/ 6006165 h 6025415"/>
              <a:gd name="connsiteX41" fmla="*/ 2464067 w 5120640"/>
              <a:gd name="connsiteY41" fmla="*/ 5977289 h 6025415"/>
              <a:gd name="connsiteX42" fmla="*/ 1867301 w 5120640"/>
              <a:gd name="connsiteY42" fmla="*/ 6015790 h 6025415"/>
              <a:gd name="connsiteX43" fmla="*/ 1703671 w 5120640"/>
              <a:gd name="connsiteY43" fmla="*/ 5929163 h 6025415"/>
              <a:gd name="connsiteX44" fmla="*/ 1607419 w 5120640"/>
              <a:gd name="connsiteY44" fmla="*/ 6015790 h 6025415"/>
              <a:gd name="connsiteX45" fmla="*/ 1337911 w 5120640"/>
              <a:gd name="connsiteY45" fmla="*/ 6006165 h 6025415"/>
              <a:gd name="connsiteX46" fmla="*/ 962526 w 5120640"/>
              <a:gd name="connsiteY46" fmla="*/ 6025415 h 6025415"/>
              <a:gd name="connsiteX47" fmla="*/ 625642 w 5120640"/>
              <a:gd name="connsiteY47" fmla="*/ 5967664 h 6025415"/>
              <a:gd name="connsiteX48" fmla="*/ 240631 w 5120640"/>
              <a:gd name="connsiteY48" fmla="*/ 6025415 h 6025415"/>
              <a:gd name="connsiteX49" fmla="*/ 67376 w 5120640"/>
              <a:gd name="connsiteY49" fmla="*/ 5967664 h 6025415"/>
              <a:gd name="connsiteX50" fmla="*/ 96252 w 5120640"/>
              <a:gd name="connsiteY50" fmla="*/ 5659655 h 6025415"/>
              <a:gd name="connsiteX51" fmla="*/ 134753 w 5120640"/>
              <a:gd name="connsiteY51" fmla="*/ 5515276 h 6025415"/>
              <a:gd name="connsiteX52" fmla="*/ 86627 w 5120640"/>
              <a:gd name="connsiteY52" fmla="*/ 5322771 h 6025415"/>
              <a:gd name="connsiteX53" fmla="*/ 134753 w 5120640"/>
              <a:gd name="connsiteY53" fmla="*/ 5034013 h 6025415"/>
              <a:gd name="connsiteX54" fmla="*/ 77002 w 5120640"/>
              <a:gd name="connsiteY54" fmla="*/ 4822257 h 6025415"/>
              <a:gd name="connsiteX55" fmla="*/ 48126 w 5120640"/>
              <a:gd name="connsiteY55" fmla="*/ 4658628 h 6025415"/>
              <a:gd name="connsiteX56" fmla="*/ 96252 w 5120640"/>
              <a:gd name="connsiteY56" fmla="*/ 4427621 h 6025415"/>
              <a:gd name="connsiteX57" fmla="*/ 77002 w 5120640"/>
              <a:gd name="connsiteY57" fmla="*/ 4244741 h 6025415"/>
              <a:gd name="connsiteX58" fmla="*/ 28875 w 5120640"/>
              <a:gd name="connsiteY58" fmla="*/ 4090737 h 6025415"/>
              <a:gd name="connsiteX59" fmla="*/ 125128 w 5120640"/>
              <a:gd name="connsiteY59" fmla="*/ 3917483 h 6025415"/>
              <a:gd name="connsiteX60" fmla="*/ 67376 w 5120640"/>
              <a:gd name="connsiteY60" fmla="*/ 3657600 h 6025415"/>
              <a:gd name="connsiteX61" fmla="*/ 96252 w 5120640"/>
              <a:gd name="connsiteY61" fmla="*/ 3407344 h 6025415"/>
              <a:gd name="connsiteX62" fmla="*/ 67376 w 5120640"/>
              <a:gd name="connsiteY62" fmla="*/ 2926080 h 6025415"/>
              <a:gd name="connsiteX63" fmla="*/ 115503 w 5120640"/>
              <a:gd name="connsiteY63" fmla="*/ 2733575 h 6025415"/>
              <a:gd name="connsiteX64" fmla="*/ 57751 w 5120640"/>
              <a:gd name="connsiteY64" fmla="*/ 2531445 h 6025415"/>
              <a:gd name="connsiteX65" fmla="*/ 115503 w 5120640"/>
              <a:gd name="connsiteY65" fmla="*/ 1992430 h 6025415"/>
              <a:gd name="connsiteX66" fmla="*/ 48126 w 5120640"/>
              <a:gd name="connsiteY66" fmla="*/ 1799925 h 6025415"/>
              <a:gd name="connsiteX67" fmla="*/ 96252 w 5120640"/>
              <a:gd name="connsiteY67" fmla="*/ 1347537 h 6025415"/>
              <a:gd name="connsiteX68" fmla="*/ 0 w 5120640"/>
              <a:gd name="connsiteY68" fmla="*/ 818148 h 6025415"/>
              <a:gd name="connsiteX69" fmla="*/ 115503 w 5120640"/>
              <a:gd name="connsiteY69" fmla="*/ 394636 h 6025415"/>
              <a:gd name="connsiteX70" fmla="*/ 77002 w 5120640"/>
              <a:gd name="connsiteY70" fmla="*/ 144379 h 6025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5120640" h="6025415">
                <a:moveTo>
                  <a:pt x="125128" y="0"/>
                </a:moveTo>
                <a:lnTo>
                  <a:pt x="202130" y="48127"/>
                </a:lnTo>
                <a:lnTo>
                  <a:pt x="539014" y="96253"/>
                </a:lnTo>
                <a:lnTo>
                  <a:pt x="808522" y="38501"/>
                </a:lnTo>
                <a:lnTo>
                  <a:pt x="924025" y="57752"/>
                </a:lnTo>
                <a:lnTo>
                  <a:pt x="1203157" y="9626"/>
                </a:lnTo>
                <a:lnTo>
                  <a:pt x="1636294" y="67377"/>
                </a:lnTo>
                <a:lnTo>
                  <a:pt x="2107932" y="28876"/>
                </a:lnTo>
                <a:lnTo>
                  <a:pt x="2550694" y="38501"/>
                </a:lnTo>
                <a:lnTo>
                  <a:pt x="2858703" y="77003"/>
                </a:lnTo>
                <a:lnTo>
                  <a:pt x="3108960" y="9626"/>
                </a:lnTo>
                <a:lnTo>
                  <a:pt x="3503595" y="67377"/>
                </a:lnTo>
                <a:lnTo>
                  <a:pt x="3850105" y="77003"/>
                </a:lnTo>
                <a:lnTo>
                  <a:pt x="4225490" y="19251"/>
                </a:lnTo>
                <a:lnTo>
                  <a:pt x="4581625" y="77003"/>
                </a:lnTo>
                <a:lnTo>
                  <a:pt x="4928134" y="57752"/>
                </a:lnTo>
                <a:lnTo>
                  <a:pt x="5120640" y="38501"/>
                </a:lnTo>
                <a:lnTo>
                  <a:pt x="5091764" y="298384"/>
                </a:lnTo>
                <a:lnTo>
                  <a:pt x="5005136" y="558266"/>
                </a:lnTo>
                <a:lnTo>
                  <a:pt x="5072513" y="760396"/>
                </a:lnTo>
                <a:lnTo>
                  <a:pt x="4995511" y="1193533"/>
                </a:lnTo>
                <a:lnTo>
                  <a:pt x="5082139" y="1857676"/>
                </a:lnTo>
                <a:lnTo>
                  <a:pt x="5091764" y="2415941"/>
                </a:lnTo>
                <a:lnTo>
                  <a:pt x="5053263" y="2868329"/>
                </a:lnTo>
                <a:lnTo>
                  <a:pt x="5111014" y="3118586"/>
                </a:lnTo>
                <a:lnTo>
                  <a:pt x="5043637" y="3792354"/>
                </a:lnTo>
                <a:lnTo>
                  <a:pt x="5120640" y="3859731"/>
                </a:lnTo>
                <a:lnTo>
                  <a:pt x="5024387" y="3907857"/>
                </a:lnTo>
                <a:lnTo>
                  <a:pt x="5053263" y="4244741"/>
                </a:lnTo>
                <a:lnTo>
                  <a:pt x="5101389" y="4600876"/>
                </a:lnTo>
                <a:lnTo>
                  <a:pt x="5072513" y="4726005"/>
                </a:lnTo>
                <a:lnTo>
                  <a:pt x="5053263" y="4822257"/>
                </a:lnTo>
                <a:lnTo>
                  <a:pt x="5111014" y="4976261"/>
                </a:lnTo>
                <a:lnTo>
                  <a:pt x="5043637" y="5265019"/>
                </a:lnTo>
                <a:lnTo>
                  <a:pt x="5101389" y="5659655"/>
                </a:lnTo>
                <a:lnTo>
                  <a:pt x="5082139" y="5909912"/>
                </a:lnTo>
                <a:lnTo>
                  <a:pt x="4918509" y="5986914"/>
                </a:lnTo>
                <a:lnTo>
                  <a:pt x="4716379" y="5948413"/>
                </a:lnTo>
                <a:lnTo>
                  <a:pt x="4437246" y="5977289"/>
                </a:lnTo>
                <a:lnTo>
                  <a:pt x="3619099" y="5938788"/>
                </a:lnTo>
                <a:lnTo>
                  <a:pt x="2964581" y="6006165"/>
                </a:lnTo>
                <a:lnTo>
                  <a:pt x="2464067" y="5977289"/>
                </a:lnTo>
                <a:lnTo>
                  <a:pt x="1867301" y="6015790"/>
                </a:lnTo>
                <a:lnTo>
                  <a:pt x="1703671" y="5929163"/>
                </a:lnTo>
                <a:lnTo>
                  <a:pt x="1607419" y="6015790"/>
                </a:lnTo>
                <a:lnTo>
                  <a:pt x="1337911" y="6006165"/>
                </a:lnTo>
                <a:lnTo>
                  <a:pt x="962526" y="6025415"/>
                </a:lnTo>
                <a:lnTo>
                  <a:pt x="625642" y="5967664"/>
                </a:lnTo>
                <a:lnTo>
                  <a:pt x="240631" y="6025415"/>
                </a:lnTo>
                <a:lnTo>
                  <a:pt x="67376" y="5967664"/>
                </a:lnTo>
                <a:lnTo>
                  <a:pt x="96252" y="5659655"/>
                </a:lnTo>
                <a:lnTo>
                  <a:pt x="134753" y="5515276"/>
                </a:lnTo>
                <a:lnTo>
                  <a:pt x="86627" y="5322771"/>
                </a:lnTo>
                <a:lnTo>
                  <a:pt x="134753" y="5034013"/>
                </a:lnTo>
                <a:lnTo>
                  <a:pt x="77002" y="4822257"/>
                </a:lnTo>
                <a:lnTo>
                  <a:pt x="48126" y="4658628"/>
                </a:lnTo>
                <a:lnTo>
                  <a:pt x="96252" y="4427621"/>
                </a:lnTo>
                <a:lnTo>
                  <a:pt x="77002" y="4244741"/>
                </a:lnTo>
                <a:lnTo>
                  <a:pt x="28875" y="4090737"/>
                </a:lnTo>
                <a:lnTo>
                  <a:pt x="125128" y="3917483"/>
                </a:lnTo>
                <a:lnTo>
                  <a:pt x="67376" y="3657600"/>
                </a:lnTo>
                <a:lnTo>
                  <a:pt x="96252" y="3407344"/>
                </a:lnTo>
                <a:lnTo>
                  <a:pt x="67376" y="2926080"/>
                </a:lnTo>
                <a:lnTo>
                  <a:pt x="115503" y="2733575"/>
                </a:lnTo>
                <a:lnTo>
                  <a:pt x="57751" y="2531445"/>
                </a:lnTo>
                <a:lnTo>
                  <a:pt x="115503" y="1992430"/>
                </a:lnTo>
                <a:lnTo>
                  <a:pt x="48126" y="1799925"/>
                </a:lnTo>
                <a:lnTo>
                  <a:pt x="96252" y="1347537"/>
                </a:lnTo>
                <a:lnTo>
                  <a:pt x="0" y="818148"/>
                </a:lnTo>
                <a:lnTo>
                  <a:pt x="115503" y="394636"/>
                </a:lnTo>
                <a:lnTo>
                  <a:pt x="77002" y="144379"/>
                </a:lnTo>
                <a:close/>
              </a:path>
            </a:pathLst>
          </a:custGeom>
          <a:effectLst>
            <a:outerShdw blurRad="50800" dist="38100" dir="2700000" algn="tl" rotWithShape="0">
              <a:schemeClr val="bg1">
                <a:lumMod val="50000"/>
                <a:alpha val="20000"/>
              </a:schemeClr>
            </a:outerShdw>
          </a:effectLst>
        </p:spPr>
      </p:pic>
      <p:sp>
        <p:nvSpPr>
          <p:cNvPr id="45" name="矩形 44">
            <a:extLst>
              <a:ext uri="{FF2B5EF4-FFF2-40B4-BE49-F238E27FC236}">
                <a16:creationId xmlns:a16="http://schemas.microsoft.com/office/drawing/2014/main" id="{D1E28814-A567-4A37-BF55-0AE4A17EF2AB}"/>
              </a:ext>
            </a:extLst>
          </p:cNvPr>
          <p:cNvSpPr/>
          <p:nvPr/>
        </p:nvSpPr>
        <p:spPr>
          <a:xfrm>
            <a:off x="5165250" y="1535294"/>
            <a:ext cx="1905000" cy="2013857"/>
          </a:xfrm>
          <a:prstGeom prst="rect">
            <a:avLst/>
          </a:prstGeom>
          <a:solidFill>
            <a:srgbClr val="F1EA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6" name="图形 45" descr="鞋印">
            <a:extLst>
              <a:ext uri="{FF2B5EF4-FFF2-40B4-BE49-F238E27FC236}">
                <a16:creationId xmlns:a16="http://schemas.microsoft.com/office/drawing/2014/main" id="{0A83C289-3B1E-4D1D-A831-E2524F8D61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5400000">
            <a:off x="5662916" y="3098745"/>
            <a:ext cx="914400" cy="914400"/>
          </a:xfrm>
          <a:prstGeom prst="rect">
            <a:avLst/>
          </a:prstGeom>
        </p:spPr>
      </p:pic>
      <p:sp>
        <p:nvSpPr>
          <p:cNvPr id="47" name="文本框 46">
            <a:extLst>
              <a:ext uri="{FF2B5EF4-FFF2-40B4-BE49-F238E27FC236}">
                <a16:creationId xmlns:a16="http://schemas.microsoft.com/office/drawing/2014/main" id="{F2CF1048-4D58-4978-886F-7F776676416B}"/>
              </a:ext>
            </a:extLst>
          </p:cNvPr>
          <p:cNvSpPr txBox="1"/>
          <p:nvPr/>
        </p:nvSpPr>
        <p:spPr>
          <a:xfrm>
            <a:off x="5563752" y="111627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1">
                    <a:lumMod val="25000"/>
                  </a:schemeClr>
                </a:solidFill>
                <a:latin typeface="+mj-ea"/>
                <a:ea typeface="+mj-ea"/>
              </a:rPr>
              <a:t>壮年时期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25F8320-AEEA-406B-9BC3-48CDDAC5AB20}"/>
              </a:ext>
            </a:extLst>
          </p:cNvPr>
          <p:cNvGrpSpPr/>
          <p:nvPr/>
        </p:nvGrpSpPr>
        <p:grpSpPr>
          <a:xfrm>
            <a:off x="5609801" y="1666588"/>
            <a:ext cx="961918" cy="1541868"/>
            <a:chOff x="3617980" y="2563835"/>
            <a:chExt cx="1259136" cy="2018281"/>
          </a:xfrm>
          <a:blipFill>
            <a:blip r:embed="rId10"/>
            <a:stretch>
              <a:fillRect/>
            </a:stretch>
          </a:blipFill>
        </p:grpSpPr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3812D184-5D8C-4F9F-9313-03638DF77090}"/>
                </a:ext>
              </a:extLst>
            </p:cNvPr>
            <p:cNvSpPr/>
            <p:nvPr/>
          </p:nvSpPr>
          <p:spPr>
            <a:xfrm>
              <a:off x="3617980" y="2563835"/>
              <a:ext cx="680614" cy="1107306"/>
            </a:xfrm>
            <a:custGeom>
              <a:avLst/>
              <a:gdLst>
                <a:gd name="connsiteX0" fmla="*/ 49825 w 247650"/>
                <a:gd name="connsiteY0" fmla="*/ 204612 h 402907"/>
                <a:gd name="connsiteX1" fmla="*/ 35538 w 247650"/>
                <a:gd name="connsiteY1" fmla="*/ 236044 h 402907"/>
                <a:gd name="connsiteX2" fmla="*/ 15536 w 247650"/>
                <a:gd name="connsiteY2" fmla="*/ 226519 h 402907"/>
                <a:gd name="connsiteX3" fmla="*/ -657 w 247650"/>
                <a:gd name="connsiteY3" fmla="*/ 227472 h 402907"/>
                <a:gd name="connsiteX4" fmla="*/ 5058 w 247650"/>
                <a:gd name="connsiteY4" fmla="*/ 202707 h 402907"/>
                <a:gd name="connsiteX5" fmla="*/ -657 w 247650"/>
                <a:gd name="connsiteY5" fmla="*/ 177942 h 402907"/>
                <a:gd name="connsiteX6" fmla="*/ 22203 w 247650"/>
                <a:gd name="connsiteY6" fmla="*/ 176037 h 402907"/>
                <a:gd name="connsiteX7" fmla="*/ 121263 w 247650"/>
                <a:gd name="connsiteY7" fmla="*/ 6492 h 402907"/>
                <a:gd name="connsiteX8" fmla="*/ 92688 w 247650"/>
                <a:gd name="connsiteY8" fmla="*/ 60784 h 402907"/>
                <a:gd name="connsiteX9" fmla="*/ 120311 w 247650"/>
                <a:gd name="connsiteY9" fmla="*/ 54117 h 402907"/>
                <a:gd name="connsiteX10" fmla="*/ 149838 w 247650"/>
                <a:gd name="connsiteY10" fmla="*/ 54117 h 402907"/>
                <a:gd name="connsiteX11" fmla="*/ 143171 w 247650"/>
                <a:gd name="connsiteY11" fmla="*/ 94122 h 402907"/>
                <a:gd name="connsiteX12" fmla="*/ 119358 w 247650"/>
                <a:gd name="connsiteY12" fmla="*/ 136984 h 402907"/>
                <a:gd name="connsiteX13" fmla="*/ 146980 w 247650"/>
                <a:gd name="connsiteY13" fmla="*/ 139842 h 402907"/>
                <a:gd name="connsiteX14" fmla="*/ 148886 w 247650"/>
                <a:gd name="connsiteY14" fmla="*/ 144604 h 402907"/>
                <a:gd name="connsiteX15" fmla="*/ 172698 w 247650"/>
                <a:gd name="connsiteY15" fmla="*/ 199850 h 402907"/>
                <a:gd name="connsiteX16" fmla="*/ 190796 w 247650"/>
                <a:gd name="connsiteY16" fmla="*/ 207469 h 402907"/>
                <a:gd name="connsiteX17" fmla="*/ 206988 w 247650"/>
                <a:gd name="connsiteY17" fmla="*/ 258904 h 402907"/>
                <a:gd name="connsiteX18" fmla="*/ 214608 w 247650"/>
                <a:gd name="connsiteY18" fmla="*/ 276050 h 402907"/>
                <a:gd name="connsiteX19" fmla="*/ 246993 w 247650"/>
                <a:gd name="connsiteY19" fmla="*/ 284622 h 402907"/>
                <a:gd name="connsiteX20" fmla="*/ 244136 w 247650"/>
                <a:gd name="connsiteY20" fmla="*/ 312244 h 402907"/>
                <a:gd name="connsiteX21" fmla="*/ 230800 w 247650"/>
                <a:gd name="connsiteY21" fmla="*/ 324627 h 402907"/>
                <a:gd name="connsiteX22" fmla="*/ 241278 w 247650"/>
                <a:gd name="connsiteY22" fmla="*/ 346535 h 402907"/>
                <a:gd name="connsiteX23" fmla="*/ 217466 w 247650"/>
                <a:gd name="connsiteY23" fmla="*/ 368442 h 402907"/>
                <a:gd name="connsiteX24" fmla="*/ 181271 w 247650"/>
                <a:gd name="connsiteY24" fmla="*/ 368442 h 402907"/>
                <a:gd name="connsiteX25" fmla="*/ 135550 w 247650"/>
                <a:gd name="connsiteY25" fmla="*/ 379872 h 402907"/>
                <a:gd name="connsiteX26" fmla="*/ 123168 w 247650"/>
                <a:gd name="connsiteY26" fmla="*/ 371300 h 402907"/>
                <a:gd name="connsiteX27" fmla="*/ 105071 w 247650"/>
                <a:gd name="connsiteY27" fmla="*/ 391302 h 402907"/>
                <a:gd name="connsiteX28" fmla="*/ 80305 w 247650"/>
                <a:gd name="connsiteY28" fmla="*/ 386539 h 402907"/>
                <a:gd name="connsiteX29" fmla="*/ 61255 w 247650"/>
                <a:gd name="connsiteY29" fmla="*/ 402732 h 402907"/>
                <a:gd name="connsiteX30" fmla="*/ 46968 w 247650"/>
                <a:gd name="connsiteY30" fmla="*/ 394160 h 402907"/>
                <a:gd name="connsiteX31" fmla="*/ 86021 w 247650"/>
                <a:gd name="connsiteY31" fmla="*/ 349392 h 402907"/>
                <a:gd name="connsiteX32" fmla="*/ 109833 w 247650"/>
                <a:gd name="connsiteY32" fmla="*/ 339867 h 402907"/>
                <a:gd name="connsiteX33" fmla="*/ 109833 w 247650"/>
                <a:gd name="connsiteY33" fmla="*/ 339867 h 402907"/>
                <a:gd name="connsiteX34" fmla="*/ 67923 w 247650"/>
                <a:gd name="connsiteY34" fmla="*/ 332247 h 402907"/>
                <a:gd name="connsiteX35" fmla="*/ 60303 w 247650"/>
                <a:gd name="connsiteY35" fmla="*/ 315102 h 402907"/>
                <a:gd name="connsiteX36" fmla="*/ 87925 w 247650"/>
                <a:gd name="connsiteY36" fmla="*/ 301767 h 402907"/>
                <a:gd name="connsiteX37" fmla="*/ 73638 w 247650"/>
                <a:gd name="connsiteY37" fmla="*/ 277954 h 402907"/>
                <a:gd name="connsiteX38" fmla="*/ 78400 w 247650"/>
                <a:gd name="connsiteY38" fmla="*/ 248427 h 402907"/>
                <a:gd name="connsiteX39" fmla="*/ 118405 w 247650"/>
                <a:gd name="connsiteY39" fmla="*/ 252237 h 402907"/>
                <a:gd name="connsiteX40" fmla="*/ 118405 w 247650"/>
                <a:gd name="connsiteY40" fmla="*/ 252237 h 402907"/>
                <a:gd name="connsiteX41" fmla="*/ 122216 w 247650"/>
                <a:gd name="connsiteY41" fmla="*/ 225567 h 402907"/>
                <a:gd name="connsiteX42" fmla="*/ 104118 w 247650"/>
                <a:gd name="connsiteY42" fmla="*/ 196992 h 402907"/>
                <a:gd name="connsiteX43" fmla="*/ 104118 w 247650"/>
                <a:gd name="connsiteY43" fmla="*/ 196039 h 402907"/>
                <a:gd name="connsiteX44" fmla="*/ 71733 w 247650"/>
                <a:gd name="connsiteY44" fmla="*/ 187467 h 402907"/>
                <a:gd name="connsiteX45" fmla="*/ 65066 w 247650"/>
                <a:gd name="connsiteY45" fmla="*/ 175084 h 402907"/>
                <a:gd name="connsiteX46" fmla="*/ 74591 w 247650"/>
                <a:gd name="connsiteY46" fmla="*/ 154129 h 402907"/>
                <a:gd name="connsiteX47" fmla="*/ 66018 w 247650"/>
                <a:gd name="connsiteY47" fmla="*/ 140794 h 402907"/>
                <a:gd name="connsiteX48" fmla="*/ 51730 w 247650"/>
                <a:gd name="connsiteY48" fmla="*/ 162702 h 402907"/>
                <a:gd name="connsiteX49" fmla="*/ 49825 w 247650"/>
                <a:gd name="connsiteY49" fmla="*/ 116982 h 402907"/>
                <a:gd name="connsiteX50" fmla="*/ 36491 w 247650"/>
                <a:gd name="connsiteY50" fmla="*/ 92217 h 402907"/>
                <a:gd name="connsiteX51" fmla="*/ 46016 w 247650"/>
                <a:gd name="connsiteY51" fmla="*/ 40782 h 402907"/>
                <a:gd name="connsiteX52" fmla="*/ 66971 w 247650"/>
                <a:gd name="connsiteY52" fmla="*/ -175 h 402907"/>
                <a:gd name="connsiteX53" fmla="*/ 87925 w 247650"/>
                <a:gd name="connsiteY53" fmla="*/ 3634 h 402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247650" h="402907">
                  <a:moveTo>
                    <a:pt x="49825" y="204612"/>
                  </a:moveTo>
                  <a:lnTo>
                    <a:pt x="35538" y="236044"/>
                  </a:lnTo>
                  <a:lnTo>
                    <a:pt x="15536" y="226519"/>
                  </a:lnTo>
                  <a:lnTo>
                    <a:pt x="-657" y="227472"/>
                  </a:lnTo>
                  <a:lnTo>
                    <a:pt x="5058" y="202707"/>
                  </a:lnTo>
                  <a:lnTo>
                    <a:pt x="-657" y="177942"/>
                  </a:lnTo>
                  <a:lnTo>
                    <a:pt x="22203" y="176037"/>
                  </a:lnTo>
                  <a:close/>
                  <a:moveTo>
                    <a:pt x="121263" y="6492"/>
                  </a:moveTo>
                  <a:lnTo>
                    <a:pt x="92688" y="60784"/>
                  </a:lnTo>
                  <a:lnTo>
                    <a:pt x="120311" y="54117"/>
                  </a:lnTo>
                  <a:lnTo>
                    <a:pt x="149838" y="54117"/>
                  </a:lnTo>
                  <a:lnTo>
                    <a:pt x="143171" y="94122"/>
                  </a:lnTo>
                  <a:lnTo>
                    <a:pt x="119358" y="136984"/>
                  </a:lnTo>
                  <a:lnTo>
                    <a:pt x="146980" y="139842"/>
                  </a:lnTo>
                  <a:lnTo>
                    <a:pt x="148886" y="144604"/>
                  </a:lnTo>
                  <a:lnTo>
                    <a:pt x="172698" y="199850"/>
                  </a:lnTo>
                  <a:lnTo>
                    <a:pt x="190796" y="207469"/>
                  </a:lnTo>
                  <a:lnTo>
                    <a:pt x="206988" y="258904"/>
                  </a:lnTo>
                  <a:lnTo>
                    <a:pt x="214608" y="276050"/>
                  </a:lnTo>
                  <a:lnTo>
                    <a:pt x="246993" y="284622"/>
                  </a:lnTo>
                  <a:lnTo>
                    <a:pt x="244136" y="312244"/>
                  </a:lnTo>
                  <a:lnTo>
                    <a:pt x="230800" y="324627"/>
                  </a:lnTo>
                  <a:lnTo>
                    <a:pt x="241278" y="346535"/>
                  </a:lnTo>
                  <a:lnTo>
                    <a:pt x="217466" y="368442"/>
                  </a:lnTo>
                  <a:lnTo>
                    <a:pt x="181271" y="368442"/>
                  </a:lnTo>
                  <a:lnTo>
                    <a:pt x="135550" y="379872"/>
                  </a:lnTo>
                  <a:lnTo>
                    <a:pt x="123168" y="371300"/>
                  </a:lnTo>
                  <a:lnTo>
                    <a:pt x="105071" y="391302"/>
                  </a:lnTo>
                  <a:lnTo>
                    <a:pt x="80305" y="386539"/>
                  </a:lnTo>
                  <a:lnTo>
                    <a:pt x="61255" y="402732"/>
                  </a:lnTo>
                  <a:lnTo>
                    <a:pt x="46968" y="394160"/>
                  </a:lnTo>
                  <a:lnTo>
                    <a:pt x="86021" y="349392"/>
                  </a:lnTo>
                  <a:lnTo>
                    <a:pt x="109833" y="339867"/>
                  </a:lnTo>
                  <a:lnTo>
                    <a:pt x="109833" y="339867"/>
                  </a:lnTo>
                  <a:lnTo>
                    <a:pt x="67923" y="332247"/>
                  </a:lnTo>
                  <a:lnTo>
                    <a:pt x="60303" y="315102"/>
                  </a:lnTo>
                  <a:lnTo>
                    <a:pt x="87925" y="301767"/>
                  </a:lnTo>
                  <a:lnTo>
                    <a:pt x="73638" y="277954"/>
                  </a:lnTo>
                  <a:lnTo>
                    <a:pt x="78400" y="248427"/>
                  </a:lnTo>
                  <a:lnTo>
                    <a:pt x="118405" y="252237"/>
                  </a:lnTo>
                  <a:lnTo>
                    <a:pt x="118405" y="252237"/>
                  </a:lnTo>
                  <a:lnTo>
                    <a:pt x="122216" y="225567"/>
                  </a:lnTo>
                  <a:lnTo>
                    <a:pt x="104118" y="196992"/>
                  </a:lnTo>
                  <a:lnTo>
                    <a:pt x="104118" y="196039"/>
                  </a:lnTo>
                  <a:lnTo>
                    <a:pt x="71733" y="187467"/>
                  </a:lnTo>
                  <a:lnTo>
                    <a:pt x="65066" y="175084"/>
                  </a:lnTo>
                  <a:lnTo>
                    <a:pt x="74591" y="154129"/>
                  </a:lnTo>
                  <a:lnTo>
                    <a:pt x="66018" y="140794"/>
                  </a:lnTo>
                  <a:lnTo>
                    <a:pt x="51730" y="162702"/>
                  </a:lnTo>
                  <a:lnTo>
                    <a:pt x="49825" y="116982"/>
                  </a:lnTo>
                  <a:lnTo>
                    <a:pt x="36491" y="92217"/>
                  </a:lnTo>
                  <a:lnTo>
                    <a:pt x="46016" y="40782"/>
                  </a:lnTo>
                  <a:lnTo>
                    <a:pt x="66971" y="-175"/>
                  </a:lnTo>
                  <a:lnTo>
                    <a:pt x="87925" y="3634"/>
                  </a:lnTo>
                  <a:close/>
                </a:path>
              </a:pathLst>
            </a:custGeom>
            <a:grpFill/>
            <a:ln w="381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A9CDC895-A723-4F0F-8518-2A57DB61D4A2}"/>
                </a:ext>
              </a:extLst>
            </p:cNvPr>
            <p:cNvSpPr/>
            <p:nvPr/>
          </p:nvSpPr>
          <p:spPr>
            <a:xfrm>
              <a:off x="4416392" y="3260155"/>
              <a:ext cx="277481" cy="321982"/>
            </a:xfrm>
            <a:custGeom>
              <a:avLst/>
              <a:gdLst>
                <a:gd name="connsiteX0" fmla="*/ 43158 w 100965"/>
                <a:gd name="connsiteY0" fmla="*/ 14112 h 117157"/>
                <a:gd name="connsiteX1" fmla="*/ 41253 w 100965"/>
                <a:gd name="connsiteY1" fmla="*/ 22685 h 117157"/>
                <a:gd name="connsiteX2" fmla="*/ 46016 w 100965"/>
                <a:gd name="connsiteY2" fmla="*/ 24590 h 117157"/>
                <a:gd name="connsiteX3" fmla="*/ 47921 w 100965"/>
                <a:gd name="connsiteY3" fmla="*/ 28400 h 117157"/>
                <a:gd name="connsiteX4" fmla="*/ 48873 w 100965"/>
                <a:gd name="connsiteY4" fmla="*/ 32210 h 117157"/>
                <a:gd name="connsiteX5" fmla="*/ 52683 w 100965"/>
                <a:gd name="connsiteY5" fmla="*/ 33162 h 117157"/>
                <a:gd name="connsiteX6" fmla="*/ 52683 w 100965"/>
                <a:gd name="connsiteY6" fmla="*/ 35067 h 117157"/>
                <a:gd name="connsiteX7" fmla="*/ 49825 w 100965"/>
                <a:gd name="connsiteY7" fmla="*/ 37925 h 117157"/>
                <a:gd name="connsiteX8" fmla="*/ 46016 w 100965"/>
                <a:gd name="connsiteY8" fmla="*/ 37925 h 117157"/>
                <a:gd name="connsiteX9" fmla="*/ 46016 w 100965"/>
                <a:gd name="connsiteY9" fmla="*/ 40782 h 117157"/>
                <a:gd name="connsiteX10" fmla="*/ 48873 w 100965"/>
                <a:gd name="connsiteY10" fmla="*/ 45545 h 117157"/>
                <a:gd name="connsiteX11" fmla="*/ 45063 w 100965"/>
                <a:gd name="connsiteY11" fmla="*/ 50307 h 117157"/>
                <a:gd name="connsiteX12" fmla="*/ 48873 w 100965"/>
                <a:gd name="connsiteY12" fmla="*/ 51260 h 117157"/>
                <a:gd name="connsiteX13" fmla="*/ 56493 w 100965"/>
                <a:gd name="connsiteY13" fmla="*/ 43640 h 117157"/>
                <a:gd name="connsiteX14" fmla="*/ 61255 w 100965"/>
                <a:gd name="connsiteY14" fmla="*/ 36972 h 117157"/>
                <a:gd name="connsiteX15" fmla="*/ 61255 w 100965"/>
                <a:gd name="connsiteY15" fmla="*/ 32210 h 117157"/>
                <a:gd name="connsiteX16" fmla="*/ 59350 w 100965"/>
                <a:gd name="connsiteY16" fmla="*/ 29352 h 117157"/>
                <a:gd name="connsiteX17" fmla="*/ 54588 w 100965"/>
                <a:gd name="connsiteY17" fmla="*/ 27447 h 117157"/>
                <a:gd name="connsiteX18" fmla="*/ 55541 w 100965"/>
                <a:gd name="connsiteY18" fmla="*/ 22685 h 117157"/>
                <a:gd name="connsiteX19" fmla="*/ 54588 w 100965"/>
                <a:gd name="connsiteY19" fmla="*/ 17922 h 117157"/>
                <a:gd name="connsiteX20" fmla="*/ 58398 w 100965"/>
                <a:gd name="connsiteY20" fmla="*/ 8397 h 117157"/>
                <a:gd name="connsiteX21" fmla="*/ 62208 w 100965"/>
                <a:gd name="connsiteY21" fmla="*/ 3635 h 117157"/>
                <a:gd name="connsiteX22" fmla="*/ 73638 w 100965"/>
                <a:gd name="connsiteY22" fmla="*/ -175 h 117157"/>
                <a:gd name="connsiteX23" fmla="*/ 95546 w 100965"/>
                <a:gd name="connsiteY23" fmla="*/ 777 h 117157"/>
                <a:gd name="connsiteX24" fmla="*/ 100308 w 100965"/>
                <a:gd name="connsiteY24" fmla="*/ 16017 h 117157"/>
                <a:gd name="connsiteX25" fmla="*/ 93641 w 100965"/>
                <a:gd name="connsiteY25" fmla="*/ 56022 h 117157"/>
                <a:gd name="connsiteX26" fmla="*/ 86973 w 100965"/>
                <a:gd name="connsiteY26" fmla="*/ 72215 h 117157"/>
                <a:gd name="connsiteX27" fmla="*/ 70780 w 100965"/>
                <a:gd name="connsiteY27" fmla="*/ 72215 h 117157"/>
                <a:gd name="connsiteX28" fmla="*/ 75543 w 100965"/>
                <a:gd name="connsiteY28" fmla="*/ 116982 h 117157"/>
                <a:gd name="connsiteX29" fmla="*/ 61255 w 100965"/>
                <a:gd name="connsiteY29" fmla="*/ 107457 h 117157"/>
                <a:gd name="connsiteX30" fmla="*/ 44111 w 100965"/>
                <a:gd name="connsiteY30" fmla="*/ 88407 h 117157"/>
                <a:gd name="connsiteX31" fmla="*/ 19346 w 100965"/>
                <a:gd name="connsiteY31" fmla="*/ 96980 h 117157"/>
                <a:gd name="connsiteX32" fmla="*/ -657 w 100965"/>
                <a:gd name="connsiteY32" fmla="*/ 93170 h 117157"/>
                <a:gd name="connsiteX33" fmla="*/ 6011 w 100965"/>
                <a:gd name="connsiteY33" fmla="*/ 81740 h 117157"/>
                <a:gd name="connsiteX34" fmla="*/ 14583 w 100965"/>
                <a:gd name="connsiteY34" fmla="*/ 70310 h 117157"/>
                <a:gd name="connsiteX35" fmla="*/ 26966 w 100965"/>
                <a:gd name="connsiteY35" fmla="*/ 57927 h 117157"/>
                <a:gd name="connsiteX36" fmla="*/ 34586 w 100965"/>
                <a:gd name="connsiteY36" fmla="*/ 37925 h 117157"/>
                <a:gd name="connsiteX37" fmla="*/ 36491 w 100965"/>
                <a:gd name="connsiteY37" fmla="*/ 16970 h 11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00965" h="117157">
                  <a:moveTo>
                    <a:pt x="43158" y="14112"/>
                  </a:moveTo>
                  <a:lnTo>
                    <a:pt x="41253" y="22685"/>
                  </a:lnTo>
                  <a:lnTo>
                    <a:pt x="46016" y="24590"/>
                  </a:lnTo>
                  <a:lnTo>
                    <a:pt x="47921" y="28400"/>
                  </a:lnTo>
                  <a:lnTo>
                    <a:pt x="48873" y="32210"/>
                  </a:lnTo>
                  <a:lnTo>
                    <a:pt x="52683" y="33162"/>
                  </a:lnTo>
                  <a:lnTo>
                    <a:pt x="52683" y="35067"/>
                  </a:lnTo>
                  <a:lnTo>
                    <a:pt x="49825" y="37925"/>
                  </a:lnTo>
                  <a:lnTo>
                    <a:pt x="46016" y="37925"/>
                  </a:lnTo>
                  <a:lnTo>
                    <a:pt x="46016" y="40782"/>
                  </a:lnTo>
                  <a:lnTo>
                    <a:pt x="48873" y="45545"/>
                  </a:lnTo>
                  <a:lnTo>
                    <a:pt x="45063" y="50307"/>
                  </a:lnTo>
                  <a:lnTo>
                    <a:pt x="48873" y="51260"/>
                  </a:lnTo>
                  <a:lnTo>
                    <a:pt x="56493" y="43640"/>
                  </a:lnTo>
                  <a:lnTo>
                    <a:pt x="61255" y="36972"/>
                  </a:lnTo>
                  <a:lnTo>
                    <a:pt x="61255" y="32210"/>
                  </a:lnTo>
                  <a:lnTo>
                    <a:pt x="59350" y="29352"/>
                  </a:lnTo>
                  <a:lnTo>
                    <a:pt x="54588" y="27447"/>
                  </a:lnTo>
                  <a:lnTo>
                    <a:pt x="55541" y="22685"/>
                  </a:lnTo>
                  <a:lnTo>
                    <a:pt x="54588" y="17922"/>
                  </a:lnTo>
                  <a:lnTo>
                    <a:pt x="58398" y="8397"/>
                  </a:lnTo>
                  <a:lnTo>
                    <a:pt x="62208" y="3635"/>
                  </a:lnTo>
                  <a:lnTo>
                    <a:pt x="73638" y="-175"/>
                  </a:lnTo>
                  <a:lnTo>
                    <a:pt x="95546" y="777"/>
                  </a:lnTo>
                  <a:lnTo>
                    <a:pt x="100308" y="16017"/>
                  </a:lnTo>
                  <a:lnTo>
                    <a:pt x="93641" y="56022"/>
                  </a:lnTo>
                  <a:lnTo>
                    <a:pt x="86973" y="72215"/>
                  </a:lnTo>
                  <a:lnTo>
                    <a:pt x="70780" y="72215"/>
                  </a:lnTo>
                  <a:lnTo>
                    <a:pt x="75543" y="116982"/>
                  </a:lnTo>
                  <a:lnTo>
                    <a:pt x="61255" y="107457"/>
                  </a:lnTo>
                  <a:lnTo>
                    <a:pt x="44111" y="88407"/>
                  </a:lnTo>
                  <a:lnTo>
                    <a:pt x="19346" y="96980"/>
                  </a:lnTo>
                  <a:lnTo>
                    <a:pt x="-657" y="93170"/>
                  </a:lnTo>
                  <a:lnTo>
                    <a:pt x="6011" y="81740"/>
                  </a:lnTo>
                  <a:lnTo>
                    <a:pt x="14583" y="70310"/>
                  </a:lnTo>
                  <a:lnTo>
                    <a:pt x="26966" y="57927"/>
                  </a:lnTo>
                  <a:lnTo>
                    <a:pt x="34586" y="37925"/>
                  </a:lnTo>
                  <a:lnTo>
                    <a:pt x="36491" y="16970"/>
                  </a:lnTo>
                  <a:close/>
                </a:path>
              </a:pathLst>
            </a:custGeom>
            <a:grpFill/>
            <a:ln w="381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B241DB81-F265-43B3-BB80-2F446A76EF39}"/>
                </a:ext>
              </a:extLst>
            </p:cNvPr>
            <p:cNvSpPr/>
            <p:nvPr/>
          </p:nvSpPr>
          <p:spPr>
            <a:xfrm>
              <a:off x="3835252" y="3542872"/>
              <a:ext cx="1041864" cy="1039244"/>
            </a:xfrm>
            <a:custGeom>
              <a:avLst/>
              <a:gdLst>
                <a:gd name="connsiteX0" fmla="*/ 378438 w 379095"/>
                <a:gd name="connsiteY0" fmla="*/ 350344 h 378142"/>
                <a:gd name="connsiteX1" fmla="*/ 369866 w 379095"/>
                <a:gd name="connsiteY1" fmla="*/ 377967 h 378142"/>
                <a:gd name="connsiteX2" fmla="*/ 357483 w 379095"/>
                <a:gd name="connsiteY2" fmla="*/ 370347 h 378142"/>
                <a:gd name="connsiteX3" fmla="*/ 350816 w 379095"/>
                <a:gd name="connsiteY3" fmla="*/ 346535 h 378142"/>
                <a:gd name="connsiteX4" fmla="*/ 356530 w 379095"/>
                <a:gd name="connsiteY4" fmla="*/ 333200 h 378142"/>
                <a:gd name="connsiteX5" fmla="*/ 373676 w 379095"/>
                <a:gd name="connsiteY5" fmla="*/ 318912 h 378142"/>
                <a:gd name="connsiteX6" fmla="*/ 218418 w 379095"/>
                <a:gd name="connsiteY6" fmla="*/ 32209 h 378142"/>
                <a:gd name="connsiteX7" fmla="*/ 237468 w 379095"/>
                <a:gd name="connsiteY7" fmla="*/ 52212 h 378142"/>
                <a:gd name="connsiteX8" fmla="*/ 250803 w 379095"/>
                <a:gd name="connsiteY8" fmla="*/ 49354 h 378142"/>
                <a:gd name="connsiteX9" fmla="*/ 274616 w 379095"/>
                <a:gd name="connsiteY9" fmla="*/ 68404 h 378142"/>
                <a:gd name="connsiteX10" fmla="*/ 280330 w 379095"/>
                <a:gd name="connsiteY10" fmla="*/ 72215 h 378142"/>
                <a:gd name="connsiteX11" fmla="*/ 287951 w 379095"/>
                <a:gd name="connsiteY11" fmla="*/ 71262 h 378142"/>
                <a:gd name="connsiteX12" fmla="*/ 300333 w 379095"/>
                <a:gd name="connsiteY12" fmla="*/ 81740 h 378142"/>
                <a:gd name="connsiteX13" fmla="*/ 339386 w 379095"/>
                <a:gd name="connsiteY13" fmla="*/ 89359 h 378142"/>
                <a:gd name="connsiteX14" fmla="*/ 326051 w 379095"/>
                <a:gd name="connsiteY14" fmla="*/ 116982 h 378142"/>
                <a:gd name="connsiteX15" fmla="*/ 322241 w 379095"/>
                <a:gd name="connsiteY15" fmla="*/ 145557 h 378142"/>
                <a:gd name="connsiteX16" fmla="*/ 314621 w 379095"/>
                <a:gd name="connsiteY16" fmla="*/ 152225 h 378142"/>
                <a:gd name="connsiteX17" fmla="*/ 302238 w 379095"/>
                <a:gd name="connsiteY17" fmla="*/ 148415 h 378142"/>
                <a:gd name="connsiteX18" fmla="*/ 303191 w 379095"/>
                <a:gd name="connsiteY18" fmla="*/ 158892 h 378142"/>
                <a:gd name="connsiteX19" fmla="*/ 283188 w 379095"/>
                <a:gd name="connsiteY19" fmla="*/ 180800 h 378142"/>
                <a:gd name="connsiteX20" fmla="*/ 283188 w 379095"/>
                <a:gd name="connsiteY20" fmla="*/ 197944 h 378142"/>
                <a:gd name="connsiteX21" fmla="*/ 295571 w 379095"/>
                <a:gd name="connsiteY21" fmla="*/ 192229 h 378142"/>
                <a:gd name="connsiteX22" fmla="*/ 305096 w 379095"/>
                <a:gd name="connsiteY22" fmla="*/ 209375 h 378142"/>
                <a:gd name="connsiteX23" fmla="*/ 304143 w 379095"/>
                <a:gd name="connsiteY23" fmla="*/ 219852 h 378142"/>
                <a:gd name="connsiteX24" fmla="*/ 311763 w 379095"/>
                <a:gd name="connsiteY24" fmla="*/ 234140 h 378142"/>
                <a:gd name="connsiteX25" fmla="*/ 302238 w 379095"/>
                <a:gd name="connsiteY25" fmla="*/ 245569 h 378142"/>
                <a:gd name="connsiteX26" fmla="*/ 308905 w 379095"/>
                <a:gd name="connsiteY26" fmla="*/ 274144 h 378142"/>
                <a:gd name="connsiteX27" fmla="*/ 323193 w 379095"/>
                <a:gd name="connsiteY27" fmla="*/ 278907 h 378142"/>
                <a:gd name="connsiteX28" fmla="*/ 320336 w 379095"/>
                <a:gd name="connsiteY28" fmla="*/ 295100 h 378142"/>
                <a:gd name="connsiteX29" fmla="*/ 296523 w 379095"/>
                <a:gd name="connsiteY29" fmla="*/ 316054 h 378142"/>
                <a:gd name="connsiteX30" fmla="*/ 244136 w 379095"/>
                <a:gd name="connsiteY30" fmla="*/ 306529 h 378142"/>
                <a:gd name="connsiteX31" fmla="*/ 205083 w 379095"/>
                <a:gd name="connsiteY31" fmla="*/ 317960 h 378142"/>
                <a:gd name="connsiteX32" fmla="*/ 202226 w 379095"/>
                <a:gd name="connsiteY32" fmla="*/ 339867 h 378142"/>
                <a:gd name="connsiteX33" fmla="*/ 170793 w 379095"/>
                <a:gd name="connsiteY33" fmla="*/ 344629 h 378142"/>
                <a:gd name="connsiteX34" fmla="*/ 141266 w 379095"/>
                <a:gd name="connsiteY34" fmla="*/ 327485 h 378142"/>
                <a:gd name="connsiteX35" fmla="*/ 131741 w 379095"/>
                <a:gd name="connsiteY35" fmla="*/ 335104 h 378142"/>
                <a:gd name="connsiteX36" fmla="*/ 82211 w 379095"/>
                <a:gd name="connsiteY36" fmla="*/ 318912 h 378142"/>
                <a:gd name="connsiteX37" fmla="*/ 71733 w 379095"/>
                <a:gd name="connsiteY37" fmla="*/ 304625 h 378142"/>
                <a:gd name="connsiteX38" fmla="*/ 86021 w 379095"/>
                <a:gd name="connsiteY38" fmla="*/ 282717 h 378142"/>
                <a:gd name="connsiteX39" fmla="*/ 90783 w 379095"/>
                <a:gd name="connsiteY39" fmla="*/ 207469 h 378142"/>
                <a:gd name="connsiteX40" fmla="*/ 63161 w 379095"/>
                <a:gd name="connsiteY40" fmla="*/ 166512 h 378142"/>
                <a:gd name="connsiteX41" fmla="*/ 43158 w 379095"/>
                <a:gd name="connsiteY41" fmla="*/ 146509 h 378142"/>
                <a:gd name="connsiteX42" fmla="*/ 2201 w 379095"/>
                <a:gd name="connsiteY42" fmla="*/ 131269 h 378142"/>
                <a:gd name="connsiteX43" fmla="*/ -657 w 379095"/>
                <a:gd name="connsiteY43" fmla="*/ 101742 h 378142"/>
                <a:gd name="connsiteX44" fmla="*/ 33633 w 379095"/>
                <a:gd name="connsiteY44" fmla="*/ 93169 h 378142"/>
                <a:gd name="connsiteX45" fmla="*/ 78401 w 379095"/>
                <a:gd name="connsiteY45" fmla="*/ 103647 h 378142"/>
                <a:gd name="connsiteX46" fmla="*/ 69828 w 379095"/>
                <a:gd name="connsiteY46" fmla="*/ 56975 h 378142"/>
                <a:gd name="connsiteX47" fmla="*/ 95546 w 379095"/>
                <a:gd name="connsiteY47" fmla="*/ 75072 h 378142"/>
                <a:gd name="connsiteX48" fmla="*/ 157458 w 379095"/>
                <a:gd name="connsiteY48" fmla="*/ 42687 h 378142"/>
                <a:gd name="connsiteX49" fmla="*/ 165078 w 379095"/>
                <a:gd name="connsiteY49" fmla="*/ 8397 h 378142"/>
                <a:gd name="connsiteX50" fmla="*/ 188891 w 379095"/>
                <a:gd name="connsiteY50" fmla="*/ -175 h 378142"/>
                <a:gd name="connsiteX51" fmla="*/ 192701 w 379095"/>
                <a:gd name="connsiteY51" fmla="*/ 15065 h 378142"/>
                <a:gd name="connsiteX52" fmla="*/ 205083 w 379095"/>
                <a:gd name="connsiteY52" fmla="*/ 16017 h 37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379095" h="378142">
                  <a:moveTo>
                    <a:pt x="378438" y="350344"/>
                  </a:moveTo>
                  <a:lnTo>
                    <a:pt x="369866" y="377967"/>
                  </a:lnTo>
                  <a:lnTo>
                    <a:pt x="357483" y="370347"/>
                  </a:lnTo>
                  <a:lnTo>
                    <a:pt x="350816" y="346535"/>
                  </a:lnTo>
                  <a:lnTo>
                    <a:pt x="356530" y="333200"/>
                  </a:lnTo>
                  <a:lnTo>
                    <a:pt x="373676" y="318912"/>
                  </a:lnTo>
                  <a:close/>
                  <a:moveTo>
                    <a:pt x="218418" y="32209"/>
                  </a:moveTo>
                  <a:lnTo>
                    <a:pt x="237468" y="52212"/>
                  </a:lnTo>
                  <a:lnTo>
                    <a:pt x="250803" y="49354"/>
                  </a:lnTo>
                  <a:lnTo>
                    <a:pt x="274616" y="68404"/>
                  </a:lnTo>
                  <a:lnTo>
                    <a:pt x="280330" y="72215"/>
                  </a:lnTo>
                  <a:lnTo>
                    <a:pt x="287951" y="71262"/>
                  </a:lnTo>
                  <a:lnTo>
                    <a:pt x="300333" y="81740"/>
                  </a:lnTo>
                  <a:lnTo>
                    <a:pt x="339386" y="89359"/>
                  </a:lnTo>
                  <a:lnTo>
                    <a:pt x="326051" y="116982"/>
                  </a:lnTo>
                  <a:lnTo>
                    <a:pt x="322241" y="145557"/>
                  </a:lnTo>
                  <a:lnTo>
                    <a:pt x="314621" y="152225"/>
                  </a:lnTo>
                  <a:lnTo>
                    <a:pt x="302238" y="148415"/>
                  </a:lnTo>
                  <a:lnTo>
                    <a:pt x="303191" y="158892"/>
                  </a:lnTo>
                  <a:lnTo>
                    <a:pt x="283188" y="180800"/>
                  </a:lnTo>
                  <a:lnTo>
                    <a:pt x="283188" y="197944"/>
                  </a:lnTo>
                  <a:lnTo>
                    <a:pt x="295571" y="192229"/>
                  </a:lnTo>
                  <a:lnTo>
                    <a:pt x="305096" y="209375"/>
                  </a:lnTo>
                  <a:lnTo>
                    <a:pt x="304143" y="219852"/>
                  </a:lnTo>
                  <a:lnTo>
                    <a:pt x="311763" y="234140"/>
                  </a:lnTo>
                  <a:lnTo>
                    <a:pt x="302238" y="245569"/>
                  </a:lnTo>
                  <a:lnTo>
                    <a:pt x="308905" y="274144"/>
                  </a:lnTo>
                  <a:lnTo>
                    <a:pt x="323193" y="278907"/>
                  </a:lnTo>
                  <a:lnTo>
                    <a:pt x="320336" y="295100"/>
                  </a:lnTo>
                  <a:lnTo>
                    <a:pt x="296523" y="316054"/>
                  </a:lnTo>
                  <a:lnTo>
                    <a:pt x="244136" y="306529"/>
                  </a:lnTo>
                  <a:lnTo>
                    <a:pt x="205083" y="317960"/>
                  </a:lnTo>
                  <a:lnTo>
                    <a:pt x="202226" y="339867"/>
                  </a:lnTo>
                  <a:lnTo>
                    <a:pt x="170793" y="344629"/>
                  </a:lnTo>
                  <a:lnTo>
                    <a:pt x="141266" y="327485"/>
                  </a:lnTo>
                  <a:lnTo>
                    <a:pt x="131741" y="335104"/>
                  </a:lnTo>
                  <a:lnTo>
                    <a:pt x="82211" y="318912"/>
                  </a:lnTo>
                  <a:lnTo>
                    <a:pt x="71733" y="304625"/>
                  </a:lnTo>
                  <a:lnTo>
                    <a:pt x="86021" y="282717"/>
                  </a:lnTo>
                  <a:lnTo>
                    <a:pt x="90783" y="207469"/>
                  </a:lnTo>
                  <a:lnTo>
                    <a:pt x="63161" y="166512"/>
                  </a:lnTo>
                  <a:lnTo>
                    <a:pt x="43158" y="146509"/>
                  </a:lnTo>
                  <a:lnTo>
                    <a:pt x="2201" y="131269"/>
                  </a:lnTo>
                  <a:lnTo>
                    <a:pt x="-657" y="101742"/>
                  </a:lnTo>
                  <a:lnTo>
                    <a:pt x="33633" y="93169"/>
                  </a:lnTo>
                  <a:lnTo>
                    <a:pt x="78401" y="103647"/>
                  </a:lnTo>
                  <a:lnTo>
                    <a:pt x="69828" y="56975"/>
                  </a:lnTo>
                  <a:lnTo>
                    <a:pt x="95546" y="75072"/>
                  </a:lnTo>
                  <a:lnTo>
                    <a:pt x="157458" y="42687"/>
                  </a:lnTo>
                  <a:lnTo>
                    <a:pt x="165078" y="8397"/>
                  </a:lnTo>
                  <a:lnTo>
                    <a:pt x="188891" y="-175"/>
                  </a:lnTo>
                  <a:lnTo>
                    <a:pt x="192701" y="15065"/>
                  </a:lnTo>
                  <a:lnTo>
                    <a:pt x="205083" y="16017"/>
                  </a:lnTo>
                  <a:close/>
                </a:path>
              </a:pathLst>
            </a:custGeom>
            <a:grpFill/>
            <a:ln w="381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id="{843972AA-6FE8-4D58-BD9F-74E859D04698}"/>
              </a:ext>
            </a:extLst>
          </p:cNvPr>
          <p:cNvSpPr txBox="1"/>
          <p:nvPr/>
        </p:nvSpPr>
        <p:spPr>
          <a:xfrm>
            <a:off x="5611640" y="3975334"/>
            <a:ext cx="1016952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altLang="zh-CN" sz="1800" kern="100" dirty="0">
                <a:solidFill>
                  <a:schemeClr val="accent1">
                    <a:lumMod val="25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1871-1885</a:t>
            </a:r>
            <a:endParaRPr lang="zh-CN" altLang="en-US" dirty="0">
              <a:solidFill>
                <a:schemeClr val="accent1">
                  <a:lumMod val="25000"/>
                </a:schemeClr>
              </a:solidFill>
              <a:latin typeface="+mn-ea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087D0FF3-2460-465A-83DA-52B070BD694B}"/>
              </a:ext>
            </a:extLst>
          </p:cNvPr>
          <p:cNvGrpSpPr/>
          <p:nvPr/>
        </p:nvGrpSpPr>
        <p:grpSpPr>
          <a:xfrm flipH="1">
            <a:off x="5333225" y="2894355"/>
            <a:ext cx="694034" cy="320415"/>
            <a:chOff x="3384080" y="4058241"/>
            <a:chExt cx="609595" cy="320415"/>
          </a:xfrm>
        </p:grpSpPr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8A387DE8-6DAE-489D-8AC2-F47512A771C1}"/>
                </a:ext>
              </a:extLst>
            </p:cNvPr>
            <p:cNvSpPr/>
            <p:nvPr/>
          </p:nvSpPr>
          <p:spPr>
            <a:xfrm rot="10800000" flipH="1" flipV="1">
              <a:off x="3384080" y="4058241"/>
              <a:ext cx="397933" cy="142123"/>
            </a:xfrm>
            <a:custGeom>
              <a:avLst/>
              <a:gdLst>
                <a:gd name="connsiteX0" fmla="*/ 355600 w 355600"/>
                <a:gd name="connsiteY0" fmla="*/ 0 h 397933"/>
                <a:gd name="connsiteX1" fmla="*/ 0 w 355600"/>
                <a:gd name="connsiteY1" fmla="*/ 0 h 397933"/>
                <a:gd name="connsiteX2" fmla="*/ 8467 w 355600"/>
                <a:gd name="connsiteY2" fmla="*/ 397933 h 397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5600" h="397933">
                  <a:moveTo>
                    <a:pt x="355600" y="0"/>
                  </a:moveTo>
                  <a:lnTo>
                    <a:pt x="0" y="0"/>
                  </a:lnTo>
                  <a:lnTo>
                    <a:pt x="8467" y="397933"/>
                  </a:lnTo>
                </a:path>
              </a:pathLst>
            </a:custGeom>
            <a:noFill/>
            <a:ln>
              <a:solidFill>
                <a:schemeClr val="bg1"/>
              </a:solidFill>
              <a:head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8E41B0BE-8FA5-4648-A8E2-291F5A5A51CF}"/>
                </a:ext>
              </a:extLst>
            </p:cNvPr>
            <p:cNvSpPr txBox="1"/>
            <p:nvPr/>
          </p:nvSpPr>
          <p:spPr>
            <a:xfrm>
              <a:off x="3634108" y="4193990"/>
              <a:ext cx="359567" cy="184666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sz="1200" kern="100" dirty="0">
                  <a:solidFill>
                    <a:schemeClr val="bg1">
                      <a:lumMod val="50000"/>
                    </a:schemeClr>
                  </a:solidFill>
                  <a:effectLst/>
                  <a:latin typeface="+mn-ea"/>
                  <a:cs typeface="Times New Roman" panose="02020603050405020304" pitchFamily="18" charset="0"/>
                </a:rPr>
                <a:t>法国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2B13A047-90D0-4BEB-A8DB-998E8D8D7198}"/>
              </a:ext>
            </a:extLst>
          </p:cNvPr>
          <p:cNvGrpSpPr/>
          <p:nvPr/>
        </p:nvGrpSpPr>
        <p:grpSpPr>
          <a:xfrm>
            <a:off x="5869779" y="1669968"/>
            <a:ext cx="975497" cy="225963"/>
            <a:chOff x="3384080" y="3974401"/>
            <a:chExt cx="856814" cy="225963"/>
          </a:xfrm>
        </p:grpSpPr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4F023DDB-46FA-4F96-9B07-4C906D744924}"/>
                </a:ext>
              </a:extLst>
            </p:cNvPr>
            <p:cNvSpPr/>
            <p:nvPr/>
          </p:nvSpPr>
          <p:spPr>
            <a:xfrm rot="10800000" flipH="1" flipV="1">
              <a:off x="3384080" y="4058241"/>
              <a:ext cx="397933" cy="142123"/>
            </a:xfrm>
            <a:custGeom>
              <a:avLst/>
              <a:gdLst>
                <a:gd name="connsiteX0" fmla="*/ 355600 w 355600"/>
                <a:gd name="connsiteY0" fmla="*/ 0 h 397933"/>
                <a:gd name="connsiteX1" fmla="*/ 0 w 355600"/>
                <a:gd name="connsiteY1" fmla="*/ 0 h 397933"/>
                <a:gd name="connsiteX2" fmla="*/ 8467 w 355600"/>
                <a:gd name="connsiteY2" fmla="*/ 397933 h 397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5600" h="397933">
                  <a:moveTo>
                    <a:pt x="355600" y="0"/>
                  </a:moveTo>
                  <a:lnTo>
                    <a:pt x="0" y="0"/>
                  </a:lnTo>
                  <a:lnTo>
                    <a:pt x="8467" y="397933"/>
                  </a:lnTo>
                </a:path>
              </a:pathLst>
            </a:custGeom>
            <a:noFill/>
            <a:ln>
              <a:solidFill>
                <a:schemeClr val="bg1"/>
              </a:solidFill>
              <a:head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BA357219-4810-478A-A1E2-60215CF52C82}"/>
                </a:ext>
              </a:extLst>
            </p:cNvPr>
            <p:cNvSpPr txBox="1"/>
            <p:nvPr/>
          </p:nvSpPr>
          <p:spPr>
            <a:xfrm>
              <a:off x="3881327" y="3974401"/>
              <a:ext cx="359567" cy="184666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sz="1200" kern="100" dirty="0">
                  <a:solidFill>
                    <a:schemeClr val="bg1">
                      <a:lumMod val="50000"/>
                    </a:schemeClr>
                  </a:solidFill>
                  <a:effectLst/>
                  <a:latin typeface="+mn-ea"/>
                  <a:cs typeface="Times New Roman" panose="02020603050405020304" pitchFamily="18" charset="0"/>
                </a:rPr>
                <a:t>英国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F2BFF663-DD78-45F3-BB81-355DF9B4011A}"/>
              </a:ext>
            </a:extLst>
          </p:cNvPr>
          <p:cNvSpPr/>
          <p:nvPr/>
        </p:nvSpPr>
        <p:spPr>
          <a:xfrm rot="10800000" flipH="1" flipV="1">
            <a:off x="6351762" y="2164022"/>
            <a:ext cx="251936" cy="84284"/>
          </a:xfrm>
          <a:custGeom>
            <a:avLst/>
            <a:gdLst>
              <a:gd name="connsiteX0" fmla="*/ 355600 w 355600"/>
              <a:gd name="connsiteY0" fmla="*/ 0 h 397933"/>
              <a:gd name="connsiteX1" fmla="*/ 0 w 355600"/>
              <a:gd name="connsiteY1" fmla="*/ 0 h 397933"/>
              <a:gd name="connsiteX2" fmla="*/ 8467 w 355600"/>
              <a:gd name="connsiteY2" fmla="*/ 397933 h 397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5600" h="397933">
                <a:moveTo>
                  <a:pt x="355600" y="0"/>
                </a:moveTo>
                <a:lnTo>
                  <a:pt x="0" y="0"/>
                </a:lnTo>
                <a:lnTo>
                  <a:pt x="8467" y="397933"/>
                </a:lnTo>
              </a:path>
            </a:pathLst>
          </a:custGeom>
          <a:noFill/>
          <a:ln>
            <a:solidFill>
              <a:schemeClr val="bg1"/>
            </a:solidFill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0F818F1D-24FA-4731-BFAE-20CEF94FEC60}"/>
              </a:ext>
            </a:extLst>
          </p:cNvPr>
          <p:cNvSpPr txBox="1"/>
          <p:nvPr/>
        </p:nvSpPr>
        <p:spPr>
          <a:xfrm>
            <a:off x="6550521" y="2245332"/>
            <a:ext cx="325332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荷兰</a:t>
            </a: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id="{259617A3-9E1D-4D00-BDCD-86CEDB7124A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392390" y="1808693"/>
            <a:ext cx="2320939" cy="2443640"/>
          </a:xfrm>
          <a:custGeom>
            <a:avLst/>
            <a:gdLst>
              <a:gd name="connsiteX0" fmla="*/ 125128 w 5120640"/>
              <a:gd name="connsiteY0" fmla="*/ 0 h 6025415"/>
              <a:gd name="connsiteX1" fmla="*/ 202130 w 5120640"/>
              <a:gd name="connsiteY1" fmla="*/ 48127 h 6025415"/>
              <a:gd name="connsiteX2" fmla="*/ 539014 w 5120640"/>
              <a:gd name="connsiteY2" fmla="*/ 96253 h 6025415"/>
              <a:gd name="connsiteX3" fmla="*/ 808522 w 5120640"/>
              <a:gd name="connsiteY3" fmla="*/ 38501 h 6025415"/>
              <a:gd name="connsiteX4" fmla="*/ 924025 w 5120640"/>
              <a:gd name="connsiteY4" fmla="*/ 57752 h 6025415"/>
              <a:gd name="connsiteX5" fmla="*/ 1203157 w 5120640"/>
              <a:gd name="connsiteY5" fmla="*/ 9626 h 6025415"/>
              <a:gd name="connsiteX6" fmla="*/ 1636294 w 5120640"/>
              <a:gd name="connsiteY6" fmla="*/ 67377 h 6025415"/>
              <a:gd name="connsiteX7" fmla="*/ 2107932 w 5120640"/>
              <a:gd name="connsiteY7" fmla="*/ 28876 h 6025415"/>
              <a:gd name="connsiteX8" fmla="*/ 2550694 w 5120640"/>
              <a:gd name="connsiteY8" fmla="*/ 38501 h 6025415"/>
              <a:gd name="connsiteX9" fmla="*/ 2858703 w 5120640"/>
              <a:gd name="connsiteY9" fmla="*/ 77003 h 6025415"/>
              <a:gd name="connsiteX10" fmla="*/ 3108960 w 5120640"/>
              <a:gd name="connsiteY10" fmla="*/ 9626 h 6025415"/>
              <a:gd name="connsiteX11" fmla="*/ 3503595 w 5120640"/>
              <a:gd name="connsiteY11" fmla="*/ 67377 h 6025415"/>
              <a:gd name="connsiteX12" fmla="*/ 3850105 w 5120640"/>
              <a:gd name="connsiteY12" fmla="*/ 77003 h 6025415"/>
              <a:gd name="connsiteX13" fmla="*/ 4225490 w 5120640"/>
              <a:gd name="connsiteY13" fmla="*/ 19251 h 6025415"/>
              <a:gd name="connsiteX14" fmla="*/ 4581625 w 5120640"/>
              <a:gd name="connsiteY14" fmla="*/ 77003 h 6025415"/>
              <a:gd name="connsiteX15" fmla="*/ 4928134 w 5120640"/>
              <a:gd name="connsiteY15" fmla="*/ 57752 h 6025415"/>
              <a:gd name="connsiteX16" fmla="*/ 5120640 w 5120640"/>
              <a:gd name="connsiteY16" fmla="*/ 38501 h 6025415"/>
              <a:gd name="connsiteX17" fmla="*/ 5091764 w 5120640"/>
              <a:gd name="connsiteY17" fmla="*/ 298384 h 6025415"/>
              <a:gd name="connsiteX18" fmla="*/ 5005136 w 5120640"/>
              <a:gd name="connsiteY18" fmla="*/ 558266 h 6025415"/>
              <a:gd name="connsiteX19" fmla="*/ 5072513 w 5120640"/>
              <a:gd name="connsiteY19" fmla="*/ 760396 h 6025415"/>
              <a:gd name="connsiteX20" fmla="*/ 4995511 w 5120640"/>
              <a:gd name="connsiteY20" fmla="*/ 1193533 h 6025415"/>
              <a:gd name="connsiteX21" fmla="*/ 5082139 w 5120640"/>
              <a:gd name="connsiteY21" fmla="*/ 1857676 h 6025415"/>
              <a:gd name="connsiteX22" fmla="*/ 5091764 w 5120640"/>
              <a:gd name="connsiteY22" fmla="*/ 2415941 h 6025415"/>
              <a:gd name="connsiteX23" fmla="*/ 5053263 w 5120640"/>
              <a:gd name="connsiteY23" fmla="*/ 2868329 h 6025415"/>
              <a:gd name="connsiteX24" fmla="*/ 5111014 w 5120640"/>
              <a:gd name="connsiteY24" fmla="*/ 3118586 h 6025415"/>
              <a:gd name="connsiteX25" fmla="*/ 5043637 w 5120640"/>
              <a:gd name="connsiteY25" fmla="*/ 3792354 h 6025415"/>
              <a:gd name="connsiteX26" fmla="*/ 5120640 w 5120640"/>
              <a:gd name="connsiteY26" fmla="*/ 3859731 h 6025415"/>
              <a:gd name="connsiteX27" fmla="*/ 5024387 w 5120640"/>
              <a:gd name="connsiteY27" fmla="*/ 3907857 h 6025415"/>
              <a:gd name="connsiteX28" fmla="*/ 5053263 w 5120640"/>
              <a:gd name="connsiteY28" fmla="*/ 4244741 h 6025415"/>
              <a:gd name="connsiteX29" fmla="*/ 5101389 w 5120640"/>
              <a:gd name="connsiteY29" fmla="*/ 4600876 h 6025415"/>
              <a:gd name="connsiteX30" fmla="*/ 5072513 w 5120640"/>
              <a:gd name="connsiteY30" fmla="*/ 4726005 h 6025415"/>
              <a:gd name="connsiteX31" fmla="*/ 5053263 w 5120640"/>
              <a:gd name="connsiteY31" fmla="*/ 4822257 h 6025415"/>
              <a:gd name="connsiteX32" fmla="*/ 5111014 w 5120640"/>
              <a:gd name="connsiteY32" fmla="*/ 4976261 h 6025415"/>
              <a:gd name="connsiteX33" fmla="*/ 5043637 w 5120640"/>
              <a:gd name="connsiteY33" fmla="*/ 5265019 h 6025415"/>
              <a:gd name="connsiteX34" fmla="*/ 5101389 w 5120640"/>
              <a:gd name="connsiteY34" fmla="*/ 5659655 h 6025415"/>
              <a:gd name="connsiteX35" fmla="*/ 5082139 w 5120640"/>
              <a:gd name="connsiteY35" fmla="*/ 5909912 h 6025415"/>
              <a:gd name="connsiteX36" fmla="*/ 4918509 w 5120640"/>
              <a:gd name="connsiteY36" fmla="*/ 5986914 h 6025415"/>
              <a:gd name="connsiteX37" fmla="*/ 4716379 w 5120640"/>
              <a:gd name="connsiteY37" fmla="*/ 5948413 h 6025415"/>
              <a:gd name="connsiteX38" fmla="*/ 4437246 w 5120640"/>
              <a:gd name="connsiteY38" fmla="*/ 5977289 h 6025415"/>
              <a:gd name="connsiteX39" fmla="*/ 3619099 w 5120640"/>
              <a:gd name="connsiteY39" fmla="*/ 5938788 h 6025415"/>
              <a:gd name="connsiteX40" fmla="*/ 2964581 w 5120640"/>
              <a:gd name="connsiteY40" fmla="*/ 6006165 h 6025415"/>
              <a:gd name="connsiteX41" fmla="*/ 2464067 w 5120640"/>
              <a:gd name="connsiteY41" fmla="*/ 5977289 h 6025415"/>
              <a:gd name="connsiteX42" fmla="*/ 1867301 w 5120640"/>
              <a:gd name="connsiteY42" fmla="*/ 6015790 h 6025415"/>
              <a:gd name="connsiteX43" fmla="*/ 1703671 w 5120640"/>
              <a:gd name="connsiteY43" fmla="*/ 5929163 h 6025415"/>
              <a:gd name="connsiteX44" fmla="*/ 1607419 w 5120640"/>
              <a:gd name="connsiteY44" fmla="*/ 6015790 h 6025415"/>
              <a:gd name="connsiteX45" fmla="*/ 1337911 w 5120640"/>
              <a:gd name="connsiteY45" fmla="*/ 6006165 h 6025415"/>
              <a:gd name="connsiteX46" fmla="*/ 962526 w 5120640"/>
              <a:gd name="connsiteY46" fmla="*/ 6025415 h 6025415"/>
              <a:gd name="connsiteX47" fmla="*/ 625642 w 5120640"/>
              <a:gd name="connsiteY47" fmla="*/ 5967664 h 6025415"/>
              <a:gd name="connsiteX48" fmla="*/ 240631 w 5120640"/>
              <a:gd name="connsiteY48" fmla="*/ 6025415 h 6025415"/>
              <a:gd name="connsiteX49" fmla="*/ 67376 w 5120640"/>
              <a:gd name="connsiteY49" fmla="*/ 5967664 h 6025415"/>
              <a:gd name="connsiteX50" fmla="*/ 96252 w 5120640"/>
              <a:gd name="connsiteY50" fmla="*/ 5659655 h 6025415"/>
              <a:gd name="connsiteX51" fmla="*/ 134753 w 5120640"/>
              <a:gd name="connsiteY51" fmla="*/ 5515276 h 6025415"/>
              <a:gd name="connsiteX52" fmla="*/ 86627 w 5120640"/>
              <a:gd name="connsiteY52" fmla="*/ 5322771 h 6025415"/>
              <a:gd name="connsiteX53" fmla="*/ 134753 w 5120640"/>
              <a:gd name="connsiteY53" fmla="*/ 5034013 h 6025415"/>
              <a:gd name="connsiteX54" fmla="*/ 77002 w 5120640"/>
              <a:gd name="connsiteY54" fmla="*/ 4822257 h 6025415"/>
              <a:gd name="connsiteX55" fmla="*/ 48126 w 5120640"/>
              <a:gd name="connsiteY55" fmla="*/ 4658628 h 6025415"/>
              <a:gd name="connsiteX56" fmla="*/ 96252 w 5120640"/>
              <a:gd name="connsiteY56" fmla="*/ 4427621 h 6025415"/>
              <a:gd name="connsiteX57" fmla="*/ 77002 w 5120640"/>
              <a:gd name="connsiteY57" fmla="*/ 4244741 h 6025415"/>
              <a:gd name="connsiteX58" fmla="*/ 28875 w 5120640"/>
              <a:gd name="connsiteY58" fmla="*/ 4090737 h 6025415"/>
              <a:gd name="connsiteX59" fmla="*/ 125128 w 5120640"/>
              <a:gd name="connsiteY59" fmla="*/ 3917483 h 6025415"/>
              <a:gd name="connsiteX60" fmla="*/ 67376 w 5120640"/>
              <a:gd name="connsiteY60" fmla="*/ 3657600 h 6025415"/>
              <a:gd name="connsiteX61" fmla="*/ 96252 w 5120640"/>
              <a:gd name="connsiteY61" fmla="*/ 3407344 h 6025415"/>
              <a:gd name="connsiteX62" fmla="*/ 67376 w 5120640"/>
              <a:gd name="connsiteY62" fmla="*/ 2926080 h 6025415"/>
              <a:gd name="connsiteX63" fmla="*/ 115503 w 5120640"/>
              <a:gd name="connsiteY63" fmla="*/ 2733575 h 6025415"/>
              <a:gd name="connsiteX64" fmla="*/ 57751 w 5120640"/>
              <a:gd name="connsiteY64" fmla="*/ 2531445 h 6025415"/>
              <a:gd name="connsiteX65" fmla="*/ 115503 w 5120640"/>
              <a:gd name="connsiteY65" fmla="*/ 1992430 h 6025415"/>
              <a:gd name="connsiteX66" fmla="*/ 48126 w 5120640"/>
              <a:gd name="connsiteY66" fmla="*/ 1799925 h 6025415"/>
              <a:gd name="connsiteX67" fmla="*/ 96252 w 5120640"/>
              <a:gd name="connsiteY67" fmla="*/ 1347537 h 6025415"/>
              <a:gd name="connsiteX68" fmla="*/ 0 w 5120640"/>
              <a:gd name="connsiteY68" fmla="*/ 818148 h 6025415"/>
              <a:gd name="connsiteX69" fmla="*/ 115503 w 5120640"/>
              <a:gd name="connsiteY69" fmla="*/ 394636 h 6025415"/>
              <a:gd name="connsiteX70" fmla="*/ 77002 w 5120640"/>
              <a:gd name="connsiteY70" fmla="*/ 144379 h 6025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5120640" h="6025415">
                <a:moveTo>
                  <a:pt x="125128" y="0"/>
                </a:moveTo>
                <a:lnTo>
                  <a:pt x="202130" y="48127"/>
                </a:lnTo>
                <a:lnTo>
                  <a:pt x="539014" y="96253"/>
                </a:lnTo>
                <a:lnTo>
                  <a:pt x="808522" y="38501"/>
                </a:lnTo>
                <a:lnTo>
                  <a:pt x="924025" y="57752"/>
                </a:lnTo>
                <a:lnTo>
                  <a:pt x="1203157" y="9626"/>
                </a:lnTo>
                <a:lnTo>
                  <a:pt x="1636294" y="67377"/>
                </a:lnTo>
                <a:lnTo>
                  <a:pt x="2107932" y="28876"/>
                </a:lnTo>
                <a:lnTo>
                  <a:pt x="2550694" y="38501"/>
                </a:lnTo>
                <a:lnTo>
                  <a:pt x="2858703" y="77003"/>
                </a:lnTo>
                <a:lnTo>
                  <a:pt x="3108960" y="9626"/>
                </a:lnTo>
                <a:lnTo>
                  <a:pt x="3503595" y="67377"/>
                </a:lnTo>
                <a:lnTo>
                  <a:pt x="3850105" y="77003"/>
                </a:lnTo>
                <a:lnTo>
                  <a:pt x="4225490" y="19251"/>
                </a:lnTo>
                <a:lnTo>
                  <a:pt x="4581625" y="77003"/>
                </a:lnTo>
                <a:lnTo>
                  <a:pt x="4928134" y="57752"/>
                </a:lnTo>
                <a:lnTo>
                  <a:pt x="5120640" y="38501"/>
                </a:lnTo>
                <a:lnTo>
                  <a:pt x="5091764" y="298384"/>
                </a:lnTo>
                <a:lnTo>
                  <a:pt x="5005136" y="558266"/>
                </a:lnTo>
                <a:lnTo>
                  <a:pt x="5072513" y="760396"/>
                </a:lnTo>
                <a:lnTo>
                  <a:pt x="4995511" y="1193533"/>
                </a:lnTo>
                <a:lnTo>
                  <a:pt x="5082139" y="1857676"/>
                </a:lnTo>
                <a:lnTo>
                  <a:pt x="5091764" y="2415941"/>
                </a:lnTo>
                <a:lnTo>
                  <a:pt x="5053263" y="2868329"/>
                </a:lnTo>
                <a:lnTo>
                  <a:pt x="5111014" y="3118586"/>
                </a:lnTo>
                <a:lnTo>
                  <a:pt x="5043637" y="3792354"/>
                </a:lnTo>
                <a:lnTo>
                  <a:pt x="5120640" y="3859731"/>
                </a:lnTo>
                <a:lnTo>
                  <a:pt x="5024387" y="3907857"/>
                </a:lnTo>
                <a:lnTo>
                  <a:pt x="5053263" y="4244741"/>
                </a:lnTo>
                <a:lnTo>
                  <a:pt x="5101389" y="4600876"/>
                </a:lnTo>
                <a:lnTo>
                  <a:pt x="5072513" y="4726005"/>
                </a:lnTo>
                <a:lnTo>
                  <a:pt x="5053263" y="4822257"/>
                </a:lnTo>
                <a:lnTo>
                  <a:pt x="5111014" y="4976261"/>
                </a:lnTo>
                <a:lnTo>
                  <a:pt x="5043637" y="5265019"/>
                </a:lnTo>
                <a:lnTo>
                  <a:pt x="5101389" y="5659655"/>
                </a:lnTo>
                <a:lnTo>
                  <a:pt x="5082139" y="5909912"/>
                </a:lnTo>
                <a:lnTo>
                  <a:pt x="4918509" y="5986914"/>
                </a:lnTo>
                <a:lnTo>
                  <a:pt x="4716379" y="5948413"/>
                </a:lnTo>
                <a:lnTo>
                  <a:pt x="4437246" y="5977289"/>
                </a:lnTo>
                <a:lnTo>
                  <a:pt x="3619099" y="5938788"/>
                </a:lnTo>
                <a:lnTo>
                  <a:pt x="2964581" y="6006165"/>
                </a:lnTo>
                <a:lnTo>
                  <a:pt x="2464067" y="5977289"/>
                </a:lnTo>
                <a:lnTo>
                  <a:pt x="1867301" y="6015790"/>
                </a:lnTo>
                <a:lnTo>
                  <a:pt x="1703671" y="5929163"/>
                </a:lnTo>
                <a:lnTo>
                  <a:pt x="1607419" y="6015790"/>
                </a:lnTo>
                <a:lnTo>
                  <a:pt x="1337911" y="6006165"/>
                </a:lnTo>
                <a:lnTo>
                  <a:pt x="962526" y="6025415"/>
                </a:lnTo>
                <a:lnTo>
                  <a:pt x="625642" y="5967664"/>
                </a:lnTo>
                <a:lnTo>
                  <a:pt x="240631" y="6025415"/>
                </a:lnTo>
                <a:lnTo>
                  <a:pt x="67376" y="5967664"/>
                </a:lnTo>
                <a:lnTo>
                  <a:pt x="96252" y="5659655"/>
                </a:lnTo>
                <a:lnTo>
                  <a:pt x="134753" y="5515276"/>
                </a:lnTo>
                <a:lnTo>
                  <a:pt x="86627" y="5322771"/>
                </a:lnTo>
                <a:lnTo>
                  <a:pt x="134753" y="5034013"/>
                </a:lnTo>
                <a:lnTo>
                  <a:pt x="77002" y="4822257"/>
                </a:lnTo>
                <a:lnTo>
                  <a:pt x="48126" y="4658628"/>
                </a:lnTo>
                <a:lnTo>
                  <a:pt x="96252" y="4427621"/>
                </a:lnTo>
                <a:lnTo>
                  <a:pt x="77002" y="4244741"/>
                </a:lnTo>
                <a:lnTo>
                  <a:pt x="28875" y="4090737"/>
                </a:lnTo>
                <a:lnTo>
                  <a:pt x="125128" y="3917483"/>
                </a:lnTo>
                <a:lnTo>
                  <a:pt x="67376" y="3657600"/>
                </a:lnTo>
                <a:lnTo>
                  <a:pt x="96252" y="3407344"/>
                </a:lnTo>
                <a:lnTo>
                  <a:pt x="67376" y="2926080"/>
                </a:lnTo>
                <a:lnTo>
                  <a:pt x="115503" y="2733575"/>
                </a:lnTo>
                <a:lnTo>
                  <a:pt x="57751" y="2531445"/>
                </a:lnTo>
                <a:lnTo>
                  <a:pt x="115503" y="1992430"/>
                </a:lnTo>
                <a:lnTo>
                  <a:pt x="48126" y="1799925"/>
                </a:lnTo>
                <a:lnTo>
                  <a:pt x="96252" y="1347537"/>
                </a:lnTo>
                <a:lnTo>
                  <a:pt x="0" y="818148"/>
                </a:lnTo>
                <a:lnTo>
                  <a:pt x="115503" y="394636"/>
                </a:lnTo>
                <a:lnTo>
                  <a:pt x="77002" y="144379"/>
                </a:lnTo>
                <a:close/>
              </a:path>
            </a:pathLst>
          </a:custGeom>
          <a:effectLst>
            <a:outerShdw blurRad="50800" dist="38100" dir="2700000" algn="tl" rotWithShape="0">
              <a:schemeClr val="bg1">
                <a:lumMod val="50000"/>
                <a:alpha val="20000"/>
              </a:schemeClr>
            </a:outerShdw>
          </a:effectLst>
        </p:spPr>
      </p:pic>
      <p:sp>
        <p:nvSpPr>
          <p:cNvPr id="29" name="矩形 28">
            <a:extLst>
              <a:ext uri="{FF2B5EF4-FFF2-40B4-BE49-F238E27FC236}">
                <a16:creationId xmlns:a16="http://schemas.microsoft.com/office/drawing/2014/main" id="{891352D8-DF63-447A-AB6F-5CD1BC560C38}"/>
              </a:ext>
            </a:extLst>
          </p:cNvPr>
          <p:cNvSpPr/>
          <p:nvPr/>
        </p:nvSpPr>
        <p:spPr>
          <a:xfrm>
            <a:off x="9639795" y="1990270"/>
            <a:ext cx="1905000" cy="2013857"/>
          </a:xfrm>
          <a:prstGeom prst="rect">
            <a:avLst/>
          </a:prstGeom>
          <a:solidFill>
            <a:srgbClr val="F1EA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形 29" descr="鞋印">
            <a:extLst>
              <a:ext uri="{FF2B5EF4-FFF2-40B4-BE49-F238E27FC236}">
                <a16:creationId xmlns:a16="http://schemas.microsoft.com/office/drawing/2014/main" id="{A37F3DBF-D2BB-4C49-9DD2-950688220A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5400000">
            <a:off x="10135095" y="3573710"/>
            <a:ext cx="914400" cy="914400"/>
          </a:xfrm>
          <a:prstGeom prst="rect">
            <a:avLst/>
          </a:prstGeom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id="{08AF8F3D-160E-4036-A965-9AC8FBC842F1}"/>
              </a:ext>
            </a:extLst>
          </p:cNvPr>
          <p:cNvSpPr txBox="1"/>
          <p:nvPr/>
        </p:nvSpPr>
        <p:spPr>
          <a:xfrm>
            <a:off x="10038297" y="159001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1">
                    <a:lumMod val="25000"/>
                  </a:schemeClr>
                </a:solidFill>
                <a:latin typeface="+mj-ea"/>
                <a:ea typeface="+mj-ea"/>
              </a:rPr>
              <a:t>晚年时期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AED3D425-AA80-48F9-A0F9-29548756A3FC}"/>
              </a:ext>
            </a:extLst>
          </p:cNvPr>
          <p:cNvGrpSpPr/>
          <p:nvPr/>
        </p:nvGrpSpPr>
        <p:grpSpPr>
          <a:xfrm>
            <a:off x="10029378" y="2221576"/>
            <a:ext cx="1198486" cy="1543950"/>
            <a:chOff x="3617980" y="2563835"/>
            <a:chExt cx="1916191" cy="2468534"/>
          </a:xfrm>
          <a:blipFill>
            <a:blip r:embed="rId10"/>
            <a:stretch>
              <a:fillRect/>
            </a:stretch>
          </a:blipFill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00219D28-283C-442B-9E84-74A6A363ADCD}"/>
                </a:ext>
              </a:extLst>
            </p:cNvPr>
            <p:cNvSpPr/>
            <p:nvPr/>
          </p:nvSpPr>
          <p:spPr>
            <a:xfrm>
              <a:off x="3617980" y="2563835"/>
              <a:ext cx="680614" cy="1107306"/>
            </a:xfrm>
            <a:custGeom>
              <a:avLst/>
              <a:gdLst>
                <a:gd name="connsiteX0" fmla="*/ 49825 w 247650"/>
                <a:gd name="connsiteY0" fmla="*/ 204612 h 402907"/>
                <a:gd name="connsiteX1" fmla="*/ 35538 w 247650"/>
                <a:gd name="connsiteY1" fmla="*/ 236044 h 402907"/>
                <a:gd name="connsiteX2" fmla="*/ 15536 w 247650"/>
                <a:gd name="connsiteY2" fmla="*/ 226519 h 402907"/>
                <a:gd name="connsiteX3" fmla="*/ -657 w 247650"/>
                <a:gd name="connsiteY3" fmla="*/ 227472 h 402907"/>
                <a:gd name="connsiteX4" fmla="*/ 5058 w 247650"/>
                <a:gd name="connsiteY4" fmla="*/ 202707 h 402907"/>
                <a:gd name="connsiteX5" fmla="*/ -657 w 247650"/>
                <a:gd name="connsiteY5" fmla="*/ 177942 h 402907"/>
                <a:gd name="connsiteX6" fmla="*/ 22203 w 247650"/>
                <a:gd name="connsiteY6" fmla="*/ 176037 h 402907"/>
                <a:gd name="connsiteX7" fmla="*/ 121263 w 247650"/>
                <a:gd name="connsiteY7" fmla="*/ 6492 h 402907"/>
                <a:gd name="connsiteX8" fmla="*/ 92688 w 247650"/>
                <a:gd name="connsiteY8" fmla="*/ 60784 h 402907"/>
                <a:gd name="connsiteX9" fmla="*/ 120311 w 247650"/>
                <a:gd name="connsiteY9" fmla="*/ 54117 h 402907"/>
                <a:gd name="connsiteX10" fmla="*/ 149838 w 247650"/>
                <a:gd name="connsiteY10" fmla="*/ 54117 h 402907"/>
                <a:gd name="connsiteX11" fmla="*/ 143171 w 247650"/>
                <a:gd name="connsiteY11" fmla="*/ 94122 h 402907"/>
                <a:gd name="connsiteX12" fmla="*/ 119358 w 247650"/>
                <a:gd name="connsiteY12" fmla="*/ 136984 h 402907"/>
                <a:gd name="connsiteX13" fmla="*/ 146980 w 247650"/>
                <a:gd name="connsiteY13" fmla="*/ 139842 h 402907"/>
                <a:gd name="connsiteX14" fmla="*/ 148886 w 247650"/>
                <a:gd name="connsiteY14" fmla="*/ 144604 h 402907"/>
                <a:gd name="connsiteX15" fmla="*/ 172698 w 247650"/>
                <a:gd name="connsiteY15" fmla="*/ 199850 h 402907"/>
                <a:gd name="connsiteX16" fmla="*/ 190796 w 247650"/>
                <a:gd name="connsiteY16" fmla="*/ 207469 h 402907"/>
                <a:gd name="connsiteX17" fmla="*/ 206988 w 247650"/>
                <a:gd name="connsiteY17" fmla="*/ 258904 h 402907"/>
                <a:gd name="connsiteX18" fmla="*/ 214608 w 247650"/>
                <a:gd name="connsiteY18" fmla="*/ 276050 h 402907"/>
                <a:gd name="connsiteX19" fmla="*/ 246993 w 247650"/>
                <a:gd name="connsiteY19" fmla="*/ 284622 h 402907"/>
                <a:gd name="connsiteX20" fmla="*/ 244136 w 247650"/>
                <a:gd name="connsiteY20" fmla="*/ 312244 h 402907"/>
                <a:gd name="connsiteX21" fmla="*/ 230800 w 247650"/>
                <a:gd name="connsiteY21" fmla="*/ 324627 h 402907"/>
                <a:gd name="connsiteX22" fmla="*/ 241278 w 247650"/>
                <a:gd name="connsiteY22" fmla="*/ 346535 h 402907"/>
                <a:gd name="connsiteX23" fmla="*/ 217466 w 247650"/>
                <a:gd name="connsiteY23" fmla="*/ 368442 h 402907"/>
                <a:gd name="connsiteX24" fmla="*/ 181271 w 247650"/>
                <a:gd name="connsiteY24" fmla="*/ 368442 h 402907"/>
                <a:gd name="connsiteX25" fmla="*/ 135550 w 247650"/>
                <a:gd name="connsiteY25" fmla="*/ 379872 h 402907"/>
                <a:gd name="connsiteX26" fmla="*/ 123168 w 247650"/>
                <a:gd name="connsiteY26" fmla="*/ 371300 h 402907"/>
                <a:gd name="connsiteX27" fmla="*/ 105071 w 247650"/>
                <a:gd name="connsiteY27" fmla="*/ 391302 h 402907"/>
                <a:gd name="connsiteX28" fmla="*/ 80305 w 247650"/>
                <a:gd name="connsiteY28" fmla="*/ 386539 h 402907"/>
                <a:gd name="connsiteX29" fmla="*/ 61255 w 247650"/>
                <a:gd name="connsiteY29" fmla="*/ 402732 h 402907"/>
                <a:gd name="connsiteX30" fmla="*/ 46968 w 247650"/>
                <a:gd name="connsiteY30" fmla="*/ 394160 h 402907"/>
                <a:gd name="connsiteX31" fmla="*/ 86021 w 247650"/>
                <a:gd name="connsiteY31" fmla="*/ 349392 h 402907"/>
                <a:gd name="connsiteX32" fmla="*/ 109833 w 247650"/>
                <a:gd name="connsiteY32" fmla="*/ 339867 h 402907"/>
                <a:gd name="connsiteX33" fmla="*/ 109833 w 247650"/>
                <a:gd name="connsiteY33" fmla="*/ 339867 h 402907"/>
                <a:gd name="connsiteX34" fmla="*/ 67923 w 247650"/>
                <a:gd name="connsiteY34" fmla="*/ 332247 h 402907"/>
                <a:gd name="connsiteX35" fmla="*/ 60303 w 247650"/>
                <a:gd name="connsiteY35" fmla="*/ 315102 h 402907"/>
                <a:gd name="connsiteX36" fmla="*/ 87925 w 247650"/>
                <a:gd name="connsiteY36" fmla="*/ 301767 h 402907"/>
                <a:gd name="connsiteX37" fmla="*/ 73638 w 247650"/>
                <a:gd name="connsiteY37" fmla="*/ 277954 h 402907"/>
                <a:gd name="connsiteX38" fmla="*/ 78400 w 247650"/>
                <a:gd name="connsiteY38" fmla="*/ 248427 h 402907"/>
                <a:gd name="connsiteX39" fmla="*/ 118405 w 247650"/>
                <a:gd name="connsiteY39" fmla="*/ 252237 h 402907"/>
                <a:gd name="connsiteX40" fmla="*/ 118405 w 247650"/>
                <a:gd name="connsiteY40" fmla="*/ 252237 h 402907"/>
                <a:gd name="connsiteX41" fmla="*/ 122216 w 247650"/>
                <a:gd name="connsiteY41" fmla="*/ 225567 h 402907"/>
                <a:gd name="connsiteX42" fmla="*/ 104118 w 247650"/>
                <a:gd name="connsiteY42" fmla="*/ 196992 h 402907"/>
                <a:gd name="connsiteX43" fmla="*/ 104118 w 247650"/>
                <a:gd name="connsiteY43" fmla="*/ 196039 h 402907"/>
                <a:gd name="connsiteX44" fmla="*/ 71733 w 247650"/>
                <a:gd name="connsiteY44" fmla="*/ 187467 h 402907"/>
                <a:gd name="connsiteX45" fmla="*/ 65066 w 247650"/>
                <a:gd name="connsiteY45" fmla="*/ 175084 h 402907"/>
                <a:gd name="connsiteX46" fmla="*/ 74591 w 247650"/>
                <a:gd name="connsiteY46" fmla="*/ 154129 h 402907"/>
                <a:gd name="connsiteX47" fmla="*/ 66018 w 247650"/>
                <a:gd name="connsiteY47" fmla="*/ 140794 h 402907"/>
                <a:gd name="connsiteX48" fmla="*/ 51730 w 247650"/>
                <a:gd name="connsiteY48" fmla="*/ 162702 h 402907"/>
                <a:gd name="connsiteX49" fmla="*/ 49825 w 247650"/>
                <a:gd name="connsiteY49" fmla="*/ 116982 h 402907"/>
                <a:gd name="connsiteX50" fmla="*/ 36491 w 247650"/>
                <a:gd name="connsiteY50" fmla="*/ 92217 h 402907"/>
                <a:gd name="connsiteX51" fmla="*/ 46016 w 247650"/>
                <a:gd name="connsiteY51" fmla="*/ 40782 h 402907"/>
                <a:gd name="connsiteX52" fmla="*/ 66971 w 247650"/>
                <a:gd name="connsiteY52" fmla="*/ -175 h 402907"/>
                <a:gd name="connsiteX53" fmla="*/ 87925 w 247650"/>
                <a:gd name="connsiteY53" fmla="*/ 3634 h 402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247650" h="402907">
                  <a:moveTo>
                    <a:pt x="49825" y="204612"/>
                  </a:moveTo>
                  <a:lnTo>
                    <a:pt x="35538" y="236044"/>
                  </a:lnTo>
                  <a:lnTo>
                    <a:pt x="15536" y="226519"/>
                  </a:lnTo>
                  <a:lnTo>
                    <a:pt x="-657" y="227472"/>
                  </a:lnTo>
                  <a:lnTo>
                    <a:pt x="5058" y="202707"/>
                  </a:lnTo>
                  <a:lnTo>
                    <a:pt x="-657" y="177942"/>
                  </a:lnTo>
                  <a:lnTo>
                    <a:pt x="22203" y="176037"/>
                  </a:lnTo>
                  <a:close/>
                  <a:moveTo>
                    <a:pt x="121263" y="6492"/>
                  </a:moveTo>
                  <a:lnTo>
                    <a:pt x="92688" y="60784"/>
                  </a:lnTo>
                  <a:lnTo>
                    <a:pt x="120311" y="54117"/>
                  </a:lnTo>
                  <a:lnTo>
                    <a:pt x="149838" y="54117"/>
                  </a:lnTo>
                  <a:lnTo>
                    <a:pt x="143171" y="94122"/>
                  </a:lnTo>
                  <a:lnTo>
                    <a:pt x="119358" y="136984"/>
                  </a:lnTo>
                  <a:lnTo>
                    <a:pt x="146980" y="139842"/>
                  </a:lnTo>
                  <a:lnTo>
                    <a:pt x="148886" y="144604"/>
                  </a:lnTo>
                  <a:lnTo>
                    <a:pt x="172698" y="199850"/>
                  </a:lnTo>
                  <a:lnTo>
                    <a:pt x="190796" y="207469"/>
                  </a:lnTo>
                  <a:lnTo>
                    <a:pt x="206988" y="258904"/>
                  </a:lnTo>
                  <a:lnTo>
                    <a:pt x="214608" y="276050"/>
                  </a:lnTo>
                  <a:lnTo>
                    <a:pt x="246993" y="284622"/>
                  </a:lnTo>
                  <a:lnTo>
                    <a:pt x="244136" y="312244"/>
                  </a:lnTo>
                  <a:lnTo>
                    <a:pt x="230800" y="324627"/>
                  </a:lnTo>
                  <a:lnTo>
                    <a:pt x="241278" y="346535"/>
                  </a:lnTo>
                  <a:lnTo>
                    <a:pt x="217466" y="368442"/>
                  </a:lnTo>
                  <a:lnTo>
                    <a:pt x="181271" y="368442"/>
                  </a:lnTo>
                  <a:lnTo>
                    <a:pt x="135550" y="379872"/>
                  </a:lnTo>
                  <a:lnTo>
                    <a:pt x="123168" y="371300"/>
                  </a:lnTo>
                  <a:lnTo>
                    <a:pt x="105071" y="391302"/>
                  </a:lnTo>
                  <a:lnTo>
                    <a:pt x="80305" y="386539"/>
                  </a:lnTo>
                  <a:lnTo>
                    <a:pt x="61255" y="402732"/>
                  </a:lnTo>
                  <a:lnTo>
                    <a:pt x="46968" y="394160"/>
                  </a:lnTo>
                  <a:lnTo>
                    <a:pt x="86021" y="349392"/>
                  </a:lnTo>
                  <a:lnTo>
                    <a:pt x="109833" y="339867"/>
                  </a:lnTo>
                  <a:lnTo>
                    <a:pt x="109833" y="339867"/>
                  </a:lnTo>
                  <a:lnTo>
                    <a:pt x="67923" y="332247"/>
                  </a:lnTo>
                  <a:lnTo>
                    <a:pt x="60303" y="315102"/>
                  </a:lnTo>
                  <a:lnTo>
                    <a:pt x="87925" y="301767"/>
                  </a:lnTo>
                  <a:lnTo>
                    <a:pt x="73638" y="277954"/>
                  </a:lnTo>
                  <a:lnTo>
                    <a:pt x="78400" y="248427"/>
                  </a:lnTo>
                  <a:lnTo>
                    <a:pt x="118405" y="252237"/>
                  </a:lnTo>
                  <a:lnTo>
                    <a:pt x="118405" y="252237"/>
                  </a:lnTo>
                  <a:lnTo>
                    <a:pt x="122216" y="225567"/>
                  </a:lnTo>
                  <a:lnTo>
                    <a:pt x="104118" y="196992"/>
                  </a:lnTo>
                  <a:lnTo>
                    <a:pt x="104118" y="196039"/>
                  </a:lnTo>
                  <a:lnTo>
                    <a:pt x="71733" y="187467"/>
                  </a:lnTo>
                  <a:lnTo>
                    <a:pt x="65066" y="175084"/>
                  </a:lnTo>
                  <a:lnTo>
                    <a:pt x="74591" y="154129"/>
                  </a:lnTo>
                  <a:lnTo>
                    <a:pt x="66018" y="140794"/>
                  </a:lnTo>
                  <a:lnTo>
                    <a:pt x="51730" y="162702"/>
                  </a:lnTo>
                  <a:lnTo>
                    <a:pt x="49825" y="116982"/>
                  </a:lnTo>
                  <a:lnTo>
                    <a:pt x="36491" y="92217"/>
                  </a:lnTo>
                  <a:lnTo>
                    <a:pt x="46016" y="40782"/>
                  </a:lnTo>
                  <a:lnTo>
                    <a:pt x="66971" y="-175"/>
                  </a:lnTo>
                  <a:lnTo>
                    <a:pt x="87925" y="3634"/>
                  </a:lnTo>
                  <a:close/>
                </a:path>
              </a:pathLst>
            </a:custGeom>
            <a:grpFill/>
            <a:ln w="381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B4108F00-ABF5-4C77-BD23-0AA9082E09C9}"/>
                </a:ext>
              </a:extLst>
            </p:cNvPr>
            <p:cNvSpPr/>
            <p:nvPr/>
          </p:nvSpPr>
          <p:spPr>
            <a:xfrm>
              <a:off x="3835252" y="3542872"/>
              <a:ext cx="1041864" cy="1039244"/>
            </a:xfrm>
            <a:custGeom>
              <a:avLst/>
              <a:gdLst>
                <a:gd name="connsiteX0" fmla="*/ 378438 w 379095"/>
                <a:gd name="connsiteY0" fmla="*/ 350344 h 378142"/>
                <a:gd name="connsiteX1" fmla="*/ 369866 w 379095"/>
                <a:gd name="connsiteY1" fmla="*/ 377967 h 378142"/>
                <a:gd name="connsiteX2" fmla="*/ 357483 w 379095"/>
                <a:gd name="connsiteY2" fmla="*/ 370347 h 378142"/>
                <a:gd name="connsiteX3" fmla="*/ 350816 w 379095"/>
                <a:gd name="connsiteY3" fmla="*/ 346535 h 378142"/>
                <a:gd name="connsiteX4" fmla="*/ 356530 w 379095"/>
                <a:gd name="connsiteY4" fmla="*/ 333200 h 378142"/>
                <a:gd name="connsiteX5" fmla="*/ 373676 w 379095"/>
                <a:gd name="connsiteY5" fmla="*/ 318912 h 378142"/>
                <a:gd name="connsiteX6" fmla="*/ 218418 w 379095"/>
                <a:gd name="connsiteY6" fmla="*/ 32209 h 378142"/>
                <a:gd name="connsiteX7" fmla="*/ 237468 w 379095"/>
                <a:gd name="connsiteY7" fmla="*/ 52212 h 378142"/>
                <a:gd name="connsiteX8" fmla="*/ 250803 w 379095"/>
                <a:gd name="connsiteY8" fmla="*/ 49354 h 378142"/>
                <a:gd name="connsiteX9" fmla="*/ 274616 w 379095"/>
                <a:gd name="connsiteY9" fmla="*/ 68404 h 378142"/>
                <a:gd name="connsiteX10" fmla="*/ 280330 w 379095"/>
                <a:gd name="connsiteY10" fmla="*/ 72215 h 378142"/>
                <a:gd name="connsiteX11" fmla="*/ 287951 w 379095"/>
                <a:gd name="connsiteY11" fmla="*/ 71262 h 378142"/>
                <a:gd name="connsiteX12" fmla="*/ 300333 w 379095"/>
                <a:gd name="connsiteY12" fmla="*/ 81740 h 378142"/>
                <a:gd name="connsiteX13" fmla="*/ 339386 w 379095"/>
                <a:gd name="connsiteY13" fmla="*/ 89359 h 378142"/>
                <a:gd name="connsiteX14" fmla="*/ 326051 w 379095"/>
                <a:gd name="connsiteY14" fmla="*/ 116982 h 378142"/>
                <a:gd name="connsiteX15" fmla="*/ 322241 w 379095"/>
                <a:gd name="connsiteY15" fmla="*/ 145557 h 378142"/>
                <a:gd name="connsiteX16" fmla="*/ 314621 w 379095"/>
                <a:gd name="connsiteY16" fmla="*/ 152225 h 378142"/>
                <a:gd name="connsiteX17" fmla="*/ 302238 w 379095"/>
                <a:gd name="connsiteY17" fmla="*/ 148415 h 378142"/>
                <a:gd name="connsiteX18" fmla="*/ 303191 w 379095"/>
                <a:gd name="connsiteY18" fmla="*/ 158892 h 378142"/>
                <a:gd name="connsiteX19" fmla="*/ 283188 w 379095"/>
                <a:gd name="connsiteY19" fmla="*/ 180800 h 378142"/>
                <a:gd name="connsiteX20" fmla="*/ 283188 w 379095"/>
                <a:gd name="connsiteY20" fmla="*/ 197944 h 378142"/>
                <a:gd name="connsiteX21" fmla="*/ 295571 w 379095"/>
                <a:gd name="connsiteY21" fmla="*/ 192229 h 378142"/>
                <a:gd name="connsiteX22" fmla="*/ 305096 w 379095"/>
                <a:gd name="connsiteY22" fmla="*/ 209375 h 378142"/>
                <a:gd name="connsiteX23" fmla="*/ 304143 w 379095"/>
                <a:gd name="connsiteY23" fmla="*/ 219852 h 378142"/>
                <a:gd name="connsiteX24" fmla="*/ 311763 w 379095"/>
                <a:gd name="connsiteY24" fmla="*/ 234140 h 378142"/>
                <a:gd name="connsiteX25" fmla="*/ 302238 w 379095"/>
                <a:gd name="connsiteY25" fmla="*/ 245569 h 378142"/>
                <a:gd name="connsiteX26" fmla="*/ 308905 w 379095"/>
                <a:gd name="connsiteY26" fmla="*/ 274144 h 378142"/>
                <a:gd name="connsiteX27" fmla="*/ 323193 w 379095"/>
                <a:gd name="connsiteY27" fmla="*/ 278907 h 378142"/>
                <a:gd name="connsiteX28" fmla="*/ 320336 w 379095"/>
                <a:gd name="connsiteY28" fmla="*/ 295100 h 378142"/>
                <a:gd name="connsiteX29" fmla="*/ 296523 w 379095"/>
                <a:gd name="connsiteY29" fmla="*/ 316054 h 378142"/>
                <a:gd name="connsiteX30" fmla="*/ 244136 w 379095"/>
                <a:gd name="connsiteY30" fmla="*/ 306529 h 378142"/>
                <a:gd name="connsiteX31" fmla="*/ 205083 w 379095"/>
                <a:gd name="connsiteY31" fmla="*/ 317960 h 378142"/>
                <a:gd name="connsiteX32" fmla="*/ 202226 w 379095"/>
                <a:gd name="connsiteY32" fmla="*/ 339867 h 378142"/>
                <a:gd name="connsiteX33" fmla="*/ 170793 w 379095"/>
                <a:gd name="connsiteY33" fmla="*/ 344629 h 378142"/>
                <a:gd name="connsiteX34" fmla="*/ 141266 w 379095"/>
                <a:gd name="connsiteY34" fmla="*/ 327485 h 378142"/>
                <a:gd name="connsiteX35" fmla="*/ 131741 w 379095"/>
                <a:gd name="connsiteY35" fmla="*/ 335104 h 378142"/>
                <a:gd name="connsiteX36" fmla="*/ 82211 w 379095"/>
                <a:gd name="connsiteY36" fmla="*/ 318912 h 378142"/>
                <a:gd name="connsiteX37" fmla="*/ 71733 w 379095"/>
                <a:gd name="connsiteY37" fmla="*/ 304625 h 378142"/>
                <a:gd name="connsiteX38" fmla="*/ 86021 w 379095"/>
                <a:gd name="connsiteY38" fmla="*/ 282717 h 378142"/>
                <a:gd name="connsiteX39" fmla="*/ 90783 w 379095"/>
                <a:gd name="connsiteY39" fmla="*/ 207469 h 378142"/>
                <a:gd name="connsiteX40" fmla="*/ 63161 w 379095"/>
                <a:gd name="connsiteY40" fmla="*/ 166512 h 378142"/>
                <a:gd name="connsiteX41" fmla="*/ 43158 w 379095"/>
                <a:gd name="connsiteY41" fmla="*/ 146509 h 378142"/>
                <a:gd name="connsiteX42" fmla="*/ 2201 w 379095"/>
                <a:gd name="connsiteY42" fmla="*/ 131269 h 378142"/>
                <a:gd name="connsiteX43" fmla="*/ -657 w 379095"/>
                <a:gd name="connsiteY43" fmla="*/ 101742 h 378142"/>
                <a:gd name="connsiteX44" fmla="*/ 33633 w 379095"/>
                <a:gd name="connsiteY44" fmla="*/ 93169 h 378142"/>
                <a:gd name="connsiteX45" fmla="*/ 78401 w 379095"/>
                <a:gd name="connsiteY45" fmla="*/ 103647 h 378142"/>
                <a:gd name="connsiteX46" fmla="*/ 69828 w 379095"/>
                <a:gd name="connsiteY46" fmla="*/ 56975 h 378142"/>
                <a:gd name="connsiteX47" fmla="*/ 95546 w 379095"/>
                <a:gd name="connsiteY47" fmla="*/ 75072 h 378142"/>
                <a:gd name="connsiteX48" fmla="*/ 157458 w 379095"/>
                <a:gd name="connsiteY48" fmla="*/ 42687 h 378142"/>
                <a:gd name="connsiteX49" fmla="*/ 165078 w 379095"/>
                <a:gd name="connsiteY49" fmla="*/ 8397 h 378142"/>
                <a:gd name="connsiteX50" fmla="*/ 188891 w 379095"/>
                <a:gd name="connsiteY50" fmla="*/ -175 h 378142"/>
                <a:gd name="connsiteX51" fmla="*/ 192701 w 379095"/>
                <a:gd name="connsiteY51" fmla="*/ 15065 h 378142"/>
                <a:gd name="connsiteX52" fmla="*/ 205083 w 379095"/>
                <a:gd name="connsiteY52" fmla="*/ 16017 h 37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379095" h="378142">
                  <a:moveTo>
                    <a:pt x="378438" y="350344"/>
                  </a:moveTo>
                  <a:lnTo>
                    <a:pt x="369866" y="377967"/>
                  </a:lnTo>
                  <a:lnTo>
                    <a:pt x="357483" y="370347"/>
                  </a:lnTo>
                  <a:lnTo>
                    <a:pt x="350816" y="346535"/>
                  </a:lnTo>
                  <a:lnTo>
                    <a:pt x="356530" y="333200"/>
                  </a:lnTo>
                  <a:lnTo>
                    <a:pt x="373676" y="318912"/>
                  </a:lnTo>
                  <a:close/>
                  <a:moveTo>
                    <a:pt x="218418" y="32209"/>
                  </a:moveTo>
                  <a:lnTo>
                    <a:pt x="237468" y="52212"/>
                  </a:lnTo>
                  <a:lnTo>
                    <a:pt x="250803" y="49354"/>
                  </a:lnTo>
                  <a:lnTo>
                    <a:pt x="274616" y="68404"/>
                  </a:lnTo>
                  <a:lnTo>
                    <a:pt x="280330" y="72215"/>
                  </a:lnTo>
                  <a:lnTo>
                    <a:pt x="287951" y="71262"/>
                  </a:lnTo>
                  <a:lnTo>
                    <a:pt x="300333" y="81740"/>
                  </a:lnTo>
                  <a:lnTo>
                    <a:pt x="339386" y="89359"/>
                  </a:lnTo>
                  <a:lnTo>
                    <a:pt x="326051" y="116982"/>
                  </a:lnTo>
                  <a:lnTo>
                    <a:pt x="322241" y="145557"/>
                  </a:lnTo>
                  <a:lnTo>
                    <a:pt x="314621" y="152225"/>
                  </a:lnTo>
                  <a:lnTo>
                    <a:pt x="302238" y="148415"/>
                  </a:lnTo>
                  <a:lnTo>
                    <a:pt x="303191" y="158892"/>
                  </a:lnTo>
                  <a:lnTo>
                    <a:pt x="283188" y="180800"/>
                  </a:lnTo>
                  <a:lnTo>
                    <a:pt x="283188" y="197944"/>
                  </a:lnTo>
                  <a:lnTo>
                    <a:pt x="295571" y="192229"/>
                  </a:lnTo>
                  <a:lnTo>
                    <a:pt x="305096" y="209375"/>
                  </a:lnTo>
                  <a:lnTo>
                    <a:pt x="304143" y="219852"/>
                  </a:lnTo>
                  <a:lnTo>
                    <a:pt x="311763" y="234140"/>
                  </a:lnTo>
                  <a:lnTo>
                    <a:pt x="302238" y="245569"/>
                  </a:lnTo>
                  <a:lnTo>
                    <a:pt x="308905" y="274144"/>
                  </a:lnTo>
                  <a:lnTo>
                    <a:pt x="323193" y="278907"/>
                  </a:lnTo>
                  <a:lnTo>
                    <a:pt x="320336" y="295100"/>
                  </a:lnTo>
                  <a:lnTo>
                    <a:pt x="296523" y="316054"/>
                  </a:lnTo>
                  <a:lnTo>
                    <a:pt x="244136" y="306529"/>
                  </a:lnTo>
                  <a:lnTo>
                    <a:pt x="205083" y="317960"/>
                  </a:lnTo>
                  <a:lnTo>
                    <a:pt x="202226" y="339867"/>
                  </a:lnTo>
                  <a:lnTo>
                    <a:pt x="170793" y="344629"/>
                  </a:lnTo>
                  <a:lnTo>
                    <a:pt x="141266" y="327485"/>
                  </a:lnTo>
                  <a:lnTo>
                    <a:pt x="131741" y="335104"/>
                  </a:lnTo>
                  <a:lnTo>
                    <a:pt x="82211" y="318912"/>
                  </a:lnTo>
                  <a:lnTo>
                    <a:pt x="71733" y="304625"/>
                  </a:lnTo>
                  <a:lnTo>
                    <a:pt x="86021" y="282717"/>
                  </a:lnTo>
                  <a:lnTo>
                    <a:pt x="90783" y="207469"/>
                  </a:lnTo>
                  <a:lnTo>
                    <a:pt x="63161" y="166512"/>
                  </a:lnTo>
                  <a:lnTo>
                    <a:pt x="43158" y="146509"/>
                  </a:lnTo>
                  <a:lnTo>
                    <a:pt x="2201" y="131269"/>
                  </a:lnTo>
                  <a:lnTo>
                    <a:pt x="-657" y="101742"/>
                  </a:lnTo>
                  <a:lnTo>
                    <a:pt x="33633" y="93169"/>
                  </a:lnTo>
                  <a:lnTo>
                    <a:pt x="78401" y="103647"/>
                  </a:lnTo>
                  <a:lnTo>
                    <a:pt x="69828" y="56975"/>
                  </a:lnTo>
                  <a:lnTo>
                    <a:pt x="95546" y="75072"/>
                  </a:lnTo>
                  <a:lnTo>
                    <a:pt x="157458" y="42687"/>
                  </a:lnTo>
                  <a:lnTo>
                    <a:pt x="165078" y="8397"/>
                  </a:lnTo>
                  <a:lnTo>
                    <a:pt x="188891" y="-175"/>
                  </a:lnTo>
                  <a:lnTo>
                    <a:pt x="192701" y="15065"/>
                  </a:lnTo>
                  <a:lnTo>
                    <a:pt x="205083" y="16017"/>
                  </a:lnTo>
                  <a:close/>
                </a:path>
              </a:pathLst>
            </a:custGeom>
            <a:grpFill/>
            <a:ln w="381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FBD71A57-FF87-4B50-8EB0-793039116E09}"/>
                </a:ext>
              </a:extLst>
            </p:cNvPr>
            <p:cNvSpPr/>
            <p:nvPr/>
          </p:nvSpPr>
          <p:spPr>
            <a:xfrm>
              <a:off x="4667698" y="3993125"/>
              <a:ext cx="866473" cy="1039244"/>
            </a:xfrm>
            <a:custGeom>
              <a:avLst/>
              <a:gdLst>
                <a:gd name="connsiteX0" fmla="*/ 235563 w 315277"/>
                <a:gd name="connsiteY0" fmla="*/ 323675 h 378142"/>
                <a:gd name="connsiteX1" fmla="*/ 226038 w 315277"/>
                <a:gd name="connsiteY1" fmla="*/ 350345 h 378142"/>
                <a:gd name="connsiteX2" fmla="*/ 229847 w 315277"/>
                <a:gd name="connsiteY2" fmla="*/ 360822 h 378142"/>
                <a:gd name="connsiteX3" fmla="*/ 224133 w 315277"/>
                <a:gd name="connsiteY3" fmla="*/ 377967 h 378142"/>
                <a:gd name="connsiteX4" fmla="*/ 203178 w 315277"/>
                <a:gd name="connsiteY4" fmla="*/ 365585 h 378142"/>
                <a:gd name="connsiteX5" fmla="*/ 189843 w 315277"/>
                <a:gd name="connsiteY5" fmla="*/ 361775 h 378142"/>
                <a:gd name="connsiteX6" fmla="*/ 152695 w 315277"/>
                <a:gd name="connsiteY6" fmla="*/ 344630 h 378142"/>
                <a:gd name="connsiteX7" fmla="*/ 156505 w 315277"/>
                <a:gd name="connsiteY7" fmla="*/ 327485 h 378142"/>
                <a:gd name="connsiteX8" fmla="*/ 187938 w 315277"/>
                <a:gd name="connsiteY8" fmla="*/ 330342 h 378142"/>
                <a:gd name="connsiteX9" fmla="*/ 215560 w 315277"/>
                <a:gd name="connsiteY9" fmla="*/ 326532 h 378142"/>
                <a:gd name="connsiteX10" fmla="*/ 66018 w 315277"/>
                <a:gd name="connsiteY10" fmla="*/ 220805 h 378142"/>
                <a:gd name="connsiteX11" fmla="*/ 82210 w 315277"/>
                <a:gd name="connsiteY11" fmla="*/ 245570 h 378142"/>
                <a:gd name="connsiteX12" fmla="*/ 78400 w 315277"/>
                <a:gd name="connsiteY12" fmla="*/ 291290 h 378142"/>
                <a:gd name="connsiteX13" fmla="*/ 66018 w 315277"/>
                <a:gd name="connsiteY13" fmla="*/ 289385 h 378142"/>
                <a:gd name="connsiteX14" fmla="*/ 55540 w 315277"/>
                <a:gd name="connsiteY14" fmla="*/ 300815 h 378142"/>
                <a:gd name="connsiteX15" fmla="*/ 45063 w 315277"/>
                <a:gd name="connsiteY15" fmla="*/ 291290 h 378142"/>
                <a:gd name="connsiteX16" fmla="*/ 44110 w 315277"/>
                <a:gd name="connsiteY16" fmla="*/ 249380 h 378142"/>
                <a:gd name="connsiteX17" fmla="*/ 38395 w 315277"/>
                <a:gd name="connsiteY17" fmla="*/ 229377 h 378142"/>
                <a:gd name="connsiteX18" fmla="*/ 52683 w 315277"/>
                <a:gd name="connsiteY18" fmla="*/ 231282 h 378142"/>
                <a:gd name="connsiteX19" fmla="*/ 150790 w 315277"/>
                <a:gd name="connsiteY19" fmla="*/ 14112 h 378142"/>
                <a:gd name="connsiteX20" fmla="*/ 188890 w 315277"/>
                <a:gd name="connsiteY20" fmla="*/ 24590 h 378142"/>
                <a:gd name="connsiteX21" fmla="*/ 186033 w 315277"/>
                <a:gd name="connsiteY21" fmla="*/ 43640 h 378142"/>
                <a:gd name="connsiteX22" fmla="*/ 192700 w 315277"/>
                <a:gd name="connsiteY22" fmla="*/ 59832 h 378142"/>
                <a:gd name="connsiteX23" fmla="*/ 171745 w 315277"/>
                <a:gd name="connsiteY23" fmla="*/ 54117 h 378142"/>
                <a:gd name="connsiteX24" fmla="*/ 149838 w 315277"/>
                <a:gd name="connsiteY24" fmla="*/ 67452 h 378142"/>
                <a:gd name="connsiteX25" fmla="*/ 151743 w 315277"/>
                <a:gd name="connsiteY25" fmla="*/ 86502 h 378142"/>
                <a:gd name="connsiteX26" fmla="*/ 148885 w 315277"/>
                <a:gd name="connsiteY26" fmla="*/ 96980 h 378142"/>
                <a:gd name="connsiteX27" fmla="*/ 157458 w 315277"/>
                <a:gd name="connsiteY27" fmla="*/ 116030 h 378142"/>
                <a:gd name="connsiteX28" fmla="*/ 182222 w 315277"/>
                <a:gd name="connsiteY28" fmla="*/ 135080 h 378142"/>
                <a:gd name="connsiteX29" fmla="*/ 195558 w 315277"/>
                <a:gd name="connsiteY29" fmla="*/ 165560 h 378142"/>
                <a:gd name="connsiteX30" fmla="*/ 225085 w 315277"/>
                <a:gd name="connsiteY30" fmla="*/ 195087 h 378142"/>
                <a:gd name="connsiteX31" fmla="*/ 246040 w 315277"/>
                <a:gd name="connsiteY31" fmla="*/ 195087 h 378142"/>
                <a:gd name="connsiteX32" fmla="*/ 252708 w 315277"/>
                <a:gd name="connsiteY32" fmla="*/ 202707 h 378142"/>
                <a:gd name="connsiteX33" fmla="*/ 245088 w 315277"/>
                <a:gd name="connsiteY33" fmla="*/ 209375 h 378142"/>
                <a:gd name="connsiteX34" fmla="*/ 268900 w 315277"/>
                <a:gd name="connsiteY34" fmla="*/ 221757 h 378142"/>
                <a:gd name="connsiteX35" fmla="*/ 288903 w 315277"/>
                <a:gd name="connsiteY35" fmla="*/ 232235 h 378142"/>
                <a:gd name="connsiteX36" fmla="*/ 311763 w 315277"/>
                <a:gd name="connsiteY36" fmla="*/ 250332 h 378142"/>
                <a:gd name="connsiteX37" fmla="*/ 314620 w 315277"/>
                <a:gd name="connsiteY37" fmla="*/ 257000 h 378142"/>
                <a:gd name="connsiteX38" fmla="*/ 309858 w 315277"/>
                <a:gd name="connsiteY38" fmla="*/ 269382 h 378142"/>
                <a:gd name="connsiteX39" fmla="*/ 294618 w 315277"/>
                <a:gd name="connsiteY39" fmla="*/ 253190 h 378142"/>
                <a:gd name="connsiteX40" fmla="*/ 271758 w 315277"/>
                <a:gd name="connsiteY40" fmla="*/ 247475 h 378142"/>
                <a:gd name="connsiteX41" fmla="*/ 260328 w 315277"/>
                <a:gd name="connsiteY41" fmla="*/ 270335 h 378142"/>
                <a:gd name="connsiteX42" fmla="*/ 279378 w 315277"/>
                <a:gd name="connsiteY42" fmla="*/ 282717 h 378142"/>
                <a:gd name="connsiteX43" fmla="*/ 276520 w 315277"/>
                <a:gd name="connsiteY43" fmla="*/ 300815 h 378142"/>
                <a:gd name="connsiteX44" fmla="*/ 265090 w 315277"/>
                <a:gd name="connsiteY44" fmla="*/ 302720 h 378142"/>
                <a:gd name="connsiteX45" fmla="*/ 250803 w 315277"/>
                <a:gd name="connsiteY45" fmla="*/ 332247 h 378142"/>
                <a:gd name="connsiteX46" fmla="*/ 239372 w 315277"/>
                <a:gd name="connsiteY46" fmla="*/ 335105 h 378142"/>
                <a:gd name="connsiteX47" fmla="*/ 239372 w 315277"/>
                <a:gd name="connsiteY47" fmla="*/ 324627 h 378142"/>
                <a:gd name="connsiteX48" fmla="*/ 245088 w 315277"/>
                <a:gd name="connsiteY48" fmla="*/ 306530 h 378142"/>
                <a:gd name="connsiteX49" fmla="*/ 250803 w 315277"/>
                <a:gd name="connsiteY49" fmla="*/ 298910 h 378142"/>
                <a:gd name="connsiteX50" fmla="*/ 240325 w 315277"/>
                <a:gd name="connsiteY50" fmla="*/ 278907 h 378142"/>
                <a:gd name="connsiteX51" fmla="*/ 231753 w 315277"/>
                <a:gd name="connsiteY51" fmla="*/ 261762 h 378142"/>
                <a:gd name="connsiteX52" fmla="*/ 220322 w 315277"/>
                <a:gd name="connsiteY52" fmla="*/ 257000 h 378142"/>
                <a:gd name="connsiteX53" fmla="*/ 212703 w 315277"/>
                <a:gd name="connsiteY53" fmla="*/ 241760 h 378142"/>
                <a:gd name="connsiteX54" fmla="*/ 195558 w 315277"/>
                <a:gd name="connsiteY54" fmla="*/ 235092 h 378142"/>
                <a:gd name="connsiteX55" fmla="*/ 184128 w 315277"/>
                <a:gd name="connsiteY55" fmla="*/ 220805 h 378142"/>
                <a:gd name="connsiteX56" fmla="*/ 164125 w 315277"/>
                <a:gd name="connsiteY56" fmla="*/ 218900 h 378142"/>
                <a:gd name="connsiteX57" fmla="*/ 143170 w 315277"/>
                <a:gd name="connsiteY57" fmla="*/ 202707 h 378142"/>
                <a:gd name="connsiteX58" fmla="*/ 118405 w 315277"/>
                <a:gd name="connsiteY58" fmla="*/ 178895 h 378142"/>
                <a:gd name="connsiteX59" fmla="*/ 100308 w 315277"/>
                <a:gd name="connsiteY59" fmla="*/ 157940 h 378142"/>
                <a:gd name="connsiteX60" fmla="*/ 91735 w 315277"/>
                <a:gd name="connsiteY60" fmla="*/ 121745 h 378142"/>
                <a:gd name="connsiteX61" fmla="*/ 78400 w 315277"/>
                <a:gd name="connsiteY61" fmla="*/ 116982 h 378142"/>
                <a:gd name="connsiteX62" fmla="*/ 56493 w 315277"/>
                <a:gd name="connsiteY62" fmla="*/ 104600 h 378142"/>
                <a:gd name="connsiteX63" fmla="*/ 44110 w 315277"/>
                <a:gd name="connsiteY63" fmla="*/ 109362 h 378142"/>
                <a:gd name="connsiteX64" fmla="*/ 28870 w 315277"/>
                <a:gd name="connsiteY64" fmla="*/ 126507 h 378142"/>
                <a:gd name="connsiteX65" fmla="*/ 17440 w 315277"/>
                <a:gd name="connsiteY65" fmla="*/ 129365 h 378142"/>
                <a:gd name="connsiteX66" fmla="*/ 20297 w 315277"/>
                <a:gd name="connsiteY66" fmla="*/ 113172 h 378142"/>
                <a:gd name="connsiteX67" fmla="*/ 6010 w 315277"/>
                <a:gd name="connsiteY67" fmla="*/ 108410 h 378142"/>
                <a:gd name="connsiteX68" fmla="*/ -657 w 315277"/>
                <a:gd name="connsiteY68" fmla="*/ 79835 h 378142"/>
                <a:gd name="connsiteX69" fmla="*/ 8868 w 315277"/>
                <a:gd name="connsiteY69" fmla="*/ 68405 h 378142"/>
                <a:gd name="connsiteX70" fmla="*/ 1247 w 315277"/>
                <a:gd name="connsiteY70" fmla="*/ 54117 h 378142"/>
                <a:gd name="connsiteX71" fmla="*/ 2200 w 315277"/>
                <a:gd name="connsiteY71" fmla="*/ 43640 h 378142"/>
                <a:gd name="connsiteX72" fmla="*/ 13630 w 315277"/>
                <a:gd name="connsiteY72" fmla="*/ 52212 h 378142"/>
                <a:gd name="connsiteX73" fmla="*/ 26965 w 315277"/>
                <a:gd name="connsiteY73" fmla="*/ 50307 h 378142"/>
                <a:gd name="connsiteX74" fmla="*/ 42205 w 315277"/>
                <a:gd name="connsiteY74" fmla="*/ 36972 h 378142"/>
                <a:gd name="connsiteX75" fmla="*/ 46968 w 315277"/>
                <a:gd name="connsiteY75" fmla="*/ 42687 h 378142"/>
                <a:gd name="connsiteX76" fmla="*/ 59350 w 315277"/>
                <a:gd name="connsiteY76" fmla="*/ 41735 h 378142"/>
                <a:gd name="connsiteX77" fmla="*/ 65065 w 315277"/>
                <a:gd name="connsiteY77" fmla="*/ 26495 h 378142"/>
                <a:gd name="connsiteX78" fmla="*/ 85068 w 315277"/>
                <a:gd name="connsiteY78" fmla="*/ 31257 h 378142"/>
                <a:gd name="connsiteX79" fmla="*/ 96497 w 315277"/>
                <a:gd name="connsiteY79" fmla="*/ 24590 h 378142"/>
                <a:gd name="connsiteX80" fmla="*/ 98403 w 315277"/>
                <a:gd name="connsiteY80" fmla="*/ 8397 h 378142"/>
                <a:gd name="connsiteX81" fmla="*/ 114595 w 315277"/>
                <a:gd name="connsiteY81" fmla="*/ 14112 h 378142"/>
                <a:gd name="connsiteX82" fmla="*/ 117453 w 315277"/>
                <a:gd name="connsiteY82" fmla="*/ 6492 h 378142"/>
                <a:gd name="connsiteX83" fmla="*/ 144122 w 315277"/>
                <a:gd name="connsiteY83" fmla="*/ -175 h 37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315277" h="378142">
                  <a:moveTo>
                    <a:pt x="235563" y="323675"/>
                  </a:moveTo>
                  <a:lnTo>
                    <a:pt x="226038" y="350345"/>
                  </a:lnTo>
                  <a:lnTo>
                    <a:pt x="229847" y="360822"/>
                  </a:lnTo>
                  <a:lnTo>
                    <a:pt x="224133" y="377967"/>
                  </a:lnTo>
                  <a:lnTo>
                    <a:pt x="203178" y="365585"/>
                  </a:lnTo>
                  <a:lnTo>
                    <a:pt x="189843" y="361775"/>
                  </a:lnTo>
                  <a:lnTo>
                    <a:pt x="152695" y="344630"/>
                  </a:lnTo>
                  <a:lnTo>
                    <a:pt x="156505" y="327485"/>
                  </a:lnTo>
                  <a:lnTo>
                    <a:pt x="187938" y="330342"/>
                  </a:lnTo>
                  <a:lnTo>
                    <a:pt x="215560" y="326532"/>
                  </a:lnTo>
                  <a:close/>
                  <a:moveTo>
                    <a:pt x="66018" y="220805"/>
                  </a:moveTo>
                  <a:lnTo>
                    <a:pt x="82210" y="245570"/>
                  </a:lnTo>
                  <a:lnTo>
                    <a:pt x="78400" y="291290"/>
                  </a:lnTo>
                  <a:lnTo>
                    <a:pt x="66018" y="289385"/>
                  </a:lnTo>
                  <a:lnTo>
                    <a:pt x="55540" y="300815"/>
                  </a:lnTo>
                  <a:lnTo>
                    <a:pt x="45063" y="291290"/>
                  </a:lnTo>
                  <a:lnTo>
                    <a:pt x="44110" y="249380"/>
                  </a:lnTo>
                  <a:lnTo>
                    <a:pt x="38395" y="229377"/>
                  </a:lnTo>
                  <a:lnTo>
                    <a:pt x="52683" y="231282"/>
                  </a:lnTo>
                  <a:close/>
                  <a:moveTo>
                    <a:pt x="150790" y="14112"/>
                  </a:moveTo>
                  <a:lnTo>
                    <a:pt x="188890" y="24590"/>
                  </a:lnTo>
                  <a:lnTo>
                    <a:pt x="186033" y="43640"/>
                  </a:lnTo>
                  <a:lnTo>
                    <a:pt x="192700" y="59832"/>
                  </a:lnTo>
                  <a:lnTo>
                    <a:pt x="171745" y="54117"/>
                  </a:lnTo>
                  <a:lnTo>
                    <a:pt x="149838" y="67452"/>
                  </a:lnTo>
                  <a:lnTo>
                    <a:pt x="151743" y="86502"/>
                  </a:lnTo>
                  <a:lnTo>
                    <a:pt x="148885" y="96980"/>
                  </a:lnTo>
                  <a:lnTo>
                    <a:pt x="157458" y="116030"/>
                  </a:lnTo>
                  <a:lnTo>
                    <a:pt x="182222" y="135080"/>
                  </a:lnTo>
                  <a:lnTo>
                    <a:pt x="195558" y="165560"/>
                  </a:lnTo>
                  <a:lnTo>
                    <a:pt x="225085" y="195087"/>
                  </a:lnTo>
                  <a:lnTo>
                    <a:pt x="246040" y="195087"/>
                  </a:lnTo>
                  <a:lnTo>
                    <a:pt x="252708" y="202707"/>
                  </a:lnTo>
                  <a:lnTo>
                    <a:pt x="245088" y="209375"/>
                  </a:lnTo>
                  <a:lnTo>
                    <a:pt x="268900" y="221757"/>
                  </a:lnTo>
                  <a:lnTo>
                    <a:pt x="288903" y="232235"/>
                  </a:lnTo>
                  <a:lnTo>
                    <a:pt x="311763" y="250332"/>
                  </a:lnTo>
                  <a:lnTo>
                    <a:pt x="314620" y="257000"/>
                  </a:lnTo>
                  <a:lnTo>
                    <a:pt x="309858" y="269382"/>
                  </a:lnTo>
                  <a:lnTo>
                    <a:pt x="294618" y="253190"/>
                  </a:lnTo>
                  <a:lnTo>
                    <a:pt x="271758" y="247475"/>
                  </a:lnTo>
                  <a:lnTo>
                    <a:pt x="260328" y="270335"/>
                  </a:lnTo>
                  <a:lnTo>
                    <a:pt x="279378" y="282717"/>
                  </a:lnTo>
                  <a:lnTo>
                    <a:pt x="276520" y="300815"/>
                  </a:lnTo>
                  <a:lnTo>
                    <a:pt x="265090" y="302720"/>
                  </a:lnTo>
                  <a:lnTo>
                    <a:pt x="250803" y="332247"/>
                  </a:lnTo>
                  <a:lnTo>
                    <a:pt x="239372" y="335105"/>
                  </a:lnTo>
                  <a:lnTo>
                    <a:pt x="239372" y="324627"/>
                  </a:lnTo>
                  <a:lnTo>
                    <a:pt x="245088" y="306530"/>
                  </a:lnTo>
                  <a:lnTo>
                    <a:pt x="250803" y="298910"/>
                  </a:lnTo>
                  <a:lnTo>
                    <a:pt x="240325" y="278907"/>
                  </a:lnTo>
                  <a:lnTo>
                    <a:pt x="231753" y="261762"/>
                  </a:lnTo>
                  <a:lnTo>
                    <a:pt x="220322" y="257000"/>
                  </a:lnTo>
                  <a:lnTo>
                    <a:pt x="212703" y="241760"/>
                  </a:lnTo>
                  <a:lnTo>
                    <a:pt x="195558" y="235092"/>
                  </a:lnTo>
                  <a:lnTo>
                    <a:pt x="184128" y="220805"/>
                  </a:lnTo>
                  <a:lnTo>
                    <a:pt x="164125" y="218900"/>
                  </a:lnTo>
                  <a:lnTo>
                    <a:pt x="143170" y="202707"/>
                  </a:lnTo>
                  <a:lnTo>
                    <a:pt x="118405" y="178895"/>
                  </a:lnTo>
                  <a:lnTo>
                    <a:pt x="100308" y="157940"/>
                  </a:lnTo>
                  <a:lnTo>
                    <a:pt x="91735" y="121745"/>
                  </a:lnTo>
                  <a:lnTo>
                    <a:pt x="78400" y="116982"/>
                  </a:lnTo>
                  <a:lnTo>
                    <a:pt x="56493" y="104600"/>
                  </a:lnTo>
                  <a:lnTo>
                    <a:pt x="44110" y="109362"/>
                  </a:lnTo>
                  <a:lnTo>
                    <a:pt x="28870" y="126507"/>
                  </a:lnTo>
                  <a:lnTo>
                    <a:pt x="17440" y="129365"/>
                  </a:lnTo>
                  <a:lnTo>
                    <a:pt x="20297" y="113172"/>
                  </a:lnTo>
                  <a:lnTo>
                    <a:pt x="6010" y="108410"/>
                  </a:lnTo>
                  <a:lnTo>
                    <a:pt x="-657" y="79835"/>
                  </a:lnTo>
                  <a:lnTo>
                    <a:pt x="8868" y="68405"/>
                  </a:lnTo>
                  <a:lnTo>
                    <a:pt x="1247" y="54117"/>
                  </a:lnTo>
                  <a:lnTo>
                    <a:pt x="2200" y="43640"/>
                  </a:lnTo>
                  <a:lnTo>
                    <a:pt x="13630" y="52212"/>
                  </a:lnTo>
                  <a:lnTo>
                    <a:pt x="26965" y="50307"/>
                  </a:lnTo>
                  <a:lnTo>
                    <a:pt x="42205" y="36972"/>
                  </a:lnTo>
                  <a:lnTo>
                    <a:pt x="46968" y="42687"/>
                  </a:lnTo>
                  <a:lnTo>
                    <a:pt x="59350" y="41735"/>
                  </a:lnTo>
                  <a:lnTo>
                    <a:pt x="65065" y="26495"/>
                  </a:lnTo>
                  <a:lnTo>
                    <a:pt x="85068" y="31257"/>
                  </a:lnTo>
                  <a:lnTo>
                    <a:pt x="96497" y="24590"/>
                  </a:lnTo>
                  <a:lnTo>
                    <a:pt x="98403" y="8397"/>
                  </a:lnTo>
                  <a:lnTo>
                    <a:pt x="114595" y="14112"/>
                  </a:lnTo>
                  <a:lnTo>
                    <a:pt x="117453" y="6492"/>
                  </a:lnTo>
                  <a:lnTo>
                    <a:pt x="144122" y="-175"/>
                  </a:lnTo>
                  <a:close/>
                </a:path>
              </a:pathLst>
            </a:custGeom>
            <a:grpFill/>
            <a:ln w="381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7F3AD317-75CC-4384-AE43-874AFCF55CF9}"/>
              </a:ext>
            </a:extLst>
          </p:cNvPr>
          <p:cNvSpPr txBox="1"/>
          <p:nvPr/>
        </p:nvSpPr>
        <p:spPr>
          <a:xfrm>
            <a:off x="10035410" y="4381195"/>
            <a:ext cx="1113770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altLang="zh-CN" sz="1800" kern="100" dirty="0">
                <a:solidFill>
                  <a:schemeClr val="accent1">
                    <a:lumMod val="25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1900-1926</a:t>
            </a:r>
            <a:endParaRPr lang="zh-CN" altLang="en-US" dirty="0">
              <a:solidFill>
                <a:schemeClr val="accent1">
                  <a:lumMod val="25000"/>
                </a:schemeClr>
              </a:solidFill>
              <a:latin typeface="+mn-ea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6AAD6FA0-5905-4115-8FDB-80D2FFADDF04}"/>
              </a:ext>
            </a:extLst>
          </p:cNvPr>
          <p:cNvGrpSpPr/>
          <p:nvPr/>
        </p:nvGrpSpPr>
        <p:grpSpPr>
          <a:xfrm flipH="1">
            <a:off x="9833985" y="3177121"/>
            <a:ext cx="634093" cy="255727"/>
            <a:chOff x="3384080" y="4042604"/>
            <a:chExt cx="556947" cy="255727"/>
          </a:xfrm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921D467E-A36E-4AC6-B56C-8A894F14F86D}"/>
                </a:ext>
              </a:extLst>
            </p:cNvPr>
            <p:cNvSpPr/>
            <p:nvPr/>
          </p:nvSpPr>
          <p:spPr>
            <a:xfrm rot="10800000" flipH="1" flipV="1">
              <a:off x="3384080" y="4042604"/>
              <a:ext cx="397933" cy="142123"/>
            </a:xfrm>
            <a:custGeom>
              <a:avLst/>
              <a:gdLst>
                <a:gd name="connsiteX0" fmla="*/ 355600 w 355600"/>
                <a:gd name="connsiteY0" fmla="*/ 0 h 397933"/>
                <a:gd name="connsiteX1" fmla="*/ 0 w 355600"/>
                <a:gd name="connsiteY1" fmla="*/ 0 h 397933"/>
                <a:gd name="connsiteX2" fmla="*/ 8467 w 355600"/>
                <a:gd name="connsiteY2" fmla="*/ 397933 h 397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5600" h="397933">
                  <a:moveTo>
                    <a:pt x="355600" y="0"/>
                  </a:moveTo>
                  <a:lnTo>
                    <a:pt x="0" y="0"/>
                  </a:lnTo>
                  <a:lnTo>
                    <a:pt x="8467" y="397933"/>
                  </a:lnTo>
                </a:path>
              </a:pathLst>
            </a:custGeom>
            <a:noFill/>
            <a:ln>
              <a:solidFill>
                <a:schemeClr val="bg1"/>
              </a:solidFill>
              <a:head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37D3DD42-34ED-466E-A282-D69DD45ACBFE}"/>
                </a:ext>
              </a:extLst>
            </p:cNvPr>
            <p:cNvSpPr txBox="1"/>
            <p:nvPr/>
          </p:nvSpPr>
          <p:spPr>
            <a:xfrm>
              <a:off x="3581460" y="4113665"/>
              <a:ext cx="359567" cy="184666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sz="1200" kern="100" dirty="0">
                  <a:solidFill>
                    <a:schemeClr val="bg1">
                      <a:lumMod val="50000"/>
                    </a:schemeClr>
                  </a:solidFill>
                  <a:effectLst/>
                  <a:latin typeface="+mn-ea"/>
                  <a:cs typeface="Times New Roman" panose="02020603050405020304" pitchFamily="18" charset="0"/>
                </a:rPr>
                <a:t>法国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5254C904-23EC-46E5-BA8F-36F1B8A54358}"/>
              </a:ext>
            </a:extLst>
          </p:cNvPr>
          <p:cNvSpPr/>
          <p:nvPr/>
        </p:nvSpPr>
        <p:spPr>
          <a:xfrm rot="10800000" flipH="1" flipV="1">
            <a:off x="10839509" y="2894354"/>
            <a:ext cx="419968" cy="286975"/>
          </a:xfrm>
          <a:custGeom>
            <a:avLst/>
            <a:gdLst>
              <a:gd name="connsiteX0" fmla="*/ 355600 w 355600"/>
              <a:gd name="connsiteY0" fmla="*/ 0 h 397933"/>
              <a:gd name="connsiteX1" fmla="*/ 0 w 355600"/>
              <a:gd name="connsiteY1" fmla="*/ 0 h 397933"/>
              <a:gd name="connsiteX2" fmla="*/ 8467 w 355600"/>
              <a:gd name="connsiteY2" fmla="*/ 397933 h 397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5600" h="397933">
                <a:moveTo>
                  <a:pt x="355600" y="0"/>
                </a:moveTo>
                <a:lnTo>
                  <a:pt x="0" y="0"/>
                </a:lnTo>
                <a:lnTo>
                  <a:pt x="8467" y="397933"/>
                </a:lnTo>
              </a:path>
            </a:pathLst>
          </a:custGeom>
          <a:noFill/>
          <a:ln>
            <a:solidFill>
              <a:schemeClr val="bg1"/>
            </a:solidFill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84A7A835-90DB-4BC7-B2CB-00A64A4B58FB}"/>
              </a:ext>
            </a:extLst>
          </p:cNvPr>
          <p:cNvSpPr txBox="1"/>
          <p:nvPr/>
        </p:nvSpPr>
        <p:spPr>
          <a:xfrm>
            <a:off x="10943876" y="2659462"/>
            <a:ext cx="484614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en-US" sz="1200" kern="100" dirty="0">
                <a:solidFill>
                  <a:schemeClr val="bg1">
                    <a:lumMod val="5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意大利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C7F01F90-02CD-4FAE-96C6-448C844C0523}"/>
              </a:ext>
            </a:extLst>
          </p:cNvPr>
          <p:cNvGrpSpPr/>
          <p:nvPr/>
        </p:nvGrpSpPr>
        <p:grpSpPr>
          <a:xfrm>
            <a:off x="10210686" y="2135324"/>
            <a:ext cx="975497" cy="225963"/>
            <a:chOff x="3384080" y="3974401"/>
            <a:chExt cx="856814" cy="225963"/>
          </a:xfrm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E595CC52-EC73-42BE-9AE6-A91D4F9F019C}"/>
                </a:ext>
              </a:extLst>
            </p:cNvPr>
            <p:cNvSpPr/>
            <p:nvPr/>
          </p:nvSpPr>
          <p:spPr>
            <a:xfrm rot="10800000" flipH="1" flipV="1">
              <a:off x="3384080" y="4058241"/>
              <a:ext cx="397933" cy="142123"/>
            </a:xfrm>
            <a:custGeom>
              <a:avLst/>
              <a:gdLst>
                <a:gd name="connsiteX0" fmla="*/ 355600 w 355600"/>
                <a:gd name="connsiteY0" fmla="*/ 0 h 397933"/>
                <a:gd name="connsiteX1" fmla="*/ 0 w 355600"/>
                <a:gd name="connsiteY1" fmla="*/ 0 h 397933"/>
                <a:gd name="connsiteX2" fmla="*/ 8467 w 355600"/>
                <a:gd name="connsiteY2" fmla="*/ 397933 h 397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5600" h="397933">
                  <a:moveTo>
                    <a:pt x="355600" y="0"/>
                  </a:moveTo>
                  <a:lnTo>
                    <a:pt x="0" y="0"/>
                  </a:lnTo>
                  <a:lnTo>
                    <a:pt x="8467" y="397933"/>
                  </a:lnTo>
                </a:path>
              </a:pathLst>
            </a:custGeom>
            <a:noFill/>
            <a:ln>
              <a:solidFill>
                <a:schemeClr val="bg1"/>
              </a:solidFill>
              <a:head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7923F87A-A96B-443B-A75D-E562165CF1A6}"/>
                </a:ext>
              </a:extLst>
            </p:cNvPr>
            <p:cNvSpPr txBox="1"/>
            <p:nvPr/>
          </p:nvSpPr>
          <p:spPr>
            <a:xfrm>
              <a:off x="3881327" y="3974401"/>
              <a:ext cx="359567" cy="184666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sz="1200" kern="100" dirty="0">
                  <a:solidFill>
                    <a:schemeClr val="bg1">
                      <a:lumMod val="50000"/>
                    </a:schemeClr>
                  </a:solidFill>
                  <a:effectLst/>
                  <a:latin typeface="+mn-ea"/>
                  <a:cs typeface="Times New Roman" panose="02020603050405020304" pitchFamily="18" charset="0"/>
                </a:rPr>
                <a:t>英国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A4F6EE86-CC65-4AD8-AF18-E5F7626DC21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209931" y="2873358"/>
            <a:ext cx="2320939" cy="2443640"/>
          </a:xfrm>
          <a:custGeom>
            <a:avLst/>
            <a:gdLst>
              <a:gd name="connsiteX0" fmla="*/ 125128 w 5120640"/>
              <a:gd name="connsiteY0" fmla="*/ 0 h 6025415"/>
              <a:gd name="connsiteX1" fmla="*/ 202130 w 5120640"/>
              <a:gd name="connsiteY1" fmla="*/ 48127 h 6025415"/>
              <a:gd name="connsiteX2" fmla="*/ 539014 w 5120640"/>
              <a:gd name="connsiteY2" fmla="*/ 96253 h 6025415"/>
              <a:gd name="connsiteX3" fmla="*/ 808522 w 5120640"/>
              <a:gd name="connsiteY3" fmla="*/ 38501 h 6025415"/>
              <a:gd name="connsiteX4" fmla="*/ 924025 w 5120640"/>
              <a:gd name="connsiteY4" fmla="*/ 57752 h 6025415"/>
              <a:gd name="connsiteX5" fmla="*/ 1203157 w 5120640"/>
              <a:gd name="connsiteY5" fmla="*/ 9626 h 6025415"/>
              <a:gd name="connsiteX6" fmla="*/ 1636294 w 5120640"/>
              <a:gd name="connsiteY6" fmla="*/ 67377 h 6025415"/>
              <a:gd name="connsiteX7" fmla="*/ 2107932 w 5120640"/>
              <a:gd name="connsiteY7" fmla="*/ 28876 h 6025415"/>
              <a:gd name="connsiteX8" fmla="*/ 2550694 w 5120640"/>
              <a:gd name="connsiteY8" fmla="*/ 38501 h 6025415"/>
              <a:gd name="connsiteX9" fmla="*/ 2858703 w 5120640"/>
              <a:gd name="connsiteY9" fmla="*/ 77003 h 6025415"/>
              <a:gd name="connsiteX10" fmla="*/ 3108960 w 5120640"/>
              <a:gd name="connsiteY10" fmla="*/ 9626 h 6025415"/>
              <a:gd name="connsiteX11" fmla="*/ 3503595 w 5120640"/>
              <a:gd name="connsiteY11" fmla="*/ 67377 h 6025415"/>
              <a:gd name="connsiteX12" fmla="*/ 3850105 w 5120640"/>
              <a:gd name="connsiteY12" fmla="*/ 77003 h 6025415"/>
              <a:gd name="connsiteX13" fmla="*/ 4225490 w 5120640"/>
              <a:gd name="connsiteY13" fmla="*/ 19251 h 6025415"/>
              <a:gd name="connsiteX14" fmla="*/ 4581625 w 5120640"/>
              <a:gd name="connsiteY14" fmla="*/ 77003 h 6025415"/>
              <a:gd name="connsiteX15" fmla="*/ 4928134 w 5120640"/>
              <a:gd name="connsiteY15" fmla="*/ 57752 h 6025415"/>
              <a:gd name="connsiteX16" fmla="*/ 5120640 w 5120640"/>
              <a:gd name="connsiteY16" fmla="*/ 38501 h 6025415"/>
              <a:gd name="connsiteX17" fmla="*/ 5091764 w 5120640"/>
              <a:gd name="connsiteY17" fmla="*/ 298384 h 6025415"/>
              <a:gd name="connsiteX18" fmla="*/ 5005136 w 5120640"/>
              <a:gd name="connsiteY18" fmla="*/ 558266 h 6025415"/>
              <a:gd name="connsiteX19" fmla="*/ 5072513 w 5120640"/>
              <a:gd name="connsiteY19" fmla="*/ 760396 h 6025415"/>
              <a:gd name="connsiteX20" fmla="*/ 4995511 w 5120640"/>
              <a:gd name="connsiteY20" fmla="*/ 1193533 h 6025415"/>
              <a:gd name="connsiteX21" fmla="*/ 5082139 w 5120640"/>
              <a:gd name="connsiteY21" fmla="*/ 1857676 h 6025415"/>
              <a:gd name="connsiteX22" fmla="*/ 5091764 w 5120640"/>
              <a:gd name="connsiteY22" fmla="*/ 2415941 h 6025415"/>
              <a:gd name="connsiteX23" fmla="*/ 5053263 w 5120640"/>
              <a:gd name="connsiteY23" fmla="*/ 2868329 h 6025415"/>
              <a:gd name="connsiteX24" fmla="*/ 5111014 w 5120640"/>
              <a:gd name="connsiteY24" fmla="*/ 3118586 h 6025415"/>
              <a:gd name="connsiteX25" fmla="*/ 5043637 w 5120640"/>
              <a:gd name="connsiteY25" fmla="*/ 3792354 h 6025415"/>
              <a:gd name="connsiteX26" fmla="*/ 5120640 w 5120640"/>
              <a:gd name="connsiteY26" fmla="*/ 3859731 h 6025415"/>
              <a:gd name="connsiteX27" fmla="*/ 5024387 w 5120640"/>
              <a:gd name="connsiteY27" fmla="*/ 3907857 h 6025415"/>
              <a:gd name="connsiteX28" fmla="*/ 5053263 w 5120640"/>
              <a:gd name="connsiteY28" fmla="*/ 4244741 h 6025415"/>
              <a:gd name="connsiteX29" fmla="*/ 5101389 w 5120640"/>
              <a:gd name="connsiteY29" fmla="*/ 4600876 h 6025415"/>
              <a:gd name="connsiteX30" fmla="*/ 5072513 w 5120640"/>
              <a:gd name="connsiteY30" fmla="*/ 4726005 h 6025415"/>
              <a:gd name="connsiteX31" fmla="*/ 5053263 w 5120640"/>
              <a:gd name="connsiteY31" fmla="*/ 4822257 h 6025415"/>
              <a:gd name="connsiteX32" fmla="*/ 5111014 w 5120640"/>
              <a:gd name="connsiteY32" fmla="*/ 4976261 h 6025415"/>
              <a:gd name="connsiteX33" fmla="*/ 5043637 w 5120640"/>
              <a:gd name="connsiteY33" fmla="*/ 5265019 h 6025415"/>
              <a:gd name="connsiteX34" fmla="*/ 5101389 w 5120640"/>
              <a:gd name="connsiteY34" fmla="*/ 5659655 h 6025415"/>
              <a:gd name="connsiteX35" fmla="*/ 5082139 w 5120640"/>
              <a:gd name="connsiteY35" fmla="*/ 5909912 h 6025415"/>
              <a:gd name="connsiteX36" fmla="*/ 4918509 w 5120640"/>
              <a:gd name="connsiteY36" fmla="*/ 5986914 h 6025415"/>
              <a:gd name="connsiteX37" fmla="*/ 4716379 w 5120640"/>
              <a:gd name="connsiteY37" fmla="*/ 5948413 h 6025415"/>
              <a:gd name="connsiteX38" fmla="*/ 4437246 w 5120640"/>
              <a:gd name="connsiteY38" fmla="*/ 5977289 h 6025415"/>
              <a:gd name="connsiteX39" fmla="*/ 3619099 w 5120640"/>
              <a:gd name="connsiteY39" fmla="*/ 5938788 h 6025415"/>
              <a:gd name="connsiteX40" fmla="*/ 2964581 w 5120640"/>
              <a:gd name="connsiteY40" fmla="*/ 6006165 h 6025415"/>
              <a:gd name="connsiteX41" fmla="*/ 2464067 w 5120640"/>
              <a:gd name="connsiteY41" fmla="*/ 5977289 h 6025415"/>
              <a:gd name="connsiteX42" fmla="*/ 1867301 w 5120640"/>
              <a:gd name="connsiteY42" fmla="*/ 6015790 h 6025415"/>
              <a:gd name="connsiteX43" fmla="*/ 1703671 w 5120640"/>
              <a:gd name="connsiteY43" fmla="*/ 5929163 h 6025415"/>
              <a:gd name="connsiteX44" fmla="*/ 1607419 w 5120640"/>
              <a:gd name="connsiteY44" fmla="*/ 6015790 h 6025415"/>
              <a:gd name="connsiteX45" fmla="*/ 1337911 w 5120640"/>
              <a:gd name="connsiteY45" fmla="*/ 6006165 h 6025415"/>
              <a:gd name="connsiteX46" fmla="*/ 962526 w 5120640"/>
              <a:gd name="connsiteY46" fmla="*/ 6025415 h 6025415"/>
              <a:gd name="connsiteX47" fmla="*/ 625642 w 5120640"/>
              <a:gd name="connsiteY47" fmla="*/ 5967664 h 6025415"/>
              <a:gd name="connsiteX48" fmla="*/ 240631 w 5120640"/>
              <a:gd name="connsiteY48" fmla="*/ 6025415 h 6025415"/>
              <a:gd name="connsiteX49" fmla="*/ 67376 w 5120640"/>
              <a:gd name="connsiteY49" fmla="*/ 5967664 h 6025415"/>
              <a:gd name="connsiteX50" fmla="*/ 96252 w 5120640"/>
              <a:gd name="connsiteY50" fmla="*/ 5659655 h 6025415"/>
              <a:gd name="connsiteX51" fmla="*/ 134753 w 5120640"/>
              <a:gd name="connsiteY51" fmla="*/ 5515276 h 6025415"/>
              <a:gd name="connsiteX52" fmla="*/ 86627 w 5120640"/>
              <a:gd name="connsiteY52" fmla="*/ 5322771 h 6025415"/>
              <a:gd name="connsiteX53" fmla="*/ 134753 w 5120640"/>
              <a:gd name="connsiteY53" fmla="*/ 5034013 h 6025415"/>
              <a:gd name="connsiteX54" fmla="*/ 77002 w 5120640"/>
              <a:gd name="connsiteY54" fmla="*/ 4822257 h 6025415"/>
              <a:gd name="connsiteX55" fmla="*/ 48126 w 5120640"/>
              <a:gd name="connsiteY55" fmla="*/ 4658628 h 6025415"/>
              <a:gd name="connsiteX56" fmla="*/ 96252 w 5120640"/>
              <a:gd name="connsiteY56" fmla="*/ 4427621 h 6025415"/>
              <a:gd name="connsiteX57" fmla="*/ 77002 w 5120640"/>
              <a:gd name="connsiteY57" fmla="*/ 4244741 h 6025415"/>
              <a:gd name="connsiteX58" fmla="*/ 28875 w 5120640"/>
              <a:gd name="connsiteY58" fmla="*/ 4090737 h 6025415"/>
              <a:gd name="connsiteX59" fmla="*/ 125128 w 5120640"/>
              <a:gd name="connsiteY59" fmla="*/ 3917483 h 6025415"/>
              <a:gd name="connsiteX60" fmla="*/ 67376 w 5120640"/>
              <a:gd name="connsiteY60" fmla="*/ 3657600 h 6025415"/>
              <a:gd name="connsiteX61" fmla="*/ 96252 w 5120640"/>
              <a:gd name="connsiteY61" fmla="*/ 3407344 h 6025415"/>
              <a:gd name="connsiteX62" fmla="*/ 67376 w 5120640"/>
              <a:gd name="connsiteY62" fmla="*/ 2926080 h 6025415"/>
              <a:gd name="connsiteX63" fmla="*/ 115503 w 5120640"/>
              <a:gd name="connsiteY63" fmla="*/ 2733575 h 6025415"/>
              <a:gd name="connsiteX64" fmla="*/ 57751 w 5120640"/>
              <a:gd name="connsiteY64" fmla="*/ 2531445 h 6025415"/>
              <a:gd name="connsiteX65" fmla="*/ 115503 w 5120640"/>
              <a:gd name="connsiteY65" fmla="*/ 1992430 h 6025415"/>
              <a:gd name="connsiteX66" fmla="*/ 48126 w 5120640"/>
              <a:gd name="connsiteY66" fmla="*/ 1799925 h 6025415"/>
              <a:gd name="connsiteX67" fmla="*/ 96252 w 5120640"/>
              <a:gd name="connsiteY67" fmla="*/ 1347537 h 6025415"/>
              <a:gd name="connsiteX68" fmla="*/ 0 w 5120640"/>
              <a:gd name="connsiteY68" fmla="*/ 818148 h 6025415"/>
              <a:gd name="connsiteX69" fmla="*/ 115503 w 5120640"/>
              <a:gd name="connsiteY69" fmla="*/ 394636 h 6025415"/>
              <a:gd name="connsiteX70" fmla="*/ 77002 w 5120640"/>
              <a:gd name="connsiteY70" fmla="*/ 144379 h 6025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5120640" h="6025415">
                <a:moveTo>
                  <a:pt x="125128" y="0"/>
                </a:moveTo>
                <a:lnTo>
                  <a:pt x="202130" y="48127"/>
                </a:lnTo>
                <a:lnTo>
                  <a:pt x="539014" y="96253"/>
                </a:lnTo>
                <a:lnTo>
                  <a:pt x="808522" y="38501"/>
                </a:lnTo>
                <a:lnTo>
                  <a:pt x="924025" y="57752"/>
                </a:lnTo>
                <a:lnTo>
                  <a:pt x="1203157" y="9626"/>
                </a:lnTo>
                <a:lnTo>
                  <a:pt x="1636294" y="67377"/>
                </a:lnTo>
                <a:lnTo>
                  <a:pt x="2107932" y="28876"/>
                </a:lnTo>
                <a:lnTo>
                  <a:pt x="2550694" y="38501"/>
                </a:lnTo>
                <a:lnTo>
                  <a:pt x="2858703" y="77003"/>
                </a:lnTo>
                <a:lnTo>
                  <a:pt x="3108960" y="9626"/>
                </a:lnTo>
                <a:lnTo>
                  <a:pt x="3503595" y="67377"/>
                </a:lnTo>
                <a:lnTo>
                  <a:pt x="3850105" y="77003"/>
                </a:lnTo>
                <a:lnTo>
                  <a:pt x="4225490" y="19251"/>
                </a:lnTo>
                <a:lnTo>
                  <a:pt x="4581625" y="77003"/>
                </a:lnTo>
                <a:lnTo>
                  <a:pt x="4928134" y="57752"/>
                </a:lnTo>
                <a:lnTo>
                  <a:pt x="5120640" y="38501"/>
                </a:lnTo>
                <a:lnTo>
                  <a:pt x="5091764" y="298384"/>
                </a:lnTo>
                <a:lnTo>
                  <a:pt x="5005136" y="558266"/>
                </a:lnTo>
                <a:lnTo>
                  <a:pt x="5072513" y="760396"/>
                </a:lnTo>
                <a:lnTo>
                  <a:pt x="4995511" y="1193533"/>
                </a:lnTo>
                <a:lnTo>
                  <a:pt x="5082139" y="1857676"/>
                </a:lnTo>
                <a:lnTo>
                  <a:pt x="5091764" y="2415941"/>
                </a:lnTo>
                <a:lnTo>
                  <a:pt x="5053263" y="2868329"/>
                </a:lnTo>
                <a:lnTo>
                  <a:pt x="5111014" y="3118586"/>
                </a:lnTo>
                <a:lnTo>
                  <a:pt x="5043637" y="3792354"/>
                </a:lnTo>
                <a:lnTo>
                  <a:pt x="5120640" y="3859731"/>
                </a:lnTo>
                <a:lnTo>
                  <a:pt x="5024387" y="3907857"/>
                </a:lnTo>
                <a:lnTo>
                  <a:pt x="5053263" y="4244741"/>
                </a:lnTo>
                <a:lnTo>
                  <a:pt x="5101389" y="4600876"/>
                </a:lnTo>
                <a:lnTo>
                  <a:pt x="5072513" y="4726005"/>
                </a:lnTo>
                <a:lnTo>
                  <a:pt x="5053263" y="4822257"/>
                </a:lnTo>
                <a:lnTo>
                  <a:pt x="5111014" y="4976261"/>
                </a:lnTo>
                <a:lnTo>
                  <a:pt x="5043637" y="5265019"/>
                </a:lnTo>
                <a:lnTo>
                  <a:pt x="5101389" y="5659655"/>
                </a:lnTo>
                <a:lnTo>
                  <a:pt x="5082139" y="5909912"/>
                </a:lnTo>
                <a:lnTo>
                  <a:pt x="4918509" y="5986914"/>
                </a:lnTo>
                <a:lnTo>
                  <a:pt x="4716379" y="5948413"/>
                </a:lnTo>
                <a:lnTo>
                  <a:pt x="4437246" y="5977289"/>
                </a:lnTo>
                <a:lnTo>
                  <a:pt x="3619099" y="5938788"/>
                </a:lnTo>
                <a:lnTo>
                  <a:pt x="2964581" y="6006165"/>
                </a:lnTo>
                <a:lnTo>
                  <a:pt x="2464067" y="5977289"/>
                </a:lnTo>
                <a:lnTo>
                  <a:pt x="1867301" y="6015790"/>
                </a:lnTo>
                <a:lnTo>
                  <a:pt x="1703671" y="5929163"/>
                </a:lnTo>
                <a:lnTo>
                  <a:pt x="1607419" y="6015790"/>
                </a:lnTo>
                <a:lnTo>
                  <a:pt x="1337911" y="6006165"/>
                </a:lnTo>
                <a:lnTo>
                  <a:pt x="962526" y="6025415"/>
                </a:lnTo>
                <a:lnTo>
                  <a:pt x="625642" y="5967664"/>
                </a:lnTo>
                <a:lnTo>
                  <a:pt x="240631" y="6025415"/>
                </a:lnTo>
                <a:lnTo>
                  <a:pt x="67376" y="5967664"/>
                </a:lnTo>
                <a:lnTo>
                  <a:pt x="96252" y="5659655"/>
                </a:lnTo>
                <a:lnTo>
                  <a:pt x="134753" y="5515276"/>
                </a:lnTo>
                <a:lnTo>
                  <a:pt x="86627" y="5322771"/>
                </a:lnTo>
                <a:lnTo>
                  <a:pt x="134753" y="5034013"/>
                </a:lnTo>
                <a:lnTo>
                  <a:pt x="77002" y="4822257"/>
                </a:lnTo>
                <a:lnTo>
                  <a:pt x="48126" y="4658628"/>
                </a:lnTo>
                <a:lnTo>
                  <a:pt x="96252" y="4427621"/>
                </a:lnTo>
                <a:lnTo>
                  <a:pt x="77002" y="4244741"/>
                </a:lnTo>
                <a:lnTo>
                  <a:pt x="28875" y="4090737"/>
                </a:lnTo>
                <a:lnTo>
                  <a:pt x="125128" y="3917483"/>
                </a:lnTo>
                <a:lnTo>
                  <a:pt x="67376" y="3657600"/>
                </a:lnTo>
                <a:lnTo>
                  <a:pt x="96252" y="3407344"/>
                </a:lnTo>
                <a:lnTo>
                  <a:pt x="67376" y="2926080"/>
                </a:lnTo>
                <a:lnTo>
                  <a:pt x="115503" y="2733575"/>
                </a:lnTo>
                <a:lnTo>
                  <a:pt x="57751" y="2531445"/>
                </a:lnTo>
                <a:lnTo>
                  <a:pt x="115503" y="1992430"/>
                </a:lnTo>
                <a:lnTo>
                  <a:pt x="48126" y="1799925"/>
                </a:lnTo>
                <a:lnTo>
                  <a:pt x="96252" y="1347537"/>
                </a:lnTo>
                <a:lnTo>
                  <a:pt x="0" y="818148"/>
                </a:lnTo>
                <a:lnTo>
                  <a:pt x="115503" y="394636"/>
                </a:lnTo>
                <a:lnTo>
                  <a:pt x="77002" y="144379"/>
                </a:lnTo>
                <a:close/>
              </a:path>
            </a:pathLst>
          </a:custGeom>
          <a:effectLst>
            <a:outerShdw blurRad="50800" dist="38100" dir="2700000" algn="tl" rotWithShape="0">
              <a:schemeClr val="bg1">
                <a:lumMod val="50000"/>
                <a:alpha val="20000"/>
              </a:schemeClr>
            </a:outerShdw>
          </a:effectLst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9B1EE0C1-7C86-42B0-9831-C7753C5562C6}"/>
              </a:ext>
            </a:extLst>
          </p:cNvPr>
          <p:cNvSpPr/>
          <p:nvPr/>
        </p:nvSpPr>
        <p:spPr>
          <a:xfrm>
            <a:off x="7417900" y="3088250"/>
            <a:ext cx="1905000" cy="2013857"/>
          </a:xfrm>
          <a:prstGeom prst="rect">
            <a:avLst/>
          </a:prstGeom>
          <a:solidFill>
            <a:srgbClr val="F1EA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形 11" descr="鞋印">
            <a:extLst>
              <a:ext uri="{FF2B5EF4-FFF2-40B4-BE49-F238E27FC236}">
                <a16:creationId xmlns:a16="http://schemas.microsoft.com/office/drawing/2014/main" id="{E97C58FA-F089-4161-A47C-E291330B4B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5400000">
            <a:off x="7913200" y="2521291"/>
            <a:ext cx="914400" cy="914400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C788CE6A-F36F-4B30-85A4-B658D0912D8D}"/>
              </a:ext>
            </a:extLst>
          </p:cNvPr>
          <p:cNvSpPr txBox="1"/>
          <p:nvPr/>
        </p:nvSpPr>
        <p:spPr>
          <a:xfrm>
            <a:off x="7813515" y="536867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1">
                    <a:lumMod val="25000"/>
                  </a:schemeClr>
                </a:solidFill>
                <a:latin typeface="+mj-ea"/>
                <a:ea typeface="+mj-ea"/>
              </a:rPr>
              <a:t>中年时期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854A498-D79F-4486-8F74-891D9223352C}"/>
              </a:ext>
            </a:extLst>
          </p:cNvPr>
          <p:cNvGrpSpPr/>
          <p:nvPr/>
        </p:nvGrpSpPr>
        <p:grpSpPr>
          <a:xfrm>
            <a:off x="7829035" y="3155461"/>
            <a:ext cx="1273540" cy="1879433"/>
            <a:chOff x="6641608" y="1411260"/>
            <a:chExt cx="2861197" cy="4222425"/>
          </a:xfrm>
          <a:blipFill>
            <a:blip r:embed="rId10"/>
            <a:stretch>
              <a:fillRect/>
            </a:stretch>
          </a:blipFill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E0162916-5FE9-4AF9-A4BC-21A66ED2047E}"/>
                </a:ext>
              </a:extLst>
            </p:cNvPr>
            <p:cNvSpPr/>
            <p:nvPr/>
          </p:nvSpPr>
          <p:spPr>
            <a:xfrm>
              <a:off x="6641608" y="3615404"/>
              <a:ext cx="680614" cy="1107306"/>
            </a:xfrm>
            <a:custGeom>
              <a:avLst/>
              <a:gdLst>
                <a:gd name="connsiteX0" fmla="*/ 49825 w 247650"/>
                <a:gd name="connsiteY0" fmla="*/ 204612 h 402907"/>
                <a:gd name="connsiteX1" fmla="*/ 35538 w 247650"/>
                <a:gd name="connsiteY1" fmla="*/ 236044 h 402907"/>
                <a:gd name="connsiteX2" fmla="*/ 15536 w 247650"/>
                <a:gd name="connsiteY2" fmla="*/ 226519 h 402907"/>
                <a:gd name="connsiteX3" fmla="*/ -657 w 247650"/>
                <a:gd name="connsiteY3" fmla="*/ 227472 h 402907"/>
                <a:gd name="connsiteX4" fmla="*/ 5058 w 247650"/>
                <a:gd name="connsiteY4" fmla="*/ 202707 h 402907"/>
                <a:gd name="connsiteX5" fmla="*/ -657 w 247650"/>
                <a:gd name="connsiteY5" fmla="*/ 177942 h 402907"/>
                <a:gd name="connsiteX6" fmla="*/ 22203 w 247650"/>
                <a:gd name="connsiteY6" fmla="*/ 176037 h 402907"/>
                <a:gd name="connsiteX7" fmla="*/ 121263 w 247650"/>
                <a:gd name="connsiteY7" fmla="*/ 6492 h 402907"/>
                <a:gd name="connsiteX8" fmla="*/ 92688 w 247650"/>
                <a:gd name="connsiteY8" fmla="*/ 60784 h 402907"/>
                <a:gd name="connsiteX9" fmla="*/ 120311 w 247650"/>
                <a:gd name="connsiteY9" fmla="*/ 54117 h 402907"/>
                <a:gd name="connsiteX10" fmla="*/ 149838 w 247650"/>
                <a:gd name="connsiteY10" fmla="*/ 54117 h 402907"/>
                <a:gd name="connsiteX11" fmla="*/ 143171 w 247650"/>
                <a:gd name="connsiteY11" fmla="*/ 94122 h 402907"/>
                <a:gd name="connsiteX12" fmla="*/ 119358 w 247650"/>
                <a:gd name="connsiteY12" fmla="*/ 136984 h 402907"/>
                <a:gd name="connsiteX13" fmla="*/ 146980 w 247650"/>
                <a:gd name="connsiteY13" fmla="*/ 139842 h 402907"/>
                <a:gd name="connsiteX14" fmla="*/ 148886 w 247650"/>
                <a:gd name="connsiteY14" fmla="*/ 144604 h 402907"/>
                <a:gd name="connsiteX15" fmla="*/ 172698 w 247650"/>
                <a:gd name="connsiteY15" fmla="*/ 199850 h 402907"/>
                <a:gd name="connsiteX16" fmla="*/ 190796 w 247650"/>
                <a:gd name="connsiteY16" fmla="*/ 207469 h 402907"/>
                <a:gd name="connsiteX17" fmla="*/ 206988 w 247650"/>
                <a:gd name="connsiteY17" fmla="*/ 258904 h 402907"/>
                <a:gd name="connsiteX18" fmla="*/ 214608 w 247650"/>
                <a:gd name="connsiteY18" fmla="*/ 276050 h 402907"/>
                <a:gd name="connsiteX19" fmla="*/ 246993 w 247650"/>
                <a:gd name="connsiteY19" fmla="*/ 284622 h 402907"/>
                <a:gd name="connsiteX20" fmla="*/ 244136 w 247650"/>
                <a:gd name="connsiteY20" fmla="*/ 312244 h 402907"/>
                <a:gd name="connsiteX21" fmla="*/ 230800 w 247650"/>
                <a:gd name="connsiteY21" fmla="*/ 324627 h 402907"/>
                <a:gd name="connsiteX22" fmla="*/ 241278 w 247650"/>
                <a:gd name="connsiteY22" fmla="*/ 346535 h 402907"/>
                <a:gd name="connsiteX23" fmla="*/ 217466 w 247650"/>
                <a:gd name="connsiteY23" fmla="*/ 368442 h 402907"/>
                <a:gd name="connsiteX24" fmla="*/ 181271 w 247650"/>
                <a:gd name="connsiteY24" fmla="*/ 368442 h 402907"/>
                <a:gd name="connsiteX25" fmla="*/ 135550 w 247650"/>
                <a:gd name="connsiteY25" fmla="*/ 379872 h 402907"/>
                <a:gd name="connsiteX26" fmla="*/ 123168 w 247650"/>
                <a:gd name="connsiteY26" fmla="*/ 371300 h 402907"/>
                <a:gd name="connsiteX27" fmla="*/ 105071 w 247650"/>
                <a:gd name="connsiteY27" fmla="*/ 391302 h 402907"/>
                <a:gd name="connsiteX28" fmla="*/ 80305 w 247650"/>
                <a:gd name="connsiteY28" fmla="*/ 386539 h 402907"/>
                <a:gd name="connsiteX29" fmla="*/ 61255 w 247650"/>
                <a:gd name="connsiteY29" fmla="*/ 402732 h 402907"/>
                <a:gd name="connsiteX30" fmla="*/ 46968 w 247650"/>
                <a:gd name="connsiteY30" fmla="*/ 394160 h 402907"/>
                <a:gd name="connsiteX31" fmla="*/ 86021 w 247650"/>
                <a:gd name="connsiteY31" fmla="*/ 349392 h 402907"/>
                <a:gd name="connsiteX32" fmla="*/ 109833 w 247650"/>
                <a:gd name="connsiteY32" fmla="*/ 339867 h 402907"/>
                <a:gd name="connsiteX33" fmla="*/ 109833 w 247650"/>
                <a:gd name="connsiteY33" fmla="*/ 339867 h 402907"/>
                <a:gd name="connsiteX34" fmla="*/ 67923 w 247650"/>
                <a:gd name="connsiteY34" fmla="*/ 332247 h 402907"/>
                <a:gd name="connsiteX35" fmla="*/ 60303 w 247650"/>
                <a:gd name="connsiteY35" fmla="*/ 315102 h 402907"/>
                <a:gd name="connsiteX36" fmla="*/ 87925 w 247650"/>
                <a:gd name="connsiteY36" fmla="*/ 301767 h 402907"/>
                <a:gd name="connsiteX37" fmla="*/ 73638 w 247650"/>
                <a:gd name="connsiteY37" fmla="*/ 277954 h 402907"/>
                <a:gd name="connsiteX38" fmla="*/ 78400 w 247650"/>
                <a:gd name="connsiteY38" fmla="*/ 248427 h 402907"/>
                <a:gd name="connsiteX39" fmla="*/ 118405 w 247650"/>
                <a:gd name="connsiteY39" fmla="*/ 252237 h 402907"/>
                <a:gd name="connsiteX40" fmla="*/ 118405 w 247650"/>
                <a:gd name="connsiteY40" fmla="*/ 252237 h 402907"/>
                <a:gd name="connsiteX41" fmla="*/ 122216 w 247650"/>
                <a:gd name="connsiteY41" fmla="*/ 225567 h 402907"/>
                <a:gd name="connsiteX42" fmla="*/ 104118 w 247650"/>
                <a:gd name="connsiteY42" fmla="*/ 196992 h 402907"/>
                <a:gd name="connsiteX43" fmla="*/ 104118 w 247650"/>
                <a:gd name="connsiteY43" fmla="*/ 196039 h 402907"/>
                <a:gd name="connsiteX44" fmla="*/ 71733 w 247650"/>
                <a:gd name="connsiteY44" fmla="*/ 187467 h 402907"/>
                <a:gd name="connsiteX45" fmla="*/ 65066 w 247650"/>
                <a:gd name="connsiteY45" fmla="*/ 175084 h 402907"/>
                <a:gd name="connsiteX46" fmla="*/ 74591 w 247650"/>
                <a:gd name="connsiteY46" fmla="*/ 154129 h 402907"/>
                <a:gd name="connsiteX47" fmla="*/ 66018 w 247650"/>
                <a:gd name="connsiteY47" fmla="*/ 140794 h 402907"/>
                <a:gd name="connsiteX48" fmla="*/ 51730 w 247650"/>
                <a:gd name="connsiteY48" fmla="*/ 162702 h 402907"/>
                <a:gd name="connsiteX49" fmla="*/ 49825 w 247650"/>
                <a:gd name="connsiteY49" fmla="*/ 116982 h 402907"/>
                <a:gd name="connsiteX50" fmla="*/ 36491 w 247650"/>
                <a:gd name="connsiteY50" fmla="*/ 92217 h 402907"/>
                <a:gd name="connsiteX51" fmla="*/ 46016 w 247650"/>
                <a:gd name="connsiteY51" fmla="*/ 40782 h 402907"/>
                <a:gd name="connsiteX52" fmla="*/ 66971 w 247650"/>
                <a:gd name="connsiteY52" fmla="*/ -175 h 402907"/>
                <a:gd name="connsiteX53" fmla="*/ 87925 w 247650"/>
                <a:gd name="connsiteY53" fmla="*/ 3634 h 402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247650" h="402907">
                  <a:moveTo>
                    <a:pt x="49825" y="204612"/>
                  </a:moveTo>
                  <a:lnTo>
                    <a:pt x="35538" y="236044"/>
                  </a:lnTo>
                  <a:lnTo>
                    <a:pt x="15536" y="226519"/>
                  </a:lnTo>
                  <a:lnTo>
                    <a:pt x="-657" y="227472"/>
                  </a:lnTo>
                  <a:lnTo>
                    <a:pt x="5058" y="202707"/>
                  </a:lnTo>
                  <a:lnTo>
                    <a:pt x="-657" y="177942"/>
                  </a:lnTo>
                  <a:lnTo>
                    <a:pt x="22203" y="176037"/>
                  </a:lnTo>
                  <a:close/>
                  <a:moveTo>
                    <a:pt x="121263" y="6492"/>
                  </a:moveTo>
                  <a:lnTo>
                    <a:pt x="92688" y="60784"/>
                  </a:lnTo>
                  <a:lnTo>
                    <a:pt x="120311" y="54117"/>
                  </a:lnTo>
                  <a:lnTo>
                    <a:pt x="149838" y="54117"/>
                  </a:lnTo>
                  <a:lnTo>
                    <a:pt x="143171" y="94122"/>
                  </a:lnTo>
                  <a:lnTo>
                    <a:pt x="119358" y="136984"/>
                  </a:lnTo>
                  <a:lnTo>
                    <a:pt x="146980" y="139842"/>
                  </a:lnTo>
                  <a:lnTo>
                    <a:pt x="148886" y="144604"/>
                  </a:lnTo>
                  <a:lnTo>
                    <a:pt x="172698" y="199850"/>
                  </a:lnTo>
                  <a:lnTo>
                    <a:pt x="190796" y="207469"/>
                  </a:lnTo>
                  <a:lnTo>
                    <a:pt x="206988" y="258904"/>
                  </a:lnTo>
                  <a:lnTo>
                    <a:pt x="214608" y="276050"/>
                  </a:lnTo>
                  <a:lnTo>
                    <a:pt x="246993" y="284622"/>
                  </a:lnTo>
                  <a:lnTo>
                    <a:pt x="244136" y="312244"/>
                  </a:lnTo>
                  <a:lnTo>
                    <a:pt x="230800" y="324627"/>
                  </a:lnTo>
                  <a:lnTo>
                    <a:pt x="241278" y="346535"/>
                  </a:lnTo>
                  <a:lnTo>
                    <a:pt x="217466" y="368442"/>
                  </a:lnTo>
                  <a:lnTo>
                    <a:pt x="181271" y="368442"/>
                  </a:lnTo>
                  <a:lnTo>
                    <a:pt x="135550" y="379872"/>
                  </a:lnTo>
                  <a:lnTo>
                    <a:pt x="123168" y="371300"/>
                  </a:lnTo>
                  <a:lnTo>
                    <a:pt x="105071" y="391302"/>
                  </a:lnTo>
                  <a:lnTo>
                    <a:pt x="80305" y="386539"/>
                  </a:lnTo>
                  <a:lnTo>
                    <a:pt x="61255" y="402732"/>
                  </a:lnTo>
                  <a:lnTo>
                    <a:pt x="46968" y="394160"/>
                  </a:lnTo>
                  <a:lnTo>
                    <a:pt x="86021" y="349392"/>
                  </a:lnTo>
                  <a:lnTo>
                    <a:pt x="109833" y="339867"/>
                  </a:lnTo>
                  <a:lnTo>
                    <a:pt x="109833" y="339867"/>
                  </a:lnTo>
                  <a:lnTo>
                    <a:pt x="67923" y="332247"/>
                  </a:lnTo>
                  <a:lnTo>
                    <a:pt x="60303" y="315102"/>
                  </a:lnTo>
                  <a:lnTo>
                    <a:pt x="87925" y="301767"/>
                  </a:lnTo>
                  <a:lnTo>
                    <a:pt x="73638" y="277954"/>
                  </a:lnTo>
                  <a:lnTo>
                    <a:pt x="78400" y="248427"/>
                  </a:lnTo>
                  <a:lnTo>
                    <a:pt x="118405" y="252237"/>
                  </a:lnTo>
                  <a:lnTo>
                    <a:pt x="118405" y="252237"/>
                  </a:lnTo>
                  <a:lnTo>
                    <a:pt x="122216" y="225567"/>
                  </a:lnTo>
                  <a:lnTo>
                    <a:pt x="104118" y="196992"/>
                  </a:lnTo>
                  <a:lnTo>
                    <a:pt x="104118" y="196039"/>
                  </a:lnTo>
                  <a:lnTo>
                    <a:pt x="71733" y="187467"/>
                  </a:lnTo>
                  <a:lnTo>
                    <a:pt x="65066" y="175084"/>
                  </a:lnTo>
                  <a:lnTo>
                    <a:pt x="74591" y="154129"/>
                  </a:lnTo>
                  <a:lnTo>
                    <a:pt x="66018" y="140794"/>
                  </a:lnTo>
                  <a:lnTo>
                    <a:pt x="51730" y="162702"/>
                  </a:lnTo>
                  <a:lnTo>
                    <a:pt x="49825" y="116982"/>
                  </a:lnTo>
                  <a:lnTo>
                    <a:pt x="36491" y="92217"/>
                  </a:lnTo>
                  <a:lnTo>
                    <a:pt x="46016" y="40782"/>
                  </a:lnTo>
                  <a:lnTo>
                    <a:pt x="66971" y="-175"/>
                  </a:lnTo>
                  <a:lnTo>
                    <a:pt x="87925" y="3634"/>
                  </a:lnTo>
                  <a:close/>
                </a:path>
              </a:pathLst>
            </a:custGeom>
            <a:grpFill/>
            <a:ln w="381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D2ED3779-BE6F-4826-AED0-DB2ABB8065F6}"/>
                </a:ext>
              </a:extLst>
            </p:cNvPr>
            <p:cNvSpPr/>
            <p:nvPr/>
          </p:nvSpPr>
          <p:spPr>
            <a:xfrm>
              <a:off x="7568291" y="1411260"/>
              <a:ext cx="1934514" cy="2295763"/>
            </a:xfrm>
            <a:custGeom>
              <a:avLst/>
              <a:gdLst>
                <a:gd name="connsiteX0" fmla="*/ 619420 w 703897"/>
                <a:gd name="connsiteY0" fmla="*/ -175 h 835342"/>
                <a:gd name="connsiteX1" fmla="*/ 703240 w 703897"/>
                <a:gd name="connsiteY1" fmla="*/ 59832 h 835342"/>
                <a:gd name="connsiteX2" fmla="*/ 668950 w 703897"/>
                <a:gd name="connsiteY2" fmla="*/ 80787 h 835342"/>
                <a:gd name="connsiteX3" fmla="*/ 698478 w 703897"/>
                <a:gd name="connsiteY3" fmla="*/ 129365 h 835342"/>
                <a:gd name="connsiteX4" fmla="*/ 652758 w 703897"/>
                <a:gd name="connsiteY4" fmla="*/ 159845 h 835342"/>
                <a:gd name="connsiteX5" fmla="*/ 630850 w 703897"/>
                <a:gd name="connsiteY5" fmla="*/ 166512 h 835342"/>
                <a:gd name="connsiteX6" fmla="*/ 642280 w 703897"/>
                <a:gd name="connsiteY6" fmla="*/ 113172 h 835342"/>
                <a:gd name="connsiteX7" fmla="*/ 607990 w 703897"/>
                <a:gd name="connsiteY7" fmla="*/ 81740 h 835342"/>
                <a:gd name="connsiteX8" fmla="*/ 566080 w 703897"/>
                <a:gd name="connsiteY8" fmla="*/ 108409 h 835342"/>
                <a:gd name="connsiteX9" fmla="*/ 552745 w 703897"/>
                <a:gd name="connsiteY9" fmla="*/ 164607 h 835342"/>
                <a:gd name="connsiteX10" fmla="*/ 527028 w 703897"/>
                <a:gd name="connsiteY10" fmla="*/ 196992 h 835342"/>
                <a:gd name="connsiteX11" fmla="*/ 498453 w 703897"/>
                <a:gd name="connsiteY11" fmla="*/ 178895 h 835342"/>
                <a:gd name="connsiteX12" fmla="*/ 463211 w 703897"/>
                <a:gd name="connsiteY12" fmla="*/ 182705 h 835342"/>
                <a:gd name="connsiteX13" fmla="*/ 433683 w 703897"/>
                <a:gd name="connsiteY13" fmla="*/ 142700 h 835342"/>
                <a:gd name="connsiteX14" fmla="*/ 417490 w 703897"/>
                <a:gd name="connsiteY14" fmla="*/ 162702 h 835342"/>
                <a:gd name="connsiteX15" fmla="*/ 401298 w 703897"/>
                <a:gd name="connsiteY15" fmla="*/ 165559 h 835342"/>
                <a:gd name="connsiteX16" fmla="*/ 397488 w 703897"/>
                <a:gd name="connsiteY16" fmla="*/ 214137 h 835342"/>
                <a:gd name="connsiteX17" fmla="*/ 347005 w 703897"/>
                <a:gd name="connsiteY17" fmla="*/ 202707 h 835342"/>
                <a:gd name="connsiteX18" fmla="*/ 340338 w 703897"/>
                <a:gd name="connsiteY18" fmla="*/ 242712 h 835342"/>
                <a:gd name="connsiteX19" fmla="*/ 314620 w 703897"/>
                <a:gd name="connsiteY19" fmla="*/ 242712 h 835342"/>
                <a:gd name="connsiteX20" fmla="*/ 296523 w 703897"/>
                <a:gd name="connsiteY20" fmla="*/ 293195 h 835342"/>
                <a:gd name="connsiteX21" fmla="*/ 269853 w 703897"/>
                <a:gd name="connsiteY21" fmla="*/ 368442 h 835342"/>
                <a:gd name="connsiteX22" fmla="*/ 227943 w 703897"/>
                <a:gd name="connsiteY22" fmla="*/ 458930 h 835342"/>
                <a:gd name="connsiteX23" fmla="*/ 237468 w 703897"/>
                <a:gd name="connsiteY23" fmla="*/ 479885 h 835342"/>
                <a:gd name="connsiteX24" fmla="*/ 227943 w 703897"/>
                <a:gd name="connsiteY24" fmla="*/ 504650 h 835342"/>
                <a:gd name="connsiteX25" fmla="*/ 201273 w 703897"/>
                <a:gd name="connsiteY25" fmla="*/ 503697 h 835342"/>
                <a:gd name="connsiteX26" fmla="*/ 184128 w 703897"/>
                <a:gd name="connsiteY26" fmla="*/ 559895 h 835342"/>
                <a:gd name="connsiteX27" fmla="*/ 186033 w 703897"/>
                <a:gd name="connsiteY27" fmla="*/ 637047 h 835342"/>
                <a:gd name="connsiteX28" fmla="*/ 203178 w 703897"/>
                <a:gd name="connsiteY28" fmla="*/ 665622 h 835342"/>
                <a:gd name="connsiteX29" fmla="*/ 194605 w 703897"/>
                <a:gd name="connsiteY29" fmla="*/ 729440 h 835342"/>
                <a:gd name="connsiteX30" fmla="*/ 172698 w 703897"/>
                <a:gd name="connsiteY30" fmla="*/ 765635 h 835342"/>
                <a:gd name="connsiteX31" fmla="*/ 161268 w 703897"/>
                <a:gd name="connsiteY31" fmla="*/ 796115 h 835342"/>
                <a:gd name="connsiteX32" fmla="*/ 143170 w 703897"/>
                <a:gd name="connsiteY32" fmla="*/ 763730 h 835342"/>
                <a:gd name="connsiteX33" fmla="*/ 89830 w 703897"/>
                <a:gd name="connsiteY33" fmla="*/ 823737 h 835342"/>
                <a:gd name="connsiteX34" fmla="*/ 54588 w 703897"/>
                <a:gd name="connsiteY34" fmla="*/ 835167 h 835342"/>
                <a:gd name="connsiteX35" fmla="*/ 17440 w 703897"/>
                <a:gd name="connsiteY35" fmla="*/ 809450 h 835342"/>
                <a:gd name="connsiteX36" fmla="*/ 7915 w 703897"/>
                <a:gd name="connsiteY36" fmla="*/ 753252 h 835342"/>
                <a:gd name="connsiteX37" fmla="*/ -657 w 703897"/>
                <a:gd name="connsiteY37" fmla="*/ 626570 h 835342"/>
                <a:gd name="connsiteX38" fmla="*/ 24108 w 703897"/>
                <a:gd name="connsiteY38" fmla="*/ 589422 h 835342"/>
                <a:gd name="connsiteX39" fmla="*/ 94593 w 703897"/>
                <a:gd name="connsiteY39" fmla="*/ 539892 h 835342"/>
                <a:gd name="connsiteX40" fmla="*/ 147933 w 703897"/>
                <a:gd name="connsiteY40" fmla="*/ 477027 h 835342"/>
                <a:gd name="connsiteX41" fmla="*/ 196511 w 703897"/>
                <a:gd name="connsiteY41" fmla="*/ 388445 h 835342"/>
                <a:gd name="connsiteX42" fmla="*/ 261280 w 703897"/>
                <a:gd name="connsiteY42" fmla="*/ 257000 h 835342"/>
                <a:gd name="connsiteX43" fmla="*/ 306048 w 703897"/>
                <a:gd name="connsiteY43" fmla="*/ 202707 h 835342"/>
                <a:gd name="connsiteX44" fmla="*/ 379390 w 703897"/>
                <a:gd name="connsiteY44" fmla="*/ 108409 h 835342"/>
                <a:gd name="connsiteX45" fmla="*/ 438445 w 703897"/>
                <a:gd name="connsiteY45" fmla="*/ 74120 h 835342"/>
                <a:gd name="connsiteX46" fmla="*/ 482261 w 703897"/>
                <a:gd name="connsiteY46" fmla="*/ 77930 h 835342"/>
                <a:gd name="connsiteX47" fmla="*/ 523218 w 703897"/>
                <a:gd name="connsiteY47" fmla="*/ 11255 h 835342"/>
                <a:gd name="connsiteX48" fmla="*/ 571795 w 703897"/>
                <a:gd name="connsiteY48" fmla="*/ 15065 h 835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703897" h="835342">
                  <a:moveTo>
                    <a:pt x="619420" y="-175"/>
                  </a:moveTo>
                  <a:lnTo>
                    <a:pt x="703240" y="59832"/>
                  </a:lnTo>
                  <a:lnTo>
                    <a:pt x="668950" y="80787"/>
                  </a:lnTo>
                  <a:lnTo>
                    <a:pt x="698478" y="129365"/>
                  </a:lnTo>
                  <a:lnTo>
                    <a:pt x="652758" y="159845"/>
                  </a:lnTo>
                  <a:lnTo>
                    <a:pt x="630850" y="166512"/>
                  </a:lnTo>
                  <a:lnTo>
                    <a:pt x="642280" y="113172"/>
                  </a:lnTo>
                  <a:lnTo>
                    <a:pt x="607990" y="81740"/>
                  </a:lnTo>
                  <a:lnTo>
                    <a:pt x="566080" y="108409"/>
                  </a:lnTo>
                  <a:lnTo>
                    <a:pt x="552745" y="164607"/>
                  </a:lnTo>
                  <a:lnTo>
                    <a:pt x="527028" y="196992"/>
                  </a:lnTo>
                  <a:lnTo>
                    <a:pt x="498453" y="178895"/>
                  </a:lnTo>
                  <a:lnTo>
                    <a:pt x="463211" y="182705"/>
                  </a:lnTo>
                  <a:lnTo>
                    <a:pt x="433683" y="142700"/>
                  </a:lnTo>
                  <a:lnTo>
                    <a:pt x="417490" y="162702"/>
                  </a:lnTo>
                  <a:lnTo>
                    <a:pt x="401298" y="165559"/>
                  </a:lnTo>
                  <a:lnTo>
                    <a:pt x="397488" y="214137"/>
                  </a:lnTo>
                  <a:lnTo>
                    <a:pt x="347005" y="202707"/>
                  </a:lnTo>
                  <a:lnTo>
                    <a:pt x="340338" y="242712"/>
                  </a:lnTo>
                  <a:lnTo>
                    <a:pt x="314620" y="242712"/>
                  </a:lnTo>
                  <a:lnTo>
                    <a:pt x="296523" y="293195"/>
                  </a:lnTo>
                  <a:lnTo>
                    <a:pt x="269853" y="368442"/>
                  </a:lnTo>
                  <a:lnTo>
                    <a:pt x="227943" y="458930"/>
                  </a:lnTo>
                  <a:lnTo>
                    <a:pt x="237468" y="479885"/>
                  </a:lnTo>
                  <a:lnTo>
                    <a:pt x="227943" y="504650"/>
                  </a:lnTo>
                  <a:lnTo>
                    <a:pt x="201273" y="503697"/>
                  </a:lnTo>
                  <a:lnTo>
                    <a:pt x="184128" y="559895"/>
                  </a:lnTo>
                  <a:lnTo>
                    <a:pt x="186033" y="637047"/>
                  </a:lnTo>
                  <a:lnTo>
                    <a:pt x="203178" y="665622"/>
                  </a:lnTo>
                  <a:lnTo>
                    <a:pt x="194605" y="729440"/>
                  </a:lnTo>
                  <a:lnTo>
                    <a:pt x="172698" y="765635"/>
                  </a:lnTo>
                  <a:lnTo>
                    <a:pt x="161268" y="796115"/>
                  </a:lnTo>
                  <a:lnTo>
                    <a:pt x="143170" y="763730"/>
                  </a:lnTo>
                  <a:lnTo>
                    <a:pt x="89830" y="823737"/>
                  </a:lnTo>
                  <a:lnTo>
                    <a:pt x="54588" y="835167"/>
                  </a:lnTo>
                  <a:lnTo>
                    <a:pt x="17440" y="809450"/>
                  </a:lnTo>
                  <a:lnTo>
                    <a:pt x="7915" y="753252"/>
                  </a:lnTo>
                  <a:lnTo>
                    <a:pt x="-657" y="626570"/>
                  </a:lnTo>
                  <a:lnTo>
                    <a:pt x="24108" y="589422"/>
                  </a:lnTo>
                  <a:lnTo>
                    <a:pt x="94593" y="539892"/>
                  </a:lnTo>
                  <a:lnTo>
                    <a:pt x="147933" y="477027"/>
                  </a:lnTo>
                  <a:lnTo>
                    <a:pt x="196511" y="388445"/>
                  </a:lnTo>
                  <a:lnTo>
                    <a:pt x="261280" y="257000"/>
                  </a:lnTo>
                  <a:lnTo>
                    <a:pt x="306048" y="202707"/>
                  </a:lnTo>
                  <a:lnTo>
                    <a:pt x="379390" y="108409"/>
                  </a:lnTo>
                  <a:lnTo>
                    <a:pt x="438445" y="74120"/>
                  </a:lnTo>
                  <a:lnTo>
                    <a:pt x="482261" y="77930"/>
                  </a:lnTo>
                  <a:lnTo>
                    <a:pt x="523218" y="11255"/>
                  </a:lnTo>
                  <a:lnTo>
                    <a:pt x="571795" y="15065"/>
                  </a:lnTo>
                  <a:close/>
                </a:path>
              </a:pathLst>
            </a:custGeom>
            <a:grpFill/>
            <a:ln w="381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9933D317-D141-4DFF-9DBC-9610E7AEF82B}"/>
                </a:ext>
              </a:extLst>
            </p:cNvPr>
            <p:cNvSpPr/>
            <p:nvPr/>
          </p:nvSpPr>
          <p:spPr>
            <a:xfrm>
              <a:off x="6858880" y="4594441"/>
              <a:ext cx="1041864" cy="1039244"/>
            </a:xfrm>
            <a:custGeom>
              <a:avLst/>
              <a:gdLst>
                <a:gd name="connsiteX0" fmla="*/ 378438 w 379095"/>
                <a:gd name="connsiteY0" fmla="*/ 350344 h 378142"/>
                <a:gd name="connsiteX1" fmla="*/ 369866 w 379095"/>
                <a:gd name="connsiteY1" fmla="*/ 377967 h 378142"/>
                <a:gd name="connsiteX2" fmla="*/ 357483 w 379095"/>
                <a:gd name="connsiteY2" fmla="*/ 370347 h 378142"/>
                <a:gd name="connsiteX3" fmla="*/ 350816 w 379095"/>
                <a:gd name="connsiteY3" fmla="*/ 346535 h 378142"/>
                <a:gd name="connsiteX4" fmla="*/ 356530 w 379095"/>
                <a:gd name="connsiteY4" fmla="*/ 333200 h 378142"/>
                <a:gd name="connsiteX5" fmla="*/ 373676 w 379095"/>
                <a:gd name="connsiteY5" fmla="*/ 318912 h 378142"/>
                <a:gd name="connsiteX6" fmla="*/ 218418 w 379095"/>
                <a:gd name="connsiteY6" fmla="*/ 32209 h 378142"/>
                <a:gd name="connsiteX7" fmla="*/ 237468 w 379095"/>
                <a:gd name="connsiteY7" fmla="*/ 52212 h 378142"/>
                <a:gd name="connsiteX8" fmla="*/ 250803 w 379095"/>
                <a:gd name="connsiteY8" fmla="*/ 49354 h 378142"/>
                <a:gd name="connsiteX9" fmla="*/ 274616 w 379095"/>
                <a:gd name="connsiteY9" fmla="*/ 68404 h 378142"/>
                <a:gd name="connsiteX10" fmla="*/ 280330 w 379095"/>
                <a:gd name="connsiteY10" fmla="*/ 72215 h 378142"/>
                <a:gd name="connsiteX11" fmla="*/ 287951 w 379095"/>
                <a:gd name="connsiteY11" fmla="*/ 71262 h 378142"/>
                <a:gd name="connsiteX12" fmla="*/ 300333 w 379095"/>
                <a:gd name="connsiteY12" fmla="*/ 81740 h 378142"/>
                <a:gd name="connsiteX13" fmla="*/ 339386 w 379095"/>
                <a:gd name="connsiteY13" fmla="*/ 89359 h 378142"/>
                <a:gd name="connsiteX14" fmla="*/ 326051 w 379095"/>
                <a:gd name="connsiteY14" fmla="*/ 116982 h 378142"/>
                <a:gd name="connsiteX15" fmla="*/ 322241 w 379095"/>
                <a:gd name="connsiteY15" fmla="*/ 145557 h 378142"/>
                <a:gd name="connsiteX16" fmla="*/ 314621 w 379095"/>
                <a:gd name="connsiteY16" fmla="*/ 152225 h 378142"/>
                <a:gd name="connsiteX17" fmla="*/ 302238 w 379095"/>
                <a:gd name="connsiteY17" fmla="*/ 148415 h 378142"/>
                <a:gd name="connsiteX18" fmla="*/ 303191 w 379095"/>
                <a:gd name="connsiteY18" fmla="*/ 158892 h 378142"/>
                <a:gd name="connsiteX19" fmla="*/ 283188 w 379095"/>
                <a:gd name="connsiteY19" fmla="*/ 180800 h 378142"/>
                <a:gd name="connsiteX20" fmla="*/ 283188 w 379095"/>
                <a:gd name="connsiteY20" fmla="*/ 197944 h 378142"/>
                <a:gd name="connsiteX21" fmla="*/ 295571 w 379095"/>
                <a:gd name="connsiteY21" fmla="*/ 192229 h 378142"/>
                <a:gd name="connsiteX22" fmla="*/ 305096 w 379095"/>
                <a:gd name="connsiteY22" fmla="*/ 209375 h 378142"/>
                <a:gd name="connsiteX23" fmla="*/ 304143 w 379095"/>
                <a:gd name="connsiteY23" fmla="*/ 219852 h 378142"/>
                <a:gd name="connsiteX24" fmla="*/ 311763 w 379095"/>
                <a:gd name="connsiteY24" fmla="*/ 234140 h 378142"/>
                <a:gd name="connsiteX25" fmla="*/ 302238 w 379095"/>
                <a:gd name="connsiteY25" fmla="*/ 245569 h 378142"/>
                <a:gd name="connsiteX26" fmla="*/ 308905 w 379095"/>
                <a:gd name="connsiteY26" fmla="*/ 274144 h 378142"/>
                <a:gd name="connsiteX27" fmla="*/ 323193 w 379095"/>
                <a:gd name="connsiteY27" fmla="*/ 278907 h 378142"/>
                <a:gd name="connsiteX28" fmla="*/ 320336 w 379095"/>
                <a:gd name="connsiteY28" fmla="*/ 295100 h 378142"/>
                <a:gd name="connsiteX29" fmla="*/ 296523 w 379095"/>
                <a:gd name="connsiteY29" fmla="*/ 316054 h 378142"/>
                <a:gd name="connsiteX30" fmla="*/ 244136 w 379095"/>
                <a:gd name="connsiteY30" fmla="*/ 306529 h 378142"/>
                <a:gd name="connsiteX31" fmla="*/ 205083 w 379095"/>
                <a:gd name="connsiteY31" fmla="*/ 317960 h 378142"/>
                <a:gd name="connsiteX32" fmla="*/ 202226 w 379095"/>
                <a:gd name="connsiteY32" fmla="*/ 339867 h 378142"/>
                <a:gd name="connsiteX33" fmla="*/ 170793 w 379095"/>
                <a:gd name="connsiteY33" fmla="*/ 344629 h 378142"/>
                <a:gd name="connsiteX34" fmla="*/ 141266 w 379095"/>
                <a:gd name="connsiteY34" fmla="*/ 327485 h 378142"/>
                <a:gd name="connsiteX35" fmla="*/ 131741 w 379095"/>
                <a:gd name="connsiteY35" fmla="*/ 335104 h 378142"/>
                <a:gd name="connsiteX36" fmla="*/ 82211 w 379095"/>
                <a:gd name="connsiteY36" fmla="*/ 318912 h 378142"/>
                <a:gd name="connsiteX37" fmla="*/ 71733 w 379095"/>
                <a:gd name="connsiteY37" fmla="*/ 304625 h 378142"/>
                <a:gd name="connsiteX38" fmla="*/ 86021 w 379095"/>
                <a:gd name="connsiteY38" fmla="*/ 282717 h 378142"/>
                <a:gd name="connsiteX39" fmla="*/ 90783 w 379095"/>
                <a:gd name="connsiteY39" fmla="*/ 207469 h 378142"/>
                <a:gd name="connsiteX40" fmla="*/ 63161 w 379095"/>
                <a:gd name="connsiteY40" fmla="*/ 166512 h 378142"/>
                <a:gd name="connsiteX41" fmla="*/ 43158 w 379095"/>
                <a:gd name="connsiteY41" fmla="*/ 146509 h 378142"/>
                <a:gd name="connsiteX42" fmla="*/ 2201 w 379095"/>
                <a:gd name="connsiteY42" fmla="*/ 131269 h 378142"/>
                <a:gd name="connsiteX43" fmla="*/ -657 w 379095"/>
                <a:gd name="connsiteY43" fmla="*/ 101742 h 378142"/>
                <a:gd name="connsiteX44" fmla="*/ 33633 w 379095"/>
                <a:gd name="connsiteY44" fmla="*/ 93169 h 378142"/>
                <a:gd name="connsiteX45" fmla="*/ 78401 w 379095"/>
                <a:gd name="connsiteY45" fmla="*/ 103647 h 378142"/>
                <a:gd name="connsiteX46" fmla="*/ 69828 w 379095"/>
                <a:gd name="connsiteY46" fmla="*/ 56975 h 378142"/>
                <a:gd name="connsiteX47" fmla="*/ 95546 w 379095"/>
                <a:gd name="connsiteY47" fmla="*/ 75072 h 378142"/>
                <a:gd name="connsiteX48" fmla="*/ 157458 w 379095"/>
                <a:gd name="connsiteY48" fmla="*/ 42687 h 378142"/>
                <a:gd name="connsiteX49" fmla="*/ 165078 w 379095"/>
                <a:gd name="connsiteY49" fmla="*/ 8397 h 378142"/>
                <a:gd name="connsiteX50" fmla="*/ 188891 w 379095"/>
                <a:gd name="connsiteY50" fmla="*/ -175 h 378142"/>
                <a:gd name="connsiteX51" fmla="*/ 192701 w 379095"/>
                <a:gd name="connsiteY51" fmla="*/ 15065 h 378142"/>
                <a:gd name="connsiteX52" fmla="*/ 205083 w 379095"/>
                <a:gd name="connsiteY52" fmla="*/ 16017 h 37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379095" h="378142">
                  <a:moveTo>
                    <a:pt x="378438" y="350344"/>
                  </a:moveTo>
                  <a:lnTo>
                    <a:pt x="369866" y="377967"/>
                  </a:lnTo>
                  <a:lnTo>
                    <a:pt x="357483" y="370347"/>
                  </a:lnTo>
                  <a:lnTo>
                    <a:pt x="350816" y="346535"/>
                  </a:lnTo>
                  <a:lnTo>
                    <a:pt x="356530" y="333200"/>
                  </a:lnTo>
                  <a:lnTo>
                    <a:pt x="373676" y="318912"/>
                  </a:lnTo>
                  <a:close/>
                  <a:moveTo>
                    <a:pt x="218418" y="32209"/>
                  </a:moveTo>
                  <a:lnTo>
                    <a:pt x="237468" y="52212"/>
                  </a:lnTo>
                  <a:lnTo>
                    <a:pt x="250803" y="49354"/>
                  </a:lnTo>
                  <a:lnTo>
                    <a:pt x="274616" y="68404"/>
                  </a:lnTo>
                  <a:lnTo>
                    <a:pt x="280330" y="72215"/>
                  </a:lnTo>
                  <a:lnTo>
                    <a:pt x="287951" y="71262"/>
                  </a:lnTo>
                  <a:lnTo>
                    <a:pt x="300333" y="81740"/>
                  </a:lnTo>
                  <a:lnTo>
                    <a:pt x="339386" y="89359"/>
                  </a:lnTo>
                  <a:lnTo>
                    <a:pt x="326051" y="116982"/>
                  </a:lnTo>
                  <a:lnTo>
                    <a:pt x="322241" y="145557"/>
                  </a:lnTo>
                  <a:lnTo>
                    <a:pt x="314621" y="152225"/>
                  </a:lnTo>
                  <a:lnTo>
                    <a:pt x="302238" y="148415"/>
                  </a:lnTo>
                  <a:lnTo>
                    <a:pt x="303191" y="158892"/>
                  </a:lnTo>
                  <a:lnTo>
                    <a:pt x="283188" y="180800"/>
                  </a:lnTo>
                  <a:lnTo>
                    <a:pt x="283188" y="197944"/>
                  </a:lnTo>
                  <a:lnTo>
                    <a:pt x="295571" y="192229"/>
                  </a:lnTo>
                  <a:lnTo>
                    <a:pt x="305096" y="209375"/>
                  </a:lnTo>
                  <a:lnTo>
                    <a:pt x="304143" y="219852"/>
                  </a:lnTo>
                  <a:lnTo>
                    <a:pt x="311763" y="234140"/>
                  </a:lnTo>
                  <a:lnTo>
                    <a:pt x="302238" y="245569"/>
                  </a:lnTo>
                  <a:lnTo>
                    <a:pt x="308905" y="274144"/>
                  </a:lnTo>
                  <a:lnTo>
                    <a:pt x="323193" y="278907"/>
                  </a:lnTo>
                  <a:lnTo>
                    <a:pt x="320336" y="295100"/>
                  </a:lnTo>
                  <a:lnTo>
                    <a:pt x="296523" y="316054"/>
                  </a:lnTo>
                  <a:lnTo>
                    <a:pt x="244136" y="306529"/>
                  </a:lnTo>
                  <a:lnTo>
                    <a:pt x="205083" y="317960"/>
                  </a:lnTo>
                  <a:lnTo>
                    <a:pt x="202226" y="339867"/>
                  </a:lnTo>
                  <a:lnTo>
                    <a:pt x="170793" y="344629"/>
                  </a:lnTo>
                  <a:lnTo>
                    <a:pt x="141266" y="327485"/>
                  </a:lnTo>
                  <a:lnTo>
                    <a:pt x="131741" y="335104"/>
                  </a:lnTo>
                  <a:lnTo>
                    <a:pt x="82211" y="318912"/>
                  </a:lnTo>
                  <a:lnTo>
                    <a:pt x="71733" y="304625"/>
                  </a:lnTo>
                  <a:lnTo>
                    <a:pt x="86021" y="282717"/>
                  </a:lnTo>
                  <a:lnTo>
                    <a:pt x="90783" y="207469"/>
                  </a:lnTo>
                  <a:lnTo>
                    <a:pt x="63161" y="166512"/>
                  </a:lnTo>
                  <a:lnTo>
                    <a:pt x="43158" y="146509"/>
                  </a:lnTo>
                  <a:lnTo>
                    <a:pt x="2201" y="131269"/>
                  </a:lnTo>
                  <a:lnTo>
                    <a:pt x="-657" y="101742"/>
                  </a:lnTo>
                  <a:lnTo>
                    <a:pt x="33633" y="93169"/>
                  </a:lnTo>
                  <a:lnTo>
                    <a:pt x="78401" y="103647"/>
                  </a:lnTo>
                  <a:lnTo>
                    <a:pt x="69828" y="56975"/>
                  </a:lnTo>
                  <a:lnTo>
                    <a:pt x="95546" y="75072"/>
                  </a:lnTo>
                  <a:lnTo>
                    <a:pt x="157458" y="42687"/>
                  </a:lnTo>
                  <a:lnTo>
                    <a:pt x="165078" y="8397"/>
                  </a:lnTo>
                  <a:lnTo>
                    <a:pt x="188891" y="-175"/>
                  </a:lnTo>
                  <a:lnTo>
                    <a:pt x="192701" y="15065"/>
                  </a:lnTo>
                  <a:lnTo>
                    <a:pt x="205083" y="16017"/>
                  </a:lnTo>
                  <a:close/>
                </a:path>
              </a:pathLst>
            </a:custGeom>
            <a:grpFill/>
            <a:ln w="381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C889064F-3EB5-42AE-93DE-9F19A1A350D6}"/>
              </a:ext>
            </a:extLst>
          </p:cNvPr>
          <p:cNvSpPr txBox="1"/>
          <p:nvPr/>
        </p:nvSpPr>
        <p:spPr>
          <a:xfrm>
            <a:off x="7813515" y="2378470"/>
            <a:ext cx="1113770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altLang="zh-CN" sz="1800" kern="100" dirty="0">
                <a:solidFill>
                  <a:schemeClr val="accent1">
                    <a:lumMod val="25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1886-1899</a:t>
            </a:r>
            <a:endParaRPr lang="zh-CN" altLang="en-US" dirty="0">
              <a:solidFill>
                <a:schemeClr val="accent1">
                  <a:lumMod val="25000"/>
                </a:schemeClr>
              </a:solidFill>
              <a:latin typeface="+mn-ea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6F29EBD-C5CC-45DA-93BA-BC0DCE89A91F}"/>
              </a:ext>
            </a:extLst>
          </p:cNvPr>
          <p:cNvGrpSpPr/>
          <p:nvPr/>
        </p:nvGrpSpPr>
        <p:grpSpPr>
          <a:xfrm>
            <a:off x="8055367" y="4208568"/>
            <a:ext cx="975497" cy="225963"/>
            <a:chOff x="3384080" y="3974401"/>
            <a:chExt cx="856814" cy="225963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3B6B4D75-7BC1-4168-B4A1-3464730D121A}"/>
                </a:ext>
              </a:extLst>
            </p:cNvPr>
            <p:cNvSpPr/>
            <p:nvPr/>
          </p:nvSpPr>
          <p:spPr>
            <a:xfrm rot="10800000" flipH="1" flipV="1">
              <a:off x="3384080" y="4058241"/>
              <a:ext cx="397933" cy="142123"/>
            </a:xfrm>
            <a:custGeom>
              <a:avLst/>
              <a:gdLst>
                <a:gd name="connsiteX0" fmla="*/ 355600 w 355600"/>
                <a:gd name="connsiteY0" fmla="*/ 0 h 397933"/>
                <a:gd name="connsiteX1" fmla="*/ 0 w 355600"/>
                <a:gd name="connsiteY1" fmla="*/ 0 h 397933"/>
                <a:gd name="connsiteX2" fmla="*/ 8467 w 355600"/>
                <a:gd name="connsiteY2" fmla="*/ 397933 h 397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5600" h="397933">
                  <a:moveTo>
                    <a:pt x="355600" y="0"/>
                  </a:moveTo>
                  <a:lnTo>
                    <a:pt x="0" y="0"/>
                  </a:lnTo>
                  <a:lnTo>
                    <a:pt x="8467" y="397933"/>
                  </a:lnTo>
                </a:path>
              </a:pathLst>
            </a:custGeom>
            <a:noFill/>
            <a:ln>
              <a:solidFill>
                <a:schemeClr val="bg1"/>
              </a:solidFill>
              <a:head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22117F7-6280-47D2-87D0-40892B38179A}"/>
                </a:ext>
              </a:extLst>
            </p:cNvPr>
            <p:cNvSpPr txBox="1"/>
            <p:nvPr/>
          </p:nvSpPr>
          <p:spPr>
            <a:xfrm>
              <a:off x="3881327" y="3974401"/>
              <a:ext cx="359567" cy="184666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sz="1200" kern="100" dirty="0">
                  <a:solidFill>
                    <a:schemeClr val="bg1">
                      <a:lumMod val="50000"/>
                    </a:schemeClr>
                  </a:solidFill>
                  <a:effectLst/>
                  <a:latin typeface="+mn-ea"/>
                  <a:cs typeface="Times New Roman" panose="02020603050405020304" pitchFamily="18" charset="0"/>
                </a:rPr>
                <a:t>英国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A50D9C5-ED67-4154-AA3A-4D8EDEFB1F1B}"/>
              </a:ext>
            </a:extLst>
          </p:cNvPr>
          <p:cNvGrpSpPr/>
          <p:nvPr/>
        </p:nvGrpSpPr>
        <p:grpSpPr>
          <a:xfrm>
            <a:off x="8239430" y="4515146"/>
            <a:ext cx="975497" cy="225963"/>
            <a:chOff x="3384080" y="3974401"/>
            <a:chExt cx="856814" cy="225963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D3B608DE-5D0E-4A53-B82F-C7E24FADDDC8}"/>
                </a:ext>
              </a:extLst>
            </p:cNvPr>
            <p:cNvSpPr/>
            <p:nvPr/>
          </p:nvSpPr>
          <p:spPr>
            <a:xfrm rot="10800000" flipH="1" flipV="1">
              <a:off x="3384080" y="4058241"/>
              <a:ext cx="397933" cy="142123"/>
            </a:xfrm>
            <a:custGeom>
              <a:avLst/>
              <a:gdLst>
                <a:gd name="connsiteX0" fmla="*/ 355600 w 355600"/>
                <a:gd name="connsiteY0" fmla="*/ 0 h 397933"/>
                <a:gd name="connsiteX1" fmla="*/ 0 w 355600"/>
                <a:gd name="connsiteY1" fmla="*/ 0 h 397933"/>
                <a:gd name="connsiteX2" fmla="*/ 8467 w 355600"/>
                <a:gd name="connsiteY2" fmla="*/ 397933 h 397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5600" h="397933">
                  <a:moveTo>
                    <a:pt x="355600" y="0"/>
                  </a:moveTo>
                  <a:lnTo>
                    <a:pt x="0" y="0"/>
                  </a:lnTo>
                  <a:lnTo>
                    <a:pt x="8467" y="397933"/>
                  </a:lnTo>
                </a:path>
              </a:pathLst>
            </a:custGeom>
            <a:noFill/>
            <a:ln>
              <a:solidFill>
                <a:schemeClr val="bg1"/>
              </a:solidFill>
              <a:head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2B146F6-4044-429A-B3AD-C993F9FA3675}"/>
                </a:ext>
              </a:extLst>
            </p:cNvPr>
            <p:cNvSpPr txBox="1"/>
            <p:nvPr/>
          </p:nvSpPr>
          <p:spPr>
            <a:xfrm>
              <a:off x="3881327" y="3974401"/>
              <a:ext cx="359567" cy="184666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sz="1200" kern="100" dirty="0">
                  <a:solidFill>
                    <a:schemeClr val="bg1">
                      <a:lumMod val="50000"/>
                    </a:schemeClr>
                  </a:solidFill>
                  <a:effectLst/>
                  <a:latin typeface="+mn-ea"/>
                  <a:cs typeface="Times New Roman" panose="02020603050405020304" pitchFamily="18" charset="0"/>
                </a:rPr>
                <a:t>法国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4DE95B9E-C872-4625-B1B8-F3E57F9DE296}"/>
              </a:ext>
            </a:extLst>
          </p:cNvPr>
          <p:cNvGrpSpPr/>
          <p:nvPr/>
        </p:nvGrpSpPr>
        <p:grpSpPr>
          <a:xfrm flipH="1">
            <a:off x="7567618" y="3387806"/>
            <a:ext cx="975497" cy="225963"/>
            <a:chOff x="3384080" y="3974401"/>
            <a:chExt cx="856814" cy="225963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EC68E6E7-C630-4DDD-AE80-5BF1835DBFC5}"/>
                </a:ext>
              </a:extLst>
            </p:cNvPr>
            <p:cNvSpPr/>
            <p:nvPr/>
          </p:nvSpPr>
          <p:spPr>
            <a:xfrm rot="10800000" flipH="1" flipV="1">
              <a:off x="3384080" y="4058241"/>
              <a:ext cx="397933" cy="142123"/>
            </a:xfrm>
            <a:custGeom>
              <a:avLst/>
              <a:gdLst>
                <a:gd name="connsiteX0" fmla="*/ 355600 w 355600"/>
                <a:gd name="connsiteY0" fmla="*/ 0 h 397933"/>
                <a:gd name="connsiteX1" fmla="*/ 0 w 355600"/>
                <a:gd name="connsiteY1" fmla="*/ 0 h 397933"/>
                <a:gd name="connsiteX2" fmla="*/ 8467 w 355600"/>
                <a:gd name="connsiteY2" fmla="*/ 397933 h 397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5600" h="397933">
                  <a:moveTo>
                    <a:pt x="355600" y="0"/>
                  </a:moveTo>
                  <a:lnTo>
                    <a:pt x="0" y="0"/>
                  </a:lnTo>
                  <a:lnTo>
                    <a:pt x="8467" y="397933"/>
                  </a:lnTo>
                </a:path>
              </a:pathLst>
            </a:custGeom>
            <a:noFill/>
            <a:ln>
              <a:solidFill>
                <a:schemeClr val="bg1"/>
              </a:solidFill>
              <a:head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730AD87-7332-477A-8EC7-355EA630152F}"/>
                </a:ext>
              </a:extLst>
            </p:cNvPr>
            <p:cNvSpPr txBox="1"/>
            <p:nvPr/>
          </p:nvSpPr>
          <p:spPr>
            <a:xfrm>
              <a:off x="3881327" y="3974401"/>
              <a:ext cx="359567" cy="184666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sz="1200" kern="100" dirty="0">
                  <a:solidFill>
                    <a:schemeClr val="bg1">
                      <a:lumMod val="50000"/>
                    </a:schemeClr>
                  </a:solidFill>
                  <a:effectLst/>
                  <a:latin typeface="+mn-ea"/>
                  <a:cs typeface="Times New Roman" panose="02020603050405020304" pitchFamily="18" charset="0"/>
                </a:rPr>
                <a:t>挪威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497981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887CB0E-A046-4550-8FCA-E3AE3D4AE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生平年表</a:t>
            </a:r>
          </a:p>
        </p:txBody>
      </p:sp>
      <p:grpSp>
        <p:nvGrpSpPr>
          <p:cNvPr id="128" name="组合 127">
            <a:extLst>
              <a:ext uri="{FF2B5EF4-FFF2-40B4-BE49-F238E27FC236}">
                <a16:creationId xmlns:a16="http://schemas.microsoft.com/office/drawing/2014/main" id="{692651C4-5C9A-41B7-87C4-35E235BAE349}"/>
              </a:ext>
            </a:extLst>
          </p:cNvPr>
          <p:cNvGrpSpPr/>
          <p:nvPr/>
        </p:nvGrpSpPr>
        <p:grpSpPr>
          <a:xfrm>
            <a:off x="669799" y="1253770"/>
            <a:ext cx="10657620" cy="6256139"/>
            <a:chOff x="774553" y="1212949"/>
            <a:chExt cx="10657620" cy="6256139"/>
          </a:xfrm>
        </p:grpSpPr>
        <p:grpSp>
          <p:nvGrpSpPr>
            <p:cNvPr id="129" name="组合 128">
              <a:extLst>
                <a:ext uri="{FF2B5EF4-FFF2-40B4-BE49-F238E27FC236}">
                  <a16:creationId xmlns:a16="http://schemas.microsoft.com/office/drawing/2014/main" id="{16E01C9E-EC9B-4724-AD46-E0E83D99CAA5}"/>
                </a:ext>
              </a:extLst>
            </p:cNvPr>
            <p:cNvGrpSpPr/>
            <p:nvPr/>
          </p:nvGrpSpPr>
          <p:grpSpPr>
            <a:xfrm>
              <a:off x="774553" y="1273348"/>
              <a:ext cx="10642894" cy="4901534"/>
              <a:chOff x="660400" y="1273348"/>
              <a:chExt cx="10642894" cy="4901534"/>
            </a:xfrm>
          </p:grpSpPr>
          <p:sp>
            <p:nvSpPr>
              <p:cNvPr id="131" name="文本框 130">
                <a:extLst>
                  <a:ext uri="{FF2B5EF4-FFF2-40B4-BE49-F238E27FC236}">
                    <a16:creationId xmlns:a16="http://schemas.microsoft.com/office/drawing/2014/main" id="{B685182A-39F8-421B-A271-C7936EDE558F}"/>
                  </a:ext>
                </a:extLst>
              </p:cNvPr>
              <p:cNvSpPr txBox="1"/>
              <p:nvPr/>
            </p:nvSpPr>
            <p:spPr>
              <a:xfrm>
                <a:off x="8964969" y="5903286"/>
                <a:ext cx="1028574" cy="184666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>
                  <a:defRPr/>
                </a:pPr>
                <a:r>
                  <a:rPr lang="en-US" altLang="zh-CN" sz="1200" dirty="0">
                    <a:solidFill>
                      <a:schemeClr val="accent5">
                        <a:lumMod val="75000"/>
                        <a:lumOff val="25000"/>
                      </a:schemeClr>
                    </a:solidFill>
                    <a:latin typeface="+mn-ea"/>
                    <a:cs typeface="OPPOSans R" panose="00020600040101010101" pitchFamily="18" charset="-122"/>
                  </a:rPr>
                  <a:t>1926</a:t>
                </a:r>
                <a:r>
                  <a:rPr lang="zh-CN" altLang="zh-CN" sz="1200" dirty="0">
                    <a:solidFill>
                      <a:schemeClr val="accent5">
                        <a:lumMod val="75000"/>
                        <a:lumOff val="25000"/>
                      </a:schemeClr>
                    </a:solidFill>
                    <a:latin typeface="+mn-ea"/>
                    <a:cs typeface="OPPOSans R" panose="00020600040101010101" pitchFamily="18" charset="-122"/>
                  </a:rPr>
                  <a:t>年</a:t>
                </a:r>
                <a:r>
                  <a:rPr lang="en-US" altLang="zh-CN" sz="1200" dirty="0">
                    <a:solidFill>
                      <a:schemeClr val="accent5">
                        <a:lumMod val="75000"/>
                        <a:lumOff val="25000"/>
                      </a:schemeClr>
                    </a:solidFill>
                    <a:latin typeface="+mn-ea"/>
                    <a:cs typeface="OPPOSans R" panose="00020600040101010101" pitchFamily="18" charset="-122"/>
                  </a:rPr>
                  <a:t>12</a:t>
                </a:r>
                <a:r>
                  <a:rPr lang="zh-CN" altLang="zh-CN" sz="1200" dirty="0">
                    <a:solidFill>
                      <a:schemeClr val="accent5">
                        <a:lumMod val="75000"/>
                        <a:lumOff val="25000"/>
                      </a:schemeClr>
                    </a:solidFill>
                    <a:latin typeface="+mn-ea"/>
                    <a:cs typeface="OPPOSans R" panose="00020600040101010101" pitchFamily="18" charset="-122"/>
                  </a:rPr>
                  <a:t>月</a:t>
                </a:r>
                <a:r>
                  <a:rPr lang="en-US" altLang="zh-CN" sz="1200" dirty="0">
                    <a:solidFill>
                      <a:schemeClr val="accent5">
                        <a:lumMod val="75000"/>
                        <a:lumOff val="25000"/>
                      </a:schemeClr>
                    </a:solidFill>
                    <a:latin typeface="+mn-ea"/>
                    <a:cs typeface="OPPOSans R" panose="00020600040101010101" pitchFamily="18" charset="-122"/>
                  </a:rPr>
                  <a:t>5</a:t>
                </a:r>
                <a:r>
                  <a:rPr lang="zh-CN" altLang="zh-CN" sz="1200" dirty="0">
                    <a:solidFill>
                      <a:schemeClr val="accent5">
                        <a:lumMod val="75000"/>
                        <a:lumOff val="25000"/>
                      </a:schemeClr>
                    </a:solidFill>
                    <a:latin typeface="+mn-ea"/>
                    <a:cs typeface="OPPOSans R" panose="00020600040101010101" pitchFamily="18" charset="-122"/>
                  </a:rPr>
                  <a:t>日</a:t>
                </a:r>
                <a:endParaRPr lang="zh-CN" altLang="en-US" sz="1200" dirty="0">
                  <a:solidFill>
                    <a:schemeClr val="accent5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endParaRPr>
              </a:p>
            </p:txBody>
          </p:sp>
          <p:grpSp>
            <p:nvGrpSpPr>
              <p:cNvPr id="132" name="组合 131">
                <a:extLst>
                  <a:ext uri="{FF2B5EF4-FFF2-40B4-BE49-F238E27FC236}">
                    <a16:creationId xmlns:a16="http://schemas.microsoft.com/office/drawing/2014/main" id="{FBD920B0-1890-4F4D-B6B1-930D8D154550}"/>
                  </a:ext>
                </a:extLst>
              </p:cNvPr>
              <p:cNvGrpSpPr/>
              <p:nvPr/>
            </p:nvGrpSpPr>
            <p:grpSpPr>
              <a:xfrm>
                <a:off x="888706" y="1273348"/>
                <a:ext cx="10414588" cy="4901534"/>
                <a:chOff x="345422" y="1273348"/>
                <a:chExt cx="10414588" cy="4901534"/>
              </a:xfrm>
            </p:grpSpPr>
            <p:grpSp>
              <p:nvGrpSpPr>
                <p:cNvPr id="134" name="Group 55">
                  <a:extLst>
                    <a:ext uri="{FF2B5EF4-FFF2-40B4-BE49-F238E27FC236}">
                      <a16:creationId xmlns:a16="http://schemas.microsoft.com/office/drawing/2014/main" id="{A6E624B7-6A5D-4493-BD61-993284DCDA5A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flipH="1">
                  <a:off x="5356159" y="2398120"/>
                  <a:ext cx="5403851" cy="1392238"/>
                  <a:chOff x="385" y="1235"/>
                  <a:chExt cx="3404" cy="877"/>
                </a:xfrm>
                <a:solidFill>
                  <a:schemeClr val="accent1"/>
                </a:solidFill>
              </p:grpSpPr>
              <p:sp>
                <p:nvSpPr>
                  <p:cNvPr id="222" name="Freeform 56">
                    <a:extLst>
                      <a:ext uri="{FF2B5EF4-FFF2-40B4-BE49-F238E27FC236}">
                        <a16:creationId xmlns:a16="http://schemas.microsoft.com/office/drawing/2014/main" id="{3BFFB9FD-5486-4694-8421-7AEF41384E92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385" y="1260"/>
                    <a:ext cx="3375" cy="786"/>
                  </a:xfrm>
                  <a:custGeom>
                    <a:avLst/>
                    <a:gdLst>
                      <a:gd name="T0" fmla="*/ 6506 w 6759"/>
                      <a:gd name="T1" fmla="*/ 1082 h 1571"/>
                      <a:gd name="T2" fmla="*/ 6177 w 6759"/>
                      <a:gd name="T3" fmla="*/ 1136 h 1571"/>
                      <a:gd name="T4" fmla="*/ 5720 w 6759"/>
                      <a:gd name="T5" fmla="*/ 1213 h 1571"/>
                      <a:gd name="T6" fmla="*/ 3459 w 6759"/>
                      <a:gd name="T7" fmla="*/ 1188 h 1571"/>
                      <a:gd name="T8" fmla="*/ 6557 w 6759"/>
                      <a:gd name="T9" fmla="*/ 1357 h 1571"/>
                      <a:gd name="T10" fmla="*/ 6569 w 6759"/>
                      <a:gd name="T11" fmla="*/ 1448 h 1571"/>
                      <a:gd name="T12" fmla="*/ 6472 w 6759"/>
                      <a:gd name="T13" fmla="*/ 1547 h 1571"/>
                      <a:gd name="T14" fmla="*/ 5858 w 6759"/>
                      <a:gd name="T15" fmla="*/ 1549 h 1571"/>
                      <a:gd name="T16" fmla="*/ 5598 w 6759"/>
                      <a:gd name="T17" fmla="*/ 1508 h 1571"/>
                      <a:gd name="T18" fmla="*/ 5879 w 6759"/>
                      <a:gd name="T19" fmla="*/ 1446 h 1571"/>
                      <a:gd name="T20" fmla="*/ 5873 w 6759"/>
                      <a:gd name="T21" fmla="*/ 1374 h 1571"/>
                      <a:gd name="T22" fmla="*/ 4644 w 6759"/>
                      <a:gd name="T23" fmla="*/ 1347 h 1571"/>
                      <a:gd name="T24" fmla="*/ 3491 w 6759"/>
                      <a:gd name="T25" fmla="*/ 1325 h 1571"/>
                      <a:gd name="T26" fmla="*/ 2796 w 6759"/>
                      <a:gd name="T27" fmla="*/ 1349 h 1571"/>
                      <a:gd name="T28" fmla="*/ 2299 w 6759"/>
                      <a:gd name="T29" fmla="*/ 1387 h 1571"/>
                      <a:gd name="T30" fmla="*/ 2448 w 6759"/>
                      <a:gd name="T31" fmla="*/ 1346 h 1571"/>
                      <a:gd name="T32" fmla="*/ 2080 w 6759"/>
                      <a:gd name="T33" fmla="*/ 1348 h 1571"/>
                      <a:gd name="T34" fmla="*/ 1895 w 6759"/>
                      <a:gd name="T35" fmla="*/ 1412 h 1571"/>
                      <a:gd name="T36" fmla="*/ 289 w 6759"/>
                      <a:gd name="T37" fmla="*/ 1452 h 1571"/>
                      <a:gd name="T38" fmla="*/ 257 w 6759"/>
                      <a:gd name="T39" fmla="*/ 1231 h 1571"/>
                      <a:gd name="T40" fmla="*/ 127 w 6759"/>
                      <a:gd name="T41" fmla="*/ 1034 h 1571"/>
                      <a:gd name="T42" fmla="*/ 95 w 6759"/>
                      <a:gd name="T43" fmla="*/ 191 h 1571"/>
                      <a:gd name="T44" fmla="*/ 115 w 6759"/>
                      <a:gd name="T45" fmla="*/ 157 h 1571"/>
                      <a:gd name="T46" fmla="*/ 2036 w 6759"/>
                      <a:gd name="T47" fmla="*/ 7 h 1571"/>
                      <a:gd name="T48" fmla="*/ 5366 w 6759"/>
                      <a:gd name="T49" fmla="*/ 57 h 1571"/>
                      <a:gd name="T50" fmla="*/ 6503 w 6759"/>
                      <a:gd name="T51" fmla="*/ 293 h 1571"/>
                      <a:gd name="T52" fmla="*/ 6452 w 6759"/>
                      <a:gd name="T53" fmla="*/ 505 h 1571"/>
                      <a:gd name="T54" fmla="*/ 6642 w 6759"/>
                      <a:gd name="T55" fmla="*/ 648 h 1571"/>
                      <a:gd name="T56" fmla="*/ 6635 w 6759"/>
                      <a:gd name="T57" fmla="*/ 797 h 1571"/>
                      <a:gd name="T58" fmla="*/ 6598 w 6759"/>
                      <a:gd name="T59" fmla="*/ 853 h 1571"/>
                      <a:gd name="T60" fmla="*/ 6352 w 6759"/>
                      <a:gd name="T61" fmla="*/ 920 h 1571"/>
                      <a:gd name="T62" fmla="*/ 4382 w 6759"/>
                      <a:gd name="T63" fmla="*/ 890 h 1571"/>
                      <a:gd name="T64" fmla="*/ 4481 w 6759"/>
                      <a:gd name="T65" fmla="*/ 905 h 1571"/>
                      <a:gd name="T66" fmla="*/ 4963 w 6759"/>
                      <a:gd name="T67" fmla="*/ 1113 h 1571"/>
                      <a:gd name="T68" fmla="*/ 5499 w 6759"/>
                      <a:gd name="T69" fmla="*/ 1161 h 1571"/>
                      <a:gd name="T70" fmla="*/ 6005 w 6759"/>
                      <a:gd name="T71" fmla="*/ 1141 h 1571"/>
                      <a:gd name="T72" fmla="*/ 5615 w 6759"/>
                      <a:gd name="T73" fmla="*/ 991 h 1571"/>
                      <a:gd name="T74" fmla="*/ 4083 w 6759"/>
                      <a:gd name="T75" fmla="*/ 947 h 1571"/>
                      <a:gd name="T76" fmla="*/ 3475 w 6759"/>
                      <a:gd name="T77" fmla="*/ 986 h 1571"/>
                      <a:gd name="T78" fmla="*/ 4174 w 6759"/>
                      <a:gd name="T79" fmla="*/ 1065 h 1571"/>
                      <a:gd name="T80" fmla="*/ 5935 w 6759"/>
                      <a:gd name="T81" fmla="*/ 1064 h 1571"/>
                      <a:gd name="T82" fmla="*/ 4571 w 6759"/>
                      <a:gd name="T83" fmla="*/ 1010 h 1571"/>
                      <a:gd name="T84" fmla="*/ 4840 w 6759"/>
                      <a:gd name="T85" fmla="*/ 1293 h 1571"/>
                      <a:gd name="T86" fmla="*/ 5197 w 6759"/>
                      <a:gd name="T87" fmla="*/ 1296 h 1571"/>
                      <a:gd name="T88" fmla="*/ 4785 w 6759"/>
                      <a:gd name="T89" fmla="*/ 1264 h 1571"/>
                      <a:gd name="T90" fmla="*/ 4348 w 6759"/>
                      <a:gd name="T91" fmla="*/ 1243 h 1571"/>
                      <a:gd name="T92" fmla="*/ 3872 w 6759"/>
                      <a:gd name="T93" fmla="*/ 1269 h 1571"/>
                      <a:gd name="T94" fmla="*/ 3125 w 6759"/>
                      <a:gd name="T95" fmla="*/ 1226 h 1571"/>
                      <a:gd name="T96" fmla="*/ 3337 w 6759"/>
                      <a:gd name="T97" fmla="*/ 1156 h 1571"/>
                      <a:gd name="T98" fmla="*/ 2640 w 6759"/>
                      <a:gd name="T99" fmla="*/ 1160 h 1571"/>
                      <a:gd name="T100" fmla="*/ 5127 w 6759"/>
                      <a:gd name="T101" fmla="*/ 912 h 1571"/>
                      <a:gd name="T102" fmla="*/ 5226 w 6759"/>
                      <a:gd name="T103" fmla="*/ 1277 h 1571"/>
                      <a:gd name="T104" fmla="*/ 5617 w 6759"/>
                      <a:gd name="T105" fmla="*/ 1278 h 1571"/>
                      <a:gd name="T106" fmla="*/ 4010 w 6759"/>
                      <a:gd name="T107" fmla="*/ 1103 h 1571"/>
                      <a:gd name="T108" fmla="*/ 4865 w 6759"/>
                      <a:gd name="T109" fmla="*/ 875 h 1571"/>
                      <a:gd name="T110" fmla="*/ 5384 w 6759"/>
                      <a:gd name="T111" fmla="*/ 886 h 1571"/>
                      <a:gd name="T112" fmla="*/ 3498 w 6759"/>
                      <a:gd name="T113" fmla="*/ 1087 h 1571"/>
                      <a:gd name="T114" fmla="*/ 2574 w 6759"/>
                      <a:gd name="T115" fmla="*/ 1057 h 1571"/>
                      <a:gd name="T116" fmla="*/ 4438 w 6759"/>
                      <a:gd name="T117" fmla="*/ 1111 h 1571"/>
                      <a:gd name="T118" fmla="*/ 2765 w 6759"/>
                      <a:gd name="T119" fmla="*/ 1236 h 1571"/>
                      <a:gd name="T120" fmla="*/ 3632 w 6759"/>
                      <a:gd name="T121" fmla="*/ 1095 h 1571"/>
                      <a:gd name="T122" fmla="*/ 6419 w 6759"/>
                      <a:gd name="T123" fmla="*/ 1059 h 1571"/>
                      <a:gd name="T124" fmla="*/ 5803 w 6759"/>
                      <a:gd name="T125" fmla="*/ 1048 h 15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6759" h="1571">
                        <a:moveTo>
                          <a:pt x="6352" y="920"/>
                        </a:moveTo>
                        <a:cubicBezTo>
                          <a:pt x="6380" y="976"/>
                          <a:pt x="6452" y="989"/>
                          <a:pt x="6511" y="1014"/>
                        </a:cubicBezTo>
                        <a:cubicBezTo>
                          <a:pt x="6549" y="1030"/>
                          <a:pt x="6597" y="1033"/>
                          <a:pt x="6636" y="1062"/>
                        </a:cubicBezTo>
                        <a:cubicBezTo>
                          <a:pt x="6596" y="1064"/>
                          <a:pt x="6564" y="1048"/>
                          <a:pt x="6531" y="1060"/>
                        </a:cubicBezTo>
                        <a:cubicBezTo>
                          <a:pt x="6517" y="1065"/>
                          <a:pt x="6486" y="1053"/>
                          <a:pt x="6506" y="1082"/>
                        </a:cubicBezTo>
                        <a:cubicBezTo>
                          <a:pt x="6512" y="1090"/>
                          <a:pt x="6489" y="1091"/>
                          <a:pt x="6480" y="1088"/>
                        </a:cubicBezTo>
                        <a:cubicBezTo>
                          <a:pt x="6338" y="1046"/>
                          <a:pt x="6197" y="1078"/>
                          <a:pt x="6037" y="1094"/>
                        </a:cubicBezTo>
                        <a:cubicBezTo>
                          <a:pt x="6220" y="1108"/>
                          <a:pt x="6392" y="1076"/>
                          <a:pt x="6554" y="1137"/>
                        </a:cubicBezTo>
                        <a:cubicBezTo>
                          <a:pt x="6526" y="1158"/>
                          <a:pt x="6503" y="1145"/>
                          <a:pt x="6481" y="1143"/>
                        </a:cubicBezTo>
                        <a:cubicBezTo>
                          <a:pt x="6375" y="1132"/>
                          <a:pt x="6270" y="1116"/>
                          <a:pt x="6177" y="1136"/>
                        </a:cubicBezTo>
                        <a:cubicBezTo>
                          <a:pt x="6183" y="1136"/>
                          <a:pt x="6203" y="1136"/>
                          <a:pt x="6223" y="1136"/>
                        </a:cubicBezTo>
                        <a:cubicBezTo>
                          <a:pt x="6234" y="1136"/>
                          <a:pt x="6230" y="1138"/>
                          <a:pt x="6239" y="1162"/>
                        </a:cubicBezTo>
                        <a:cubicBezTo>
                          <a:pt x="6243" y="1173"/>
                          <a:pt x="6264" y="1182"/>
                          <a:pt x="6269" y="1198"/>
                        </a:cubicBezTo>
                        <a:cubicBezTo>
                          <a:pt x="6180" y="1203"/>
                          <a:pt x="6090" y="1211"/>
                          <a:pt x="6000" y="1214"/>
                        </a:cubicBezTo>
                        <a:cubicBezTo>
                          <a:pt x="5907" y="1216"/>
                          <a:pt x="5813" y="1215"/>
                          <a:pt x="5720" y="1213"/>
                        </a:cubicBezTo>
                        <a:cubicBezTo>
                          <a:pt x="5627" y="1211"/>
                          <a:pt x="5534" y="1201"/>
                          <a:pt x="5440" y="1202"/>
                        </a:cubicBezTo>
                        <a:cubicBezTo>
                          <a:pt x="5174" y="1204"/>
                          <a:pt x="4909" y="1188"/>
                          <a:pt x="4643" y="1187"/>
                        </a:cubicBezTo>
                        <a:cubicBezTo>
                          <a:pt x="4360" y="1187"/>
                          <a:pt x="4077" y="1181"/>
                          <a:pt x="3794" y="1174"/>
                        </a:cubicBezTo>
                        <a:cubicBezTo>
                          <a:pt x="3735" y="1173"/>
                          <a:pt x="3676" y="1169"/>
                          <a:pt x="3616" y="1168"/>
                        </a:cubicBezTo>
                        <a:cubicBezTo>
                          <a:pt x="3566" y="1166"/>
                          <a:pt x="3517" y="1172"/>
                          <a:pt x="3459" y="1188"/>
                        </a:cubicBezTo>
                        <a:cubicBezTo>
                          <a:pt x="3592" y="1205"/>
                          <a:pt x="3715" y="1204"/>
                          <a:pt x="3838" y="1207"/>
                        </a:cubicBezTo>
                        <a:cubicBezTo>
                          <a:pt x="4098" y="1212"/>
                          <a:pt x="4358" y="1220"/>
                          <a:pt x="4618" y="1220"/>
                        </a:cubicBezTo>
                        <a:cubicBezTo>
                          <a:pt x="4838" y="1220"/>
                          <a:pt x="5058" y="1228"/>
                          <a:pt x="5278" y="1236"/>
                        </a:cubicBezTo>
                        <a:cubicBezTo>
                          <a:pt x="5600" y="1248"/>
                          <a:pt x="5923" y="1232"/>
                          <a:pt x="6243" y="1271"/>
                        </a:cubicBezTo>
                        <a:cubicBezTo>
                          <a:pt x="6355" y="1285"/>
                          <a:pt x="6467" y="1302"/>
                          <a:pt x="6557" y="1357"/>
                        </a:cubicBezTo>
                        <a:cubicBezTo>
                          <a:pt x="6601" y="1383"/>
                          <a:pt x="6639" y="1413"/>
                          <a:pt x="6688" y="1433"/>
                        </a:cubicBezTo>
                        <a:cubicBezTo>
                          <a:pt x="6695" y="1436"/>
                          <a:pt x="6704" y="1443"/>
                          <a:pt x="6704" y="1447"/>
                        </a:cubicBezTo>
                        <a:cubicBezTo>
                          <a:pt x="6704" y="1459"/>
                          <a:pt x="6727" y="1469"/>
                          <a:pt x="6709" y="1482"/>
                        </a:cubicBezTo>
                        <a:cubicBezTo>
                          <a:pt x="6695" y="1491"/>
                          <a:pt x="6682" y="1486"/>
                          <a:pt x="6669" y="1482"/>
                        </a:cubicBezTo>
                        <a:cubicBezTo>
                          <a:pt x="6635" y="1471"/>
                          <a:pt x="6602" y="1460"/>
                          <a:pt x="6569" y="1448"/>
                        </a:cubicBezTo>
                        <a:cubicBezTo>
                          <a:pt x="6556" y="1443"/>
                          <a:pt x="6543" y="1437"/>
                          <a:pt x="6527" y="1443"/>
                        </a:cubicBezTo>
                        <a:cubicBezTo>
                          <a:pt x="6531" y="1473"/>
                          <a:pt x="6562" y="1489"/>
                          <a:pt x="6587" y="1509"/>
                        </a:cubicBezTo>
                        <a:cubicBezTo>
                          <a:pt x="6567" y="1524"/>
                          <a:pt x="6545" y="1515"/>
                          <a:pt x="6524" y="1515"/>
                        </a:cubicBezTo>
                        <a:cubicBezTo>
                          <a:pt x="6516" y="1515"/>
                          <a:pt x="6500" y="1515"/>
                          <a:pt x="6505" y="1521"/>
                        </a:cubicBezTo>
                        <a:cubicBezTo>
                          <a:pt x="6543" y="1567"/>
                          <a:pt x="6480" y="1551"/>
                          <a:pt x="6472" y="1547"/>
                        </a:cubicBezTo>
                        <a:cubicBezTo>
                          <a:pt x="6433" y="1526"/>
                          <a:pt x="6410" y="1564"/>
                          <a:pt x="6374" y="1559"/>
                        </a:cubicBezTo>
                        <a:cubicBezTo>
                          <a:pt x="6336" y="1553"/>
                          <a:pt x="6295" y="1556"/>
                          <a:pt x="6256" y="1557"/>
                        </a:cubicBezTo>
                        <a:cubicBezTo>
                          <a:pt x="6217" y="1558"/>
                          <a:pt x="6178" y="1560"/>
                          <a:pt x="6139" y="1564"/>
                        </a:cubicBezTo>
                        <a:cubicBezTo>
                          <a:pt x="6123" y="1566"/>
                          <a:pt x="6107" y="1571"/>
                          <a:pt x="6090" y="1568"/>
                        </a:cubicBezTo>
                        <a:cubicBezTo>
                          <a:pt x="6013" y="1557"/>
                          <a:pt x="5934" y="1569"/>
                          <a:pt x="5858" y="1549"/>
                        </a:cubicBezTo>
                        <a:cubicBezTo>
                          <a:pt x="5866" y="1537"/>
                          <a:pt x="5888" y="1537"/>
                          <a:pt x="5892" y="1523"/>
                        </a:cubicBezTo>
                        <a:cubicBezTo>
                          <a:pt x="5892" y="1520"/>
                          <a:pt x="5888" y="1518"/>
                          <a:pt x="5880" y="1520"/>
                        </a:cubicBezTo>
                        <a:cubicBezTo>
                          <a:pt x="5847" y="1528"/>
                          <a:pt x="5813" y="1526"/>
                          <a:pt x="5780" y="1521"/>
                        </a:cubicBezTo>
                        <a:cubicBezTo>
                          <a:pt x="5760" y="1519"/>
                          <a:pt x="5738" y="1513"/>
                          <a:pt x="5722" y="1520"/>
                        </a:cubicBezTo>
                        <a:cubicBezTo>
                          <a:pt x="5677" y="1540"/>
                          <a:pt x="5639" y="1531"/>
                          <a:pt x="5598" y="1508"/>
                        </a:cubicBezTo>
                        <a:cubicBezTo>
                          <a:pt x="5633" y="1488"/>
                          <a:pt x="5673" y="1486"/>
                          <a:pt x="5709" y="1492"/>
                        </a:cubicBezTo>
                        <a:cubicBezTo>
                          <a:pt x="5786" y="1506"/>
                          <a:pt x="5860" y="1486"/>
                          <a:pt x="5936" y="1490"/>
                        </a:cubicBezTo>
                        <a:cubicBezTo>
                          <a:pt x="5946" y="1490"/>
                          <a:pt x="5959" y="1488"/>
                          <a:pt x="5960" y="1476"/>
                        </a:cubicBezTo>
                        <a:cubicBezTo>
                          <a:pt x="5961" y="1467"/>
                          <a:pt x="5955" y="1457"/>
                          <a:pt x="5946" y="1455"/>
                        </a:cubicBezTo>
                        <a:cubicBezTo>
                          <a:pt x="5924" y="1450"/>
                          <a:pt x="5901" y="1448"/>
                          <a:pt x="5879" y="1446"/>
                        </a:cubicBezTo>
                        <a:cubicBezTo>
                          <a:pt x="5851" y="1444"/>
                          <a:pt x="5823" y="1451"/>
                          <a:pt x="5784" y="1438"/>
                        </a:cubicBezTo>
                        <a:cubicBezTo>
                          <a:pt x="5838" y="1424"/>
                          <a:pt x="5876" y="1407"/>
                          <a:pt x="5928" y="1426"/>
                        </a:cubicBezTo>
                        <a:cubicBezTo>
                          <a:pt x="5973" y="1442"/>
                          <a:pt x="6026" y="1428"/>
                          <a:pt x="6077" y="1429"/>
                        </a:cubicBezTo>
                        <a:cubicBezTo>
                          <a:pt x="6033" y="1419"/>
                          <a:pt x="5988" y="1401"/>
                          <a:pt x="5944" y="1403"/>
                        </a:cubicBezTo>
                        <a:cubicBezTo>
                          <a:pt x="5905" y="1405"/>
                          <a:pt x="5904" y="1372"/>
                          <a:pt x="5873" y="1374"/>
                        </a:cubicBezTo>
                        <a:cubicBezTo>
                          <a:pt x="5839" y="1376"/>
                          <a:pt x="5805" y="1375"/>
                          <a:pt x="5771" y="1374"/>
                        </a:cubicBezTo>
                        <a:cubicBezTo>
                          <a:pt x="5737" y="1374"/>
                          <a:pt x="5702" y="1376"/>
                          <a:pt x="5669" y="1372"/>
                        </a:cubicBezTo>
                        <a:cubicBezTo>
                          <a:pt x="5634" y="1368"/>
                          <a:pt x="5601" y="1376"/>
                          <a:pt x="5567" y="1374"/>
                        </a:cubicBezTo>
                        <a:cubicBezTo>
                          <a:pt x="5443" y="1366"/>
                          <a:pt x="5320" y="1361"/>
                          <a:pt x="5195" y="1359"/>
                        </a:cubicBezTo>
                        <a:cubicBezTo>
                          <a:pt x="5011" y="1357"/>
                          <a:pt x="4828" y="1350"/>
                          <a:pt x="4644" y="1347"/>
                        </a:cubicBezTo>
                        <a:cubicBezTo>
                          <a:pt x="4486" y="1344"/>
                          <a:pt x="4328" y="1343"/>
                          <a:pt x="4169" y="1340"/>
                        </a:cubicBezTo>
                        <a:cubicBezTo>
                          <a:pt x="4088" y="1339"/>
                          <a:pt x="4006" y="1337"/>
                          <a:pt x="3925" y="1336"/>
                        </a:cubicBezTo>
                        <a:cubicBezTo>
                          <a:pt x="3812" y="1334"/>
                          <a:pt x="3699" y="1333"/>
                          <a:pt x="3586" y="1331"/>
                        </a:cubicBezTo>
                        <a:cubicBezTo>
                          <a:pt x="3588" y="1333"/>
                          <a:pt x="3588" y="1333"/>
                          <a:pt x="3588" y="1333"/>
                        </a:cubicBezTo>
                        <a:cubicBezTo>
                          <a:pt x="3559" y="1314"/>
                          <a:pt x="3523" y="1326"/>
                          <a:pt x="3491" y="1325"/>
                        </a:cubicBezTo>
                        <a:cubicBezTo>
                          <a:pt x="3350" y="1318"/>
                          <a:pt x="3210" y="1314"/>
                          <a:pt x="3069" y="1310"/>
                        </a:cubicBezTo>
                        <a:cubicBezTo>
                          <a:pt x="3011" y="1309"/>
                          <a:pt x="2954" y="1317"/>
                          <a:pt x="2894" y="1330"/>
                        </a:cubicBezTo>
                        <a:cubicBezTo>
                          <a:pt x="2912" y="1369"/>
                          <a:pt x="2975" y="1325"/>
                          <a:pt x="2992" y="1376"/>
                        </a:cubicBezTo>
                        <a:cubicBezTo>
                          <a:pt x="2930" y="1349"/>
                          <a:pt x="2868" y="1371"/>
                          <a:pt x="2812" y="1349"/>
                        </a:cubicBezTo>
                        <a:cubicBezTo>
                          <a:pt x="2808" y="1347"/>
                          <a:pt x="2800" y="1348"/>
                          <a:pt x="2796" y="1349"/>
                        </a:cubicBezTo>
                        <a:cubicBezTo>
                          <a:pt x="2740" y="1367"/>
                          <a:pt x="2683" y="1364"/>
                          <a:pt x="2622" y="1351"/>
                        </a:cubicBezTo>
                        <a:cubicBezTo>
                          <a:pt x="2629" y="1391"/>
                          <a:pt x="2672" y="1387"/>
                          <a:pt x="2701" y="1400"/>
                        </a:cubicBezTo>
                        <a:cubicBezTo>
                          <a:pt x="2680" y="1431"/>
                          <a:pt x="2642" y="1438"/>
                          <a:pt x="2605" y="1434"/>
                        </a:cubicBezTo>
                        <a:cubicBezTo>
                          <a:pt x="2526" y="1427"/>
                          <a:pt x="2448" y="1434"/>
                          <a:pt x="2370" y="1428"/>
                        </a:cubicBezTo>
                        <a:cubicBezTo>
                          <a:pt x="2326" y="1424"/>
                          <a:pt x="2314" y="1409"/>
                          <a:pt x="2299" y="1387"/>
                        </a:cubicBezTo>
                        <a:cubicBezTo>
                          <a:pt x="2296" y="1389"/>
                          <a:pt x="2296" y="1389"/>
                          <a:pt x="2296" y="1389"/>
                        </a:cubicBezTo>
                        <a:cubicBezTo>
                          <a:pt x="2307" y="1389"/>
                          <a:pt x="2317" y="1385"/>
                          <a:pt x="2329" y="1391"/>
                        </a:cubicBezTo>
                        <a:cubicBezTo>
                          <a:pt x="2373" y="1413"/>
                          <a:pt x="2372" y="1410"/>
                          <a:pt x="2428" y="1388"/>
                        </a:cubicBezTo>
                        <a:cubicBezTo>
                          <a:pt x="2456" y="1377"/>
                          <a:pt x="2490" y="1377"/>
                          <a:pt x="2522" y="1372"/>
                        </a:cubicBezTo>
                        <a:cubicBezTo>
                          <a:pt x="2506" y="1340"/>
                          <a:pt x="2465" y="1358"/>
                          <a:pt x="2448" y="1346"/>
                        </a:cubicBezTo>
                        <a:cubicBezTo>
                          <a:pt x="2421" y="1326"/>
                          <a:pt x="2400" y="1319"/>
                          <a:pt x="2366" y="1333"/>
                        </a:cubicBezTo>
                        <a:cubicBezTo>
                          <a:pt x="2360" y="1336"/>
                          <a:pt x="2344" y="1332"/>
                          <a:pt x="2336" y="1318"/>
                        </a:cubicBezTo>
                        <a:cubicBezTo>
                          <a:pt x="2323" y="1297"/>
                          <a:pt x="2284" y="1310"/>
                          <a:pt x="2288" y="1319"/>
                        </a:cubicBezTo>
                        <a:cubicBezTo>
                          <a:pt x="2302" y="1355"/>
                          <a:pt x="2273" y="1349"/>
                          <a:pt x="2250" y="1349"/>
                        </a:cubicBezTo>
                        <a:cubicBezTo>
                          <a:pt x="2193" y="1348"/>
                          <a:pt x="2137" y="1347"/>
                          <a:pt x="2080" y="1348"/>
                        </a:cubicBezTo>
                        <a:cubicBezTo>
                          <a:pt x="2019" y="1349"/>
                          <a:pt x="2017" y="1353"/>
                          <a:pt x="2049" y="1404"/>
                        </a:cubicBezTo>
                        <a:cubicBezTo>
                          <a:pt x="2013" y="1403"/>
                          <a:pt x="1979" y="1434"/>
                          <a:pt x="1949" y="1403"/>
                        </a:cubicBezTo>
                        <a:cubicBezTo>
                          <a:pt x="1929" y="1383"/>
                          <a:pt x="1950" y="1364"/>
                          <a:pt x="1981" y="1353"/>
                        </a:cubicBezTo>
                        <a:cubicBezTo>
                          <a:pt x="1917" y="1345"/>
                          <a:pt x="1914" y="1345"/>
                          <a:pt x="1917" y="1382"/>
                        </a:cubicBezTo>
                        <a:cubicBezTo>
                          <a:pt x="1919" y="1399"/>
                          <a:pt x="1912" y="1406"/>
                          <a:pt x="1895" y="1412"/>
                        </a:cubicBezTo>
                        <a:cubicBezTo>
                          <a:pt x="1878" y="1418"/>
                          <a:pt x="1859" y="1424"/>
                          <a:pt x="1839" y="1423"/>
                        </a:cubicBezTo>
                        <a:cubicBezTo>
                          <a:pt x="1741" y="1421"/>
                          <a:pt x="1642" y="1428"/>
                          <a:pt x="1545" y="1422"/>
                        </a:cubicBezTo>
                        <a:cubicBezTo>
                          <a:pt x="1393" y="1414"/>
                          <a:pt x="1242" y="1427"/>
                          <a:pt x="1089" y="1417"/>
                        </a:cubicBezTo>
                        <a:cubicBezTo>
                          <a:pt x="942" y="1407"/>
                          <a:pt x="791" y="1421"/>
                          <a:pt x="642" y="1428"/>
                        </a:cubicBezTo>
                        <a:cubicBezTo>
                          <a:pt x="524" y="1434"/>
                          <a:pt x="405" y="1431"/>
                          <a:pt x="289" y="1452"/>
                        </a:cubicBezTo>
                        <a:cubicBezTo>
                          <a:pt x="268" y="1456"/>
                          <a:pt x="244" y="1451"/>
                          <a:pt x="221" y="1452"/>
                        </a:cubicBezTo>
                        <a:cubicBezTo>
                          <a:pt x="187" y="1453"/>
                          <a:pt x="173" y="1434"/>
                          <a:pt x="154" y="1419"/>
                        </a:cubicBezTo>
                        <a:cubicBezTo>
                          <a:pt x="130" y="1400"/>
                          <a:pt x="141" y="1385"/>
                          <a:pt x="157" y="1368"/>
                        </a:cubicBezTo>
                        <a:cubicBezTo>
                          <a:pt x="165" y="1359"/>
                          <a:pt x="171" y="1349"/>
                          <a:pt x="167" y="1337"/>
                        </a:cubicBezTo>
                        <a:cubicBezTo>
                          <a:pt x="148" y="1278"/>
                          <a:pt x="197" y="1252"/>
                          <a:pt x="257" y="1231"/>
                        </a:cubicBezTo>
                        <a:cubicBezTo>
                          <a:pt x="363" y="1195"/>
                          <a:pt x="473" y="1169"/>
                          <a:pt x="587" y="1148"/>
                        </a:cubicBezTo>
                        <a:cubicBezTo>
                          <a:pt x="468" y="1155"/>
                          <a:pt x="348" y="1140"/>
                          <a:pt x="233" y="1172"/>
                        </a:cubicBezTo>
                        <a:cubicBezTo>
                          <a:pt x="206" y="1179"/>
                          <a:pt x="192" y="1177"/>
                          <a:pt x="180" y="1158"/>
                        </a:cubicBezTo>
                        <a:cubicBezTo>
                          <a:pt x="166" y="1135"/>
                          <a:pt x="153" y="1111"/>
                          <a:pt x="136" y="1089"/>
                        </a:cubicBezTo>
                        <a:cubicBezTo>
                          <a:pt x="122" y="1071"/>
                          <a:pt x="117" y="1053"/>
                          <a:pt x="127" y="1034"/>
                        </a:cubicBezTo>
                        <a:cubicBezTo>
                          <a:pt x="133" y="1022"/>
                          <a:pt x="139" y="1009"/>
                          <a:pt x="135" y="996"/>
                        </a:cubicBezTo>
                        <a:cubicBezTo>
                          <a:pt x="98" y="883"/>
                          <a:pt x="89" y="766"/>
                          <a:pt x="63" y="651"/>
                        </a:cubicBezTo>
                        <a:cubicBezTo>
                          <a:pt x="37" y="531"/>
                          <a:pt x="43" y="410"/>
                          <a:pt x="10" y="292"/>
                        </a:cubicBezTo>
                        <a:cubicBezTo>
                          <a:pt x="0" y="257"/>
                          <a:pt x="17" y="241"/>
                          <a:pt x="56" y="227"/>
                        </a:cubicBezTo>
                        <a:cubicBezTo>
                          <a:pt x="75" y="221"/>
                          <a:pt x="96" y="212"/>
                          <a:pt x="95" y="191"/>
                        </a:cubicBezTo>
                        <a:cubicBezTo>
                          <a:pt x="115" y="205"/>
                          <a:pt x="135" y="202"/>
                          <a:pt x="162" y="196"/>
                        </a:cubicBezTo>
                        <a:cubicBezTo>
                          <a:pt x="136" y="182"/>
                          <a:pt x="115" y="193"/>
                          <a:pt x="95" y="192"/>
                        </a:cubicBezTo>
                        <a:cubicBezTo>
                          <a:pt x="84" y="205"/>
                          <a:pt x="73" y="201"/>
                          <a:pt x="62" y="191"/>
                        </a:cubicBezTo>
                        <a:cubicBezTo>
                          <a:pt x="57" y="186"/>
                          <a:pt x="55" y="180"/>
                          <a:pt x="62" y="174"/>
                        </a:cubicBezTo>
                        <a:cubicBezTo>
                          <a:pt x="76" y="162"/>
                          <a:pt x="95" y="159"/>
                          <a:pt x="115" y="157"/>
                        </a:cubicBezTo>
                        <a:cubicBezTo>
                          <a:pt x="328" y="134"/>
                          <a:pt x="538" y="100"/>
                          <a:pt x="752" y="83"/>
                        </a:cubicBezTo>
                        <a:cubicBezTo>
                          <a:pt x="864" y="75"/>
                          <a:pt x="978" y="73"/>
                          <a:pt x="1087" y="59"/>
                        </a:cubicBezTo>
                        <a:cubicBezTo>
                          <a:pt x="1248" y="37"/>
                          <a:pt x="1411" y="35"/>
                          <a:pt x="1572" y="24"/>
                        </a:cubicBezTo>
                        <a:cubicBezTo>
                          <a:pt x="1668" y="18"/>
                          <a:pt x="1764" y="17"/>
                          <a:pt x="1860" y="20"/>
                        </a:cubicBezTo>
                        <a:cubicBezTo>
                          <a:pt x="1920" y="22"/>
                          <a:pt x="1976" y="6"/>
                          <a:pt x="2036" y="7"/>
                        </a:cubicBezTo>
                        <a:cubicBezTo>
                          <a:pt x="2214" y="9"/>
                          <a:pt x="2392" y="8"/>
                          <a:pt x="2570" y="7"/>
                        </a:cubicBezTo>
                        <a:cubicBezTo>
                          <a:pt x="2708" y="7"/>
                          <a:pt x="2847" y="0"/>
                          <a:pt x="2986" y="4"/>
                        </a:cubicBezTo>
                        <a:cubicBezTo>
                          <a:pt x="3209" y="9"/>
                          <a:pt x="3432" y="8"/>
                          <a:pt x="3654" y="17"/>
                        </a:cubicBezTo>
                        <a:cubicBezTo>
                          <a:pt x="3939" y="29"/>
                          <a:pt x="4225" y="28"/>
                          <a:pt x="4510" y="36"/>
                        </a:cubicBezTo>
                        <a:cubicBezTo>
                          <a:pt x="4796" y="43"/>
                          <a:pt x="5081" y="43"/>
                          <a:pt x="5366" y="57"/>
                        </a:cubicBezTo>
                        <a:cubicBezTo>
                          <a:pt x="5524" y="65"/>
                          <a:pt x="5683" y="68"/>
                          <a:pt x="5841" y="73"/>
                        </a:cubicBezTo>
                        <a:cubicBezTo>
                          <a:pt x="6041" y="79"/>
                          <a:pt x="6240" y="93"/>
                          <a:pt x="6428" y="156"/>
                        </a:cubicBezTo>
                        <a:cubicBezTo>
                          <a:pt x="6473" y="172"/>
                          <a:pt x="6525" y="176"/>
                          <a:pt x="6570" y="197"/>
                        </a:cubicBezTo>
                        <a:cubicBezTo>
                          <a:pt x="6356" y="172"/>
                          <a:pt x="6149" y="115"/>
                          <a:pt x="5927" y="129"/>
                        </a:cubicBezTo>
                        <a:cubicBezTo>
                          <a:pt x="6123" y="176"/>
                          <a:pt x="6308" y="245"/>
                          <a:pt x="6503" y="293"/>
                        </a:cubicBezTo>
                        <a:cubicBezTo>
                          <a:pt x="6597" y="316"/>
                          <a:pt x="6679" y="357"/>
                          <a:pt x="6758" y="401"/>
                        </a:cubicBezTo>
                        <a:cubicBezTo>
                          <a:pt x="6757" y="408"/>
                          <a:pt x="6757" y="414"/>
                          <a:pt x="6756" y="420"/>
                        </a:cubicBezTo>
                        <a:cubicBezTo>
                          <a:pt x="6751" y="432"/>
                          <a:pt x="6759" y="450"/>
                          <a:pt x="6741" y="454"/>
                        </a:cubicBezTo>
                        <a:cubicBezTo>
                          <a:pt x="6672" y="471"/>
                          <a:pt x="6720" y="488"/>
                          <a:pt x="6744" y="509"/>
                        </a:cubicBezTo>
                        <a:cubicBezTo>
                          <a:pt x="6644" y="529"/>
                          <a:pt x="6549" y="523"/>
                          <a:pt x="6452" y="505"/>
                        </a:cubicBezTo>
                        <a:cubicBezTo>
                          <a:pt x="6461" y="532"/>
                          <a:pt x="6488" y="524"/>
                          <a:pt x="6505" y="532"/>
                        </a:cubicBezTo>
                        <a:cubicBezTo>
                          <a:pt x="6521" y="539"/>
                          <a:pt x="6543" y="540"/>
                          <a:pt x="6562" y="545"/>
                        </a:cubicBezTo>
                        <a:cubicBezTo>
                          <a:pt x="6596" y="554"/>
                          <a:pt x="6639" y="557"/>
                          <a:pt x="6662" y="575"/>
                        </a:cubicBezTo>
                        <a:cubicBezTo>
                          <a:pt x="6677" y="587"/>
                          <a:pt x="6686" y="613"/>
                          <a:pt x="6701" y="629"/>
                        </a:cubicBezTo>
                        <a:cubicBezTo>
                          <a:pt x="6685" y="649"/>
                          <a:pt x="6655" y="630"/>
                          <a:pt x="6642" y="648"/>
                        </a:cubicBezTo>
                        <a:cubicBezTo>
                          <a:pt x="6654" y="671"/>
                          <a:pt x="6699" y="669"/>
                          <a:pt x="6705" y="702"/>
                        </a:cubicBezTo>
                        <a:cubicBezTo>
                          <a:pt x="6610" y="677"/>
                          <a:pt x="6514" y="678"/>
                          <a:pt x="6411" y="679"/>
                        </a:cubicBezTo>
                        <a:cubicBezTo>
                          <a:pt x="6424" y="698"/>
                          <a:pt x="6451" y="680"/>
                          <a:pt x="6459" y="695"/>
                        </a:cubicBezTo>
                        <a:cubicBezTo>
                          <a:pt x="6460" y="710"/>
                          <a:pt x="6429" y="707"/>
                          <a:pt x="6431" y="726"/>
                        </a:cubicBezTo>
                        <a:cubicBezTo>
                          <a:pt x="6505" y="739"/>
                          <a:pt x="6561" y="783"/>
                          <a:pt x="6635" y="797"/>
                        </a:cubicBezTo>
                        <a:cubicBezTo>
                          <a:pt x="6632" y="817"/>
                          <a:pt x="6587" y="790"/>
                          <a:pt x="6594" y="821"/>
                        </a:cubicBezTo>
                        <a:cubicBezTo>
                          <a:pt x="6595" y="823"/>
                          <a:pt x="6574" y="823"/>
                          <a:pt x="6552" y="820"/>
                        </a:cubicBezTo>
                        <a:cubicBezTo>
                          <a:pt x="6530" y="817"/>
                          <a:pt x="6507" y="814"/>
                          <a:pt x="6485" y="811"/>
                        </a:cubicBezTo>
                        <a:cubicBezTo>
                          <a:pt x="6467" y="808"/>
                          <a:pt x="6448" y="802"/>
                          <a:pt x="6426" y="814"/>
                        </a:cubicBezTo>
                        <a:cubicBezTo>
                          <a:pt x="6482" y="827"/>
                          <a:pt x="6535" y="839"/>
                          <a:pt x="6598" y="853"/>
                        </a:cubicBezTo>
                        <a:cubicBezTo>
                          <a:pt x="6555" y="882"/>
                          <a:pt x="6515" y="851"/>
                          <a:pt x="6478" y="864"/>
                        </a:cubicBezTo>
                        <a:cubicBezTo>
                          <a:pt x="6517" y="887"/>
                          <a:pt x="6569" y="882"/>
                          <a:pt x="6606" y="913"/>
                        </a:cubicBezTo>
                        <a:cubicBezTo>
                          <a:pt x="6519" y="933"/>
                          <a:pt x="6433" y="907"/>
                          <a:pt x="6351" y="921"/>
                        </a:cubicBezTo>
                        <a:cubicBezTo>
                          <a:pt x="6333" y="911"/>
                          <a:pt x="6315" y="906"/>
                          <a:pt x="6280" y="923"/>
                        </a:cubicBezTo>
                        <a:cubicBezTo>
                          <a:pt x="6314" y="921"/>
                          <a:pt x="6333" y="920"/>
                          <a:pt x="6352" y="920"/>
                        </a:cubicBezTo>
                        <a:close/>
                        <a:moveTo>
                          <a:pt x="4481" y="905"/>
                        </a:moveTo>
                        <a:cubicBezTo>
                          <a:pt x="4460" y="908"/>
                          <a:pt x="4433" y="917"/>
                          <a:pt x="4437" y="887"/>
                        </a:cubicBezTo>
                        <a:cubicBezTo>
                          <a:pt x="4438" y="874"/>
                          <a:pt x="4433" y="867"/>
                          <a:pt x="4416" y="867"/>
                        </a:cubicBezTo>
                        <a:cubicBezTo>
                          <a:pt x="4387" y="866"/>
                          <a:pt x="4358" y="863"/>
                          <a:pt x="4326" y="873"/>
                        </a:cubicBezTo>
                        <a:cubicBezTo>
                          <a:pt x="4344" y="890"/>
                          <a:pt x="4368" y="879"/>
                          <a:pt x="4382" y="890"/>
                        </a:cubicBezTo>
                        <a:cubicBezTo>
                          <a:pt x="4364" y="912"/>
                          <a:pt x="4327" y="905"/>
                          <a:pt x="4297" y="920"/>
                        </a:cubicBezTo>
                        <a:cubicBezTo>
                          <a:pt x="4360" y="936"/>
                          <a:pt x="4419" y="922"/>
                          <a:pt x="4476" y="926"/>
                        </a:cubicBezTo>
                        <a:cubicBezTo>
                          <a:pt x="4488" y="927"/>
                          <a:pt x="4488" y="914"/>
                          <a:pt x="4481" y="906"/>
                        </a:cubicBezTo>
                        <a:cubicBezTo>
                          <a:pt x="4504" y="897"/>
                          <a:pt x="4531" y="913"/>
                          <a:pt x="4556" y="900"/>
                        </a:cubicBezTo>
                        <a:cubicBezTo>
                          <a:pt x="4529" y="896"/>
                          <a:pt x="4507" y="913"/>
                          <a:pt x="4481" y="905"/>
                        </a:cubicBezTo>
                        <a:close/>
                        <a:moveTo>
                          <a:pt x="6007" y="1143"/>
                        </a:moveTo>
                        <a:cubicBezTo>
                          <a:pt x="5976" y="1131"/>
                          <a:pt x="5942" y="1130"/>
                          <a:pt x="5908" y="1130"/>
                        </a:cubicBezTo>
                        <a:cubicBezTo>
                          <a:pt x="5769" y="1128"/>
                          <a:pt x="5630" y="1126"/>
                          <a:pt x="5492" y="1122"/>
                        </a:cubicBezTo>
                        <a:cubicBezTo>
                          <a:pt x="5328" y="1118"/>
                          <a:pt x="5165" y="1102"/>
                          <a:pt x="5002" y="1120"/>
                        </a:cubicBezTo>
                        <a:cubicBezTo>
                          <a:pt x="4986" y="1122"/>
                          <a:pt x="4975" y="1115"/>
                          <a:pt x="4963" y="1113"/>
                        </a:cubicBezTo>
                        <a:cubicBezTo>
                          <a:pt x="4908" y="1107"/>
                          <a:pt x="4853" y="1099"/>
                          <a:pt x="4799" y="1113"/>
                        </a:cubicBezTo>
                        <a:cubicBezTo>
                          <a:pt x="4803" y="1130"/>
                          <a:pt x="4816" y="1130"/>
                          <a:pt x="4827" y="1130"/>
                        </a:cubicBezTo>
                        <a:cubicBezTo>
                          <a:pt x="4906" y="1133"/>
                          <a:pt x="4985" y="1137"/>
                          <a:pt x="5064" y="1139"/>
                        </a:cubicBezTo>
                        <a:cubicBezTo>
                          <a:pt x="5162" y="1142"/>
                          <a:pt x="5262" y="1139"/>
                          <a:pt x="5357" y="1160"/>
                        </a:cubicBezTo>
                        <a:cubicBezTo>
                          <a:pt x="5407" y="1170"/>
                          <a:pt x="5454" y="1169"/>
                          <a:pt x="5499" y="1161"/>
                        </a:cubicBezTo>
                        <a:cubicBezTo>
                          <a:pt x="5539" y="1154"/>
                          <a:pt x="5573" y="1150"/>
                          <a:pt x="5609" y="1167"/>
                        </a:cubicBezTo>
                        <a:cubicBezTo>
                          <a:pt x="5618" y="1171"/>
                          <a:pt x="5634" y="1182"/>
                          <a:pt x="5646" y="1170"/>
                        </a:cubicBezTo>
                        <a:cubicBezTo>
                          <a:pt x="5667" y="1147"/>
                          <a:pt x="5696" y="1157"/>
                          <a:pt x="5723" y="1157"/>
                        </a:cubicBezTo>
                        <a:cubicBezTo>
                          <a:pt x="5804" y="1158"/>
                          <a:pt x="5885" y="1159"/>
                          <a:pt x="5966" y="1157"/>
                        </a:cubicBezTo>
                        <a:cubicBezTo>
                          <a:pt x="5979" y="1157"/>
                          <a:pt x="6002" y="1161"/>
                          <a:pt x="6005" y="1141"/>
                        </a:cubicBezTo>
                        <a:cubicBezTo>
                          <a:pt x="6033" y="1141"/>
                          <a:pt x="6061" y="1141"/>
                          <a:pt x="6089" y="1141"/>
                        </a:cubicBezTo>
                        <a:cubicBezTo>
                          <a:pt x="6061" y="1138"/>
                          <a:pt x="6032" y="1120"/>
                          <a:pt x="6007" y="1143"/>
                        </a:cubicBezTo>
                        <a:close/>
                        <a:moveTo>
                          <a:pt x="4325" y="992"/>
                        </a:moveTo>
                        <a:cubicBezTo>
                          <a:pt x="4760" y="977"/>
                          <a:pt x="5195" y="1002"/>
                          <a:pt x="5654" y="1008"/>
                        </a:cubicBezTo>
                        <a:cubicBezTo>
                          <a:pt x="5630" y="998"/>
                          <a:pt x="5623" y="993"/>
                          <a:pt x="5615" y="991"/>
                        </a:cubicBezTo>
                        <a:cubicBezTo>
                          <a:pt x="5543" y="977"/>
                          <a:pt x="5467" y="990"/>
                          <a:pt x="5396" y="970"/>
                        </a:cubicBezTo>
                        <a:cubicBezTo>
                          <a:pt x="5282" y="1000"/>
                          <a:pt x="5167" y="966"/>
                          <a:pt x="5052" y="973"/>
                        </a:cubicBezTo>
                        <a:cubicBezTo>
                          <a:pt x="4926" y="981"/>
                          <a:pt x="4798" y="964"/>
                          <a:pt x="4671" y="972"/>
                        </a:cubicBezTo>
                        <a:cubicBezTo>
                          <a:pt x="4538" y="980"/>
                          <a:pt x="4408" y="964"/>
                          <a:pt x="4276" y="961"/>
                        </a:cubicBezTo>
                        <a:cubicBezTo>
                          <a:pt x="4211" y="959"/>
                          <a:pt x="4149" y="945"/>
                          <a:pt x="4083" y="947"/>
                        </a:cubicBezTo>
                        <a:cubicBezTo>
                          <a:pt x="4007" y="950"/>
                          <a:pt x="3931" y="953"/>
                          <a:pt x="3855" y="944"/>
                        </a:cubicBezTo>
                        <a:cubicBezTo>
                          <a:pt x="3831" y="941"/>
                          <a:pt x="3802" y="939"/>
                          <a:pt x="3767" y="958"/>
                        </a:cubicBezTo>
                        <a:cubicBezTo>
                          <a:pt x="3919" y="982"/>
                          <a:pt x="4062" y="957"/>
                          <a:pt x="4200" y="984"/>
                        </a:cubicBezTo>
                        <a:cubicBezTo>
                          <a:pt x="4119" y="988"/>
                          <a:pt x="4038" y="990"/>
                          <a:pt x="3958" y="994"/>
                        </a:cubicBezTo>
                        <a:cubicBezTo>
                          <a:pt x="3797" y="1001"/>
                          <a:pt x="3635" y="992"/>
                          <a:pt x="3475" y="986"/>
                        </a:cubicBezTo>
                        <a:cubicBezTo>
                          <a:pt x="3390" y="983"/>
                          <a:pt x="3306" y="990"/>
                          <a:pt x="3221" y="977"/>
                        </a:cubicBezTo>
                        <a:cubicBezTo>
                          <a:pt x="3177" y="970"/>
                          <a:pt x="3128" y="973"/>
                          <a:pt x="3092" y="1001"/>
                        </a:cubicBezTo>
                        <a:cubicBezTo>
                          <a:pt x="3103" y="1013"/>
                          <a:pt x="3114" y="1012"/>
                          <a:pt x="3125" y="1013"/>
                        </a:cubicBezTo>
                        <a:cubicBezTo>
                          <a:pt x="3309" y="1025"/>
                          <a:pt x="3492" y="1039"/>
                          <a:pt x="3676" y="1048"/>
                        </a:cubicBezTo>
                        <a:cubicBezTo>
                          <a:pt x="3842" y="1057"/>
                          <a:pt x="4008" y="1066"/>
                          <a:pt x="4174" y="1065"/>
                        </a:cubicBezTo>
                        <a:cubicBezTo>
                          <a:pt x="4351" y="1064"/>
                          <a:pt x="4527" y="1072"/>
                          <a:pt x="4703" y="1076"/>
                        </a:cubicBezTo>
                        <a:cubicBezTo>
                          <a:pt x="4864" y="1080"/>
                          <a:pt x="5025" y="1081"/>
                          <a:pt x="5186" y="1086"/>
                        </a:cubicBezTo>
                        <a:cubicBezTo>
                          <a:pt x="5350" y="1090"/>
                          <a:pt x="5513" y="1099"/>
                          <a:pt x="5677" y="1103"/>
                        </a:cubicBezTo>
                        <a:cubicBezTo>
                          <a:pt x="5779" y="1105"/>
                          <a:pt x="5882" y="1106"/>
                          <a:pt x="5990" y="1098"/>
                        </a:cubicBezTo>
                        <a:cubicBezTo>
                          <a:pt x="5973" y="1078"/>
                          <a:pt x="5964" y="1064"/>
                          <a:pt x="5935" y="1064"/>
                        </a:cubicBezTo>
                        <a:cubicBezTo>
                          <a:pt x="5895" y="1065"/>
                          <a:pt x="5856" y="1061"/>
                          <a:pt x="5816" y="1060"/>
                        </a:cubicBezTo>
                        <a:cubicBezTo>
                          <a:pt x="5771" y="1059"/>
                          <a:pt x="5718" y="1071"/>
                          <a:pt x="5682" y="1057"/>
                        </a:cubicBezTo>
                        <a:cubicBezTo>
                          <a:pt x="5602" y="1024"/>
                          <a:pt x="5518" y="1029"/>
                          <a:pt x="5434" y="1025"/>
                        </a:cubicBezTo>
                        <a:cubicBezTo>
                          <a:pt x="5268" y="1017"/>
                          <a:pt x="5101" y="1024"/>
                          <a:pt x="4935" y="1013"/>
                        </a:cubicBezTo>
                        <a:cubicBezTo>
                          <a:pt x="4814" y="1006"/>
                          <a:pt x="4692" y="1016"/>
                          <a:pt x="4571" y="1010"/>
                        </a:cubicBezTo>
                        <a:cubicBezTo>
                          <a:pt x="4489" y="1005"/>
                          <a:pt x="4406" y="1005"/>
                          <a:pt x="4325" y="992"/>
                        </a:cubicBezTo>
                        <a:close/>
                        <a:moveTo>
                          <a:pt x="4023" y="1252"/>
                        </a:moveTo>
                        <a:cubicBezTo>
                          <a:pt x="4019" y="1268"/>
                          <a:pt x="4031" y="1276"/>
                          <a:pt x="4051" y="1278"/>
                        </a:cubicBezTo>
                        <a:cubicBezTo>
                          <a:pt x="4084" y="1280"/>
                          <a:pt x="4118" y="1284"/>
                          <a:pt x="4152" y="1284"/>
                        </a:cubicBezTo>
                        <a:cubicBezTo>
                          <a:pt x="4382" y="1280"/>
                          <a:pt x="4611" y="1293"/>
                          <a:pt x="4840" y="1293"/>
                        </a:cubicBezTo>
                        <a:cubicBezTo>
                          <a:pt x="4890" y="1293"/>
                          <a:pt x="4940" y="1308"/>
                          <a:pt x="4990" y="1297"/>
                        </a:cubicBezTo>
                        <a:cubicBezTo>
                          <a:pt x="4998" y="1295"/>
                          <a:pt x="5009" y="1299"/>
                          <a:pt x="5013" y="1286"/>
                        </a:cubicBezTo>
                        <a:cubicBezTo>
                          <a:pt x="5021" y="1263"/>
                          <a:pt x="5029" y="1260"/>
                          <a:pt x="5040" y="1270"/>
                        </a:cubicBezTo>
                        <a:cubicBezTo>
                          <a:pt x="5070" y="1299"/>
                          <a:pt x="5110" y="1297"/>
                          <a:pt x="5150" y="1299"/>
                        </a:cubicBezTo>
                        <a:cubicBezTo>
                          <a:pt x="5167" y="1299"/>
                          <a:pt x="5192" y="1318"/>
                          <a:pt x="5197" y="1296"/>
                        </a:cubicBezTo>
                        <a:cubicBezTo>
                          <a:pt x="5201" y="1284"/>
                          <a:pt x="5195" y="1258"/>
                          <a:pt x="5166" y="1251"/>
                        </a:cubicBezTo>
                        <a:cubicBezTo>
                          <a:pt x="5150" y="1247"/>
                          <a:pt x="5133" y="1244"/>
                          <a:pt x="5117" y="1244"/>
                        </a:cubicBezTo>
                        <a:cubicBezTo>
                          <a:pt x="5046" y="1244"/>
                          <a:pt x="4975" y="1244"/>
                          <a:pt x="4905" y="1245"/>
                        </a:cubicBezTo>
                        <a:cubicBezTo>
                          <a:pt x="4875" y="1245"/>
                          <a:pt x="4842" y="1237"/>
                          <a:pt x="4822" y="1264"/>
                        </a:cubicBezTo>
                        <a:cubicBezTo>
                          <a:pt x="4814" y="1274"/>
                          <a:pt x="4796" y="1273"/>
                          <a:pt x="4785" y="1264"/>
                        </a:cubicBezTo>
                        <a:cubicBezTo>
                          <a:pt x="4746" y="1230"/>
                          <a:pt x="4704" y="1248"/>
                          <a:pt x="4663" y="1261"/>
                        </a:cubicBezTo>
                        <a:cubicBezTo>
                          <a:pt x="4652" y="1264"/>
                          <a:pt x="4642" y="1280"/>
                          <a:pt x="4628" y="1272"/>
                        </a:cubicBezTo>
                        <a:cubicBezTo>
                          <a:pt x="4579" y="1244"/>
                          <a:pt x="4528" y="1258"/>
                          <a:pt x="4477" y="1263"/>
                        </a:cubicBezTo>
                        <a:cubicBezTo>
                          <a:pt x="4462" y="1265"/>
                          <a:pt x="4449" y="1264"/>
                          <a:pt x="4437" y="1258"/>
                        </a:cubicBezTo>
                        <a:cubicBezTo>
                          <a:pt x="4410" y="1243"/>
                          <a:pt x="4380" y="1242"/>
                          <a:pt x="4348" y="1243"/>
                        </a:cubicBezTo>
                        <a:cubicBezTo>
                          <a:pt x="4315" y="1244"/>
                          <a:pt x="4275" y="1223"/>
                          <a:pt x="4252" y="1260"/>
                        </a:cubicBezTo>
                        <a:cubicBezTo>
                          <a:pt x="4220" y="1240"/>
                          <a:pt x="4182" y="1248"/>
                          <a:pt x="4147" y="1246"/>
                        </a:cubicBezTo>
                        <a:cubicBezTo>
                          <a:pt x="4110" y="1244"/>
                          <a:pt x="4073" y="1246"/>
                          <a:pt x="4036" y="1247"/>
                        </a:cubicBezTo>
                        <a:cubicBezTo>
                          <a:pt x="4032" y="1247"/>
                          <a:pt x="4027" y="1250"/>
                          <a:pt x="4023" y="1252"/>
                        </a:cubicBezTo>
                        <a:close/>
                        <a:moveTo>
                          <a:pt x="3872" y="1269"/>
                        </a:moveTo>
                        <a:cubicBezTo>
                          <a:pt x="3801" y="1238"/>
                          <a:pt x="3725" y="1243"/>
                          <a:pt x="3652" y="1231"/>
                        </a:cubicBezTo>
                        <a:cubicBezTo>
                          <a:pt x="3596" y="1223"/>
                          <a:pt x="3542" y="1228"/>
                          <a:pt x="3490" y="1238"/>
                        </a:cubicBezTo>
                        <a:cubicBezTo>
                          <a:pt x="3424" y="1251"/>
                          <a:pt x="3363" y="1248"/>
                          <a:pt x="3302" y="1225"/>
                        </a:cubicBezTo>
                        <a:cubicBezTo>
                          <a:pt x="3272" y="1214"/>
                          <a:pt x="3242" y="1202"/>
                          <a:pt x="3208" y="1219"/>
                        </a:cubicBezTo>
                        <a:cubicBezTo>
                          <a:pt x="3182" y="1231"/>
                          <a:pt x="3153" y="1225"/>
                          <a:pt x="3125" y="1226"/>
                        </a:cubicBezTo>
                        <a:cubicBezTo>
                          <a:pt x="3099" y="1226"/>
                          <a:pt x="3072" y="1224"/>
                          <a:pt x="3040" y="1246"/>
                        </a:cubicBezTo>
                        <a:cubicBezTo>
                          <a:pt x="3325" y="1262"/>
                          <a:pt x="3599" y="1271"/>
                          <a:pt x="3872" y="1269"/>
                        </a:cubicBezTo>
                        <a:close/>
                        <a:moveTo>
                          <a:pt x="2640" y="1160"/>
                        </a:moveTo>
                        <a:cubicBezTo>
                          <a:pt x="2892" y="1169"/>
                          <a:pt x="3149" y="1178"/>
                          <a:pt x="3411" y="1187"/>
                        </a:cubicBezTo>
                        <a:cubicBezTo>
                          <a:pt x="3394" y="1156"/>
                          <a:pt x="3364" y="1153"/>
                          <a:pt x="3337" y="1156"/>
                        </a:cubicBezTo>
                        <a:cubicBezTo>
                          <a:pt x="3269" y="1164"/>
                          <a:pt x="3198" y="1130"/>
                          <a:pt x="3132" y="1166"/>
                        </a:cubicBezTo>
                        <a:cubicBezTo>
                          <a:pt x="3128" y="1168"/>
                          <a:pt x="3117" y="1163"/>
                          <a:pt x="3110" y="1161"/>
                        </a:cubicBezTo>
                        <a:cubicBezTo>
                          <a:pt x="3028" y="1143"/>
                          <a:pt x="2945" y="1139"/>
                          <a:pt x="2862" y="1147"/>
                        </a:cubicBezTo>
                        <a:cubicBezTo>
                          <a:pt x="2842" y="1149"/>
                          <a:pt x="2822" y="1154"/>
                          <a:pt x="2804" y="1151"/>
                        </a:cubicBezTo>
                        <a:cubicBezTo>
                          <a:pt x="2746" y="1142"/>
                          <a:pt x="2691" y="1142"/>
                          <a:pt x="2640" y="1160"/>
                        </a:cubicBezTo>
                        <a:close/>
                        <a:moveTo>
                          <a:pt x="5765" y="949"/>
                        </a:moveTo>
                        <a:cubicBezTo>
                          <a:pt x="5739" y="922"/>
                          <a:pt x="5716" y="918"/>
                          <a:pt x="5689" y="921"/>
                        </a:cubicBezTo>
                        <a:cubicBezTo>
                          <a:pt x="5636" y="927"/>
                          <a:pt x="5581" y="923"/>
                          <a:pt x="5529" y="917"/>
                        </a:cubicBezTo>
                        <a:cubicBezTo>
                          <a:pt x="5453" y="908"/>
                          <a:pt x="5377" y="907"/>
                          <a:pt x="5302" y="914"/>
                        </a:cubicBezTo>
                        <a:cubicBezTo>
                          <a:pt x="5242" y="919"/>
                          <a:pt x="5186" y="926"/>
                          <a:pt x="5127" y="912"/>
                        </a:cubicBezTo>
                        <a:cubicBezTo>
                          <a:pt x="5107" y="908"/>
                          <a:pt x="5082" y="905"/>
                          <a:pt x="5069" y="935"/>
                        </a:cubicBezTo>
                        <a:cubicBezTo>
                          <a:pt x="5299" y="937"/>
                          <a:pt x="5525" y="953"/>
                          <a:pt x="5765" y="949"/>
                        </a:cubicBezTo>
                        <a:close/>
                        <a:moveTo>
                          <a:pt x="5226" y="1277"/>
                        </a:moveTo>
                        <a:cubicBezTo>
                          <a:pt x="5305" y="1319"/>
                          <a:pt x="5483" y="1315"/>
                          <a:pt x="5553" y="1272"/>
                        </a:cubicBezTo>
                        <a:cubicBezTo>
                          <a:pt x="5435" y="1253"/>
                          <a:pt x="5309" y="1254"/>
                          <a:pt x="5226" y="1277"/>
                        </a:cubicBezTo>
                        <a:close/>
                        <a:moveTo>
                          <a:pt x="2576" y="1152"/>
                        </a:moveTo>
                        <a:cubicBezTo>
                          <a:pt x="2537" y="1124"/>
                          <a:pt x="2519" y="1126"/>
                          <a:pt x="2389" y="1139"/>
                        </a:cubicBezTo>
                        <a:cubicBezTo>
                          <a:pt x="2323" y="1146"/>
                          <a:pt x="2255" y="1140"/>
                          <a:pt x="2187" y="1140"/>
                        </a:cubicBezTo>
                        <a:cubicBezTo>
                          <a:pt x="2316" y="1154"/>
                          <a:pt x="2444" y="1159"/>
                          <a:pt x="2576" y="1152"/>
                        </a:cubicBezTo>
                        <a:close/>
                        <a:moveTo>
                          <a:pt x="5617" y="1278"/>
                        </a:moveTo>
                        <a:cubicBezTo>
                          <a:pt x="5658" y="1323"/>
                          <a:pt x="5713" y="1307"/>
                          <a:pt x="5764" y="1308"/>
                        </a:cubicBezTo>
                        <a:cubicBezTo>
                          <a:pt x="5789" y="1309"/>
                          <a:pt x="5796" y="1292"/>
                          <a:pt x="5805" y="1271"/>
                        </a:cubicBezTo>
                        <a:cubicBezTo>
                          <a:pt x="5738" y="1273"/>
                          <a:pt x="5677" y="1275"/>
                          <a:pt x="5617" y="1278"/>
                        </a:cubicBezTo>
                        <a:close/>
                        <a:moveTo>
                          <a:pt x="4241" y="1106"/>
                        </a:moveTo>
                        <a:cubicBezTo>
                          <a:pt x="4164" y="1106"/>
                          <a:pt x="4087" y="1080"/>
                          <a:pt x="4010" y="1103"/>
                        </a:cubicBezTo>
                        <a:cubicBezTo>
                          <a:pt x="4086" y="1136"/>
                          <a:pt x="4163" y="1128"/>
                          <a:pt x="4241" y="1106"/>
                        </a:cubicBezTo>
                        <a:close/>
                        <a:moveTo>
                          <a:pt x="4865" y="875"/>
                        </a:moveTo>
                        <a:cubicBezTo>
                          <a:pt x="4925" y="890"/>
                          <a:pt x="4972" y="887"/>
                          <a:pt x="5018" y="883"/>
                        </a:cubicBezTo>
                        <a:cubicBezTo>
                          <a:pt x="5063" y="879"/>
                          <a:pt x="5109" y="918"/>
                          <a:pt x="5162" y="879"/>
                        </a:cubicBezTo>
                        <a:cubicBezTo>
                          <a:pt x="5062" y="867"/>
                          <a:pt x="4971" y="871"/>
                          <a:pt x="4865" y="875"/>
                        </a:cubicBezTo>
                        <a:close/>
                        <a:moveTo>
                          <a:pt x="4701" y="1121"/>
                        </a:moveTo>
                        <a:cubicBezTo>
                          <a:pt x="4651" y="1093"/>
                          <a:pt x="4597" y="1107"/>
                          <a:pt x="4544" y="1111"/>
                        </a:cubicBezTo>
                        <a:cubicBezTo>
                          <a:pt x="4595" y="1128"/>
                          <a:pt x="4649" y="1125"/>
                          <a:pt x="4701" y="1121"/>
                        </a:cubicBezTo>
                        <a:close/>
                        <a:moveTo>
                          <a:pt x="5643" y="886"/>
                        </a:moveTo>
                        <a:cubicBezTo>
                          <a:pt x="5557" y="886"/>
                          <a:pt x="5470" y="886"/>
                          <a:pt x="5384" y="886"/>
                        </a:cubicBezTo>
                        <a:cubicBezTo>
                          <a:pt x="5469" y="902"/>
                          <a:pt x="5554" y="893"/>
                          <a:pt x="5643" y="886"/>
                        </a:cubicBezTo>
                        <a:close/>
                        <a:moveTo>
                          <a:pt x="3168" y="1077"/>
                        </a:moveTo>
                        <a:cubicBezTo>
                          <a:pt x="3119" y="1063"/>
                          <a:pt x="3068" y="1061"/>
                          <a:pt x="3016" y="1071"/>
                        </a:cubicBezTo>
                        <a:cubicBezTo>
                          <a:pt x="3066" y="1082"/>
                          <a:pt x="3118" y="1072"/>
                          <a:pt x="3168" y="1077"/>
                        </a:cubicBezTo>
                        <a:close/>
                        <a:moveTo>
                          <a:pt x="3498" y="1087"/>
                        </a:moveTo>
                        <a:cubicBezTo>
                          <a:pt x="3520" y="1098"/>
                          <a:pt x="3543" y="1103"/>
                          <a:pt x="3572" y="1091"/>
                        </a:cubicBezTo>
                        <a:cubicBezTo>
                          <a:pt x="3546" y="1071"/>
                          <a:pt x="3522" y="1079"/>
                          <a:pt x="3498" y="1087"/>
                        </a:cubicBezTo>
                        <a:close/>
                        <a:moveTo>
                          <a:pt x="2574" y="1057"/>
                        </a:moveTo>
                        <a:cubicBezTo>
                          <a:pt x="2594" y="1054"/>
                          <a:pt x="2630" y="1073"/>
                          <a:pt x="2669" y="1057"/>
                        </a:cubicBezTo>
                        <a:cubicBezTo>
                          <a:pt x="2629" y="1046"/>
                          <a:pt x="2593" y="1057"/>
                          <a:pt x="2574" y="1057"/>
                        </a:cubicBezTo>
                        <a:close/>
                        <a:moveTo>
                          <a:pt x="3975" y="1098"/>
                        </a:moveTo>
                        <a:cubicBezTo>
                          <a:pt x="3917" y="1086"/>
                          <a:pt x="3874" y="1093"/>
                          <a:pt x="3830" y="1096"/>
                        </a:cubicBezTo>
                        <a:cubicBezTo>
                          <a:pt x="3873" y="1105"/>
                          <a:pt x="3917" y="1105"/>
                          <a:pt x="3975" y="1098"/>
                        </a:cubicBezTo>
                        <a:close/>
                        <a:moveTo>
                          <a:pt x="4289" y="1108"/>
                        </a:moveTo>
                        <a:cubicBezTo>
                          <a:pt x="4350" y="1119"/>
                          <a:pt x="4394" y="1120"/>
                          <a:pt x="4438" y="1111"/>
                        </a:cubicBezTo>
                        <a:cubicBezTo>
                          <a:pt x="4395" y="1099"/>
                          <a:pt x="4351" y="1093"/>
                          <a:pt x="4289" y="1108"/>
                        </a:cubicBezTo>
                        <a:close/>
                        <a:moveTo>
                          <a:pt x="2785" y="1231"/>
                        </a:moveTo>
                        <a:cubicBezTo>
                          <a:pt x="2787" y="1222"/>
                          <a:pt x="2777" y="1221"/>
                          <a:pt x="2769" y="1221"/>
                        </a:cubicBezTo>
                        <a:cubicBezTo>
                          <a:pt x="2764" y="1221"/>
                          <a:pt x="2756" y="1222"/>
                          <a:pt x="2755" y="1224"/>
                        </a:cubicBezTo>
                        <a:cubicBezTo>
                          <a:pt x="2751" y="1231"/>
                          <a:pt x="2759" y="1234"/>
                          <a:pt x="2765" y="1236"/>
                        </a:cubicBezTo>
                        <a:cubicBezTo>
                          <a:pt x="2774" y="1239"/>
                          <a:pt x="2781" y="1237"/>
                          <a:pt x="2785" y="1231"/>
                        </a:cubicBezTo>
                        <a:close/>
                        <a:moveTo>
                          <a:pt x="3632" y="1095"/>
                        </a:moveTo>
                        <a:cubicBezTo>
                          <a:pt x="3636" y="1097"/>
                          <a:pt x="3641" y="1101"/>
                          <a:pt x="3646" y="1101"/>
                        </a:cubicBezTo>
                        <a:cubicBezTo>
                          <a:pt x="3656" y="1100"/>
                          <a:pt x="3679" y="1107"/>
                          <a:pt x="3672" y="1092"/>
                        </a:cubicBezTo>
                        <a:cubicBezTo>
                          <a:pt x="3668" y="1083"/>
                          <a:pt x="3644" y="1082"/>
                          <a:pt x="3632" y="1095"/>
                        </a:cubicBezTo>
                        <a:close/>
                        <a:moveTo>
                          <a:pt x="3428" y="1083"/>
                        </a:moveTo>
                        <a:cubicBezTo>
                          <a:pt x="3410" y="1077"/>
                          <a:pt x="3395" y="1080"/>
                          <a:pt x="3379" y="1086"/>
                        </a:cubicBezTo>
                        <a:cubicBezTo>
                          <a:pt x="3395" y="1083"/>
                          <a:pt x="3410" y="1098"/>
                          <a:pt x="3428" y="1083"/>
                        </a:cubicBezTo>
                        <a:close/>
                        <a:moveTo>
                          <a:pt x="6439" y="1054"/>
                        </a:moveTo>
                        <a:cubicBezTo>
                          <a:pt x="6433" y="1055"/>
                          <a:pt x="6426" y="1057"/>
                          <a:pt x="6419" y="1059"/>
                        </a:cubicBezTo>
                        <a:cubicBezTo>
                          <a:pt x="6425" y="1060"/>
                          <a:pt x="6430" y="1062"/>
                          <a:pt x="6436" y="1062"/>
                        </a:cubicBezTo>
                        <a:cubicBezTo>
                          <a:pt x="6440" y="1062"/>
                          <a:pt x="6446" y="1060"/>
                          <a:pt x="6451" y="1059"/>
                        </a:cubicBezTo>
                        <a:cubicBezTo>
                          <a:pt x="6447" y="1058"/>
                          <a:pt x="6444" y="1056"/>
                          <a:pt x="6439" y="1054"/>
                        </a:cubicBezTo>
                        <a:close/>
                        <a:moveTo>
                          <a:pt x="5784" y="1055"/>
                        </a:moveTo>
                        <a:cubicBezTo>
                          <a:pt x="5789" y="1053"/>
                          <a:pt x="5803" y="1051"/>
                          <a:pt x="5803" y="1048"/>
                        </a:cubicBezTo>
                        <a:cubicBezTo>
                          <a:pt x="5804" y="1037"/>
                          <a:pt x="5790" y="1037"/>
                          <a:pt x="5780" y="1038"/>
                        </a:cubicBezTo>
                        <a:cubicBezTo>
                          <a:pt x="5773" y="1038"/>
                          <a:pt x="5759" y="1041"/>
                          <a:pt x="5759" y="1043"/>
                        </a:cubicBezTo>
                        <a:cubicBezTo>
                          <a:pt x="5758" y="1055"/>
                          <a:pt x="5771" y="1054"/>
                          <a:pt x="5784" y="105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223" name="Freeform 57">
                    <a:extLst>
                      <a:ext uri="{FF2B5EF4-FFF2-40B4-BE49-F238E27FC236}">
                        <a16:creationId xmlns:a16="http://schemas.microsoft.com/office/drawing/2014/main" id="{ED3BFE45-2F53-43B3-952E-E54843A226A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909" y="1242"/>
                    <a:ext cx="557" cy="36"/>
                  </a:xfrm>
                  <a:custGeom>
                    <a:avLst/>
                    <a:gdLst>
                      <a:gd name="T0" fmla="*/ 1114 w 1114"/>
                      <a:gd name="T1" fmla="*/ 16 h 73"/>
                      <a:gd name="T2" fmla="*/ 0 w 1114"/>
                      <a:gd name="T3" fmla="*/ 73 h 73"/>
                      <a:gd name="T4" fmla="*/ 77 w 1114"/>
                      <a:gd name="T5" fmla="*/ 43 h 73"/>
                      <a:gd name="T6" fmla="*/ 1066 w 1114"/>
                      <a:gd name="T7" fmla="*/ 0 h 73"/>
                      <a:gd name="T8" fmla="*/ 1114 w 1114"/>
                      <a:gd name="T9" fmla="*/ 16 h 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14" h="73">
                        <a:moveTo>
                          <a:pt x="1114" y="16"/>
                        </a:moveTo>
                        <a:cubicBezTo>
                          <a:pt x="739" y="22"/>
                          <a:pt x="373" y="38"/>
                          <a:pt x="0" y="73"/>
                        </a:cubicBezTo>
                        <a:cubicBezTo>
                          <a:pt x="24" y="47"/>
                          <a:pt x="51" y="44"/>
                          <a:pt x="77" y="43"/>
                        </a:cubicBezTo>
                        <a:cubicBezTo>
                          <a:pt x="406" y="21"/>
                          <a:pt x="736" y="2"/>
                          <a:pt x="1066" y="0"/>
                        </a:cubicBezTo>
                        <a:cubicBezTo>
                          <a:pt x="1080" y="0"/>
                          <a:pt x="1094" y="0"/>
                          <a:pt x="1114" y="1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224" name="Freeform 58">
                    <a:extLst>
                      <a:ext uri="{FF2B5EF4-FFF2-40B4-BE49-F238E27FC236}">
                        <a16:creationId xmlns:a16="http://schemas.microsoft.com/office/drawing/2014/main" id="{512D56F6-D4AD-463E-BF15-543B4538D65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733" y="1257"/>
                    <a:ext cx="591" cy="38"/>
                  </a:xfrm>
                  <a:custGeom>
                    <a:avLst/>
                    <a:gdLst>
                      <a:gd name="T0" fmla="*/ 1183 w 1183"/>
                      <a:gd name="T1" fmla="*/ 59 h 77"/>
                      <a:gd name="T2" fmla="*/ 781 w 1183"/>
                      <a:gd name="T3" fmla="*/ 49 h 77"/>
                      <a:gd name="T4" fmla="*/ 384 w 1183"/>
                      <a:gd name="T5" fmla="*/ 37 h 77"/>
                      <a:gd name="T6" fmla="*/ 0 w 1183"/>
                      <a:gd name="T7" fmla="*/ 23 h 77"/>
                      <a:gd name="T8" fmla="*/ 1183 w 1183"/>
                      <a:gd name="T9" fmla="*/ 59 h 7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83" h="77">
                        <a:moveTo>
                          <a:pt x="1183" y="59"/>
                        </a:moveTo>
                        <a:cubicBezTo>
                          <a:pt x="1036" y="77"/>
                          <a:pt x="908" y="56"/>
                          <a:pt x="781" y="49"/>
                        </a:cubicBezTo>
                        <a:cubicBezTo>
                          <a:pt x="648" y="41"/>
                          <a:pt x="516" y="43"/>
                          <a:pt x="384" y="37"/>
                        </a:cubicBezTo>
                        <a:cubicBezTo>
                          <a:pt x="256" y="30"/>
                          <a:pt x="128" y="27"/>
                          <a:pt x="0" y="23"/>
                        </a:cubicBezTo>
                        <a:cubicBezTo>
                          <a:pt x="73" y="0"/>
                          <a:pt x="966" y="28"/>
                          <a:pt x="1183" y="5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225" name="Freeform 59">
                    <a:extLst>
                      <a:ext uri="{FF2B5EF4-FFF2-40B4-BE49-F238E27FC236}">
                        <a16:creationId xmlns:a16="http://schemas.microsoft.com/office/drawing/2014/main" id="{96AC4ADD-A9FF-4D42-995A-C72DD1E6642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66" y="1933"/>
                    <a:ext cx="113" cy="72"/>
                  </a:xfrm>
                  <a:custGeom>
                    <a:avLst/>
                    <a:gdLst>
                      <a:gd name="T0" fmla="*/ 227 w 227"/>
                      <a:gd name="T1" fmla="*/ 127 h 145"/>
                      <a:gd name="T2" fmla="*/ 175 w 227"/>
                      <a:gd name="T3" fmla="*/ 140 h 145"/>
                      <a:gd name="T4" fmla="*/ 101 w 227"/>
                      <a:gd name="T5" fmla="*/ 125 h 145"/>
                      <a:gd name="T6" fmla="*/ 0 w 227"/>
                      <a:gd name="T7" fmla="*/ 0 h 145"/>
                      <a:gd name="T8" fmla="*/ 111 w 227"/>
                      <a:gd name="T9" fmla="*/ 86 h 145"/>
                      <a:gd name="T10" fmla="*/ 150 w 227"/>
                      <a:gd name="T11" fmla="*/ 100 h 145"/>
                      <a:gd name="T12" fmla="*/ 227 w 227"/>
                      <a:gd name="T13" fmla="*/ 127 h 14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27" h="145">
                        <a:moveTo>
                          <a:pt x="227" y="127"/>
                        </a:moveTo>
                        <a:cubicBezTo>
                          <a:pt x="206" y="133"/>
                          <a:pt x="191" y="138"/>
                          <a:pt x="175" y="140"/>
                        </a:cubicBezTo>
                        <a:cubicBezTo>
                          <a:pt x="147" y="145"/>
                          <a:pt x="113" y="144"/>
                          <a:pt x="101" y="125"/>
                        </a:cubicBezTo>
                        <a:cubicBezTo>
                          <a:pt x="77" y="83"/>
                          <a:pt x="25" y="55"/>
                          <a:pt x="0" y="0"/>
                        </a:cubicBezTo>
                        <a:cubicBezTo>
                          <a:pt x="53" y="28"/>
                          <a:pt x="112" y="32"/>
                          <a:pt x="111" y="86"/>
                        </a:cubicBezTo>
                        <a:cubicBezTo>
                          <a:pt x="111" y="102"/>
                          <a:pt x="134" y="103"/>
                          <a:pt x="150" y="100"/>
                        </a:cubicBezTo>
                        <a:cubicBezTo>
                          <a:pt x="185" y="95"/>
                          <a:pt x="211" y="99"/>
                          <a:pt x="227" y="12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226" name="Freeform 60">
                    <a:extLst>
                      <a:ext uri="{FF2B5EF4-FFF2-40B4-BE49-F238E27FC236}">
                        <a16:creationId xmlns:a16="http://schemas.microsoft.com/office/drawing/2014/main" id="{DF8E0D41-C0C7-44A5-995E-D0250BB2600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718" y="1237"/>
                    <a:ext cx="264" cy="16"/>
                  </a:xfrm>
                  <a:custGeom>
                    <a:avLst/>
                    <a:gdLst>
                      <a:gd name="T0" fmla="*/ 0 w 528"/>
                      <a:gd name="T1" fmla="*/ 18 h 32"/>
                      <a:gd name="T2" fmla="*/ 528 w 528"/>
                      <a:gd name="T3" fmla="*/ 21 h 32"/>
                      <a:gd name="T4" fmla="*/ 0 w 528"/>
                      <a:gd name="T5" fmla="*/ 18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28" h="32">
                        <a:moveTo>
                          <a:pt x="0" y="18"/>
                        </a:moveTo>
                        <a:cubicBezTo>
                          <a:pt x="176" y="0"/>
                          <a:pt x="352" y="16"/>
                          <a:pt x="528" y="21"/>
                        </a:cubicBezTo>
                        <a:cubicBezTo>
                          <a:pt x="352" y="32"/>
                          <a:pt x="176" y="27"/>
                          <a:pt x="0" y="1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227" name="Freeform 61">
                    <a:extLst>
                      <a:ext uri="{FF2B5EF4-FFF2-40B4-BE49-F238E27FC236}">
                        <a16:creationId xmlns:a16="http://schemas.microsoft.com/office/drawing/2014/main" id="{203AFCED-B4AF-44E5-B8B9-EFA936FFA20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95" y="2009"/>
                    <a:ext cx="208" cy="35"/>
                  </a:xfrm>
                  <a:custGeom>
                    <a:avLst/>
                    <a:gdLst>
                      <a:gd name="T0" fmla="*/ 0 w 417"/>
                      <a:gd name="T1" fmla="*/ 71 h 71"/>
                      <a:gd name="T2" fmla="*/ 417 w 417"/>
                      <a:gd name="T3" fmla="*/ 12 h 71"/>
                      <a:gd name="T4" fmla="*/ 0 w 417"/>
                      <a:gd name="T5" fmla="*/ 71 h 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17" h="71">
                        <a:moveTo>
                          <a:pt x="0" y="71"/>
                        </a:moveTo>
                        <a:cubicBezTo>
                          <a:pt x="172" y="16"/>
                          <a:pt x="289" y="0"/>
                          <a:pt x="417" y="12"/>
                        </a:cubicBezTo>
                        <a:cubicBezTo>
                          <a:pt x="271" y="7"/>
                          <a:pt x="142" y="65"/>
                          <a:pt x="0" y="7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228" name="Freeform 62">
                    <a:extLst>
                      <a:ext uri="{FF2B5EF4-FFF2-40B4-BE49-F238E27FC236}">
                        <a16:creationId xmlns:a16="http://schemas.microsoft.com/office/drawing/2014/main" id="{A88D5350-7806-4A0E-A797-B0F20CB0B8B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369" y="1258"/>
                    <a:ext cx="219" cy="9"/>
                  </a:xfrm>
                  <a:custGeom>
                    <a:avLst/>
                    <a:gdLst>
                      <a:gd name="T0" fmla="*/ 439 w 439"/>
                      <a:gd name="T1" fmla="*/ 17 h 17"/>
                      <a:gd name="T2" fmla="*/ 0 w 439"/>
                      <a:gd name="T3" fmla="*/ 0 h 17"/>
                      <a:gd name="T4" fmla="*/ 438 w 439"/>
                      <a:gd name="T5" fmla="*/ 0 h 17"/>
                      <a:gd name="T6" fmla="*/ 439 w 439"/>
                      <a:gd name="T7" fmla="*/ 17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39" h="17">
                        <a:moveTo>
                          <a:pt x="439" y="17"/>
                        </a:moveTo>
                        <a:cubicBezTo>
                          <a:pt x="292" y="9"/>
                          <a:pt x="146" y="13"/>
                          <a:pt x="0" y="0"/>
                        </a:cubicBezTo>
                        <a:cubicBezTo>
                          <a:pt x="146" y="0"/>
                          <a:pt x="292" y="0"/>
                          <a:pt x="438" y="0"/>
                        </a:cubicBezTo>
                        <a:cubicBezTo>
                          <a:pt x="438" y="6"/>
                          <a:pt x="439" y="12"/>
                          <a:pt x="439" y="1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229" name="Freeform 63">
                    <a:extLst>
                      <a:ext uri="{FF2B5EF4-FFF2-40B4-BE49-F238E27FC236}">
                        <a16:creationId xmlns:a16="http://schemas.microsoft.com/office/drawing/2014/main" id="{009C5F0B-6873-4C55-97B4-6C2C8A1DB6F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491" y="1235"/>
                    <a:ext cx="170" cy="18"/>
                  </a:xfrm>
                  <a:custGeom>
                    <a:avLst/>
                    <a:gdLst>
                      <a:gd name="T0" fmla="*/ 0 w 340"/>
                      <a:gd name="T1" fmla="*/ 17 h 35"/>
                      <a:gd name="T2" fmla="*/ 340 w 340"/>
                      <a:gd name="T3" fmla="*/ 15 h 35"/>
                      <a:gd name="T4" fmla="*/ 0 w 340"/>
                      <a:gd name="T5" fmla="*/ 17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40" h="35">
                        <a:moveTo>
                          <a:pt x="0" y="17"/>
                        </a:moveTo>
                        <a:cubicBezTo>
                          <a:pt x="114" y="7"/>
                          <a:pt x="227" y="0"/>
                          <a:pt x="340" y="15"/>
                        </a:cubicBezTo>
                        <a:cubicBezTo>
                          <a:pt x="227" y="21"/>
                          <a:pt x="113" y="35"/>
                          <a:pt x="0" y="1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230" name="Freeform 64">
                    <a:extLst>
                      <a:ext uri="{FF2B5EF4-FFF2-40B4-BE49-F238E27FC236}">
                        <a16:creationId xmlns:a16="http://schemas.microsoft.com/office/drawing/2014/main" id="{F5A823AE-4118-4BDE-B6AA-DAEBF265FB3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422" y="1941"/>
                    <a:ext cx="112" cy="37"/>
                  </a:xfrm>
                  <a:custGeom>
                    <a:avLst/>
                    <a:gdLst>
                      <a:gd name="T0" fmla="*/ 221 w 224"/>
                      <a:gd name="T1" fmla="*/ 25 h 73"/>
                      <a:gd name="T2" fmla="*/ 0 w 224"/>
                      <a:gd name="T3" fmla="*/ 18 h 73"/>
                      <a:gd name="T4" fmla="*/ 69 w 224"/>
                      <a:gd name="T5" fmla="*/ 2 h 73"/>
                      <a:gd name="T6" fmla="*/ 109 w 224"/>
                      <a:gd name="T7" fmla="*/ 5 h 73"/>
                      <a:gd name="T8" fmla="*/ 195 w 224"/>
                      <a:gd name="T9" fmla="*/ 13 h 73"/>
                      <a:gd name="T10" fmla="*/ 218 w 224"/>
                      <a:gd name="T11" fmla="*/ 27 h 73"/>
                      <a:gd name="T12" fmla="*/ 221 w 224"/>
                      <a:gd name="T13" fmla="*/ 25 h 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24" h="73">
                        <a:moveTo>
                          <a:pt x="221" y="25"/>
                        </a:moveTo>
                        <a:cubicBezTo>
                          <a:pt x="142" y="73"/>
                          <a:pt x="95" y="72"/>
                          <a:pt x="0" y="18"/>
                        </a:cubicBezTo>
                        <a:cubicBezTo>
                          <a:pt x="24" y="12"/>
                          <a:pt x="46" y="5"/>
                          <a:pt x="69" y="2"/>
                        </a:cubicBezTo>
                        <a:cubicBezTo>
                          <a:pt x="82" y="0"/>
                          <a:pt x="107" y="1"/>
                          <a:pt x="109" y="5"/>
                        </a:cubicBezTo>
                        <a:cubicBezTo>
                          <a:pt x="132" y="56"/>
                          <a:pt x="165" y="21"/>
                          <a:pt x="195" y="13"/>
                        </a:cubicBezTo>
                        <a:cubicBezTo>
                          <a:pt x="211" y="9"/>
                          <a:pt x="224" y="10"/>
                          <a:pt x="218" y="27"/>
                        </a:cubicBezTo>
                        <a:lnTo>
                          <a:pt x="221" y="25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231" name="Freeform 65">
                    <a:extLst>
                      <a:ext uri="{FF2B5EF4-FFF2-40B4-BE49-F238E27FC236}">
                        <a16:creationId xmlns:a16="http://schemas.microsoft.com/office/drawing/2014/main" id="{A5B30806-4405-443A-9085-5266C052093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458" y="2063"/>
                    <a:ext cx="177" cy="27"/>
                  </a:xfrm>
                  <a:custGeom>
                    <a:avLst/>
                    <a:gdLst>
                      <a:gd name="T0" fmla="*/ 0 w 355"/>
                      <a:gd name="T1" fmla="*/ 21 h 54"/>
                      <a:gd name="T2" fmla="*/ 355 w 355"/>
                      <a:gd name="T3" fmla="*/ 54 h 54"/>
                      <a:gd name="T4" fmla="*/ 0 w 355"/>
                      <a:gd name="T5" fmla="*/ 21 h 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55" h="54">
                        <a:moveTo>
                          <a:pt x="0" y="21"/>
                        </a:moveTo>
                        <a:cubicBezTo>
                          <a:pt x="123" y="0"/>
                          <a:pt x="242" y="12"/>
                          <a:pt x="355" y="54"/>
                        </a:cubicBezTo>
                        <a:cubicBezTo>
                          <a:pt x="237" y="43"/>
                          <a:pt x="121" y="22"/>
                          <a:pt x="0" y="2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232" name="Freeform 66">
                    <a:extLst>
                      <a:ext uri="{FF2B5EF4-FFF2-40B4-BE49-F238E27FC236}">
                        <a16:creationId xmlns:a16="http://schemas.microsoft.com/office/drawing/2014/main" id="{C8F653FD-528C-4EED-B625-4046AACF9F4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795" y="1945"/>
                    <a:ext cx="117" cy="41"/>
                  </a:xfrm>
                  <a:custGeom>
                    <a:avLst/>
                    <a:gdLst>
                      <a:gd name="T0" fmla="*/ 0 w 234"/>
                      <a:gd name="T1" fmla="*/ 39 h 82"/>
                      <a:gd name="T2" fmla="*/ 234 w 234"/>
                      <a:gd name="T3" fmla="*/ 35 h 82"/>
                      <a:gd name="T4" fmla="*/ 74 w 234"/>
                      <a:gd name="T5" fmla="*/ 44 h 82"/>
                      <a:gd name="T6" fmla="*/ 0 w 234"/>
                      <a:gd name="T7" fmla="*/ 39 h 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34" h="82">
                        <a:moveTo>
                          <a:pt x="0" y="39"/>
                        </a:moveTo>
                        <a:cubicBezTo>
                          <a:pt x="84" y="0"/>
                          <a:pt x="158" y="44"/>
                          <a:pt x="234" y="35"/>
                        </a:cubicBezTo>
                        <a:cubicBezTo>
                          <a:pt x="182" y="56"/>
                          <a:pt x="132" y="82"/>
                          <a:pt x="74" y="44"/>
                        </a:cubicBezTo>
                        <a:cubicBezTo>
                          <a:pt x="60" y="35"/>
                          <a:pt x="31" y="52"/>
                          <a:pt x="0" y="3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233" name="Freeform 67">
                    <a:extLst>
                      <a:ext uri="{FF2B5EF4-FFF2-40B4-BE49-F238E27FC236}">
                        <a16:creationId xmlns:a16="http://schemas.microsoft.com/office/drawing/2014/main" id="{3075E933-7878-4824-A2F9-7352B532FB6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094" y="1250"/>
                    <a:ext cx="186" cy="7"/>
                  </a:xfrm>
                  <a:custGeom>
                    <a:avLst/>
                    <a:gdLst>
                      <a:gd name="T0" fmla="*/ 0 w 372"/>
                      <a:gd name="T1" fmla="*/ 2 h 15"/>
                      <a:gd name="T2" fmla="*/ 372 w 372"/>
                      <a:gd name="T3" fmla="*/ 2 h 15"/>
                      <a:gd name="T4" fmla="*/ 19 w 372"/>
                      <a:gd name="T5" fmla="*/ 12 h 15"/>
                      <a:gd name="T6" fmla="*/ 2 w 372"/>
                      <a:gd name="T7" fmla="*/ 0 h 15"/>
                      <a:gd name="T8" fmla="*/ 0 w 372"/>
                      <a:gd name="T9" fmla="*/ 2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72" h="15">
                        <a:moveTo>
                          <a:pt x="0" y="2"/>
                        </a:moveTo>
                        <a:cubicBezTo>
                          <a:pt x="124" y="2"/>
                          <a:pt x="248" y="2"/>
                          <a:pt x="372" y="2"/>
                        </a:cubicBezTo>
                        <a:cubicBezTo>
                          <a:pt x="255" y="15"/>
                          <a:pt x="137" y="15"/>
                          <a:pt x="19" y="12"/>
                        </a:cubicBezTo>
                        <a:cubicBezTo>
                          <a:pt x="13" y="12"/>
                          <a:pt x="8" y="4"/>
                          <a:pt x="2" y="0"/>
                        </a:cubicBezTo>
                        <a:lnTo>
                          <a:pt x="0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234" name="Freeform 68">
                    <a:extLst>
                      <a:ext uri="{FF2B5EF4-FFF2-40B4-BE49-F238E27FC236}">
                        <a16:creationId xmlns:a16="http://schemas.microsoft.com/office/drawing/2014/main" id="{18901B7D-7AAA-46C6-92F2-20ADC5571F9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598" y="1956"/>
                    <a:ext cx="104" cy="16"/>
                  </a:xfrm>
                  <a:custGeom>
                    <a:avLst/>
                    <a:gdLst>
                      <a:gd name="T0" fmla="*/ 208 w 208"/>
                      <a:gd name="T1" fmla="*/ 9 h 32"/>
                      <a:gd name="T2" fmla="*/ 0 w 208"/>
                      <a:gd name="T3" fmla="*/ 0 h 32"/>
                      <a:gd name="T4" fmla="*/ 208 w 208"/>
                      <a:gd name="T5" fmla="*/ 9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08" h="32">
                        <a:moveTo>
                          <a:pt x="208" y="9"/>
                        </a:moveTo>
                        <a:cubicBezTo>
                          <a:pt x="137" y="32"/>
                          <a:pt x="67" y="29"/>
                          <a:pt x="0" y="0"/>
                        </a:cubicBezTo>
                        <a:cubicBezTo>
                          <a:pt x="69" y="3"/>
                          <a:pt x="138" y="6"/>
                          <a:pt x="208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235" name="Freeform 69">
                    <a:extLst>
                      <a:ext uri="{FF2B5EF4-FFF2-40B4-BE49-F238E27FC236}">
                        <a16:creationId xmlns:a16="http://schemas.microsoft.com/office/drawing/2014/main" id="{FF780DE7-B253-43BD-8D26-6A523B95493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016" y="1236"/>
                    <a:ext cx="79" cy="21"/>
                  </a:xfrm>
                  <a:custGeom>
                    <a:avLst/>
                    <a:gdLst>
                      <a:gd name="T0" fmla="*/ 159 w 159"/>
                      <a:gd name="T1" fmla="*/ 27 h 42"/>
                      <a:gd name="T2" fmla="*/ 76 w 159"/>
                      <a:gd name="T3" fmla="*/ 37 h 42"/>
                      <a:gd name="T4" fmla="*/ 0 w 159"/>
                      <a:gd name="T5" fmla="*/ 20 h 42"/>
                      <a:gd name="T6" fmla="*/ 157 w 159"/>
                      <a:gd name="T7" fmla="*/ 29 h 42"/>
                      <a:gd name="T8" fmla="*/ 159 w 159"/>
                      <a:gd name="T9" fmla="*/ 27 h 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9" h="42">
                        <a:moveTo>
                          <a:pt x="159" y="27"/>
                        </a:moveTo>
                        <a:cubicBezTo>
                          <a:pt x="132" y="30"/>
                          <a:pt x="104" y="34"/>
                          <a:pt x="76" y="37"/>
                        </a:cubicBezTo>
                        <a:cubicBezTo>
                          <a:pt x="43" y="42"/>
                          <a:pt x="43" y="42"/>
                          <a:pt x="0" y="20"/>
                        </a:cubicBezTo>
                        <a:cubicBezTo>
                          <a:pt x="52" y="30"/>
                          <a:pt x="106" y="0"/>
                          <a:pt x="157" y="29"/>
                        </a:cubicBezTo>
                        <a:lnTo>
                          <a:pt x="159" y="27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236" name="Freeform 70">
                    <a:extLst>
                      <a:ext uri="{FF2B5EF4-FFF2-40B4-BE49-F238E27FC236}">
                        <a16:creationId xmlns:a16="http://schemas.microsoft.com/office/drawing/2014/main" id="{CC052B1F-E31A-4BE2-89C2-D4FCE6083DD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122" y="1962"/>
                    <a:ext cx="58" cy="32"/>
                  </a:xfrm>
                  <a:custGeom>
                    <a:avLst/>
                    <a:gdLst>
                      <a:gd name="T0" fmla="*/ 115 w 115"/>
                      <a:gd name="T1" fmla="*/ 52 h 65"/>
                      <a:gd name="T2" fmla="*/ 0 w 115"/>
                      <a:gd name="T3" fmla="*/ 43 h 65"/>
                      <a:gd name="T4" fmla="*/ 115 w 115"/>
                      <a:gd name="T5" fmla="*/ 52 h 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15" h="65">
                        <a:moveTo>
                          <a:pt x="115" y="52"/>
                        </a:moveTo>
                        <a:cubicBezTo>
                          <a:pt x="74" y="65"/>
                          <a:pt x="37" y="57"/>
                          <a:pt x="0" y="43"/>
                        </a:cubicBezTo>
                        <a:cubicBezTo>
                          <a:pt x="44" y="0"/>
                          <a:pt x="77" y="53"/>
                          <a:pt x="115" y="5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237" name="Freeform 71">
                    <a:extLst>
                      <a:ext uri="{FF2B5EF4-FFF2-40B4-BE49-F238E27FC236}">
                        <a16:creationId xmlns:a16="http://schemas.microsoft.com/office/drawing/2014/main" id="{36DC4669-90C7-4A1E-85E2-AE170D3D532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154" y="1925"/>
                    <a:ext cx="43" cy="23"/>
                  </a:xfrm>
                  <a:custGeom>
                    <a:avLst/>
                    <a:gdLst>
                      <a:gd name="T0" fmla="*/ 43 w 86"/>
                      <a:gd name="T1" fmla="*/ 2 h 47"/>
                      <a:gd name="T2" fmla="*/ 86 w 86"/>
                      <a:gd name="T3" fmla="*/ 40 h 47"/>
                      <a:gd name="T4" fmla="*/ 32 w 86"/>
                      <a:gd name="T5" fmla="*/ 41 h 47"/>
                      <a:gd name="T6" fmla="*/ 3 w 86"/>
                      <a:gd name="T7" fmla="*/ 14 h 47"/>
                      <a:gd name="T8" fmla="*/ 46 w 86"/>
                      <a:gd name="T9" fmla="*/ 4 h 47"/>
                      <a:gd name="T10" fmla="*/ 43 w 86"/>
                      <a:gd name="T11" fmla="*/ 2 h 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86" h="47">
                        <a:moveTo>
                          <a:pt x="43" y="2"/>
                        </a:moveTo>
                        <a:cubicBezTo>
                          <a:pt x="50" y="19"/>
                          <a:pt x="68" y="29"/>
                          <a:pt x="86" y="40"/>
                        </a:cubicBezTo>
                        <a:cubicBezTo>
                          <a:pt x="67" y="47"/>
                          <a:pt x="49" y="44"/>
                          <a:pt x="32" y="41"/>
                        </a:cubicBezTo>
                        <a:cubicBezTo>
                          <a:pt x="14" y="38"/>
                          <a:pt x="0" y="24"/>
                          <a:pt x="3" y="14"/>
                        </a:cubicBezTo>
                        <a:cubicBezTo>
                          <a:pt x="7" y="0"/>
                          <a:pt x="31" y="9"/>
                          <a:pt x="46" y="4"/>
                        </a:cubicBezTo>
                        <a:lnTo>
                          <a:pt x="43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238" name="Freeform 72">
                    <a:extLst>
                      <a:ext uri="{FF2B5EF4-FFF2-40B4-BE49-F238E27FC236}">
                        <a16:creationId xmlns:a16="http://schemas.microsoft.com/office/drawing/2014/main" id="{35117C9B-DFC8-4537-95EE-D8E1A8E2739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150" y="1966"/>
                    <a:ext cx="48" cy="19"/>
                  </a:xfrm>
                  <a:custGeom>
                    <a:avLst/>
                    <a:gdLst>
                      <a:gd name="T0" fmla="*/ 95 w 95"/>
                      <a:gd name="T1" fmla="*/ 25 h 38"/>
                      <a:gd name="T2" fmla="*/ 0 w 95"/>
                      <a:gd name="T3" fmla="*/ 17 h 38"/>
                      <a:gd name="T4" fmla="*/ 95 w 95"/>
                      <a:gd name="T5" fmla="*/ 25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95" h="38">
                        <a:moveTo>
                          <a:pt x="95" y="25"/>
                        </a:moveTo>
                        <a:cubicBezTo>
                          <a:pt x="64" y="17"/>
                          <a:pt x="29" y="38"/>
                          <a:pt x="0" y="17"/>
                        </a:cubicBezTo>
                        <a:cubicBezTo>
                          <a:pt x="40" y="1"/>
                          <a:pt x="40" y="0"/>
                          <a:pt x="95" y="2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239" name="Freeform 73">
                    <a:extLst>
                      <a:ext uri="{FF2B5EF4-FFF2-40B4-BE49-F238E27FC236}">
                        <a16:creationId xmlns:a16="http://schemas.microsoft.com/office/drawing/2014/main" id="{AADE16E3-6B7B-421D-B72A-60064C0A425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972" y="1971"/>
                    <a:ext cx="52" cy="13"/>
                  </a:xfrm>
                  <a:custGeom>
                    <a:avLst/>
                    <a:gdLst>
                      <a:gd name="T0" fmla="*/ 4 w 104"/>
                      <a:gd name="T1" fmla="*/ 6 h 27"/>
                      <a:gd name="T2" fmla="*/ 104 w 104"/>
                      <a:gd name="T3" fmla="*/ 26 h 27"/>
                      <a:gd name="T4" fmla="*/ 15 w 104"/>
                      <a:gd name="T5" fmla="*/ 25 h 27"/>
                      <a:gd name="T6" fmla="*/ 5 w 104"/>
                      <a:gd name="T7" fmla="*/ 4 h 27"/>
                      <a:gd name="T8" fmla="*/ 4 w 104"/>
                      <a:gd name="T9" fmla="*/ 6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4" h="27">
                        <a:moveTo>
                          <a:pt x="4" y="6"/>
                        </a:moveTo>
                        <a:cubicBezTo>
                          <a:pt x="37" y="5"/>
                          <a:pt x="70" y="0"/>
                          <a:pt x="104" y="26"/>
                        </a:cubicBezTo>
                        <a:cubicBezTo>
                          <a:pt x="69" y="26"/>
                          <a:pt x="42" y="27"/>
                          <a:pt x="15" y="25"/>
                        </a:cubicBezTo>
                        <a:cubicBezTo>
                          <a:pt x="0" y="24"/>
                          <a:pt x="6" y="12"/>
                          <a:pt x="5" y="4"/>
                        </a:cubicBezTo>
                        <a:lnTo>
                          <a:pt x="4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240" name="Freeform 74">
                    <a:extLst>
                      <a:ext uri="{FF2B5EF4-FFF2-40B4-BE49-F238E27FC236}">
                        <a16:creationId xmlns:a16="http://schemas.microsoft.com/office/drawing/2014/main" id="{421A68C7-D708-4F2A-9E5B-8281FE22D53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932" y="1941"/>
                    <a:ext cx="52" cy="12"/>
                  </a:xfrm>
                  <a:custGeom>
                    <a:avLst/>
                    <a:gdLst>
                      <a:gd name="T0" fmla="*/ 3 w 104"/>
                      <a:gd name="T1" fmla="*/ 0 h 24"/>
                      <a:gd name="T2" fmla="*/ 104 w 104"/>
                      <a:gd name="T3" fmla="*/ 4 h 24"/>
                      <a:gd name="T4" fmla="*/ 0 w 104"/>
                      <a:gd name="T5" fmla="*/ 14 h 24"/>
                      <a:gd name="T6" fmla="*/ 3 w 104"/>
                      <a:gd name="T7" fmla="*/ 0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04" h="24">
                        <a:moveTo>
                          <a:pt x="3" y="0"/>
                        </a:moveTo>
                        <a:cubicBezTo>
                          <a:pt x="31" y="1"/>
                          <a:pt x="60" y="2"/>
                          <a:pt x="104" y="4"/>
                        </a:cubicBezTo>
                        <a:cubicBezTo>
                          <a:pt x="58" y="24"/>
                          <a:pt x="29" y="15"/>
                          <a:pt x="0" y="14"/>
                        </a:cubicBezTo>
                        <a:cubicBezTo>
                          <a:pt x="1" y="9"/>
                          <a:pt x="2" y="5"/>
                          <a:pt x="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241" name="Freeform 75">
                    <a:extLst>
                      <a:ext uri="{FF2B5EF4-FFF2-40B4-BE49-F238E27FC236}">
                        <a16:creationId xmlns:a16="http://schemas.microsoft.com/office/drawing/2014/main" id="{4F9AC270-66AE-482B-A179-EFABF6339F7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464" y="1946"/>
                    <a:ext cx="35" cy="24"/>
                  </a:xfrm>
                  <a:custGeom>
                    <a:avLst/>
                    <a:gdLst>
                      <a:gd name="T0" fmla="*/ 0 w 71"/>
                      <a:gd name="T1" fmla="*/ 11 h 48"/>
                      <a:gd name="T2" fmla="*/ 45 w 71"/>
                      <a:gd name="T3" fmla="*/ 6 h 48"/>
                      <a:gd name="T4" fmla="*/ 60 w 71"/>
                      <a:gd name="T5" fmla="*/ 35 h 48"/>
                      <a:gd name="T6" fmla="*/ 25 w 71"/>
                      <a:gd name="T7" fmla="*/ 34 h 48"/>
                      <a:gd name="T8" fmla="*/ 0 w 71"/>
                      <a:gd name="T9" fmla="*/ 11 h 4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1" h="48">
                        <a:moveTo>
                          <a:pt x="0" y="11"/>
                        </a:moveTo>
                        <a:cubicBezTo>
                          <a:pt x="13" y="0"/>
                          <a:pt x="30" y="2"/>
                          <a:pt x="45" y="6"/>
                        </a:cubicBezTo>
                        <a:cubicBezTo>
                          <a:pt x="62" y="10"/>
                          <a:pt x="71" y="22"/>
                          <a:pt x="60" y="35"/>
                        </a:cubicBezTo>
                        <a:cubicBezTo>
                          <a:pt x="50" y="48"/>
                          <a:pt x="37" y="37"/>
                          <a:pt x="25" y="34"/>
                        </a:cubicBezTo>
                        <a:cubicBezTo>
                          <a:pt x="12" y="29"/>
                          <a:pt x="2" y="23"/>
                          <a:pt x="0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242" name="Freeform 76">
                    <a:extLst>
                      <a:ext uri="{FF2B5EF4-FFF2-40B4-BE49-F238E27FC236}">
                        <a16:creationId xmlns:a16="http://schemas.microsoft.com/office/drawing/2014/main" id="{BCBFF52F-4E55-4BD9-BA0E-72D662D5A09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463" y="1993"/>
                    <a:ext cx="43" cy="20"/>
                  </a:xfrm>
                  <a:custGeom>
                    <a:avLst/>
                    <a:gdLst>
                      <a:gd name="T0" fmla="*/ 0 w 87"/>
                      <a:gd name="T1" fmla="*/ 18 h 41"/>
                      <a:gd name="T2" fmla="*/ 85 w 87"/>
                      <a:gd name="T3" fmla="*/ 16 h 41"/>
                      <a:gd name="T4" fmla="*/ 83 w 87"/>
                      <a:gd name="T5" fmla="*/ 27 h 41"/>
                      <a:gd name="T6" fmla="*/ 0 w 87"/>
                      <a:gd name="T7" fmla="*/ 18 h 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87" h="41">
                        <a:moveTo>
                          <a:pt x="0" y="18"/>
                        </a:moveTo>
                        <a:cubicBezTo>
                          <a:pt x="43" y="0"/>
                          <a:pt x="65" y="1"/>
                          <a:pt x="85" y="16"/>
                        </a:cubicBezTo>
                        <a:cubicBezTo>
                          <a:pt x="87" y="18"/>
                          <a:pt x="86" y="26"/>
                          <a:pt x="83" y="27"/>
                        </a:cubicBezTo>
                        <a:cubicBezTo>
                          <a:pt x="56" y="41"/>
                          <a:pt x="41" y="18"/>
                          <a:pt x="0" y="1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243" name="Freeform 77">
                    <a:extLst>
                      <a:ext uri="{FF2B5EF4-FFF2-40B4-BE49-F238E27FC236}">
                        <a16:creationId xmlns:a16="http://schemas.microsoft.com/office/drawing/2014/main" id="{CA184F8B-5B81-47C5-ABE9-F1DF881BD26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592" y="1832"/>
                    <a:ext cx="44" cy="18"/>
                  </a:xfrm>
                  <a:custGeom>
                    <a:avLst/>
                    <a:gdLst>
                      <a:gd name="T0" fmla="*/ 88 w 88"/>
                      <a:gd name="T1" fmla="*/ 37 h 37"/>
                      <a:gd name="T2" fmla="*/ 0 w 88"/>
                      <a:gd name="T3" fmla="*/ 20 h 37"/>
                      <a:gd name="T4" fmla="*/ 88 w 88"/>
                      <a:gd name="T5" fmla="*/ 3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7">
                        <a:moveTo>
                          <a:pt x="88" y="37"/>
                        </a:moveTo>
                        <a:cubicBezTo>
                          <a:pt x="60" y="32"/>
                          <a:pt x="32" y="26"/>
                          <a:pt x="0" y="20"/>
                        </a:cubicBezTo>
                        <a:cubicBezTo>
                          <a:pt x="39" y="0"/>
                          <a:pt x="61" y="32"/>
                          <a:pt x="88" y="3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244" name="Freeform 78">
                    <a:extLst>
                      <a:ext uri="{FF2B5EF4-FFF2-40B4-BE49-F238E27FC236}">
                        <a16:creationId xmlns:a16="http://schemas.microsoft.com/office/drawing/2014/main" id="{AE199C4C-69F7-4FED-9877-21FE3932D3B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646" y="1258"/>
                    <a:ext cx="50" cy="15"/>
                  </a:xfrm>
                  <a:custGeom>
                    <a:avLst/>
                    <a:gdLst>
                      <a:gd name="T0" fmla="*/ 101 w 101"/>
                      <a:gd name="T1" fmla="*/ 16 h 30"/>
                      <a:gd name="T2" fmla="*/ 0 w 101"/>
                      <a:gd name="T3" fmla="*/ 15 h 30"/>
                      <a:gd name="T4" fmla="*/ 101 w 101"/>
                      <a:gd name="T5" fmla="*/ 16 h 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01" h="30">
                        <a:moveTo>
                          <a:pt x="101" y="16"/>
                        </a:moveTo>
                        <a:cubicBezTo>
                          <a:pt x="63" y="30"/>
                          <a:pt x="32" y="20"/>
                          <a:pt x="0" y="15"/>
                        </a:cubicBezTo>
                        <a:cubicBezTo>
                          <a:pt x="32" y="8"/>
                          <a:pt x="63" y="0"/>
                          <a:pt x="101" y="1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245" name="Freeform 79">
                    <a:extLst>
                      <a:ext uri="{FF2B5EF4-FFF2-40B4-BE49-F238E27FC236}">
                        <a16:creationId xmlns:a16="http://schemas.microsoft.com/office/drawing/2014/main" id="{F58B8072-0825-44F2-9751-29A5A7B172D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584" y="1995"/>
                    <a:ext cx="40" cy="13"/>
                  </a:xfrm>
                  <a:custGeom>
                    <a:avLst/>
                    <a:gdLst>
                      <a:gd name="T0" fmla="*/ 79 w 79"/>
                      <a:gd name="T1" fmla="*/ 8 h 26"/>
                      <a:gd name="T2" fmla="*/ 0 w 79"/>
                      <a:gd name="T3" fmla="*/ 16 h 26"/>
                      <a:gd name="T4" fmla="*/ 79 w 79"/>
                      <a:gd name="T5" fmla="*/ 8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79" h="26">
                        <a:moveTo>
                          <a:pt x="79" y="8"/>
                        </a:moveTo>
                        <a:cubicBezTo>
                          <a:pt x="45" y="26"/>
                          <a:pt x="22" y="20"/>
                          <a:pt x="0" y="16"/>
                        </a:cubicBezTo>
                        <a:cubicBezTo>
                          <a:pt x="20" y="10"/>
                          <a:pt x="39" y="0"/>
                          <a:pt x="79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246" name="Freeform 80">
                    <a:extLst>
                      <a:ext uri="{FF2B5EF4-FFF2-40B4-BE49-F238E27FC236}">
                        <a16:creationId xmlns:a16="http://schemas.microsoft.com/office/drawing/2014/main" id="{73920B2E-BAE0-4E6A-A0B2-4E081AECE4C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464" y="2112"/>
                    <a:ext cx="8" cy="0"/>
                  </a:xfrm>
                  <a:custGeom>
                    <a:avLst/>
                    <a:gdLst>
                      <a:gd name="T0" fmla="*/ 15 w 15"/>
                      <a:gd name="T1" fmla="*/ 0 w 15"/>
                      <a:gd name="T2" fmla="*/ 15 w 15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5">
                        <a:moveTo>
                          <a:pt x="15" y="0"/>
                        </a:moveTo>
                        <a:cubicBezTo>
                          <a:pt x="10" y="0"/>
                          <a:pt x="5" y="0"/>
                          <a:pt x="0" y="0"/>
                        </a:cubicBezTo>
                        <a:cubicBezTo>
                          <a:pt x="5" y="0"/>
                          <a:pt x="10" y="0"/>
                          <a:pt x="1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247" name="Freeform 81">
                    <a:extLst>
                      <a:ext uri="{FF2B5EF4-FFF2-40B4-BE49-F238E27FC236}">
                        <a16:creationId xmlns:a16="http://schemas.microsoft.com/office/drawing/2014/main" id="{06137469-99C0-4499-A80F-C1E7B599E12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927" y="1977"/>
                    <a:ext cx="21" cy="14"/>
                  </a:xfrm>
                  <a:custGeom>
                    <a:avLst/>
                    <a:gdLst>
                      <a:gd name="T0" fmla="*/ 0 w 42"/>
                      <a:gd name="T1" fmla="*/ 8 h 27"/>
                      <a:gd name="T2" fmla="*/ 41 w 42"/>
                      <a:gd name="T3" fmla="*/ 16 h 27"/>
                      <a:gd name="T4" fmla="*/ 36 w 42"/>
                      <a:gd name="T5" fmla="*/ 26 h 27"/>
                      <a:gd name="T6" fmla="*/ 0 w 42"/>
                      <a:gd name="T7" fmla="*/ 8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2" h="27">
                        <a:moveTo>
                          <a:pt x="0" y="8"/>
                        </a:moveTo>
                        <a:cubicBezTo>
                          <a:pt x="17" y="3"/>
                          <a:pt x="32" y="0"/>
                          <a:pt x="41" y="16"/>
                        </a:cubicBezTo>
                        <a:cubicBezTo>
                          <a:pt x="42" y="18"/>
                          <a:pt x="38" y="26"/>
                          <a:pt x="36" y="26"/>
                        </a:cubicBezTo>
                        <a:cubicBezTo>
                          <a:pt x="19" y="27"/>
                          <a:pt x="7" y="21"/>
                          <a:pt x="0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248" name="Freeform 82">
                    <a:extLst>
                      <a:ext uri="{FF2B5EF4-FFF2-40B4-BE49-F238E27FC236}">
                        <a16:creationId xmlns:a16="http://schemas.microsoft.com/office/drawing/2014/main" id="{DD8E62CC-A99C-4890-927C-39E0F3604CA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221" y="1970"/>
                    <a:ext cx="31" cy="13"/>
                  </a:xfrm>
                  <a:custGeom>
                    <a:avLst/>
                    <a:gdLst>
                      <a:gd name="T0" fmla="*/ 63 w 63"/>
                      <a:gd name="T1" fmla="*/ 12 h 27"/>
                      <a:gd name="T2" fmla="*/ 0 w 63"/>
                      <a:gd name="T3" fmla="*/ 13 h 27"/>
                      <a:gd name="T4" fmla="*/ 63 w 63"/>
                      <a:gd name="T5" fmla="*/ 12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3" h="27">
                        <a:moveTo>
                          <a:pt x="63" y="12"/>
                        </a:moveTo>
                        <a:cubicBezTo>
                          <a:pt x="39" y="23"/>
                          <a:pt x="20" y="27"/>
                          <a:pt x="0" y="13"/>
                        </a:cubicBezTo>
                        <a:cubicBezTo>
                          <a:pt x="18" y="0"/>
                          <a:pt x="37" y="0"/>
                          <a:pt x="63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249" name="Freeform 83">
                    <a:extLst>
                      <a:ext uri="{FF2B5EF4-FFF2-40B4-BE49-F238E27FC236}">
                        <a16:creationId xmlns:a16="http://schemas.microsoft.com/office/drawing/2014/main" id="{BB989CCF-CF17-4F50-BDEB-9CAFD80DAC5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941" y="1956"/>
                    <a:ext cx="34" cy="18"/>
                  </a:xfrm>
                  <a:custGeom>
                    <a:avLst/>
                    <a:gdLst>
                      <a:gd name="T0" fmla="*/ 68 w 68"/>
                      <a:gd name="T1" fmla="*/ 34 h 36"/>
                      <a:gd name="T2" fmla="*/ 0 w 68"/>
                      <a:gd name="T3" fmla="*/ 12 h 36"/>
                      <a:gd name="T4" fmla="*/ 67 w 68"/>
                      <a:gd name="T5" fmla="*/ 36 h 36"/>
                      <a:gd name="T6" fmla="*/ 68 w 68"/>
                      <a:gd name="T7" fmla="*/ 34 h 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8" h="36">
                        <a:moveTo>
                          <a:pt x="68" y="34"/>
                        </a:moveTo>
                        <a:cubicBezTo>
                          <a:pt x="43" y="36"/>
                          <a:pt x="25" y="26"/>
                          <a:pt x="0" y="12"/>
                        </a:cubicBezTo>
                        <a:cubicBezTo>
                          <a:pt x="43" y="0"/>
                          <a:pt x="57" y="16"/>
                          <a:pt x="67" y="36"/>
                        </a:cubicBezTo>
                        <a:lnTo>
                          <a:pt x="68" y="3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250" name="Freeform 84">
                    <a:extLst>
                      <a:ext uri="{FF2B5EF4-FFF2-40B4-BE49-F238E27FC236}">
                        <a16:creationId xmlns:a16="http://schemas.microsoft.com/office/drawing/2014/main" id="{BEEC4374-06A5-4C1A-B059-CE74F294CF9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759" y="1460"/>
                    <a:ext cx="30" cy="21"/>
                  </a:xfrm>
                  <a:custGeom>
                    <a:avLst/>
                    <a:gdLst>
                      <a:gd name="T0" fmla="*/ 0 w 61"/>
                      <a:gd name="T1" fmla="*/ 19 h 41"/>
                      <a:gd name="T2" fmla="*/ 2 w 61"/>
                      <a:gd name="T3" fmla="*/ 0 h 41"/>
                      <a:gd name="T4" fmla="*/ 61 w 61"/>
                      <a:gd name="T5" fmla="*/ 24 h 41"/>
                      <a:gd name="T6" fmla="*/ 0 w 61"/>
                      <a:gd name="T7" fmla="*/ 19 h 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1" h="41">
                        <a:moveTo>
                          <a:pt x="0" y="19"/>
                        </a:moveTo>
                        <a:cubicBezTo>
                          <a:pt x="1" y="13"/>
                          <a:pt x="1" y="7"/>
                          <a:pt x="2" y="0"/>
                        </a:cubicBezTo>
                        <a:cubicBezTo>
                          <a:pt x="21" y="8"/>
                          <a:pt x="41" y="16"/>
                          <a:pt x="61" y="24"/>
                        </a:cubicBezTo>
                        <a:cubicBezTo>
                          <a:pt x="36" y="41"/>
                          <a:pt x="20" y="19"/>
                          <a:pt x="0" y="1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251" name="Freeform 85">
                    <a:extLst>
                      <a:ext uri="{FF2B5EF4-FFF2-40B4-BE49-F238E27FC236}">
                        <a16:creationId xmlns:a16="http://schemas.microsoft.com/office/drawing/2014/main" id="{5CBDE869-D4D1-40E1-8406-D7796DF1057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622" y="1777"/>
                    <a:ext cx="83" cy="0"/>
                  </a:xfrm>
                  <a:custGeom>
                    <a:avLst/>
                    <a:gdLst>
                      <a:gd name="T0" fmla="*/ 0 w 166"/>
                      <a:gd name="T1" fmla="*/ 166 w 166"/>
                      <a:gd name="T2" fmla="*/ 166 w 166"/>
                      <a:gd name="T3" fmla="*/ 0 w 166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166">
                        <a:moveTo>
                          <a:pt x="0" y="0"/>
                        </a:moveTo>
                        <a:cubicBezTo>
                          <a:pt x="55" y="0"/>
                          <a:pt x="110" y="0"/>
                          <a:pt x="166" y="0"/>
                        </a:cubicBezTo>
                        <a:cubicBezTo>
                          <a:pt x="166" y="0"/>
                          <a:pt x="166" y="0"/>
                          <a:pt x="166" y="0"/>
                        </a:cubicBezTo>
                        <a:cubicBezTo>
                          <a:pt x="110" y="0"/>
                          <a:pt x="55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252" name="Freeform 86">
                    <a:extLst>
                      <a:ext uri="{FF2B5EF4-FFF2-40B4-BE49-F238E27FC236}">
                        <a16:creationId xmlns:a16="http://schemas.microsoft.com/office/drawing/2014/main" id="{362BFE74-54DF-4D63-8756-635785C93BA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455" y="1782"/>
                    <a:ext cx="24" cy="4"/>
                  </a:xfrm>
                  <a:custGeom>
                    <a:avLst/>
                    <a:gdLst>
                      <a:gd name="T0" fmla="*/ 48 w 48"/>
                      <a:gd name="T1" fmla="*/ 5 h 8"/>
                      <a:gd name="T2" fmla="*/ 15 w 48"/>
                      <a:gd name="T3" fmla="*/ 2 h 8"/>
                      <a:gd name="T4" fmla="*/ 7 w 48"/>
                      <a:gd name="T5" fmla="*/ 1 h 8"/>
                      <a:gd name="T6" fmla="*/ 8 w 48"/>
                      <a:gd name="T7" fmla="*/ 1 h 8"/>
                      <a:gd name="T8" fmla="*/ 48 w 48"/>
                      <a:gd name="T9" fmla="*/ 1 h 8"/>
                      <a:gd name="T10" fmla="*/ 48 w 48"/>
                      <a:gd name="T11" fmla="*/ 5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8" h="8">
                        <a:moveTo>
                          <a:pt x="48" y="5"/>
                        </a:moveTo>
                        <a:cubicBezTo>
                          <a:pt x="37" y="4"/>
                          <a:pt x="25" y="4"/>
                          <a:pt x="15" y="2"/>
                        </a:cubicBezTo>
                        <a:cubicBezTo>
                          <a:pt x="4" y="0"/>
                          <a:pt x="0" y="8"/>
                          <a:pt x="7" y="1"/>
                        </a:cubicBezTo>
                        <a:cubicBezTo>
                          <a:pt x="8" y="1"/>
                          <a:pt x="8" y="1"/>
                          <a:pt x="8" y="1"/>
                        </a:cubicBezTo>
                        <a:cubicBezTo>
                          <a:pt x="21" y="1"/>
                          <a:pt x="35" y="1"/>
                          <a:pt x="48" y="1"/>
                        </a:cubicBezTo>
                        <a:cubicBezTo>
                          <a:pt x="48" y="3"/>
                          <a:pt x="48" y="4"/>
                          <a:pt x="48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253" name="Freeform 87">
                    <a:extLst>
                      <a:ext uri="{FF2B5EF4-FFF2-40B4-BE49-F238E27FC236}">
                        <a16:creationId xmlns:a16="http://schemas.microsoft.com/office/drawing/2014/main" id="{0155AC86-0E6F-46E4-904A-C5319A7AD05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43" y="1770"/>
                    <a:ext cx="17" cy="0"/>
                  </a:xfrm>
                  <a:custGeom>
                    <a:avLst/>
                    <a:gdLst>
                      <a:gd name="T0" fmla="*/ 0 w 33"/>
                      <a:gd name="T1" fmla="*/ 33 w 33"/>
                      <a:gd name="T2" fmla="*/ 0 w 33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33">
                        <a:moveTo>
                          <a:pt x="0" y="0"/>
                        </a:moveTo>
                        <a:cubicBezTo>
                          <a:pt x="11" y="0"/>
                          <a:pt x="22" y="0"/>
                          <a:pt x="33" y="0"/>
                        </a:cubicBezTo>
                        <a:cubicBezTo>
                          <a:pt x="22" y="0"/>
                          <a:pt x="1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254" name="Freeform 88">
                    <a:extLst>
                      <a:ext uri="{FF2B5EF4-FFF2-40B4-BE49-F238E27FC236}">
                        <a16:creationId xmlns:a16="http://schemas.microsoft.com/office/drawing/2014/main" id="{C27E05F0-46E8-4938-B56C-53F3D3AEE27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052" y="1762"/>
                    <a:ext cx="20" cy="7"/>
                  </a:xfrm>
                  <a:custGeom>
                    <a:avLst/>
                    <a:gdLst>
                      <a:gd name="T0" fmla="*/ 40 w 40"/>
                      <a:gd name="T1" fmla="*/ 2 h 14"/>
                      <a:gd name="T2" fmla="*/ 28 w 40"/>
                      <a:gd name="T3" fmla="*/ 8 h 14"/>
                      <a:gd name="T4" fmla="*/ 0 w 40"/>
                      <a:gd name="T5" fmla="*/ 4 h 14"/>
                      <a:gd name="T6" fmla="*/ 5 w 40"/>
                      <a:gd name="T7" fmla="*/ 0 h 14"/>
                      <a:gd name="T8" fmla="*/ 40 w 40"/>
                      <a:gd name="T9" fmla="*/ 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0" h="14">
                        <a:moveTo>
                          <a:pt x="40" y="2"/>
                        </a:moveTo>
                        <a:cubicBezTo>
                          <a:pt x="34" y="5"/>
                          <a:pt x="31" y="7"/>
                          <a:pt x="28" y="8"/>
                        </a:cubicBezTo>
                        <a:cubicBezTo>
                          <a:pt x="18" y="10"/>
                          <a:pt x="7" y="14"/>
                          <a:pt x="0" y="4"/>
                        </a:cubicBezTo>
                        <a:cubicBezTo>
                          <a:pt x="0" y="4"/>
                          <a:pt x="3" y="0"/>
                          <a:pt x="5" y="0"/>
                        </a:cubicBezTo>
                        <a:cubicBezTo>
                          <a:pt x="16" y="0"/>
                          <a:pt x="26" y="1"/>
                          <a:pt x="4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135" name="组合 134">
                  <a:extLst>
                    <a:ext uri="{FF2B5EF4-FFF2-40B4-BE49-F238E27FC236}">
                      <a16:creationId xmlns:a16="http://schemas.microsoft.com/office/drawing/2014/main" id="{45671E24-52B5-47BF-8269-2AB2FAD45E21}"/>
                    </a:ext>
                  </a:extLst>
                </p:cNvPr>
                <p:cNvGrpSpPr/>
                <p:nvPr/>
              </p:nvGrpSpPr>
              <p:grpSpPr>
                <a:xfrm>
                  <a:off x="1599180" y="2948781"/>
                  <a:ext cx="8993640" cy="1392238"/>
                  <a:chOff x="1599180" y="2948781"/>
                  <a:chExt cx="8993640" cy="1392238"/>
                </a:xfrm>
                <a:blipFill dpi="0" rotWithShape="1">
                  <a:blip r:embed="rId2"/>
                  <a:srcRect/>
                  <a:tile tx="762000" ty="-635000" sx="100000" sy="100000" flip="none" algn="tl"/>
                </a:blipFill>
              </p:grpSpPr>
              <p:sp>
                <p:nvSpPr>
                  <p:cNvPr id="189" name="Freeform 56">
                    <a:extLst>
                      <a:ext uri="{FF2B5EF4-FFF2-40B4-BE49-F238E27FC236}">
                        <a16:creationId xmlns:a16="http://schemas.microsoft.com/office/drawing/2014/main" id="{FD4B9EBF-4A0B-4789-887F-D0CB0DB6DB21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1599180" y="2988469"/>
                    <a:ext cx="8917020" cy="1247775"/>
                  </a:xfrm>
                  <a:custGeom>
                    <a:avLst/>
                    <a:gdLst>
                      <a:gd name="T0" fmla="*/ 6506 w 6759"/>
                      <a:gd name="T1" fmla="*/ 1082 h 1571"/>
                      <a:gd name="T2" fmla="*/ 6177 w 6759"/>
                      <a:gd name="T3" fmla="*/ 1136 h 1571"/>
                      <a:gd name="T4" fmla="*/ 5720 w 6759"/>
                      <a:gd name="T5" fmla="*/ 1213 h 1571"/>
                      <a:gd name="T6" fmla="*/ 3459 w 6759"/>
                      <a:gd name="T7" fmla="*/ 1188 h 1571"/>
                      <a:gd name="T8" fmla="*/ 6557 w 6759"/>
                      <a:gd name="T9" fmla="*/ 1357 h 1571"/>
                      <a:gd name="T10" fmla="*/ 6569 w 6759"/>
                      <a:gd name="T11" fmla="*/ 1448 h 1571"/>
                      <a:gd name="T12" fmla="*/ 6472 w 6759"/>
                      <a:gd name="T13" fmla="*/ 1547 h 1571"/>
                      <a:gd name="T14" fmla="*/ 5858 w 6759"/>
                      <a:gd name="T15" fmla="*/ 1549 h 1571"/>
                      <a:gd name="T16" fmla="*/ 5598 w 6759"/>
                      <a:gd name="T17" fmla="*/ 1508 h 1571"/>
                      <a:gd name="T18" fmla="*/ 5879 w 6759"/>
                      <a:gd name="T19" fmla="*/ 1446 h 1571"/>
                      <a:gd name="T20" fmla="*/ 5873 w 6759"/>
                      <a:gd name="T21" fmla="*/ 1374 h 1571"/>
                      <a:gd name="T22" fmla="*/ 4644 w 6759"/>
                      <a:gd name="T23" fmla="*/ 1347 h 1571"/>
                      <a:gd name="T24" fmla="*/ 3491 w 6759"/>
                      <a:gd name="T25" fmla="*/ 1325 h 1571"/>
                      <a:gd name="T26" fmla="*/ 2796 w 6759"/>
                      <a:gd name="T27" fmla="*/ 1349 h 1571"/>
                      <a:gd name="T28" fmla="*/ 2299 w 6759"/>
                      <a:gd name="T29" fmla="*/ 1387 h 1571"/>
                      <a:gd name="T30" fmla="*/ 2448 w 6759"/>
                      <a:gd name="T31" fmla="*/ 1346 h 1571"/>
                      <a:gd name="T32" fmla="*/ 2080 w 6759"/>
                      <a:gd name="T33" fmla="*/ 1348 h 1571"/>
                      <a:gd name="T34" fmla="*/ 1895 w 6759"/>
                      <a:gd name="T35" fmla="*/ 1412 h 1571"/>
                      <a:gd name="T36" fmla="*/ 289 w 6759"/>
                      <a:gd name="T37" fmla="*/ 1452 h 1571"/>
                      <a:gd name="T38" fmla="*/ 257 w 6759"/>
                      <a:gd name="T39" fmla="*/ 1231 h 1571"/>
                      <a:gd name="T40" fmla="*/ 127 w 6759"/>
                      <a:gd name="T41" fmla="*/ 1034 h 1571"/>
                      <a:gd name="T42" fmla="*/ 95 w 6759"/>
                      <a:gd name="T43" fmla="*/ 191 h 1571"/>
                      <a:gd name="T44" fmla="*/ 115 w 6759"/>
                      <a:gd name="T45" fmla="*/ 157 h 1571"/>
                      <a:gd name="T46" fmla="*/ 2036 w 6759"/>
                      <a:gd name="T47" fmla="*/ 7 h 1571"/>
                      <a:gd name="T48" fmla="*/ 5366 w 6759"/>
                      <a:gd name="T49" fmla="*/ 57 h 1571"/>
                      <a:gd name="T50" fmla="*/ 6503 w 6759"/>
                      <a:gd name="T51" fmla="*/ 293 h 1571"/>
                      <a:gd name="T52" fmla="*/ 6452 w 6759"/>
                      <a:gd name="T53" fmla="*/ 505 h 1571"/>
                      <a:gd name="T54" fmla="*/ 6642 w 6759"/>
                      <a:gd name="T55" fmla="*/ 648 h 1571"/>
                      <a:gd name="T56" fmla="*/ 6635 w 6759"/>
                      <a:gd name="T57" fmla="*/ 797 h 1571"/>
                      <a:gd name="T58" fmla="*/ 6598 w 6759"/>
                      <a:gd name="T59" fmla="*/ 853 h 1571"/>
                      <a:gd name="T60" fmla="*/ 6352 w 6759"/>
                      <a:gd name="T61" fmla="*/ 920 h 1571"/>
                      <a:gd name="T62" fmla="*/ 4382 w 6759"/>
                      <a:gd name="T63" fmla="*/ 890 h 1571"/>
                      <a:gd name="T64" fmla="*/ 4481 w 6759"/>
                      <a:gd name="T65" fmla="*/ 905 h 1571"/>
                      <a:gd name="T66" fmla="*/ 4963 w 6759"/>
                      <a:gd name="T67" fmla="*/ 1113 h 1571"/>
                      <a:gd name="T68" fmla="*/ 5499 w 6759"/>
                      <a:gd name="T69" fmla="*/ 1161 h 1571"/>
                      <a:gd name="T70" fmla="*/ 6005 w 6759"/>
                      <a:gd name="T71" fmla="*/ 1141 h 1571"/>
                      <a:gd name="T72" fmla="*/ 5615 w 6759"/>
                      <a:gd name="T73" fmla="*/ 991 h 1571"/>
                      <a:gd name="T74" fmla="*/ 4083 w 6759"/>
                      <a:gd name="T75" fmla="*/ 947 h 1571"/>
                      <a:gd name="T76" fmla="*/ 3475 w 6759"/>
                      <a:gd name="T77" fmla="*/ 986 h 1571"/>
                      <a:gd name="T78" fmla="*/ 4174 w 6759"/>
                      <a:gd name="T79" fmla="*/ 1065 h 1571"/>
                      <a:gd name="T80" fmla="*/ 5935 w 6759"/>
                      <a:gd name="T81" fmla="*/ 1064 h 1571"/>
                      <a:gd name="T82" fmla="*/ 4571 w 6759"/>
                      <a:gd name="T83" fmla="*/ 1010 h 1571"/>
                      <a:gd name="T84" fmla="*/ 4840 w 6759"/>
                      <a:gd name="T85" fmla="*/ 1293 h 1571"/>
                      <a:gd name="T86" fmla="*/ 5197 w 6759"/>
                      <a:gd name="T87" fmla="*/ 1296 h 1571"/>
                      <a:gd name="T88" fmla="*/ 4785 w 6759"/>
                      <a:gd name="T89" fmla="*/ 1264 h 1571"/>
                      <a:gd name="T90" fmla="*/ 4348 w 6759"/>
                      <a:gd name="T91" fmla="*/ 1243 h 1571"/>
                      <a:gd name="T92" fmla="*/ 3872 w 6759"/>
                      <a:gd name="T93" fmla="*/ 1269 h 1571"/>
                      <a:gd name="T94" fmla="*/ 3125 w 6759"/>
                      <a:gd name="T95" fmla="*/ 1226 h 1571"/>
                      <a:gd name="T96" fmla="*/ 3337 w 6759"/>
                      <a:gd name="T97" fmla="*/ 1156 h 1571"/>
                      <a:gd name="T98" fmla="*/ 2640 w 6759"/>
                      <a:gd name="T99" fmla="*/ 1160 h 1571"/>
                      <a:gd name="T100" fmla="*/ 5127 w 6759"/>
                      <a:gd name="T101" fmla="*/ 912 h 1571"/>
                      <a:gd name="T102" fmla="*/ 5226 w 6759"/>
                      <a:gd name="T103" fmla="*/ 1277 h 1571"/>
                      <a:gd name="T104" fmla="*/ 5617 w 6759"/>
                      <a:gd name="T105" fmla="*/ 1278 h 1571"/>
                      <a:gd name="T106" fmla="*/ 4010 w 6759"/>
                      <a:gd name="T107" fmla="*/ 1103 h 1571"/>
                      <a:gd name="T108" fmla="*/ 4865 w 6759"/>
                      <a:gd name="T109" fmla="*/ 875 h 1571"/>
                      <a:gd name="T110" fmla="*/ 5384 w 6759"/>
                      <a:gd name="T111" fmla="*/ 886 h 1571"/>
                      <a:gd name="T112" fmla="*/ 3498 w 6759"/>
                      <a:gd name="T113" fmla="*/ 1087 h 1571"/>
                      <a:gd name="T114" fmla="*/ 2574 w 6759"/>
                      <a:gd name="T115" fmla="*/ 1057 h 1571"/>
                      <a:gd name="T116" fmla="*/ 4438 w 6759"/>
                      <a:gd name="T117" fmla="*/ 1111 h 1571"/>
                      <a:gd name="T118" fmla="*/ 2765 w 6759"/>
                      <a:gd name="T119" fmla="*/ 1236 h 1571"/>
                      <a:gd name="T120" fmla="*/ 3632 w 6759"/>
                      <a:gd name="T121" fmla="*/ 1095 h 1571"/>
                      <a:gd name="T122" fmla="*/ 6419 w 6759"/>
                      <a:gd name="T123" fmla="*/ 1059 h 1571"/>
                      <a:gd name="T124" fmla="*/ 5803 w 6759"/>
                      <a:gd name="T125" fmla="*/ 1048 h 15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6759" h="1571">
                        <a:moveTo>
                          <a:pt x="6352" y="920"/>
                        </a:moveTo>
                        <a:cubicBezTo>
                          <a:pt x="6380" y="976"/>
                          <a:pt x="6452" y="989"/>
                          <a:pt x="6511" y="1014"/>
                        </a:cubicBezTo>
                        <a:cubicBezTo>
                          <a:pt x="6549" y="1030"/>
                          <a:pt x="6597" y="1033"/>
                          <a:pt x="6636" y="1062"/>
                        </a:cubicBezTo>
                        <a:cubicBezTo>
                          <a:pt x="6596" y="1064"/>
                          <a:pt x="6564" y="1048"/>
                          <a:pt x="6531" y="1060"/>
                        </a:cubicBezTo>
                        <a:cubicBezTo>
                          <a:pt x="6517" y="1065"/>
                          <a:pt x="6486" y="1053"/>
                          <a:pt x="6506" y="1082"/>
                        </a:cubicBezTo>
                        <a:cubicBezTo>
                          <a:pt x="6512" y="1090"/>
                          <a:pt x="6489" y="1091"/>
                          <a:pt x="6480" y="1088"/>
                        </a:cubicBezTo>
                        <a:cubicBezTo>
                          <a:pt x="6338" y="1046"/>
                          <a:pt x="6197" y="1078"/>
                          <a:pt x="6037" y="1094"/>
                        </a:cubicBezTo>
                        <a:cubicBezTo>
                          <a:pt x="6220" y="1108"/>
                          <a:pt x="6392" y="1076"/>
                          <a:pt x="6554" y="1137"/>
                        </a:cubicBezTo>
                        <a:cubicBezTo>
                          <a:pt x="6526" y="1158"/>
                          <a:pt x="6503" y="1145"/>
                          <a:pt x="6481" y="1143"/>
                        </a:cubicBezTo>
                        <a:cubicBezTo>
                          <a:pt x="6375" y="1132"/>
                          <a:pt x="6270" y="1116"/>
                          <a:pt x="6177" y="1136"/>
                        </a:cubicBezTo>
                        <a:cubicBezTo>
                          <a:pt x="6183" y="1136"/>
                          <a:pt x="6203" y="1136"/>
                          <a:pt x="6223" y="1136"/>
                        </a:cubicBezTo>
                        <a:cubicBezTo>
                          <a:pt x="6234" y="1136"/>
                          <a:pt x="6230" y="1138"/>
                          <a:pt x="6239" y="1162"/>
                        </a:cubicBezTo>
                        <a:cubicBezTo>
                          <a:pt x="6243" y="1173"/>
                          <a:pt x="6264" y="1182"/>
                          <a:pt x="6269" y="1198"/>
                        </a:cubicBezTo>
                        <a:cubicBezTo>
                          <a:pt x="6180" y="1203"/>
                          <a:pt x="6090" y="1211"/>
                          <a:pt x="6000" y="1214"/>
                        </a:cubicBezTo>
                        <a:cubicBezTo>
                          <a:pt x="5907" y="1216"/>
                          <a:pt x="5813" y="1215"/>
                          <a:pt x="5720" y="1213"/>
                        </a:cubicBezTo>
                        <a:cubicBezTo>
                          <a:pt x="5627" y="1211"/>
                          <a:pt x="5534" y="1201"/>
                          <a:pt x="5440" y="1202"/>
                        </a:cubicBezTo>
                        <a:cubicBezTo>
                          <a:pt x="5174" y="1204"/>
                          <a:pt x="4909" y="1188"/>
                          <a:pt x="4643" y="1187"/>
                        </a:cubicBezTo>
                        <a:cubicBezTo>
                          <a:pt x="4360" y="1187"/>
                          <a:pt x="4077" y="1181"/>
                          <a:pt x="3794" y="1174"/>
                        </a:cubicBezTo>
                        <a:cubicBezTo>
                          <a:pt x="3735" y="1173"/>
                          <a:pt x="3676" y="1169"/>
                          <a:pt x="3616" y="1168"/>
                        </a:cubicBezTo>
                        <a:cubicBezTo>
                          <a:pt x="3566" y="1166"/>
                          <a:pt x="3517" y="1172"/>
                          <a:pt x="3459" y="1188"/>
                        </a:cubicBezTo>
                        <a:cubicBezTo>
                          <a:pt x="3592" y="1205"/>
                          <a:pt x="3715" y="1204"/>
                          <a:pt x="3838" y="1207"/>
                        </a:cubicBezTo>
                        <a:cubicBezTo>
                          <a:pt x="4098" y="1212"/>
                          <a:pt x="4358" y="1220"/>
                          <a:pt x="4618" y="1220"/>
                        </a:cubicBezTo>
                        <a:cubicBezTo>
                          <a:pt x="4838" y="1220"/>
                          <a:pt x="5058" y="1228"/>
                          <a:pt x="5278" y="1236"/>
                        </a:cubicBezTo>
                        <a:cubicBezTo>
                          <a:pt x="5600" y="1248"/>
                          <a:pt x="5923" y="1232"/>
                          <a:pt x="6243" y="1271"/>
                        </a:cubicBezTo>
                        <a:cubicBezTo>
                          <a:pt x="6355" y="1285"/>
                          <a:pt x="6467" y="1302"/>
                          <a:pt x="6557" y="1357"/>
                        </a:cubicBezTo>
                        <a:cubicBezTo>
                          <a:pt x="6601" y="1383"/>
                          <a:pt x="6639" y="1413"/>
                          <a:pt x="6688" y="1433"/>
                        </a:cubicBezTo>
                        <a:cubicBezTo>
                          <a:pt x="6695" y="1436"/>
                          <a:pt x="6704" y="1443"/>
                          <a:pt x="6704" y="1447"/>
                        </a:cubicBezTo>
                        <a:cubicBezTo>
                          <a:pt x="6704" y="1459"/>
                          <a:pt x="6727" y="1469"/>
                          <a:pt x="6709" y="1482"/>
                        </a:cubicBezTo>
                        <a:cubicBezTo>
                          <a:pt x="6695" y="1491"/>
                          <a:pt x="6682" y="1486"/>
                          <a:pt x="6669" y="1482"/>
                        </a:cubicBezTo>
                        <a:cubicBezTo>
                          <a:pt x="6635" y="1471"/>
                          <a:pt x="6602" y="1460"/>
                          <a:pt x="6569" y="1448"/>
                        </a:cubicBezTo>
                        <a:cubicBezTo>
                          <a:pt x="6556" y="1443"/>
                          <a:pt x="6543" y="1437"/>
                          <a:pt x="6527" y="1443"/>
                        </a:cubicBezTo>
                        <a:cubicBezTo>
                          <a:pt x="6531" y="1473"/>
                          <a:pt x="6562" y="1489"/>
                          <a:pt x="6587" y="1509"/>
                        </a:cubicBezTo>
                        <a:cubicBezTo>
                          <a:pt x="6567" y="1524"/>
                          <a:pt x="6545" y="1515"/>
                          <a:pt x="6524" y="1515"/>
                        </a:cubicBezTo>
                        <a:cubicBezTo>
                          <a:pt x="6516" y="1515"/>
                          <a:pt x="6500" y="1515"/>
                          <a:pt x="6505" y="1521"/>
                        </a:cubicBezTo>
                        <a:cubicBezTo>
                          <a:pt x="6543" y="1567"/>
                          <a:pt x="6480" y="1551"/>
                          <a:pt x="6472" y="1547"/>
                        </a:cubicBezTo>
                        <a:cubicBezTo>
                          <a:pt x="6433" y="1526"/>
                          <a:pt x="6410" y="1564"/>
                          <a:pt x="6374" y="1559"/>
                        </a:cubicBezTo>
                        <a:cubicBezTo>
                          <a:pt x="6336" y="1553"/>
                          <a:pt x="6295" y="1556"/>
                          <a:pt x="6256" y="1557"/>
                        </a:cubicBezTo>
                        <a:cubicBezTo>
                          <a:pt x="6217" y="1558"/>
                          <a:pt x="6178" y="1560"/>
                          <a:pt x="6139" y="1564"/>
                        </a:cubicBezTo>
                        <a:cubicBezTo>
                          <a:pt x="6123" y="1566"/>
                          <a:pt x="6107" y="1571"/>
                          <a:pt x="6090" y="1568"/>
                        </a:cubicBezTo>
                        <a:cubicBezTo>
                          <a:pt x="6013" y="1557"/>
                          <a:pt x="5934" y="1569"/>
                          <a:pt x="5858" y="1549"/>
                        </a:cubicBezTo>
                        <a:cubicBezTo>
                          <a:pt x="5866" y="1537"/>
                          <a:pt x="5888" y="1537"/>
                          <a:pt x="5892" y="1523"/>
                        </a:cubicBezTo>
                        <a:cubicBezTo>
                          <a:pt x="5892" y="1520"/>
                          <a:pt x="5888" y="1518"/>
                          <a:pt x="5880" y="1520"/>
                        </a:cubicBezTo>
                        <a:cubicBezTo>
                          <a:pt x="5847" y="1528"/>
                          <a:pt x="5813" y="1526"/>
                          <a:pt x="5780" y="1521"/>
                        </a:cubicBezTo>
                        <a:cubicBezTo>
                          <a:pt x="5760" y="1519"/>
                          <a:pt x="5738" y="1513"/>
                          <a:pt x="5722" y="1520"/>
                        </a:cubicBezTo>
                        <a:cubicBezTo>
                          <a:pt x="5677" y="1540"/>
                          <a:pt x="5639" y="1531"/>
                          <a:pt x="5598" y="1508"/>
                        </a:cubicBezTo>
                        <a:cubicBezTo>
                          <a:pt x="5633" y="1488"/>
                          <a:pt x="5673" y="1486"/>
                          <a:pt x="5709" y="1492"/>
                        </a:cubicBezTo>
                        <a:cubicBezTo>
                          <a:pt x="5786" y="1506"/>
                          <a:pt x="5860" y="1486"/>
                          <a:pt x="5936" y="1490"/>
                        </a:cubicBezTo>
                        <a:cubicBezTo>
                          <a:pt x="5946" y="1490"/>
                          <a:pt x="5959" y="1488"/>
                          <a:pt x="5960" y="1476"/>
                        </a:cubicBezTo>
                        <a:cubicBezTo>
                          <a:pt x="5961" y="1467"/>
                          <a:pt x="5955" y="1457"/>
                          <a:pt x="5946" y="1455"/>
                        </a:cubicBezTo>
                        <a:cubicBezTo>
                          <a:pt x="5924" y="1450"/>
                          <a:pt x="5901" y="1448"/>
                          <a:pt x="5879" y="1446"/>
                        </a:cubicBezTo>
                        <a:cubicBezTo>
                          <a:pt x="5851" y="1444"/>
                          <a:pt x="5823" y="1451"/>
                          <a:pt x="5784" y="1438"/>
                        </a:cubicBezTo>
                        <a:cubicBezTo>
                          <a:pt x="5838" y="1424"/>
                          <a:pt x="5876" y="1407"/>
                          <a:pt x="5928" y="1426"/>
                        </a:cubicBezTo>
                        <a:cubicBezTo>
                          <a:pt x="5973" y="1442"/>
                          <a:pt x="6026" y="1428"/>
                          <a:pt x="6077" y="1429"/>
                        </a:cubicBezTo>
                        <a:cubicBezTo>
                          <a:pt x="6033" y="1419"/>
                          <a:pt x="5988" y="1401"/>
                          <a:pt x="5944" y="1403"/>
                        </a:cubicBezTo>
                        <a:cubicBezTo>
                          <a:pt x="5905" y="1405"/>
                          <a:pt x="5904" y="1372"/>
                          <a:pt x="5873" y="1374"/>
                        </a:cubicBezTo>
                        <a:cubicBezTo>
                          <a:pt x="5839" y="1376"/>
                          <a:pt x="5805" y="1375"/>
                          <a:pt x="5771" y="1374"/>
                        </a:cubicBezTo>
                        <a:cubicBezTo>
                          <a:pt x="5737" y="1374"/>
                          <a:pt x="5702" y="1376"/>
                          <a:pt x="5669" y="1372"/>
                        </a:cubicBezTo>
                        <a:cubicBezTo>
                          <a:pt x="5634" y="1368"/>
                          <a:pt x="5601" y="1376"/>
                          <a:pt x="5567" y="1374"/>
                        </a:cubicBezTo>
                        <a:cubicBezTo>
                          <a:pt x="5443" y="1366"/>
                          <a:pt x="5320" y="1361"/>
                          <a:pt x="5195" y="1359"/>
                        </a:cubicBezTo>
                        <a:cubicBezTo>
                          <a:pt x="5011" y="1357"/>
                          <a:pt x="4828" y="1350"/>
                          <a:pt x="4644" y="1347"/>
                        </a:cubicBezTo>
                        <a:cubicBezTo>
                          <a:pt x="4486" y="1344"/>
                          <a:pt x="4328" y="1343"/>
                          <a:pt x="4169" y="1340"/>
                        </a:cubicBezTo>
                        <a:cubicBezTo>
                          <a:pt x="4088" y="1339"/>
                          <a:pt x="4006" y="1337"/>
                          <a:pt x="3925" y="1336"/>
                        </a:cubicBezTo>
                        <a:cubicBezTo>
                          <a:pt x="3812" y="1334"/>
                          <a:pt x="3699" y="1333"/>
                          <a:pt x="3586" y="1331"/>
                        </a:cubicBezTo>
                        <a:cubicBezTo>
                          <a:pt x="3588" y="1333"/>
                          <a:pt x="3588" y="1333"/>
                          <a:pt x="3588" y="1333"/>
                        </a:cubicBezTo>
                        <a:cubicBezTo>
                          <a:pt x="3559" y="1314"/>
                          <a:pt x="3523" y="1326"/>
                          <a:pt x="3491" y="1325"/>
                        </a:cubicBezTo>
                        <a:cubicBezTo>
                          <a:pt x="3350" y="1318"/>
                          <a:pt x="3210" y="1314"/>
                          <a:pt x="3069" y="1310"/>
                        </a:cubicBezTo>
                        <a:cubicBezTo>
                          <a:pt x="3011" y="1309"/>
                          <a:pt x="2954" y="1317"/>
                          <a:pt x="2894" y="1330"/>
                        </a:cubicBezTo>
                        <a:cubicBezTo>
                          <a:pt x="2912" y="1369"/>
                          <a:pt x="2975" y="1325"/>
                          <a:pt x="2992" y="1376"/>
                        </a:cubicBezTo>
                        <a:cubicBezTo>
                          <a:pt x="2930" y="1349"/>
                          <a:pt x="2868" y="1371"/>
                          <a:pt x="2812" y="1349"/>
                        </a:cubicBezTo>
                        <a:cubicBezTo>
                          <a:pt x="2808" y="1347"/>
                          <a:pt x="2800" y="1348"/>
                          <a:pt x="2796" y="1349"/>
                        </a:cubicBezTo>
                        <a:cubicBezTo>
                          <a:pt x="2740" y="1367"/>
                          <a:pt x="2683" y="1364"/>
                          <a:pt x="2622" y="1351"/>
                        </a:cubicBezTo>
                        <a:cubicBezTo>
                          <a:pt x="2629" y="1391"/>
                          <a:pt x="2672" y="1387"/>
                          <a:pt x="2701" y="1400"/>
                        </a:cubicBezTo>
                        <a:cubicBezTo>
                          <a:pt x="2680" y="1431"/>
                          <a:pt x="2642" y="1438"/>
                          <a:pt x="2605" y="1434"/>
                        </a:cubicBezTo>
                        <a:cubicBezTo>
                          <a:pt x="2526" y="1427"/>
                          <a:pt x="2448" y="1434"/>
                          <a:pt x="2370" y="1428"/>
                        </a:cubicBezTo>
                        <a:cubicBezTo>
                          <a:pt x="2326" y="1424"/>
                          <a:pt x="2314" y="1409"/>
                          <a:pt x="2299" y="1387"/>
                        </a:cubicBezTo>
                        <a:cubicBezTo>
                          <a:pt x="2296" y="1389"/>
                          <a:pt x="2296" y="1389"/>
                          <a:pt x="2296" y="1389"/>
                        </a:cubicBezTo>
                        <a:cubicBezTo>
                          <a:pt x="2307" y="1389"/>
                          <a:pt x="2317" y="1385"/>
                          <a:pt x="2329" y="1391"/>
                        </a:cubicBezTo>
                        <a:cubicBezTo>
                          <a:pt x="2373" y="1413"/>
                          <a:pt x="2372" y="1410"/>
                          <a:pt x="2428" y="1388"/>
                        </a:cubicBezTo>
                        <a:cubicBezTo>
                          <a:pt x="2456" y="1377"/>
                          <a:pt x="2490" y="1377"/>
                          <a:pt x="2522" y="1372"/>
                        </a:cubicBezTo>
                        <a:cubicBezTo>
                          <a:pt x="2506" y="1340"/>
                          <a:pt x="2465" y="1358"/>
                          <a:pt x="2448" y="1346"/>
                        </a:cubicBezTo>
                        <a:cubicBezTo>
                          <a:pt x="2421" y="1326"/>
                          <a:pt x="2400" y="1319"/>
                          <a:pt x="2366" y="1333"/>
                        </a:cubicBezTo>
                        <a:cubicBezTo>
                          <a:pt x="2360" y="1336"/>
                          <a:pt x="2344" y="1332"/>
                          <a:pt x="2336" y="1318"/>
                        </a:cubicBezTo>
                        <a:cubicBezTo>
                          <a:pt x="2323" y="1297"/>
                          <a:pt x="2284" y="1310"/>
                          <a:pt x="2288" y="1319"/>
                        </a:cubicBezTo>
                        <a:cubicBezTo>
                          <a:pt x="2302" y="1355"/>
                          <a:pt x="2273" y="1349"/>
                          <a:pt x="2250" y="1349"/>
                        </a:cubicBezTo>
                        <a:cubicBezTo>
                          <a:pt x="2193" y="1348"/>
                          <a:pt x="2137" y="1347"/>
                          <a:pt x="2080" y="1348"/>
                        </a:cubicBezTo>
                        <a:cubicBezTo>
                          <a:pt x="2019" y="1349"/>
                          <a:pt x="2017" y="1353"/>
                          <a:pt x="2049" y="1404"/>
                        </a:cubicBezTo>
                        <a:cubicBezTo>
                          <a:pt x="2013" y="1403"/>
                          <a:pt x="1979" y="1434"/>
                          <a:pt x="1949" y="1403"/>
                        </a:cubicBezTo>
                        <a:cubicBezTo>
                          <a:pt x="1929" y="1383"/>
                          <a:pt x="1950" y="1364"/>
                          <a:pt x="1981" y="1353"/>
                        </a:cubicBezTo>
                        <a:cubicBezTo>
                          <a:pt x="1917" y="1345"/>
                          <a:pt x="1914" y="1345"/>
                          <a:pt x="1917" y="1382"/>
                        </a:cubicBezTo>
                        <a:cubicBezTo>
                          <a:pt x="1919" y="1399"/>
                          <a:pt x="1912" y="1406"/>
                          <a:pt x="1895" y="1412"/>
                        </a:cubicBezTo>
                        <a:cubicBezTo>
                          <a:pt x="1878" y="1418"/>
                          <a:pt x="1859" y="1424"/>
                          <a:pt x="1839" y="1423"/>
                        </a:cubicBezTo>
                        <a:cubicBezTo>
                          <a:pt x="1741" y="1421"/>
                          <a:pt x="1642" y="1428"/>
                          <a:pt x="1545" y="1422"/>
                        </a:cubicBezTo>
                        <a:cubicBezTo>
                          <a:pt x="1393" y="1414"/>
                          <a:pt x="1242" y="1427"/>
                          <a:pt x="1089" y="1417"/>
                        </a:cubicBezTo>
                        <a:cubicBezTo>
                          <a:pt x="942" y="1407"/>
                          <a:pt x="791" y="1421"/>
                          <a:pt x="642" y="1428"/>
                        </a:cubicBezTo>
                        <a:cubicBezTo>
                          <a:pt x="524" y="1434"/>
                          <a:pt x="405" y="1431"/>
                          <a:pt x="289" y="1452"/>
                        </a:cubicBezTo>
                        <a:cubicBezTo>
                          <a:pt x="268" y="1456"/>
                          <a:pt x="244" y="1451"/>
                          <a:pt x="221" y="1452"/>
                        </a:cubicBezTo>
                        <a:cubicBezTo>
                          <a:pt x="187" y="1453"/>
                          <a:pt x="173" y="1434"/>
                          <a:pt x="154" y="1419"/>
                        </a:cubicBezTo>
                        <a:cubicBezTo>
                          <a:pt x="130" y="1400"/>
                          <a:pt x="141" y="1385"/>
                          <a:pt x="157" y="1368"/>
                        </a:cubicBezTo>
                        <a:cubicBezTo>
                          <a:pt x="165" y="1359"/>
                          <a:pt x="171" y="1349"/>
                          <a:pt x="167" y="1337"/>
                        </a:cubicBezTo>
                        <a:cubicBezTo>
                          <a:pt x="148" y="1278"/>
                          <a:pt x="197" y="1252"/>
                          <a:pt x="257" y="1231"/>
                        </a:cubicBezTo>
                        <a:cubicBezTo>
                          <a:pt x="363" y="1195"/>
                          <a:pt x="473" y="1169"/>
                          <a:pt x="587" y="1148"/>
                        </a:cubicBezTo>
                        <a:cubicBezTo>
                          <a:pt x="468" y="1155"/>
                          <a:pt x="348" y="1140"/>
                          <a:pt x="233" y="1172"/>
                        </a:cubicBezTo>
                        <a:cubicBezTo>
                          <a:pt x="206" y="1179"/>
                          <a:pt x="192" y="1177"/>
                          <a:pt x="180" y="1158"/>
                        </a:cubicBezTo>
                        <a:cubicBezTo>
                          <a:pt x="166" y="1135"/>
                          <a:pt x="153" y="1111"/>
                          <a:pt x="136" y="1089"/>
                        </a:cubicBezTo>
                        <a:cubicBezTo>
                          <a:pt x="122" y="1071"/>
                          <a:pt x="117" y="1053"/>
                          <a:pt x="127" y="1034"/>
                        </a:cubicBezTo>
                        <a:cubicBezTo>
                          <a:pt x="133" y="1022"/>
                          <a:pt x="139" y="1009"/>
                          <a:pt x="135" y="996"/>
                        </a:cubicBezTo>
                        <a:cubicBezTo>
                          <a:pt x="98" y="883"/>
                          <a:pt x="89" y="766"/>
                          <a:pt x="63" y="651"/>
                        </a:cubicBezTo>
                        <a:cubicBezTo>
                          <a:pt x="37" y="531"/>
                          <a:pt x="43" y="410"/>
                          <a:pt x="10" y="292"/>
                        </a:cubicBezTo>
                        <a:cubicBezTo>
                          <a:pt x="0" y="257"/>
                          <a:pt x="17" y="241"/>
                          <a:pt x="56" y="227"/>
                        </a:cubicBezTo>
                        <a:cubicBezTo>
                          <a:pt x="75" y="221"/>
                          <a:pt x="96" y="212"/>
                          <a:pt x="95" y="191"/>
                        </a:cubicBezTo>
                        <a:cubicBezTo>
                          <a:pt x="115" y="205"/>
                          <a:pt x="135" y="202"/>
                          <a:pt x="162" y="196"/>
                        </a:cubicBezTo>
                        <a:cubicBezTo>
                          <a:pt x="136" y="182"/>
                          <a:pt x="115" y="193"/>
                          <a:pt x="95" y="192"/>
                        </a:cubicBezTo>
                        <a:cubicBezTo>
                          <a:pt x="84" y="205"/>
                          <a:pt x="73" y="201"/>
                          <a:pt x="62" y="191"/>
                        </a:cubicBezTo>
                        <a:cubicBezTo>
                          <a:pt x="57" y="186"/>
                          <a:pt x="55" y="180"/>
                          <a:pt x="62" y="174"/>
                        </a:cubicBezTo>
                        <a:cubicBezTo>
                          <a:pt x="76" y="162"/>
                          <a:pt x="95" y="159"/>
                          <a:pt x="115" y="157"/>
                        </a:cubicBezTo>
                        <a:cubicBezTo>
                          <a:pt x="328" y="134"/>
                          <a:pt x="538" y="100"/>
                          <a:pt x="752" y="83"/>
                        </a:cubicBezTo>
                        <a:cubicBezTo>
                          <a:pt x="864" y="75"/>
                          <a:pt x="978" y="73"/>
                          <a:pt x="1087" y="59"/>
                        </a:cubicBezTo>
                        <a:cubicBezTo>
                          <a:pt x="1248" y="37"/>
                          <a:pt x="1411" y="35"/>
                          <a:pt x="1572" y="24"/>
                        </a:cubicBezTo>
                        <a:cubicBezTo>
                          <a:pt x="1668" y="18"/>
                          <a:pt x="1764" y="17"/>
                          <a:pt x="1860" y="20"/>
                        </a:cubicBezTo>
                        <a:cubicBezTo>
                          <a:pt x="1920" y="22"/>
                          <a:pt x="1976" y="6"/>
                          <a:pt x="2036" y="7"/>
                        </a:cubicBezTo>
                        <a:cubicBezTo>
                          <a:pt x="2214" y="9"/>
                          <a:pt x="2392" y="8"/>
                          <a:pt x="2570" y="7"/>
                        </a:cubicBezTo>
                        <a:cubicBezTo>
                          <a:pt x="2708" y="7"/>
                          <a:pt x="2847" y="0"/>
                          <a:pt x="2986" y="4"/>
                        </a:cubicBezTo>
                        <a:cubicBezTo>
                          <a:pt x="3209" y="9"/>
                          <a:pt x="3432" y="8"/>
                          <a:pt x="3654" y="17"/>
                        </a:cubicBezTo>
                        <a:cubicBezTo>
                          <a:pt x="3939" y="29"/>
                          <a:pt x="4225" y="28"/>
                          <a:pt x="4510" y="36"/>
                        </a:cubicBezTo>
                        <a:cubicBezTo>
                          <a:pt x="4796" y="43"/>
                          <a:pt x="5081" y="43"/>
                          <a:pt x="5366" y="57"/>
                        </a:cubicBezTo>
                        <a:cubicBezTo>
                          <a:pt x="5524" y="65"/>
                          <a:pt x="5683" y="68"/>
                          <a:pt x="5841" y="73"/>
                        </a:cubicBezTo>
                        <a:cubicBezTo>
                          <a:pt x="6041" y="79"/>
                          <a:pt x="6240" y="93"/>
                          <a:pt x="6428" y="156"/>
                        </a:cubicBezTo>
                        <a:cubicBezTo>
                          <a:pt x="6473" y="172"/>
                          <a:pt x="6525" y="176"/>
                          <a:pt x="6570" y="197"/>
                        </a:cubicBezTo>
                        <a:cubicBezTo>
                          <a:pt x="6356" y="172"/>
                          <a:pt x="6149" y="115"/>
                          <a:pt x="5927" y="129"/>
                        </a:cubicBezTo>
                        <a:cubicBezTo>
                          <a:pt x="6123" y="176"/>
                          <a:pt x="6308" y="245"/>
                          <a:pt x="6503" y="293"/>
                        </a:cubicBezTo>
                        <a:cubicBezTo>
                          <a:pt x="6597" y="316"/>
                          <a:pt x="6679" y="357"/>
                          <a:pt x="6758" y="401"/>
                        </a:cubicBezTo>
                        <a:cubicBezTo>
                          <a:pt x="6757" y="408"/>
                          <a:pt x="6757" y="414"/>
                          <a:pt x="6756" y="420"/>
                        </a:cubicBezTo>
                        <a:cubicBezTo>
                          <a:pt x="6751" y="432"/>
                          <a:pt x="6759" y="450"/>
                          <a:pt x="6741" y="454"/>
                        </a:cubicBezTo>
                        <a:cubicBezTo>
                          <a:pt x="6672" y="471"/>
                          <a:pt x="6720" y="488"/>
                          <a:pt x="6744" y="509"/>
                        </a:cubicBezTo>
                        <a:cubicBezTo>
                          <a:pt x="6644" y="529"/>
                          <a:pt x="6549" y="523"/>
                          <a:pt x="6452" y="505"/>
                        </a:cubicBezTo>
                        <a:cubicBezTo>
                          <a:pt x="6461" y="532"/>
                          <a:pt x="6488" y="524"/>
                          <a:pt x="6505" y="532"/>
                        </a:cubicBezTo>
                        <a:cubicBezTo>
                          <a:pt x="6521" y="539"/>
                          <a:pt x="6543" y="540"/>
                          <a:pt x="6562" y="545"/>
                        </a:cubicBezTo>
                        <a:cubicBezTo>
                          <a:pt x="6596" y="554"/>
                          <a:pt x="6639" y="557"/>
                          <a:pt x="6662" y="575"/>
                        </a:cubicBezTo>
                        <a:cubicBezTo>
                          <a:pt x="6677" y="587"/>
                          <a:pt x="6686" y="613"/>
                          <a:pt x="6701" y="629"/>
                        </a:cubicBezTo>
                        <a:cubicBezTo>
                          <a:pt x="6685" y="649"/>
                          <a:pt x="6655" y="630"/>
                          <a:pt x="6642" y="648"/>
                        </a:cubicBezTo>
                        <a:cubicBezTo>
                          <a:pt x="6654" y="671"/>
                          <a:pt x="6699" y="669"/>
                          <a:pt x="6705" y="702"/>
                        </a:cubicBezTo>
                        <a:cubicBezTo>
                          <a:pt x="6610" y="677"/>
                          <a:pt x="6514" y="678"/>
                          <a:pt x="6411" y="679"/>
                        </a:cubicBezTo>
                        <a:cubicBezTo>
                          <a:pt x="6424" y="698"/>
                          <a:pt x="6451" y="680"/>
                          <a:pt x="6459" y="695"/>
                        </a:cubicBezTo>
                        <a:cubicBezTo>
                          <a:pt x="6460" y="710"/>
                          <a:pt x="6429" y="707"/>
                          <a:pt x="6431" y="726"/>
                        </a:cubicBezTo>
                        <a:cubicBezTo>
                          <a:pt x="6505" y="739"/>
                          <a:pt x="6561" y="783"/>
                          <a:pt x="6635" y="797"/>
                        </a:cubicBezTo>
                        <a:cubicBezTo>
                          <a:pt x="6632" y="817"/>
                          <a:pt x="6587" y="790"/>
                          <a:pt x="6594" y="821"/>
                        </a:cubicBezTo>
                        <a:cubicBezTo>
                          <a:pt x="6595" y="823"/>
                          <a:pt x="6574" y="823"/>
                          <a:pt x="6552" y="820"/>
                        </a:cubicBezTo>
                        <a:cubicBezTo>
                          <a:pt x="6530" y="817"/>
                          <a:pt x="6507" y="814"/>
                          <a:pt x="6485" y="811"/>
                        </a:cubicBezTo>
                        <a:cubicBezTo>
                          <a:pt x="6467" y="808"/>
                          <a:pt x="6448" y="802"/>
                          <a:pt x="6426" y="814"/>
                        </a:cubicBezTo>
                        <a:cubicBezTo>
                          <a:pt x="6482" y="827"/>
                          <a:pt x="6535" y="839"/>
                          <a:pt x="6598" y="853"/>
                        </a:cubicBezTo>
                        <a:cubicBezTo>
                          <a:pt x="6555" y="882"/>
                          <a:pt x="6515" y="851"/>
                          <a:pt x="6478" y="864"/>
                        </a:cubicBezTo>
                        <a:cubicBezTo>
                          <a:pt x="6517" y="887"/>
                          <a:pt x="6569" y="882"/>
                          <a:pt x="6606" y="913"/>
                        </a:cubicBezTo>
                        <a:cubicBezTo>
                          <a:pt x="6519" y="933"/>
                          <a:pt x="6433" y="907"/>
                          <a:pt x="6351" y="921"/>
                        </a:cubicBezTo>
                        <a:cubicBezTo>
                          <a:pt x="6333" y="911"/>
                          <a:pt x="6315" y="906"/>
                          <a:pt x="6280" y="923"/>
                        </a:cubicBezTo>
                        <a:cubicBezTo>
                          <a:pt x="6314" y="921"/>
                          <a:pt x="6333" y="920"/>
                          <a:pt x="6352" y="920"/>
                        </a:cubicBezTo>
                        <a:close/>
                        <a:moveTo>
                          <a:pt x="4481" y="905"/>
                        </a:moveTo>
                        <a:cubicBezTo>
                          <a:pt x="4460" y="908"/>
                          <a:pt x="4433" y="917"/>
                          <a:pt x="4437" y="887"/>
                        </a:cubicBezTo>
                        <a:cubicBezTo>
                          <a:pt x="4438" y="874"/>
                          <a:pt x="4433" y="867"/>
                          <a:pt x="4416" y="867"/>
                        </a:cubicBezTo>
                        <a:cubicBezTo>
                          <a:pt x="4387" y="866"/>
                          <a:pt x="4358" y="863"/>
                          <a:pt x="4326" y="873"/>
                        </a:cubicBezTo>
                        <a:cubicBezTo>
                          <a:pt x="4344" y="890"/>
                          <a:pt x="4368" y="879"/>
                          <a:pt x="4382" y="890"/>
                        </a:cubicBezTo>
                        <a:cubicBezTo>
                          <a:pt x="4364" y="912"/>
                          <a:pt x="4327" y="905"/>
                          <a:pt x="4297" y="920"/>
                        </a:cubicBezTo>
                        <a:cubicBezTo>
                          <a:pt x="4360" y="936"/>
                          <a:pt x="4419" y="922"/>
                          <a:pt x="4476" y="926"/>
                        </a:cubicBezTo>
                        <a:cubicBezTo>
                          <a:pt x="4488" y="927"/>
                          <a:pt x="4488" y="914"/>
                          <a:pt x="4481" y="906"/>
                        </a:cubicBezTo>
                        <a:cubicBezTo>
                          <a:pt x="4504" y="897"/>
                          <a:pt x="4531" y="913"/>
                          <a:pt x="4556" y="900"/>
                        </a:cubicBezTo>
                        <a:cubicBezTo>
                          <a:pt x="4529" y="896"/>
                          <a:pt x="4507" y="913"/>
                          <a:pt x="4481" y="905"/>
                        </a:cubicBezTo>
                        <a:close/>
                        <a:moveTo>
                          <a:pt x="6007" y="1143"/>
                        </a:moveTo>
                        <a:cubicBezTo>
                          <a:pt x="5976" y="1131"/>
                          <a:pt x="5942" y="1130"/>
                          <a:pt x="5908" y="1130"/>
                        </a:cubicBezTo>
                        <a:cubicBezTo>
                          <a:pt x="5769" y="1128"/>
                          <a:pt x="5630" y="1126"/>
                          <a:pt x="5492" y="1122"/>
                        </a:cubicBezTo>
                        <a:cubicBezTo>
                          <a:pt x="5328" y="1118"/>
                          <a:pt x="5165" y="1102"/>
                          <a:pt x="5002" y="1120"/>
                        </a:cubicBezTo>
                        <a:cubicBezTo>
                          <a:pt x="4986" y="1122"/>
                          <a:pt x="4975" y="1115"/>
                          <a:pt x="4963" y="1113"/>
                        </a:cubicBezTo>
                        <a:cubicBezTo>
                          <a:pt x="4908" y="1107"/>
                          <a:pt x="4853" y="1099"/>
                          <a:pt x="4799" y="1113"/>
                        </a:cubicBezTo>
                        <a:cubicBezTo>
                          <a:pt x="4803" y="1130"/>
                          <a:pt x="4816" y="1130"/>
                          <a:pt x="4827" y="1130"/>
                        </a:cubicBezTo>
                        <a:cubicBezTo>
                          <a:pt x="4906" y="1133"/>
                          <a:pt x="4985" y="1137"/>
                          <a:pt x="5064" y="1139"/>
                        </a:cubicBezTo>
                        <a:cubicBezTo>
                          <a:pt x="5162" y="1142"/>
                          <a:pt x="5262" y="1139"/>
                          <a:pt x="5357" y="1160"/>
                        </a:cubicBezTo>
                        <a:cubicBezTo>
                          <a:pt x="5407" y="1170"/>
                          <a:pt x="5454" y="1169"/>
                          <a:pt x="5499" y="1161"/>
                        </a:cubicBezTo>
                        <a:cubicBezTo>
                          <a:pt x="5539" y="1154"/>
                          <a:pt x="5573" y="1150"/>
                          <a:pt x="5609" y="1167"/>
                        </a:cubicBezTo>
                        <a:cubicBezTo>
                          <a:pt x="5618" y="1171"/>
                          <a:pt x="5634" y="1182"/>
                          <a:pt x="5646" y="1170"/>
                        </a:cubicBezTo>
                        <a:cubicBezTo>
                          <a:pt x="5667" y="1147"/>
                          <a:pt x="5696" y="1157"/>
                          <a:pt x="5723" y="1157"/>
                        </a:cubicBezTo>
                        <a:cubicBezTo>
                          <a:pt x="5804" y="1158"/>
                          <a:pt x="5885" y="1159"/>
                          <a:pt x="5966" y="1157"/>
                        </a:cubicBezTo>
                        <a:cubicBezTo>
                          <a:pt x="5979" y="1157"/>
                          <a:pt x="6002" y="1161"/>
                          <a:pt x="6005" y="1141"/>
                        </a:cubicBezTo>
                        <a:cubicBezTo>
                          <a:pt x="6033" y="1141"/>
                          <a:pt x="6061" y="1141"/>
                          <a:pt x="6089" y="1141"/>
                        </a:cubicBezTo>
                        <a:cubicBezTo>
                          <a:pt x="6061" y="1138"/>
                          <a:pt x="6032" y="1120"/>
                          <a:pt x="6007" y="1143"/>
                        </a:cubicBezTo>
                        <a:close/>
                        <a:moveTo>
                          <a:pt x="4325" y="992"/>
                        </a:moveTo>
                        <a:cubicBezTo>
                          <a:pt x="4760" y="977"/>
                          <a:pt x="5195" y="1002"/>
                          <a:pt x="5654" y="1008"/>
                        </a:cubicBezTo>
                        <a:cubicBezTo>
                          <a:pt x="5630" y="998"/>
                          <a:pt x="5623" y="993"/>
                          <a:pt x="5615" y="991"/>
                        </a:cubicBezTo>
                        <a:cubicBezTo>
                          <a:pt x="5543" y="977"/>
                          <a:pt x="5467" y="990"/>
                          <a:pt x="5396" y="970"/>
                        </a:cubicBezTo>
                        <a:cubicBezTo>
                          <a:pt x="5282" y="1000"/>
                          <a:pt x="5167" y="966"/>
                          <a:pt x="5052" y="973"/>
                        </a:cubicBezTo>
                        <a:cubicBezTo>
                          <a:pt x="4926" y="981"/>
                          <a:pt x="4798" y="964"/>
                          <a:pt x="4671" y="972"/>
                        </a:cubicBezTo>
                        <a:cubicBezTo>
                          <a:pt x="4538" y="980"/>
                          <a:pt x="4408" y="964"/>
                          <a:pt x="4276" y="961"/>
                        </a:cubicBezTo>
                        <a:cubicBezTo>
                          <a:pt x="4211" y="959"/>
                          <a:pt x="4149" y="945"/>
                          <a:pt x="4083" y="947"/>
                        </a:cubicBezTo>
                        <a:cubicBezTo>
                          <a:pt x="4007" y="950"/>
                          <a:pt x="3931" y="953"/>
                          <a:pt x="3855" y="944"/>
                        </a:cubicBezTo>
                        <a:cubicBezTo>
                          <a:pt x="3831" y="941"/>
                          <a:pt x="3802" y="939"/>
                          <a:pt x="3767" y="958"/>
                        </a:cubicBezTo>
                        <a:cubicBezTo>
                          <a:pt x="3919" y="982"/>
                          <a:pt x="4062" y="957"/>
                          <a:pt x="4200" y="984"/>
                        </a:cubicBezTo>
                        <a:cubicBezTo>
                          <a:pt x="4119" y="988"/>
                          <a:pt x="4038" y="990"/>
                          <a:pt x="3958" y="994"/>
                        </a:cubicBezTo>
                        <a:cubicBezTo>
                          <a:pt x="3797" y="1001"/>
                          <a:pt x="3635" y="992"/>
                          <a:pt x="3475" y="986"/>
                        </a:cubicBezTo>
                        <a:cubicBezTo>
                          <a:pt x="3390" y="983"/>
                          <a:pt x="3306" y="990"/>
                          <a:pt x="3221" y="977"/>
                        </a:cubicBezTo>
                        <a:cubicBezTo>
                          <a:pt x="3177" y="970"/>
                          <a:pt x="3128" y="973"/>
                          <a:pt x="3092" y="1001"/>
                        </a:cubicBezTo>
                        <a:cubicBezTo>
                          <a:pt x="3103" y="1013"/>
                          <a:pt x="3114" y="1012"/>
                          <a:pt x="3125" y="1013"/>
                        </a:cubicBezTo>
                        <a:cubicBezTo>
                          <a:pt x="3309" y="1025"/>
                          <a:pt x="3492" y="1039"/>
                          <a:pt x="3676" y="1048"/>
                        </a:cubicBezTo>
                        <a:cubicBezTo>
                          <a:pt x="3842" y="1057"/>
                          <a:pt x="4008" y="1066"/>
                          <a:pt x="4174" y="1065"/>
                        </a:cubicBezTo>
                        <a:cubicBezTo>
                          <a:pt x="4351" y="1064"/>
                          <a:pt x="4527" y="1072"/>
                          <a:pt x="4703" y="1076"/>
                        </a:cubicBezTo>
                        <a:cubicBezTo>
                          <a:pt x="4864" y="1080"/>
                          <a:pt x="5025" y="1081"/>
                          <a:pt x="5186" y="1086"/>
                        </a:cubicBezTo>
                        <a:cubicBezTo>
                          <a:pt x="5350" y="1090"/>
                          <a:pt x="5513" y="1099"/>
                          <a:pt x="5677" y="1103"/>
                        </a:cubicBezTo>
                        <a:cubicBezTo>
                          <a:pt x="5779" y="1105"/>
                          <a:pt x="5882" y="1106"/>
                          <a:pt x="5990" y="1098"/>
                        </a:cubicBezTo>
                        <a:cubicBezTo>
                          <a:pt x="5973" y="1078"/>
                          <a:pt x="5964" y="1064"/>
                          <a:pt x="5935" y="1064"/>
                        </a:cubicBezTo>
                        <a:cubicBezTo>
                          <a:pt x="5895" y="1065"/>
                          <a:pt x="5856" y="1061"/>
                          <a:pt x="5816" y="1060"/>
                        </a:cubicBezTo>
                        <a:cubicBezTo>
                          <a:pt x="5771" y="1059"/>
                          <a:pt x="5718" y="1071"/>
                          <a:pt x="5682" y="1057"/>
                        </a:cubicBezTo>
                        <a:cubicBezTo>
                          <a:pt x="5602" y="1024"/>
                          <a:pt x="5518" y="1029"/>
                          <a:pt x="5434" y="1025"/>
                        </a:cubicBezTo>
                        <a:cubicBezTo>
                          <a:pt x="5268" y="1017"/>
                          <a:pt x="5101" y="1024"/>
                          <a:pt x="4935" y="1013"/>
                        </a:cubicBezTo>
                        <a:cubicBezTo>
                          <a:pt x="4814" y="1006"/>
                          <a:pt x="4692" y="1016"/>
                          <a:pt x="4571" y="1010"/>
                        </a:cubicBezTo>
                        <a:cubicBezTo>
                          <a:pt x="4489" y="1005"/>
                          <a:pt x="4406" y="1005"/>
                          <a:pt x="4325" y="992"/>
                        </a:cubicBezTo>
                        <a:close/>
                        <a:moveTo>
                          <a:pt x="4023" y="1252"/>
                        </a:moveTo>
                        <a:cubicBezTo>
                          <a:pt x="4019" y="1268"/>
                          <a:pt x="4031" y="1276"/>
                          <a:pt x="4051" y="1278"/>
                        </a:cubicBezTo>
                        <a:cubicBezTo>
                          <a:pt x="4084" y="1280"/>
                          <a:pt x="4118" y="1284"/>
                          <a:pt x="4152" y="1284"/>
                        </a:cubicBezTo>
                        <a:cubicBezTo>
                          <a:pt x="4382" y="1280"/>
                          <a:pt x="4611" y="1293"/>
                          <a:pt x="4840" y="1293"/>
                        </a:cubicBezTo>
                        <a:cubicBezTo>
                          <a:pt x="4890" y="1293"/>
                          <a:pt x="4940" y="1308"/>
                          <a:pt x="4990" y="1297"/>
                        </a:cubicBezTo>
                        <a:cubicBezTo>
                          <a:pt x="4998" y="1295"/>
                          <a:pt x="5009" y="1299"/>
                          <a:pt x="5013" y="1286"/>
                        </a:cubicBezTo>
                        <a:cubicBezTo>
                          <a:pt x="5021" y="1263"/>
                          <a:pt x="5029" y="1260"/>
                          <a:pt x="5040" y="1270"/>
                        </a:cubicBezTo>
                        <a:cubicBezTo>
                          <a:pt x="5070" y="1299"/>
                          <a:pt x="5110" y="1297"/>
                          <a:pt x="5150" y="1299"/>
                        </a:cubicBezTo>
                        <a:cubicBezTo>
                          <a:pt x="5167" y="1299"/>
                          <a:pt x="5192" y="1318"/>
                          <a:pt x="5197" y="1296"/>
                        </a:cubicBezTo>
                        <a:cubicBezTo>
                          <a:pt x="5201" y="1284"/>
                          <a:pt x="5195" y="1258"/>
                          <a:pt x="5166" y="1251"/>
                        </a:cubicBezTo>
                        <a:cubicBezTo>
                          <a:pt x="5150" y="1247"/>
                          <a:pt x="5133" y="1244"/>
                          <a:pt x="5117" y="1244"/>
                        </a:cubicBezTo>
                        <a:cubicBezTo>
                          <a:pt x="5046" y="1244"/>
                          <a:pt x="4975" y="1244"/>
                          <a:pt x="4905" y="1245"/>
                        </a:cubicBezTo>
                        <a:cubicBezTo>
                          <a:pt x="4875" y="1245"/>
                          <a:pt x="4842" y="1237"/>
                          <a:pt x="4822" y="1264"/>
                        </a:cubicBezTo>
                        <a:cubicBezTo>
                          <a:pt x="4814" y="1274"/>
                          <a:pt x="4796" y="1273"/>
                          <a:pt x="4785" y="1264"/>
                        </a:cubicBezTo>
                        <a:cubicBezTo>
                          <a:pt x="4746" y="1230"/>
                          <a:pt x="4704" y="1248"/>
                          <a:pt x="4663" y="1261"/>
                        </a:cubicBezTo>
                        <a:cubicBezTo>
                          <a:pt x="4652" y="1264"/>
                          <a:pt x="4642" y="1280"/>
                          <a:pt x="4628" y="1272"/>
                        </a:cubicBezTo>
                        <a:cubicBezTo>
                          <a:pt x="4579" y="1244"/>
                          <a:pt x="4528" y="1258"/>
                          <a:pt x="4477" y="1263"/>
                        </a:cubicBezTo>
                        <a:cubicBezTo>
                          <a:pt x="4462" y="1265"/>
                          <a:pt x="4449" y="1264"/>
                          <a:pt x="4437" y="1258"/>
                        </a:cubicBezTo>
                        <a:cubicBezTo>
                          <a:pt x="4410" y="1243"/>
                          <a:pt x="4380" y="1242"/>
                          <a:pt x="4348" y="1243"/>
                        </a:cubicBezTo>
                        <a:cubicBezTo>
                          <a:pt x="4315" y="1244"/>
                          <a:pt x="4275" y="1223"/>
                          <a:pt x="4252" y="1260"/>
                        </a:cubicBezTo>
                        <a:cubicBezTo>
                          <a:pt x="4220" y="1240"/>
                          <a:pt x="4182" y="1248"/>
                          <a:pt x="4147" y="1246"/>
                        </a:cubicBezTo>
                        <a:cubicBezTo>
                          <a:pt x="4110" y="1244"/>
                          <a:pt x="4073" y="1246"/>
                          <a:pt x="4036" y="1247"/>
                        </a:cubicBezTo>
                        <a:cubicBezTo>
                          <a:pt x="4032" y="1247"/>
                          <a:pt x="4027" y="1250"/>
                          <a:pt x="4023" y="1252"/>
                        </a:cubicBezTo>
                        <a:close/>
                        <a:moveTo>
                          <a:pt x="3872" y="1269"/>
                        </a:moveTo>
                        <a:cubicBezTo>
                          <a:pt x="3801" y="1238"/>
                          <a:pt x="3725" y="1243"/>
                          <a:pt x="3652" y="1231"/>
                        </a:cubicBezTo>
                        <a:cubicBezTo>
                          <a:pt x="3596" y="1223"/>
                          <a:pt x="3542" y="1228"/>
                          <a:pt x="3490" y="1238"/>
                        </a:cubicBezTo>
                        <a:cubicBezTo>
                          <a:pt x="3424" y="1251"/>
                          <a:pt x="3363" y="1248"/>
                          <a:pt x="3302" y="1225"/>
                        </a:cubicBezTo>
                        <a:cubicBezTo>
                          <a:pt x="3272" y="1214"/>
                          <a:pt x="3242" y="1202"/>
                          <a:pt x="3208" y="1219"/>
                        </a:cubicBezTo>
                        <a:cubicBezTo>
                          <a:pt x="3182" y="1231"/>
                          <a:pt x="3153" y="1225"/>
                          <a:pt x="3125" y="1226"/>
                        </a:cubicBezTo>
                        <a:cubicBezTo>
                          <a:pt x="3099" y="1226"/>
                          <a:pt x="3072" y="1224"/>
                          <a:pt x="3040" y="1246"/>
                        </a:cubicBezTo>
                        <a:cubicBezTo>
                          <a:pt x="3325" y="1262"/>
                          <a:pt x="3599" y="1271"/>
                          <a:pt x="3872" y="1269"/>
                        </a:cubicBezTo>
                        <a:close/>
                        <a:moveTo>
                          <a:pt x="2640" y="1160"/>
                        </a:moveTo>
                        <a:cubicBezTo>
                          <a:pt x="2892" y="1169"/>
                          <a:pt x="3149" y="1178"/>
                          <a:pt x="3411" y="1187"/>
                        </a:cubicBezTo>
                        <a:cubicBezTo>
                          <a:pt x="3394" y="1156"/>
                          <a:pt x="3364" y="1153"/>
                          <a:pt x="3337" y="1156"/>
                        </a:cubicBezTo>
                        <a:cubicBezTo>
                          <a:pt x="3269" y="1164"/>
                          <a:pt x="3198" y="1130"/>
                          <a:pt x="3132" y="1166"/>
                        </a:cubicBezTo>
                        <a:cubicBezTo>
                          <a:pt x="3128" y="1168"/>
                          <a:pt x="3117" y="1163"/>
                          <a:pt x="3110" y="1161"/>
                        </a:cubicBezTo>
                        <a:cubicBezTo>
                          <a:pt x="3028" y="1143"/>
                          <a:pt x="2945" y="1139"/>
                          <a:pt x="2862" y="1147"/>
                        </a:cubicBezTo>
                        <a:cubicBezTo>
                          <a:pt x="2842" y="1149"/>
                          <a:pt x="2822" y="1154"/>
                          <a:pt x="2804" y="1151"/>
                        </a:cubicBezTo>
                        <a:cubicBezTo>
                          <a:pt x="2746" y="1142"/>
                          <a:pt x="2691" y="1142"/>
                          <a:pt x="2640" y="1160"/>
                        </a:cubicBezTo>
                        <a:close/>
                        <a:moveTo>
                          <a:pt x="5765" y="949"/>
                        </a:moveTo>
                        <a:cubicBezTo>
                          <a:pt x="5739" y="922"/>
                          <a:pt x="5716" y="918"/>
                          <a:pt x="5689" y="921"/>
                        </a:cubicBezTo>
                        <a:cubicBezTo>
                          <a:pt x="5636" y="927"/>
                          <a:pt x="5581" y="923"/>
                          <a:pt x="5529" y="917"/>
                        </a:cubicBezTo>
                        <a:cubicBezTo>
                          <a:pt x="5453" y="908"/>
                          <a:pt x="5377" y="907"/>
                          <a:pt x="5302" y="914"/>
                        </a:cubicBezTo>
                        <a:cubicBezTo>
                          <a:pt x="5242" y="919"/>
                          <a:pt x="5186" y="926"/>
                          <a:pt x="5127" y="912"/>
                        </a:cubicBezTo>
                        <a:cubicBezTo>
                          <a:pt x="5107" y="908"/>
                          <a:pt x="5082" y="905"/>
                          <a:pt x="5069" y="935"/>
                        </a:cubicBezTo>
                        <a:cubicBezTo>
                          <a:pt x="5299" y="937"/>
                          <a:pt x="5525" y="953"/>
                          <a:pt x="5765" y="949"/>
                        </a:cubicBezTo>
                        <a:close/>
                        <a:moveTo>
                          <a:pt x="5226" y="1277"/>
                        </a:moveTo>
                        <a:cubicBezTo>
                          <a:pt x="5305" y="1319"/>
                          <a:pt x="5483" y="1315"/>
                          <a:pt x="5553" y="1272"/>
                        </a:cubicBezTo>
                        <a:cubicBezTo>
                          <a:pt x="5435" y="1253"/>
                          <a:pt x="5309" y="1254"/>
                          <a:pt x="5226" y="1277"/>
                        </a:cubicBezTo>
                        <a:close/>
                        <a:moveTo>
                          <a:pt x="2576" y="1152"/>
                        </a:moveTo>
                        <a:cubicBezTo>
                          <a:pt x="2537" y="1124"/>
                          <a:pt x="2519" y="1126"/>
                          <a:pt x="2389" y="1139"/>
                        </a:cubicBezTo>
                        <a:cubicBezTo>
                          <a:pt x="2323" y="1146"/>
                          <a:pt x="2255" y="1140"/>
                          <a:pt x="2187" y="1140"/>
                        </a:cubicBezTo>
                        <a:cubicBezTo>
                          <a:pt x="2316" y="1154"/>
                          <a:pt x="2444" y="1159"/>
                          <a:pt x="2576" y="1152"/>
                        </a:cubicBezTo>
                        <a:close/>
                        <a:moveTo>
                          <a:pt x="5617" y="1278"/>
                        </a:moveTo>
                        <a:cubicBezTo>
                          <a:pt x="5658" y="1323"/>
                          <a:pt x="5713" y="1307"/>
                          <a:pt x="5764" y="1308"/>
                        </a:cubicBezTo>
                        <a:cubicBezTo>
                          <a:pt x="5789" y="1309"/>
                          <a:pt x="5796" y="1292"/>
                          <a:pt x="5805" y="1271"/>
                        </a:cubicBezTo>
                        <a:cubicBezTo>
                          <a:pt x="5738" y="1273"/>
                          <a:pt x="5677" y="1275"/>
                          <a:pt x="5617" y="1278"/>
                        </a:cubicBezTo>
                        <a:close/>
                        <a:moveTo>
                          <a:pt x="4241" y="1106"/>
                        </a:moveTo>
                        <a:cubicBezTo>
                          <a:pt x="4164" y="1106"/>
                          <a:pt x="4087" y="1080"/>
                          <a:pt x="4010" y="1103"/>
                        </a:cubicBezTo>
                        <a:cubicBezTo>
                          <a:pt x="4086" y="1136"/>
                          <a:pt x="4163" y="1128"/>
                          <a:pt x="4241" y="1106"/>
                        </a:cubicBezTo>
                        <a:close/>
                        <a:moveTo>
                          <a:pt x="4865" y="875"/>
                        </a:moveTo>
                        <a:cubicBezTo>
                          <a:pt x="4925" y="890"/>
                          <a:pt x="4972" y="887"/>
                          <a:pt x="5018" y="883"/>
                        </a:cubicBezTo>
                        <a:cubicBezTo>
                          <a:pt x="5063" y="879"/>
                          <a:pt x="5109" y="918"/>
                          <a:pt x="5162" y="879"/>
                        </a:cubicBezTo>
                        <a:cubicBezTo>
                          <a:pt x="5062" y="867"/>
                          <a:pt x="4971" y="871"/>
                          <a:pt x="4865" y="875"/>
                        </a:cubicBezTo>
                        <a:close/>
                        <a:moveTo>
                          <a:pt x="4701" y="1121"/>
                        </a:moveTo>
                        <a:cubicBezTo>
                          <a:pt x="4651" y="1093"/>
                          <a:pt x="4597" y="1107"/>
                          <a:pt x="4544" y="1111"/>
                        </a:cubicBezTo>
                        <a:cubicBezTo>
                          <a:pt x="4595" y="1128"/>
                          <a:pt x="4649" y="1125"/>
                          <a:pt x="4701" y="1121"/>
                        </a:cubicBezTo>
                        <a:close/>
                        <a:moveTo>
                          <a:pt x="5643" y="886"/>
                        </a:moveTo>
                        <a:cubicBezTo>
                          <a:pt x="5557" y="886"/>
                          <a:pt x="5470" y="886"/>
                          <a:pt x="5384" y="886"/>
                        </a:cubicBezTo>
                        <a:cubicBezTo>
                          <a:pt x="5469" y="902"/>
                          <a:pt x="5554" y="893"/>
                          <a:pt x="5643" y="886"/>
                        </a:cubicBezTo>
                        <a:close/>
                        <a:moveTo>
                          <a:pt x="3168" y="1077"/>
                        </a:moveTo>
                        <a:cubicBezTo>
                          <a:pt x="3119" y="1063"/>
                          <a:pt x="3068" y="1061"/>
                          <a:pt x="3016" y="1071"/>
                        </a:cubicBezTo>
                        <a:cubicBezTo>
                          <a:pt x="3066" y="1082"/>
                          <a:pt x="3118" y="1072"/>
                          <a:pt x="3168" y="1077"/>
                        </a:cubicBezTo>
                        <a:close/>
                        <a:moveTo>
                          <a:pt x="3498" y="1087"/>
                        </a:moveTo>
                        <a:cubicBezTo>
                          <a:pt x="3520" y="1098"/>
                          <a:pt x="3543" y="1103"/>
                          <a:pt x="3572" y="1091"/>
                        </a:cubicBezTo>
                        <a:cubicBezTo>
                          <a:pt x="3546" y="1071"/>
                          <a:pt x="3522" y="1079"/>
                          <a:pt x="3498" y="1087"/>
                        </a:cubicBezTo>
                        <a:close/>
                        <a:moveTo>
                          <a:pt x="2574" y="1057"/>
                        </a:moveTo>
                        <a:cubicBezTo>
                          <a:pt x="2594" y="1054"/>
                          <a:pt x="2630" y="1073"/>
                          <a:pt x="2669" y="1057"/>
                        </a:cubicBezTo>
                        <a:cubicBezTo>
                          <a:pt x="2629" y="1046"/>
                          <a:pt x="2593" y="1057"/>
                          <a:pt x="2574" y="1057"/>
                        </a:cubicBezTo>
                        <a:close/>
                        <a:moveTo>
                          <a:pt x="3975" y="1098"/>
                        </a:moveTo>
                        <a:cubicBezTo>
                          <a:pt x="3917" y="1086"/>
                          <a:pt x="3874" y="1093"/>
                          <a:pt x="3830" y="1096"/>
                        </a:cubicBezTo>
                        <a:cubicBezTo>
                          <a:pt x="3873" y="1105"/>
                          <a:pt x="3917" y="1105"/>
                          <a:pt x="3975" y="1098"/>
                        </a:cubicBezTo>
                        <a:close/>
                        <a:moveTo>
                          <a:pt x="4289" y="1108"/>
                        </a:moveTo>
                        <a:cubicBezTo>
                          <a:pt x="4350" y="1119"/>
                          <a:pt x="4394" y="1120"/>
                          <a:pt x="4438" y="1111"/>
                        </a:cubicBezTo>
                        <a:cubicBezTo>
                          <a:pt x="4395" y="1099"/>
                          <a:pt x="4351" y="1093"/>
                          <a:pt x="4289" y="1108"/>
                        </a:cubicBezTo>
                        <a:close/>
                        <a:moveTo>
                          <a:pt x="2785" y="1231"/>
                        </a:moveTo>
                        <a:cubicBezTo>
                          <a:pt x="2787" y="1222"/>
                          <a:pt x="2777" y="1221"/>
                          <a:pt x="2769" y="1221"/>
                        </a:cubicBezTo>
                        <a:cubicBezTo>
                          <a:pt x="2764" y="1221"/>
                          <a:pt x="2756" y="1222"/>
                          <a:pt x="2755" y="1224"/>
                        </a:cubicBezTo>
                        <a:cubicBezTo>
                          <a:pt x="2751" y="1231"/>
                          <a:pt x="2759" y="1234"/>
                          <a:pt x="2765" y="1236"/>
                        </a:cubicBezTo>
                        <a:cubicBezTo>
                          <a:pt x="2774" y="1239"/>
                          <a:pt x="2781" y="1237"/>
                          <a:pt x="2785" y="1231"/>
                        </a:cubicBezTo>
                        <a:close/>
                        <a:moveTo>
                          <a:pt x="3632" y="1095"/>
                        </a:moveTo>
                        <a:cubicBezTo>
                          <a:pt x="3636" y="1097"/>
                          <a:pt x="3641" y="1101"/>
                          <a:pt x="3646" y="1101"/>
                        </a:cubicBezTo>
                        <a:cubicBezTo>
                          <a:pt x="3656" y="1100"/>
                          <a:pt x="3679" y="1107"/>
                          <a:pt x="3672" y="1092"/>
                        </a:cubicBezTo>
                        <a:cubicBezTo>
                          <a:pt x="3668" y="1083"/>
                          <a:pt x="3644" y="1082"/>
                          <a:pt x="3632" y="1095"/>
                        </a:cubicBezTo>
                        <a:close/>
                        <a:moveTo>
                          <a:pt x="3428" y="1083"/>
                        </a:moveTo>
                        <a:cubicBezTo>
                          <a:pt x="3410" y="1077"/>
                          <a:pt x="3395" y="1080"/>
                          <a:pt x="3379" y="1086"/>
                        </a:cubicBezTo>
                        <a:cubicBezTo>
                          <a:pt x="3395" y="1083"/>
                          <a:pt x="3410" y="1098"/>
                          <a:pt x="3428" y="1083"/>
                        </a:cubicBezTo>
                        <a:close/>
                        <a:moveTo>
                          <a:pt x="6439" y="1054"/>
                        </a:moveTo>
                        <a:cubicBezTo>
                          <a:pt x="6433" y="1055"/>
                          <a:pt x="6426" y="1057"/>
                          <a:pt x="6419" y="1059"/>
                        </a:cubicBezTo>
                        <a:cubicBezTo>
                          <a:pt x="6425" y="1060"/>
                          <a:pt x="6430" y="1062"/>
                          <a:pt x="6436" y="1062"/>
                        </a:cubicBezTo>
                        <a:cubicBezTo>
                          <a:pt x="6440" y="1062"/>
                          <a:pt x="6446" y="1060"/>
                          <a:pt x="6451" y="1059"/>
                        </a:cubicBezTo>
                        <a:cubicBezTo>
                          <a:pt x="6447" y="1058"/>
                          <a:pt x="6444" y="1056"/>
                          <a:pt x="6439" y="1054"/>
                        </a:cubicBezTo>
                        <a:close/>
                        <a:moveTo>
                          <a:pt x="5784" y="1055"/>
                        </a:moveTo>
                        <a:cubicBezTo>
                          <a:pt x="5789" y="1053"/>
                          <a:pt x="5803" y="1051"/>
                          <a:pt x="5803" y="1048"/>
                        </a:cubicBezTo>
                        <a:cubicBezTo>
                          <a:pt x="5804" y="1037"/>
                          <a:pt x="5790" y="1037"/>
                          <a:pt x="5780" y="1038"/>
                        </a:cubicBezTo>
                        <a:cubicBezTo>
                          <a:pt x="5773" y="1038"/>
                          <a:pt x="5759" y="1041"/>
                          <a:pt x="5759" y="1043"/>
                        </a:cubicBezTo>
                        <a:cubicBezTo>
                          <a:pt x="5758" y="1055"/>
                          <a:pt x="5771" y="1054"/>
                          <a:pt x="5784" y="105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190" name="Freeform 57">
                    <a:extLst>
                      <a:ext uri="{FF2B5EF4-FFF2-40B4-BE49-F238E27FC236}">
                        <a16:creationId xmlns:a16="http://schemas.microsoft.com/office/drawing/2014/main" id="{2D64F2D2-D887-4F74-8F08-787A2A26CB8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983630" y="2959894"/>
                    <a:ext cx="1471639" cy="57150"/>
                  </a:xfrm>
                  <a:custGeom>
                    <a:avLst/>
                    <a:gdLst>
                      <a:gd name="T0" fmla="*/ 1114 w 1114"/>
                      <a:gd name="T1" fmla="*/ 16 h 73"/>
                      <a:gd name="T2" fmla="*/ 0 w 1114"/>
                      <a:gd name="T3" fmla="*/ 73 h 73"/>
                      <a:gd name="T4" fmla="*/ 77 w 1114"/>
                      <a:gd name="T5" fmla="*/ 43 h 73"/>
                      <a:gd name="T6" fmla="*/ 1066 w 1114"/>
                      <a:gd name="T7" fmla="*/ 0 h 73"/>
                      <a:gd name="T8" fmla="*/ 1114 w 1114"/>
                      <a:gd name="T9" fmla="*/ 16 h 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14" h="73">
                        <a:moveTo>
                          <a:pt x="1114" y="16"/>
                        </a:moveTo>
                        <a:cubicBezTo>
                          <a:pt x="739" y="22"/>
                          <a:pt x="373" y="38"/>
                          <a:pt x="0" y="73"/>
                        </a:cubicBezTo>
                        <a:cubicBezTo>
                          <a:pt x="24" y="47"/>
                          <a:pt x="51" y="44"/>
                          <a:pt x="77" y="43"/>
                        </a:cubicBezTo>
                        <a:cubicBezTo>
                          <a:pt x="406" y="21"/>
                          <a:pt x="736" y="2"/>
                          <a:pt x="1066" y="0"/>
                        </a:cubicBezTo>
                        <a:cubicBezTo>
                          <a:pt x="1080" y="0"/>
                          <a:pt x="1094" y="0"/>
                          <a:pt x="1114" y="1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191" name="Freeform 58">
                    <a:extLst>
                      <a:ext uri="{FF2B5EF4-FFF2-40B4-BE49-F238E27FC236}">
                        <a16:creationId xmlns:a16="http://schemas.microsoft.com/office/drawing/2014/main" id="{1D9218AA-FDEC-473D-9324-AE91B04D13F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802784" y="2983706"/>
                    <a:ext cx="1561469" cy="60325"/>
                  </a:xfrm>
                  <a:custGeom>
                    <a:avLst/>
                    <a:gdLst>
                      <a:gd name="T0" fmla="*/ 1183 w 1183"/>
                      <a:gd name="T1" fmla="*/ 59 h 77"/>
                      <a:gd name="T2" fmla="*/ 781 w 1183"/>
                      <a:gd name="T3" fmla="*/ 49 h 77"/>
                      <a:gd name="T4" fmla="*/ 384 w 1183"/>
                      <a:gd name="T5" fmla="*/ 37 h 77"/>
                      <a:gd name="T6" fmla="*/ 0 w 1183"/>
                      <a:gd name="T7" fmla="*/ 23 h 77"/>
                      <a:gd name="T8" fmla="*/ 1183 w 1183"/>
                      <a:gd name="T9" fmla="*/ 59 h 7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83" h="77">
                        <a:moveTo>
                          <a:pt x="1183" y="59"/>
                        </a:moveTo>
                        <a:cubicBezTo>
                          <a:pt x="1036" y="77"/>
                          <a:pt x="908" y="56"/>
                          <a:pt x="781" y="49"/>
                        </a:cubicBezTo>
                        <a:cubicBezTo>
                          <a:pt x="648" y="41"/>
                          <a:pt x="516" y="43"/>
                          <a:pt x="384" y="37"/>
                        </a:cubicBezTo>
                        <a:cubicBezTo>
                          <a:pt x="256" y="30"/>
                          <a:pt x="128" y="27"/>
                          <a:pt x="0" y="23"/>
                        </a:cubicBezTo>
                        <a:cubicBezTo>
                          <a:pt x="73" y="0"/>
                          <a:pt x="966" y="28"/>
                          <a:pt x="1183" y="5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192" name="Freeform 59">
                    <a:extLst>
                      <a:ext uri="{FF2B5EF4-FFF2-40B4-BE49-F238E27FC236}">
                        <a16:creationId xmlns:a16="http://schemas.microsoft.com/office/drawing/2014/main" id="{E8EA2965-A18B-42FC-A5EE-D30A735BB9C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568932" y="4056856"/>
                    <a:ext cx="298555" cy="114300"/>
                  </a:xfrm>
                  <a:custGeom>
                    <a:avLst/>
                    <a:gdLst>
                      <a:gd name="T0" fmla="*/ 227 w 227"/>
                      <a:gd name="T1" fmla="*/ 127 h 145"/>
                      <a:gd name="T2" fmla="*/ 175 w 227"/>
                      <a:gd name="T3" fmla="*/ 140 h 145"/>
                      <a:gd name="T4" fmla="*/ 101 w 227"/>
                      <a:gd name="T5" fmla="*/ 125 h 145"/>
                      <a:gd name="T6" fmla="*/ 0 w 227"/>
                      <a:gd name="T7" fmla="*/ 0 h 145"/>
                      <a:gd name="T8" fmla="*/ 111 w 227"/>
                      <a:gd name="T9" fmla="*/ 86 h 145"/>
                      <a:gd name="T10" fmla="*/ 150 w 227"/>
                      <a:gd name="T11" fmla="*/ 100 h 145"/>
                      <a:gd name="T12" fmla="*/ 227 w 227"/>
                      <a:gd name="T13" fmla="*/ 127 h 14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27" h="145">
                        <a:moveTo>
                          <a:pt x="227" y="127"/>
                        </a:moveTo>
                        <a:cubicBezTo>
                          <a:pt x="206" y="133"/>
                          <a:pt x="191" y="138"/>
                          <a:pt x="175" y="140"/>
                        </a:cubicBezTo>
                        <a:cubicBezTo>
                          <a:pt x="147" y="145"/>
                          <a:pt x="113" y="144"/>
                          <a:pt x="101" y="125"/>
                        </a:cubicBezTo>
                        <a:cubicBezTo>
                          <a:pt x="77" y="83"/>
                          <a:pt x="25" y="55"/>
                          <a:pt x="0" y="0"/>
                        </a:cubicBezTo>
                        <a:cubicBezTo>
                          <a:pt x="53" y="28"/>
                          <a:pt x="112" y="32"/>
                          <a:pt x="111" y="86"/>
                        </a:cubicBezTo>
                        <a:cubicBezTo>
                          <a:pt x="111" y="102"/>
                          <a:pt x="134" y="103"/>
                          <a:pt x="150" y="100"/>
                        </a:cubicBezTo>
                        <a:cubicBezTo>
                          <a:pt x="185" y="95"/>
                          <a:pt x="211" y="99"/>
                          <a:pt x="227" y="12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193" name="Freeform 60">
                    <a:extLst>
                      <a:ext uri="{FF2B5EF4-FFF2-40B4-BE49-F238E27FC236}">
                        <a16:creationId xmlns:a16="http://schemas.microsoft.com/office/drawing/2014/main" id="{A3BFB3F8-97E8-4C9E-8746-98BFC96E95F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121073" y="2951956"/>
                    <a:ext cx="697509" cy="25400"/>
                  </a:xfrm>
                  <a:custGeom>
                    <a:avLst/>
                    <a:gdLst>
                      <a:gd name="T0" fmla="*/ 0 w 528"/>
                      <a:gd name="T1" fmla="*/ 18 h 32"/>
                      <a:gd name="T2" fmla="*/ 528 w 528"/>
                      <a:gd name="T3" fmla="*/ 21 h 32"/>
                      <a:gd name="T4" fmla="*/ 0 w 528"/>
                      <a:gd name="T5" fmla="*/ 18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28" h="32">
                        <a:moveTo>
                          <a:pt x="0" y="18"/>
                        </a:moveTo>
                        <a:cubicBezTo>
                          <a:pt x="176" y="0"/>
                          <a:pt x="352" y="16"/>
                          <a:pt x="528" y="21"/>
                        </a:cubicBezTo>
                        <a:cubicBezTo>
                          <a:pt x="352" y="32"/>
                          <a:pt x="176" y="27"/>
                          <a:pt x="0" y="1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194" name="Freeform 61">
                    <a:extLst>
                      <a:ext uri="{FF2B5EF4-FFF2-40B4-BE49-F238E27FC236}">
                        <a16:creationId xmlns:a16="http://schemas.microsoft.com/office/drawing/2014/main" id="{5FB39BE1-BCC6-4C73-82C4-8B158006D50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154017" y="4177506"/>
                    <a:ext cx="549553" cy="55563"/>
                  </a:xfrm>
                  <a:custGeom>
                    <a:avLst/>
                    <a:gdLst>
                      <a:gd name="T0" fmla="*/ 0 w 417"/>
                      <a:gd name="T1" fmla="*/ 71 h 71"/>
                      <a:gd name="T2" fmla="*/ 417 w 417"/>
                      <a:gd name="T3" fmla="*/ 12 h 71"/>
                      <a:gd name="T4" fmla="*/ 0 w 417"/>
                      <a:gd name="T5" fmla="*/ 71 h 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17" h="71">
                        <a:moveTo>
                          <a:pt x="0" y="71"/>
                        </a:moveTo>
                        <a:cubicBezTo>
                          <a:pt x="172" y="16"/>
                          <a:pt x="289" y="0"/>
                          <a:pt x="417" y="12"/>
                        </a:cubicBezTo>
                        <a:cubicBezTo>
                          <a:pt x="271" y="7"/>
                          <a:pt x="142" y="65"/>
                          <a:pt x="0" y="7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195" name="Freeform 62">
                    <a:extLst>
                      <a:ext uri="{FF2B5EF4-FFF2-40B4-BE49-F238E27FC236}">
                        <a16:creationId xmlns:a16="http://schemas.microsoft.com/office/drawing/2014/main" id="{FAFF5821-7914-4B2B-8D44-64743C86C78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841067" y="2985294"/>
                    <a:ext cx="578615" cy="14288"/>
                  </a:xfrm>
                  <a:custGeom>
                    <a:avLst/>
                    <a:gdLst>
                      <a:gd name="T0" fmla="*/ 439 w 439"/>
                      <a:gd name="T1" fmla="*/ 17 h 17"/>
                      <a:gd name="T2" fmla="*/ 0 w 439"/>
                      <a:gd name="T3" fmla="*/ 0 h 17"/>
                      <a:gd name="T4" fmla="*/ 438 w 439"/>
                      <a:gd name="T5" fmla="*/ 0 h 17"/>
                      <a:gd name="T6" fmla="*/ 439 w 439"/>
                      <a:gd name="T7" fmla="*/ 17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39" h="17">
                        <a:moveTo>
                          <a:pt x="439" y="17"/>
                        </a:moveTo>
                        <a:cubicBezTo>
                          <a:pt x="292" y="9"/>
                          <a:pt x="146" y="13"/>
                          <a:pt x="0" y="0"/>
                        </a:cubicBezTo>
                        <a:cubicBezTo>
                          <a:pt x="146" y="0"/>
                          <a:pt x="292" y="0"/>
                          <a:pt x="438" y="0"/>
                        </a:cubicBezTo>
                        <a:cubicBezTo>
                          <a:pt x="438" y="6"/>
                          <a:pt x="439" y="12"/>
                          <a:pt x="439" y="1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196" name="Freeform 63">
                    <a:extLst>
                      <a:ext uri="{FF2B5EF4-FFF2-40B4-BE49-F238E27FC236}">
                        <a16:creationId xmlns:a16="http://schemas.microsoft.com/office/drawing/2014/main" id="{04861877-BBFF-4D60-B48F-BD0D79A88E7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21320" y="2948781"/>
                    <a:ext cx="449154" cy="28575"/>
                  </a:xfrm>
                  <a:custGeom>
                    <a:avLst/>
                    <a:gdLst>
                      <a:gd name="T0" fmla="*/ 0 w 340"/>
                      <a:gd name="T1" fmla="*/ 17 h 35"/>
                      <a:gd name="T2" fmla="*/ 340 w 340"/>
                      <a:gd name="T3" fmla="*/ 15 h 35"/>
                      <a:gd name="T4" fmla="*/ 0 w 340"/>
                      <a:gd name="T5" fmla="*/ 17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40" h="35">
                        <a:moveTo>
                          <a:pt x="0" y="17"/>
                        </a:moveTo>
                        <a:cubicBezTo>
                          <a:pt x="114" y="7"/>
                          <a:pt x="227" y="0"/>
                          <a:pt x="340" y="15"/>
                        </a:cubicBezTo>
                        <a:cubicBezTo>
                          <a:pt x="227" y="21"/>
                          <a:pt x="113" y="35"/>
                          <a:pt x="0" y="1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197" name="Freeform 64">
                    <a:extLst>
                      <a:ext uri="{FF2B5EF4-FFF2-40B4-BE49-F238E27FC236}">
                        <a16:creationId xmlns:a16="http://schemas.microsoft.com/office/drawing/2014/main" id="{0BE24EE1-D098-4C40-BCEC-4A05C14B463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339017" y="4069556"/>
                    <a:ext cx="295913" cy="58738"/>
                  </a:xfrm>
                  <a:custGeom>
                    <a:avLst/>
                    <a:gdLst>
                      <a:gd name="T0" fmla="*/ 221 w 224"/>
                      <a:gd name="T1" fmla="*/ 25 h 73"/>
                      <a:gd name="T2" fmla="*/ 0 w 224"/>
                      <a:gd name="T3" fmla="*/ 18 h 73"/>
                      <a:gd name="T4" fmla="*/ 69 w 224"/>
                      <a:gd name="T5" fmla="*/ 2 h 73"/>
                      <a:gd name="T6" fmla="*/ 109 w 224"/>
                      <a:gd name="T7" fmla="*/ 5 h 73"/>
                      <a:gd name="T8" fmla="*/ 195 w 224"/>
                      <a:gd name="T9" fmla="*/ 13 h 73"/>
                      <a:gd name="T10" fmla="*/ 218 w 224"/>
                      <a:gd name="T11" fmla="*/ 27 h 73"/>
                      <a:gd name="T12" fmla="*/ 221 w 224"/>
                      <a:gd name="T13" fmla="*/ 25 h 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24" h="73">
                        <a:moveTo>
                          <a:pt x="221" y="25"/>
                        </a:moveTo>
                        <a:cubicBezTo>
                          <a:pt x="142" y="73"/>
                          <a:pt x="95" y="72"/>
                          <a:pt x="0" y="18"/>
                        </a:cubicBezTo>
                        <a:cubicBezTo>
                          <a:pt x="24" y="12"/>
                          <a:pt x="46" y="5"/>
                          <a:pt x="69" y="2"/>
                        </a:cubicBezTo>
                        <a:cubicBezTo>
                          <a:pt x="82" y="0"/>
                          <a:pt x="107" y="1"/>
                          <a:pt x="109" y="5"/>
                        </a:cubicBezTo>
                        <a:cubicBezTo>
                          <a:pt x="132" y="56"/>
                          <a:pt x="165" y="21"/>
                          <a:pt x="195" y="13"/>
                        </a:cubicBezTo>
                        <a:cubicBezTo>
                          <a:pt x="211" y="9"/>
                          <a:pt x="224" y="10"/>
                          <a:pt x="218" y="27"/>
                        </a:cubicBezTo>
                        <a:lnTo>
                          <a:pt x="221" y="25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198" name="Freeform 65">
                    <a:extLst>
                      <a:ext uri="{FF2B5EF4-FFF2-40B4-BE49-F238E27FC236}">
                        <a16:creationId xmlns:a16="http://schemas.microsoft.com/office/drawing/2014/main" id="{601F229F-7DD3-4F5E-AB74-896C05A9226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9718292" y="4263231"/>
                    <a:ext cx="467648" cy="42863"/>
                  </a:xfrm>
                  <a:custGeom>
                    <a:avLst/>
                    <a:gdLst>
                      <a:gd name="T0" fmla="*/ 0 w 355"/>
                      <a:gd name="T1" fmla="*/ 21 h 54"/>
                      <a:gd name="T2" fmla="*/ 355 w 355"/>
                      <a:gd name="T3" fmla="*/ 54 h 54"/>
                      <a:gd name="T4" fmla="*/ 0 w 355"/>
                      <a:gd name="T5" fmla="*/ 21 h 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55" h="54">
                        <a:moveTo>
                          <a:pt x="0" y="21"/>
                        </a:moveTo>
                        <a:cubicBezTo>
                          <a:pt x="123" y="0"/>
                          <a:pt x="242" y="12"/>
                          <a:pt x="355" y="54"/>
                        </a:cubicBezTo>
                        <a:cubicBezTo>
                          <a:pt x="237" y="43"/>
                          <a:pt x="121" y="22"/>
                          <a:pt x="0" y="2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199" name="Freeform 66">
                    <a:extLst>
                      <a:ext uri="{FF2B5EF4-FFF2-40B4-BE49-F238E27FC236}">
                        <a16:creationId xmlns:a16="http://schemas.microsoft.com/office/drawing/2014/main" id="{32F0FECF-E816-45E1-9C69-602FF89CF25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324513" y="4075906"/>
                    <a:ext cx="309123" cy="65088"/>
                  </a:xfrm>
                  <a:custGeom>
                    <a:avLst/>
                    <a:gdLst>
                      <a:gd name="T0" fmla="*/ 0 w 234"/>
                      <a:gd name="T1" fmla="*/ 39 h 82"/>
                      <a:gd name="T2" fmla="*/ 234 w 234"/>
                      <a:gd name="T3" fmla="*/ 35 h 82"/>
                      <a:gd name="T4" fmla="*/ 74 w 234"/>
                      <a:gd name="T5" fmla="*/ 44 h 82"/>
                      <a:gd name="T6" fmla="*/ 0 w 234"/>
                      <a:gd name="T7" fmla="*/ 39 h 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34" h="82">
                        <a:moveTo>
                          <a:pt x="0" y="39"/>
                        </a:moveTo>
                        <a:cubicBezTo>
                          <a:pt x="84" y="0"/>
                          <a:pt x="158" y="44"/>
                          <a:pt x="234" y="35"/>
                        </a:cubicBezTo>
                        <a:cubicBezTo>
                          <a:pt x="182" y="56"/>
                          <a:pt x="132" y="82"/>
                          <a:pt x="74" y="44"/>
                        </a:cubicBezTo>
                        <a:cubicBezTo>
                          <a:pt x="60" y="35"/>
                          <a:pt x="31" y="52"/>
                          <a:pt x="0" y="3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200" name="Freeform 67">
                    <a:extLst>
                      <a:ext uri="{FF2B5EF4-FFF2-40B4-BE49-F238E27FC236}">
                        <a16:creationId xmlns:a16="http://schemas.microsoft.com/office/drawing/2014/main" id="{6DB46E71-0E17-47F3-997B-ABEA8A2B784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114495" y="2972594"/>
                    <a:ext cx="491427" cy="11113"/>
                  </a:xfrm>
                  <a:custGeom>
                    <a:avLst/>
                    <a:gdLst>
                      <a:gd name="T0" fmla="*/ 0 w 372"/>
                      <a:gd name="T1" fmla="*/ 2 h 15"/>
                      <a:gd name="T2" fmla="*/ 372 w 372"/>
                      <a:gd name="T3" fmla="*/ 2 h 15"/>
                      <a:gd name="T4" fmla="*/ 19 w 372"/>
                      <a:gd name="T5" fmla="*/ 12 h 15"/>
                      <a:gd name="T6" fmla="*/ 2 w 372"/>
                      <a:gd name="T7" fmla="*/ 0 h 15"/>
                      <a:gd name="T8" fmla="*/ 0 w 372"/>
                      <a:gd name="T9" fmla="*/ 2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72" h="15">
                        <a:moveTo>
                          <a:pt x="0" y="2"/>
                        </a:moveTo>
                        <a:cubicBezTo>
                          <a:pt x="124" y="2"/>
                          <a:pt x="248" y="2"/>
                          <a:pt x="372" y="2"/>
                        </a:cubicBezTo>
                        <a:cubicBezTo>
                          <a:pt x="255" y="15"/>
                          <a:pt x="137" y="15"/>
                          <a:pt x="19" y="12"/>
                        </a:cubicBezTo>
                        <a:cubicBezTo>
                          <a:pt x="13" y="12"/>
                          <a:pt x="8" y="4"/>
                          <a:pt x="2" y="0"/>
                        </a:cubicBezTo>
                        <a:lnTo>
                          <a:pt x="0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201" name="Freeform 68">
                    <a:extLst>
                      <a:ext uri="{FF2B5EF4-FFF2-40B4-BE49-F238E27FC236}">
                        <a16:creationId xmlns:a16="http://schemas.microsoft.com/office/drawing/2014/main" id="{FAB49469-2516-4C0F-9CFB-3D8A473E9CB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446103" y="4093369"/>
                    <a:ext cx="274776" cy="25400"/>
                  </a:xfrm>
                  <a:custGeom>
                    <a:avLst/>
                    <a:gdLst>
                      <a:gd name="T0" fmla="*/ 208 w 208"/>
                      <a:gd name="T1" fmla="*/ 9 h 32"/>
                      <a:gd name="T2" fmla="*/ 0 w 208"/>
                      <a:gd name="T3" fmla="*/ 0 h 32"/>
                      <a:gd name="T4" fmla="*/ 208 w 208"/>
                      <a:gd name="T5" fmla="*/ 9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08" h="32">
                        <a:moveTo>
                          <a:pt x="208" y="9"/>
                        </a:moveTo>
                        <a:cubicBezTo>
                          <a:pt x="137" y="32"/>
                          <a:pt x="67" y="29"/>
                          <a:pt x="0" y="0"/>
                        </a:cubicBezTo>
                        <a:cubicBezTo>
                          <a:pt x="69" y="3"/>
                          <a:pt x="138" y="6"/>
                          <a:pt x="208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202" name="Freeform 69">
                    <a:extLst>
                      <a:ext uri="{FF2B5EF4-FFF2-40B4-BE49-F238E27FC236}">
                        <a16:creationId xmlns:a16="http://schemas.microsoft.com/office/drawing/2014/main" id="{B8DE4462-BB67-4C8D-9AA8-4986849B33D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908412" y="2950369"/>
                    <a:ext cx="208724" cy="33338"/>
                  </a:xfrm>
                  <a:custGeom>
                    <a:avLst/>
                    <a:gdLst>
                      <a:gd name="T0" fmla="*/ 159 w 159"/>
                      <a:gd name="T1" fmla="*/ 27 h 42"/>
                      <a:gd name="T2" fmla="*/ 76 w 159"/>
                      <a:gd name="T3" fmla="*/ 37 h 42"/>
                      <a:gd name="T4" fmla="*/ 0 w 159"/>
                      <a:gd name="T5" fmla="*/ 20 h 42"/>
                      <a:gd name="T6" fmla="*/ 157 w 159"/>
                      <a:gd name="T7" fmla="*/ 29 h 42"/>
                      <a:gd name="T8" fmla="*/ 159 w 159"/>
                      <a:gd name="T9" fmla="*/ 27 h 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9" h="42">
                        <a:moveTo>
                          <a:pt x="159" y="27"/>
                        </a:moveTo>
                        <a:cubicBezTo>
                          <a:pt x="132" y="30"/>
                          <a:pt x="104" y="34"/>
                          <a:pt x="76" y="37"/>
                        </a:cubicBezTo>
                        <a:cubicBezTo>
                          <a:pt x="43" y="42"/>
                          <a:pt x="43" y="42"/>
                          <a:pt x="0" y="20"/>
                        </a:cubicBezTo>
                        <a:cubicBezTo>
                          <a:pt x="52" y="30"/>
                          <a:pt x="106" y="0"/>
                          <a:pt x="157" y="29"/>
                        </a:cubicBezTo>
                        <a:lnTo>
                          <a:pt x="159" y="27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203" name="Freeform 70">
                    <a:extLst>
                      <a:ext uri="{FF2B5EF4-FFF2-40B4-BE49-F238E27FC236}">
                        <a16:creationId xmlns:a16="http://schemas.microsoft.com/office/drawing/2014/main" id="{71FCA128-D912-472A-AC34-5C60EE1D9C2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188473" y="4102894"/>
                    <a:ext cx="153241" cy="50800"/>
                  </a:xfrm>
                  <a:custGeom>
                    <a:avLst/>
                    <a:gdLst>
                      <a:gd name="T0" fmla="*/ 115 w 115"/>
                      <a:gd name="T1" fmla="*/ 52 h 65"/>
                      <a:gd name="T2" fmla="*/ 0 w 115"/>
                      <a:gd name="T3" fmla="*/ 43 h 65"/>
                      <a:gd name="T4" fmla="*/ 115 w 115"/>
                      <a:gd name="T5" fmla="*/ 52 h 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15" h="65">
                        <a:moveTo>
                          <a:pt x="115" y="52"/>
                        </a:moveTo>
                        <a:cubicBezTo>
                          <a:pt x="74" y="65"/>
                          <a:pt x="37" y="57"/>
                          <a:pt x="0" y="43"/>
                        </a:cubicBezTo>
                        <a:cubicBezTo>
                          <a:pt x="44" y="0"/>
                          <a:pt x="77" y="53"/>
                          <a:pt x="115" y="5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204" name="Freeform 71">
                    <a:extLst>
                      <a:ext uri="{FF2B5EF4-FFF2-40B4-BE49-F238E27FC236}">
                        <a16:creationId xmlns:a16="http://schemas.microsoft.com/office/drawing/2014/main" id="{F0786A24-12F0-4040-AE68-A4E258D1FCE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273019" y="4044156"/>
                    <a:ext cx="113609" cy="36513"/>
                  </a:xfrm>
                  <a:custGeom>
                    <a:avLst/>
                    <a:gdLst>
                      <a:gd name="T0" fmla="*/ 43 w 86"/>
                      <a:gd name="T1" fmla="*/ 2 h 47"/>
                      <a:gd name="T2" fmla="*/ 86 w 86"/>
                      <a:gd name="T3" fmla="*/ 40 h 47"/>
                      <a:gd name="T4" fmla="*/ 32 w 86"/>
                      <a:gd name="T5" fmla="*/ 41 h 47"/>
                      <a:gd name="T6" fmla="*/ 3 w 86"/>
                      <a:gd name="T7" fmla="*/ 14 h 47"/>
                      <a:gd name="T8" fmla="*/ 46 w 86"/>
                      <a:gd name="T9" fmla="*/ 4 h 47"/>
                      <a:gd name="T10" fmla="*/ 43 w 86"/>
                      <a:gd name="T11" fmla="*/ 2 h 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86" h="47">
                        <a:moveTo>
                          <a:pt x="43" y="2"/>
                        </a:moveTo>
                        <a:cubicBezTo>
                          <a:pt x="50" y="19"/>
                          <a:pt x="68" y="29"/>
                          <a:pt x="86" y="40"/>
                        </a:cubicBezTo>
                        <a:cubicBezTo>
                          <a:pt x="67" y="47"/>
                          <a:pt x="49" y="44"/>
                          <a:pt x="32" y="41"/>
                        </a:cubicBezTo>
                        <a:cubicBezTo>
                          <a:pt x="14" y="38"/>
                          <a:pt x="0" y="24"/>
                          <a:pt x="3" y="14"/>
                        </a:cubicBezTo>
                        <a:cubicBezTo>
                          <a:pt x="7" y="0"/>
                          <a:pt x="31" y="9"/>
                          <a:pt x="46" y="4"/>
                        </a:cubicBezTo>
                        <a:lnTo>
                          <a:pt x="43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205" name="Freeform 72">
                    <a:extLst>
                      <a:ext uri="{FF2B5EF4-FFF2-40B4-BE49-F238E27FC236}">
                        <a16:creationId xmlns:a16="http://schemas.microsoft.com/office/drawing/2014/main" id="{185147F7-8578-4AC9-A4A7-B2674244A15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904531" y="4109244"/>
                    <a:ext cx="126820" cy="30163"/>
                  </a:xfrm>
                  <a:custGeom>
                    <a:avLst/>
                    <a:gdLst>
                      <a:gd name="T0" fmla="*/ 95 w 95"/>
                      <a:gd name="T1" fmla="*/ 25 h 38"/>
                      <a:gd name="T2" fmla="*/ 0 w 95"/>
                      <a:gd name="T3" fmla="*/ 17 h 38"/>
                      <a:gd name="T4" fmla="*/ 95 w 95"/>
                      <a:gd name="T5" fmla="*/ 25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95" h="38">
                        <a:moveTo>
                          <a:pt x="95" y="25"/>
                        </a:moveTo>
                        <a:cubicBezTo>
                          <a:pt x="64" y="17"/>
                          <a:pt x="29" y="38"/>
                          <a:pt x="0" y="17"/>
                        </a:cubicBezTo>
                        <a:cubicBezTo>
                          <a:pt x="40" y="1"/>
                          <a:pt x="40" y="0"/>
                          <a:pt x="95" y="2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206" name="Freeform 73">
                    <a:extLst>
                      <a:ext uri="{FF2B5EF4-FFF2-40B4-BE49-F238E27FC236}">
                        <a16:creationId xmlns:a16="http://schemas.microsoft.com/office/drawing/2014/main" id="{6433F9D3-60C2-46BF-A170-E4F7A5CEEA8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792161" y="4117181"/>
                    <a:ext cx="137388" cy="20638"/>
                  </a:xfrm>
                  <a:custGeom>
                    <a:avLst/>
                    <a:gdLst>
                      <a:gd name="T0" fmla="*/ 4 w 104"/>
                      <a:gd name="T1" fmla="*/ 6 h 27"/>
                      <a:gd name="T2" fmla="*/ 104 w 104"/>
                      <a:gd name="T3" fmla="*/ 26 h 27"/>
                      <a:gd name="T4" fmla="*/ 15 w 104"/>
                      <a:gd name="T5" fmla="*/ 25 h 27"/>
                      <a:gd name="T6" fmla="*/ 5 w 104"/>
                      <a:gd name="T7" fmla="*/ 4 h 27"/>
                      <a:gd name="T8" fmla="*/ 4 w 104"/>
                      <a:gd name="T9" fmla="*/ 6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4" h="27">
                        <a:moveTo>
                          <a:pt x="4" y="6"/>
                        </a:moveTo>
                        <a:cubicBezTo>
                          <a:pt x="37" y="5"/>
                          <a:pt x="70" y="0"/>
                          <a:pt x="104" y="26"/>
                        </a:cubicBezTo>
                        <a:cubicBezTo>
                          <a:pt x="69" y="26"/>
                          <a:pt x="42" y="27"/>
                          <a:pt x="15" y="25"/>
                        </a:cubicBezTo>
                        <a:cubicBezTo>
                          <a:pt x="0" y="24"/>
                          <a:pt x="6" y="12"/>
                          <a:pt x="5" y="4"/>
                        </a:cubicBezTo>
                        <a:lnTo>
                          <a:pt x="4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207" name="Freeform 74">
                    <a:extLst>
                      <a:ext uri="{FF2B5EF4-FFF2-40B4-BE49-F238E27FC236}">
                        <a16:creationId xmlns:a16="http://schemas.microsoft.com/office/drawing/2014/main" id="{7D498903-039C-426B-AA1F-C5FC565DA3F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686478" y="4069556"/>
                    <a:ext cx="137388" cy="19050"/>
                  </a:xfrm>
                  <a:custGeom>
                    <a:avLst/>
                    <a:gdLst>
                      <a:gd name="T0" fmla="*/ 3 w 104"/>
                      <a:gd name="T1" fmla="*/ 0 h 24"/>
                      <a:gd name="T2" fmla="*/ 104 w 104"/>
                      <a:gd name="T3" fmla="*/ 4 h 24"/>
                      <a:gd name="T4" fmla="*/ 0 w 104"/>
                      <a:gd name="T5" fmla="*/ 14 h 24"/>
                      <a:gd name="T6" fmla="*/ 3 w 104"/>
                      <a:gd name="T7" fmla="*/ 0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04" h="24">
                        <a:moveTo>
                          <a:pt x="3" y="0"/>
                        </a:moveTo>
                        <a:cubicBezTo>
                          <a:pt x="31" y="1"/>
                          <a:pt x="60" y="2"/>
                          <a:pt x="104" y="4"/>
                        </a:cubicBezTo>
                        <a:cubicBezTo>
                          <a:pt x="58" y="24"/>
                          <a:pt x="29" y="15"/>
                          <a:pt x="0" y="14"/>
                        </a:cubicBezTo>
                        <a:cubicBezTo>
                          <a:pt x="1" y="9"/>
                          <a:pt x="2" y="5"/>
                          <a:pt x="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208" name="Freeform 75">
                    <a:extLst>
                      <a:ext uri="{FF2B5EF4-FFF2-40B4-BE49-F238E27FC236}">
                        <a16:creationId xmlns:a16="http://schemas.microsoft.com/office/drawing/2014/main" id="{472C10EC-53F7-4EF0-A2AC-1AA74D8B958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92064" y="4077494"/>
                    <a:ext cx="92473" cy="38100"/>
                  </a:xfrm>
                  <a:custGeom>
                    <a:avLst/>
                    <a:gdLst>
                      <a:gd name="T0" fmla="*/ 0 w 71"/>
                      <a:gd name="T1" fmla="*/ 11 h 48"/>
                      <a:gd name="T2" fmla="*/ 45 w 71"/>
                      <a:gd name="T3" fmla="*/ 6 h 48"/>
                      <a:gd name="T4" fmla="*/ 60 w 71"/>
                      <a:gd name="T5" fmla="*/ 35 h 48"/>
                      <a:gd name="T6" fmla="*/ 25 w 71"/>
                      <a:gd name="T7" fmla="*/ 34 h 48"/>
                      <a:gd name="T8" fmla="*/ 0 w 71"/>
                      <a:gd name="T9" fmla="*/ 11 h 4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1" h="48">
                        <a:moveTo>
                          <a:pt x="0" y="11"/>
                        </a:moveTo>
                        <a:cubicBezTo>
                          <a:pt x="13" y="0"/>
                          <a:pt x="30" y="2"/>
                          <a:pt x="45" y="6"/>
                        </a:cubicBezTo>
                        <a:cubicBezTo>
                          <a:pt x="62" y="10"/>
                          <a:pt x="71" y="22"/>
                          <a:pt x="60" y="35"/>
                        </a:cubicBezTo>
                        <a:cubicBezTo>
                          <a:pt x="50" y="48"/>
                          <a:pt x="37" y="37"/>
                          <a:pt x="25" y="34"/>
                        </a:cubicBezTo>
                        <a:cubicBezTo>
                          <a:pt x="12" y="29"/>
                          <a:pt x="2" y="23"/>
                          <a:pt x="0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209" name="Freeform 76">
                    <a:extLst>
                      <a:ext uri="{FF2B5EF4-FFF2-40B4-BE49-F238E27FC236}">
                        <a16:creationId xmlns:a16="http://schemas.microsoft.com/office/drawing/2014/main" id="{B01E976F-C7E9-4F89-AB5D-75319B7E6AD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89422" y="4152106"/>
                    <a:ext cx="113609" cy="31750"/>
                  </a:xfrm>
                  <a:custGeom>
                    <a:avLst/>
                    <a:gdLst>
                      <a:gd name="T0" fmla="*/ 0 w 87"/>
                      <a:gd name="T1" fmla="*/ 18 h 41"/>
                      <a:gd name="T2" fmla="*/ 85 w 87"/>
                      <a:gd name="T3" fmla="*/ 16 h 41"/>
                      <a:gd name="T4" fmla="*/ 83 w 87"/>
                      <a:gd name="T5" fmla="*/ 27 h 41"/>
                      <a:gd name="T6" fmla="*/ 0 w 87"/>
                      <a:gd name="T7" fmla="*/ 18 h 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87" h="41">
                        <a:moveTo>
                          <a:pt x="0" y="18"/>
                        </a:moveTo>
                        <a:cubicBezTo>
                          <a:pt x="43" y="0"/>
                          <a:pt x="65" y="1"/>
                          <a:pt x="85" y="16"/>
                        </a:cubicBezTo>
                        <a:cubicBezTo>
                          <a:pt x="87" y="18"/>
                          <a:pt x="86" y="26"/>
                          <a:pt x="83" y="27"/>
                        </a:cubicBezTo>
                        <a:cubicBezTo>
                          <a:pt x="56" y="41"/>
                          <a:pt x="41" y="18"/>
                          <a:pt x="0" y="1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210" name="Freeform 77">
                    <a:extLst>
                      <a:ext uri="{FF2B5EF4-FFF2-40B4-BE49-F238E27FC236}">
                        <a16:creationId xmlns:a16="http://schemas.microsoft.com/office/drawing/2014/main" id="{74FD77FA-713B-49F2-93D5-2A408B8F835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0072330" y="3896519"/>
                    <a:ext cx="116252" cy="28575"/>
                  </a:xfrm>
                  <a:custGeom>
                    <a:avLst/>
                    <a:gdLst>
                      <a:gd name="T0" fmla="*/ 88 w 88"/>
                      <a:gd name="T1" fmla="*/ 37 h 37"/>
                      <a:gd name="T2" fmla="*/ 0 w 88"/>
                      <a:gd name="T3" fmla="*/ 20 h 37"/>
                      <a:gd name="T4" fmla="*/ 88 w 88"/>
                      <a:gd name="T5" fmla="*/ 3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8" h="37">
                        <a:moveTo>
                          <a:pt x="88" y="37"/>
                        </a:moveTo>
                        <a:cubicBezTo>
                          <a:pt x="60" y="32"/>
                          <a:pt x="32" y="26"/>
                          <a:pt x="0" y="20"/>
                        </a:cubicBezTo>
                        <a:cubicBezTo>
                          <a:pt x="39" y="0"/>
                          <a:pt x="61" y="32"/>
                          <a:pt x="88" y="3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211" name="Freeform 78">
                    <a:extLst>
                      <a:ext uri="{FF2B5EF4-FFF2-40B4-BE49-F238E27FC236}">
                        <a16:creationId xmlns:a16="http://schemas.microsoft.com/office/drawing/2014/main" id="{D72811EA-4A86-4332-8657-5C0A835824F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572923" y="2985294"/>
                    <a:ext cx="132104" cy="23813"/>
                  </a:xfrm>
                  <a:custGeom>
                    <a:avLst/>
                    <a:gdLst>
                      <a:gd name="T0" fmla="*/ 101 w 101"/>
                      <a:gd name="T1" fmla="*/ 16 h 30"/>
                      <a:gd name="T2" fmla="*/ 0 w 101"/>
                      <a:gd name="T3" fmla="*/ 15 h 30"/>
                      <a:gd name="T4" fmla="*/ 101 w 101"/>
                      <a:gd name="T5" fmla="*/ 16 h 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01" h="30">
                        <a:moveTo>
                          <a:pt x="101" y="16"/>
                        </a:moveTo>
                        <a:cubicBezTo>
                          <a:pt x="63" y="30"/>
                          <a:pt x="32" y="20"/>
                          <a:pt x="0" y="15"/>
                        </a:cubicBezTo>
                        <a:cubicBezTo>
                          <a:pt x="32" y="8"/>
                          <a:pt x="63" y="0"/>
                          <a:pt x="101" y="1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212" name="Freeform 79">
                    <a:extLst>
                      <a:ext uri="{FF2B5EF4-FFF2-40B4-BE49-F238E27FC236}">
                        <a16:creationId xmlns:a16="http://schemas.microsoft.com/office/drawing/2014/main" id="{02C05FA1-DB1E-4D27-AE06-FFE30A84AFD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409114" y="4155281"/>
                    <a:ext cx="105683" cy="20638"/>
                  </a:xfrm>
                  <a:custGeom>
                    <a:avLst/>
                    <a:gdLst>
                      <a:gd name="T0" fmla="*/ 79 w 79"/>
                      <a:gd name="T1" fmla="*/ 8 h 26"/>
                      <a:gd name="T2" fmla="*/ 0 w 79"/>
                      <a:gd name="T3" fmla="*/ 16 h 26"/>
                      <a:gd name="T4" fmla="*/ 79 w 79"/>
                      <a:gd name="T5" fmla="*/ 8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79" h="26">
                        <a:moveTo>
                          <a:pt x="79" y="8"/>
                        </a:moveTo>
                        <a:cubicBezTo>
                          <a:pt x="45" y="26"/>
                          <a:pt x="22" y="20"/>
                          <a:pt x="0" y="16"/>
                        </a:cubicBezTo>
                        <a:cubicBezTo>
                          <a:pt x="20" y="10"/>
                          <a:pt x="39" y="0"/>
                          <a:pt x="79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213" name="Freeform 80">
                    <a:extLst>
                      <a:ext uri="{FF2B5EF4-FFF2-40B4-BE49-F238E27FC236}">
                        <a16:creationId xmlns:a16="http://schemas.microsoft.com/office/drawing/2014/main" id="{E90B80E9-FBB9-4101-A5E3-E484F69E263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9734144" y="4341019"/>
                    <a:ext cx="21137" cy="0"/>
                  </a:xfrm>
                  <a:custGeom>
                    <a:avLst/>
                    <a:gdLst>
                      <a:gd name="T0" fmla="*/ 15 w 15"/>
                      <a:gd name="T1" fmla="*/ 0 w 15"/>
                      <a:gd name="T2" fmla="*/ 15 w 15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5">
                        <a:moveTo>
                          <a:pt x="15" y="0"/>
                        </a:moveTo>
                        <a:cubicBezTo>
                          <a:pt x="10" y="0"/>
                          <a:pt x="5" y="0"/>
                          <a:pt x="0" y="0"/>
                        </a:cubicBezTo>
                        <a:cubicBezTo>
                          <a:pt x="5" y="0"/>
                          <a:pt x="10" y="0"/>
                          <a:pt x="1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214" name="Freeform 81">
                    <a:extLst>
                      <a:ext uri="{FF2B5EF4-FFF2-40B4-BE49-F238E27FC236}">
                        <a16:creationId xmlns:a16="http://schemas.microsoft.com/office/drawing/2014/main" id="{C2DBC56C-29A3-4FD4-BB0F-ABA75E1C9DF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673267" y="4126706"/>
                    <a:ext cx="55484" cy="22225"/>
                  </a:xfrm>
                  <a:custGeom>
                    <a:avLst/>
                    <a:gdLst>
                      <a:gd name="T0" fmla="*/ 0 w 42"/>
                      <a:gd name="T1" fmla="*/ 8 h 27"/>
                      <a:gd name="T2" fmla="*/ 41 w 42"/>
                      <a:gd name="T3" fmla="*/ 16 h 27"/>
                      <a:gd name="T4" fmla="*/ 36 w 42"/>
                      <a:gd name="T5" fmla="*/ 26 h 27"/>
                      <a:gd name="T6" fmla="*/ 0 w 42"/>
                      <a:gd name="T7" fmla="*/ 8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2" h="27">
                        <a:moveTo>
                          <a:pt x="0" y="8"/>
                        </a:moveTo>
                        <a:cubicBezTo>
                          <a:pt x="17" y="3"/>
                          <a:pt x="32" y="0"/>
                          <a:pt x="41" y="16"/>
                        </a:cubicBezTo>
                        <a:cubicBezTo>
                          <a:pt x="42" y="18"/>
                          <a:pt x="38" y="26"/>
                          <a:pt x="36" y="26"/>
                        </a:cubicBezTo>
                        <a:cubicBezTo>
                          <a:pt x="19" y="27"/>
                          <a:pt x="7" y="21"/>
                          <a:pt x="0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215" name="Freeform 82">
                    <a:extLst>
                      <a:ext uri="{FF2B5EF4-FFF2-40B4-BE49-F238E27FC236}">
                        <a16:creationId xmlns:a16="http://schemas.microsoft.com/office/drawing/2014/main" id="{00546ED6-030D-4FB9-8273-A252373EF1C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9092119" y="4115594"/>
                    <a:ext cx="81904" cy="20638"/>
                  </a:xfrm>
                  <a:custGeom>
                    <a:avLst/>
                    <a:gdLst>
                      <a:gd name="T0" fmla="*/ 63 w 63"/>
                      <a:gd name="T1" fmla="*/ 12 h 27"/>
                      <a:gd name="T2" fmla="*/ 0 w 63"/>
                      <a:gd name="T3" fmla="*/ 13 h 27"/>
                      <a:gd name="T4" fmla="*/ 63 w 63"/>
                      <a:gd name="T5" fmla="*/ 12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3" h="27">
                        <a:moveTo>
                          <a:pt x="63" y="12"/>
                        </a:moveTo>
                        <a:cubicBezTo>
                          <a:pt x="39" y="23"/>
                          <a:pt x="20" y="27"/>
                          <a:pt x="0" y="13"/>
                        </a:cubicBezTo>
                        <a:cubicBezTo>
                          <a:pt x="18" y="0"/>
                          <a:pt x="37" y="0"/>
                          <a:pt x="63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216" name="Freeform 83">
                    <a:extLst>
                      <a:ext uri="{FF2B5EF4-FFF2-40B4-BE49-F238E27FC236}">
                        <a16:creationId xmlns:a16="http://schemas.microsoft.com/office/drawing/2014/main" id="{1D768F33-E757-4F35-9B61-04BE2337B8E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710256" y="4093369"/>
                    <a:ext cx="89831" cy="28575"/>
                  </a:xfrm>
                  <a:custGeom>
                    <a:avLst/>
                    <a:gdLst>
                      <a:gd name="T0" fmla="*/ 68 w 68"/>
                      <a:gd name="T1" fmla="*/ 34 h 36"/>
                      <a:gd name="T2" fmla="*/ 0 w 68"/>
                      <a:gd name="T3" fmla="*/ 12 h 36"/>
                      <a:gd name="T4" fmla="*/ 67 w 68"/>
                      <a:gd name="T5" fmla="*/ 36 h 36"/>
                      <a:gd name="T6" fmla="*/ 68 w 68"/>
                      <a:gd name="T7" fmla="*/ 34 h 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8" h="36">
                        <a:moveTo>
                          <a:pt x="68" y="34"/>
                        </a:moveTo>
                        <a:cubicBezTo>
                          <a:pt x="43" y="36"/>
                          <a:pt x="25" y="26"/>
                          <a:pt x="0" y="12"/>
                        </a:cubicBezTo>
                        <a:cubicBezTo>
                          <a:pt x="43" y="0"/>
                          <a:pt x="57" y="16"/>
                          <a:pt x="67" y="36"/>
                        </a:cubicBezTo>
                        <a:lnTo>
                          <a:pt x="68" y="3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217" name="Freeform 84">
                    <a:extLst>
                      <a:ext uri="{FF2B5EF4-FFF2-40B4-BE49-F238E27FC236}">
                        <a16:creationId xmlns:a16="http://schemas.microsoft.com/office/drawing/2014/main" id="{B7137E8E-BB07-4735-A9DF-1150CEBE382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0513558" y="3305969"/>
                    <a:ext cx="79262" cy="33338"/>
                  </a:xfrm>
                  <a:custGeom>
                    <a:avLst/>
                    <a:gdLst>
                      <a:gd name="T0" fmla="*/ 0 w 61"/>
                      <a:gd name="T1" fmla="*/ 19 h 41"/>
                      <a:gd name="T2" fmla="*/ 2 w 61"/>
                      <a:gd name="T3" fmla="*/ 0 h 41"/>
                      <a:gd name="T4" fmla="*/ 61 w 61"/>
                      <a:gd name="T5" fmla="*/ 24 h 41"/>
                      <a:gd name="T6" fmla="*/ 0 w 61"/>
                      <a:gd name="T7" fmla="*/ 19 h 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1" h="41">
                        <a:moveTo>
                          <a:pt x="0" y="19"/>
                        </a:moveTo>
                        <a:cubicBezTo>
                          <a:pt x="1" y="13"/>
                          <a:pt x="1" y="7"/>
                          <a:pt x="2" y="0"/>
                        </a:cubicBezTo>
                        <a:cubicBezTo>
                          <a:pt x="21" y="8"/>
                          <a:pt x="41" y="16"/>
                          <a:pt x="61" y="24"/>
                        </a:cubicBezTo>
                        <a:cubicBezTo>
                          <a:pt x="36" y="41"/>
                          <a:pt x="20" y="19"/>
                          <a:pt x="0" y="1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218" name="Freeform 85">
                    <a:extLst>
                      <a:ext uri="{FF2B5EF4-FFF2-40B4-BE49-F238E27FC236}">
                        <a16:creationId xmlns:a16="http://schemas.microsoft.com/office/drawing/2014/main" id="{A083F600-697C-4FA9-8666-D7B7EC7E8D1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509513" y="3809206"/>
                    <a:ext cx="219293" cy="0"/>
                  </a:xfrm>
                  <a:custGeom>
                    <a:avLst/>
                    <a:gdLst>
                      <a:gd name="T0" fmla="*/ 0 w 166"/>
                      <a:gd name="T1" fmla="*/ 166 w 166"/>
                      <a:gd name="T2" fmla="*/ 166 w 166"/>
                      <a:gd name="T3" fmla="*/ 0 w 166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166">
                        <a:moveTo>
                          <a:pt x="0" y="0"/>
                        </a:moveTo>
                        <a:cubicBezTo>
                          <a:pt x="55" y="0"/>
                          <a:pt x="110" y="0"/>
                          <a:pt x="166" y="0"/>
                        </a:cubicBezTo>
                        <a:cubicBezTo>
                          <a:pt x="166" y="0"/>
                          <a:pt x="166" y="0"/>
                          <a:pt x="166" y="0"/>
                        </a:cubicBezTo>
                        <a:cubicBezTo>
                          <a:pt x="110" y="0"/>
                          <a:pt x="55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219" name="Freeform 86">
                    <a:extLst>
                      <a:ext uri="{FF2B5EF4-FFF2-40B4-BE49-F238E27FC236}">
                        <a16:creationId xmlns:a16="http://schemas.microsoft.com/office/drawing/2014/main" id="{15454C40-D1E7-461C-A3A0-099188540BB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68285" y="3817144"/>
                    <a:ext cx="63410" cy="6350"/>
                  </a:xfrm>
                  <a:custGeom>
                    <a:avLst/>
                    <a:gdLst>
                      <a:gd name="T0" fmla="*/ 48 w 48"/>
                      <a:gd name="T1" fmla="*/ 5 h 8"/>
                      <a:gd name="T2" fmla="*/ 15 w 48"/>
                      <a:gd name="T3" fmla="*/ 2 h 8"/>
                      <a:gd name="T4" fmla="*/ 7 w 48"/>
                      <a:gd name="T5" fmla="*/ 1 h 8"/>
                      <a:gd name="T6" fmla="*/ 8 w 48"/>
                      <a:gd name="T7" fmla="*/ 1 h 8"/>
                      <a:gd name="T8" fmla="*/ 48 w 48"/>
                      <a:gd name="T9" fmla="*/ 1 h 8"/>
                      <a:gd name="T10" fmla="*/ 48 w 48"/>
                      <a:gd name="T11" fmla="*/ 5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8" h="8">
                        <a:moveTo>
                          <a:pt x="48" y="5"/>
                        </a:moveTo>
                        <a:cubicBezTo>
                          <a:pt x="37" y="4"/>
                          <a:pt x="25" y="4"/>
                          <a:pt x="15" y="2"/>
                        </a:cubicBezTo>
                        <a:cubicBezTo>
                          <a:pt x="4" y="0"/>
                          <a:pt x="0" y="8"/>
                          <a:pt x="7" y="1"/>
                        </a:cubicBezTo>
                        <a:cubicBezTo>
                          <a:pt x="8" y="1"/>
                          <a:pt x="8" y="1"/>
                          <a:pt x="8" y="1"/>
                        </a:cubicBezTo>
                        <a:cubicBezTo>
                          <a:pt x="21" y="1"/>
                          <a:pt x="35" y="1"/>
                          <a:pt x="48" y="1"/>
                        </a:cubicBezTo>
                        <a:cubicBezTo>
                          <a:pt x="48" y="3"/>
                          <a:pt x="48" y="4"/>
                          <a:pt x="48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220" name="Freeform 87">
                    <a:extLst>
                      <a:ext uri="{FF2B5EF4-FFF2-40B4-BE49-F238E27FC236}">
                        <a16:creationId xmlns:a16="http://schemas.microsoft.com/office/drawing/2014/main" id="{70B9241D-AA7D-48A7-8045-477AD9EE1ED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508164" y="3798094"/>
                    <a:ext cx="44915" cy="0"/>
                  </a:xfrm>
                  <a:custGeom>
                    <a:avLst/>
                    <a:gdLst>
                      <a:gd name="T0" fmla="*/ 0 w 33"/>
                      <a:gd name="T1" fmla="*/ 33 w 33"/>
                      <a:gd name="T2" fmla="*/ 0 w 33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33">
                        <a:moveTo>
                          <a:pt x="0" y="0"/>
                        </a:moveTo>
                        <a:cubicBezTo>
                          <a:pt x="11" y="0"/>
                          <a:pt x="22" y="0"/>
                          <a:pt x="33" y="0"/>
                        </a:cubicBezTo>
                        <a:cubicBezTo>
                          <a:pt x="22" y="0"/>
                          <a:pt x="1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221" name="Freeform 88">
                    <a:extLst>
                      <a:ext uri="{FF2B5EF4-FFF2-40B4-BE49-F238E27FC236}">
                        <a16:creationId xmlns:a16="http://schemas.microsoft.com/office/drawing/2014/main" id="{8A685D56-5355-4946-8E16-BA4F9CA169F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003527" y="3785394"/>
                    <a:ext cx="52842" cy="11113"/>
                  </a:xfrm>
                  <a:custGeom>
                    <a:avLst/>
                    <a:gdLst>
                      <a:gd name="T0" fmla="*/ 40 w 40"/>
                      <a:gd name="T1" fmla="*/ 2 h 14"/>
                      <a:gd name="T2" fmla="*/ 28 w 40"/>
                      <a:gd name="T3" fmla="*/ 8 h 14"/>
                      <a:gd name="T4" fmla="*/ 0 w 40"/>
                      <a:gd name="T5" fmla="*/ 4 h 14"/>
                      <a:gd name="T6" fmla="*/ 5 w 40"/>
                      <a:gd name="T7" fmla="*/ 0 h 14"/>
                      <a:gd name="T8" fmla="*/ 40 w 40"/>
                      <a:gd name="T9" fmla="*/ 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0" h="14">
                        <a:moveTo>
                          <a:pt x="40" y="2"/>
                        </a:moveTo>
                        <a:cubicBezTo>
                          <a:pt x="34" y="5"/>
                          <a:pt x="31" y="7"/>
                          <a:pt x="28" y="8"/>
                        </a:cubicBezTo>
                        <a:cubicBezTo>
                          <a:pt x="18" y="10"/>
                          <a:pt x="7" y="14"/>
                          <a:pt x="0" y="4"/>
                        </a:cubicBezTo>
                        <a:cubicBezTo>
                          <a:pt x="0" y="4"/>
                          <a:pt x="3" y="0"/>
                          <a:pt x="5" y="0"/>
                        </a:cubicBezTo>
                        <a:cubicBezTo>
                          <a:pt x="16" y="0"/>
                          <a:pt x="26" y="1"/>
                          <a:pt x="4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</p:grpSp>
            <p:sp>
              <p:nvSpPr>
                <p:cNvPr id="136" name="文本框 135">
                  <a:extLst>
                    <a:ext uri="{FF2B5EF4-FFF2-40B4-BE49-F238E27FC236}">
                      <a16:creationId xmlns:a16="http://schemas.microsoft.com/office/drawing/2014/main" id="{78CA2C6C-B528-42A7-AB01-BF9D86EC31D5}"/>
                    </a:ext>
                  </a:extLst>
                </p:cNvPr>
                <p:cNvSpPr txBox="1"/>
                <p:nvPr/>
              </p:nvSpPr>
              <p:spPr>
                <a:xfrm>
                  <a:off x="1179236" y="1273348"/>
                  <a:ext cx="821131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R="0" lvl="0" indent="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kumimoji="0" sz="3200" b="0" i="0" u="none" strike="noStrike" cap="none" spc="0" normalizeH="0" baseline="0">
                      <a:ln>
                        <a:noFill/>
                      </a:ln>
                      <a:gradFill flip="none" rotWithShape="1">
                        <a:gsLst>
                          <a:gs pos="0">
                            <a:srgbClr val="28A5FF"/>
                          </a:gs>
                          <a:gs pos="100000">
                            <a:srgbClr val="005898"/>
                          </a:gs>
                        </a:gsLst>
                        <a:lin ang="2700000" scaled="1"/>
                        <a:tileRect/>
                      </a:gradFill>
                      <a:effectLst/>
                      <a:uLnTx/>
                      <a:uFillTx/>
                      <a:latin typeface="OPPOSans B" panose="00020600040101010101" pitchFamily="18" charset="-122"/>
                      <a:ea typeface="OPPOSans B" panose="00020600040101010101" pitchFamily="18" charset="-122"/>
                      <a:cs typeface="OPPOSans B" panose="00020600040101010101" pitchFamily="18" charset="-122"/>
                    </a:defRPr>
                  </a:lvl1pPr>
                </a:lstStyle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  <a:effectLst/>
                      <a:uLnTx/>
                      <a:uFillTx/>
                      <a:cs typeface="OPPOSans B" panose="00020600040101010101" pitchFamily="18" charset="-122"/>
                      <a:sym typeface="OPPOSans B" panose="00020600040101010101" pitchFamily="18" charset="-122"/>
                    </a:rPr>
                    <a:t>诞生</a:t>
                  </a:r>
                </a:p>
              </p:txBody>
            </p:sp>
            <p:cxnSp>
              <p:nvCxnSpPr>
                <p:cNvPr id="137" name="直接连接符 136">
                  <a:extLst>
                    <a:ext uri="{FF2B5EF4-FFF2-40B4-BE49-F238E27FC236}">
                      <a16:creationId xmlns:a16="http://schemas.microsoft.com/office/drawing/2014/main" id="{9FA75D3E-54B4-4892-8BA8-A4515C6FC94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1692004" y="1686572"/>
                  <a:ext cx="1348758" cy="1796081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38" name="组合 137">
                  <a:extLst>
                    <a:ext uri="{FF2B5EF4-FFF2-40B4-BE49-F238E27FC236}">
                      <a16:creationId xmlns:a16="http://schemas.microsoft.com/office/drawing/2014/main" id="{3030338C-0B7E-4024-9CF4-8E6A586D25F6}"/>
                    </a:ext>
                  </a:extLst>
                </p:cNvPr>
                <p:cNvGrpSpPr/>
                <p:nvPr/>
              </p:nvGrpSpPr>
              <p:grpSpPr>
                <a:xfrm>
                  <a:off x="345422" y="1918066"/>
                  <a:ext cx="1735339" cy="316424"/>
                  <a:chOff x="1140973" y="2120770"/>
                  <a:chExt cx="1735339" cy="316424"/>
                </a:xfrm>
              </p:grpSpPr>
              <p:cxnSp>
                <p:nvCxnSpPr>
                  <p:cNvPr id="187" name="直接连接符 186">
                    <a:extLst>
                      <a:ext uri="{FF2B5EF4-FFF2-40B4-BE49-F238E27FC236}">
                        <a16:creationId xmlns:a16="http://schemas.microsoft.com/office/drawing/2014/main" id="{1F7C856D-C23E-4490-930E-E9C0A0BC10E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508312" y="2437194"/>
                    <a:ext cx="1368000" cy="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88" name="文本框 187">
                    <a:extLst>
                      <a:ext uri="{FF2B5EF4-FFF2-40B4-BE49-F238E27FC236}">
                        <a16:creationId xmlns:a16="http://schemas.microsoft.com/office/drawing/2014/main" id="{14D51101-884E-4CB0-B2B5-FFCED7428FE1}"/>
                      </a:ext>
                    </a:extLst>
                  </p:cNvPr>
                  <p:cNvSpPr txBox="1"/>
                  <p:nvPr/>
                </p:nvSpPr>
                <p:spPr>
                  <a:xfrm>
                    <a:off x="1140973" y="2120770"/>
                    <a:ext cx="1614954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>
                    <a:defPPr>
                      <a:defRPr lang="zh-CN"/>
                    </a:defPPr>
                    <a:lvl1pPr marR="0" lvl="0" indent="0" fontAlgn="auto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kumimoji="0" sz="3200" b="0" i="0" u="none" strike="noStrike" cap="none" spc="0" normalizeH="0" baseline="0">
                        <a:ln>
                          <a:noFill/>
                        </a:ln>
                        <a:gradFill flip="none" rotWithShape="1">
                          <a:gsLst>
                            <a:gs pos="0">
                              <a:srgbClr val="28A5FF"/>
                            </a:gs>
                            <a:gs pos="100000">
                              <a:srgbClr val="005898"/>
                            </a:gs>
                          </a:gsLst>
                          <a:lin ang="2700000" scaled="1"/>
                          <a:tileRect/>
                        </a:gradFill>
                        <a:effectLst/>
                        <a:uLnTx/>
                        <a:uFillTx/>
                        <a:latin typeface="OPPOSans B" panose="00020600040101010101" pitchFamily="18" charset="-122"/>
                        <a:ea typeface="OPPOSans B" panose="00020600040101010101" pitchFamily="18" charset="-122"/>
                        <a:cs typeface="OPPOSans B" panose="00020600040101010101" pitchFamily="18" charset="-122"/>
                      </a:defRPr>
                    </a:lvl1pPr>
                  </a:lstStyle>
                  <a:p>
                    <a:pPr marL="0" marR="0" lvl="0" indent="0" algn="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lang="zh-CN" altLang="en-US" sz="1200" dirty="0">
                        <a:solidFill>
                          <a:schemeClr val="accent5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OPPOSans R" panose="00020600040101010101" pitchFamily="18" charset="-122"/>
                        <a:sym typeface="OPPOSans R" panose="00020600040101010101" pitchFamily="18" charset="-122"/>
                      </a:rPr>
                      <a:t>诞生地：法国巴黎</a:t>
                    </a:r>
                    <a:endParaRPr kumimoji="0" lang="zh-CN" alt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  <a:effectLst/>
                      <a:uLnTx/>
                      <a:uFillTx/>
                      <a:latin typeface="+mn-ea"/>
                      <a:ea typeface="+mn-ea"/>
                      <a:cs typeface="OPPOSans R" panose="00020600040101010101" pitchFamily="18" charset="-122"/>
                      <a:sym typeface="OPPOSans R" panose="00020600040101010101" pitchFamily="18" charset="-122"/>
                    </a:endParaRPr>
                  </a:p>
                </p:txBody>
              </p:sp>
            </p:grpSp>
            <p:grpSp>
              <p:nvGrpSpPr>
                <p:cNvPr id="139" name="组合 138">
                  <a:extLst>
                    <a:ext uri="{FF2B5EF4-FFF2-40B4-BE49-F238E27FC236}">
                      <a16:creationId xmlns:a16="http://schemas.microsoft.com/office/drawing/2014/main" id="{913C7B39-8C82-4596-BCF3-4F52E0AA3BE1}"/>
                    </a:ext>
                  </a:extLst>
                </p:cNvPr>
                <p:cNvGrpSpPr/>
                <p:nvPr/>
              </p:nvGrpSpPr>
              <p:grpSpPr>
                <a:xfrm>
                  <a:off x="2366383" y="2324129"/>
                  <a:ext cx="1368000" cy="258403"/>
                  <a:chOff x="3008022" y="2358661"/>
                  <a:chExt cx="1368000" cy="258403"/>
                </a:xfrm>
              </p:grpSpPr>
              <p:cxnSp>
                <p:nvCxnSpPr>
                  <p:cNvPr id="185" name="直接连接符 184">
                    <a:extLst>
                      <a:ext uri="{FF2B5EF4-FFF2-40B4-BE49-F238E27FC236}">
                        <a16:creationId xmlns:a16="http://schemas.microsoft.com/office/drawing/2014/main" id="{FD04BB2F-1A7F-4B40-9772-B02FA99E146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3008022" y="2617064"/>
                    <a:ext cx="1368000" cy="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86" name="文本框 185">
                    <a:extLst>
                      <a:ext uri="{FF2B5EF4-FFF2-40B4-BE49-F238E27FC236}">
                        <a16:creationId xmlns:a16="http://schemas.microsoft.com/office/drawing/2014/main" id="{16014364-DEAE-4FF6-9A04-49C01498DC97}"/>
                      </a:ext>
                    </a:extLst>
                  </p:cNvPr>
                  <p:cNvSpPr txBox="1"/>
                  <p:nvPr/>
                </p:nvSpPr>
                <p:spPr>
                  <a:xfrm>
                    <a:off x="3253132" y="2358661"/>
                    <a:ext cx="926123" cy="184666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>
                    <a:defPPr>
                      <a:defRPr lang="zh-CN"/>
                    </a:defPPr>
                    <a:lvl1pPr marR="0" lvl="0" indent="0" fontAlgn="auto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kumimoji="0" sz="3200" b="0" i="0" u="none" strike="noStrike" cap="none" spc="0" normalizeH="0" baseline="0">
                        <a:ln>
                          <a:noFill/>
                        </a:ln>
                        <a:gradFill flip="none" rotWithShape="1">
                          <a:gsLst>
                            <a:gs pos="0">
                              <a:srgbClr val="28A5FF"/>
                            </a:gs>
                            <a:gs pos="100000">
                              <a:srgbClr val="005898"/>
                            </a:gs>
                          </a:gsLst>
                          <a:lin ang="2700000" scaled="1"/>
                          <a:tileRect/>
                        </a:gradFill>
                        <a:effectLst/>
                        <a:uLnTx/>
                        <a:uFillTx/>
                        <a:latin typeface="OPPOSans B" panose="00020600040101010101" pitchFamily="18" charset="-122"/>
                        <a:ea typeface="OPPOSans B" panose="00020600040101010101" pitchFamily="18" charset="-122"/>
                        <a:cs typeface="OPPOSans B" panose="00020600040101010101" pitchFamily="18" charset="-122"/>
                      </a:defRPr>
                    </a:lvl1pPr>
                  </a:lstStyle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lang="zh-CN" altLang="en-US" sz="1200" dirty="0">
                        <a:solidFill>
                          <a:schemeClr val="accent5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OPPOSans R" panose="00020600040101010101" pitchFamily="18" charset="-122"/>
                        <a:sym typeface="OPPOSans R" panose="00020600040101010101" pitchFamily="18" charset="-122"/>
                      </a:rPr>
                      <a:t>家境一般</a:t>
                    </a:r>
                  </a:p>
                </p:txBody>
              </p:sp>
            </p:grpSp>
            <p:grpSp>
              <p:nvGrpSpPr>
                <p:cNvPr id="140" name="组合 139">
                  <a:extLst>
                    <a:ext uri="{FF2B5EF4-FFF2-40B4-BE49-F238E27FC236}">
                      <a16:creationId xmlns:a16="http://schemas.microsoft.com/office/drawing/2014/main" id="{D5587A25-4B3D-4C58-A9A7-09ADFF29EB9C}"/>
                    </a:ext>
                  </a:extLst>
                </p:cNvPr>
                <p:cNvGrpSpPr/>
                <p:nvPr/>
              </p:nvGrpSpPr>
              <p:grpSpPr>
                <a:xfrm>
                  <a:off x="4954711" y="1838455"/>
                  <a:ext cx="1352042" cy="273207"/>
                  <a:chOff x="4954711" y="1838455"/>
                  <a:chExt cx="1352042" cy="273207"/>
                </a:xfrm>
              </p:grpSpPr>
              <p:cxnSp>
                <p:nvCxnSpPr>
                  <p:cNvPr id="183" name="直接连接符 182">
                    <a:extLst>
                      <a:ext uri="{FF2B5EF4-FFF2-40B4-BE49-F238E27FC236}">
                        <a16:creationId xmlns:a16="http://schemas.microsoft.com/office/drawing/2014/main" id="{8D6CB079-FF1C-46C4-85F3-52877562BA6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4954711" y="2111662"/>
                    <a:ext cx="1260000" cy="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84" name="文本框 183">
                    <a:extLst>
                      <a:ext uri="{FF2B5EF4-FFF2-40B4-BE49-F238E27FC236}">
                        <a16:creationId xmlns:a16="http://schemas.microsoft.com/office/drawing/2014/main" id="{E5367542-B7A3-4E7B-BF8A-9E019B5D6694}"/>
                      </a:ext>
                    </a:extLst>
                  </p:cNvPr>
                  <p:cNvSpPr txBox="1"/>
                  <p:nvPr/>
                </p:nvSpPr>
                <p:spPr>
                  <a:xfrm>
                    <a:off x="5020563" y="1838455"/>
                    <a:ext cx="1286190" cy="184666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>
                    <a:defPPr>
                      <a:defRPr lang="zh-CN"/>
                    </a:defPPr>
                    <a:lvl1pPr marR="0" lvl="0" indent="0" fontAlgn="auto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kumimoji="0" sz="3200" b="0" i="0" u="none" strike="noStrike" cap="none" spc="0" normalizeH="0" baseline="0">
                        <a:ln>
                          <a:noFill/>
                        </a:ln>
                        <a:gradFill flip="none" rotWithShape="1">
                          <a:gsLst>
                            <a:gs pos="0">
                              <a:srgbClr val="28A5FF"/>
                            </a:gs>
                            <a:gs pos="100000">
                              <a:srgbClr val="005898"/>
                            </a:gs>
                          </a:gsLst>
                          <a:lin ang="2700000" scaled="1"/>
                          <a:tileRect/>
                        </a:gradFill>
                        <a:effectLst/>
                        <a:uLnTx/>
                        <a:uFillTx/>
                        <a:latin typeface="OPPOSans B" panose="00020600040101010101" pitchFamily="18" charset="-122"/>
                        <a:ea typeface="OPPOSans B" panose="00020600040101010101" pitchFamily="18" charset="-122"/>
                        <a:cs typeface="OPPOSans B" panose="00020600040101010101" pitchFamily="18" charset="-122"/>
                      </a:defRPr>
                    </a:lvl1pPr>
                  </a:lstStyle>
                  <a:p>
                    <a:pPr marL="0" marR="0" lvl="0" indent="0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lang="en-US" altLang="zh-CN" sz="1200" dirty="0">
                        <a:solidFill>
                          <a:schemeClr val="accent5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OPPOSans R" panose="00020600040101010101" pitchFamily="18" charset="-122"/>
                        <a:sym typeface="OPPOSans R" panose="00020600040101010101" pitchFamily="18" charset="-122"/>
                      </a:rPr>
                      <a:t>《</a:t>
                    </a:r>
                    <a:r>
                      <a:rPr lang="zh-CN" altLang="en-US" sz="1200" dirty="0">
                        <a:solidFill>
                          <a:schemeClr val="accent5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OPPOSans R" panose="00020600040101010101" pitchFamily="18" charset="-122"/>
                        <a:sym typeface="OPPOSans R" panose="00020600040101010101" pitchFamily="18" charset="-122"/>
                      </a:rPr>
                      <a:t>穿绿裙的女人</a:t>
                    </a:r>
                    <a:r>
                      <a:rPr lang="en-US" altLang="zh-CN" sz="1200" dirty="0">
                        <a:solidFill>
                          <a:schemeClr val="accent5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OPPOSans R" panose="00020600040101010101" pitchFamily="18" charset="-122"/>
                        <a:sym typeface="OPPOSans R" panose="00020600040101010101" pitchFamily="18" charset="-122"/>
                      </a:rPr>
                      <a:t>》</a:t>
                    </a:r>
                    <a:endParaRPr lang="zh-CN" altLang="en-US" sz="1200" dirty="0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  <a:latin typeface="+mn-ea"/>
                      <a:ea typeface="+mn-ea"/>
                      <a:cs typeface="OPPOSans R" panose="00020600040101010101" pitchFamily="18" charset="-122"/>
                      <a:sym typeface="OPPOSans R" panose="00020600040101010101" pitchFamily="18" charset="-122"/>
                    </a:endParaRPr>
                  </a:p>
                </p:txBody>
              </p:sp>
            </p:grpSp>
            <p:grpSp>
              <p:nvGrpSpPr>
                <p:cNvPr id="141" name="组合 140">
                  <a:extLst>
                    <a:ext uri="{FF2B5EF4-FFF2-40B4-BE49-F238E27FC236}">
                      <a16:creationId xmlns:a16="http://schemas.microsoft.com/office/drawing/2014/main" id="{9FDB302C-93C3-4A01-B7A8-07BD9D023A56}"/>
                    </a:ext>
                  </a:extLst>
                </p:cNvPr>
                <p:cNvGrpSpPr/>
                <p:nvPr/>
              </p:nvGrpSpPr>
              <p:grpSpPr>
                <a:xfrm>
                  <a:off x="3964608" y="2151181"/>
                  <a:ext cx="1369571" cy="457149"/>
                  <a:chOff x="3964608" y="2151181"/>
                  <a:chExt cx="1369571" cy="457149"/>
                </a:xfrm>
              </p:grpSpPr>
              <p:cxnSp>
                <p:nvCxnSpPr>
                  <p:cNvPr id="181" name="直接连接符 180">
                    <a:extLst>
                      <a:ext uri="{FF2B5EF4-FFF2-40B4-BE49-F238E27FC236}">
                        <a16:creationId xmlns:a16="http://schemas.microsoft.com/office/drawing/2014/main" id="{F284EBDC-0AEC-44DF-BFA5-AC1296AA96D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4074179" y="2608330"/>
                    <a:ext cx="1260000" cy="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82" name="文本框 181">
                    <a:extLst>
                      <a:ext uri="{FF2B5EF4-FFF2-40B4-BE49-F238E27FC236}">
                        <a16:creationId xmlns:a16="http://schemas.microsoft.com/office/drawing/2014/main" id="{5D685BDC-C52F-4379-B604-42D6E8E117C5}"/>
                      </a:ext>
                    </a:extLst>
                  </p:cNvPr>
                  <p:cNvSpPr txBox="1"/>
                  <p:nvPr/>
                </p:nvSpPr>
                <p:spPr>
                  <a:xfrm>
                    <a:off x="3964608" y="2151181"/>
                    <a:ext cx="1070039" cy="369332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>
                    <a:defPPr>
                      <a:defRPr lang="zh-CN"/>
                    </a:defPPr>
                    <a:lvl1pPr marR="0" lvl="0" indent="0" fontAlgn="auto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kumimoji="0" sz="3200" b="0" i="0" u="none" strike="noStrike" cap="none" spc="0" normalizeH="0" baseline="0">
                        <a:ln>
                          <a:noFill/>
                        </a:ln>
                        <a:gradFill flip="none" rotWithShape="1">
                          <a:gsLst>
                            <a:gs pos="0">
                              <a:srgbClr val="28A5FF"/>
                            </a:gs>
                            <a:gs pos="100000">
                              <a:srgbClr val="005898"/>
                            </a:gs>
                          </a:gsLst>
                          <a:lin ang="2700000" scaled="1"/>
                          <a:tileRect/>
                        </a:gradFill>
                        <a:effectLst/>
                        <a:uLnTx/>
                        <a:uFillTx/>
                        <a:latin typeface="OPPOSans B" panose="00020600040101010101" pitchFamily="18" charset="-122"/>
                        <a:ea typeface="OPPOSans B" panose="00020600040101010101" pitchFamily="18" charset="-122"/>
                        <a:cs typeface="OPPOSans B" panose="00020600040101010101" pitchFamily="18" charset="-122"/>
                      </a:defRPr>
                    </a:lvl1pPr>
                  </a:lstStyle>
                  <a:p>
                    <a:pPr>
                      <a:defRPr/>
                    </a:pPr>
                    <a:r>
                      <a:rPr lang="zh-CN" altLang="en-US" sz="1200" dirty="0">
                        <a:solidFill>
                          <a:schemeClr val="accent5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OPPOSans R" panose="00020600040101010101" pitchFamily="18" charset="-122"/>
                        <a:sym typeface="OPPOSans R" panose="00020600040101010101" pitchFamily="18" charset="-122"/>
                      </a:rPr>
                      <a:t>与卡米尔步入</a:t>
                    </a:r>
                    <a:endParaRPr lang="en-US" altLang="zh-CN" sz="1200" dirty="0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  <a:latin typeface="+mn-ea"/>
                      <a:ea typeface="+mn-ea"/>
                      <a:cs typeface="OPPOSans R" panose="00020600040101010101" pitchFamily="18" charset="-122"/>
                      <a:sym typeface="OPPOSans R" panose="00020600040101010101" pitchFamily="18" charset="-122"/>
                    </a:endParaRPr>
                  </a:p>
                  <a:p>
                    <a:pPr>
                      <a:defRPr/>
                    </a:pPr>
                    <a:r>
                      <a:rPr lang="zh-CN" altLang="en-US" sz="1200" dirty="0">
                        <a:solidFill>
                          <a:schemeClr val="accent5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OPPOSans R" panose="00020600040101010101" pitchFamily="18" charset="-122"/>
                        <a:sym typeface="OPPOSans R" panose="00020600040101010101" pitchFamily="18" charset="-122"/>
                      </a:rPr>
                      <a:t>婚姻殿堂</a:t>
                    </a:r>
                  </a:p>
                </p:txBody>
              </p:sp>
            </p:grpSp>
            <p:sp>
              <p:nvSpPr>
                <p:cNvPr id="142" name="文本框 141">
                  <a:extLst>
                    <a:ext uri="{FF2B5EF4-FFF2-40B4-BE49-F238E27FC236}">
                      <a16:creationId xmlns:a16="http://schemas.microsoft.com/office/drawing/2014/main" id="{857C1775-DC52-4D23-8EAD-971DA2C8FDBE}"/>
                    </a:ext>
                  </a:extLst>
                </p:cNvPr>
                <p:cNvSpPr txBox="1"/>
                <p:nvPr/>
              </p:nvSpPr>
              <p:spPr>
                <a:xfrm>
                  <a:off x="1637035" y="5713217"/>
                  <a:ext cx="1519835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R="0" lvl="0" indent="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kumimoji="0" sz="3200" b="0" i="0" u="none" strike="noStrike" cap="none" spc="0" normalizeH="0" baseline="0">
                      <a:ln>
                        <a:noFill/>
                      </a:ln>
                      <a:gradFill flip="none" rotWithShape="1">
                        <a:gsLst>
                          <a:gs pos="0">
                            <a:srgbClr val="28A5FF"/>
                          </a:gs>
                          <a:gs pos="100000">
                            <a:srgbClr val="005898"/>
                          </a:gs>
                        </a:gsLst>
                        <a:lin ang="2700000" scaled="1"/>
                        <a:tileRect/>
                      </a:gradFill>
                      <a:effectLst/>
                      <a:uLnTx/>
                      <a:uFillTx/>
                      <a:latin typeface="OPPOSans B" panose="00020600040101010101" pitchFamily="18" charset="-122"/>
                      <a:ea typeface="OPPOSans B" panose="00020600040101010101" pitchFamily="18" charset="-122"/>
                      <a:cs typeface="OPPOSans B" panose="00020600040101010101" pitchFamily="18" charset="-122"/>
                    </a:defRPr>
                  </a:lvl1pPr>
                </a:lstStyle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  <a:effectLst/>
                      <a:uLnTx/>
                      <a:uFillTx/>
                      <a:cs typeface="OPPOSans B" panose="00020600040101010101" pitchFamily="18" charset="-122"/>
                      <a:sym typeface="OPPOSans B" panose="00020600040101010101" pitchFamily="18" charset="-122"/>
                    </a:rPr>
                    <a:t>少年时期</a:t>
                  </a:r>
                </a:p>
              </p:txBody>
            </p:sp>
            <p:cxnSp>
              <p:nvCxnSpPr>
                <p:cNvPr id="143" name="直接连接符 142">
                  <a:extLst>
                    <a:ext uri="{FF2B5EF4-FFF2-40B4-BE49-F238E27FC236}">
                      <a16:creationId xmlns:a16="http://schemas.microsoft.com/office/drawing/2014/main" id="{F92D85E1-D93D-43DB-951F-1B9EC7588B7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079154" y="3906245"/>
                  <a:ext cx="1224000" cy="1629945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44" name="组合 143">
                  <a:extLst>
                    <a:ext uri="{FF2B5EF4-FFF2-40B4-BE49-F238E27FC236}">
                      <a16:creationId xmlns:a16="http://schemas.microsoft.com/office/drawing/2014/main" id="{7F9096C4-945F-448D-BB98-FD64B260BCA3}"/>
                    </a:ext>
                  </a:extLst>
                </p:cNvPr>
                <p:cNvGrpSpPr/>
                <p:nvPr/>
              </p:nvGrpSpPr>
              <p:grpSpPr>
                <a:xfrm>
                  <a:off x="2250850" y="4360643"/>
                  <a:ext cx="1368000" cy="424561"/>
                  <a:chOff x="2250850" y="4360643"/>
                  <a:chExt cx="1368000" cy="424561"/>
                </a:xfrm>
              </p:grpSpPr>
              <p:cxnSp>
                <p:nvCxnSpPr>
                  <p:cNvPr id="179" name="直接连接符 178">
                    <a:extLst>
                      <a:ext uri="{FF2B5EF4-FFF2-40B4-BE49-F238E27FC236}">
                        <a16:creationId xmlns:a16="http://schemas.microsoft.com/office/drawing/2014/main" id="{BD354487-5CB2-4BAC-B53E-7524EB99D63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50850" y="4785204"/>
                    <a:ext cx="1368000" cy="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80" name="文本框 179">
                    <a:extLst>
                      <a:ext uri="{FF2B5EF4-FFF2-40B4-BE49-F238E27FC236}">
                        <a16:creationId xmlns:a16="http://schemas.microsoft.com/office/drawing/2014/main" id="{1CEEDF87-121A-485B-B85F-0EE957439A9E}"/>
                      </a:ext>
                    </a:extLst>
                  </p:cNvPr>
                  <p:cNvSpPr txBox="1"/>
                  <p:nvPr/>
                </p:nvSpPr>
                <p:spPr>
                  <a:xfrm flipH="1">
                    <a:off x="2542443" y="4360643"/>
                    <a:ext cx="1063108" cy="369332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>
                    <a:defPPr>
                      <a:defRPr lang="zh-CN"/>
                    </a:defPPr>
                    <a:lvl1pPr marR="0" lvl="0" indent="0" fontAlgn="auto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kumimoji="0" sz="3200" b="0" i="0" u="none" strike="noStrike" cap="none" spc="0" normalizeH="0" baseline="0">
                        <a:ln>
                          <a:noFill/>
                        </a:ln>
                        <a:gradFill flip="none" rotWithShape="1">
                          <a:gsLst>
                            <a:gs pos="0">
                              <a:srgbClr val="28A5FF"/>
                            </a:gs>
                            <a:gs pos="100000">
                              <a:srgbClr val="005898"/>
                            </a:gs>
                          </a:gsLst>
                          <a:lin ang="2700000" scaled="1"/>
                          <a:tileRect/>
                        </a:gradFill>
                        <a:effectLst/>
                        <a:uLnTx/>
                        <a:uFillTx/>
                        <a:latin typeface="OPPOSans B" panose="00020600040101010101" pitchFamily="18" charset="-122"/>
                        <a:ea typeface="OPPOSans B" panose="00020600040101010101" pitchFamily="18" charset="-122"/>
                        <a:cs typeface="OPPOSans B" panose="00020600040101010101" pitchFamily="18" charset="-122"/>
                      </a:defRPr>
                    </a:lvl1pPr>
                  </a:lstStyle>
                  <a:p>
                    <a:pPr>
                      <a:defRPr/>
                    </a:pPr>
                    <a:r>
                      <a:rPr lang="zh-CN" altLang="en-US" sz="1200" dirty="0">
                        <a:solidFill>
                          <a:schemeClr val="accent5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OPPOSans R" panose="00020600040101010101" pitchFamily="18" charset="-122"/>
                        <a:sym typeface="OPPOSans R" panose="00020600040101010101" pitchFamily="18" charset="-122"/>
                      </a:rPr>
                      <a:t>遇到欧仁</a:t>
                    </a:r>
                    <a:r>
                      <a:rPr lang="en-US" altLang="zh-CN" sz="1200" dirty="0">
                        <a:solidFill>
                          <a:schemeClr val="accent5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OPPOSans R" panose="00020600040101010101" pitchFamily="18" charset="-122"/>
                        <a:sym typeface="OPPOSans R" panose="00020600040101010101" pitchFamily="18" charset="-122"/>
                      </a:rPr>
                      <a:t>·</a:t>
                    </a:r>
                    <a:r>
                      <a:rPr lang="zh-CN" altLang="en-US" sz="1200" dirty="0">
                        <a:solidFill>
                          <a:schemeClr val="accent5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OPPOSans R" panose="00020600040101010101" pitchFamily="18" charset="-122"/>
                        <a:sym typeface="OPPOSans R" panose="00020600040101010101" pitchFamily="18" charset="-122"/>
                      </a:rPr>
                      <a:t>不丹学习户外绘画</a:t>
                    </a:r>
                  </a:p>
                </p:txBody>
              </p:sp>
            </p:grpSp>
            <p:grpSp>
              <p:nvGrpSpPr>
                <p:cNvPr id="145" name="组合 144">
                  <a:extLst>
                    <a:ext uri="{FF2B5EF4-FFF2-40B4-BE49-F238E27FC236}">
                      <a16:creationId xmlns:a16="http://schemas.microsoft.com/office/drawing/2014/main" id="{C37EBBF9-DA1C-4015-869D-0225D74C663F}"/>
                    </a:ext>
                  </a:extLst>
                </p:cNvPr>
                <p:cNvGrpSpPr/>
                <p:nvPr/>
              </p:nvGrpSpPr>
              <p:grpSpPr>
                <a:xfrm>
                  <a:off x="1808611" y="4982180"/>
                  <a:ext cx="1368000" cy="421396"/>
                  <a:chOff x="1808611" y="4982180"/>
                  <a:chExt cx="1368000" cy="421396"/>
                </a:xfrm>
              </p:grpSpPr>
              <p:cxnSp>
                <p:nvCxnSpPr>
                  <p:cNvPr id="177" name="直接连接符 176">
                    <a:extLst>
                      <a:ext uri="{FF2B5EF4-FFF2-40B4-BE49-F238E27FC236}">
                        <a16:creationId xmlns:a16="http://schemas.microsoft.com/office/drawing/2014/main" id="{1D720878-9CC9-4E42-AE58-F6ECB56FE2F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808611" y="5403576"/>
                    <a:ext cx="1368000" cy="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78" name="文本框 177">
                    <a:extLst>
                      <a:ext uri="{FF2B5EF4-FFF2-40B4-BE49-F238E27FC236}">
                        <a16:creationId xmlns:a16="http://schemas.microsoft.com/office/drawing/2014/main" id="{5EA47366-14D7-4337-8736-22373FCB79B4}"/>
                      </a:ext>
                    </a:extLst>
                  </p:cNvPr>
                  <p:cNvSpPr txBox="1"/>
                  <p:nvPr/>
                </p:nvSpPr>
                <p:spPr>
                  <a:xfrm flipH="1">
                    <a:off x="1843598" y="4982180"/>
                    <a:ext cx="1095696" cy="369332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>
                    <a:defPPr>
                      <a:defRPr lang="zh-CN"/>
                    </a:defPPr>
                    <a:lvl1pPr marR="0" lvl="0" indent="0" fontAlgn="auto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kumimoji="0" sz="3200" b="0" i="0" u="none" strike="noStrike" cap="none" spc="0" normalizeH="0" baseline="0">
                        <a:ln>
                          <a:noFill/>
                        </a:ln>
                        <a:gradFill flip="none" rotWithShape="1">
                          <a:gsLst>
                            <a:gs pos="0">
                              <a:srgbClr val="28A5FF"/>
                            </a:gs>
                            <a:gs pos="100000">
                              <a:srgbClr val="005898"/>
                            </a:gs>
                          </a:gsLst>
                          <a:lin ang="2700000" scaled="1"/>
                          <a:tileRect/>
                        </a:gradFill>
                        <a:effectLst/>
                        <a:uLnTx/>
                        <a:uFillTx/>
                        <a:latin typeface="OPPOSans B" panose="00020600040101010101" pitchFamily="18" charset="-122"/>
                        <a:ea typeface="OPPOSans B" panose="00020600040101010101" pitchFamily="18" charset="-122"/>
                        <a:cs typeface="OPPOSans B" panose="00020600040101010101" pitchFamily="18" charset="-122"/>
                      </a:defRPr>
                    </a:lvl1pPr>
                  </a:lstStyle>
                  <a:p>
                    <a:pPr marL="0" marR="0" lvl="0" indent="0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zh-CN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5">
                            <a:lumMod val="75000"/>
                            <a:lumOff val="25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OPPOSans R" panose="00020600040101010101" pitchFamily="18" charset="-122"/>
                        <a:sym typeface="OPPOSans R" panose="00020600040101010101" pitchFamily="18" charset="-122"/>
                      </a:rPr>
                      <a:t>在当地凭借</a:t>
                    </a:r>
                    <a:endParaRPr kumimoji="0" lang="en-US" altLang="zh-CN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  <a:effectLst/>
                      <a:uLnTx/>
                      <a:uFillTx/>
                      <a:latin typeface="+mn-ea"/>
                      <a:ea typeface="+mn-ea"/>
                      <a:cs typeface="OPPOSans R" panose="00020600040101010101" pitchFamily="18" charset="-122"/>
                      <a:sym typeface="OPPOSans R" panose="00020600040101010101" pitchFamily="18" charset="-122"/>
                    </a:endParaRPr>
                  </a:p>
                  <a:p>
                    <a:pPr marL="0" marR="0" lvl="0" indent="0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zh-CN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5">
                            <a:lumMod val="75000"/>
                            <a:lumOff val="25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OPPOSans R" panose="00020600040101010101" pitchFamily="18" charset="-122"/>
                        <a:sym typeface="OPPOSans R" panose="00020600040101010101" pitchFamily="18" charset="-122"/>
                      </a:rPr>
                      <a:t>木炭画小有名气</a:t>
                    </a:r>
                  </a:p>
                </p:txBody>
              </p:sp>
            </p:grpSp>
            <p:sp>
              <p:nvSpPr>
                <p:cNvPr id="146" name="文本框 145">
                  <a:extLst>
                    <a:ext uri="{FF2B5EF4-FFF2-40B4-BE49-F238E27FC236}">
                      <a16:creationId xmlns:a16="http://schemas.microsoft.com/office/drawing/2014/main" id="{A2288BC4-D6FF-49C3-9834-7F3FB7B585C4}"/>
                    </a:ext>
                  </a:extLst>
                </p:cNvPr>
                <p:cNvSpPr txBox="1"/>
                <p:nvPr/>
              </p:nvSpPr>
              <p:spPr>
                <a:xfrm>
                  <a:off x="4298143" y="5713217"/>
                  <a:ext cx="1519835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R="0" lvl="0" indent="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kumimoji="0" sz="3200" b="0" i="0" u="none" strike="noStrike" cap="none" spc="0" normalizeH="0" baseline="0">
                      <a:ln>
                        <a:noFill/>
                      </a:ln>
                      <a:gradFill flip="none" rotWithShape="1">
                        <a:gsLst>
                          <a:gs pos="0">
                            <a:srgbClr val="28A5FF"/>
                          </a:gs>
                          <a:gs pos="100000">
                            <a:srgbClr val="005898"/>
                          </a:gs>
                        </a:gsLst>
                        <a:lin ang="2700000" scaled="1"/>
                        <a:tileRect/>
                      </a:gradFill>
                      <a:effectLst/>
                      <a:uLnTx/>
                      <a:uFillTx/>
                      <a:latin typeface="OPPOSans B" panose="00020600040101010101" pitchFamily="18" charset="-122"/>
                      <a:ea typeface="OPPOSans B" panose="00020600040101010101" pitchFamily="18" charset="-122"/>
                      <a:cs typeface="OPPOSans B" panose="00020600040101010101" pitchFamily="18" charset="-122"/>
                    </a:defRPr>
                  </a:lvl1pPr>
                </a:lstStyle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  <a:effectLst/>
                      <a:uLnTx/>
                      <a:uFillTx/>
                      <a:cs typeface="OPPOSans B" panose="00020600040101010101" pitchFamily="18" charset="-122"/>
                      <a:sym typeface="OPPOSans B" panose="00020600040101010101" pitchFamily="18" charset="-122"/>
                    </a:rPr>
                    <a:t>中年时期</a:t>
                  </a:r>
                </a:p>
              </p:txBody>
            </p:sp>
            <p:cxnSp>
              <p:nvCxnSpPr>
                <p:cNvPr id="147" name="直接连接符 146">
                  <a:extLst>
                    <a:ext uri="{FF2B5EF4-FFF2-40B4-BE49-F238E27FC236}">
                      <a16:creationId xmlns:a16="http://schemas.microsoft.com/office/drawing/2014/main" id="{E35C6772-7A94-4643-9CE2-D8A7792A79C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567159" y="3946584"/>
                  <a:ext cx="1288793" cy="1716226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48" name="组合 147">
                  <a:extLst>
                    <a:ext uri="{FF2B5EF4-FFF2-40B4-BE49-F238E27FC236}">
                      <a16:creationId xmlns:a16="http://schemas.microsoft.com/office/drawing/2014/main" id="{6CC10A42-9DEF-47DB-99D1-ADAB0705B518}"/>
                    </a:ext>
                  </a:extLst>
                </p:cNvPr>
                <p:cNvGrpSpPr/>
                <p:nvPr/>
              </p:nvGrpSpPr>
              <p:grpSpPr>
                <a:xfrm>
                  <a:off x="5266728" y="4315646"/>
                  <a:ext cx="1095066" cy="288922"/>
                  <a:chOff x="5266728" y="4315646"/>
                  <a:chExt cx="1095066" cy="288922"/>
                </a:xfrm>
              </p:grpSpPr>
              <p:sp>
                <p:nvSpPr>
                  <p:cNvPr id="175" name="文本框 174">
                    <a:extLst>
                      <a:ext uri="{FF2B5EF4-FFF2-40B4-BE49-F238E27FC236}">
                        <a16:creationId xmlns:a16="http://schemas.microsoft.com/office/drawing/2014/main" id="{EEA02F12-DE70-43E0-8D01-C1C2DE119BB6}"/>
                      </a:ext>
                    </a:extLst>
                  </p:cNvPr>
                  <p:cNvSpPr txBox="1"/>
                  <p:nvPr/>
                </p:nvSpPr>
                <p:spPr>
                  <a:xfrm flipH="1">
                    <a:off x="5266728" y="4315646"/>
                    <a:ext cx="1052513" cy="184666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>
                    <a:defPPr>
                      <a:defRPr lang="zh-CN"/>
                    </a:defPPr>
                    <a:lvl1pPr marR="0" lvl="0" indent="0" fontAlgn="auto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kumimoji="0" sz="3200" b="0" i="0" u="none" strike="noStrike" cap="none" spc="0" normalizeH="0" baseline="0">
                        <a:ln>
                          <a:noFill/>
                        </a:ln>
                        <a:gradFill flip="none" rotWithShape="1">
                          <a:gsLst>
                            <a:gs pos="0">
                              <a:srgbClr val="28A5FF"/>
                            </a:gs>
                            <a:gs pos="100000">
                              <a:srgbClr val="005898"/>
                            </a:gs>
                          </a:gsLst>
                          <a:lin ang="2700000" scaled="1"/>
                          <a:tileRect/>
                        </a:gradFill>
                        <a:effectLst/>
                        <a:uLnTx/>
                        <a:uFillTx/>
                        <a:latin typeface="OPPOSans B" panose="00020600040101010101" pitchFamily="18" charset="-122"/>
                        <a:ea typeface="OPPOSans B" panose="00020600040101010101" pitchFamily="18" charset="-122"/>
                        <a:cs typeface="OPPOSans B" panose="00020600040101010101" pitchFamily="18" charset="-122"/>
                      </a:defRPr>
                    </a:lvl1pPr>
                  </a:lstStyle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lang="en-US" altLang="zh-CN" sz="1200" dirty="0">
                        <a:solidFill>
                          <a:schemeClr val="accent5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OPPOSans R" panose="00020600040101010101" pitchFamily="18" charset="-122"/>
                        <a:sym typeface="OPPOSans R" panose="00020600040101010101" pitchFamily="18" charset="-122"/>
                      </a:rPr>
                      <a:t>《</a:t>
                    </a:r>
                    <a:r>
                      <a:rPr lang="zh-CN" altLang="en-US" sz="1200" dirty="0">
                        <a:solidFill>
                          <a:schemeClr val="accent5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OPPOSans R" panose="00020600040101010101" pitchFamily="18" charset="-122"/>
                        <a:sym typeface="OPPOSans R" panose="00020600040101010101" pitchFamily="18" charset="-122"/>
                      </a:rPr>
                      <a:t>日出</a:t>
                    </a:r>
                    <a:r>
                      <a:rPr lang="en-US" altLang="zh-CN" sz="1200" dirty="0">
                        <a:solidFill>
                          <a:schemeClr val="accent5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OPPOSans R" panose="00020600040101010101" pitchFamily="18" charset="-122"/>
                        <a:sym typeface="OPPOSans R" panose="00020600040101010101" pitchFamily="18" charset="-122"/>
                      </a:rPr>
                      <a:t>·</a:t>
                    </a:r>
                    <a:r>
                      <a:rPr lang="zh-CN" altLang="en-US" sz="1200" dirty="0">
                        <a:solidFill>
                          <a:schemeClr val="accent5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OPPOSans R" panose="00020600040101010101" pitchFamily="18" charset="-122"/>
                        <a:sym typeface="OPPOSans R" panose="00020600040101010101" pitchFamily="18" charset="-122"/>
                      </a:rPr>
                      <a:t>印象</a:t>
                    </a:r>
                    <a:r>
                      <a:rPr lang="en-US" altLang="zh-CN" sz="1200" dirty="0">
                        <a:solidFill>
                          <a:schemeClr val="accent5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OPPOSans R" panose="00020600040101010101" pitchFamily="18" charset="-122"/>
                        <a:sym typeface="OPPOSans R" panose="00020600040101010101" pitchFamily="18" charset="-122"/>
                      </a:rPr>
                      <a:t>》</a:t>
                    </a:r>
                    <a:endParaRPr lang="zh-CN" altLang="en-US" sz="1200" dirty="0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  <a:latin typeface="+mn-ea"/>
                      <a:ea typeface="+mn-ea"/>
                      <a:cs typeface="OPPOSans R" panose="00020600040101010101" pitchFamily="18" charset="-122"/>
                      <a:sym typeface="OPPOSans R" panose="00020600040101010101" pitchFamily="18" charset="-122"/>
                    </a:endParaRPr>
                  </a:p>
                </p:txBody>
              </p:sp>
              <p:cxnSp>
                <p:nvCxnSpPr>
                  <p:cNvPr id="176" name="直接连接符 175">
                    <a:extLst>
                      <a:ext uri="{FF2B5EF4-FFF2-40B4-BE49-F238E27FC236}">
                        <a16:creationId xmlns:a16="http://schemas.microsoft.com/office/drawing/2014/main" id="{32414326-2F44-4BBB-835E-ACAFFD9CA9D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353794" y="4604568"/>
                    <a:ext cx="1008000" cy="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9" name="组合 148">
                  <a:extLst>
                    <a:ext uri="{FF2B5EF4-FFF2-40B4-BE49-F238E27FC236}">
                      <a16:creationId xmlns:a16="http://schemas.microsoft.com/office/drawing/2014/main" id="{C07B13A8-A7FF-4C58-A976-76A839BA87CA}"/>
                    </a:ext>
                  </a:extLst>
                </p:cNvPr>
                <p:cNvGrpSpPr/>
                <p:nvPr/>
              </p:nvGrpSpPr>
              <p:grpSpPr>
                <a:xfrm>
                  <a:off x="6402984" y="4312057"/>
                  <a:ext cx="1490873" cy="258020"/>
                  <a:chOff x="6402984" y="4312057"/>
                  <a:chExt cx="1490873" cy="258020"/>
                </a:xfrm>
              </p:grpSpPr>
              <p:cxnSp>
                <p:nvCxnSpPr>
                  <p:cNvPr id="173" name="直接连接符 172">
                    <a:extLst>
                      <a:ext uri="{FF2B5EF4-FFF2-40B4-BE49-F238E27FC236}">
                        <a16:creationId xmlns:a16="http://schemas.microsoft.com/office/drawing/2014/main" id="{E8320E8F-FAFE-4358-A252-E8B22D9BB11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402984" y="4570077"/>
                    <a:ext cx="1260000" cy="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74" name="文本框 173">
                    <a:extLst>
                      <a:ext uri="{FF2B5EF4-FFF2-40B4-BE49-F238E27FC236}">
                        <a16:creationId xmlns:a16="http://schemas.microsoft.com/office/drawing/2014/main" id="{9A215400-D863-4D23-B86C-FDDF842F4C58}"/>
                      </a:ext>
                    </a:extLst>
                  </p:cNvPr>
                  <p:cNvSpPr txBox="1"/>
                  <p:nvPr/>
                </p:nvSpPr>
                <p:spPr>
                  <a:xfrm flipH="1">
                    <a:off x="6651186" y="4312057"/>
                    <a:ext cx="1242671" cy="184666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>
                    <a:defPPr>
                      <a:defRPr lang="zh-CN"/>
                    </a:defPPr>
                    <a:lvl1pPr marR="0" lvl="0" indent="0" fontAlgn="auto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kumimoji="0" sz="3200" b="0" i="0" u="none" strike="noStrike" cap="none" spc="0" normalizeH="0" baseline="0">
                        <a:ln>
                          <a:noFill/>
                        </a:ln>
                        <a:gradFill flip="none" rotWithShape="1">
                          <a:gsLst>
                            <a:gs pos="0">
                              <a:srgbClr val="28A5FF"/>
                            </a:gs>
                            <a:gs pos="100000">
                              <a:srgbClr val="005898"/>
                            </a:gs>
                          </a:gsLst>
                          <a:lin ang="2700000" scaled="1"/>
                          <a:tileRect/>
                        </a:gradFill>
                        <a:effectLst/>
                        <a:uLnTx/>
                        <a:uFillTx/>
                        <a:latin typeface="OPPOSans B" panose="00020600040101010101" pitchFamily="18" charset="-122"/>
                        <a:ea typeface="OPPOSans B" panose="00020600040101010101" pitchFamily="18" charset="-122"/>
                        <a:cs typeface="OPPOSans B" panose="00020600040101010101" pitchFamily="18" charset="-122"/>
                      </a:defRPr>
                    </a:lvl1pPr>
                  </a:lstStyle>
                  <a:p>
                    <a:pPr>
                      <a:defRPr/>
                    </a:pPr>
                    <a:r>
                      <a:rPr lang="en-US" altLang="zh-CN" sz="1200" dirty="0">
                        <a:solidFill>
                          <a:schemeClr val="accent5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OPPOSans R" panose="00020600040101010101" pitchFamily="18" charset="-122"/>
                        <a:sym typeface="OPPOSans R" panose="00020600040101010101" pitchFamily="18" charset="-122"/>
                      </a:rPr>
                      <a:t>《</a:t>
                    </a:r>
                    <a:r>
                      <a:rPr lang="zh-CN" altLang="en-US" sz="1200" dirty="0">
                        <a:solidFill>
                          <a:schemeClr val="accent5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OPPOSans R" panose="00020600040101010101" pitchFamily="18" charset="-122"/>
                        <a:sym typeface="OPPOSans R" panose="00020600040101010101" pitchFamily="18" charset="-122"/>
                      </a:rPr>
                      <a:t>撑阳伞的女人</a:t>
                    </a:r>
                    <a:r>
                      <a:rPr lang="en-US" altLang="zh-CN" sz="1200" dirty="0">
                        <a:solidFill>
                          <a:schemeClr val="accent5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OPPOSans R" panose="00020600040101010101" pitchFamily="18" charset="-122"/>
                        <a:sym typeface="OPPOSans R" panose="00020600040101010101" pitchFamily="18" charset="-122"/>
                      </a:rPr>
                      <a:t>》</a:t>
                    </a:r>
                    <a:endParaRPr lang="zh-CN" altLang="en-US" sz="1200" dirty="0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  <a:latin typeface="+mn-ea"/>
                      <a:ea typeface="+mn-ea"/>
                      <a:cs typeface="OPPOSans R" panose="00020600040101010101" pitchFamily="18" charset="-122"/>
                      <a:sym typeface="OPPOSans R" panose="00020600040101010101" pitchFamily="18" charset="-122"/>
                    </a:endParaRPr>
                  </a:p>
                </p:txBody>
              </p:sp>
            </p:grpSp>
            <p:grpSp>
              <p:nvGrpSpPr>
                <p:cNvPr id="150" name="组合 149">
                  <a:extLst>
                    <a:ext uri="{FF2B5EF4-FFF2-40B4-BE49-F238E27FC236}">
                      <a16:creationId xmlns:a16="http://schemas.microsoft.com/office/drawing/2014/main" id="{15879C3B-C97A-45C1-9E3F-2F0B6ACBD16F}"/>
                    </a:ext>
                  </a:extLst>
                </p:cNvPr>
                <p:cNvGrpSpPr/>
                <p:nvPr/>
              </p:nvGrpSpPr>
              <p:grpSpPr>
                <a:xfrm>
                  <a:off x="4902359" y="4782244"/>
                  <a:ext cx="1165832" cy="274333"/>
                  <a:chOff x="4902359" y="4782244"/>
                  <a:chExt cx="1165832" cy="274333"/>
                </a:xfrm>
              </p:grpSpPr>
              <p:cxnSp>
                <p:nvCxnSpPr>
                  <p:cNvPr id="171" name="直接连接符 170">
                    <a:extLst>
                      <a:ext uri="{FF2B5EF4-FFF2-40B4-BE49-F238E27FC236}">
                        <a16:creationId xmlns:a16="http://schemas.microsoft.com/office/drawing/2014/main" id="{B73EB774-CA85-4B7D-8587-16502ECA579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013938" y="5056577"/>
                    <a:ext cx="1008000" cy="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72" name="文本框 171">
                    <a:extLst>
                      <a:ext uri="{FF2B5EF4-FFF2-40B4-BE49-F238E27FC236}">
                        <a16:creationId xmlns:a16="http://schemas.microsoft.com/office/drawing/2014/main" id="{95AEAF43-E7C2-4890-B154-BD88AC9D2FCB}"/>
                      </a:ext>
                    </a:extLst>
                  </p:cNvPr>
                  <p:cNvSpPr txBox="1"/>
                  <p:nvPr/>
                </p:nvSpPr>
                <p:spPr>
                  <a:xfrm flipH="1">
                    <a:off x="4902359" y="4782244"/>
                    <a:ext cx="1165832" cy="184666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>
                    <a:defPPr>
                      <a:defRPr lang="zh-CN"/>
                    </a:defPPr>
                    <a:lvl1pPr marR="0" lvl="0" indent="0" fontAlgn="auto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kumimoji="0" sz="3200" b="0" i="0" u="none" strike="noStrike" cap="none" spc="0" normalizeH="0" baseline="0">
                        <a:ln>
                          <a:noFill/>
                        </a:ln>
                        <a:gradFill flip="none" rotWithShape="1">
                          <a:gsLst>
                            <a:gs pos="0">
                              <a:srgbClr val="28A5FF"/>
                            </a:gs>
                            <a:gs pos="100000">
                              <a:srgbClr val="005898"/>
                            </a:gs>
                          </a:gsLst>
                          <a:lin ang="2700000" scaled="1"/>
                          <a:tileRect/>
                        </a:gradFill>
                        <a:effectLst/>
                        <a:uLnTx/>
                        <a:uFillTx/>
                        <a:latin typeface="OPPOSans B" panose="00020600040101010101" pitchFamily="18" charset="-122"/>
                        <a:ea typeface="OPPOSans B" panose="00020600040101010101" pitchFamily="18" charset="-122"/>
                        <a:cs typeface="OPPOSans B" panose="00020600040101010101" pitchFamily="18" charset="-122"/>
                      </a:defRPr>
                    </a:lvl1pPr>
                  </a:lstStyle>
                  <a:p>
                    <a:pPr>
                      <a:defRPr/>
                    </a:pPr>
                    <a:r>
                      <a:rPr lang="zh-CN" altLang="en-US" sz="1200" dirty="0">
                        <a:solidFill>
                          <a:schemeClr val="accent5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OPPOSans R" panose="00020600040101010101" pitchFamily="18" charset="-122"/>
                        <a:sym typeface="OPPOSans R" panose="00020600040101010101" pitchFamily="18" charset="-122"/>
                      </a:rPr>
                      <a:t>妻子卡米尔去世</a:t>
                    </a:r>
                  </a:p>
                </p:txBody>
              </p:sp>
            </p:grpSp>
            <p:grpSp>
              <p:nvGrpSpPr>
                <p:cNvPr id="151" name="组合 150">
                  <a:extLst>
                    <a:ext uri="{FF2B5EF4-FFF2-40B4-BE49-F238E27FC236}">
                      <a16:creationId xmlns:a16="http://schemas.microsoft.com/office/drawing/2014/main" id="{4D338CC4-DD92-441F-AE48-ED644A1D628E}"/>
                    </a:ext>
                  </a:extLst>
                </p:cNvPr>
                <p:cNvGrpSpPr/>
                <p:nvPr/>
              </p:nvGrpSpPr>
              <p:grpSpPr>
                <a:xfrm>
                  <a:off x="5731794" y="5179912"/>
                  <a:ext cx="1678061" cy="268671"/>
                  <a:chOff x="5731794" y="5179912"/>
                  <a:chExt cx="1678061" cy="268671"/>
                </a:xfrm>
              </p:grpSpPr>
              <p:cxnSp>
                <p:nvCxnSpPr>
                  <p:cNvPr id="169" name="直接连接符 168">
                    <a:extLst>
                      <a:ext uri="{FF2B5EF4-FFF2-40B4-BE49-F238E27FC236}">
                        <a16:creationId xmlns:a16="http://schemas.microsoft.com/office/drawing/2014/main" id="{93CB2E26-F9CC-4390-83F2-9F17FC4CC87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731794" y="5448583"/>
                    <a:ext cx="1260000" cy="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70" name="文本框 169">
                    <a:extLst>
                      <a:ext uri="{FF2B5EF4-FFF2-40B4-BE49-F238E27FC236}">
                        <a16:creationId xmlns:a16="http://schemas.microsoft.com/office/drawing/2014/main" id="{9DC2F0BC-AE66-4354-ADB6-9D6216FF1578}"/>
                      </a:ext>
                    </a:extLst>
                  </p:cNvPr>
                  <p:cNvSpPr txBox="1"/>
                  <p:nvPr/>
                </p:nvSpPr>
                <p:spPr>
                  <a:xfrm flipH="1">
                    <a:off x="5984511" y="5179912"/>
                    <a:ext cx="1425344" cy="184666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>
                    <a:defPPr>
                      <a:defRPr lang="zh-CN"/>
                    </a:defPPr>
                    <a:lvl1pPr marR="0" lvl="0" indent="0" fontAlgn="auto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kumimoji="0" sz="3200" b="0" i="0" u="none" strike="noStrike" cap="none" spc="0" normalizeH="0" baseline="0">
                        <a:ln>
                          <a:noFill/>
                        </a:ln>
                        <a:gradFill flip="none" rotWithShape="1">
                          <a:gsLst>
                            <a:gs pos="0">
                              <a:srgbClr val="28A5FF"/>
                            </a:gs>
                            <a:gs pos="100000">
                              <a:srgbClr val="005898"/>
                            </a:gs>
                          </a:gsLst>
                          <a:lin ang="2700000" scaled="1"/>
                          <a:tileRect/>
                        </a:gradFill>
                        <a:effectLst/>
                        <a:uLnTx/>
                        <a:uFillTx/>
                        <a:latin typeface="OPPOSans B" panose="00020600040101010101" pitchFamily="18" charset="-122"/>
                        <a:ea typeface="OPPOSans B" panose="00020600040101010101" pitchFamily="18" charset="-122"/>
                        <a:cs typeface="OPPOSans B" panose="00020600040101010101" pitchFamily="18" charset="-122"/>
                      </a:defRPr>
                    </a:lvl1pPr>
                  </a:lstStyle>
                  <a:p>
                    <a:pPr>
                      <a:defRPr/>
                    </a:pPr>
                    <a:r>
                      <a:rPr lang="en-US" altLang="zh-CN" sz="1200" dirty="0">
                        <a:solidFill>
                          <a:schemeClr val="accent5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OPPOSans R" panose="00020600040101010101" pitchFamily="18" charset="-122"/>
                        <a:sym typeface="OPPOSans R" panose="00020600040101010101" pitchFamily="18" charset="-122"/>
                      </a:rPr>
                      <a:t>《</a:t>
                    </a:r>
                    <a:r>
                      <a:rPr lang="zh-CN" altLang="en-US" sz="1200" dirty="0">
                        <a:solidFill>
                          <a:schemeClr val="accent5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OPPOSans R" panose="00020600040101010101" pitchFamily="18" charset="-122"/>
                        <a:sym typeface="OPPOSans R" panose="00020600040101010101" pitchFamily="18" charset="-122"/>
                      </a:rPr>
                      <a:t>卢昂大教堂</a:t>
                    </a:r>
                    <a:r>
                      <a:rPr lang="en-US" altLang="zh-CN" sz="1200" dirty="0">
                        <a:solidFill>
                          <a:schemeClr val="accent5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OPPOSans R" panose="00020600040101010101" pitchFamily="18" charset="-122"/>
                        <a:sym typeface="OPPOSans R" panose="00020600040101010101" pitchFamily="18" charset="-122"/>
                      </a:rPr>
                      <a:t>》</a:t>
                    </a:r>
                    <a:r>
                      <a:rPr lang="zh-CN" altLang="en-US" sz="1200" dirty="0">
                        <a:solidFill>
                          <a:schemeClr val="accent5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OPPOSans R" panose="00020600040101010101" pitchFamily="18" charset="-122"/>
                        <a:sym typeface="OPPOSans R" panose="00020600040101010101" pitchFamily="18" charset="-122"/>
                      </a:rPr>
                      <a:t>系列</a:t>
                    </a:r>
                  </a:p>
                </p:txBody>
              </p:sp>
            </p:grpSp>
            <p:cxnSp>
              <p:nvCxnSpPr>
                <p:cNvPr id="152" name="直接连接符 151">
                  <a:extLst>
                    <a:ext uri="{FF2B5EF4-FFF2-40B4-BE49-F238E27FC236}">
                      <a16:creationId xmlns:a16="http://schemas.microsoft.com/office/drawing/2014/main" id="{501C3F5C-A3EF-40C0-B68B-8F5FE3B3438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145029" y="4928231"/>
                  <a:ext cx="1260000" cy="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3" name="文本框 152">
                  <a:extLst>
                    <a:ext uri="{FF2B5EF4-FFF2-40B4-BE49-F238E27FC236}">
                      <a16:creationId xmlns:a16="http://schemas.microsoft.com/office/drawing/2014/main" id="{88E3A79C-E430-4DE4-A134-C9A1F9B41691}"/>
                    </a:ext>
                  </a:extLst>
                </p:cNvPr>
                <p:cNvSpPr txBox="1"/>
                <p:nvPr/>
              </p:nvSpPr>
              <p:spPr>
                <a:xfrm flipH="1">
                  <a:off x="6393231" y="4670211"/>
                  <a:ext cx="1242671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>
                  <a:defPPr>
                    <a:defRPr lang="zh-CN"/>
                  </a:defPPr>
                  <a:lvl1pPr marR="0" lvl="0" indent="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kumimoji="0" sz="3200" b="0" i="0" u="none" strike="noStrike" cap="none" spc="0" normalizeH="0" baseline="0">
                      <a:ln>
                        <a:noFill/>
                      </a:ln>
                      <a:gradFill flip="none" rotWithShape="1">
                        <a:gsLst>
                          <a:gs pos="0">
                            <a:srgbClr val="28A5FF"/>
                          </a:gs>
                          <a:gs pos="100000">
                            <a:srgbClr val="005898"/>
                          </a:gs>
                        </a:gsLst>
                        <a:lin ang="2700000" scaled="1"/>
                        <a:tileRect/>
                      </a:gradFill>
                      <a:effectLst/>
                      <a:uLnTx/>
                      <a:uFillTx/>
                      <a:latin typeface="OPPOSans B" panose="00020600040101010101" pitchFamily="18" charset="-122"/>
                      <a:ea typeface="OPPOSans B" panose="00020600040101010101" pitchFamily="18" charset="-122"/>
                      <a:cs typeface="OPPOSans B" panose="00020600040101010101" pitchFamily="18" charset="-122"/>
                    </a:defRPr>
                  </a:lvl1pPr>
                </a:lstStyle>
                <a:p>
                  <a:pPr>
                    <a:defRPr/>
                  </a:pPr>
                  <a:r>
                    <a:rPr lang="en-US" altLang="zh-CN" sz="1200" dirty="0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  <a:latin typeface="+mn-ea"/>
                      <a:ea typeface="+mn-ea"/>
                      <a:cs typeface="OPPOSans R" panose="00020600040101010101" pitchFamily="18" charset="-122"/>
                      <a:sym typeface="OPPOSans R" panose="00020600040101010101" pitchFamily="18" charset="-122"/>
                    </a:rPr>
                    <a:t>《</a:t>
                  </a:r>
                  <a:r>
                    <a:rPr lang="zh-CN" altLang="en-US" sz="1200" dirty="0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  <a:latin typeface="+mn-ea"/>
                      <a:ea typeface="+mn-ea"/>
                      <a:cs typeface="OPPOSans R" panose="00020600040101010101" pitchFamily="18" charset="-122"/>
                      <a:sym typeface="OPPOSans R" panose="00020600040101010101" pitchFamily="18" charset="-122"/>
                    </a:rPr>
                    <a:t>撑阳伞的女人</a:t>
                  </a:r>
                  <a:r>
                    <a:rPr lang="en-US" altLang="zh-CN" sz="1200" dirty="0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  <a:latin typeface="+mn-ea"/>
                      <a:ea typeface="+mn-ea"/>
                      <a:cs typeface="OPPOSans R" panose="00020600040101010101" pitchFamily="18" charset="-122"/>
                      <a:sym typeface="OPPOSans R" panose="00020600040101010101" pitchFamily="18" charset="-122"/>
                    </a:rPr>
                    <a:t>》</a:t>
                  </a:r>
                  <a:endParaRPr lang="zh-CN" altLang="en-US" sz="1200" dirty="0">
                    <a:solidFill>
                      <a:schemeClr val="accent5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grpSp>
              <p:nvGrpSpPr>
                <p:cNvPr id="154" name="组合 153">
                  <a:extLst>
                    <a:ext uri="{FF2B5EF4-FFF2-40B4-BE49-F238E27FC236}">
                      <a16:creationId xmlns:a16="http://schemas.microsoft.com/office/drawing/2014/main" id="{6FE11A8D-BCD1-441F-A890-F0BF2FB67D6B}"/>
                    </a:ext>
                  </a:extLst>
                </p:cNvPr>
                <p:cNvGrpSpPr/>
                <p:nvPr/>
              </p:nvGrpSpPr>
              <p:grpSpPr>
                <a:xfrm>
                  <a:off x="4374610" y="5303933"/>
                  <a:ext cx="1549287" cy="272595"/>
                  <a:chOff x="4374610" y="5303933"/>
                  <a:chExt cx="1549287" cy="272595"/>
                </a:xfrm>
              </p:grpSpPr>
              <p:sp>
                <p:nvSpPr>
                  <p:cNvPr id="167" name="文本框 166">
                    <a:extLst>
                      <a:ext uri="{FF2B5EF4-FFF2-40B4-BE49-F238E27FC236}">
                        <a16:creationId xmlns:a16="http://schemas.microsoft.com/office/drawing/2014/main" id="{3DA701D5-0991-44B9-8C14-3FA9C9C6FA34}"/>
                      </a:ext>
                    </a:extLst>
                  </p:cNvPr>
                  <p:cNvSpPr txBox="1"/>
                  <p:nvPr/>
                </p:nvSpPr>
                <p:spPr>
                  <a:xfrm flipH="1">
                    <a:off x="4498553" y="5303933"/>
                    <a:ext cx="1425344" cy="184666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>
                    <a:defPPr>
                      <a:defRPr lang="zh-CN"/>
                    </a:defPPr>
                    <a:lvl1pPr marR="0" lvl="0" indent="0" fontAlgn="auto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kumimoji="0" sz="3200" b="0" i="0" u="none" strike="noStrike" cap="none" spc="0" normalizeH="0" baseline="0">
                        <a:ln>
                          <a:noFill/>
                        </a:ln>
                        <a:gradFill flip="none" rotWithShape="1">
                          <a:gsLst>
                            <a:gs pos="0">
                              <a:srgbClr val="28A5FF"/>
                            </a:gs>
                            <a:gs pos="100000">
                              <a:srgbClr val="005898"/>
                            </a:gs>
                          </a:gsLst>
                          <a:lin ang="2700000" scaled="1"/>
                          <a:tileRect/>
                        </a:gradFill>
                        <a:effectLst/>
                        <a:uLnTx/>
                        <a:uFillTx/>
                        <a:latin typeface="OPPOSans B" panose="00020600040101010101" pitchFamily="18" charset="-122"/>
                        <a:ea typeface="OPPOSans B" panose="00020600040101010101" pitchFamily="18" charset="-122"/>
                        <a:cs typeface="OPPOSans B" panose="00020600040101010101" pitchFamily="18" charset="-122"/>
                      </a:defRPr>
                    </a:lvl1pPr>
                  </a:lstStyle>
                  <a:p>
                    <a:pPr>
                      <a:defRPr/>
                    </a:pPr>
                    <a:r>
                      <a:rPr lang="en-US" altLang="zh-CN" sz="1200" dirty="0">
                        <a:solidFill>
                          <a:schemeClr val="accent5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OPPOSans R" panose="00020600040101010101" pitchFamily="18" charset="-122"/>
                        <a:sym typeface="OPPOSans R" panose="00020600040101010101" pitchFamily="18" charset="-122"/>
                      </a:rPr>
                      <a:t>《</a:t>
                    </a:r>
                    <a:r>
                      <a:rPr lang="zh-CN" altLang="en-US" sz="1200" dirty="0">
                        <a:solidFill>
                          <a:schemeClr val="accent5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OPPOSans R" panose="00020600040101010101" pitchFamily="18" charset="-122"/>
                        <a:sym typeface="OPPOSans R" panose="00020600040101010101" pitchFamily="18" charset="-122"/>
                      </a:rPr>
                      <a:t>干草堆</a:t>
                    </a:r>
                    <a:r>
                      <a:rPr lang="en-US" altLang="zh-CN" sz="1200" dirty="0">
                        <a:solidFill>
                          <a:schemeClr val="accent5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OPPOSans R" panose="00020600040101010101" pitchFamily="18" charset="-122"/>
                        <a:sym typeface="OPPOSans R" panose="00020600040101010101" pitchFamily="18" charset="-122"/>
                      </a:rPr>
                      <a:t>》</a:t>
                    </a:r>
                    <a:r>
                      <a:rPr lang="zh-CN" altLang="en-US" sz="1200" dirty="0">
                        <a:solidFill>
                          <a:schemeClr val="accent5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OPPOSans R" panose="00020600040101010101" pitchFamily="18" charset="-122"/>
                        <a:sym typeface="OPPOSans R" panose="00020600040101010101" pitchFamily="18" charset="-122"/>
                      </a:rPr>
                      <a:t>系列</a:t>
                    </a:r>
                  </a:p>
                </p:txBody>
              </p:sp>
              <p:cxnSp>
                <p:nvCxnSpPr>
                  <p:cNvPr id="168" name="直接连接符 167">
                    <a:extLst>
                      <a:ext uri="{FF2B5EF4-FFF2-40B4-BE49-F238E27FC236}">
                        <a16:creationId xmlns:a16="http://schemas.microsoft.com/office/drawing/2014/main" id="{5653634C-FBC5-4330-852E-92CE68A8ED8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374610" y="5576528"/>
                    <a:ext cx="1260000" cy="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5" name="组合 154">
                  <a:extLst>
                    <a:ext uri="{FF2B5EF4-FFF2-40B4-BE49-F238E27FC236}">
                      <a16:creationId xmlns:a16="http://schemas.microsoft.com/office/drawing/2014/main" id="{2FE86775-44A2-48CB-BF20-D0F0A5FB8460}"/>
                    </a:ext>
                  </a:extLst>
                </p:cNvPr>
                <p:cNvGrpSpPr/>
                <p:nvPr/>
              </p:nvGrpSpPr>
              <p:grpSpPr>
                <a:xfrm>
                  <a:off x="7420754" y="1971680"/>
                  <a:ext cx="1368000" cy="247455"/>
                  <a:chOff x="7420754" y="1971680"/>
                  <a:chExt cx="1368000" cy="247455"/>
                </a:xfrm>
              </p:grpSpPr>
              <p:cxnSp>
                <p:nvCxnSpPr>
                  <p:cNvPr id="165" name="直接连接符 164">
                    <a:extLst>
                      <a:ext uri="{FF2B5EF4-FFF2-40B4-BE49-F238E27FC236}">
                        <a16:creationId xmlns:a16="http://schemas.microsoft.com/office/drawing/2014/main" id="{45D254D2-F04B-4963-835C-83F29BFC8A5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7420754" y="2219135"/>
                    <a:ext cx="1368000" cy="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66" name="文本框 165">
                    <a:extLst>
                      <a:ext uri="{FF2B5EF4-FFF2-40B4-BE49-F238E27FC236}">
                        <a16:creationId xmlns:a16="http://schemas.microsoft.com/office/drawing/2014/main" id="{8412E63D-E0B1-4502-9670-ECAC8283A8B0}"/>
                      </a:ext>
                    </a:extLst>
                  </p:cNvPr>
                  <p:cNvSpPr txBox="1"/>
                  <p:nvPr/>
                </p:nvSpPr>
                <p:spPr>
                  <a:xfrm flipH="1">
                    <a:off x="7546712" y="1971680"/>
                    <a:ext cx="1102520" cy="184666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>
                    <a:defPPr>
                      <a:defRPr lang="zh-CN"/>
                    </a:defPPr>
                    <a:lvl1pPr marR="0" lvl="0" indent="0" fontAlgn="auto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kumimoji="0" sz="3200" b="0" i="0" u="none" strike="noStrike" cap="none" spc="0" normalizeH="0" baseline="0">
                        <a:ln>
                          <a:noFill/>
                        </a:ln>
                        <a:gradFill flip="none" rotWithShape="1">
                          <a:gsLst>
                            <a:gs pos="0">
                              <a:srgbClr val="28A5FF"/>
                            </a:gs>
                            <a:gs pos="100000">
                              <a:srgbClr val="005898"/>
                            </a:gs>
                          </a:gsLst>
                          <a:lin ang="2700000" scaled="1"/>
                          <a:tileRect/>
                        </a:gradFill>
                        <a:effectLst/>
                        <a:uLnTx/>
                        <a:uFillTx/>
                        <a:latin typeface="OPPOSans B" panose="00020600040101010101" pitchFamily="18" charset="-122"/>
                        <a:ea typeface="OPPOSans B" panose="00020600040101010101" pitchFamily="18" charset="-122"/>
                        <a:cs typeface="OPPOSans B" panose="00020600040101010101" pitchFamily="18" charset="-122"/>
                      </a:defRPr>
                    </a:lvl1pPr>
                  </a:lstStyle>
                  <a:p>
                    <a:pPr>
                      <a:defRPr/>
                    </a:pPr>
                    <a:r>
                      <a:rPr lang="en-US" altLang="zh-CN" sz="1200" dirty="0">
                        <a:solidFill>
                          <a:schemeClr val="accent5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OPPOSans R" panose="00020600040101010101" pitchFamily="18" charset="-122"/>
                        <a:sym typeface="OPPOSans R" panose="00020600040101010101" pitchFamily="18" charset="-122"/>
                      </a:rPr>
                      <a:t>《</a:t>
                    </a:r>
                    <a:r>
                      <a:rPr lang="zh-CN" altLang="en-US" sz="1200" dirty="0">
                        <a:solidFill>
                          <a:schemeClr val="accent5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OPPOSans R" panose="00020600040101010101" pitchFamily="18" charset="-122"/>
                        <a:sym typeface="OPPOSans R" panose="00020600040101010101" pitchFamily="18" charset="-122"/>
                      </a:rPr>
                      <a:t>睡莲</a:t>
                    </a:r>
                    <a:r>
                      <a:rPr lang="en-US" altLang="zh-CN" sz="1200" dirty="0">
                        <a:solidFill>
                          <a:schemeClr val="accent5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OPPOSans R" panose="00020600040101010101" pitchFamily="18" charset="-122"/>
                        <a:sym typeface="OPPOSans R" panose="00020600040101010101" pitchFamily="18" charset="-122"/>
                      </a:rPr>
                      <a:t>》</a:t>
                    </a:r>
                    <a:r>
                      <a:rPr lang="zh-CN" altLang="en-US" sz="1200" dirty="0">
                        <a:solidFill>
                          <a:schemeClr val="accent5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OPPOSans R" panose="00020600040101010101" pitchFamily="18" charset="-122"/>
                        <a:sym typeface="OPPOSans R" panose="00020600040101010101" pitchFamily="18" charset="-122"/>
                      </a:rPr>
                      <a:t>系列</a:t>
                    </a:r>
                  </a:p>
                </p:txBody>
              </p:sp>
            </p:grpSp>
            <p:sp>
              <p:nvSpPr>
                <p:cNvPr id="156" name="文本框 155">
                  <a:extLst>
                    <a:ext uri="{FF2B5EF4-FFF2-40B4-BE49-F238E27FC236}">
                      <a16:creationId xmlns:a16="http://schemas.microsoft.com/office/drawing/2014/main" id="{04E47908-74E3-4F75-8BFA-02F18B75B612}"/>
                    </a:ext>
                  </a:extLst>
                </p:cNvPr>
                <p:cNvSpPr txBox="1"/>
                <p:nvPr/>
              </p:nvSpPr>
              <p:spPr>
                <a:xfrm>
                  <a:off x="6950285" y="5713217"/>
                  <a:ext cx="1519835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R="0" lvl="0" indent="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kumimoji="0" sz="3200" b="0" i="0" u="none" strike="noStrike" cap="none" spc="0" normalizeH="0" baseline="0">
                      <a:ln>
                        <a:noFill/>
                      </a:ln>
                      <a:gradFill flip="none" rotWithShape="1">
                        <a:gsLst>
                          <a:gs pos="0">
                            <a:srgbClr val="28A5FF"/>
                          </a:gs>
                          <a:gs pos="100000">
                            <a:srgbClr val="005898"/>
                          </a:gs>
                        </a:gsLst>
                        <a:lin ang="2700000" scaled="1"/>
                        <a:tileRect/>
                      </a:gradFill>
                      <a:effectLst/>
                      <a:uLnTx/>
                      <a:uFillTx/>
                      <a:latin typeface="OPPOSans B" panose="00020600040101010101" pitchFamily="18" charset="-122"/>
                      <a:ea typeface="OPPOSans B" panose="00020600040101010101" pitchFamily="18" charset="-122"/>
                      <a:cs typeface="OPPOSans B" panose="00020600040101010101" pitchFamily="18" charset="-122"/>
                    </a:defRPr>
                  </a:lvl1pPr>
                </a:lstStyle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  <a:effectLst/>
                      <a:uLnTx/>
                      <a:uFillTx/>
                      <a:cs typeface="OPPOSans B" panose="00020600040101010101" pitchFamily="18" charset="-122"/>
                      <a:sym typeface="OPPOSans B" panose="00020600040101010101" pitchFamily="18" charset="-122"/>
                    </a:rPr>
                    <a:t>逝世</a:t>
                  </a:r>
                </a:p>
              </p:txBody>
            </p:sp>
            <p:cxnSp>
              <p:nvCxnSpPr>
                <p:cNvPr id="157" name="直接连接符 156">
                  <a:extLst>
                    <a:ext uri="{FF2B5EF4-FFF2-40B4-BE49-F238E27FC236}">
                      <a16:creationId xmlns:a16="http://schemas.microsoft.com/office/drawing/2014/main" id="{282B0DC1-4AA6-4EBF-A90C-275D4EE75E9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8392404" y="3834321"/>
                  <a:ext cx="1303441" cy="1735734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58" name="组合 157">
                  <a:extLst>
                    <a:ext uri="{FF2B5EF4-FFF2-40B4-BE49-F238E27FC236}">
                      <a16:creationId xmlns:a16="http://schemas.microsoft.com/office/drawing/2014/main" id="{1BEDACFB-ACAC-4E8B-B2D5-F52F0ABA7FA7}"/>
                    </a:ext>
                  </a:extLst>
                </p:cNvPr>
                <p:cNvGrpSpPr/>
                <p:nvPr/>
              </p:nvGrpSpPr>
              <p:grpSpPr>
                <a:xfrm>
                  <a:off x="8627710" y="5000774"/>
                  <a:ext cx="1368000" cy="256797"/>
                  <a:chOff x="8627710" y="5000774"/>
                  <a:chExt cx="1368000" cy="256797"/>
                </a:xfrm>
              </p:grpSpPr>
              <p:cxnSp>
                <p:nvCxnSpPr>
                  <p:cNvPr id="163" name="直接连接符 162">
                    <a:extLst>
                      <a:ext uri="{FF2B5EF4-FFF2-40B4-BE49-F238E27FC236}">
                        <a16:creationId xmlns:a16="http://schemas.microsoft.com/office/drawing/2014/main" id="{E411EC4C-C724-4282-BB05-F91A7E6C2F5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627710" y="5257571"/>
                    <a:ext cx="1368000" cy="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64" name="文本框 163">
                    <a:extLst>
                      <a:ext uri="{FF2B5EF4-FFF2-40B4-BE49-F238E27FC236}">
                        <a16:creationId xmlns:a16="http://schemas.microsoft.com/office/drawing/2014/main" id="{5F7DC9C4-D3DC-44F2-B2B7-D6EB0E54D586}"/>
                      </a:ext>
                    </a:extLst>
                  </p:cNvPr>
                  <p:cNvSpPr txBox="1"/>
                  <p:nvPr/>
                </p:nvSpPr>
                <p:spPr>
                  <a:xfrm flipH="1">
                    <a:off x="9085390" y="5000774"/>
                    <a:ext cx="765034" cy="184666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>
                    <a:defPPr>
                      <a:defRPr lang="zh-CN"/>
                    </a:defPPr>
                    <a:lvl1pPr marR="0" lvl="0" indent="0" fontAlgn="auto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kumimoji="0" sz="3200" b="0" i="0" u="none" strike="noStrike" cap="none" spc="0" normalizeH="0" baseline="0">
                        <a:ln>
                          <a:noFill/>
                        </a:ln>
                        <a:gradFill flip="none" rotWithShape="1">
                          <a:gsLst>
                            <a:gs pos="0">
                              <a:srgbClr val="28A5FF"/>
                            </a:gs>
                            <a:gs pos="100000">
                              <a:srgbClr val="005898"/>
                            </a:gs>
                          </a:gsLst>
                          <a:lin ang="2700000" scaled="1"/>
                          <a:tileRect/>
                        </a:gradFill>
                        <a:effectLst/>
                        <a:uLnTx/>
                        <a:uFillTx/>
                        <a:latin typeface="OPPOSans B" panose="00020600040101010101" pitchFamily="18" charset="-122"/>
                        <a:ea typeface="OPPOSans B" panose="00020600040101010101" pitchFamily="18" charset="-122"/>
                        <a:cs typeface="OPPOSans B" panose="00020600040101010101" pitchFamily="18" charset="-122"/>
                      </a:defRPr>
                    </a:lvl1pPr>
                  </a:lstStyle>
                  <a:p>
                    <a:pPr>
                      <a:defRPr/>
                    </a:pPr>
                    <a:r>
                      <a:rPr lang="zh-CN" altLang="zh-CN" sz="1200" dirty="0">
                        <a:solidFill>
                          <a:schemeClr val="accent5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OPPOSans R" panose="00020600040101010101" pitchFamily="18" charset="-122"/>
                      </a:rPr>
                      <a:t>享年</a:t>
                    </a:r>
                    <a:r>
                      <a:rPr lang="en-US" altLang="zh-CN" sz="1200" dirty="0">
                        <a:solidFill>
                          <a:schemeClr val="accent5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OPPOSans R" panose="00020600040101010101" pitchFamily="18" charset="-122"/>
                      </a:rPr>
                      <a:t>86</a:t>
                    </a:r>
                    <a:r>
                      <a:rPr lang="zh-CN" altLang="zh-CN" sz="1200" dirty="0">
                        <a:solidFill>
                          <a:schemeClr val="accent5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OPPOSans R" panose="00020600040101010101" pitchFamily="18" charset="-122"/>
                      </a:rPr>
                      <a:t>岁</a:t>
                    </a:r>
                    <a:endParaRPr lang="zh-CN" altLang="en-US" sz="1200" dirty="0"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  <a:latin typeface="+mn-ea"/>
                      <a:ea typeface="+mn-ea"/>
                      <a:cs typeface="OPPOSans R" panose="00020600040101010101" pitchFamily="18" charset="-122"/>
                      <a:sym typeface="OPPOSans R" panose="00020600040101010101" pitchFamily="18" charset="-122"/>
                    </a:endParaRPr>
                  </a:p>
                </p:txBody>
              </p:sp>
            </p:grpSp>
            <p:sp>
              <p:nvSpPr>
                <p:cNvPr id="159" name="文本框 158">
                  <a:extLst>
                    <a:ext uri="{FF2B5EF4-FFF2-40B4-BE49-F238E27FC236}">
                      <a16:creationId xmlns:a16="http://schemas.microsoft.com/office/drawing/2014/main" id="{B85B62D2-FF23-450E-9005-6B895D71A2AB}"/>
                    </a:ext>
                  </a:extLst>
                </p:cNvPr>
                <p:cNvSpPr txBox="1"/>
                <p:nvPr/>
              </p:nvSpPr>
              <p:spPr>
                <a:xfrm>
                  <a:off x="3425548" y="1273348"/>
                  <a:ext cx="1519835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R="0" lvl="0" indent="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kumimoji="0" sz="3200" b="0" i="0" u="none" strike="noStrike" cap="none" spc="0" normalizeH="0" baseline="0">
                      <a:ln>
                        <a:noFill/>
                      </a:ln>
                      <a:gradFill flip="none" rotWithShape="1">
                        <a:gsLst>
                          <a:gs pos="0">
                            <a:srgbClr val="28A5FF"/>
                          </a:gs>
                          <a:gs pos="100000">
                            <a:srgbClr val="005898"/>
                          </a:gs>
                        </a:gsLst>
                        <a:lin ang="2700000" scaled="1"/>
                        <a:tileRect/>
                      </a:gradFill>
                      <a:effectLst/>
                      <a:uLnTx/>
                      <a:uFillTx/>
                      <a:latin typeface="OPPOSans B" panose="00020600040101010101" pitchFamily="18" charset="-122"/>
                      <a:ea typeface="OPPOSans B" panose="00020600040101010101" pitchFamily="18" charset="-122"/>
                      <a:cs typeface="OPPOSans B" panose="00020600040101010101" pitchFamily="18" charset="-122"/>
                    </a:defRPr>
                  </a:lvl1pPr>
                </a:lstStyle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  <a:effectLst/>
                      <a:uLnTx/>
                      <a:uFillTx/>
                      <a:cs typeface="OPPOSans B" panose="00020600040101010101" pitchFamily="18" charset="-122"/>
                      <a:sym typeface="OPPOSans B" panose="00020600040101010101" pitchFamily="18" charset="-122"/>
                    </a:rPr>
                    <a:t>青年时期</a:t>
                  </a:r>
                </a:p>
              </p:txBody>
            </p:sp>
            <p:sp>
              <p:nvSpPr>
                <p:cNvPr id="160" name="文本框 159">
                  <a:extLst>
                    <a:ext uri="{FF2B5EF4-FFF2-40B4-BE49-F238E27FC236}">
                      <a16:creationId xmlns:a16="http://schemas.microsoft.com/office/drawing/2014/main" id="{A5208082-53B3-4226-BE13-93F56ACA56BB}"/>
                    </a:ext>
                  </a:extLst>
                </p:cNvPr>
                <p:cNvSpPr txBox="1"/>
                <p:nvPr/>
              </p:nvSpPr>
              <p:spPr>
                <a:xfrm>
                  <a:off x="6208647" y="1273348"/>
                  <a:ext cx="1519835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R="0" lvl="0" indent="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kumimoji="0" sz="3200" b="0" i="0" u="none" strike="noStrike" cap="none" spc="0" normalizeH="0" baseline="0">
                      <a:ln>
                        <a:noFill/>
                      </a:ln>
                      <a:gradFill flip="none" rotWithShape="1">
                        <a:gsLst>
                          <a:gs pos="0">
                            <a:srgbClr val="28A5FF"/>
                          </a:gs>
                          <a:gs pos="100000">
                            <a:srgbClr val="005898"/>
                          </a:gs>
                        </a:gsLst>
                        <a:lin ang="2700000" scaled="1"/>
                        <a:tileRect/>
                      </a:gradFill>
                      <a:effectLst/>
                      <a:uLnTx/>
                      <a:uFillTx/>
                      <a:latin typeface="OPPOSans B" panose="00020600040101010101" pitchFamily="18" charset="-122"/>
                      <a:ea typeface="OPPOSans B" panose="00020600040101010101" pitchFamily="18" charset="-122"/>
                      <a:cs typeface="OPPOSans B" panose="00020600040101010101" pitchFamily="18" charset="-122"/>
                    </a:defRPr>
                  </a:lvl1pPr>
                </a:lstStyle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accent5">
                          <a:lumMod val="75000"/>
                          <a:lumOff val="25000"/>
                        </a:schemeClr>
                      </a:solidFill>
                      <a:effectLst/>
                      <a:uLnTx/>
                      <a:uFillTx/>
                      <a:cs typeface="OPPOSans B" panose="00020600040101010101" pitchFamily="18" charset="-122"/>
                      <a:sym typeface="OPPOSans B" panose="00020600040101010101" pitchFamily="18" charset="-122"/>
                    </a:rPr>
                    <a:t>晚年时期</a:t>
                  </a:r>
                </a:p>
              </p:txBody>
            </p:sp>
            <p:cxnSp>
              <p:nvCxnSpPr>
                <p:cNvPr id="161" name="直接连接符 160">
                  <a:extLst>
                    <a:ext uri="{FF2B5EF4-FFF2-40B4-BE49-F238E27FC236}">
                      <a16:creationId xmlns:a16="http://schemas.microsoft.com/office/drawing/2014/main" id="{6D0AE6B6-C677-426C-96FD-0ABAAE1515A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4663723" y="1686572"/>
                  <a:ext cx="1348758" cy="1796081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2" name="直接连接符 161">
                  <a:extLst>
                    <a:ext uri="{FF2B5EF4-FFF2-40B4-BE49-F238E27FC236}">
                      <a16:creationId xmlns:a16="http://schemas.microsoft.com/office/drawing/2014/main" id="{D67295A1-F7B7-42E7-97A1-C1FFBB84EAC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7016365" y="1686572"/>
                  <a:ext cx="1348758" cy="1796081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33" name="文本框 132">
                <a:extLst>
                  <a:ext uri="{FF2B5EF4-FFF2-40B4-BE49-F238E27FC236}">
                    <a16:creationId xmlns:a16="http://schemas.microsoft.com/office/drawing/2014/main" id="{D7BFC233-0043-43EC-8C42-BE1565BD234F}"/>
                  </a:ext>
                </a:extLst>
              </p:cNvPr>
              <p:cNvSpPr txBox="1"/>
              <p:nvPr/>
            </p:nvSpPr>
            <p:spPr>
              <a:xfrm>
                <a:off x="660400" y="1473045"/>
                <a:ext cx="1127667" cy="184666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>
                  <a:defRPr/>
                </a:pPr>
                <a:r>
                  <a:rPr lang="en-US" altLang="zh-CN" sz="1200" dirty="0">
                    <a:solidFill>
                      <a:schemeClr val="accent5">
                        <a:lumMod val="75000"/>
                        <a:lumOff val="25000"/>
                      </a:schemeClr>
                    </a:solidFill>
                    <a:latin typeface="+mn-ea"/>
                    <a:cs typeface="OPPOSans R" panose="00020600040101010101" pitchFamily="18" charset="-122"/>
                  </a:rPr>
                  <a:t>1840</a:t>
                </a:r>
                <a:r>
                  <a:rPr lang="zh-CN" altLang="en-US" sz="1200" dirty="0">
                    <a:solidFill>
                      <a:schemeClr val="accent5">
                        <a:lumMod val="75000"/>
                        <a:lumOff val="25000"/>
                      </a:schemeClr>
                    </a:solidFill>
                    <a:latin typeface="+mn-ea"/>
                    <a:cs typeface="OPPOSans R" panose="00020600040101010101" pitchFamily="18" charset="-122"/>
                  </a:rPr>
                  <a:t>年</a:t>
                </a:r>
                <a:r>
                  <a:rPr lang="en-US" altLang="zh-CN" sz="1200" dirty="0">
                    <a:solidFill>
                      <a:schemeClr val="accent5">
                        <a:lumMod val="75000"/>
                        <a:lumOff val="25000"/>
                      </a:schemeClr>
                    </a:solidFill>
                    <a:latin typeface="+mn-ea"/>
                    <a:cs typeface="OPPOSans R" panose="00020600040101010101" pitchFamily="18" charset="-122"/>
                  </a:rPr>
                  <a:t>11</a:t>
                </a:r>
                <a:r>
                  <a:rPr lang="zh-CN" altLang="zh-CN" sz="1200" dirty="0">
                    <a:solidFill>
                      <a:schemeClr val="accent5">
                        <a:lumMod val="75000"/>
                        <a:lumOff val="25000"/>
                      </a:schemeClr>
                    </a:solidFill>
                    <a:latin typeface="+mn-ea"/>
                    <a:cs typeface="OPPOSans R" panose="00020600040101010101" pitchFamily="18" charset="-122"/>
                  </a:rPr>
                  <a:t>月</a:t>
                </a:r>
                <a:r>
                  <a:rPr lang="en-US" altLang="zh-CN" sz="1200" dirty="0">
                    <a:solidFill>
                      <a:schemeClr val="accent5">
                        <a:lumMod val="75000"/>
                        <a:lumOff val="25000"/>
                      </a:schemeClr>
                    </a:solidFill>
                    <a:latin typeface="+mn-ea"/>
                    <a:cs typeface="OPPOSans R" panose="00020600040101010101" pitchFamily="18" charset="-122"/>
                  </a:rPr>
                  <a:t>14</a:t>
                </a:r>
                <a:r>
                  <a:rPr lang="zh-CN" altLang="zh-CN" sz="1200" dirty="0">
                    <a:solidFill>
                      <a:schemeClr val="accent5">
                        <a:lumMod val="75000"/>
                        <a:lumOff val="25000"/>
                      </a:schemeClr>
                    </a:solidFill>
                    <a:latin typeface="+mn-ea"/>
                    <a:cs typeface="OPPOSans R" panose="00020600040101010101" pitchFamily="18" charset="-122"/>
                  </a:rPr>
                  <a:t>日</a:t>
                </a:r>
                <a:endParaRPr lang="zh-CN" altLang="en-US" sz="1200" dirty="0">
                  <a:solidFill>
                    <a:schemeClr val="accent5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endParaRPr>
              </a:p>
            </p:txBody>
          </p:sp>
        </p:grpSp>
        <p:pic>
          <p:nvPicPr>
            <p:cNvPr id="130" name="图片 129">
              <a:extLst>
                <a:ext uri="{FF2B5EF4-FFF2-40B4-BE49-F238E27FC236}">
                  <a16:creationId xmlns:a16="http://schemas.microsoft.com/office/drawing/2014/main" id="{B50FE62E-0441-458D-A08E-8160CEFB14C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9047702">
              <a:off x="2406290" y="1212949"/>
              <a:ext cx="9025883" cy="6256139"/>
            </a:xfrm>
            <a:custGeom>
              <a:avLst/>
              <a:gdLst>
                <a:gd name="connsiteX0" fmla="*/ 9894204 w 9894204"/>
                <a:gd name="connsiteY0" fmla="*/ 2428878 h 6858001"/>
                <a:gd name="connsiteX1" fmla="*/ 5549124 w 9894204"/>
                <a:gd name="connsiteY1" fmla="*/ 1 h 6858001"/>
                <a:gd name="connsiteX2" fmla="*/ 9894204 w 9894204"/>
                <a:gd name="connsiteY2" fmla="*/ 0 h 6858001"/>
                <a:gd name="connsiteX3" fmla="*/ 0 w 9894204"/>
                <a:gd name="connsiteY3" fmla="*/ 6858001 h 6858001"/>
                <a:gd name="connsiteX4" fmla="*/ 0 w 9894204"/>
                <a:gd name="connsiteY4" fmla="*/ 899888 h 6858001"/>
                <a:gd name="connsiteX5" fmla="*/ 9894204 w 9894204"/>
                <a:gd name="connsiteY5" fmla="*/ 6430697 h 6858001"/>
                <a:gd name="connsiteX6" fmla="*/ 9894204 w 9894204"/>
                <a:gd name="connsiteY6" fmla="*/ 6858001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94204" h="6858001">
                  <a:moveTo>
                    <a:pt x="9894204" y="2428878"/>
                  </a:moveTo>
                  <a:lnTo>
                    <a:pt x="5549124" y="1"/>
                  </a:lnTo>
                  <a:lnTo>
                    <a:pt x="9894204" y="0"/>
                  </a:lnTo>
                  <a:close/>
                  <a:moveTo>
                    <a:pt x="0" y="6858001"/>
                  </a:moveTo>
                  <a:lnTo>
                    <a:pt x="0" y="899888"/>
                  </a:lnTo>
                  <a:lnTo>
                    <a:pt x="9894204" y="6430697"/>
                  </a:lnTo>
                  <a:lnTo>
                    <a:pt x="9894204" y="6858001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39243286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7" name="图片 286">
            <a:extLst>
              <a:ext uri="{FF2B5EF4-FFF2-40B4-BE49-F238E27FC236}">
                <a16:creationId xmlns:a16="http://schemas.microsoft.com/office/drawing/2014/main" id="{9C2BC978-AAF9-4A2C-9614-EFAADD3876B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057395" y="1771319"/>
            <a:ext cx="2706609" cy="2849699"/>
          </a:xfrm>
          <a:custGeom>
            <a:avLst/>
            <a:gdLst>
              <a:gd name="connsiteX0" fmla="*/ 125128 w 5120640"/>
              <a:gd name="connsiteY0" fmla="*/ 0 h 6025415"/>
              <a:gd name="connsiteX1" fmla="*/ 202130 w 5120640"/>
              <a:gd name="connsiteY1" fmla="*/ 48127 h 6025415"/>
              <a:gd name="connsiteX2" fmla="*/ 539014 w 5120640"/>
              <a:gd name="connsiteY2" fmla="*/ 96253 h 6025415"/>
              <a:gd name="connsiteX3" fmla="*/ 808522 w 5120640"/>
              <a:gd name="connsiteY3" fmla="*/ 38501 h 6025415"/>
              <a:gd name="connsiteX4" fmla="*/ 924025 w 5120640"/>
              <a:gd name="connsiteY4" fmla="*/ 57752 h 6025415"/>
              <a:gd name="connsiteX5" fmla="*/ 1203157 w 5120640"/>
              <a:gd name="connsiteY5" fmla="*/ 9626 h 6025415"/>
              <a:gd name="connsiteX6" fmla="*/ 1636294 w 5120640"/>
              <a:gd name="connsiteY6" fmla="*/ 67377 h 6025415"/>
              <a:gd name="connsiteX7" fmla="*/ 2107932 w 5120640"/>
              <a:gd name="connsiteY7" fmla="*/ 28876 h 6025415"/>
              <a:gd name="connsiteX8" fmla="*/ 2550694 w 5120640"/>
              <a:gd name="connsiteY8" fmla="*/ 38501 h 6025415"/>
              <a:gd name="connsiteX9" fmla="*/ 2858703 w 5120640"/>
              <a:gd name="connsiteY9" fmla="*/ 77003 h 6025415"/>
              <a:gd name="connsiteX10" fmla="*/ 3108960 w 5120640"/>
              <a:gd name="connsiteY10" fmla="*/ 9626 h 6025415"/>
              <a:gd name="connsiteX11" fmla="*/ 3503595 w 5120640"/>
              <a:gd name="connsiteY11" fmla="*/ 67377 h 6025415"/>
              <a:gd name="connsiteX12" fmla="*/ 3850105 w 5120640"/>
              <a:gd name="connsiteY12" fmla="*/ 77003 h 6025415"/>
              <a:gd name="connsiteX13" fmla="*/ 4225490 w 5120640"/>
              <a:gd name="connsiteY13" fmla="*/ 19251 h 6025415"/>
              <a:gd name="connsiteX14" fmla="*/ 4581625 w 5120640"/>
              <a:gd name="connsiteY14" fmla="*/ 77003 h 6025415"/>
              <a:gd name="connsiteX15" fmla="*/ 4928134 w 5120640"/>
              <a:gd name="connsiteY15" fmla="*/ 57752 h 6025415"/>
              <a:gd name="connsiteX16" fmla="*/ 5120640 w 5120640"/>
              <a:gd name="connsiteY16" fmla="*/ 38501 h 6025415"/>
              <a:gd name="connsiteX17" fmla="*/ 5091764 w 5120640"/>
              <a:gd name="connsiteY17" fmla="*/ 298384 h 6025415"/>
              <a:gd name="connsiteX18" fmla="*/ 5005136 w 5120640"/>
              <a:gd name="connsiteY18" fmla="*/ 558266 h 6025415"/>
              <a:gd name="connsiteX19" fmla="*/ 5072513 w 5120640"/>
              <a:gd name="connsiteY19" fmla="*/ 760396 h 6025415"/>
              <a:gd name="connsiteX20" fmla="*/ 4995511 w 5120640"/>
              <a:gd name="connsiteY20" fmla="*/ 1193533 h 6025415"/>
              <a:gd name="connsiteX21" fmla="*/ 5082139 w 5120640"/>
              <a:gd name="connsiteY21" fmla="*/ 1857676 h 6025415"/>
              <a:gd name="connsiteX22" fmla="*/ 5091764 w 5120640"/>
              <a:gd name="connsiteY22" fmla="*/ 2415941 h 6025415"/>
              <a:gd name="connsiteX23" fmla="*/ 5053263 w 5120640"/>
              <a:gd name="connsiteY23" fmla="*/ 2868329 h 6025415"/>
              <a:gd name="connsiteX24" fmla="*/ 5111014 w 5120640"/>
              <a:gd name="connsiteY24" fmla="*/ 3118586 h 6025415"/>
              <a:gd name="connsiteX25" fmla="*/ 5043637 w 5120640"/>
              <a:gd name="connsiteY25" fmla="*/ 3792354 h 6025415"/>
              <a:gd name="connsiteX26" fmla="*/ 5120640 w 5120640"/>
              <a:gd name="connsiteY26" fmla="*/ 3859731 h 6025415"/>
              <a:gd name="connsiteX27" fmla="*/ 5024387 w 5120640"/>
              <a:gd name="connsiteY27" fmla="*/ 3907857 h 6025415"/>
              <a:gd name="connsiteX28" fmla="*/ 5053263 w 5120640"/>
              <a:gd name="connsiteY28" fmla="*/ 4244741 h 6025415"/>
              <a:gd name="connsiteX29" fmla="*/ 5101389 w 5120640"/>
              <a:gd name="connsiteY29" fmla="*/ 4600876 h 6025415"/>
              <a:gd name="connsiteX30" fmla="*/ 5072513 w 5120640"/>
              <a:gd name="connsiteY30" fmla="*/ 4726005 h 6025415"/>
              <a:gd name="connsiteX31" fmla="*/ 5053263 w 5120640"/>
              <a:gd name="connsiteY31" fmla="*/ 4822257 h 6025415"/>
              <a:gd name="connsiteX32" fmla="*/ 5111014 w 5120640"/>
              <a:gd name="connsiteY32" fmla="*/ 4976261 h 6025415"/>
              <a:gd name="connsiteX33" fmla="*/ 5043637 w 5120640"/>
              <a:gd name="connsiteY33" fmla="*/ 5265019 h 6025415"/>
              <a:gd name="connsiteX34" fmla="*/ 5101389 w 5120640"/>
              <a:gd name="connsiteY34" fmla="*/ 5659655 h 6025415"/>
              <a:gd name="connsiteX35" fmla="*/ 5082139 w 5120640"/>
              <a:gd name="connsiteY35" fmla="*/ 5909912 h 6025415"/>
              <a:gd name="connsiteX36" fmla="*/ 4918509 w 5120640"/>
              <a:gd name="connsiteY36" fmla="*/ 5986914 h 6025415"/>
              <a:gd name="connsiteX37" fmla="*/ 4716379 w 5120640"/>
              <a:gd name="connsiteY37" fmla="*/ 5948413 h 6025415"/>
              <a:gd name="connsiteX38" fmla="*/ 4437246 w 5120640"/>
              <a:gd name="connsiteY38" fmla="*/ 5977289 h 6025415"/>
              <a:gd name="connsiteX39" fmla="*/ 3619099 w 5120640"/>
              <a:gd name="connsiteY39" fmla="*/ 5938788 h 6025415"/>
              <a:gd name="connsiteX40" fmla="*/ 2964581 w 5120640"/>
              <a:gd name="connsiteY40" fmla="*/ 6006165 h 6025415"/>
              <a:gd name="connsiteX41" fmla="*/ 2464067 w 5120640"/>
              <a:gd name="connsiteY41" fmla="*/ 5977289 h 6025415"/>
              <a:gd name="connsiteX42" fmla="*/ 1867301 w 5120640"/>
              <a:gd name="connsiteY42" fmla="*/ 6015790 h 6025415"/>
              <a:gd name="connsiteX43" fmla="*/ 1703671 w 5120640"/>
              <a:gd name="connsiteY43" fmla="*/ 5929163 h 6025415"/>
              <a:gd name="connsiteX44" fmla="*/ 1607419 w 5120640"/>
              <a:gd name="connsiteY44" fmla="*/ 6015790 h 6025415"/>
              <a:gd name="connsiteX45" fmla="*/ 1337911 w 5120640"/>
              <a:gd name="connsiteY45" fmla="*/ 6006165 h 6025415"/>
              <a:gd name="connsiteX46" fmla="*/ 962526 w 5120640"/>
              <a:gd name="connsiteY46" fmla="*/ 6025415 h 6025415"/>
              <a:gd name="connsiteX47" fmla="*/ 625642 w 5120640"/>
              <a:gd name="connsiteY47" fmla="*/ 5967664 h 6025415"/>
              <a:gd name="connsiteX48" fmla="*/ 240631 w 5120640"/>
              <a:gd name="connsiteY48" fmla="*/ 6025415 h 6025415"/>
              <a:gd name="connsiteX49" fmla="*/ 67376 w 5120640"/>
              <a:gd name="connsiteY49" fmla="*/ 5967664 h 6025415"/>
              <a:gd name="connsiteX50" fmla="*/ 96252 w 5120640"/>
              <a:gd name="connsiteY50" fmla="*/ 5659655 h 6025415"/>
              <a:gd name="connsiteX51" fmla="*/ 134753 w 5120640"/>
              <a:gd name="connsiteY51" fmla="*/ 5515276 h 6025415"/>
              <a:gd name="connsiteX52" fmla="*/ 86627 w 5120640"/>
              <a:gd name="connsiteY52" fmla="*/ 5322771 h 6025415"/>
              <a:gd name="connsiteX53" fmla="*/ 134753 w 5120640"/>
              <a:gd name="connsiteY53" fmla="*/ 5034013 h 6025415"/>
              <a:gd name="connsiteX54" fmla="*/ 77002 w 5120640"/>
              <a:gd name="connsiteY54" fmla="*/ 4822257 h 6025415"/>
              <a:gd name="connsiteX55" fmla="*/ 48126 w 5120640"/>
              <a:gd name="connsiteY55" fmla="*/ 4658628 h 6025415"/>
              <a:gd name="connsiteX56" fmla="*/ 96252 w 5120640"/>
              <a:gd name="connsiteY56" fmla="*/ 4427621 h 6025415"/>
              <a:gd name="connsiteX57" fmla="*/ 77002 w 5120640"/>
              <a:gd name="connsiteY57" fmla="*/ 4244741 h 6025415"/>
              <a:gd name="connsiteX58" fmla="*/ 28875 w 5120640"/>
              <a:gd name="connsiteY58" fmla="*/ 4090737 h 6025415"/>
              <a:gd name="connsiteX59" fmla="*/ 125128 w 5120640"/>
              <a:gd name="connsiteY59" fmla="*/ 3917483 h 6025415"/>
              <a:gd name="connsiteX60" fmla="*/ 67376 w 5120640"/>
              <a:gd name="connsiteY60" fmla="*/ 3657600 h 6025415"/>
              <a:gd name="connsiteX61" fmla="*/ 96252 w 5120640"/>
              <a:gd name="connsiteY61" fmla="*/ 3407344 h 6025415"/>
              <a:gd name="connsiteX62" fmla="*/ 67376 w 5120640"/>
              <a:gd name="connsiteY62" fmla="*/ 2926080 h 6025415"/>
              <a:gd name="connsiteX63" fmla="*/ 115503 w 5120640"/>
              <a:gd name="connsiteY63" fmla="*/ 2733575 h 6025415"/>
              <a:gd name="connsiteX64" fmla="*/ 57751 w 5120640"/>
              <a:gd name="connsiteY64" fmla="*/ 2531445 h 6025415"/>
              <a:gd name="connsiteX65" fmla="*/ 115503 w 5120640"/>
              <a:gd name="connsiteY65" fmla="*/ 1992430 h 6025415"/>
              <a:gd name="connsiteX66" fmla="*/ 48126 w 5120640"/>
              <a:gd name="connsiteY66" fmla="*/ 1799925 h 6025415"/>
              <a:gd name="connsiteX67" fmla="*/ 96252 w 5120640"/>
              <a:gd name="connsiteY67" fmla="*/ 1347537 h 6025415"/>
              <a:gd name="connsiteX68" fmla="*/ 0 w 5120640"/>
              <a:gd name="connsiteY68" fmla="*/ 818148 h 6025415"/>
              <a:gd name="connsiteX69" fmla="*/ 115503 w 5120640"/>
              <a:gd name="connsiteY69" fmla="*/ 394636 h 6025415"/>
              <a:gd name="connsiteX70" fmla="*/ 77002 w 5120640"/>
              <a:gd name="connsiteY70" fmla="*/ 144379 h 6025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5120640" h="6025415">
                <a:moveTo>
                  <a:pt x="125128" y="0"/>
                </a:moveTo>
                <a:lnTo>
                  <a:pt x="202130" y="48127"/>
                </a:lnTo>
                <a:lnTo>
                  <a:pt x="539014" y="96253"/>
                </a:lnTo>
                <a:lnTo>
                  <a:pt x="808522" y="38501"/>
                </a:lnTo>
                <a:lnTo>
                  <a:pt x="924025" y="57752"/>
                </a:lnTo>
                <a:lnTo>
                  <a:pt x="1203157" y="9626"/>
                </a:lnTo>
                <a:lnTo>
                  <a:pt x="1636294" y="67377"/>
                </a:lnTo>
                <a:lnTo>
                  <a:pt x="2107932" y="28876"/>
                </a:lnTo>
                <a:lnTo>
                  <a:pt x="2550694" y="38501"/>
                </a:lnTo>
                <a:lnTo>
                  <a:pt x="2858703" y="77003"/>
                </a:lnTo>
                <a:lnTo>
                  <a:pt x="3108960" y="9626"/>
                </a:lnTo>
                <a:lnTo>
                  <a:pt x="3503595" y="67377"/>
                </a:lnTo>
                <a:lnTo>
                  <a:pt x="3850105" y="77003"/>
                </a:lnTo>
                <a:lnTo>
                  <a:pt x="4225490" y="19251"/>
                </a:lnTo>
                <a:lnTo>
                  <a:pt x="4581625" y="77003"/>
                </a:lnTo>
                <a:lnTo>
                  <a:pt x="4928134" y="57752"/>
                </a:lnTo>
                <a:lnTo>
                  <a:pt x="5120640" y="38501"/>
                </a:lnTo>
                <a:lnTo>
                  <a:pt x="5091764" y="298384"/>
                </a:lnTo>
                <a:lnTo>
                  <a:pt x="5005136" y="558266"/>
                </a:lnTo>
                <a:lnTo>
                  <a:pt x="5072513" y="760396"/>
                </a:lnTo>
                <a:lnTo>
                  <a:pt x="4995511" y="1193533"/>
                </a:lnTo>
                <a:lnTo>
                  <a:pt x="5082139" y="1857676"/>
                </a:lnTo>
                <a:lnTo>
                  <a:pt x="5091764" y="2415941"/>
                </a:lnTo>
                <a:lnTo>
                  <a:pt x="5053263" y="2868329"/>
                </a:lnTo>
                <a:lnTo>
                  <a:pt x="5111014" y="3118586"/>
                </a:lnTo>
                <a:lnTo>
                  <a:pt x="5043637" y="3792354"/>
                </a:lnTo>
                <a:lnTo>
                  <a:pt x="5120640" y="3859731"/>
                </a:lnTo>
                <a:lnTo>
                  <a:pt x="5024387" y="3907857"/>
                </a:lnTo>
                <a:lnTo>
                  <a:pt x="5053263" y="4244741"/>
                </a:lnTo>
                <a:lnTo>
                  <a:pt x="5101389" y="4600876"/>
                </a:lnTo>
                <a:lnTo>
                  <a:pt x="5072513" y="4726005"/>
                </a:lnTo>
                <a:lnTo>
                  <a:pt x="5053263" y="4822257"/>
                </a:lnTo>
                <a:lnTo>
                  <a:pt x="5111014" y="4976261"/>
                </a:lnTo>
                <a:lnTo>
                  <a:pt x="5043637" y="5265019"/>
                </a:lnTo>
                <a:lnTo>
                  <a:pt x="5101389" y="5659655"/>
                </a:lnTo>
                <a:lnTo>
                  <a:pt x="5082139" y="5909912"/>
                </a:lnTo>
                <a:lnTo>
                  <a:pt x="4918509" y="5986914"/>
                </a:lnTo>
                <a:lnTo>
                  <a:pt x="4716379" y="5948413"/>
                </a:lnTo>
                <a:lnTo>
                  <a:pt x="4437246" y="5977289"/>
                </a:lnTo>
                <a:lnTo>
                  <a:pt x="3619099" y="5938788"/>
                </a:lnTo>
                <a:lnTo>
                  <a:pt x="2964581" y="6006165"/>
                </a:lnTo>
                <a:lnTo>
                  <a:pt x="2464067" y="5977289"/>
                </a:lnTo>
                <a:lnTo>
                  <a:pt x="1867301" y="6015790"/>
                </a:lnTo>
                <a:lnTo>
                  <a:pt x="1703671" y="5929163"/>
                </a:lnTo>
                <a:lnTo>
                  <a:pt x="1607419" y="6015790"/>
                </a:lnTo>
                <a:lnTo>
                  <a:pt x="1337911" y="6006165"/>
                </a:lnTo>
                <a:lnTo>
                  <a:pt x="962526" y="6025415"/>
                </a:lnTo>
                <a:lnTo>
                  <a:pt x="625642" y="5967664"/>
                </a:lnTo>
                <a:lnTo>
                  <a:pt x="240631" y="6025415"/>
                </a:lnTo>
                <a:lnTo>
                  <a:pt x="67376" y="5967664"/>
                </a:lnTo>
                <a:lnTo>
                  <a:pt x="96252" y="5659655"/>
                </a:lnTo>
                <a:lnTo>
                  <a:pt x="134753" y="5515276"/>
                </a:lnTo>
                <a:lnTo>
                  <a:pt x="86627" y="5322771"/>
                </a:lnTo>
                <a:lnTo>
                  <a:pt x="134753" y="5034013"/>
                </a:lnTo>
                <a:lnTo>
                  <a:pt x="77002" y="4822257"/>
                </a:lnTo>
                <a:lnTo>
                  <a:pt x="48126" y="4658628"/>
                </a:lnTo>
                <a:lnTo>
                  <a:pt x="96252" y="4427621"/>
                </a:lnTo>
                <a:lnTo>
                  <a:pt x="77002" y="4244741"/>
                </a:lnTo>
                <a:lnTo>
                  <a:pt x="28875" y="4090737"/>
                </a:lnTo>
                <a:lnTo>
                  <a:pt x="125128" y="3917483"/>
                </a:lnTo>
                <a:lnTo>
                  <a:pt x="67376" y="3657600"/>
                </a:lnTo>
                <a:lnTo>
                  <a:pt x="96252" y="3407344"/>
                </a:lnTo>
                <a:lnTo>
                  <a:pt x="67376" y="2926080"/>
                </a:lnTo>
                <a:lnTo>
                  <a:pt x="115503" y="2733575"/>
                </a:lnTo>
                <a:lnTo>
                  <a:pt x="57751" y="2531445"/>
                </a:lnTo>
                <a:lnTo>
                  <a:pt x="115503" y="1992430"/>
                </a:lnTo>
                <a:lnTo>
                  <a:pt x="48126" y="1799925"/>
                </a:lnTo>
                <a:lnTo>
                  <a:pt x="96252" y="1347537"/>
                </a:lnTo>
                <a:lnTo>
                  <a:pt x="0" y="818148"/>
                </a:lnTo>
                <a:lnTo>
                  <a:pt x="115503" y="394636"/>
                </a:lnTo>
                <a:lnTo>
                  <a:pt x="77002" y="144379"/>
                </a:lnTo>
                <a:close/>
              </a:path>
            </a:pathLst>
          </a:custGeom>
        </p:spPr>
      </p:pic>
      <p:pic>
        <p:nvPicPr>
          <p:cNvPr id="286" name="图片 285">
            <a:extLst>
              <a:ext uri="{FF2B5EF4-FFF2-40B4-BE49-F238E27FC236}">
                <a16:creationId xmlns:a16="http://schemas.microsoft.com/office/drawing/2014/main" id="{37D247E1-60DA-44CA-B4C8-0C6545A1CB7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42696" y="3923780"/>
            <a:ext cx="2706609" cy="2849699"/>
          </a:xfrm>
          <a:custGeom>
            <a:avLst/>
            <a:gdLst>
              <a:gd name="connsiteX0" fmla="*/ 125128 w 5120640"/>
              <a:gd name="connsiteY0" fmla="*/ 0 h 6025415"/>
              <a:gd name="connsiteX1" fmla="*/ 202130 w 5120640"/>
              <a:gd name="connsiteY1" fmla="*/ 48127 h 6025415"/>
              <a:gd name="connsiteX2" fmla="*/ 539014 w 5120640"/>
              <a:gd name="connsiteY2" fmla="*/ 96253 h 6025415"/>
              <a:gd name="connsiteX3" fmla="*/ 808522 w 5120640"/>
              <a:gd name="connsiteY3" fmla="*/ 38501 h 6025415"/>
              <a:gd name="connsiteX4" fmla="*/ 924025 w 5120640"/>
              <a:gd name="connsiteY4" fmla="*/ 57752 h 6025415"/>
              <a:gd name="connsiteX5" fmla="*/ 1203157 w 5120640"/>
              <a:gd name="connsiteY5" fmla="*/ 9626 h 6025415"/>
              <a:gd name="connsiteX6" fmla="*/ 1636294 w 5120640"/>
              <a:gd name="connsiteY6" fmla="*/ 67377 h 6025415"/>
              <a:gd name="connsiteX7" fmla="*/ 2107932 w 5120640"/>
              <a:gd name="connsiteY7" fmla="*/ 28876 h 6025415"/>
              <a:gd name="connsiteX8" fmla="*/ 2550694 w 5120640"/>
              <a:gd name="connsiteY8" fmla="*/ 38501 h 6025415"/>
              <a:gd name="connsiteX9" fmla="*/ 2858703 w 5120640"/>
              <a:gd name="connsiteY9" fmla="*/ 77003 h 6025415"/>
              <a:gd name="connsiteX10" fmla="*/ 3108960 w 5120640"/>
              <a:gd name="connsiteY10" fmla="*/ 9626 h 6025415"/>
              <a:gd name="connsiteX11" fmla="*/ 3503595 w 5120640"/>
              <a:gd name="connsiteY11" fmla="*/ 67377 h 6025415"/>
              <a:gd name="connsiteX12" fmla="*/ 3850105 w 5120640"/>
              <a:gd name="connsiteY12" fmla="*/ 77003 h 6025415"/>
              <a:gd name="connsiteX13" fmla="*/ 4225490 w 5120640"/>
              <a:gd name="connsiteY13" fmla="*/ 19251 h 6025415"/>
              <a:gd name="connsiteX14" fmla="*/ 4581625 w 5120640"/>
              <a:gd name="connsiteY14" fmla="*/ 77003 h 6025415"/>
              <a:gd name="connsiteX15" fmla="*/ 4928134 w 5120640"/>
              <a:gd name="connsiteY15" fmla="*/ 57752 h 6025415"/>
              <a:gd name="connsiteX16" fmla="*/ 5120640 w 5120640"/>
              <a:gd name="connsiteY16" fmla="*/ 38501 h 6025415"/>
              <a:gd name="connsiteX17" fmla="*/ 5091764 w 5120640"/>
              <a:gd name="connsiteY17" fmla="*/ 298384 h 6025415"/>
              <a:gd name="connsiteX18" fmla="*/ 5005136 w 5120640"/>
              <a:gd name="connsiteY18" fmla="*/ 558266 h 6025415"/>
              <a:gd name="connsiteX19" fmla="*/ 5072513 w 5120640"/>
              <a:gd name="connsiteY19" fmla="*/ 760396 h 6025415"/>
              <a:gd name="connsiteX20" fmla="*/ 4995511 w 5120640"/>
              <a:gd name="connsiteY20" fmla="*/ 1193533 h 6025415"/>
              <a:gd name="connsiteX21" fmla="*/ 5082139 w 5120640"/>
              <a:gd name="connsiteY21" fmla="*/ 1857676 h 6025415"/>
              <a:gd name="connsiteX22" fmla="*/ 5091764 w 5120640"/>
              <a:gd name="connsiteY22" fmla="*/ 2415941 h 6025415"/>
              <a:gd name="connsiteX23" fmla="*/ 5053263 w 5120640"/>
              <a:gd name="connsiteY23" fmla="*/ 2868329 h 6025415"/>
              <a:gd name="connsiteX24" fmla="*/ 5111014 w 5120640"/>
              <a:gd name="connsiteY24" fmla="*/ 3118586 h 6025415"/>
              <a:gd name="connsiteX25" fmla="*/ 5043637 w 5120640"/>
              <a:gd name="connsiteY25" fmla="*/ 3792354 h 6025415"/>
              <a:gd name="connsiteX26" fmla="*/ 5120640 w 5120640"/>
              <a:gd name="connsiteY26" fmla="*/ 3859731 h 6025415"/>
              <a:gd name="connsiteX27" fmla="*/ 5024387 w 5120640"/>
              <a:gd name="connsiteY27" fmla="*/ 3907857 h 6025415"/>
              <a:gd name="connsiteX28" fmla="*/ 5053263 w 5120640"/>
              <a:gd name="connsiteY28" fmla="*/ 4244741 h 6025415"/>
              <a:gd name="connsiteX29" fmla="*/ 5101389 w 5120640"/>
              <a:gd name="connsiteY29" fmla="*/ 4600876 h 6025415"/>
              <a:gd name="connsiteX30" fmla="*/ 5072513 w 5120640"/>
              <a:gd name="connsiteY30" fmla="*/ 4726005 h 6025415"/>
              <a:gd name="connsiteX31" fmla="*/ 5053263 w 5120640"/>
              <a:gd name="connsiteY31" fmla="*/ 4822257 h 6025415"/>
              <a:gd name="connsiteX32" fmla="*/ 5111014 w 5120640"/>
              <a:gd name="connsiteY32" fmla="*/ 4976261 h 6025415"/>
              <a:gd name="connsiteX33" fmla="*/ 5043637 w 5120640"/>
              <a:gd name="connsiteY33" fmla="*/ 5265019 h 6025415"/>
              <a:gd name="connsiteX34" fmla="*/ 5101389 w 5120640"/>
              <a:gd name="connsiteY34" fmla="*/ 5659655 h 6025415"/>
              <a:gd name="connsiteX35" fmla="*/ 5082139 w 5120640"/>
              <a:gd name="connsiteY35" fmla="*/ 5909912 h 6025415"/>
              <a:gd name="connsiteX36" fmla="*/ 4918509 w 5120640"/>
              <a:gd name="connsiteY36" fmla="*/ 5986914 h 6025415"/>
              <a:gd name="connsiteX37" fmla="*/ 4716379 w 5120640"/>
              <a:gd name="connsiteY37" fmla="*/ 5948413 h 6025415"/>
              <a:gd name="connsiteX38" fmla="*/ 4437246 w 5120640"/>
              <a:gd name="connsiteY38" fmla="*/ 5977289 h 6025415"/>
              <a:gd name="connsiteX39" fmla="*/ 3619099 w 5120640"/>
              <a:gd name="connsiteY39" fmla="*/ 5938788 h 6025415"/>
              <a:gd name="connsiteX40" fmla="*/ 2964581 w 5120640"/>
              <a:gd name="connsiteY40" fmla="*/ 6006165 h 6025415"/>
              <a:gd name="connsiteX41" fmla="*/ 2464067 w 5120640"/>
              <a:gd name="connsiteY41" fmla="*/ 5977289 h 6025415"/>
              <a:gd name="connsiteX42" fmla="*/ 1867301 w 5120640"/>
              <a:gd name="connsiteY42" fmla="*/ 6015790 h 6025415"/>
              <a:gd name="connsiteX43" fmla="*/ 1703671 w 5120640"/>
              <a:gd name="connsiteY43" fmla="*/ 5929163 h 6025415"/>
              <a:gd name="connsiteX44" fmla="*/ 1607419 w 5120640"/>
              <a:gd name="connsiteY44" fmla="*/ 6015790 h 6025415"/>
              <a:gd name="connsiteX45" fmla="*/ 1337911 w 5120640"/>
              <a:gd name="connsiteY45" fmla="*/ 6006165 h 6025415"/>
              <a:gd name="connsiteX46" fmla="*/ 962526 w 5120640"/>
              <a:gd name="connsiteY46" fmla="*/ 6025415 h 6025415"/>
              <a:gd name="connsiteX47" fmla="*/ 625642 w 5120640"/>
              <a:gd name="connsiteY47" fmla="*/ 5967664 h 6025415"/>
              <a:gd name="connsiteX48" fmla="*/ 240631 w 5120640"/>
              <a:gd name="connsiteY48" fmla="*/ 6025415 h 6025415"/>
              <a:gd name="connsiteX49" fmla="*/ 67376 w 5120640"/>
              <a:gd name="connsiteY49" fmla="*/ 5967664 h 6025415"/>
              <a:gd name="connsiteX50" fmla="*/ 96252 w 5120640"/>
              <a:gd name="connsiteY50" fmla="*/ 5659655 h 6025415"/>
              <a:gd name="connsiteX51" fmla="*/ 134753 w 5120640"/>
              <a:gd name="connsiteY51" fmla="*/ 5515276 h 6025415"/>
              <a:gd name="connsiteX52" fmla="*/ 86627 w 5120640"/>
              <a:gd name="connsiteY52" fmla="*/ 5322771 h 6025415"/>
              <a:gd name="connsiteX53" fmla="*/ 134753 w 5120640"/>
              <a:gd name="connsiteY53" fmla="*/ 5034013 h 6025415"/>
              <a:gd name="connsiteX54" fmla="*/ 77002 w 5120640"/>
              <a:gd name="connsiteY54" fmla="*/ 4822257 h 6025415"/>
              <a:gd name="connsiteX55" fmla="*/ 48126 w 5120640"/>
              <a:gd name="connsiteY55" fmla="*/ 4658628 h 6025415"/>
              <a:gd name="connsiteX56" fmla="*/ 96252 w 5120640"/>
              <a:gd name="connsiteY56" fmla="*/ 4427621 h 6025415"/>
              <a:gd name="connsiteX57" fmla="*/ 77002 w 5120640"/>
              <a:gd name="connsiteY57" fmla="*/ 4244741 h 6025415"/>
              <a:gd name="connsiteX58" fmla="*/ 28875 w 5120640"/>
              <a:gd name="connsiteY58" fmla="*/ 4090737 h 6025415"/>
              <a:gd name="connsiteX59" fmla="*/ 125128 w 5120640"/>
              <a:gd name="connsiteY59" fmla="*/ 3917483 h 6025415"/>
              <a:gd name="connsiteX60" fmla="*/ 67376 w 5120640"/>
              <a:gd name="connsiteY60" fmla="*/ 3657600 h 6025415"/>
              <a:gd name="connsiteX61" fmla="*/ 96252 w 5120640"/>
              <a:gd name="connsiteY61" fmla="*/ 3407344 h 6025415"/>
              <a:gd name="connsiteX62" fmla="*/ 67376 w 5120640"/>
              <a:gd name="connsiteY62" fmla="*/ 2926080 h 6025415"/>
              <a:gd name="connsiteX63" fmla="*/ 115503 w 5120640"/>
              <a:gd name="connsiteY63" fmla="*/ 2733575 h 6025415"/>
              <a:gd name="connsiteX64" fmla="*/ 57751 w 5120640"/>
              <a:gd name="connsiteY64" fmla="*/ 2531445 h 6025415"/>
              <a:gd name="connsiteX65" fmla="*/ 115503 w 5120640"/>
              <a:gd name="connsiteY65" fmla="*/ 1992430 h 6025415"/>
              <a:gd name="connsiteX66" fmla="*/ 48126 w 5120640"/>
              <a:gd name="connsiteY66" fmla="*/ 1799925 h 6025415"/>
              <a:gd name="connsiteX67" fmla="*/ 96252 w 5120640"/>
              <a:gd name="connsiteY67" fmla="*/ 1347537 h 6025415"/>
              <a:gd name="connsiteX68" fmla="*/ 0 w 5120640"/>
              <a:gd name="connsiteY68" fmla="*/ 818148 h 6025415"/>
              <a:gd name="connsiteX69" fmla="*/ 115503 w 5120640"/>
              <a:gd name="connsiteY69" fmla="*/ 394636 h 6025415"/>
              <a:gd name="connsiteX70" fmla="*/ 77002 w 5120640"/>
              <a:gd name="connsiteY70" fmla="*/ 144379 h 6025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5120640" h="6025415">
                <a:moveTo>
                  <a:pt x="125128" y="0"/>
                </a:moveTo>
                <a:lnTo>
                  <a:pt x="202130" y="48127"/>
                </a:lnTo>
                <a:lnTo>
                  <a:pt x="539014" y="96253"/>
                </a:lnTo>
                <a:lnTo>
                  <a:pt x="808522" y="38501"/>
                </a:lnTo>
                <a:lnTo>
                  <a:pt x="924025" y="57752"/>
                </a:lnTo>
                <a:lnTo>
                  <a:pt x="1203157" y="9626"/>
                </a:lnTo>
                <a:lnTo>
                  <a:pt x="1636294" y="67377"/>
                </a:lnTo>
                <a:lnTo>
                  <a:pt x="2107932" y="28876"/>
                </a:lnTo>
                <a:lnTo>
                  <a:pt x="2550694" y="38501"/>
                </a:lnTo>
                <a:lnTo>
                  <a:pt x="2858703" y="77003"/>
                </a:lnTo>
                <a:lnTo>
                  <a:pt x="3108960" y="9626"/>
                </a:lnTo>
                <a:lnTo>
                  <a:pt x="3503595" y="67377"/>
                </a:lnTo>
                <a:lnTo>
                  <a:pt x="3850105" y="77003"/>
                </a:lnTo>
                <a:lnTo>
                  <a:pt x="4225490" y="19251"/>
                </a:lnTo>
                <a:lnTo>
                  <a:pt x="4581625" y="77003"/>
                </a:lnTo>
                <a:lnTo>
                  <a:pt x="4928134" y="57752"/>
                </a:lnTo>
                <a:lnTo>
                  <a:pt x="5120640" y="38501"/>
                </a:lnTo>
                <a:lnTo>
                  <a:pt x="5091764" y="298384"/>
                </a:lnTo>
                <a:lnTo>
                  <a:pt x="5005136" y="558266"/>
                </a:lnTo>
                <a:lnTo>
                  <a:pt x="5072513" y="760396"/>
                </a:lnTo>
                <a:lnTo>
                  <a:pt x="4995511" y="1193533"/>
                </a:lnTo>
                <a:lnTo>
                  <a:pt x="5082139" y="1857676"/>
                </a:lnTo>
                <a:lnTo>
                  <a:pt x="5091764" y="2415941"/>
                </a:lnTo>
                <a:lnTo>
                  <a:pt x="5053263" y="2868329"/>
                </a:lnTo>
                <a:lnTo>
                  <a:pt x="5111014" y="3118586"/>
                </a:lnTo>
                <a:lnTo>
                  <a:pt x="5043637" y="3792354"/>
                </a:lnTo>
                <a:lnTo>
                  <a:pt x="5120640" y="3859731"/>
                </a:lnTo>
                <a:lnTo>
                  <a:pt x="5024387" y="3907857"/>
                </a:lnTo>
                <a:lnTo>
                  <a:pt x="5053263" y="4244741"/>
                </a:lnTo>
                <a:lnTo>
                  <a:pt x="5101389" y="4600876"/>
                </a:lnTo>
                <a:lnTo>
                  <a:pt x="5072513" y="4726005"/>
                </a:lnTo>
                <a:lnTo>
                  <a:pt x="5053263" y="4822257"/>
                </a:lnTo>
                <a:lnTo>
                  <a:pt x="5111014" y="4976261"/>
                </a:lnTo>
                <a:lnTo>
                  <a:pt x="5043637" y="5265019"/>
                </a:lnTo>
                <a:lnTo>
                  <a:pt x="5101389" y="5659655"/>
                </a:lnTo>
                <a:lnTo>
                  <a:pt x="5082139" y="5909912"/>
                </a:lnTo>
                <a:lnTo>
                  <a:pt x="4918509" y="5986914"/>
                </a:lnTo>
                <a:lnTo>
                  <a:pt x="4716379" y="5948413"/>
                </a:lnTo>
                <a:lnTo>
                  <a:pt x="4437246" y="5977289"/>
                </a:lnTo>
                <a:lnTo>
                  <a:pt x="3619099" y="5938788"/>
                </a:lnTo>
                <a:lnTo>
                  <a:pt x="2964581" y="6006165"/>
                </a:lnTo>
                <a:lnTo>
                  <a:pt x="2464067" y="5977289"/>
                </a:lnTo>
                <a:lnTo>
                  <a:pt x="1867301" y="6015790"/>
                </a:lnTo>
                <a:lnTo>
                  <a:pt x="1703671" y="5929163"/>
                </a:lnTo>
                <a:lnTo>
                  <a:pt x="1607419" y="6015790"/>
                </a:lnTo>
                <a:lnTo>
                  <a:pt x="1337911" y="6006165"/>
                </a:lnTo>
                <a:lnTo>
                  <a:pt x="962526" y="6025415"/>
                </a:lnTo>
                <a:lnTo>
                  <a:pt x="625642" y="5967664"/>
                </a:lnTo>
                <a:lnTo>
                  <a:pt x="240631" y="6025415"/>
                </a:lnTo>
                <a:lnTo>
                  <a:pt x="67376" y="5967664"/>
                </a:lnTo>
                <a:lnTo>
                  <a:pt x="96252" y="5659655"/>
                </a:lnTo>
                <a:lnTo>
                  <a:pt x="134753" y="5515276"/>
                </a:lnTo>
                <a:lnTo>
                  <a:pt x="86627" y="5322771"/>
                </a:lnTo>
                <a:lnTo>
                  <a:pt x="134753" y="5034013"/>
                </a:lnTo>
                <a:lnTo>
                  <a:pt x="77002" y="4822257"/>
                </a:lnTo>
                <a:lnTo>
                  <a:pt x="48126" y="4658628"/>
                </a:lnTo>
                <a:lnTo>
                  <a:pt x="96252" y="4427621"/>
                </a:lnTo>
                <a:lnTo>
                  <a:pt x="77002" y="4244741"/>
                </a:lnTo>
                <a:lnTo>
                  <a:pt x="28875" y="4090737"/>
                </a:lnTo>
                <a:lnTo>
                  <a:pt x="125128" y="3917483"/>
                </a:lnTo>
                <a:lnTo>
                  <a:pt x="67376" y="3657600"/>
                </a:lnTo>
                <a:lnTo>
                  <a:pt x="96252" y="3407344"/>
                </a:lnTo>
                <a:lnTo>
                  <a:pt x="67376" y="2926080"/>
                </a:lnTo>
                <a:lnTo>
                  <a:pt x="115503" y="2733575"/>
                </a:lnTo>
                <a:lnTo>
                  <a:pt x="57751" y="2531445"/>
                </a:lnTo>
                <a:lnTo>
                  <a:pt x="115503" y="1992430"/>
                </a:lnTo>
                <a:lnTo>
                  <a:pt x="48126" y="1799925"/>
                </a:lnTo>
                <a:lnTo>
                  <a:pt x="96252" y="1347537"/>
                </a:lnTo>
                <a:lnTo>
                  <a:pt x="0" y="818148"/>
                </a:lnTo>
                <a:lnTo>
                  <a:pt x="115503" y="394636"/>
                </a:lnTo>
                <a:lnTo>
                  <a:pt x="77002" y="144379"/>
                </a:lnTo>
                <a:close/>
              </a:path>
            </a:pathLst>
          </a:custGeom>
        </p:spPr>
      </p:pic>
      <p:pic>
        <p:nvPicPr>
          <p:cNvPr id="285" name="图片 284">
            <a:extLst>
              <a:ext uri="{FF2B5EF4-FFF2-40B4-BE49-F238E27FC236}">
                <a16:creationId xmlns:a16="http://schemas.microsoft.com/office/drawing/2014/main" id="{8D1969B9-82DA-4C02-B996-EB6CC19E1A2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78466" y="1771319"/>
            <a:ext cx="2706609" cy="2849699"/>
          </a:xfrm>
          <a:custGeom>
            <a:avLst/>
            <a:gdLst>
              <a:gd name="connsiteX0" fmla="*/ 125128 w 5120640"/>
              <a:gd name="connsiteY0" fmla="*/ 0 h 6025415"/>
              <a:gd name="connsiteX1" fmla="*/ 202130 w 5120640"/>
              <a:gd name="connsiteY1" fmla="*/ 48127 h 6025415"/>
              <a:gd name="connsiteX2" fmla="*/ 539014 w 5120640"/>
              <a:gd name="connsiteY2" fmla="*/ 96253 h 6025415"/>
              <a:gd name="connsiteX3" fmla="*/ 808522 w 5120640"/>
              <a:gd name="connsiteY3" fmla="*/ 38501 h 6025415"/>
              <a:gd name="connsiteX4" fmla="*/ 924025 w 5120640"/>
              <a:gd name="connsiteY4" fmla="*/ 57752 h 6025415"/>
              <a:gd name="connsiteX5" fmla="*/ 1203157 w 5120640"/>
              <a:gd name="connsiteY5" fmla="*/ 9626 h 6025415"/>
              <a:gd name="connsiteX6" fmla="*/ 1636294 w 5120640"/>
              <a:gd name="connsiteY6" fmla="*/ 67377 h 6025415"/>
              <a:gd name="connsiteX7" fmla="*/ 2107932 w 5120640"/>
              <a:gd name="connsiteY7" fmla="*/ 28876 h 6025415"/>
              <a:gd name="connsiteX8" fmla="*/ 2550694 w 5120640"/>
              <a:gd name="connsiteY8" fmla="*/ 38501 h 6025415"/>
              <a:gd name="connsiteX9" fmla="*/ 2858703 w 5120640"/>
              <a:gd name="connsiteY9" fmla="*/ 77003 h 6025415"/>
              <a:gd name="connsiteX10" fmla="*/ 3108960 w 5120640"/>
              <a:gd name="connsiteY10" fmla="*/ 9626 h 6025415"/>
              <a:gd name="connsiteX11" fmla="*/ 3503595 w 5120640"/>
              <a:gd name="connsiteY11" fmla="*/ 67377 h 6025415"/>
              <a:gd name="connsiteX12" fmla="*/ 3850105 w 5120640"/>
              <a:gd name="connsiteY12" fmla="*/ 77003 h 6025415"/>
              <a:gd name="connsiteX13" fmla="*/ 4225490 w 5120640"/>
              <a:gd name="connsiteY13" fmla="*/ 19251 h 6025415"/>
              <a:gd name="connsiteX14" fmla="*/ 4581625 w 5120640"/>
              <a:gd name="connsiteY14" fmla="*/ 77003 h 6025415"/>
              <a:gd name="connsiteX15" fmla="*/ 4928134 w 5120640"/>
              <a:gd name="connsiteY15" fmla="*/ 57752 h 6025415"/>
              <a:gd name="connsiteX16" fmla="*/ 5120640 w 5120640"/>
              <a:gd name="connsiteY16" fmla="*/ 38501 h 6025415"/>
              <a:gd name="connsiteX17" fmla="*/ 5091764 w 5120640"/>
              <a:gd name="connsiteY17" fmla="*/ 298384 h 6025415"/>
              <a:gd name="connsiteX18" fmla="*/ 5005136 w 5120640"/>
              <a:gd name="connsiteY18" fmla="*/ 558266 h 6025415"/>
              <a:gd name="connsiteX19" fmla="*/ 5072513 w 5120640"/>
              <a:gd name="connsiteY19" fmla="*/ 760396 h 6025415"/>
              <a:gd name="connsiteX20" fmla="*/ 4995511 w 5120640"/>
              <a:gd name="connsiteY20" fmla="*/ 1193533 h 6025415"/>
              <a:gd name="connsiteX21" fmla="*/ 5082139 w 5120640"/>
              <a:gd name="connsiteY21" fmla="*/ 1857676 h 6025415"/>
              <a:gd name="connsiteX22" fmla="*/ 5091764 w 5120640"/>
              <a:gd name="connsiteY22" fmla="*/ 2415941 h 6025415"/>
              <a:gd name="connsiteX23" fmla="*/ 5053263 w 5120640"/>
              <a:gd name="connsiteY23" fmla="*/ 2868329 h 6025415"/>
              <a:gd name="connsiteX24" fmla="*/ 5111014 w 5120640"/>
              <a:gd name="connsiteY24" fmla="*/ 3118586 h 6025415"/>
              <a:gd name="connsiteX25" fmla="*/ 5043637 w 5120640"/>
              <a:gd name="connsiteY25" fmla="*/ 3792354 h 6025415"/>
              <a:gd name="connsiteX26" fmla="*/ 5120640 w 5120640"/>
              <a:gd name="connsiteY26" fmla="*/ 3859731 h 6025415"/>
              <a:gd name="connsiteX27" fmla="*/ 5024387 w 5120640"/>
              <a:gd name="connsiteY27" fmla="*/ 3907857 h 6025415"/>
              <a:gd name="connsiteX28" fmla="*/ 5053263 w 5120640"/>
              <a:gd name="connsiteY28" fmla="*/ 4244741 h 6025415"/>
              <a:gd name="connsiteX29" fmla="*/ 5101389 w 5120640"/>
              <a:gd name="connsiteY29" fmla="*/ 4600876 h 6025415"/>
              <a:gd name="connsiteX30" fmla="*/ 5072513 w 5120640"/>
              <a:gd name="connsiteY30" fmla="*/ 4726005 h 6025415"/>
              <a:gd name="connsiteX31" fmla="*/ 5053263 w 5120640"/>
              <a:gd name="connsiteY31" fmla="*/ 4822257 h 6025415"/>
              <a:gd name="connsiteX32" fmla="*/ 5111014 w 5120640"/>
              <a:gd name="connsiteY32" fmla="*/ 4976261 h 6025415"/>
              <a:gd name="connsiteX33" fmla="*/ 5043637 w 5120640"/>
              <a:gd name="connsiteY33" fmla="*/ 5265019 h 6025415"/>
              <a:gd name="connsiteX34" fmla="*/ 5101389 w 5120640"/>
              <a:gd name="connsiteY34" fmla="*/ 5659655 h 6025415"/>
              <a:gd name="connsiteX35" fmla="*/ 5082139 w 5120640"/>
              <a:gd name="connsiteY35" fmla="*/ 5909912 h 6025415"/>
              <a:gd name="connsiteX36" fmla="*/ 4918509 w 5120640"/>
              <a:gd name="connsiteY36" fmla="*/ 5986914 h 6025415"/>
              <a:gd name="connsiteX37" fmla="*/ 4716379 w 5120640"/>
              <a:gd name="connsiteY37" fmla="*/ 5948413 h 6025415"/>
              <a:gd name="connsiteX38" fmla="*/ 4437246 w 5120640"/>
              <a:gd name="connsiteY38" fmla="*/ 5977289 h 6025415"/>
              <a:gd name="connsiteX39" fmla="*/ 3619099 w 5120640"/>
              <a:gd name="connsiteY39" fmla="*/ 5938788 h 6025415"/>
              <a:gd name="connsiteX40" fmla="*/ 2964581 w 5120640"/>
              <a:gd name="connsiteY40" fmla="*/ 6006165 h 6025415"/>
              <a:gd name="connsiteX41" fmla="*/ 2464067 w 5120640"/>
              <a:gd name="connsiteY41" fmla="*/ 5977289 h 6025415"/>
              <a:gd name="connsiteX42" fmla="*/ 1867301 w 5120640"/>
              <a:gd name="connsiteY42" fmla="*/ 6015790 h 6025415"/>
              <a:gd name="connsiteX43" fmla="*/ 1703671 w 5120640"/>
              <a:gd name="connsiteY43" fmla="*/ 5929163 h 6025415"/>
              <a:gd name="connsiteX44" fmla="*/ 1607419 w 5120640"/>
              <a:gd name="connsiteY44" fmla="*/ 6015790 h 6025415"/>
              <a:gd name="connsiteX45" fmla="*/ 1337911 w 5120640"/>
              <a:gd name="connsiteY45" fmla="*/ 6006165 h 6025415"/>
              <a:gd name="connsiteX46" fmla="*/ 962526 w 5120640"/>
              <a:gd name="connsiteY46" fmla="*/ 6025415 h 6025415"/>
              <a:gd name="connsiteX47" fmla="*/ 625642 w 5120640"/>
              <a:gd name="connsiteY47" fmla="*/ 5967664 h 6025415"/>
              <a:gd name="connsiteX48" fmla="*/ 240631 w 5120640"/>
              <a:gd name="connsiteY48" fmla="*/ 6025415 h 6025415"/>
              <a:gd name="connsiteX49" fmla="*/ 67376 w 5120640"/>
              <a:gd name="connsiteY49" fmla="*/ 5967664 h 6025415"/>
              <a:gd name="connsiteX50" fmla="*/ 96252 w 5120640"/>
              <a:gd name="connsiteY50" fmla="*/ 5659655 h 6025415"/>
              <a:gd name="connsiteX51" fmla="*/ 134753 w 5120640"/>
              <a:gd name="connsiteY51" fmla="*/ 5515276 h 6025415"/>
              <a:gd name="connsiteX52" fmla="*/ 86627 w 5120640"/>
              <a:gd name="connsiteY52" fmla="*/ 5322771 h 6025415"/>
              <a:gd name="connsiteX53" fmla="*/ 134753 w 5120640"/>
              <a:gd name="connsiteY53" fmla="*/ 5034013 h 6025415"/>
              <a:gd name="connsiteX54" fmla="*/ 77002 w 5120640"/>
              <a:gd name="connsiteY54" fmla="*/ 4822257 h 6025415"/>
              <a:gd name="connsiteX55" fmla="*/ 48126 w 5120640"/>
              <a:gd name="connsiteY55" fmla="*/ 4658628 h 6025415"/>
              <a:gd name="connsiteX56" fmla="*/ 96252 w 5120640"/>
              <a:gd name="connsiteY56" fmla="*/ 4427621 h 6025415"/>
              <a:gd name="connsiteX57" fmla="*/ 77002 w 5120640"/>
              <a:gd name="connsiteY57" fmla="*/ 4244741 h 6025415"/>
              <a:gd name="connsiteX58" fmla="*/ 28875 w 5120640"/>
              <a:gd name="connsiteY58" fmla="*/ 4090737 h 6025415"/>
              <a:gd name="connsiteX59" fmla="*/ 125128 w 5120640"/>
              <a:gd name="connsiteY59" fmla="*/ 3917483 h 6025415"/>
              <a:gd name="connsiteX60" fmla="*/ 67376 w 5120640"/>
              <a:gd name="connsiteY60" fmla="*/ 3657600 h 6025415"/>
              <a:gd name="connsiteX61" fmla="*/ 96252 w 5120640"/>
              <a:gd name="connsiteY61" fmla="*/ 3407344 h 6025415"/>
              <a:gd name="connsiteX62" fmla="*/ 67376 w 5120640"/>
              <a:gd name="connsiteY62" fmla="*/ 2926080 h 6025415"/>
              <a:gd name="connsiteX63" fmla="*/ 115503 w 5120640"/>
              <a:gd name="connsiteY63" fmla="*/ 2733575 h 6025415"/>
              <a:gd name="connsiteX64" fmla="*/ 57751 w 5120640"/>
              <a:gd name="connsiteY64" fmla="*/ 2531445 h 6025415"/>
              <a:gd name="connsiteX65" fmla="*/ 115503 w 5120640"/>
              <a:gd name="connsiteY65" fmla="*/ 1992430 h 6025415"/>
              <a:gd name="connsiteX66" fmla="*/ 48126 w 5120640"/>
              <a:gd name="connsiteY66" fmla="*/ 1799925 h 6025415"/>
              <a:gd name="connsiteX67" fmla="*/ 96252 w 5120640"/>
              <a:gd name="connsiteY67" fmla="*/ 1347537 h 6025415"/>
              <a:gd name="connsiteX68" fmla="*/ 0 w 5120640"/>
              <a:gd name="connsiteY68" fmla="*/ 818148 h 6025415"/>
              <a:gd name="connsiteX69" fmla="*/ 115503 w 5120640"/>
              <a:gd name="connsiteY69" fmla="*/ 394636 h 6025415"/>
              <a:gd name="connsiteX70" fmla="*/ 77002 w 5120640"/>
              <a:gd name="connsiteY70" fmla="*/ 144379 h 6025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5120640" h="6025415">
                <a:moveTo>
                  <a:pt x="125128" y="0"/>
                </a:moveTo>
                <a:lnTo>
                  <a:pt x="202130" y="48127"/>
                </a:lnTo>
                <a:lnTo>
                  <a:pt x="539014" y="96253"/>
                </a:lnTo>
                <a:lnTo>
                  <a:pt x="808522" y="38501"/>
                </a:lnTo>
                <a:lnTo>
                  <a:pt x="924025" y="57752"/>
                </a:lnTo>
                <a:lnTo>
                  <a:pt x="1203157" y="9626"/>
                </a:lnTo>
                <a:lnTo>
                  <a:pt x="1636294" y="67377"/>
                </a:lnTo>
                <a:lnTo>
                  <a:pt x="2107932" y="28876"/>
                </a:lnTo>
                <a:lnTo>
                  <a:pt x="2550694" y="38501"/>
                </a:lnTo>
                <a:lnTo>
                  <a:pt x="2858703" y="77003"/>
                </a:lnTo>
                <a:lnTo>
                  <a:pt x="3108960" y="9626"/>
                </a:lnTo>
                <a:lnTo>
                  <a:pt x="3503595" y="67377"/>
                </a:lnTo>
                <a:lnTo>
                  <a:pt x="3850105" y="77003"/>
                </a:lnTo>
                <a:lnTo>
                  <a:pt x="4225490" y="19251"/>
                </a:lnTo>
                <a:lnTo>
                  <a:pt x="4581625" y="77003"/>
                </a:lnTo>
                <a:lnTo>
                  <a:pt x="4928134" y="57752"/>
                </a:lnTo>
                <a:lnTo>
                  <a:pt x="5120640" y="38501"/>
                </a:lnTo>
                <a:lnTo>
                  <a:pt x="5091764" y="298384"/>
                </a:lnTo>
                <a:lnTo>
                  <a:pt x="5005136" y="558266"/>
                </a:lnTo>
                <a:lnTo>
                  <a:pt x="5072513" y="760396"/>
                </a:lnTo>
                <a:lnTo>
                  <a:pt x="4995511" y="1193533"/>
                </a:lnTo>
                <a:lnTo>
                  <a:pt x="5082139" y="1857676"/>
                </a:lnTo>
                <a:lnTo>
                  <a:pt x="5091764" y="2415941"/>
                </a:lnTo>
                <a:lnTo>
                  <a:pt x="5053263" y="2868329"/>
                </a:lnTo>
                <a:lnTo>
                  <a:pt x="5111014" y="3118586"/>
                </a:lnTo>
                <a:lnTo>
                  <a:pt x="5043637" y="3792354"/>
                </a:lnTo>
                <a:lnTo>
                  <a:pt x="5120640" y="3859731"/>
                </a:lnTo>
                <a:lnTo>
                  <a:pt x="5024387" y="3907857"/>
                </a:lnTo>
                <a:lnTo>
                  <a:pt x="5053263" y="4244741"/>
                </a:lnTo>
                <a:lnTo>
                  <a:pt x="5101389" y="4600876"/>
                </a:lnTo>
                <a:lnTo>
                  <a:pt x="5072513" y="4726005"/>
                </a:lnTo>
                <a:lnTo>
                  <a:pt x="5053263" y="4822257"/>
                </a:lnTo>
                <a:lnTo>
                  <a:pt x="5111014" y="4976261"/>
                </a:lnTo>
                <a:lnTo>
                  <a:pt x="5043637" y="5265019"/>
                </a:lnTo>
                <a:lnTo>
                  <a:pt x="5101389" y="5659655"/>
                </a:lnTo>
                <a:lnTo>
                  <a:pt x="5082139" y="5909912"/>
                </a:lnTo>
                <a:lnTo>
                  <a:pt x="4918509" y="5986914"/>
                </a:lnTo>
                <a:lnTo>
                  <a:pt x="4716379" y="5948413"/>
                </a:lnTo>
                <a:lnTo>
                  <a:pt x="4437246" y="5977289"/>
                </a:lnTo>
                <a:lnTo>
                  <a:pt x="3619099" y="5938788"/>
                </a:lnTo>
                <a:lnTo>
                  <a:pt x="2964581" y="6006165"/>
                </a:lnTo>
                <a:lnTo>
                  <a:pt x="2464067" y="5977289"/>
                </a:lnTo>
                <a:lnTo>
                  <a:pt x="1867301" y="6015790"/>
                </a:lnTo>
                <a:lnTo>
                  <a:pt x="1703671" y="5929163"/>
                </a:lnTo>
                <a:lnTo>
                  <a:pt x="1607419" y="6015790"/>
                </a:lnTo>
                <a:lnTo>
                  <a:pt x="1337911" y="6006165"/>
                </a:lnTo>
                <a:lnTo>
                  <a:pt x="962526" y="6025415"/>
                </a:lnTo>
                <a:lnTo>
                  <a:pt x="625642" y="5967664"/>
                </a:lnTo>
                <a:lnTo>
                  <a:pt x="240631" y="6025415"/>
                </a:lnTo>
                <a:lnTo>
                  <a:pt x="67376" y="5967664"/>
                </a:lnTo>
                <a:lnTo>
                  <a:pt x="96252" y="5659655"/>
                </a:lnTo>
                <a:lnTo>
                  <a:pt x="134753" y="5515276"/>
                </a:lnTo>
                <a:lnTo>
                  <a:pt x="86627" y="5322771"/>
                </a:lnTo>
                <a:lnTo>
                  <a:pt x="134753" y="5034013"/>
                </a:lnTo>
                <a:lnTo>
                  <a:pt x="77002" y="4822257"/>
                </a:lnTo>
                <a:lnTo>
                  <a:pt x="48126" y="4658628"/>
                </a:lnTo>
                <a:lnTo>
                  <a:pt x="96252" y="4427621"/>
                </a:lnTo>
                <a:lnTo>
                  <a:pt x="77002" y="4244741"/>
                </a:lnTo>
                <a:lnTo>
                  <a:pt x="28875" y="4090737"/>
                </a:lnTo>
                <a:lnTo>
                  <a:pt x="125128" y="3917483"/>
                </a:lnTo>
                <a:lnTo>
                  <a:pt x="67376" y="3657600"/>
                </a:lnTo>
                <a:lnTo>
                  <a:pt x="96252" y="3407344"/>
                </a:lnTo>
                <a:lnTo>
                  <a:pt x="67376" y="2926080"/>
                </a:lnTo>
                <a:lnTo>
                  <a:pt x="115503" y="2733575"/>
                </a:lnTo>
                <a:lnTo>
                  <a:pt x="57751" y="2531445"/>
                </a:lnTo>
                <a:lnTo>
                  <a:pt x="115503" y="1992430"/>
                </a:lnTo>
                <a:lnTo>
                  <a:pt x="48126" y="1799925"/>
                </a:lnTo>
                <a:lnTo>
                  <a:pt x="96252" y="1347537"/>
                </a:lnTo>
                <a:lnTo>
                  <a:pt x="0" y="818148"/>
                </a:lnTo>
                <a:lnTo>
                  <a:pt x="115503" y="394636"/>
                </a:lnTo>
                <a:lnTo>
                  <a:pt x="77002" y="144379"/>
                </a:lnTo>
                <a:close/>
              </a:path>
            </a:pathLst>
          </a:cu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887CB0E-A046-4550-8FCA-E3AE3D4AE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圈内好友</a:t>
            </a:r>
          </a:p>
        </p:txBody>
      </p:sp>
      <p:pic>
        <p:nvPicPr>
          <p:cNvPr id="255" name="图片 254">
            <a:extLst>
              <a:ext uri="{FF2B5EF4-FFF2-40B4-BE49-F238E27FC236}">
                <a16:creationId xmlns:a16="http://schemas.microsoft.com/office/drawing/2014/main" id="{71283791-0753-4E08-B3FF-19D32550231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991100" y="922239"/>
            <a:ext cx="2209800" cy="2209800"/>
          </a:xfrm>
          <a:custGeom>
            <a:avLst/>
            <a:gdLst>
              <a:gd name="connsiteX0" fmla="*/ 1795112 w 3590224"/>
              <a:gd name="connsiteY0" fmla="*/ 0 h 3590224"/>
              <a:gd name="connsiteX1" fmla="*/ 3590224 w 3590224"/>
              <a:gd name="connsiteY1" fmla="*/ 1795112 h 3590224"/>
              <a:gd name="connsiteX2" fmla="*/ 1795112 w 3590224"/>
              <a:gd name="connsiteY2" fmla="*/ 3590224 h 3590224"/>
              <a:gd name="connsiteX3" fmla="*/ 0 w 3590224"/>
              <a:gd name="connsiteY3" fmla="*/ 1795112 h 3590224"/>
              <a:gd name="connsiteX4" fmla="*/ 1795112 w 3590224"/>
              <a:gd name="connsiteY4" fmla="*/ 0 h 3590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0224" h="3590224">
                <a:moveTo>
                  <a:pt x="1795112" y="0"/>
                </a:moveTo>
                <a:cubicBezTo>
                  <a:pt x="2786525" y="0"/>
                  <a:pt x="3590224" y="803699"/>
                  <a:pt x="3590224" y="1795112"/>
                </a:cubicBezTo>
                <a:cubicBezTo>
                  <a:pt x="3590224" y="2786525"/>
                  <a:pt x="2786525" y="3590224"/>
                  <a:pt x="1795112" y="3590224"/>
                </a:cubicBezTo>
                <a:cubicBezTo>
                  <a:pt x="803699" y="3590224"/>
                  <a:pt x="0" y="2786525"/>
                  <a:pt x="0" y="1795112"/>
                </a:cubicBezTo>
                <a:cubicBezTo>
                  <a:pt x="0" y="803699"/>
                  <a:pt x="803699" y="0"/>
                  <a:pt x="1795112" y="0"/>
                </a:cubicBezTo>
                <a:close/>
              </a:path>
            </a:pathLst>
          </a:cu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AF1BF754-B783-487D-8040-24A2A26AEDC6}"/>
              </a:ext>
            </a:extLst>
          </p:cNvPr>
          <p:cNvCxnSpPr>
            <a:cxnSpLocks/>
            <a:stCxn id="270" idx="1"/>
            <a:endCxn id="255" idx="3"/>
          </p:cNvCxnSpPr>
          <p:nvPr/>
        </p:nvCxnSpPr>
        <p:spPr>
          <a:xfrm flipV="1">
            <a:off x="3400909" y="2027139"/>
            <a:ext cx="1590191" cy="8636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70" name="图片 269">
            <a:extLst>
              <a:ext uri="{FF2B5EF4-FFF2-40B4-BE49-F238E27FC236}">
                <a16:creationId xmlns:a16="http://schemas.microsoft.com/office/drawing/2014/main" id="{8FB8EB9A-608F-4132-BCB6-09E4B12F3A7A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73709" y="2027139"/>
            <a:ext cx="1727200" cy="1727200"/>
          </a:xfrm>
          <a:custGeom>
            <a:avLst/>
            <a:gdLst>
              <a:gd name="connsiteX0" fmla="*/ 863600 w 1727200"/>
              <a:gd name="connsiteY0" fmla="*/ 0 h 1727200"/>
              <a:gd name="connsiteX1" fmla="*/ 1727200 w 1727200"/>
              <a:gd name="connsiteY1" fmla="*/ 863600 h 1727200"/>
              <a:gd name="connsiteX2" fmla="*/ 863600 w 1727200"/>
              <a:gd name="connsiteY2" fmla="*/ 1727200 h 1727200"/>
              <a:gd name="connsiteX3" fmla="*/ 0 w 1727200"/>
              <a:gd name="connsiteY3" fmla="*/ 863600 h 1727200"/>
              <a:gd name="connsiteX4" fmla="*/ 863600 w 1727200"/>
              <a:gd name="connsiteY4" fmla="*/ 0 h 172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7200" h="1727200">
                <a:moveTo>
                  <a:pt x="863600" y="0"/>
                </a:moveTo>
                <a:cubicBezTo>
                  <a:pt x="1340553" y="0"/>
                  <a:pt x="1727200" y="386647"/>
                  <a:pt x="1727200" y="863600"/>
                </a:cubicBezTo>
                <a:cubicBezTo>
                  <a:pt x="1727200" y="1340553"/>
                  <a:pt x="1340553" y="1727200"/>
                  <a:pt x="863600" y="1727200"/>
                </a:cubicBezTo>
                <a:cubicBezTo>
                  <a:pt x="386647" y="1727200"/>
                  <a:pt x="0" y="1340553"/>
                  <a:pt x="0" y="863600"/>
                </a:cubicBezTo>
                <a:cubicBezTo>
                  <a:pt x="0" y="386647"/>
                  <a:pt x="386647" y="0"/>
                  <a:pt x="863600" y="0"/>
                </a:cubicBezTo>
                <a:close/>
              </a:path>
            </a:pathLst>
          </a:custGeom>
        </p:spPr>
      </p:pic>
      <p:sp>
        <p:nvSpPr>
          <p:cNvPr id="263" name="文本框 262">
            <a:extLst>
              <a:ext uri="{FF2B5EF4-FFF2-40B4-BE49-F238E27FC236}">
                <a16:creationId xmlns:a16="http://schemas.microsoft.com/office/drawing/2014/main" id="{AFF41023-4284-4777-BAA0-77136DCF4078}"/>
              </a:ext>
            </a:extLst>
          </p:cNvPr>
          <p:cNvSpPr txBox="1"/>
          <p:nvPr/>
        </p:nvSpPr>
        <p:spPr>
          <a:xfrm flipH="1">
            <a:off x="1318109" y="3871129"/>
            <a:ext cx="262732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皮埃尔</a:t>
            </a:r>
            <a:r>
              <a:rPr lang="en-US" altLang="zh-CN" dirty="0">
                <a:latin typeface="+mj-ea"/>
                <a:ea typeface="+mj-ea"/>
              </a:rPr>
              <a:t>-</a:t>
            </a:r>
            <a:r>
              <a:rPr lang="zh-CN" altLang="en-US" dirty="0">
                <a:latin typeface="+mj-ea"/>
                <a:ea typeface="+mj-ea"/>
              </a:rPr>
              <a:t>奥古斯特</a:t>
            </a:r>
            <a:r>
              <a:rPr lang="en-US" altLang="zh-CN" dirty="0">
                <a:latin typeface="+mj-ea"/>
                <a:ea typeface="+mj-ea"/>
              </a:rPr>
              <a:t>·</a:t>
            </a:r>
            <a:r>
              <a:rPr lang="zh-CN" altLang="en-US" dirty="0">
                <a:latin typeface="+mj-ea"/>
                <a:ea typeface="+mj-ea"/>
              </a:rPr>
              <a:t>雷诺阿</a:t>
            </a:r>
          </a:p>
        </p:txBody>
      </p:sp>
      <p:sp>
        <p:nvSpPr>
          <p:cNvPr id="269" name="文本框 268">
            <a:extLst>
              <a:ext uri="{FF2B5EF4-FFF2-40B4-BE49-F238E27FC236}">
                <a16:creationId xmlns:a16="http://schemas.microsoft.com/office/drawing/2014/main" id="{38A21C04-6DA7-425B-85E7-7C25FF296236}"/>
              </a:ext>
            </a:extLst>
          </p:cNvPr>
          <p:cNvSpPr txBox="1"/>
          <p:nvPr/>
        </p:nvSpPr>
        <p:spPr>
          <a:xfrm>
            <a:off x="1754446" y="4190687"/>
            <a:ext cx="175464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fontAlgn="base"/>
            <a:r>
              <a:rPr lang="en-US" altLang="zh-CN" sz="1400" b="0" dirty="0">
                <a:solidFill>
                  <a:schemeClr val="accent5">
                    <a:lumMod val="50000"/>
                    <a:lumOff val="50000"/>
                  </a:schemeClr>
                </a:solidFill>
                <a:effectLst/>
                <a:latin typeface="+mn-ea"/>
              </a:rPr>
              <a:t>Pierre-Auguste Renoir</a:t>
            </a:r>
          </a:p>
        </p:txBody>
      </p:sp>
      <p:sp>
        <p:nvSpPr>
          <p:cNvPr id="273" name="文本框 272">
            <a:extLst>
              <a:ext uri="{FF2B5EF4-FFF2-40B4-BE49-F238E27FC236}">
                <a16:creationId xmlns:a16="http://schemas.microsoft.com/office/drawing/2014/main" id="{74DEF330-F525-41BA-B52C-97D24CD6B7CD}"/>
              </a:ext>
            </a:extLst>
          </p:cNvPr>
          <p:cNvSpPr txBox="1"/>
          <p:nvPr/>
        </p:nvSpPr>
        <p:spPr>
          <a:xfrm flipH="1">
            <a:off x="8400646" y="3871129"/>
            <a:ext cx="207749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弗雷德里克</a:t>
            </a:r>
            <a:r>
              <a:rPr lang="en-US" altLang="zh-CN" dirty="0">
                <a:latin typeface="+mj-ea"/>
                <a:ea typeface="+mj-ea"/>
              </a:rPr>
              <a:t>·</a:t>
            </a:r>
            <a:r>
              <a:rPr lang="zh-CN" altLang="en-US" dirty="0">
                <a:latin typeface="+mj-ea"/>
                <a:ea typeface="+mj-ea"/>
              </a:rPr>
              <a:t>巴齐耶</a:t>
            </a:r>
          </a:p>
        </p:txBody>
      </p:sp>
      <p:sp>
        <p:nvSpPr>
          <p:cNvPr id="274" name="文本框 273">
            <a:extLst>
              <a:ext uri="{FF2B5EF4-FFF2-40B4-BE49-F238E27FC236}">
                <a16:creationId xmlns:a16="http://schemas.microsoft.com/office/drawing/2014/main" id="{676E53B2-6044-4C8C-9FCA-C4DF3AAD6095}"/>
              </a:ext>
            </a:extLst>
          </p:cNvPr>
          <p:cNvSpPr txBox="1"/>
          <p:nvPr/>
        </p:nvSpPr>
        <p:spPr>
          <a:xfrm>
            <a:off x="8562068" y="4190687"/>
            <a:ext cx="175464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fontAlgn="base"/>
            <a:r>
              <a:rPr lang="en-US" altLang="zh-CN" sz="1400" b="0" dirty="0">
                <a:solidFill>
                  <a:schemeClr val="accent5">
                    <a:lumMod val="50000"/>
                    <a:lumOff val="50000"/>
                  </a:schemeClr>
                </a:solidFill>
                <a:effectLst/>
                <a:latin typeface="+mn-ea"/>
              </a:rPr>
              <a:t>Jean Frédéric </a:t>
            </a:r>
            <a:r>
              <a:rPr lang="en-US" altLang="zh-CN" sz="1400" b="0" dirty="0" err="1">
                <a:solidFill>
                  <a:schemeClr val="accent5">
                    <a:lumMod val="50000"/>
                    <a:lumOff val="50000"/>
                  </a:schemeClr>
                </a:solidFill>
                <a:effectLst/>
                <a:latin typeface="+mn-ea"/>
              </a:rPr>
              <a:t>Bazille</a:t>
            </a:r>
            <a:endParaRPr lang="en-US" altLang="zh-CN" sz="1400" b="0" dirty="0">
              <a:solidFill>
                <a:schemeClr val="accent5">
                  <a:lumMod val="50000"/>
                  <a:lumOff val="50000"/>
                </a:schemeClr>
              </a:solidFill>
              <a:effectLst/>
              <a:latin typeface="+mn-ea"/>
            </a:endParaRPr>
          </a:p>
        </p:txBody>
      </p:sp>
      <p:pic>
        <p:nvPicPr>
          <p:cNvPr id="279" name="图片 278">
            <a:extLst>
              <a:ext uri="{FF2B5EF4-FFF2-40B4-BE49-F238E27FC236}">
                <a16:creationId xmlns:a16="http://schemas.microsoft.com/office/drawing/2014/main" id="{CC522E75-4B4B-4B2F-9CE4-94DE43364DB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575792" y="2027139"/>
            <a:ext cx="1727200" cy="1727200"/>
          </a:xfrm>
          <a:custGeom>
            <a:avLst/>
            <a:gdLst>
              <a:gd name="connsiteX0" fmla="*/ 863600 w 1727200"/>
              <a:gd name="connsiteY0" fmla="*/ 0 h 1727200"/>
              <a:gd name="connsiteX1" fmla="*/ 1727200 w 1727200"/>
              <a:gd name="connsiteY1" fmla="*/ 863600 h 1727200"/>
              <a:gd name="connsiteX2" fmla="*/ 863600 w 1727200"/>
              <a:gd name="connsiteY2" fmla="*/ 1727200 h 1727200"/>
              <a:gd name="connsiteX3" fmla="*/ 0 w 1727200"/>
              <a:gd name="connsiteY3" fmla="*/ 863600 h 1727200"/>
              <a:gd name="connsiteX4" fmla="*/ 863600 w 1727200"/>
              <a:gd name="connsiteY4" fmla="*/ 0 h 172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7200" h="1727200">
                <a:moveTo>
                  <a:pt x="863600" y="0"/>
                </a:moveTo>
                <a:cubicBezTo>
                  <a:pt x="1340553" y="0"/>
                  <a:pt x="1727200" y="386647"/>
                  <a:pt x="1727200" y="863600"/>
                </a:cubicBezTo>
                <a:cubicBezTo>
                  <a:pt x="1727200" y="1340553"/>
                  <a:pt x="1340553" y="1727200"/>
                  <a:pt x="863600" y="1727200"/>
                </a:cubicBezTo>
                <a:cubicBezTo>
                  <a:pt x="386647" y="1727200"/>
                  <a:pt x="0" y="1340553"/>
                  <a:pt x="0" y="863600"/>
                </a:cubicBezTo>
                <a:cubicBezTo>
                  <a:pt x="0" y="386647"/>
                  <a:pt x="386647" y="0"/>
                  <a:pt x="863600" y="0"/>
                </a:cubicBezTo>
                <a:close/>
              </a:path>
            </a:pathLst>
          </a:custGeom>
        </p:spPr>
      </p:pic>
      <p:cxnSp>
        <p:nvCxnSpPr>
          <p:cNvPr id="280" name="直接连接符 279">
            <a:extLst>
              <a:ext uri="{FF2B5EF4-FFF2-40B4-BE49-F238E27FC236}">
                <a16:creationId xmlns:a16="http://schemas.microsoft.com/office/drawing/2014/main" id="{F7CCAD41-CE63-4407-BE94-1957B26E6EC7}"/>
              </a:ext>
            </a:extLst>
          </p:cNvPr>
          <p:cNvCxnSpPr>
            <a:cxnSpLocks/>
            <a:stCxn id="279" idx="3"/>
            <a:endCxn id="255" idx="1"/>
          </p:cNvCxnSpPr>
          <p:nvPr/>
        </p:nvCxnSpPr>
        <p:spPr>
          <a:xfrm flipH="1" flipV="1">
            <a:off x="7200900" y="2027139"/>
            <a:ext cx="1374892" cy="8636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81" name="图片 280">
            <a:extLst>
              <a:ext uri="{FF2B5EF4-FFF2-40B4-BE49-F238E27FC236}">
                <a16:creationId xmlns:a16="http://schemas.microsoft.com/office/drawing/2014/main" id="{D641095A-8937-4C16-BE4A-339BC5A1CC0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232400" y="4148128"/>
            <a:ext cx="1727200" cy="1727200"/>
          </a:xfrm>
          <a:custGeom>
            <a:avLst/>
            <a:gdLst>
              <a:gd name="connsiteX0" fmla="*/ 863600 w 1727200"/>
              <a:gd name="connsiteY0" fmla="*/ 0 h 1727200"/>
              <a:gd name="connsiteX1" fmla="*/ 1727200 w 1727200"/>
              <a:gd name="connsiteY1" fmla="*/ 863600 h 1727200"/>
              <a:gd name="connsiteX2" fmla="*/ 863600 w 1727200"/>
              <a:gd name="connsiteY2" fmla="*/ 1727200 h 1727200"/>
              <a:gd name="connsiteX3" fmla="*/ 0 w 1727200"/>
              <a:gd name="connsiteY3" fmla="*/ 863600 h 1727200"/>
              <a:gd name="connsiteX4" fmla="*/ 863600 w 1727200"/>
              <a:gd name="connsiteY4" fmla="*/ 0 h 172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7200" h="1727200">
                <a:moveTo>
                  <a:pt x="863600" y="0"/>
                </a:moveTo>
                <a:cubicBezTo>
                  <a:pt x="1340553" y="0"/>
                  <a:pt x="1727200" y="386647"/>
                  <a:pt x="1727200" y="863600"/>
                </a:cubicBezTo>
                <a:cubicBezTo>
                  <a:pt x="1727200" y="1340553"/>
                  <a:pt x="1340553" y="1727200"/>
                  <a:pt x="863600" y="1727200"/>
                </a:cubicBezTo>
                <a:cubicBezTo>
                  <a:pt x="386647" y="1727200"/>
                  <a:pt x="0" y="1340553"/>
                  <a:pt x="0" y="863600"/>
                </a:cubicBezTo>
                <a:cubicBezTo>
                  <a:pt x="0" y="386647"/>
                  <a:pt x="386647" y="0"/>
                  <a:pt x="863600" y="0"/>
                </a:cubicBezTo>
                <a:close/>
              </a:path>
            </a:pathLst>
          </a:custGeom>
        </p:spPr>
      </p:pic>
      <p:sp>
        <p:nvSpPr>
          <p:cNvPr id="283" name="文本框 282">
            <a:extLst>
              <a:ext uri="{FF2B5EF4-FFF2-40B4-BE49-F238E27FC236}">
                <a16:creationId xmlns:a16="http://schemas.microsoft.com/office/drawing/2014/main" id="{5ED51505-2426-4332-94B7-7B9DE7E44471}"/>
              </a:ext>
            </a:extLst>
          </p:cNvPr>
          <p:cNvSpPr txBox="1"/>
          <p:nvPr/>
        </p:nvSpPr>
        <p:spPr>
          <a:xfrm flipH="1">
            <a:off x="5123408" y="5995600"/>
            <a:ext cx="207749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阿尔弗莱德</a:t>
            </a:r>
            <a:r>
              <a:rPr lang="en-US" altLang="zh-CN" dirty="0">
                <a:latin typeface="+mj-ea"/>
                <a:ea typeface="+mj-ea"/>
              </a:rPr>
              <a:t>·</a:t>
            </a:r>
            <a:r>
              <a:rPr lang="zh-CN" altLang="en-US" dirty="0">
                <a:latin typeface="+mj-ea"/>
                <a:ea typeface="+mj-ea"/>
              </a:rPr>
              <a:t>西斯莱</a:t>
            </a:r>
          </a:p>
        </p:txBody>
      </p:sp>
      <p:sp>
        <p:nvSpPr>
          <p:cNvPr id="284" name="文本框 283">
            <a:extLst>
              <a:ext uri="{FF2B5EF4-FFF2-40B4-BE49-F238E27FC236}">
                <a16:creationId xmlns:a16="http://schemas.microsoft.com/office/drawing/2014/main" id="{1686B692-271A-4868-9700-6848BD6171D1}"/>
              </a:ext>
            </a:extLst>
          </p:cNvPr>
          <p:cNvSpPr txBox="1"/>
          <p:nvPr/>
        </p:nvSpPr>
        <p:spPr>
          <a:xfrm>
            <a:off x="5638775" y="6315157"/>
            <a:ext cx="104675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fontAlgn="base"/>
            <a:r>
              <a:rPr lang="en-US" altLang="zh-CN" sz="1400" b="0" dirty="0">
                <a:solidFill>
                  <a:schemeClr val="accent5">
                    <a:lumMod val="50000"/>
                    <a:lumOff val="50000"/>
                  </a:schemeClr>
                </a:solidFill>
                <a:effectLst/>
                <a:latin typeface="+mn-ea"/>
              </a:rPr>
              <a:t>Alfred Sisley</a:t>
            </a: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0EB78E8F-BF83-45CE-8089-5272F659C4DE}"/>
              </a:ext>
            </a:extLst>
          </p:cNvPr>
          <p:cNvCxnSpPr>
            <a:cxnSpLocks/>
            <a:stCxn id="255" idx="2"/>
            <a:endCxn id="281" idx="0"/>
          </p:cNvCxnSpPr>
          <p:nvPr/>
        </p:nvCxnSpPr>
        <p:spPr>
          <a:xfrm>
            <a:off x="6096000" y="3132039"/>
            <a:ext cx="0" cy="101608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66476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F218FE3-C65C-433A-BBBE-82CD803FDDB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duotone>
              <a:prstClr val="black"/>
              <a:schemeClr val="tx2">
                <a:lumMod val="20000"/>
                <a:lumOff val="8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55747" y="3968425"/>
            <a:ext cx="4499542" cy="1814418"/>
          </a:xfrm>
          <a:custGeom>
            <a:avLst/>
            <a:gdLst>
              <a:gd name="connsiteX0" fmla="*/ 0 w 5700962"/>
              <a:gd name="connsiteY0" fmla="*/ 0 h 5671047"/>
              <a:gd name="connsiteX1" fmla="*/ 5700962 w 5700962"/>
              <a:gd name="connsiteY1" fmla="*/ 0 h 5671047"/>
              <a:gd name="connsiteX2" fmla="*/ 5700962 w 5700962"/>
              <a:gd name="connsiteY2" fmla="*/ 5671047 h 5671047"/>
              <a:gd name="connsiteX3" fmla="*/ 0 w 5700962"/>
              <a:gd name="connsiteY3" fmla="*/ 5671047 h 567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00962" h="5671047">
                <a:moveTo>
                  <a:pt x="0" y="0"/>
                </a:moveTo>
                <a:lnTo>
                  <a:pt x="5700962" y="0"/>
                </a:lnTo>
                <a:lnTo>
                  <a:pt x="5700962" y="5671047"/>
                </a:lnTo>
                <a:lnTo>
                  <a:pt x="0" y="5671047"/>
                </a:lnTo>
                <a:close/>
              </a:path>
            </a:pathLst>
          </a:custGeom>
          <a:effectLst>
            <a:outerShdw blurRad="381000" dist="38100" dir="5400000" algn="tl" rotWithShape="0">
              <a:prstClr val="black">
                <a:alpha val="20000"/>
              </a:prstClr>
            </a:outerShdw>
          </a:effectLst>
        </p:spPr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id="{14AE5698-0EB9-4CCE-A1EA-0E039A7871F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F1753DF-9855-420C-8B6B-0477405CFE1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38618" y="4394787"/>
            <a:ext cx="3733800" cy="961695"/>
          </a:xfrm>
        </p:spPr>
        <p:txBody>
          <a:bodyPr lIns="0" tIns="0" rIns="0" bIns="0"/>
          <a:lstStyle/>
          <a:p>
            <a:r>
              <a:rPr lang="zh-CN" altLang="en-US" dirty="0"/>
              <a:t>画作特点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54DA129-5551-4E89-9969-1F8C99E7FD7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PART</a:t>
            </a:r>
          </a:p>
          <a:p>
            <a:r>
              <a:rPr lang="en-US" altLang="zh-CN" dirty="0"/>
              <a:t>TWO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011449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B6330216-5234-4DED-B125-8E1696FA9A2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15761" y="0"/>
            <a:ext cx="8182090" cy="685800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10DE7527-3FB3-47B2-939A-0AE8785FAB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画</a:t>
            </a:r>
            <a:r>
              <a:rPr lang="zh-CN" altLang="en-US" dirty="0">
                <a:latin typeface="+mj-ea"/>
              </a:rPr>
              <a:t>作特点</a:t>
            </a:r>
            <a:r>
              <a:rPr lang="en-US" altLang="zh-CN" dirty="0">
                <a:latin typeface="+mj-ea"/>
              </a:rPr>
              <a:t>-1</a:t>
            </a:r>
            <a:endParaRPr lang="zh-CN" altLang="en-US" dirty="0">
              <a:latin typeface="+mj-ea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C1344B1C-839E-4A5F-983D-1A5018805DC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27143" y="5523137"/>
            <a:ext cx="1788618" cy="1085675"/>
          </a:xfrm>
          <a:custGeom>
            <a:avLst/>
            <a:gdLst>
              <a:gd name="connsiteX0" fmla="*/ 0 w 5700962"/>
              <a:gd name="connsiteY0" fmla="*/ 0 h 5671047"/>
              <a:gd name="connsiteX1" fmla="*/ 5700962 w 5700962"/>
              <a:gd name="connsiteY1" fmla="*/ 0 h 5671047"/>
              <a:gd name="connsiteX2" fmla="*/ 5700962 w 5700962"/>
              <a:gd name="connsiteY2" fmla="*/ 5671047 h 5671047"/>
              <a:gd name="connsiteX3" fmla="*/ 0 w 5700962"/>
              <a:gd name="connsiteY3" fmla="*/ 5671047 h 567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00962" h="5671047">
                <a:moveTo>
                  <a:pt x="0" y="0"/>
                </a:moveTo>
                <a:lnTo>
                  <a:pt x="5700962" y="0"/>
                </a:lnTo>
                <a:lnTo>
                  <a:pt x="5700962" y="5671047"/>
                </a:lnTo>
                <a:lnTo>
                  <a:pt x="0" y="5671047"/>
                </a:lnTo>
                <a:close/>
              </a:path>
            </a:pathLst>
          </a:custGeom>
          <a:effectLst>
            <a:outerShdw blurRad="381000" dist="38100" dir="5400000" algn="tl" rotWithShape="0">
              <a:prstClr val="black">
                <a:alpha val="20000"/>
              </a:prstClr>
            </a:outerShdw>
          </a:effectLst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47E78A81-B47F-49FB-A56A-0A4B25CB58CB}"/>
              </a:ext>
            </a:extLst>
          </p:cNvPr>
          <p:cNvSpPr txBox="1"/>
          <p:nvPr/>
        </p:nvSpPr>
        <p:spPr>
          <a:xfrm>
            <a:off x="2972906" y="6129591"/>
            <a:ext cx="84902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fontAlgn="base"/>
            <a:r>
              <a:rPr lang="en-US" altLang="zh-CN" sz="1200" b="0" dirty="0">
                <a:solidFill>
                  <a:schemeClr val="tx2"/>
                </a:solidFill>
                <a:effectLst/>
                <a:latin typeface="+mn-ea"/>
              </a:rPr>
              <a:t>Water Lilies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AAC6338-5CBA-47AE-97C6-61D17D5B17D3}"/>
              </a:ext>
            </a:extLst>
          </p:cNvPr>
          <p:cNvSpPr txBox="1"/>
          <p:nvPr/>
        </p:nvSpPr>
        <p:spPr>
          <a:xfrm>
            <a:off x="2420970" y="5817692"/>
            <a:ext cx="140096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dirty="0">
                <a:latin typeface="+mj-ea"/>
                <a:ea typeface="+mj-ea"/>
                <a:cs typeface="Times New Roman" panose="02020603050405020304" pitchFamily="18" charset="0"/>
              </a:rPr>
              <a:t>《</a:t>
            </a:r>
            <a:r>
              <a:rPr lang="zh-CN" altLang="en-US" dirty="0">
                <a:latin typeface="+mj-ea"/>
                <a:ea typeface="+mj-ea"/>
                <a:cs typeface="Times New Roman" panose="02020603050405020304" pitchFamily="18" charset="0"/>
              </a:rPr>
              <a:t>睡莲</a:t>
            </a:r>
            <a:r>
              <a:rPr lang="en-US" altLang="zh-CN" dirty="0">
                <a:latin typeface="+mj-ea"/>
                <a:ea typeface="+mj-ea"/>
                <a:cs typeface="Times New Roman" panose="02020603050405020304" pitchFamily="18" charset="0"/>
              </a:rPr>
              <a:t>》</a:t>
            </a:r>
            <a:r>
              <a:rPr lang="zh-CN" altLang="en-US" dirty="0">
                <a:latin typeface="+mj-ea"/>
                <a:ea typeface="+mj-ea"/>
                <a:cs typeface="Times New Roman" panose="02020603050405020304" pitchFamily="18" charset="0"/>
              </a:rPr>
              <a:t>局部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C93AE81-9F69-410C-BA11-9F2E8A3A79DC}"/>
              </a:ext>
            </a:extLst>
          </p:cNvPr>
          <p:cNvSpPr txBox="1"/>
          <p:nvPr/>
        </p:nvSpPr>
        <p:spPr>
          <a:xfrm>
            <a:off x="2572104" y="6129591"/>
            <a:ext cx="314189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200" dirty="0">
                <a:solidFill>
                  <a:schemeClr val="accent3">
                    <a:lumMod val="75000"/>
                  </a:schemeClr>
                </a:solidFill>
              </a:rPr>
              <a:t>1906</a:t>
            </a:r>
            <a:endParaRPr lang="zh-CN" altLang="en-US" sz="12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8677D5C-791D-4A46-A9A1-A728A02CD2D0}"/>
              </a:ext>
            </a:extLst>
          </p:cNvPr>
          <p:cNvSpPr txBox="1"/>
          <p:nvPr/>
        </p:nvSpPr>
        <p:spPr>
          <a:xfrm>
            <a:off x="958207" y="1532911"/>
            <a:ext cx="2863728" cy="13440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indent="540000" algn="l">
              <a:lnSpc>
                <a:spcPct val="150000"/>
              </a:lnSpc>
              <a:spcBef>
                <a:spcPts val="1680"/>
              </a:spcBef>
              <a:spcAft>
                <a:spcPts val="1680"/>
              </a:spcAft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莫奈的画作主要以风景画为主，注重写生，擅长光与影的表现技法。</a:t>
            </a:r>
            <a:endParaRPr lang="en-US" altLang="zh-CN" sz="20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FF27211-6219-4A26-B8E1-06D88030C054}"/>
              </a:ext>
            </a:extLst>
          </p:cNvPr>
          <p:cNvSpPr txBox="1"/>
          <p:nvPr/>
        </p:nvSpPr>
        <p:spPr>
          <a:xfrm>
            <a:off x="660400" y="3747570"/>
            <a:ext cx="2863728" cy="88235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indent="540000" algn="l">
              <a:lnSpc>
                <a:spcPct val="150000"/>
              </a:lnSpc>
              <a:spcBef>
                <a:spcPts val="1680"/>
              </a:spcBef>
              <a:spcAft>
                <a:spcPts val="1680"/>
              </a:spcAft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画作笔触短小，更易于表现光与色的融合。</a:t>
            </a:r>
            <a:endParaRPr lang="en-US" altLang="zh-CN" sz="20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5992269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Office 主题​​">
  <a:themeElements>
    <a:clrScheme name="微软-2">
      <a:dk1>
        <a:srgbClr val="44546A"/>
      </a:dk1>
      <a:lt1>
        <a:sysClr val="window" lastClr="FFFFFF"/>
      </a:lt1>
      <a:dk2>
        <a:srgbClr val="44546A"/>
      </a:dk2>
      <a:lt2>
        <a:srgbClr val="E7E6E6"/>
      </a:lt2>
      <a:accent1>
        <a:srgbClr val="EFDEC4"/>
      </a:accent1>
      <a:accent2>
        <a:srgbClr val="F8AB51"/>
      </a:accent2>
      <a:accent3>
        <a:srgbClr val="EE8927"/>
      </a:accent3>
      <a:accent4>
        <a:srgbClr val="151829"/>
      </a:accent4>
      <a:accent5>
        <a:srgbClr val="080705"/>
      </a:accent5>
      <a:accent6>
        <a:srgbClr val="F8F9FA"/>
      </a:accent6>
      <a:hlink>
        <a:srgbClr val="FFFFFF"/>
      </a:hlink>
      <a:folHlink>
        <a:srgbClr val="954F72"/>
      </a:folHlink>
    </a:clrScheme>
    <a:fontScheme name="微软">
      <a:majorFont>
        <a:latin typeface="OPPOSans H"/>
        <a:ea typeface="思源黑体 Heavy"/>
        <a:cs typeface=""/>
      </a:majorFont>
      <a:minorFont>
        <a:latin typeface="OPPOSans L"/>
        <a:ea typeface="OPPOSans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4095</TotalTime>
  <Words>1749</Words>
  <Application>Microsoft Office PowerPoint</Application>
  <PresentationFormat>宽屏</PresentationFormat>
  <Paragraphs>288</Paragraphs>
  <Slides>37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51" baseType="lpstr">
      <vt:lpstr>微软雅黑</vt:lpstr>
      <vt:lpstr>等线</vt:lpstr>
      <vt:lpstr>OPPOSans L</vt:lpstr>
      <vt:lpstr>OPPOSans B</vt:lpstr>
      <vt:lpstr>汉仪雅酷黑 45W</vt:lpstr>
      <vt:lpstr>Helvetica</vt:lpstr>
      <vt:lpstr>微软雅黑</vt:lpstr>
      <vt:lpstr>Segoe UI Light</vt:lpstr>
      <vt:lpstr>Radikal</vt:lpstr>
      <vt:lpstr>OPPOSans H</vt:lpstr>
      <vt:lpstr>Wingdings</vt:lpstr>
      <vt:lpstr>思源黑体 Heavy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人生足迹</vt:lpstr>
      <vt:lpstr>生平年表</vt:lpstr>
      <vt:lpstr>圈内好友</vt:lpstr>
      <vt:lpstr>PowerPoint 演示文稿</vt:lpstr>
      <vt:lpstr>画作特点-1</vt:lpstr>
      <vt:lpstr>画作特点-2</vt:lpstr>
      <vt:lpstr>画作特点-3</vt:lpstr>
      <vt:lpstr>画作特点-4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个人生活-家庭</vt:lpstr>
      <vt:lpstr>个人生活-导师</vt:lpstr>
      <vt:lpstr>个人生活-婚姻</vt:lpstr>
      <vt:lpstr>个人生活-婚姻</vt:lpstr>
      <vt:lpstr>PowerPoint 演示文稿</vt:lpstr>
      <vt:lpstr>个人影响</vt:lpstr>
      <vt:lpstr>艺术影响</vt:lpstr>
      <vt:lpstr>画作统计</vt:lpstr>
      <vt:lpstr>拍卖行情</vt:lpstr>
      <vt:lpstr>PowerPoint 演示文稿</vt:lpstr>
      <vt:lpstr>创作形式</vt:lpstr>
      <vt:lpstr>创作形式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油画风艺术范印象派画家莫奈介绍ppt模板</dc:title>
  <dc:creator>喵斐</dc:creator>
  <cp:keywords>P界达人</cp:keywords>
  <dc:description>www.51pptmoban.com</dc:description>
  <cp:lastModifiedBy>Win user</cp:lastModifiedBy>
  <cp:revision>66</cp:revision>
  <dcterms:created xsi:type="dcterms:W3CDTF">2021-11-12T14:10:34Z</dcterms:created>
  <dcterms:modified xsi:type="dcterms:W3CDTF">2022-03-14T15:45:16Z</dcterms:modified>
</cp:coreProperties>
</file>