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82" r:id="rId2"/>
    <p:sldId id="383" r:id="rId3"/>
    <p:sldId id="384" r:id="rId4"/>
    <p:sldId id="385" r:id="rId5"/>
    <p:sldId id="370" r:id="rId6"/>
    <p:sldId id="371" r:id="rId7"/>
    <p:sldId id="372" r:id="rId8"/>
    <p:sldId id="386" r:id="rId9"/>
    <p:sldId id="373" r:id="rId10"/>
    <p:sldId id="374" r:id="rId11"/>
    <p:sldId id="375" r:id="rId12"/>
    <p:sldId id="387" r:id="rId13"/>
    <p:sldId id="376" r:id="rId14"/>
    <p:sldId id="377" r:id="rId15"/>
    <p:sldId id="378" r:id="rId16"/>
    <p:sldId id="388" r:id="rId17"/>
    <p:sldId id="379" r:id="rId18"/>
    <p:sldId id="380" r:id="rId19"/>
    <p:sldId id="381" r:id="rId20"/>
    <p:sldId id="389" r:id="rId21"/>
    <p:sldId id="390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CC97"/>
    <a:srgbClr val="4071EC"/>
    <a:srgbClr val="1096FA"/>
    <a:srgbClr val="7DD5F1"/>
    <a:srgbClr val="FA3279"/>
    <a:srgbClr val="35B9E4"/>
    <a:srgbClr val="A0B2BA"/>
    <a:srgbClr val="1C45C1"/>
    <a:srgbClr val="EC79B0"/>
    <a:srgbClr val="4F7E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183"/>
    <p:restoredTop sz="96271"/>
  </p:normalViewPr>
  <p:slideViewPr>
    <p:cSldViewPr snapToGrid="0" snapToObjects="1">
      <p:cViewPr varScale="1">
        <p:scale>
          <a:sx n="121" d="100"/>
          <a:sy n="121" d="100"/>
        </p:scale>
        <p:origin x="690" y="9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 snapToObjects="1">
      <p:cViewPr varScale="1">
        <p:scale>
          <a:sx n="95" d="100"/>
          <a:sy n="95" d="100"/>
        </p:scale>
        <p:origin x="2504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4B3C7D-7ED1-A34F-BCFC-1C01389AE58C}" type="datetimeFigureOut">
              <a:rPr kumimoji="1" lang="zh-CN" altLang="en-US" smtClean="0"/>
              <a:t>2022/3/15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CED8CE-3D9F-CA47-A17E-9AD879C3B1C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ACF2CF-5EF1-D24F-8F8B-C67282AA038A}" type="datetimeFigureOut">
              <a:rPr kumimoji="1" lang="zh-CN" altLang="en-US" smtClean="0"/>
              <a:t>2022/3/15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F70782-008B-5B48-B01C-A994AC4AA04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436027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15955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132096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26176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57060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92683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45858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7800073C-E753-423C-9B2C-6A95CEC4F75F}"/>
              </a:ext>
            </a:extLst>
          </p:cNvPr>
          <p:cNvSpPr/>
          <p:nvPr userDrawn="1"/>
        </p:nvSpPr>
        <p:spPr>
          <a:xfrm>
            <a:off x="1904184" y="811796"/>
            <a:ext cx="5018894" cy="123111"/>
          </a:xfrm>
          <a:custGeom>
            <a:avLst/>
            <a:gdLst>
              <a:gd name="connsiteX0" fmla="*/ 0 w 5018894"/>
              <a:gd name="connsiteY0" fmla="*/ 0 h 123111"/>
              <a:gd name="connsiteX1" fmla="*/ 5018894 w 5018894"/>
              <a:gd name="connsiteY1" fmla="*/ 0 h 123111"/>
              <a:gd name="connsiteX2" fmla="*/ 4825434 w 5018894"/>
              <a:gd name="connsiteY2" fmla="*/ 123111 h 123111"/>
              <a:gd name="connsiteX3" fmla="*/ 0 w 5018894"/>
              <a:gd name="connsiteY3" fmla="*/ 123111 h 123111"/>
              <a:gd name="connsiteX4" fmla="*/ 0 w 5018894"/>
              <a:gd name="connsiteY4" fmla="*/ 0 h 123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18894" h="123111">
                <a:moveTo>
                  <a:pt x="0" y="0"/>
                </a:moveTo>
                <a:lnTo>
                  <a:pt x="5018894" y="0"/>
                </a:lnTo>
                <a:lnTo>
                  <a:pt x="4825434" y="123111"/>
                </a:lnTo>
                <a:lnTo>
                  <a:pt x="0" y="123111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100000">
                <a:srgbClr val="1CABD3"/>
              </a:gs>
              <a:gs pos="0">
                <a:srgbClr val="2DCC97">
                  <a:alpha val="0"/>
                </a:srgbClr>
              </a:gs>
            </a:gsLst>
            <a:lin ang="0" scaled="1"/>
            <a:tileRect/>
          </a:gradFill>
          <a:ln w="762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同心圆 2">
            <a:extLst>
              <a:ext uri="{FF2B5EF4-FFF2-40B4-BE49-F238E27FC236}">
                <a16:creationId xmlns:a16="http://schemas.microsoft.com/office/drawing/2014/main" id="{A224FC8C-6FBA-4C3C-AB6A-F17045A9F306}"/>
              </a:ext>
            </a:extLst>
          </p:cNvPr>
          <p:cNvSpPr/>
          <p:nvPr userDrawn="1"/>
        </p:nvSpPr>
        <p:spPr>
          <a:xfrm>
            <a:off x="354783" y="288576"/>
            <a:ext cx="774700" cy="774700"/>
          </a:xfrm>
          <a:prstGeom prst="donut">
            <a:avLst>
              <a:gd name="adj" fmla="val 23146"/>
            </a:avLst>
          </a:prstGeom>
          <a:gradFill flip="none" rotWithShape="1">
            <a:gsLst>
              <a:gs pos="100000">
                <a:srgbClr val="1096FA"/>
              </a:gs>
              <a:gs pos="0">
                <a:srgbClr val="2DCC97"/>
              </a:gs>
            </a:gsLst>
            <a:lin ang="13500000" scaled="1"/>
            <a:tileRect/>
          </a:gradFill>
          <a:ln>
            <a:noFill/>
          </a:ln>
          <a:effectLst>
            <a:outerShdw blurRad="203200" dist="381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1F255FF9-4B07-4E35-9A98-B581FB6B217E}"/>
              </a:ext>
            </a:extLst>
          </p:cNvPr>
          <p:cNvGrpSpPr/>
          <p:nvPr userDrawn="1"/>
        </p:nvGrpSpPr>
        <p:grpSpPr>
          <a:xfrm rot="16200000">
            <a:off x="11235161" y="5092163"/>
            <a:ext cx="1379465" cy="1563967"/>
            <a:chOff x="745823" y="4009800"/>
            <a:chExt cx="3211240" cy="3640739"/>
          </a:xfrm>
        </p:grpSpPr>
        <p:sp>
          <p:nvSpPr>
            <p:cNvPr id="9" name="同心圆 2">
              <a:extLst>
                <a:ext uri="{FF2B5EF4-FFF2-40B4-BE49-F238E27FC236}">
                  <a16:creationId xmlns:a16="http://schemas.microsoft.com/office/drawing/2014/main" id="{585E0AC6-E7EF-4623-9198-5C7C91ACBD9C}"/>
                </a:ext>
              </a:extLst>
            </p:cNvPr>
            <p:cNvSpPr/>
            <p:nvPr/>
          </p:nvSpPr>
          <p:spPr>
            <a:xfrm>
              <a:off x="745823" y="5414482"/>
              <a:ext cx="2236057" cy="2236057"/>
            </a:xfrm>
            <a:prstGeom prst="donut">
              <a:avLst>
                <a:gd name="adj" fmla="val 23146"/>
              </a:avLst>
            </a:prstGeom>
            <a:solidFill>
              <a:srgbClr val="1096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0" name="同心圆 2">
              <a:extLst>
                <a:ext uri="{FF2B5EF4-FFF2-40B4-BE49-F238E27FC236}">
                  <a16:creationId xmlns:a16="http://schemas.microsoft.com/office/drawing/2014/main" id="{B0638AF9-4403-453D-8291-4CF6A38C0646}"/>
                </a:ext>
              </a:extLst>
            </p:cNvPr>
            <p:cNvSpPr/>
            <p:nvPr/>
          </p:nvSpPr>
          <p:spPr>
            <a:xfrm>
              <a:off x="2324797" y="4009800"/>
              <a:ext cx="1632266" cy="1632266"/>
            </a:xfrm>
            <a:prstGeom prst="donut">
              <a:avLst>
                <a:gd name="adj" fmla="val 37027"/>
              </a:avLst>
            </a:prstGeom>
            <a:solidFill>
              <a:srgbClr val="A0B2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" name="同心圆 2">
            <a:extLst>
              <a:ext uri="{FF2B5EF4-FFF2-40B4-BE49-F238E27FC236}">
                <a16:creationId xmlns:a16="http://schemas.microsoft.com/office/drawing/2014/main" id="{CB471641-4103-4D5B-98F8-16162C33C543}"/>
              </a:ext>
            </a:extLst>
          </p:cNvPr>
          <p:cNvSpPr/>
          <p:nvPr userDrawn="1"/>
        </p:nvSpPr>
        <p:spPr>
          <a:xfrm>
            <a:off x="9610356" y="5739971"/>
            <a:ext cx="2236057" cy="2236057"/>
          </a:xfrm>
          <a:prstGeom prst="donut">
            <a:avLst>
              <a:gd name="adj" fmla="val 23146"/>
            </a:avLst>
          </a:prstGeom>
          <a:solidFill>
            <a:srgbClr val="4071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E31150F6-EF98-47E7-8812-1F0A42077069}"/>
              </a:ext>
            </a:extLst>
          </p:cNvPr>
          <p:cNvSpPr/>
          <p:nvPr userDrawn="1"/>
        </p:nvSpPr>
        <p:spPr>
          <a:xfrm>
            <a:off x="6729618" y="811796"/>
            <a:ext cx="4332900" cy="123111"/>
          </a:xfrm>
          <a:custGeom>
            <a:avLst/>
            <a:gdLst>
              <a:gd name="connsiteX0" fmla="*/ 193460 w 4332900"/>
              <a:gd name="connsiteY0" fmla="*/ 0 h 123111"/>
              <a:gd name="connsiteX1" fmla="*/ 4332900 w 4332900"/>
              <a:gd name="connsiteY1" fmla="*/ 0 h 123111"/>
              <a:gd name="connsiteX2" fmla="*/ 4332900 w 4332900"/>
              <a:gd name="connsiteY2" fmla="*/ 123111 h 123111"/>
              <a:gd name="connsiteX3" fmla="*/ 0 w 4332900"/>
              <a:gd name="connsiteY3" fmla="*/ 123111 h 123111"/>
              <a:gd name="connsiteX4" fmla="*/ 193460 w 4332900"/>
              <a:gd name="connsiteY4" fmla="*/ 0 h 123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32900" h="123111">
                <a:moveTo>
                  <a:pt x="193460" y="0"/>
                </a:moveTo>
                <a:lnTo>
                  <a:pt x="4332900" y="0"/>
                </a:lnTo>
                <a:lnTo>
                  <a:pt x="4332900" y="123111"/>
                </a:lnTo>
                <a:lnTo>
                  <a:pt x="0" y="123111"/>
                </a:lnTo>
                <a:lnTo>
                  <a:pt x="193460" y="0"/>
                </a:lnTo>
                <a:close/>
              </a:path>
            </a:pathLst>
          </a:custGeom>
          <a:gradFill>
            <a:gsLst>
              <a:gs pos="0">
                <a:srgbClr val="2DCC97"/>
              </a:gs>
              <a:gs pos="100000">
                <a:srgbClr val="1096FA"/>
              </a:gs>
            </a:gsLst>
            <a:lin ang="0" scaled="1"/>
          </a:gradFill>
          <a:ln w="76200" cap="flat" cmpd="sng" algn="ctr">
            <a:noFill/>
            <a:prstDash val="solid"/>
            <a:miter lim="800000"/>
          </a:ln>
          <a:effectLst>
            <a:outerShdw blurRad="482600" dist="38100" dir="2700000" algn="tl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E44530B7-052E-434E-852D-45EA6E73FF0B}"/>
              </a:ext>
            </a:extLst>
          </p:cNvPr>
          <p:cNvSpPr/>
          <p:nvPr userDrawn="1"/>
        </p:nvSpPr>
        <p:spPr>
          <a:xfrm>
            <a:off x="1904184" y="811796"/>
            <a:ext cx="5018894" cy="123111"/>
          </a:xfrm>
          <a:custGeom>
            <a:avLst/>
            <a:gdLst>
              <a:gd name="connsiteX0" fmla="*/ 0 w 5018894"/>
              <a:gd name="connsiteY0" fmla="*/ 0 h 123111"/>
              <a:gd name="connsiteX1" fmla="*/ 5018894 w 5018894"/>
              <a:gd name="connsiteY1" fmla="*/ 0 h 123111"/>
              <a:gd name="connsiteX2" fmla="*/ 4825434 w 5018894"/>
              <a:gd name="connsiteY2" fmla="*/ 123111 h 123111"/>
              <a:gd name="connsiteX3" fmla="*/ 0 w 5018894"/>
              <a:gd name="connsiteY3" fmla="*/ 123111 h 123111"/>
              <a:gd name="connsiteX4" fmla="*/ 0 w 5018894"/>
              <a:gd name="connsiteY4" fmla="*/ 0 h 123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18894" h="123111">
                <a:moveTo>
                  <a:pt x="0" y="0"/>
                </a:moveTo>
                <a:lnTo>
                  <a:pt x="5018894" y="0"/>
                </a:lnTo>
                <a:lnTo>
                  <a:pt x="4825434" y="123111"/>
                </a:lnTo>
                <a:lnTo>
                  <a:pt x="0" y="123111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100000">
                <a:srgbClr val="1CABD3"/>
              </a:gs>
              <a:gs pos="0">
                <a:srgbClr val="2DCC97">
                  <a:alpha val="0"/>
                </a:srgbClr>
              </a:gs>
            </a:gsLst>
            <a:lin ang="0" scaled="1"/>
            <a:tileRect/>
          </a:gradFill>
          <a:ln w="762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同心圆 2">
            <a:extLst>
              <a:ext uri="{FF2B5EF4-FFF2-40B4-BE49-F238E27FC236}">
                <a16:creationId xmlns:a16="http://schemas.microsoft.com/office/drawing/2014/main" id="{E43A3190-B15E-4FB3-8ED7-F4CC368057D0}"/>
              </a:ext>
            </a:extLst>
          </p:cNvPr>
          <p:cNvSpPr/>
          <p:nvPr userDrawn="1"/>
        </p:nvSpPr>
        <p:spPr>
          <a:xfrm>
            <a:off x="354783" y="288576"/>
            <a:ext cx="774700" cy="774700"/>
          </a:xfrm>
          <a:prstGeom prst="donut">
            <a:avLst>
              <a:gd name="adj" fmla="val 23146"/>
            </a:avLst>
          </a:prstGeom>
          <a:gradFill flip="none" rotWithShape="1">
            <a:gsLst>
              <a:gs pos="100000">
                <a:srgbClr val="1096FA"/>
              </a:gs>
              <a:gs pos="0">
                <a:srgbClr val="2DCC97"/>
              </a:gs>
            </a:gsLst>
            <a:lin ang="13500000" scaled="1"/>
            <a:tileRect/>
          </a:gradFill>
          <a:ln>
            <a:noFill/>
          </a:ln>
          <a:effectLst>
            <a:outerShdw blurRad="203200" dist="381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79315A7B-73AF-4F76-A06F-015F666C01F0}"/>
              </a:ext>
            </a:extLst>
          </p:cNvPr>
          <p:cNvGrpSpPr/>
          <p:nvPr userDrawn="1"/>
        </p:nvGrpSpPr>
        <p:grpSpPr>
          <a:xfrm rot="16200000">
            <a:off x="11235161" y="5092163"/>
            <a:ext cx="1379465" cy="1563967"/>
            <a:chOff x="745823" y="4009800"/>
            <a:chExt cx="3211240" cy="3640739"/>
          </a:xfrm>
        </p:grpSpPr>
        <p:sp>
          <p:nvSpPr>
            <p:cNvPr id="5" name="同心圆 2">
              <a:extLst>
                <a:ext uri="{FF2B5EF4-FFF2-40B4-BE49-F238E27FC236}">
                  <a16:creationId xmlns:a16="http://schemas.microsoft.com/office/drawing/2014/main" id="{5025874B-3122-41B9-BFB3-67FA2E8A4C66}"/>
                </a:ext>
              </a:extLst>
            </p:cNvPr>
            <p:cNvSpPr/>
            <p:nvPr/>
          </p:nvSpPr>
          <p:spPr>
            <a:xfrm>
              <a:off x="745823" y="5414482"/>
              <a:ext cx="2236057" cy="2236057"/>
            </a:xfrm>
            <a:prstGeom prst="donut">
              <a:avLst>
                <a:gd name="adj" fmla="val 23146"/>
              </a:avLst>
            </a:prstGeom>
            <a:solidFill>
              <a:srgbClr val="1096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" name="同心圆 2">
              <a:extLst>
                <a:ext uri="{FF2B5EF4-FFF2-40B4-BE49-F238E27FC236}">
                  <a16:creationId xmlns:a16="http://schemas.microsoft.com/office/drawing/2014/main" id="{CD873E16-0369-4ECF-8F40-00B95DB3A134}"/>
                </a:ext>
              </a:extLst>
            </p:cNvPr>
            <p:cNvSpPr/>
            <p:nvPr/>
          </p:nvSpPr>
          <p:spPr>
            <a:xfrm>
              <a:off x="2324797" y="4009800"/>
              <a:ext cx="1632266" cy="1632266"/>
            </a:xfrm>
            <a:prstGeom prst="donut">
              <a:avLst>
                <a:gd name="adj" fmla="val 37027"/>
              </a:avLst>
            </a:prstGeom>
            <a:solidFill>
              <a:srgbClr val="A0B2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" name="同心圆 2">
            <a:extLst>
              <a:ext uri="{FF2B5EF4-FFF2-40B4-BE49-F238E27FC236}">
                <a16:creationId xmlns:a16="http://schemas.microsoft.com/office/drawing/2014/main" id="{5EF94B92-3C46-41E9-8A9A-448758B83CF2}"/>
              </a:ext>
            </a:extLst>
          </p:cNvPr>
          <p:cNvSpPr/>
          <p:nvPr userDrawn="1"/>
        </p:nvSpPr>
        <p:spPr>
          <a:xfrm>
            <a:off x="9610356" y="5739971"/>
            <a:ext cx="2236057" cy="2236057"/>
          </a:xfrm>
          <a:prstGeom prst="donut">
            <a:avLst>
              <a:gd name="adj" fmla="val 23146"/>
            </a:avLst>
          </a:prstGeom>
          <a:solidFill>
            <a:srgbClr val="4071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C41FA37D-0D16-449F-8CA1-60993C40FAAA}"/>
              </a:ext>
            </a:extLst>
          </p:cNvPr>
          <p:cNvSpPr/>
          <p:nvPr userDrawn="1"/>
        </p:nvSpPr>
        <p:spPr>
          <a:xfrm>
            <a:off x="6729618" y="811796"/>
            <a:ext cx="4332900" cy="123111"/>
          </a:xfrm>
          <a:custGeom>
            <a:avLst/>
            <a:gdLst>
              <a:gd name="connsiteX0" fmla="*/ 193460 w 4332900"/>
              <a:gd name="connsiteY0" fmla="*/ 0 h 123111"/>
              <a:gd name="connsiteX1" fmla="*/ 4332900 w 4332900"/>
              <a:gd name="connsiteY1" fmla="*/ 0 h 123111"/>
              <a:gd name="connsiteX2" fmla="*/ 4332900 w 4332900"/>
              <a:gd name="connsiteY2" fmla="*/ 123111 h 123111"/>
              <a:gd name="connsiteX3" fmla="*/ 0 w 4332900"/>
              <a:gd name="connsiteY3" fmla="*/ 123111 h 123111"/>
              <a:gd name="connsiteX4" fmla="*/ 193460 w 4332900"/>
              <a:gd name="connsiteY4" fmla="*/ 0 h 123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32900" h="123111">
                <a:moveTo>
                  <a:pt x="193460" y="0"/>
                </a:moveTo>
                <a:lnTo>
                  <a:pt x="4332900" y="0"/>
                </a:lnTo>
                <a:lnTo>
                  <a:pt x="4332900" y="123111"/>
                </a:lnTo>
                <a:lnTo>
                  <a:pt x="0" y="123111"/>
                </a:lnTo>
                <a:lnTo>
                  <a:pt x="193460" y="0"/>
                </a:lnTo>
                <a:close/>
              </a:path>
            </a:pathLst>
          </a:custGeom>
          <a:gradFill>
            <a:gsLst>
              <a:gs pos="0">
                <a:srgbClr val="2DCC97"/>
              </a:gs>
              <a:gs pos="100000">
                <a:srgbClr val="1096FA"/>
              </a:gs>
            </a:gsLst>
            <a:lin ang="0" scaled="1"/>
          </a:gradFill>
          <a:ln w="76200" cap="flat" cmpd="sng" algn="ctr">
            <a:noFill/>
            <a:prstDash val="solid"/>
            <a:miter lim="800000"/>
          </a:ln>
          <a:effectLst>
            <a:outerShdw blurRad="482600" dist="38100" dir="2700000" algn="tl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.sv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7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>
            <a:extLst>
              <a:ext uri="{FF2B5EF4-FFF2-40B4-BE49-F238E27FC236}">
                <a16:creationId xmlns:a16="http://schemas.microsoft.com/office/drawing/2014/main" id="{B5F4FCE5-90D0-4354-9F28-0F7550680374}"/>
              </a:ext>
            </a:extLst>
          </p:cNvPr>
          <p:cNvSpPr/>
          <p:nvPr/>
        </p:nvSpPr>
        <p:spPr>
          <a:xfrm>
            <a:off x="498508" y="431801"/>
            <a:ext cx="11185492" cy="5994398"/>
          </a:xfrm>
          <a:prstGeom prst="rect">
            <a:avLst/>
          </a:prstGeom>
          <a:solidFill>
            <a:srgbClr val="4071EC"/>
          </a:solidFill>
          <a:ln w="76200" cap="flat" cmpd="sng" algn="ctr">
            <a:noFill/>
            <a:prstDash val="solid"/>
            <a:miter lim="800000"/>
          </a:ln>
          <a:effectLst>
            <a:outerShdw blurRad="330200" dist="381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034761" y="2296085"/>
            <a:ext cx="695575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6600" dirty="0">
                <a:gradFill flip="none" rotWithShape="1">
                  <a:gsLst>
                    <a:gs pos="0">
                      <a:srgbClr val="94DAF1"/>
                    </a:gs>
                    <a:gs pos="100000">
                      <a:schemeClr val="bg1"/>
                    </a:gs>
                  </a:gsLst>
                  <a:lin ang="16200000" scaled="1"/>
                  <a:tileRect/>
                </a:gra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个人工作述职报告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476514" y="1908392"/>
            <a:ext cx="32830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en-GB" altLang="zh-CN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PERSONAL WORK REPORT</a:t>
            </a:r>
            <a:endParaRPr kumimoji="1" lang="zh-CN" altLang="en-US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74833" y="4004963"/>
            <a:ext cx="2483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汇报人：</a:t>
            </a:r>
            <a:r>
              <a:rPr kumimoji="1" lang="en-US" altLang="zh-CN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51PPT</a:t>
            </a:r>
            <a:r>
              <a:rPr kumimoji="1" lang="zh-CN" altLang="en-US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模板网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720297" y="4004963"/>
            <a:ext cx="1734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日期：</a:t>
            </a:r>
            <a:r>
              <a:rPr kumimoji="1" lang="en-US" altLang="zh-CN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2022.03</a:t>
            </a:r>
            <a:endParaRPr kumimoji="1" lang="zh-CN" altLang="en-US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74833" y="3275084"/>
            <a:ext cx="6621716" cy="5254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  <p:sp>
        <p:nvSpPr>
          <p:cNvPr id="15" name="同心圆 2">
            <a:extLst>
              <a:ext uri="{FF2B5EF4-FFF2-40B4-BE49-F238E27FC236}">
                <a16:creationId xmlns:a16="http://schemas.microsoft.com/office/drawing/2014/main" id="{E5A24D2C-8C80-4622-BD69-C448DE4E0510}"/>
              </a:ext>
            </a:extLst>
          </p:cNvPr>
          <p:cNvSpPr/>
          <p:nvPr/>
        </p:nvSpPr>
        <p:spPr>
          <a:xfrm>
            <a:off x="7277093" y="-3450055"/>
            <a:ext cx="7570847" cy="7570847"/>
          </a:xfrm>
          <a:prstGeom prst="donut">
            <a:avLst>
              <a:gd name="adj" fmla="val 1472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7" name="同心圆 2">
            <a:extLst>
              <a:ext uri="{FF2B5EF4-FFF2-40B4-BE49-F238E27FC236}">
                <a16:creationId xmlns:a16="http://schemas.microsoft.com/office/drawing/2014/main" id="{D1C3B435-6FDA-48D2-9EB4-87EB0A9A74DC}"/>
              </a:ext>
            </a:extLst>
          </p:cNvPr>
          <p:cNvSpPr/>
          <p:nvPr/>
        </p:nvSpPr>
        <p:spPr>
          <a:xfrm>
            <a:off x="10031233" y="2118903"/>
            <a:ext cx="3772119" cy="3772119"/>
          </a:xfrm>
          <a:prstGeom prst="donut">
            <a:avLst>
              <a:gd name="adj" fmla="val 23146"/>
            </a:avLst>
          </a:prstGeom>
          <a:solidFill>
            <a:srgbClr val="1096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134" name="同心圆 2">
            <a:extLst>
              <a:ext uri="{FF2B5EF4-FFF2-40B4-BE49-F238E27FC236}">
                <a16:creationId xmlns:a16="http://schemas.microsoft.com/office/drawing/2014/main" id="{DC0A42F2-1F58-4B18-9C98-DDCA497AF643}"/>
              </a:ext>
            </a:extLst>
          </p:cNvPr>
          <p:cNvSpPr/>
          <p:nvPr/>
        </p:nvSpPr>
        <p:spPr>
          <a:xfrm>
            <a:off x="1129483" y="860076"/>
            <a:ext cx="774700" cy="774700"/>
          </a:xfrm>
          <a:prstGeom prst="donut">
            <a:avLst>
              <a:gd name="adj" fmla="val 23146"/>
            </a:avLst>
          </a:prstGeom>
          <a:solidFill>
            <a:srgbClr val="2DC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135" name="同心圆 2">
            <a:extLst>
              <a:ext uri="{FF2B5EF4-FFF2-40B4-BE49-F238E27FC236}">
                <a16:creationId xmlns:a16="http://schemas.microsoft.com/office/drawing/2014/main" id="{CF9742F4-326B-4375-86A6-066D296BA423}"/>
              </a:ext>
            </a:extLst>
          </p:cNvPr>
          <p:cNvSpPr/>
          <p:nvPr/>
        </p:nvSpPr>
        <p:spPr>
          <a:xfrm>
            <a:off x="745823" y="5414482"/>
            <a:ext cx="2236057" cy="2236057"/>
          </a:xfrm>
          <a:prstGeom prst="donut">
            <a:avLst>
              <a:gd name="adj" fmla="val 23146"/>
            </a:avLst>
          </a:prstGeom>
          <a:solidFill>
            <a:srgbClr val="7DD5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0" name="同心圆 2">
            <a:extLst>
              <a:ext uri="{FF2B5EF4-FFF2-40B4-BE49-F238E27FC236}">
                <a16:creationId xmlns:a16="http://schemas.microsoft.com/office/drawing/2014/main" id="{B98D5E88-651A-465E-8ADC-EE091FDB094D}"/>
              </a:ext>
            </a:extLst>
          </p:cNvPr>
          <p:cNvSpPr/>
          <p:nvPr/>
        </p:nvSpPr>
        <p:spPr>
          <a:xfrm>
            <a:off x="-1176906" y="4405790"/>
            <a:ext cx="2483372" cy="2483372"/>
          </a:xfrm>
          <a:prstGeom prst="donut">
            <a:avLst>
              <a:gd name="adj" fmla="val 37027"/>
            </a:avLst>
          </a:prstGeom>
          <a:solidFill>
            <a:srgbClr val="A0B2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94BAD785-829E-4CF5-BC1C-745723A6074B}"/>
              </a:ext>
            </a:extLst>
          </p:cNvPr>
          <p:cNvSpPr/>
          <p:nvPr/>
        </p:nvSpPr>
        <p:spPr>
          <a:xfrm>
            <a:off x="1129483" y="1866900"/>
            <a:ext cx="4086632" cy="397690"/>
          </a:xfrm>
          <a:prstGeom prst="roundRect">
            <a:avLst>
              <a:gd name="adj" fmla="val 50000"/>
            </a:avLst>
          </a:prstGeom>
          <a:noFill/>
          <a:ln w="25400">
            <a:gradFill>
              <a:gsLst>
                <a:gs pos="0">
                  <a:srgbClr val="2DCC97"/>
                </a:gs>
                <a:gs pos="100000">
                  <a:srgbClr val="1096FA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707440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614929" y="3236647"/>
            <a:ext cx="2962141" cy="605307"/>
          </a:xfrm>
          <a:prstGeom prst="rect">
            <a:avLst/>
          </a:prstGeom>
          <a:gradFill>
            <a:gsLst>
              <a:gs pos="100000">
                <a:srgbClr val="2271B3"/>
              </a:gs>
              <a:gs pos="0">
                <a:srgbClr val="2DCC97"/>
              </a:gs>
            </a:gsLst>
            <a:lin ang="2700000" scaled="1"/>
          </a:gradFill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159617" y="4115630"/>
            <a:ext cx="2228045" cy="524814"/>
          </a:xfrm>
          <a:prstGeom prst="rect">
            <a:avLst/>
          </a:prstGeom>
          <a:gradFill>
            <a:gsLst>
              <a:gs pos="0">
                <a:srgbClr val="4F7EFF"/>
              </a:gs>
              <a:gs pos="100000">
                <a:srgbClr val="1C45C1"/>
              </a:gs>
            </a:gsLst>
            <a:lin ang="2700000" scaled="1"/>
          </a:gradFill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765702" y="4115630"/>
            <a:ext cx="2266681" cy="524814"/>
          </a:xfrm>
          <a:prstGeom prst="rect">
            <a:avLst/>
          </a:prstGeom>
          <a:gradFill>
            <a:gsLst>
              <a:gs pos="0">
                <a:srgbClr val="4F7EFF"/>
              </a:gs>
              <a:gs pos="100000">
                <a:srgbClr val="1C45C1"/>
              </a:gs>
            </a:gsLst>
            <a:lin ang="2700000" scaled="1"/>
          </a:gradFill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65668" y="4914120"/>
            <a:ext cx="2266681" cy="524814"/>
          </a:xfrm>
          <a:prstGeom prst="rect">
            <a:avLst/>
          </a:prstGeom>
          <a:gradFill>
            <a:gsLst>
              <a:gs pos="0">
                <a:srgbClr val="4F7EFF"/>
              </a:gs>
              <a:gs pos="100000">
                <a:srgbClr val="1C45C1"/>
              </a:gs>
            </a:gsLst>
            <a:lin ang="2700000" scaled="1"/>
          </a:gradFill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221014" y="4914120"/>
            <a:ext cx="2266681" cy="524814"/>
          </a:xfrm>
          <a:prstGeom prst="rect">
            <a:avLst/>
          </a:prstGeom>
          <a:gradFill>
            <a:gsLst>
              <a:gs pos="0">
                <a:srgbClr val="4F7EFF"/>
              </a:gs>
              <a:gs pos="100000">
                <a:srgbClr val="1C45C1"/>
              </a:gs>
            </a:gsLst>
            <a:lin ang="2700000" scaled="1"/>
          </a:gradFill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14929" y="3841954"/>
            <a:ext cx="772531" cy="278438"/>
          </a:xfrm>
          <a:custGeom>
            <a:avLst/>
            <a:gdLst>
              <a:gd name="connsiteX0" fmla="*/ 0 w 624894"/>
              <a:gd name="connsiteY0" fmla="*/ 0 h 273676"/>
              <a:gd name="connsiteX1" fmla="*/ 624894 w 624894"/>
              <a:gd name="connsiteY1" fmla="*/ 0 h 273676"/>
              <a:gd name="connsiteX2" fmla="*/ 624894 w 624894"/>
              <a:gd name="connsiteY2" fmla="*/ 273676 h 273676"/>
              <a:gd name="connsiteX3" fmla="*/ 0 w 624894"/>
              <a:gd name="connsiteY3" fmla="*/ 273676 h 273676"/>
              <a:gd name="connsiteX4" fmla="*/ 0 w 624894"/>
              <a:gd name="connsiteY4" fmla="*/ 0 h 273676"/>
              <a:gd name="connsiteX0-1" fmla="*/ 0 w 772531"/>
              <a:gd name="connsiteY0-2" fmla="*/ 0 h 278438"/>
              <a:gd name="connsiteX1-3" fmla="*/ 624894 w 772531"/>
              <a:gd name="connsiteY1-4" fmla="*/ 0 h 278438"/>
              <a:gd name="connsiteX2-5" fmla="*/ 772531 w 772531"/>
              <a:gd name="connsiteY2-6" fmla="*/ 278438 h 278438"/>
              <a:gd name="connsiteX3-7" fmla="*/ 0 w 772531"/>
              <a:gd name="connsiteY3-8" fmla="*/ 273676 h 278438"/>
              <a:gd name="connsiteX4-9" fmla="*/ 0 w 772531"/>
              <a:gd name="connsiteY4-10" fmla="*/ 0 h 278438"/>
              <a:gd name="connsiteX0-11" fmla="*/ 0 w 772531"/>
              <a:gd name="connsiteY0-12" fmla="*/ 0 h 278438"/>
              <a:gd name="connsiteX1-13" fmla="*/ 624894 w 772531"/>
              <a:gd name="connsiteY1-14" fmla="*/ 0 h 278438"/>
              <a:gd name="connsiteX2-15" fmla="*/ 772531 w 772531"/>
              <a:gd name="connsiteY2-16" fmla="*/ 278438 h 278438"/>
              <a:gd name="connsiteX3-17" fmla="*/ 142875 w 772531"/>
              <a:gd name="connsiteY3-18" fmla="*/ 273676 h 278438"/>
              <a:gd name="connsiteX4-19" fmla="*/ 0 w 772531"/>
              <a:gd name="connsiteY4-20" fmla="*/ 0 h 27843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72531" h="278438">
                <a:moveTo>
                  <a:pt x="0" y="0"/>
                </a:moveTo>
                <a:lnTo>
                  <a:pt x="624894" y="0"/>
                </a:lnTo>
                <a:lnTo>
                  <a:pt x="772531" y="278438"/>
                </a:lnTo>
                <a:lnTo>
                  <a:pt x="142875" y="27367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矩形 7"/>
          <p:cNvSpPr/>
          <p:nvPr/>
        </p:nvSpPr>
        <p:spPr>
          <a:xfrm>
            <a:off x="3159818" y="4638063"/>
            <a:ext cx="772531" cy="278438"/>
          </a:xfrm>
          <a:custGeom>
            <a:avLst/>
            <a:gdLst>
              <a:gd name="connsiteX0" fmla="*/ 0 w 624894"/>
              <a:gd name="connsiteY0" fmla="*/ 0 h 273676"/>
              <a:gd name="connsiteX1" fmla="*/ 624894 w 624894"/>
              <a:gd name="connsiteY1" fmla="*/ 0 h 273676"/>
              <a:gd name="connsiteX2" fmla="*/ 624894 w 624894"/>
              <a:gd name="connsiteY2" fmla="*/ 273676 h 273676"/>
              <a:gd name="connsiteX3" fmla="*/ 0 w 624894"/>
              <a:gd name="connsiteY3" fmla="*/ 273676 h 273676"/>
              <a:gd name="connsiteX4" fmla="*/ 0 w 624894"/>
              <a:gd name="connsiteY4" fmla="*/ 0 h 273676"/>
              <a:gd name="connsiteX0-1" fmla="*/ 0 w 772531"/>
              <a:gd name="connsiteY0-2" fmla="*/ 0 h 278438"/>
              <a:gd name="connsiteX1-3" fmla="*/ 624894 w 772531"/>
              <a:gd name="connsiteY1-4" fmla="*/ 0 h 278438"/>
              <a:gd name="connsiteX2-5" fmla="*/ 772531 w 772531"/>
              <a:gd name="connsiteY2-6" fmla="*/ 278438 h 278438"/>
              <a:gd name="connsiteX3-7" fmla="*/ 0 w 772531"/>
              <a:gd name="connsiteY3-8" fmla="*/ 273676 h 278438"/>
              <a:gd name="connsiteX4-9" fmla="*/ 0 w 772531"/>
              <a:gd name="connsiteY4-10" fmla="*/ 0 h 278438"/>
              <a:gd name="connsiteX0-11" fmla="*/ 0 w 772531"/>
              <a:gd name="connsiteY0-12" fmla="*/ 0 h 278438"/>
              <a:gd name="connsiteX1-13" fmla="*/ 624894 w 772531"/>
              <a:gd name="connsiteY1-14" fmla="*/ 0 h 278438"/>
              <a:gd name="connsiteX2-15" fmla="*/ 772531 w 772531"/>
              <a:gd name="connsiteY2-16" fmla="*/ 278438 h 278438"/>
              <a:gd name="connsiteX3-17" fmla="*/ 142875 w 772531"/>
              <a:gd name="connsiteY3-18" fmla="*/ 273676 h 278438"/>
              <a:gd name="connsiteX4-19" fmla="*/ 0 w 772531"/>
              <a:gd name="connsiteY4-20" fmla="*/ 0 h 27843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72531" h="278438">
                <a:moveTo>
                  <a:pt x="0" y="0"/>
                </a:moveTo>
                <a:lnTo>
                  <a:pt x="624894" y="0"/>
                </a:lnTo>
                <a:lnTo>
                  <a:pt x="772531" y="278438"/>
                </a:lnTo>
                <a:lnTo>
                  <a:pt x="142875" y="27367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7"/>
          <p:cNvSpPr/>
          <p:nvPr/>
        </p:nvSpPr>
        <p:spPr>
          <a:xfrm>
            <a:off x="6762817" y="3841954"/>
            <a:ext cx="824919" cy="280465"/>
          </a:xfrm>
          <a:custGeom>
            <a:avLst/>
            <a:gdLst>
              <a:gd name="connsiteX0" fmla="*/ 0 w 624894"/>
              <a:gd name="connsiteY0" fmla="*/ 0 h 273676"/>
              <a:gd name="connsiteX1" fmla="*/ 624894 w 624894"/>
              <a:gd name="connsiteY1" fmla="*/ 0 h 273676"/>
              <a:gd name="connsiteX2" fmla="*/ 624894 w 624894"/>
              <a:gd name="connsiteY2" fmla="*/ 273676 h 273676"/>
              <a:gd name="connsiteX3" fmla="*/ 0 w 624894"/>
              <a:gd name="connsiteY3" fmla="*/ 273676 h 273676"/>
              <a:gd name="connsiteX4" fmla="*/ 0 w 624894"/>
              <a:gd name="connsiteY4" fmla="*/ 0 h 273676"/>
              <a:gd name="connsiteX0-1" fmla="*/ 0 w 772531"/>
              <a:gd name="connsiteY0-2" fmla="*/ 0 h 278438"/>
              <a:gd name="connsiteX1-3" fmla="*/ 624894 w 772531"/>
              <a:gd name="connsiteY1-4" fmla="*/ 0 h 278438"/>
              <a:gd name="connsiteX2-5" fmla="*/ 772531 w 772531"/>
              <a:gd name="connsiteY2-6" fmla="*/ 278438 h 278438"/>
              <a:gd name="connsiteX3-7" fmla="*/ 0 w 772531"/>
              <a:gd name="connsiteY3-8" fmla="*/ 273676 h 278438"/>
              <a:gd name="connsiteX4-9" fmla="*/ 0 w 772531"/>
              <a:gd name="connsiteY4-10" fmla="*/ 0 h 278438"/>
              <a:gd name="connsiteX0-11" fmla="*/ 0 w 772531"/>
              <a:gd name="connsiteY0-12" fmla="*/ 0 h 278438"/>
              <a:gd name="connsiteX1-13" fmla="*/ 624894 w 772531"/>
              <a:gd name="connsiteY1-14" fmla="*/ 0 h 278438"/>
              <a:gd name="connsiteX2-15" fmla="*/ 772531 w 772531"/>
              <a:gd name="connsiteY2-16" fmla="*/ 278438 h 278438"/>
              <a:gd name="connsiteX3-17" fmla="*/ 142875 w 772531"/>
              <a:gd name="connsiteY3-18" fmla="*/ 273676 h 278438"/>
              <a:gd name="connsiteX4-19" fmla="*/ 0 w 772531"/>
              <a:gd name="connsiteY4-20" fmla="*/ 0 h 278438"/>
              <a:gd name="connsiteX0-21" fmla="*/ 0 w 967794"/>
              <a:gd name="connsiteY0-22" fmla="*/ 0 h 278438"/>
              <a:gd name="connsiteX1-23" fmla="*/ 967794 w 967794"/>
              <a:gd name="connsiteY1-24" fmla="*/ 23812 h 278438"/>
              <a:gd name="connsiteX2-25" fmla="*/ 772531 w 967794"/>
              <a:gd name="connsiteY2-26" fmla="*/ 278438 h 278438"/>
              <a:gd name="connsiteX3-27" fmla="*/ 142875 w 967794"/>
              <a:gd name="connsiteY3-28" fmla="*/ 273676 h 278438"/>
              <a:gd name="connsiteX4-29" fmla="*/ 0 w 967794"/>
              <a:gd name="connsiteY4-30" fmla="*/ 0 h 278438"/>
              <a:gd name="connsiteX0-31" fmla="*/ 490537 w 824919"/>
              <a:gd name="connsiteY0-32" fmla="*/ 0 h 340351"/>
              <a:gd name="connsiteX1-33" fmla="*/ 824919 w 824919"/>
              <a:gd name="connsiteY1-34" fmla="*/ 85725 h 340351"/>
              <a:gd name="connsiteX2-35" fmla="*/ 629656 w 824919"/>
              <a:gd name="connsiteY2-36" fmla="*/ 340351 h 340351"/>
              <a:gd name="connsiteX3-37" fmla="*/ 0 w 824919"/>
              <a:gd name="connsiteY3-38" fmla="*/ 335589 h 340351"/>
              <a:gd name="connsiteX4-39" fmla="*/ 490537 w 824919"/>
              <a:gd name="connsiteY4-40" fmla="*/ 0 h 340351"/>
              <a:gd name="connsiteX0-41" fmla="*/ 171450 w 824919"/>
              <a:gd name="connsiteY0-42" fmla="*/ 4763 h 254626"/>
              <a:gd name="connsiteX1-43" fmla="*/ 824919 w 824919"/>
              <a:gd name="connsiteY1-44" fmla="*/ 0 h 254626"/>
              <a:gd name="connsiteX2-45" fmla="*/ 629656 w 824919"/>
              <a:gd name="connsiteY2-46" fmla="*/ 254626 h 254626"/>
              <a:gd name="connsiteX3-47" fmla="*/ 0 w 824919"/>
              <a:gd name="connsiteY3-48" fmla="*/ 249864 h 254626"/>
              <a:gd name="connsiteX4-49" fmla="*/ 171450 w 824919"/>
              <a:gd name="connsiteY4-50" fmla="*/ 4763 h 254626"/>
              <a:gd name="connsiteX0-51" fmla="*/ 171450 w 824919"/>
              <a:gd name="connsiteY0-52" fmla="*/ 4763 h 260942"/>
              <a:gd name="connsiteX1-53" fmla="*/ 824919 w 824919"/>
              <a:gd name="connsiteY1-54" fmla="*/ 0 h 260942"/>
              <a:gd name="connsiteX2-55" fmla="*/ 629656 w 824919"/>
              <a:gd name="connsiteY2-56" fmla="*/ 254626 h 260942"/>
              <a:gd name="connsiteX3-57" fmla="*/ 0 w 824919"/>
              <a:gd name="connsiteY3-58" fmla="*/ 260942 h 260942"/>
              <a:gd name="connsiteX4-59" fmla="*/ 171450 w 824919"/>
              <a:gd name="connsiteY4-60" fmla="*/ 4763 h 26094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24919" h="260942">
                <a:moveTo>
                  <a:pt x="171450" y="4763"/>
                </a:moveTo>
                <a:lnTo>
                  <a:pt x="824919" y="0"/>
                </a:lnTo>
                <a:lnTo>
                  <a:pt x="629656" y="254626"/>
                </a:lnTo>
                <a:lnTo>
                  <a:pt x="0" y="260942"/>
                </a:lnTo>
                <a:lnTo>
                  <a:pt x="171450" y="476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 7"/>
          <p:cNvSpPr/>
          <p:nvPr/>
        </p:nvSpPr>
        <p:spPr>
          <a:xfrm>
            <a:off x="8221014" y="4634094"/>
            <a:ext cx="812219" cy="280026"/>
          </a:xfrm>
          <a:custGeom>
            <a:avLst/>
            <a:gdLst>
              <a:gd name="connsiteX0" fmla="*/ 0 w 624894"/>
              <a:gd name="connsiteY0" fmla="*/ 0 h 273676"/>
              <a:gd name="connsiteX1" fmla="*/ 624894 w 624894"/>
              <a:gd name="connsiteY1" fmla="*/ 0 h 273676"/>
              <a:gd name="connsiteX2" fmla="*/ 624894 w 624894"/>
              <a:gd name="connsiteY2" fmla="*/ 273676 h 273676"/>
              <a:gd name="connsiteX3" fmla="*/ 0 w 624894"/>
              <a:gd name="connsiteY3" fmla="*/ 273676 h 273676"/>
              <a:gd name="connsiteX4" fmla="*/ 0 w 624894"/>
              <a:gd name="connsiteY4" fmla="*/ 0 h 273676"/>
              <a:gd name="connsiteX0-1" fmla="*/ 0 w 772531"/>
              <a:gd name="connsiteY0-2" fmla="*/ 0 h 278438"/>
              <a:gd name="connsiteX1-3" fmla="*/ 624894 w 772531"/>
              <a:gd name="connsiteY1-4" fmla="*/ 0 h 278438"/>
              <a:gd name="connsiteX2-5" fmla="*/ 772531 w 772531"/>
              <a:gd name="connsiteY2-6" fmla="*/ 278438 h 278438"/>
              <a:gd name="connsiteX3-7" fmla="*/ 0 w 772531"/>
              <a:gd name="connsiteY3-8" fmla="*/ 273676 h 278438"/>
              <a:gd name="connsiteX4-9" fmla="*/ 0 w 772531"/>
              <a:gd name="connsiteY4-10" fmla="*/ 0 h 278438"/>
              <a:gd name="connsiteX0-11" fmla="*/ 0 w 772531"/>
              <a:gd name="connsiteY0-12" fmla="*/ 0 h 278438"/>
              <a:gd name="connsiteX1-13" fmla="*/ 624894 w 772531"/>
              <a:gd name="connsiteY1-14" fmla="*/ 0 h 278438"/>
              <a:gd name="connsiteX2-15" fmla="*/ 772531 w 772531"/>
              <a:gd name="connsiteY2-16" fmla="*/ 278438 h 278438"/>
              <a:gd name="connsiteX3-17" fmla="*/ 142875 w 772531"/>
              <a:gd name="connsiteY3-18" fmla="*/ 273676 h 278438"/>
              <a:gd name="connsiteX4-19" fmla="*/ 0 w 772531"/>
              <a:gd name="connsiteY4-20" fmla="*/ 0 h 278438"/>
              <a:gd name="connsiteX0-21" fmla="*/ 0 w 967794"/>
              <a:gd name="connsiteY0-22" fmla="*/ 0 h 278438"/>
              <a:gd name="connsiteX1-23" fmla="*/ 967794 w 967794"/>
              <a:gd name="connsiteY1-24" fmla="*/ 23812 h 278438"/>
              <a:gd name="connsiteX2-25" fmla="*/ 772531 w 967794"/>
              <a:gd name="connsiteY2-26" fmla="*/ 278438 h 278438"/>
              <a:gd name="connsiteX3-27" fmla="*/ 142875 w 967794"/>
              <a:gd name="connsiteY3-28" fmla="*/ 273676 h 278438"/>
              <a:gd name="connsiteX4-29" fmla="*/ 0 w 967794"/>
              <a:gd name="connsiteY4-30" fmla="*/ 0 h 278438"/>
              <a:gd name="connsiteX0-31" fmla="*/ 490537 w 824919"/>
              <a:gd name="connsiteY0-32" fmla="*/ 0 h 340351"/>
              <a:gd name="connsiteX1-33" fmla="*/ 824919 w 824919"/>
              <a:gd name="connsiteY1-34" fmla="*/ 85725 h 340351"/>
              <a:gd name="connsiteX2-35" fmla="*/ 629656 w 824919"/>
              <a:gd name="connsiteY2-36" fmla="*/ 340351 h 340351"/>
              <a:gd name="connsiteX3-37" fmla="*/ 0 w 824919"/>
              <a:gd name="connsiteY3-38" fmla="*/ 335589 h 340351"/>
              <a:gd name="connsiteX4-39" fmla="*/ 490537 w 824919"/>
              <a:gd name="connsiteY4-40" fmla="*/ 0 h 340351"/>
              <a:gd name="connsiteX0-41" fmla="*/ 171450 w 824919"/>
              <a:gd name="connsiteY0-42" fmla="*/ 4763 h 254626"/>
              <a:gd name="connsiteX1-43" fmla="*/ 824919 w 824919"/>
              <a:gd name="connsiteY1-44" fmla="*/ 0 h 254626"/>
              <a:gd name="connsiteX2-45" fmla="*/ 629656 w 824919"/>
              <a:gd name="connsiteY2-46" fmla="*/ 254626 h 254626"/>
              <a:gd name="connsiteX3-47" fmla="*/ 0 w 824919"/>
              <a:gd name="connsiteY3-48" fmla="*/ 249864 h 254626"/>
              <a:gd name="connsiteX4-49" fmla="*/ 171450 w 824919"/>
              <a:gd name="connsiteY4-50" fmla="*/ 4763 h 254626"/>
              <a:gd name="connsiteX0-51" fmla="*/ 180975 w 824919"/>
              <a:gd name="connsiteY0-52" fmla="*/ 0 h 272088"/>
              <a:gd name="connsiteX1-53" fmla="*/ 824919 w 824919"/>
              <a:gd name="connsiteY1-54" fmla="*/ 17462 h 272088"/>
              <a:gd name="connsiteX2-55" fmla="*/ 629656 w 824919"/>
              <a:gd name="connsiteY2-56" fmla="*/ 272088 h 272088"/>
              <a:gd name="connsiteX3-57" fmla="*/ 0 w 824919"/>
              <a:gd name="connsiteY3-58" fmla="*/ 267326 h 272088"/>
              <a:gd name="connsiteX4-59" fmla="*/ 180975 w 824919"/>
              <a:gd name="connsiteY4-60" fmla="*/ 0 h 272088"/>
              <a:gd name="connsiteX0-61" fmla="*/ 180975 w 812219"/>
              <a:gd name="connsiteY0-62" fmla="*/ 7938 h 280026"/>
              <a:gd name="connsiteX1-63" fmla="*/ 812219 w 812219"/>
              <a:gd name="connsiteY1-64" fmla="*/ 0 h 280026"/>
              <a:gd name="connsiteX2-65" fmla="*/ 629656 w 812219"/>
              <a:gd name="connsiteY2-66" fmla="*/ 280026 h 280026"/>
              <a:gd name="connsiteX3-67" fmla="*/ 0 w 812219"/>
              <a:gd name="connsiteY3-68" fmla="*/ 275264 h 280026"/>
              <a:gd name="connsiteX4-69" fmla="*/ 180975 w 812219"/>
              <a:gd name="connsiteY4-70" fmla="*/ 7938 h 28002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12219" h="280026">
                <a:moveTo>
                  <a:pt x="180975" y="7938"/>
                </a:moveTo>
                <a:lnTo>
                  <a:pt x="812219" y="0"/>
                </a:lnTo>
                <a:lnTo>
                  <a:pt x="629656" y="280026"/>
                </a:lnTo>
                <a:lnTo>
                  <a:pt x="0" y="275264"/>
                </a:lnTo>
                <a:lnTo>
                  <a:pt x="180975" y="793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722640" y="3310546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245359" y="4168375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665668" y="4969867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761967" y="4174772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221014" y="4969867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cs typeface="+mn-ea"/>
                <a:sym typeface="+mn-lt"/>
              </a:rPr>
              <a:t>05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117417" y="3597554"/>
            <a:ext cx="1295070" cy="1178538"/>
            <a:chOff x="1506187" y="3018971"/>
            <a:chExt cx="1295070" cy="1178538"/>
          </a:xfrm>
        </p:grpSpPr>
        <p:cxnSp>
          <p:nvCxnSpPr>
            <p:cNvPr id="18" name="直接连接符 22"/>
            <p:cNvCxnSpPr/>
            <p:nvPr/>
          </p:nvCxnSpPr>
          <p:spPr>
            <a:xfrm flipH="1" flipV="1">
              <a:off x="2193918" y="3018971"/>
              <a:ext cx="607339" cy="1178538"/>
            </a:xfrm>
            <a:prstGeom prst="line">
              <a:avLst/>
            </a:prstGeom>
            <a:ln>
              <a:solidFill>
                <a:srgbClr val="68822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23"/>
            <p:cNvCxnSpPr/>
            <p:nvPr/>
          </p:nvCxnSpPr>
          <p:spPr>
            <a:xfrm>
              <a:off x="1506187" y="3018971"/>
              <a:ext cx="684887" cy="0"/>
            </a:xfrm>
            <a:prstGeom prst="line">
              <a:avLst/>
            </a:prstGeom>
            <a:ln>
              <a:solidFill>
                <a:srgbClr val="68822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2799008" y="2732228"/>
            <a:ext cx="1295070" cy="1178538"/>
            <a:chOff x="1506187" y="3018971"/>
            <a:chExt cx="1295070" cy="1178538"/>
          </a:xfrm>
        </p:grpSpPr>
        <p:cxnSp>
          <p:nvCxnSpPr>
            <p:cNvPr id="21" name="直接连接符 25"/>
            <p:cNvCxnSpPr/>
            <p:nvPr/>
          </p:nvCxnSpPr>
          <p:spPr>
            <a:xfrm flipH="1" flipV="1">
              <a:off x="2193918" y="3018971"/>
              <a:ext cx="607339" cy="1178538"/>
            </a:xfrm>
            <a:prstGeom prst="line">
              <a:avLst/>
            </a:prstGeom>
            <a:ln>
              <a:solidFill>
                <a:srgbClr val="68822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6"/>
            <p:cNvCxnSpPr/>
            <p:nvPr/>
          </p:nvCxnSpPr>
          <p:spPr>
            <a:xfrm>
              <a:off x="1506187" y="3018971"/>
              <a:ext cx="684887" cy="0"/>
            </a:xfrm>
            <a:prstGeom prst="line">
              <a:avLst/>
            </a:prstGeom>
            <a:ln>
              <a:solidFill>
                <a:srgbClr val="68822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flipH="1">
            <a:off x="8123829" y="2815569"/>
            <a:ext cx="1230525" cy="1119801"/>
            <a:chOff x="1506187" y="3018971"/>
            <a:chExt cx="1295070" cy="1178538"/>
          </a:xfrm>
        </p:grpSpPr>
        <p:cxnSp>
          <p:nvCxnSpPr>
            <p:cNvPr id="24" name="直接连接符 28"/>
            <p:cNvCxnSpPr/>
            <p:nvPr/>
          </p:nvCxnSpPr>
          <p:spPr>
            <a:xfrm flipH="1" flipV="1">
              <a:off x="2193918" y="3018971"/>
              <a:ext cx="607339" cy="1178538"/>
            </a:xfrm>
            <a:prstGeom prst="line">
              <a:avLst/>
            </a:prstGeom>
            <a:ln>
              <a:solidFill>
                <a:srgbClr val="68822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9"/>
            <p:cNvCxnSpPr/>
            <p:nvPr/>
          </p:nvCxnSpPr>
          <p:spPr>
            <a:xfrm>
              <a:off x="1506187" y="3018971"/>
              <a:ext cx="684887" cy="0"/>
            </a:xfrm>
            <a:prstGeom prst="line">
              <a:avLst/>
            </a:prstGeom>
            <a:ln>
              <a:solidFill>
                <a:srgbClr val="68822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/>
          <p:cNvGrpSpPr/>
          <p:nvPr/>
        </p:nvGrpSpPr>
        <p:grpSpPr>
          <a:xfrm flipH="1">
            <a:off x="9676125" y="4008179"/>
            <a:ext cx="811570" cy="738544"/>
            <a:chOff x="1506187" y="3018971"/>
            <a:chExt cx="1295070" cy="1178538"/>
          </a:xfrm>
        </p:grpSpPr>
        <p:cxnSp>
          <p:nvCxnSpPr>
            <p:cNvPr id="27" name="直接连接符 31"/>
            <p:cNvCxnSpPr/>
            <p:nvPr/>
          </p:nvCxnSpPr>
          <p:spPr>
            <a:xfrm flipH="1" flipV="1">
              <a:off x="2193918" y="3018971"/>
              <a:ext cx="607339" cy="1178538"/>
            </a:xfrm>
            <a:prstGeom prst="line">
              <a:avLst/>
            </a:prstGeom>
            <a:ln>
              <a:solidFill>
                <a:srgbClr val="68822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32"/>
            <p:cNvCxnSpPr/>
            <p:nvPr/>
          </p:nvCxnSpPr>
          <p:spPr>
            <a:xfrm>
              <a:off x="1506187" y="3018971"/>
              <a:ext cx="684887" cy="0"/>
            </a:xfrm>
            <a:prstGeom prst="line">
              <a:avLst/>
            </a:prstGeom>
            <a:ln>
              <a:solidFill>
                <a:srgbClr val="68822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FBE9075A-9185-4C0F-822E-728E79F57131}"/>
              </a:ext>
            </a:extLst>
          </p:cNvPr>
          <p:cNvGrpSpPr/>
          <p:nvPr/>
        </p:nvGrpSpPr>
        <p:grpSpPr>
          <a:xfrm>
            <a:off x="990377" y="2760979"/>
            <a:ext cx="2599576" cy="794623"/>
            <a:chOff x="792345" y="2855653"/>
            <a:chExt cx="2599576" cy="794623"/>
          </a:xfrm>
        </p:grpSpPr>
        <p:sp>
          <p:nvSpPr>
            <p:cNvPr id="31" name="矩形 30"/>
            <p:cNvSpPr/>
            <p:nvPr/>
          </p:nvSpPr>
          <p:spPr>
            <a:xfrm>
              <a:off x="792345" y="3188611"/>
              <a:ext cx="259957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792345" y="2855653"/>
              <a:ext cx="18036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5365863" y="3354635"/>
            <a:ext cx="16008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7242699" y="4196764"/>
            <a:ext cx="1535435" cy="3504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8700899" y="5006148"/>
            <a:ext cx="16959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2158195" y="5019477"/>
            <a:ext cx="1599422" cy="339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3629306" y="4205884"/>
            <a:ext cx="16001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8F7B97BC-DDCC-46FE-B61A-7DAB11D04590}"/>
              </a:ext>
            </a:extLst>
          </p:cNvPr>
          <p:cNvSpPr txBox="1"/>
          <p:nvPr/>
        </p:nvSpPr>
        <p:spPr>
          <a:xfrm>
            <a:off x="1948070" y="362831"/>
            <a:ext cx="328376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20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市场现状分析报告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FB6B2FE5-3F5F-4B87-A979-A579177BF26B}"/>
              </a:ext>
            </a:extLst>
          </p:cNvPr>
          <p:cNvSpPr txBox="1"/>
          <p:nvPr/>
        </p:nvSpPr>
        <p:spPr>
          <a:xfrm>
            <a:off x="1167583" y="288576"/>
            <a:ext cx="8002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600" dirty="0">
                <a:gradFill flip="none" rotWithShape="1">
                  <a:gsLst>
                    <a:gs pos="100000">
                      <a:srgbClr val="1096FA"/>
                    </a:gs>
                    <a:gs pos="0">
                      <a:srgbClr val="2DCC97"/>
                    </a:gs>
                  </a:gsLst>
                  <a:lin ang="8100000" scaled="1"/>
                  <a:tileRect/>
                </a:gradFill>
                <a:latin typeface="Arial Black" panose="020B0A04020102020204" pitchFamily="34" charset="0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02</a:t>
            </a:r>
            <a:endParaRPr kumimoji="1" lang="zh-CN" altLang="en-US" sz="3600" dirty="0">
              <a:gradFill flip="none" rotWithShape="1">
                <a:gsLst>
                  <a:gs pos="100000">
                    <a:srgbClr val="1096FA"/>
                  </a:gs>
                  <a:gs pos="0">
                    <a:srgbClr val="2DCC97"/>
                  </a:gs>
                </a:gsLst>
                <a:lin ang="8100000" scaled="1"/>
                <a:tileRect/>
              </a:gradFill>
              <a:latin typeface="Arial Black" panose="020B0A04020102020204" pitchFamily="34" charset="0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  <a:sym typeface="+mn-lt"/>
            </a:endParaRP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168D262C-5799-4878-A698-53F4EEE887F3}"/>
              </a:ext>
            </a:extLst>
          </p:cNvPr>
          <p:cNvGrpSpPr/>
          <p:nvPr/>
        </p:nvGrpSpPr>
        <p:grpSpPr>
          <a:xfrm>
            <a:off x="2752889" y="1732741"/>
            <a:ext cx="2599576" cy="794623"/>
            <a:chOff x="792345" y="2855653"/>
            <a:chExt cx="2599576" cy="794623"/>
          </a:xfrm>
        </p:grpSpPr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CD5C68F2-CABC-40F5-9AA5-67312101FD2D}"/>
                </a:ext>
              </a:extLst>
            </p:cNvPr>
            <p:cNvSpPr/>
            <p:nvPr/>
          </p:nvSpPr>
          <p:spPr>
            <a:xfrm>
              <a:off x="792345" y="3188611"/>
              <a:ext cx="259957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A30860BD-8E0A-4006-BC76-2604B6BCC02E}"/>
                </a:ext>
              </a:extLst>
            </p:cNvPr>
            <p:cNvSpPr txBox="1"/>
            <p:nvPr/>
          </p:nvSpPr>
          <p:spPr>
            <a:xfrm>
              <a:off x="792345" y="2855653"/>
              <a:ext cx="18036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FD86E936-6A73-4F65-B2D6-3ABEDBF0E2BD}"/>
              </a:ext>
            </a:extLst>
          </p:cNvPr>
          <p:cNvGrpSpPr/>
          <p:nvPr/>
        </p:nvGrpSpPr>
        <p:grpSpPr>
          <a:xfrm>
            <a:off x="8617956" y="1849888"/>
            <a:ext cx="2599576" cy="794623"/>
            <a:chOff x="792345" y="2855653"/>
            <a:chExt cx="2599576" cy="794623"/>
          </a:xfrm>
        </p:grpSpPr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816A56EF-1E72-4E63-B0C7-3DA74AF71B4E}"/>
                </a:ext>
              </a:extLst>
            </p:cNvPr>
            <p:cNvSpPr/>
            <p:nvPr/>
          </p:nvSpPr>
          <p:spPr>
            <a:xfrm>
              <a:off x="792345" y="3188611"/>
              <a:ext cx="259957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B36395BA-CCB4-4FAC-94E1-12099410AA2B}"/>
                </a:ext>
              </a:extLst>
            </p:cNvPr>
            <p:cNvSpPr txBox="1"/>
            <p:nvPr/>
          </p:nvSpPr>
          <p:spPr>
            <a:xfrm>
              <a:off x="792345" y="2855653"/>
              <a:ext cx="18036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4BEBECC5-332D-4803-B1AA-36C6FFF00117}"/>
              </a:ext>
            </a:extLst>
          </p:cNvPr>
          <p:cNvGrpSpPr/>
          <p:nvPr/>
        </p:nvGrpSpPr>
        <p:grpSpPr>
          <a:xfrm>
            <a:off x="9121835" y="3127432"/>
            <a:ext cx="2599576" cy="794623"/>
            <a:chOff x="792345" y="2855653"/>
            <a:chExt cx="2599576" cy="794623"/>
          </a:xfrm>
        </p:grpSpPr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5CCD9198-9BAA-45C6-A6A2-D3937C2C4E60}"/>
                </a:ext>
              </a:extLst>
            </p:cNvPr>
            <p:cNvSpPr/>
            <p:nvPr/>
          </p:nvSpPr>
          <p:spPr>
            <a:xfrm>
              <a:off x="792345" y="3188611"/>
              <a:ext cx="259957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8CEAA708-8E10-44B6-A073-64EB1ED57D10}"/>
                </a:ext>
              </a:extLst>
            </p:cNvPr>
            <p:cNvSpPr txBox="1"/>
            <p:nvPr/>
          </p:nvSpPr>
          <p:spPr>
            <a:xfrm>
              <a:off x="792345" y="2855653"/>
              <a:ext cx="18036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同心圆 2">
            <a:extLst>
              <a:ext uri="{FF2B5EF4-FFF2-40B4-BE49-F238E27FC236}">
                <a16:creationId xmlns:a16="http://schemas.microsoft.com/office/drawing/2014/main" id="{65731720-AB34-4D08-A664-58EF10F66DB2}"/>
              </a:ext>
            </a:extLst>
          </p:cNvPr>
          <p:cNvSpPr/>
          <p:nvPr/>
        </p:nvSpPr>
        <p:spPr>
          <a:xfrm>
            <a:off x="7292110" y="1387742"/>
            <a:ext cx="4464358" cy="4464358"/>
          </a:xfrm>
          <a:prstGeom prst="donut">
            <a:avLst>
              <a:gd name="adj" fmla="val 23146"/>
            </a:avLst>
          </a:prstGeom>
          <a:solidFill>
            <a:srgbClr val="1096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76715" y="3481289"/>
            <a:ext cx="3979572" cy="953037"/>
          </a:xfrm>
          <a:prstGeom prst="rect">
            <a:avLst/>
          </a:prstGeom>
          <a:gradFill>
            <a:gsLst>
              <a:gs pos="0">
                <a:srgbClr val="4F7EFF"/>
              </a:gs>
              <a:gs pos="100000">
                <a:srgbClr val="1C45C1"/>
              </a:gs>
            </a:gsLst>
            <a:lin ang="2700000" scaled="1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6" name="KSO_Shape"/>
          <p:cNvSpPr/>
          <p:nvPr/>
        </p:nvSpPr>
        <p:spPr bwMode="auto">
          <a:xfrm>
            <a:off x="4387995" y="3781662"/>
            <a:ext cx="411074" cy="400109"/>
          </a:xfrm>
          <a:custGeom>
            <a:avLst/>
            <a:gdLst>
              <a:gd name="T0" fmla="*/ 666817 w 2390775"/>
              <a:gd name="T1" fmla="*/ 1651200 h 2327275"/>
              <a:gd name="T2" fmla="*/ 566198 w 2390775"/>
              <a:gd name="T3" fmla="*/ 1648988 h 2327275"/>
              <a:gd name="T4" fmla="*/ 521900 w 2390775"/>
              <a:gd name="T5" fmla="*/ 1642352 h 2327275"/>
              <a:gd name="T6" fmla="*/ 451657 w 2390775"/>
              <a:gd name="T7" fmla="*/ 1625606 h 2327275"/>
              <a:gd name="T8" fmla="*/ 414954 w 2390775"/>
              <a:gd name="T9" fmla="*/ 1611703 h 2327275"/>
              <a:gd name="T10" fmla="*/ 386794 w 2390775"/>
              <a:gd name="T11" fmla="*/ 1596536 h 2327275"/>
              <a:gd name="T12" fmla="*/ 361480 w 2390775"/>
              <a:gd name="T13" fmla="*/ 1577261 h 2327275"/>
              <a:gd name="T14" fmla="*/ 340280 w 2390775"/>
              <a:gd name="T15" fmla="*/ 1553247 h 2327275"/>
              <a:gd name="T16" fmla="*/ 888937 w 2390775"/>
              <a:gd name="T17" fmla="*/ 1206621 h 2327275"/>
              <a:gd name="T18" fmla="*/ 1840488 w 2390775"/>
              <a:gd name="T19" fmla="*/ 1219287 h 2327275"/>
              <a:gd name="T20" fmla="*/ 1623069 w 2390775"/>
              <a:gd name="T21" fmla="*/ 1586618 h 2327275"/>
              <a:gd name="T22" fmla="*/ 1603447 w 2390775"/>
              <a:gd name="T23" fmla="*/ 1604668 h 2327275"/>
              <a:gd name="T24" fmla="*/ 1586041 w 2390775"/>
              <a:gd name="T25" fmla="*/ 1615435 h 2327275"/>
              <a:gd name="T26" fmla="*/ 1564203 w 2390775"/>
              <a:gd name="T27" fmla="*/ 1624302 h 2327275"/>
              <a:gd name="T28" fmla="*/ 1537619 w 2390775"/>
              <a:gd name="T29" fmla="*/ 1631584 h 2327275"/>
              <a:gd name="T30" fmla="*/ 1504706 w 2390775"/>
              <a:gd name="T31" fmla="*/ 1636335 h 2327275"/>
              <a:gd name="T32" fmla="*/ 1344252 w 2390775"/>
              <a:gd name="T33" fmla="*/ 1642035 h 2327275"/>
              <a:gd name="T34" fmla="*/ 1310389 w 2390775"/>
              <a:gd name="T35" fmla="*/ 991605 h 2327275"/>
              <a:gd name="T36" fmla="*/ 441594 w 2390775"/>
              <a:gd name="T37" fmla="*/ 1195662 h 2327275"/>
              <a:gd name="T38" fmla="*/ 81238 w 2390775"/>
              <a:gd name="T39" fmla="*/ 1104844 h 2327275"/>
              <a:gd name="T40" fmla="*/ 72704 w 2390775"/>
              <a:gd name="T41" fmla="*/ 1075414 h 2327275"/>
              <a:gd name="T42" fmla="*/ 71439 w 2390775"/>
              <a:gd name="T43" fmla="*/ 1055795 h 2327275"/>
              <a:gd name="T44" fmla="*/ 73335 w 2390775"/>
              <a:gd name="T45" fmla="*/ 1033327 h 2327275"/>
              <a:gd name="T46" fmla="*/ 79342 w 2390775"/>
              <a:gd name="T47" fmla="*/ 1007378 h 2327275"/>
              <a:gd name="T48" fmla="*/ 89773 w 2390775"/>
              <a:gd name="T49" fmla="*/ 977316 h 2327275"/>
              <a:gd name="T50" fmla="*/ 110320 w 2390775"/>
              <a:gd name="T51" fmla="*/ 933964 h 2327275"/>
              <a:gd name="T52" fmla="*/ 509555 w 2390775"/>
              <a:gd name="T53" fmla="*/ 642520 h 2327275"/>
              <a:gd name="T54" fmla="*/ 1847476 w 2390775"/>
              <a:gd name="T55" fmla="*/ 860382 h 2327275"/>
              <a:gd name="T56" fmla="*/ 1866124 w 2390775"/>
              <a:gd name="T57" fmla="*/ 899590 h 2327275"/>
              <a:gd name="T58" fmla="*/ 1881611 w 2390775"/>
              <a:gd name="T59" fmla="*/ 941329 h 2327275"/>
              <a:gd name="T60" fmla="*/ 1899627 w 2390775"/>
              <a:gd name="T61" fmla="*/ 1008363 h 2327275"/>
              <a:gd name="T62" fmla="*/ 1904368 w 2390775"/>
              <a:gd name="T63" fmla="*/ 1046940 h 2327275"/>
              <a:gd name="T64" fmla="*/ 1904052 w 2390775"/>
              <a:gd name="T65" fmla="*/ 1078876 h 2327275"/>
              <a:gd name="T66" fmla="*/ 1898679 w 2390775"/>
              <a:gd name="T67" fmla="*/ 1110496 h 2327275"/>
              <a:gd name="T68" fmla="*/ 1886036 w 2390775"/>
              <a:gd name="T69" fmla="*/ 1139903 h 2327275"/>
              <a:gd name="T70" fmla="*/ 1704931 w 2390775"/>
              <a:gd name="T71" fmla="*/ 607105 h 2327275"/>
              <a:gd name="T72" fmla="*/ 1269206 w 2390775"/>
              <a:gd name="T73" fmla="*/ 633 h 2327275"/>
              <a:gd name="T74" fmla="*/ 1298604 w 2390775"/>
              <a:gd name="T75" fmla="*/ 7913 h 2327275"/>
              <a:gd name="T76" fmla="*/ 1316622 w 2390775"/>
              <a:gd name="T77" fmla="*/ 16460 h 2327275"/>
              <a:gd name="T78" fmla="*/ 1334957 w 2390775"/>
              <a:gd name="T79" fmla="*/ 29437 h 2327275"/>
              <a:gd name="T80" fmla="*/ 1354556 w 2390775"/>
              <a:gd name="T81" fmla="*/ 47796 h 2327275"/>
              <a:gd name="T82" fmla="*/ 1374787 w 2390775"/>
              <a:gd name="T83" fmla="*/ 71853 h 2327275"/>
              <a:gd name="T84" fmla="*/ 1402289 w 2390775"/>
              <a:gd name="T85" fmla="*/ 111420 h 2327275"/>
              <a:gd name="T86" fmla="*/ 1454131 w 2390775"/>
              <a:gd name="T87" fmla="*/ 603311 h 2327275"/>
              <a:gd name="T88" fmla="*/ 851305 w 2390775"/>
              <a:gd name="T89" fmla="*/ 0 h 2327275"/>
              <a:gd name="T90" fmla="*/ 776986 w 2390775"/>
              <a:gd name="T91" fmla="*/ 648844 h 2327275"/>
              <a:gd name="T92" fmla="*/ 537523 w 2390775"/>
              <a:gd name="T93" fmla="*/ 174396 h 2327275"/>
              <a:gd name="T94" fmla="*/ 561912 w 2390775"/>
              <a:gd name="T95" fmla="*/ 138631 h 2327275"/>
              <a:gd name="T96" fmla="*/ 590420 w 2390775"/>
              <a:gd name="T97" fmla="*/ 103815 h 2327275"/>
              <a:gd name="T98" fmla="*/ 639199 w 2390775"/>
              <a:gd name="T99" fmla="*/ 54439 h 2327275"/>
              <a:gd name="T100" fmla="*/ 670241 w 2390775"/>
              <a:gd name="T101" fmla="*/ 30701 h 2327275"/>
              <a:gd name="T102" fmla="*/ 698115 w 2390775"/>
              <a:gd name="T103" fmla="*/ 15192 h 2327275"/>
              <a:gd name="T104" fmla="*/ 728206 w 2390775"/>
              <a:gd name="T105" fmla="*/ 4114 h 2327275"/>
              <a:gd name="T106" fmla="*/ 759565 w 2390775"/>
              <a:gd name="T107" fmla="*/ 0 h 2327275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2390775" h="2327275">
                <a:moveTo>
                  <a:pt x="1115616" y="1514475"/>
                </a:moveTo>
                <a:lnTo>
                  <a:pt x="1116013" y="2073275"/>
                </a:lnTo>
                <a:lnTo>
                  <a:pt x="959557" y="2072879"/>
                </a:lnTo>
                <a:lnTo>
                  <a:pt x="836855" y="2072482"/>
                </a:lnTo>
                <a:lnTo>
                  <a:pt x="750685" y="2072085"/>
                </a:lnTo>
                <a:lnTo>
                  <a:pt x="737978" y="2071689"/>
                </a:lnTo>
                <a:lnTo>
                  <a:pt x="724080" y="2070896"/>
                </a:lnTo>
                <a:lnTo>
                  <a:pt x="710579" y="2069706"/>
                </a:lnTo>
                <a:lnTo>
                  <a:pt x="696680" y="2067723"/>
                </a:lnTo>
                <a:lnTo>
                  <a:pt x="682782" y="2065740"/>
                </a:lnTo>
                <a:lnTo>
                  <a:pt x="668487" y="2063757"/>
                </a:lnTo>
                <a:lnTo>
                  <a:pt x="654985" y="2061377"/>
                </a:lnTo>
                <a:lnTo>
                  <a:pt x="641087" y="2058998"/>
                </a:lnTo>
                <a:lnTo>
                  <a:pt x="614482" y="2053049"/>
                </a:lnTo>
                <a:lnTo>
                  <a:pt x="589465" y="2046703"/>
                </a:lnTo>
                <a:lnTo>
                  <a:pt x="566830" y="2040358"/>
                </a:lnTo>
                <a:lnTo>
                  <a:pt x="556903" y="2037185"/>
                </a:lnTo>
                <a:lnTo>
                  <a:pt x="547769" y="2034012"/>
                </a:lnTo>
                <a:lnTo>
                  <a:pt x="529503" y="2026874"/>
                </a:lnTo>
                <a:lnTo>
                  <a:pt x="520767" y="2022908"/>
                </a:lnTo>
                <a:lnTo>
                  <a:pt x="512031" y="2018149"/>
                </a:lnTo>
                <a:lnTo>
                  <a:pt x="502898" y="2013786"/>
                </a:lnTo>
                <a:lnTo>
                  <a:pt x="493765" y="2009027"/>
                </a:lnTo>
                <a:lnTo>
                  <a:pt x="485426" y="2003871"/>
                </a:lnTo>
                <a:lnTo>
                  <a:pt x="477087" y="1998319"/>
                </a:lnTo>
                <a:lnTo>
                  <a:pt x="468747" y="1992370"/>
                </a:lnTo>
                <a:lnTo>
                  <a:pt x="461203" y="1986421"/>
                </a:lnTo>
                <a:lnTo>
                  <a:pt x="453658" y="1979679"/>
                </a:lnTo>
                <a:lnTo>
                  <a:pt x="446113" y="1972541"/>
                </a:lnTo>
                <a:lnTo>
                  <a:pt x="439362" y="1965402"/>
                </a:lnTo>
                <a:lnTo>
                  <a:pt x="433009" y="1957470"/>
                </a:lnTo>
                <a:lnTo>
                  <a:pt x="427052" y="1949538"/>
                </a:lnTo>
                <a:lnTo>
                  <a:pt x="421890" y="1941210"/>
                </a:lnTo>
                <a:lnTo>
                  <a:pt x="400050" y="1903930"/>
                </a:lnTo>
                <a:lnTo>
                  <a:pt x="616864" y="1518045"/>
                </a:lnTo>
                <a:lnTo>
                  <a:pt x="1115616" y="1514475"/>
                </a:lnTo>
                <a:close/>
                <a:moveTo>
                  <a:pt x="1644538" y="1244600"/>
                </a:moveTo>
                <a:lnTo>
                  <a:pt x="1644538" y="1533950"/>
                </a:lnTo>
                <a:lnTo>
                  <a:pt x="1919386" y="1532757"/>
                </a:lnTo>
                <a:lnTo>
                  <a:pt x="2309813" y="1530372"/>
                </a:lnTo>
                <a:lnTo>
                  <a:pt x="2054824" y="1965986"/>
                </a:lnTo>
                <a:lnTo>
                  <a:pt x="2049263" y="1974333"/>
                </a:lnTo>
                <a:lnTo>
                  <a:pt x="2043703" y="1983077"/>
                </a:lnTo>
                <a:lnTo>
                  <a:pt x="2036951" y="1991423"/>
                </a:lnTo>
                <a:lnTo>
                  <a:pt x="2029802" y="1999373"/>
                </a:lnTo>
                <a:lnTo>
                  <a:pt x="2021858" y="2006924"/>
                </a:lnTo>
                <a:lnTo>
                  <a:pt x="2017092" y="2010501"/>
                </a:lnTo>
                <a:lnTo>
                  <a:pt x="2012326" y="2014078"/>
                </a:lnTo>
                <a:lnTo>
                  <a:pt x="2007162" y="2017656"/>
                </a:lnTo>
                <a:lnTo>
                  <a:pt x="2001999" y="2020835"/>
                </a:lnTo>
                <a:lnTo>
                  <a:pt x="1996439" y="2024412"/>
                </a:lnTo>
                <a:lnTo>
                  <a:pt x="1990481" y="2027592"/>
                </a:lnTo>
                <a:lnTo>
                  <a:pt x="1984126" y="2030772"/>
                </a:lnTo>
                <a:lnTo>
                  <a:pt x="1977771" y="2033554"/>
                </a:lnTo>
                <a:lnTo>
                  <a:pt x="1970622" y="2036336"/>
                </a:lnTo>
                <a:lnTo>
                  <a:pt x="1963075" y="2038721"/>
                </a:lnTo>
                <a:lnTo>
                  <a:pt x="1955132" y="2041503"/>
                </a:lnTo>
                <a:lnTo>
                  <a:pt x="1947188" y="2043490"/>
                </a:lnTo>
                <a:lnTo>
                  <a:pt x="1938450" y="2045875"/>
                </a:lnTo>
                <a:lnTo>
                  <a:pt x="1929712" y="2047862"/>
                </a:lnTo>
                <a:lnTo>
                  <a:pt x="1919783" y="2049452"/>
                </a:lnTo>
                <a:lnTo>
                  <a:pt x="1909853" y="2051042"/>
                </a:lnTo>
                <a:lnTo>
                  <a:pt x="1899527" y="2052632"/>
                </a:lnTo>
                <a:lnTo>
                  <a:pt x="1888406" y="2053824"/>
                </a:lnTo>
                <a:lnTo>
                  <a:pt x="1877285" y="2055017"/>
                </a:lnTo>
                <a:lnTo>
                  <a:pt x="1864972" y="2055812"/>
                </a:lnTo>
                <a:lnTo>
                  <a:pt x="1839155" y="2057004"/>
                </a:lnTo>
                <a:lnTo>
                  <a:pt x="1687036" y="2060979"/>
                </a:lnTo>
                <a:lnTo>
                  <a:pt x="1642552" y="2062171"/>
                </a:lnTo>
                <a:lnTo>
                  <a:pt x="1644140" y="2327275"/>
                </a:lnTo>
                <a:lnTo>
                  <a:pt x="1273175" y="1801439"/>
                </a:lnTo>
                <a:lnTo>
                  <a:pt x="1644538" y="1244600"/>
                </a:lnTo>
                <a:close/>
                <a:moveTo>
                  <a:pt x="639492" y="806450"/>
                </a:moveTo>
                <a:lnTo>
                  <a:pt x="939800" y="1403808"/>
                </a:lnTo>
                <a:lnTo>
                  <a:pt x="688684" y="1261221"/>
                </a:lnTo>
                <a:lnTo>
                  <a:pt x="554200" y="1500720"/>
                </a:lnTo>
                <a:lnTo>
                  <a:pt x="363781" y="1841500"/>
                </a:lnTo>
                <a:lnTo>
                  <a:pt x="111078" y="1404603"/>
                </a:lnTo>
                <a:lnTo>
                  <a:pt x="106318" y="1395865"/>
                </a:lnTo>
                <a:lnTo>
                  <a:pt x="101954" y="1386730"/>
                </a:lnTo>
                <a:lnTo>
                  <a:pt x="97987" y="1376403"/>
                </a:lnTo>
                <a:lnTo>
                  <a:pt x="94813" y="1366473"/>
                </a:lnTo>
                <a:lnTo>
                  <a:pt x="92036" y="1355750"/>
                </a:lnTo>
                <a:lnTo>
                  <a:pt x="91243" y="1349792"/>
                </a:lnTo>
                <a:lnTo>
                  <a:pt x="90449" y="1344231"/>
                </a:lnTo>
                <a:lnTo>
                  <a:pt x="90053" y="1337877"/>
                </a:lnTo>
                <a:lnTo>
                  <a:pt x="89656" y="1331919"/>
                </a:lnTo>
                <a:lnTo>
                  <a:pt x="89656" y="1325167"/>
                </a:lnTo>
                <a:lnTo>
                  <a:pt x="89656" y="1318415"/>
                </a:lnTo>
                <a:lnTo>
                  <a:pt x="90053" y="1311265"/>
                </a:lnTo>
                <a:lnTo>
                  <a:pt x="90846" y="1304116"/>
                </a:lnTo>
                <a:lnTo>
                  <a:pt x="92036" y="1296967"/>
                </a:lnTo>
                <a:lnTo>
                  <a:pt x="93226" y="1289421"/>
                </a:lnTo>
                <a:lnTo>
                  <a:pt x="95210" y="1281080"/>
                </a:lnTo>
                <a:lnTo>
                  <a:pt x="97193" y="1272739"/>
                </a:lnTo>
                <a:lnTo>
                  <a:pt x="99574" y="1264398"/>
                </a:lnTo>
                <a:lnTo>
                  <a:pt x="101954" y="1255263"/>
                </a:lnTo>
                <a:lnTo>
                  <a:pt x="105127" y="1246128"/>
                </a:lnTo>
                <a:lnTo>
                  <a:pt x="108698" y="1236596"/>
                </a:lnTo>
                <a:lnTo>
                  <a:pt x="112665" y="1226666"/>
                </a:lnTo>
                <a:lnTo>
                  <a:pt x="116632" y="1216737"/>
                </a:lnTo>
                <a:lnTo>
                  <a:pt x="121392" y="1206013"/>
                </a:lnTo>
                <a:lnTo>
                  <a:pt x="126550" y="1195289"/>
                </a:lnTo>
                <a:lnTo>
                  <a:pt x="138451" y="1172253"/>
                </a:lnTo>
                <a:lnTo>
                  <a:pt x="209462" y="1038006"/>
                </a:lnTo>
                <a:lnTo>
                  <a:pt x="230884" y="998685"/>
                </a:lnTo>
                <a:lnTo>
                  <a:pt x="0" y="869205"/>
                </a:lnTo>
                <a:lnTo>
                  <a:pt x="639492" y="806450"/>
                </a:lnTo>
                <a:close/>
                <a:moveTo>
                  <a:pt x="2139688" y="762000"/>
                </a:moveTo>
                <a:lnTo>
                  <a:pt x="2216641" y="898525"/>
                </a:lnTo>
                <a:lnTo>
                  <a:pt x="2276537" y="1004887"/>
                </a:lnTo>
                <a:lnTo>
                  <a:pt x="2318583" y="1079897"/>
                </a:lnTo>
                <a:lnTo>
                  <a:pt x="2324533" y="1091406"/>
                </a:lnTo>
                <a:lnTo>
                  <a:pt x="2330483" y="1103709"/>
                </a:lnTo>
                <a:lnTo>
                  <a:pt x="2336432" y="1116409"/>
                </a:lnTo>
                <a:lnTo>
                  <a:pt x="2341986" y="1129109"/>
                </a:lnTo>
                <a:lnTo>
                  <a:pt x="2347142" y="1141809"/>
                </a:lnTo>
                <a:lnTo>
                  <a:pt x="2352299" y="1155303"/>
                </a:lnTo>
                <a:lnTo>
                  <a:pt x="2357059" y="1168400"/>
                </a:lnTo>
                <a:lnTo>
                  <a:pt x="2361422" y="1181497"/>
                </a:lnTo>
                <a:lnTo>
                  <a:pt x="2369355" y="1207690"/>
                </a:lnTo>
                <a:lnTo>
                  <a:pt x="2376099" y="1232297"/>
                </a:lnTo>
                <a:lnTo>
                  <a:pt x="2382048" y="1255315"/>
                </a:lnTo>
                <a:lnTo>
                  <a:pt x="2384032" y="1265634"/>
                </a:lnTo>
                <a:lnTo>
                  <a:pt x="2385618" y="1275556"/>
                </a:lnTo>
                <a:lnTo>
                  <a:pt x="2388395" y="1294606"/>
                </a:lnTo>
                <a:lnTo>
                  <a:pt x="2389188" y="1304528"/>
                </a:lnTo>
                <a:lnTo>
                  <a:pt x="2389982" y="1314053"/>
                </a:lnTo>
                <a:lnTo>
                  <a:pt x="2390378" y="1323975"/>
                </a:lnTo>
                <a:lnTo>
                  <a:pt x="2390775" y="1334294"/>
                </a:lnTo>
                <a:lnTo>
                  <a:pt x="2390378" y="1344215"/>
                </a:lnTo>
                <a:lnTo>
                  <a:pt x="2389585" y="1354137"/>
                </a:lnTo>
                <a:lnTo>
                  <a:pt x="2388792" y="1364059"/>
                </a:lnTo>
                <a:lnTo>
                  <a:pt x="2387205" y="1373981"/>
                </a:lnTo>
                <a:lnTo>
                  <a:pt x="2385222" y="1384300"/>
                </a:lnTo>
                <a:lnTo>
                  <a:pt x="2382842" y="1393825"/>
                </a:lnTo>
                <a:lnTo>
                  <a:pt x="2379272" y="1403350"/>
                </a:lnTo>
                <a:lnTo>
                  <a:pt x="2375702" y="1412478"/>
                </a:lnTo>
                <a:lnTo>
                  <a:pt x="2371735" y="1421606"/>
                </a:lnTo>
                <a:lnTo>
                  <a:pt x="2366975" y="1430734"/>
                </a:lnTo>
                <a:lnTo>
                  <a:pt x="2345556" y="1467644"/>
                </a:lnTo>
                <a:lnTo>
                  <a:pt x="1902485" y="1470025"/>
                </a:lnTo>
                <a:lnTo>
                  <a:pt x="1654175" y="1038225"/>
                </a:lnTo>
                <a:lnTo>
                  <a:pt x="2139688" y="762000"/>
                </a:lnTo>
                <a:close/>
                <a:moveTo>
                  <a:pt x="1068388" y="0"/>
                </a:moveTo>
                <a:lnTo>
                  <a:pt x="1572620" y="0"/>
                </a:lnTo>
                <a:lnTo>
                  <a:pt x="1582538" y="0"/>
                </a:lnTo>
                <a:lnTo>
                  <a:pt x="1592853" y="794"/>
                </a:lnTo>
                <a:lnTo>
                  <a:pt x="1603565" y="2384"/>
                </a:lnTo>
                <a:lnTo>
                  <a:pt x="1613879" y="4767"/>
                </a:lnTo>
                <a:lnTo>
                  <a:pt x="1624591" y="7946"/>
                </a:lnTo>
                <a:lnTo>
                  <a:pt x="1629748" y="9932"/>
                </a:lnTo>
                <a:lnTo>
                  <a:pt x="1635302" y="11919"/>
                </a:lnTo>
                <a:lnTo>
                  <a:pt x="1640856" y="14700"/>
                </a:lnTo>
                <a:lnTo>
                  <a:pt x="1646807" y="17481"/>
                </a:lnTo>
                <a:lnTo>
                  <a:pt x="1652361" y="20659"/>
                </a:lnTo>
                <a:lnTo>
                  <a:pt x="1657915" y="24235"/>
                </a:lnTo>
                <a:lnTo>
                  <a:pt x="1663866" y="27810"/>
                </a:lnTo>
                <a:lnTo>
                  <a:pt x="1669420" y="32181"/>
                </a:lnTo>
                <a:lnTo>
                  <a:pt x="1675371" y="36948"/>
                </a:lnTo>
                <a:lnTo>
                  <a:pt x="1681322" y="41716"/>
                </a:lnTo>
                <a:lnTo>
                  <a:pt x="1687273" y="47675"/>
                </a:lnTo>
                <a:lnTo>
                  <a:pt x="1693620" y="53634"/>
                </a:lnTo>
                <a:lnTo>
                  <a:pt x="1699968" y="59991"/>
                </a:lnTo>
                <a:lnTo>
                  <a:pt x="1706315" y="66745"/>
                </a:lnTo>
                <a:lnTo>
                  <a:pt x="1712663" y="73896"/>
                </a:lnTo>
                <a:lnTo>
                  <a:pt x="1719010" y="81445"/>
                </a:lnTo>
                <a:lnTo>
                  <a:pt x="1725358" y="90185"/>
                </a:lnTo>
                <a:lnTo>
                  <a:pt x="1732102" y="98926"/>
                </a:lnTo>
                <a:lnTo>
                  <a:pt x="1739243" y="108063"/>
                </a:lnTo>
                <a:lnTo>
                  <a:pt x="1745987" y="117996"/>
                </a:lnTo>
                <a:lnTo>
                  <a:pt x="1759873" y="139847"/>
                </a:lnTo>
                <a:lnTo>
                  <a:pt x="1840010" y="268569"/>
                </a:lnTo>
                <a:lnTo>
                  <a:pt x="1863417" y="306709"/>
                </a:lnTo>
                <a:lnTo>
                  <a:pt x="2090738" y="171233"/>
                </a:lnTo>
                <a:lnTo>
                  <a:pt x="1824935" y="757238"/>
                </a:lnTo>
                <a:lnTo>
                  <a:pt x="1158047" y="718303"/>
                </a:lnTo>
                <a:lnTo>
                  <a:pt x="1407188" y="572100"/>
                </a:lnTo>
                <a:lnTo>
                  <a:pt x="1267145" y="335711"/>
                </a:lnTo>
                <a:lnTo>
                  <a:pt x="1068388" y="0"/>
                </a:lnTo>
                <a:close/>
                <a:moveTo>
                  <a:pt x="953254" y="0"/>
                </a:moveTo>
                <a:lnTo>
                  <a:pt x="996186" y="0"/>
                </a:lnTo>
                <a:lnTo>
                  <a:pt x="1222376" y="381372"/>
                </a:lnTo>
                <a:lnTo>
                  <a:pt x="975117" y="814388"/>
                </a:lnTo>
                <a:lnTo>
                  <a:pt x="490538" y="534318"/>
                </a:lnTo>
                <a:lnTo>
                  <a:pt x="569247" y="398851"/>
                </a:lnTo>
                <a:lnTo>
                  <a:pt x="630863" y="293180"/>
                </a:lnTo>
                <a:lnTo>
                  <a:pt x="674591" y="218891"/>
                </a:lnTo>
                <a:lnTo>
                  <a:pt x="681349" y="207768"/>
                </a:lnTo>
                <a:lnTo>
                  <a:pt x="689299" y="196645"/>
                </a:lnTo>
                <a:lnTo>
                  <a:pt x="697249" y="185521"/>
                </a:lnTo>
                <a:lnTo>
                  <a:pt x="705200" y="174001"/>
                </a:lnTo>
                <a:lnTo>
                  <a:pt x="713945" y="162877"/>
                </a:lnTo>
                <a:lnTo>
                  <a:pt x="722691" y="151754"/>
                </a:lnTo>
                <a:lnTo>
                  <a:pt x="731834" y="141028"/>
                </a:lnTo>
                <a:lnTo>
                  <a:pt x="740977" y="130302"/>
                </a:lnTo>
                <a:lnTo>
                  <a:pt x="759263" y="110439"/>
                </a:lnTo>
                <a:lnTo>
                  <a:pt x="777549" y="92165"/>
                </a:lnTo>
                <a:lnTo>
                  <a:pt x="794245" y="75480"/>
                </a:lnTo>
                <a:lnTo>
                  <a:pt x="802195" y="68329"/>
                </a:lnTo>
                <a:lnTo>
                  <a:pt x="809748" y="61973"/>
                </a:lnTo>
                <a:lnTo>
                  <a:pt x="824854" y="50452"/>
                </a:lnTo>
                <a:lnTo>
                  <a:pt x="832804" y="44493"/>
                </a:lnTo>
                <a:lnTo>
                  <a:pt x="841152" y="38534"/>
                </a:lnTo>
                <a:lnTo>
                  <a:pt x="849500" y="33370"/>
                </a:lnTo>
                <a:lnTo>
                  <a:pt x="857848" y="28206"/>
                </a:lnTo>
                <a:lnTo>
                  <a:pt x="866991" y="23438"/>
                </a:lnTo>
                <a:lnTo>
                  <a:pt x="876134" y="19068"/>
                </a:lnTo>
                <a:lnTo>
                  <a:pt x="884880" y="14699"/>
                </a:lnTo>
                <a:lnTo>
                  <a:pt x="894420" y="11123"/>
                </a:lnTo>
                <a:lnTo>
                  <a:pt x="903961" y="7945"/>
                </a:lnTo>
                <a:lnTo>
                  <a:pt x="913899" y="5164"/>
                </a:lnTo>
                <a:lnTo>
                  <a:pt x="923439" y="2781"/>
                </a:lnTo>
                <a:lnTo>
                  <a:pt x="933377" y="1192"/>
                </a:lnTo>
                <a:lnTo>
                  <a:pt x="943316" y="397"/>
                </a:lnTo>
                <a:lnTo>
                  <a:pt x="95325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226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" name="KSO_Shape"/>
          <p:cNvSpPr/>
          <p:nvPr/>
        </p:nvSpPr>
        <p:spPr bwMode="auto">
          <a:xfrm>
            <a:off x="3439475" y="3750893"/>
            <a:ext cx="363932" cy="461646"/>
          </a:xfrm>
          <a:custGeom>
            <a:avLst/>
            <a:gdLst>
              <a:gd name="T0" fmla="*/ 259322 w 2665412"/>
              <a:gd name="T1" fmla="*/ 2895285 h 3382963"/>
              <a:gd name="T2" fmla="*/ 511017 w 2665412"/>
              <a:gd name="T3" fmla="*/ 3155147 h 3382963"/>
              <a:gd name="T4" fmla="*/ 770965 w 2665412"/>
              <a:gd name="T5" fmla="*/ 2903852 h 3382963"/>
              <a:gd name="T6" fmla="*/ 519587 w 2665412"/>
              <a:gd name="T7" fmla="*/ 2643989 h 3382963"/>
              <a:gd name="T8" fmla="*/ 875071 w 2665412"/>
              <a:gd name="T9" fmla="*/ 2732514 h 3382963"/>
              <a:gd name="T10" fmla="*/ 732560 w 2665412"/>
              <a:gd name="T11" fmla="*/ 3231615 h 3382963"/>
              <a:gd name="T12" fmla="*/ 265987 w 2665412"/>
              <a:gd name="T13" fmla="*/ 3315697 h 3382963"/>
              <a:gd name="T14" fmla="*/ 147598 w 2665412"/>
              <a:gd name="T15" fmla="*/ 2750917 h 3382963"/>
              <a:gd name="T16" fmla="*/ 1831415 w 2665412"/>
              <a:gd name="T17" fmla="*/ 2257426 h 3382963"/>
              <a:gd name="T18" fmla="*/ 1993961 w 2665412"/>
              <a:gd name="T19" fmla="*/ 2438401 h 3382963"/>
              <a:gd name="T20" fmla="*/ 1847258 w 2665412"/>
              <a:gd name="T21" fmla="*/ 2409508 h 3382963"/>
              <a:gd name="T22" fmla="*/ 1685662 w 2665412"/>
              <a:gd name="T23" fmla="*/ 2468563 h 3382963"/>
              <a:gd name="T24" fmla="*/ 1995229 w 2665412"/>
              <a:gd name="T25" fmla="*/ 2640966 h 3382963"/>
              <a:gd name="T26" fmla="*/ 1952137 w 2665412"/>
              <a:gd name="T27" fmla="*/ 2838768 h 3382963"/>
              <a:gd name="T28" fmla="*/ 1735409 w 2665412"/>
              <a:gd name="T29" fmla="*/ 2918143 h 3382963"/>
              <a:gd name="T30" fmla="*/ 1580784 w 2665412"/>
              <a:gd name="T31" fmla="*/ 2728596 h 3382963"/>
              <a:gd name="T32" fmla="*/ 1742380 w 2665412"/>
              <a:gd name="T33" fmla="*/ 2773998 h 3382963"/>
              <a:gd name="T34" fmla="*/ 1881478 w 2665412"/>
              <a:gd name="T35" fmla="*/ 2691766 h 3382963"/>
              <a:gd name="T36" fmla="*/ 1563357 w 2665412"/>
              <a:gd name="T37" fmla="*/ 2467293 h 3382963"/>
              <a:gd name="T38" fmla="*/ 1692634 w 2665412"/>
              <a:gd name="T39" fmla="*/ 2322831 h 3382963"/>
              <a:gd name="T40" fmla="*/ 1625723 w 2665412"/>
              <a:gd name="T41" fmla="*/ 2198771 h 3382963"/>
              <a:gd name="T42" fmla="*/ 1410098 w 2665412"/>
              <a:gd name="T43" fmla="*/ 2430592 h 3382963"/>
              <a:gd name="T44" fmla="*/ 1421847 w 2665412"/>
              <a:gd name="T45" fmla="*/ 2757048 h 3382963"/>
              <a:gd name="T46" fmla="*/ 1653351 w 2665412"/>
              <a:gd name="T47" fmla="*/ 2972991 h 3382963"/>
              <a:gd name="T48" fmla="*/ 1980125 w 2665412"/>
              <a:gd name="T49" fmla="*/ 2960924 h 3382963"/>
              <a:gd name="T50" fmla="*/ 2195433 w 2665412"/>
              <a:gd name="T51" fmla="*/ 2729420 h 3382963"/>
              <a:gd name="T52" fmla="*/ 2184001 w 2665412"/>
              <a:gd name="T53" fmla="*/ 2402964 h 3382963"/>
              <a:gd name="T54" fmla="*/ 1952179 w 2665412"/>
              <a:gd name="T55" fmla="*/ 2187021 h 3382963"/>
              <a:gd name="T56" fmla="*/ 2156055 w 2665412"/>
              <a:gd name="T57" fmla="*/ 2032367 h 3382963"/>
              <a:gd name="T58" fmla="*/ 2395816 w 2665412"/>
              <a:gd name="T59" fmla="*/ 2850094 h 3382963"/>
              <a:gd name="T60" fmla="*/ 1619054 w 2665412"/>
              <a:gd name="T61" fmla="*/ 3205130 h 3382963"/>
              <a:gd name="T62" fmla="*/ 1161763 w 2665412"/>
              <a:gd name="T63" fmla="*/ 2697981 h 3382963"/>
              <a:gd name="T64" fmla="*/ 1590474 w 2665412"/>
              <a:gd name="T65" fmla="*/ 1963774 h 3382963"/>
              <a:gd name="T66" fmla="*/ 247746 w 2665412"/>
              <a:gd name="T67" fmla="*/ 2374875 h 3382963"/>
              <a:gd name="T68" fmla="*/ 90506 w 2665412"/>
              <a:gd name="T69" fmla="*/ 2382501 h 3382963"/>
              <a:gd name="T70" fmla="*/ 82882 w 2665412"/>
              <a:gd name="T71" fmla="*/ 2224911 h 3382963"/>
              <a:gd name="T72" fmla="*/ 1925231 w 2665412"/>
              <a:gd name="T73" fmla="*/ 1275421 h 3382963"/>
              <a:gd name="T74" fmla="*/ 2142932 w 2665412"/>
              <a:gd name="T75" fmla="*/ 1565745 h 3382963"/>
              <a:gd name="T76" fmla="*/ 2433411 w 2665412"/>
              <a:gd name="T77" fmla="*/ 1348081 h 3382963"/>
              <a:gd name="T78" fmla="*/ 2215710 w 2665412"/>
              <a:gd name="T79" fmla="*/ 1057758 h 3382963"/>
              <a:gd name="T80" fmla="*/ 2557039 w 2665412"/>
              <a:gd name="T81" fmla="*/ 1184676 h 3382963"/>
              <a:gd name="T82" fmla="*/ 2359043 w 2665412"/>
              <a:gd name="T83" fmla="*/ 1666644 h 3382963"/>
              <a:gd name="T84" fmla="*/ 1943029 w 2665412"/>
              <a:gd name="T85" fmla="*/ 1631742 h 3382963"/>
              <a:gd name="T86" fmla="*/ 1831795 w 2665412"/>
              <a:gd name="T87" fmla="*/ 1117727 h 3382963"/>
              <a:gd name="T88" fmla="*/ 1543971 w 2665412"/>
              <a:gd name="T89" fmla="*/ 596250 h 3382963"/>
              <a:gd name="T90" fmla="*/ 1297460 w 2665412"/>
              <a:gd name="T91" fmla="*/ 948099 h 3382963"/>
              <a:gd name="T92" fmla="*/ 1031888 w 2665412"/>
              <a:gd name="T93" fmla="*/ 755548 h 3382963"/>
              <a:gd name="T94" fmla="*/ 814631 w 2665412"/>
              <a:gd name="T95" fmla="*/ 602286 h 3382963"/>
              <a:gd name="T96" fmla="*/ 863801 w 2665412"/>
              <a:gd name="T97" fmla="*/ 640380 h 3382963"/>
              <a:gd name="T98" fmla="*/ 958650 w 2665412"/>
              <a:gd name="T99" fmla="*/ 731486 h 3382963"/>
              <a:gd name="T100" fmla="*/ 915825 w 2665412"/>
              <a:gd name="T101" fmla="*/ 1047026 h 3382963"/>
              <a:gd name="T102" fmla="*/ 1093788 w 2665412"/>
              <a:gd name="T103" fmla="*/ 1742545 h 3382963"/>
              <a:gd name="T104" fmla="*/ 941203 w 2665412"/>
              <a:gd name="T105" fmla="*/ 2331086 h 3382963"/>
              <a:gd name="T106" fmla="*/ 804162 w 2665412"/>
              <a:gd name="T107" fmla="*/ 2246646 h 3382963"/>
              <a:gd name="T108" fmla="*/ 518978 w 2665412"/>
              <a:gd name="T109" fmla="*/ 1458116 h 3382963"/>
              <a:gd name="T110" fmla="*/ 425714 w 2665412"/>
              <a:gd name="T111" fmla="*/ 1302568 h 3382963"/>
              <a:gd name="T112" fmla="*/ 154488 w 2665412"/>
              <a:gd name="T113" fmla="*/ 951475 h 3382963"/>
              <a:gd name="T114" fmla="*/ 4758 w 2665412"/>
              <a:gd name="T115" fmla="*/ 912429 h 3382963"/>
              <a:gd name="T116" fmla="*/ 912333 w 2665412"/>
              <a:gd name="T117" fmla="*/ 0 h 3382963"/>
              <a:gd name="T118" fmla="*/ 1112519 w 2665412"/>
              <a:gd name="T119" fmla="*/ 199433 h 3382963"/>
              <a:gd name="T120" fmla="*/ 953005 w 2665412"/>
              <a:gd name="T121" fmla="*/ 526732 h 3382963"/>
              <a:gd name="T122" fmla="*/ 719772 w 2665412"/>
              <a:gd name="T123" fmla="*/ 209293 h 33829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665412" h="3382963">
                <a:moveTo>
                  <a:pt x="506574" y="2643989"/>
                </a:moveTo>
                <a:lnTo>
                  <a:pt x="493243" y="2644624"/>
                </a:lnTo>
                <a:lnTo>
                  <a:pt x="480230" y="2646210"/>
                </a:lnTo>
                <a:lnTo>
                  <a:pt x="467217" y="2648431"/>
                </a:lnTo>
                <a:lnTo>
                  <a:pt x="454521" y="2650970"/>
                </a:lnTo>
                <a:lnTo>
                  <a:pt x="442460" y="2654460"/>
                </a:lnTo>
                <a:lnTo>
                  <a:pt x="430399" y="2658585"/>
                </a:lnTo>
                <a:lnTo>
                  <a:pt x="418655" y="2663027"/>
                </a:lnTo>
                <a:lnTo>
                  <a:pt x="407229" y="2667786"/>
                </a:lnTo>
                <a:lnTo>
                  <a:pt x="396120" y="2673180"/>
                </a:lnTo>
                <a:lnTo>
                  <a:pt x="385328" y="2679526"/>
                </a:lnTo>
                <a:lnTo>
                  <a:pt x="374854" y="2685872"/>
                </a:lnTo>
                <a:lnTo>
                  <a:pt x="364380" y="2692852"/>
                </a:lnTo>
                <a:lnTo>
                  <a:pt x="354858" y="2700784"/>
                </a:lnTo>
                <a:lnTo>
                  <a:pt x="345336" y="2708717"/>
                </a:lnTo>
                <a:lnTo>
                  <a:pt x="336449" y="2717284"/>
                </a:lnTo>
                <a:lnTo>
                  <a:pt x="327562" y="2725533"/>
                </a:lnTo>
                <a:lnTo>
                  <a:pt x="319310" y="2735052"/>
                </a:lnTo>
                <a:lnTo>
                  <a:pt x="312010" y="2744571"/>
                </a:lnTo>
                <a:lnTo>
                  <a:pt x="304710" y="2754724"/>
                </a:lnTo>
                <a:lnTo>
                  <a:pt x="298044" y="2764878"/>
                </a:lnTo>
                <a:lnTo>
                  <a:pt x="291696" y="2775348"/>
                </a:lnTo>
                <a:lnTo>
                  <a:pt x="285983" y="2786136"/>
                </a:lnTo>
                <a:lnTo>
                  <a:pt x="280905" y="2797241"/>
                </a:lnTo>
                <a:lnTo>
                  <a:pt x="276144" y="2808981"/>
                </a:lnTo>
                <a:lnTo>
                  <a:pt x="272018" y="2820721"/>
                </a:lnTo>
                <a:lnTo>
                  <a:pt x="268209" y="2832461"/>
                </a:lnTo>
                <a:lnTo>
                  <a:pt x="265353" y="2844835"/>
                </a:lnTo>
                <a:lnTo>
                  <a:pt x="263131" y="2857210"/>
                </a:lnTo>
                <a:lnTo>
                  <a:pt x="261226" y="2869584"/>
                </a:lnTo>
                <a:lnTo>
                  <a:pt x="259957" y="2882276"/>
                </a:lnTo>
                <a:lnTo>
                  <a:pt x="259322" y="2895285"/>
                </a:lnTo>
                <a:lnTo>
                  <a:pt x="259639" y="2908294"/>
                </a:lnTo>
                <a:lnTo>
                  <a:pt x="260274" y="2921620"/>
                </a:lnTo>
                <a:lnTo>
                  <a:pt x="261861" y="2934629"/>
                </a:lnTo>
                <a:lnTo>
                  <a:pt x="264083" y="2947638"/>
                </a:lnTo>
                <a:lnTo>
                  <a:pt x="266622" y="2960330"/>
                </a:lnTo>
                <a:lnTo>
                  <a:pt x="270113" y="2972704"/>
                </a:lnTo>
                <a:lnTo>
                  <a:pt x="273922" y="2984444"/>
                </a:lnTo>
                <a:lnTo>
                  <a:pt x="278366" y="2996501"/>
                </a:lnTo>
                <a:lnTo>
                  <a:pt x="283444" y="3007924"/>
                </a:lnTo>
                <a:lnTo>
                  <a:pt x="288840" y="3019029"/>
                </a:lnTo>
                <a:lnTo>
                  <a:pt x="294870" y="3029817"/>
                </a:lnTo>
                <a:lnTo>
                  <a:pt x="301536" y="3040605"/>
                </a:lnTo>
                <a:lnTo>
                  <a:pt x="308836" y="3050441"/>
                </a:lnTo>
                <a:lnTo>
                  <a:pt x="316136" y="3060277"/>
                </a:lnTo>
                <a:lnTo>
                  <a:pt x="323753" y="3069478"/>
                </a:lnTo>
                <a:lnTo>
                  <a:pt x="332323" y="3078680"/>
                </a:lnTo>
                <a:lnTo>
                  <a:pt x="341210" y="3087247"/>
                </a:lnTo>
                <a:lnTo>
                  <a:pt x="350732" y="3095496"/>
                </a:lnTo>
                <a:lnTo>
                  <a:pt x="360254" y="3103429"/>
                </a:lnTo>
                <a:lnTo>
                  <a:pt x="370411" y="3110409"/>
                </a:lnTo>
                <a:lnTo>
                  <a:pt x="380250" y="3117072"/>
                </a:lnTo>
                <a:lnTo>
                  <a:pt x="391041" y="3123418"/>
                </a:lnTo>
                <a:lnTo>
                  <a:pt x="401833" y="3128812"/>
                </a:lnTo>
                <a:lnTo>
                  <a:pt x="412942" y="3134206"/>
                </a:lnTo>
                <a:lnTo>
                  <a:pt x="424685" y="3138965"/>
                </a:lnTo>
                <a:lnTo>
                  <a:pt x="436429" y="3143090"/>
                </a:lnTo>
                <a:lnTo>
                  <a:pt x="448173" y="3146580"/>
                </a:lnTo>
                <a:lnTo>
                  <a:pt x="460551" y="3149753"/>
                </a:lnTo>
                <a:lnTo>
                  <a:pt x="472930" y="3151974"/>
                </a:lnTo>
                <a:lnTo>
                  <a:pt x="485626" y="3153878"/>
                </a:lnTo>
                <a:lnTo>
                  <a:pt x="498004" y="3154830"/>
                </a:lnTo>
                <a:lnTo>
                  <a:pt x="511017" y="3155147"/>
                </a:lnTo>
                <a:lnTo>
                  <a:pt x="524030" y="3155147"/>
                </a:lnTo>
                <a:lnTo>
                  <a:pt x="537044" y="3154513"/>
                </a:lnTo>
                <a:lnTo>
                  <a:pt x="550374" y="3152926"/>
                </a:lnTo>
                <a:lnTo>
                  <a:pt x="563070" y="3150705"/>
                </a:lnTo>
                <a:lnTo>
                  <a:pt x="575766" y="3148167"/>
                </a:lnTo>
                <a:lnTo>
                  <a:pt x="588462" y="3144994"/>
                </a:lnTo>
                <a:lnTo>
                  <a:pt x="600206" y="3141186"/>
                </a:lnTo>
                <a:lnTo>
                  <a:pt x="612267" y="3136744"/>
                </a:lnTo>
                <a:lnTo>
                  <a:pt x="623693" y="3131668"/>
                </a:lnTo>
                <a:lnTo>
                  <a:pt x="634802" y="3125956"/>
                </a:lnTo>
                <a:lnTo>
                  <a:pt x="645593" y="3119928"/>
                </a:lnTo>
                <a:lnTo>
                  <a:pt x="656067" y="3113265"/>
                </a:lnTo>
                <a:lnTo>
                  <a:pt x="665907" y="3106284"/>
                </a:lnTo>
                <a:lnTo>
                  <a:pt x="676063" y="3098986"/>
                </a:lnTo>
                <a:lnTo>
                  <a:pt x="685268" y="3090737"/>
                </a:lnTo>
                <a:lnTo>
                  <a:pt x="694155" y="3082487"/>
                </a:lnTo>
                <a:lnTo>
                  <a:pt x="702725" y="3073603"/>
                </a:lnTo>
                <a:lnTo>
                  <a:pt x="710977" y="3064402"/>
                </a:lnTo>
                <a:lnTo>
                  <a:pt x="718594" y="3054566"/>
                </a:lnTo>
                <a:lnTo>
                  <a:pt x="725894" y="3045047"/>
                </a:lnTo>
                <a:lnTo>
                  <a:pt x="732560" y="3034576"/>
                </a:lnTo>
                <a:lnTo>
                  <a:pt x="738908" y="3023788"/>
                </a:lnTo>
                <a:lnTo>
                  <a:pt x="744621" y="3013000"/>
                </a:lnTo>
                <a:lnTo>
                  <a:pt x="750017" y="3001895"/>
                </a:lnTo>
                <a:lnTo>
                  <a:pt x="754460" y="2990472"/>
                </a:lnTo>
                <a:lnTo>
                  <a:pt x="758586" y="2979050"/>
                </a:lnTo>
                <a:lnTo>
                  <a:pt x="762078" y="2966676"/>
                </a:lnTo>
                <a:lnTo>
                  <a:pt x="765252" y="2954618"/>
                </a:lnTo>
                <a:lnTo>
                  <a:pt x="767473" y="2942244"/>
                </a:lnTo>
                <a:lnTo>
                  <a:pt x="769378" y="2929870"/>
                </a:lnTo>
                <a:lnTo>
                  <a:pt x="770330" y="2916861"/>
                </a:lnTo>
                <a:lnTo>
                  <a:pt x="770965" y="2903852"/>
                </a:lnTo>
                <a:lnTo>
                  <a:pt x="770647" y="2890843"/>
                </a:lnTo>
                <a:lnTo>
                  <a:pt x="770013" y="2877834"/>
                </a:lnTo>
                <a:lnTo>
                  <a:pt x="768426" y="2864507"/>
                </a:lnTo>
                <a:lnTo>
                  <a:pt x="766521" y="2851816"/>
                </a:lnTo>
                <a:lnTo>
                  <a:pt x="763982" y="2839441"/>
                </a:lnTo>
                <a:lnTo>
                  <a:pt x="760808" y="2827067"/>
                </a:lnTo>
                <a:lnTo>
                  <a:pt x="756682" y="2814692"/>
                </a:lnTo>
                <a:lnTo>
                  <a:pt x="752238" y="2802953"/>
                </a:lnTo>
                <a:lnTo>
                  <a:pt x="747160" y="2791530"/>
                </a:lnTo>
                <a:lnTo>
                  <a:pt x="741764" y="2780108"/>
                </a:lnTo>
                <a:lnTo>
                  <a:pt x="735416" y="2769637"/>
                </a:lnTo>
                <a:lnTo>
                  <a:pt x="729068" y="2759166"/>
                </a:lnTo>
                <a:lnTo>
                  <a:pt x="722086" y="2749013"/>
                </a:lnTo>
                <a:lnTo>
                  <a:pt x="714468" y="2739177"/>
                </a:lnTo>
                <a:lnTo>
                  <a:pt x="706533" y="2729658"/>
                </a:lnTo>
                <a:lnTo>
                  <a:pt x="697964" y="2720774"/>
                </a:lnTo>
                <a:lnTo>
                  <a:pt x="689394" y="2712207"/>
                </a:lnTo>
                <a:lnTo>
                  <a:pt x="680189" y="2704275"/>
                </a:lnTo>
                <a:lnTo>
                  <a:pt x="670350" y="2696342"/>
                </a:lnTo>
                <a:lnTo>
                  <a:pt x="660511" y="2689362"/>
                </a:lnTo>
                <a:lnTo>
                  <a:pt x="650037" y="2682382"/>
                </a:lnTo>
                <a:lnTo>
                  <a:pt x="639563" y="2676353"/>
                </a:lnTo>
                <a:lnTo>
                  <a:pt x="628771" y="2670324"/>
                </a:lnTo>
                <a:lnTo>
                  <a:pt x="617662" y="2665248"/>
                </a:lnTo>
                <a:lnTo>
                  <a:pt x="606236" y="2660171"/>
                </a:lnTo>
                <a:lnTo>
                  <a:pt x="594175" y="2656364"/>
                </a:lnTo>
                <a:lnTo>
                  <a:pt x="582431" y="2652873"/>
                </a:lnTo>
                <a:lnTo>
                  <a:pt x="570053" y="2650018"/>
                </a:lnTo>
                <a:lnTo>
                  <a:pt x="557992" y="2647479"/>
                </a:lnTo>
                <a:lnTo>
                  <a:pt x="545296" y="2645576"/>
                </a:lnTo>
                <a:lnTo>
                  <a:pt x="532600" y="2644306"/>
                </a:lnTo>
                <a:lnTo>
                  <a:pt x="519587" y="2643989"/>
                </a:lnTo>
                <a:lnTo>
                  <a:pt x="506574" y="2643989"/>
                </a:lnTo>
                <a:close/>
                <a:moveTo>
                  <a:pt x="552279" y="2413000"/>
                </a:moveTo>
                <a:lnTo>
                  <a:pt x="560214" y="2505650"/>
                </a:lnTo>
                <a:lnTo>
                  <a:pt x="569736" y="2506602"/>
                </a:lnTo>
                <a:lnTo>
                  <a:pt x="578940" y="2508188"/>
                </a:lnTo>
                <a:lnTo>
                  <a:pt x="588779" y="2510092"/>
                </a:lnTo>
                <a:lnTo>
                  <a:pt x="597984" y="2511678"/>
                </a:lnTo>
                <a:lnTo>
                  <a:pt x="607506" y="2513582"/>
                </a:lnTo>
                <a:lnTo>
                  <a:pt x="617028" y="2516120"/>
                </a:lnTo>
                <a:lnTo>
                  <a:pt x="626232" y="2518976"/>
                </a:lnTo>
                <a:lnTo>
                  <a:pt x="635119" y="2521514"/>
                </a:lnTo>
                <a:lnTo>
                  <a:pt x="644006" y="2524370"/>
                </a:lnTo>
                <a:lnTo>
                  <a:pt x="653211" y="2527860"/>
                </a:lnTo>
                <a:lnTo>
                  <a:pt x="661780" y="2531033"/>
                </a:lnTo>
                <a:lnTo>
                  <a:pt x="670668" y="2534841"/>
                </a:lnTo>
                <a:lnTo>
                  <a:pt x="679237" y="2538648"/>
                </a:lnTo>
                <a:lnTo>
                  <a:pt x="687807" y="2542773"/>
                </a:lnTo>
                <a:lnTo>
                  <a:pt x="696377" y="2547215"/>
                </a:lnTo>
                <a:lnTo>
                  <a:pt x="704629" y="2551657"/>
                </a:lnTo>
                <a:lnTo>
                  <a:pt x="764299" y="2480266"/>
                </a:lnTo>
                <a:lnTo>
                  <a:pt x="884275" y="2581165"/>
                </a:lnTo>
                <a:lnTo>
                  <a:pt x="824922" y="2651921"/>
                </a:lnTo>
                <a:lnTo>
                  <a:pt x="830953" y="2659219"/>
                </a:lnTo>
                <a:lnTo>
                  <a:pt x="836348" y="2666517"/>
                </a:lnTo>
                <a:lnTo>
                  <a:pt x="842062" y="2674449"/>
                </a:lnTo>
                <a:lnTo>
                  <a:pt x="847140" y="2682382"/>
                </a:lnTo>
                <a:lnTo>
                  <a:pt x="852536" y="2690314"/>
                </a:lnTo>
                <a:lnTo>
                  <a:pt x="857297" y="2698563"/>
                </a:lnTo>
                <a:lnTo>
                  <a:pt x="862057" y="2706813"/>
                </a:lnTo>
                <a:lnTo>
                  <a:pt x="866501" y="2715380"/>
                </a:lnTo>
                <a:lnTo>
                  <a:pt x="870945" y="2723947"/>
                </a:lnTo>
                <a:lnTo>
                  <a:pt x="875071" y="2732514"/>
                </a:lnTo>
                <a:lnTo>
                  <a:pt x="879197" y="2741398"/>
                </a:lnTo>
                <a:lnTo>
                  <a:pt x="883006" y="2750282"/>
                </a:lnTo>
                <a:lnTo>
                  <a:pt x="886497" y="2759166"/>
                </a:lnTo>
                <a:lnTo>
                  <a:pt x="889671" y="2768050"/>
                </a:lnTo>
                <a:lnTo>
                  <a:pt x="892845" y="2777252"/>
                </a:lnTo>
                <a:lnTo>
                  <a:pt x="896019" y="2786453"/>
                </a:lnTo>
                <a:lnTo>
                  <a:pt x="986794" y="2779156"/>
                </a:lnTo>
                <a:lnTo>
                  <a:pt x="1000125" y="2934629"/>
                </a:lnTo>
                <a:lnTo>
                  <a:pt x="909667" y="2942879"/>
                </a:lnTo>
                <a:lnTo>
                  <a:pt x="908397" y="2952397"/>
                </a:lnTo>
                <a:lnTo>
                  <a:pt x="907128" y="2962233"/>
                </a:lnTo>
                <a:lnTo>
                  <a:pt x="905541" y="2971752"/>
                </a:lnTo>
                <a:lnTo>
                  <a:pt x="903636" y="2981588"/>
                </a:lnTo>
                <a:lnTo>
                  <a:pt x="901415" y="2990790"/>
                </a:lnTo>
                <a:lnTo>
                  <a:pt x="899193" y="3000309"/>
                </a:lnTo>
                <a:lnTo>
                  <a:pt x="896654" y="3009827"/>
                </a:lnTo>
                <a:lnTo>
                  <a:pt x="893797" y="3019029"/>
                </a:lnTo>
                <a:lnTo>
                  <a:pt x="890623" y="3027913"/>
                </a:lnTo>
                <a:lnTo>
                  <a:pt x="887449" y="3036797"/>
                </a:lnTo>
                <a:lnTo>
                  <a:pt x="883958" y="3045999"/>
                </a:lnTo>
                <a:lnTo>
                  <a:pt x="880149" y="3054566"/>
                </a:lnTo>
                <a:lnTo>
                  <a:pt x="876658" y="3063450"/>
                </a:lnTo>
                <a:lnTo>
                  <a:pt x="872532" y="3072017"/>
                </a:lnTo>
                <a:lnTo>
                  <a:pt x="868088" y="3080584"/>
                </a:lnTo>
                <a:lnTo>
                  <a:pt x="863644" y="3089150"/>
                </a:lnTo>
                <a:lnTo>
                  <a:pt x="933154" y="3147532"/>
                </a:lnTo>
                <a:lnTo>
                  <a:pt x="831905" y="3267151"/>
                </a:lnTo>
                <a:lnTo>
                  <a:pt x="763347" y="3209404"/>
                </a:lnTo>
                <a:lnTo>
                  <a:pt x="755730" y="3215433"/>
                </a:lnTo>
                <a:lnTo>
                  <a:pt x="748112" y="3221144"/>
                </a:lnTo>
                <a:lnTo>
                  <a:pt x="740177" y="3226538"/>
                </a:lnTo>
                <a:lnTo>
                  <a:pt x="732560" y="3231615"/>
                </a:lnTo>
                <a:lnTo>
                  <a:pt x="724307" y="3237009"/>
                </a:lnTo>
                <a:lnTo>
                  <a:pt x="716055" y="3242085"/>
                </a:lnTo>
                <a:lnTo>
                  <a:pt x="707485" y="3246527"/>
                </a:lnTo>
                <a:lnTo>
                  <a:pt x="698916" y="3251287"/>
                </a:lnTo>
                <a:lnTo>
                  <a:pt x="690346" y="3256046"/>
                </a:lnTo>
                <a:lnTo>
                  <a:pt x="681459" y="3259854"/>
                </a:lnTo>
                <a:lnTo>
                  <a:pt x="672572" y="3263979"/>
                </a:lnTo>
                <a:lnTo>
                  <a:pt x="663685" y="3267786"/>
                </a:lnTo>
                <a:lnTo>
                  <a:pt x="654480" y="3271276"/>
                </a:lnTo>
                <a:lnTo>
                  <a:pt x="645593" y="3274449"/>
                </a:lnTo>
                <a:lnTo>
                  <a:pt x="635754" y="3277305"/>
                </a:lnTo>
                <a:lnTo>
                  <a:pt x="626549" y="3280478"/>
                </a:lnTo>
                <a:lnTo>
                  <a:pt x="634484" y="3369637"/>
                </a:lnTo>
                <a:lnTo>
                  <a:pt x="478008" y="3382963"/>
                </a:lnTo>
                <a:lnTo>
                  <a:pt x="470390" y="3293804"/>
                </a:lnTo>
                <a:lnTo>
                  <a:pt x="460551" y="3292535"/>
                </a:lnTo>
                <a:lnTo>
                  <a:pt x="451029" y="3291266"/>
                </a:lnTo>
                <a:lnTo>
                  <a:pt x="441190" y="3289362"/>
                </a:lnTo>
                <a:lnTo>
                  <a:pt x="431668" y="3287458"/>
                </a:lnTo>
                <a:lnTo>
                  <a:pt x="421829" y="3285237"/>
                </a:lnTo>
                <a:lnTo>
                  <a:pt x="412624" y="3283016"/>
                </a:lnTo>
                <a:lnTo>
                  <a:pt x="403420" y="3280478"/>
                </a:lnTo>
                <a:lnTo>
                  <a:pt x="394215" y="3277305"/>
                </a:lnTo>
                <a:lnTo>
                  <a:pt x="384693" y="3274449"/>
                </a:lnTo>
                <a:lnTo>
                  <a:pt x="375806" y="3271276"/>
                </a:lnTo>
                <a:lnTo>
                  <a:pt x="366919" y="3267786"/>
                </a:lnTo>
                <a:lnTo>
                  <a:pt x="358032" y="3263979"/>
                </a:lnTo>
                <a:lnTo>
                  <a:pt x="349145" y="3259854"/>
                </a:lnTo>
                <a:lnTo>
                  <a:pt x="340575" y="3256046"/>
                </a:lnTo>
                <a:lnTo>
                  <a:pt x="332006" y="3251921"/>
                </a:lnTo>
                <a:lnTo>
                  <a:pt x="323436" y="3246845"/>
                </a:lnTo>
                <a:lnTo>
                  <a:pt x="265987" y="3315697"/>
                </a:lnTo>
                <a:lnTo>
                  <a:pt x="146012" y="3214798"/>
                </a:lnTo>
                <a:lnTo>
                  <a:pt x="204412" y="3145628"/>
                </a:lnTo>
                <a:lnTo>
                  <a:pt x="198382" y="3138331"/>
                </a:lnTo>
                <a:lnTo>
                  <a:pt x="192669" y="3130398"/>
                </a:lnTo>
                <a:lnTo>
                  <a:pt x="187273" y="3122466"/>
                </a:lnTo>
                <a:lnTo>
                  <a:pt x="181877" y="3114851"/>
                </a:lnTo>
                <a:lnTo>
                  <a:pt x="176799" y="3106602"/>
                </a:lnTo>
                <a:lnTo>
                  <a:pt x="172038" y="3098352"/>
                </a:lnTo>
                <a:lnTo>
                  <a:pt x="167277" y="3089785"/>
                </a:lnTo>
                <a:lnTo>
                  <a:pt x="162834" y="3081853"/>
                </a:lnTo>
                <a:lnTo>
                  <a:pt x="158390" y="3072969"/>
                </a:lnTo>
                <a:lnTo>
                  <a:pt x="154264" y="3064402"/>
                </a:lnTo>
                <a:lnTo>
                  <a:pt x="150455" y="3055517"/>
                </a:lnTo>
                <a:lnTo>
                  <a:pt x="146646" y="3046633"/>
                </a:lnTo>
                <a:lnTo>
                  <a:pt x="143155" y="3037114"/>
                </a:lnTo>
                <a:lnTo>
                  <a:pt x="139664" y="3028230"/>
                </a:lnTo>
                <a:lnTo>
                  <a:pt x="136807" y="3018711"/>
                </a:lnTo>
                <a:lnTo>
                  <a:pt x="133633" y="3009193"/>
                </a:lnTo>
                <a:lnTo>
                  <a:pt x="43175" y="3017125"/>
                </a:lnTo>
                <a:lnTo>
                  <a:pt x="30162" y="2861334"/>
                </a:lnTo>
                <a:lnTo>
                  <a:pt x="121255" y="2853402"/>
                </a:lnTo>
                <a:lnTo>
                  <a:pt x="122207" y="2843249"/>
                </a:lnTo>
                <a:lnTo>
                  <a:pt x="123794" y="2833730"/>
                </a:lnTo>
                <a:lnTo>
                  <a:pt x="125698" y="2824529"/>
                </a:lnTo>
                <a:lnTo>
                  <a:pt x="127285" y="2814692"/>
                </a:lnTo>
                <a:lnTo>
                  <a:pt x="129824" y="2805491"/>
                </a:lnTo>
                <a:lnTo>
                  <a:pt x="132046" y="2796290"/>
                </a:lnTo>
                <a:lnTo>
                  <a:pt x="134903" y="2787088"/>
                </a:lnTo>
                <a:lnTo>
                  <a:pt x="137442" y="2777569"/>
                </a:lnTo>
                <a:lnTo>
                  <a:pt x="140298" y="2768685"/>
                </a:lnTo>
                <a:lnTo>
                  <a:pt x="143790" y="2759801"/>
                </a:lnTo>
                <a:lnTo>
                  <a:pt x="147598" y="2750917"/>
                </a:lnTo>
                <a:lnTo>
                  <a:pt x="151090" y="2742032"/>
                </a:lnTo>
                <a:lnTo>
                  <a:pt x="154899" y="2733466"/>
                </a:lnTo>
                <a:lnTo>
                  <a:pt x="159025" y="2724899"/>
                </a:lnTo>
                <a:lnTo>
                  <a:pt x="167912" y="2707765"/>
                </a:lnTo>
                <a:lnTo>
                  <a:pt x="97450" y="2648749"/>
                </a:lnTo>
                <a:lnTo>
                  <a:pt x="198382" y="2528812"/>
                </a:lnTo>
                <a:lnTo>
                  <a:pt x="269161" y="2588780"/>
                </a:lnTo>
                <a:lnTo>
                  <a:pt x="284079" y="2577675"/>
                </a:lnTo>
                <a:lnTo>
                  <a:pt x="299631" y="2566887"/>
                </a:lnTo>
                <a:lnTo>
                  <a:pt x="307884" y="2561493"/>
                </a:lnTo>
                <a:lnTo>
                  <a:pt x="315819" y="2556734"/>
                </a:lnTo>
                <a:lnTo>
                  <a:pt x="324388" y="2552292"/>
                </a:lnTo>
                <a:lnTo>
                  <a:pt x="332323" y="2547532"/>
                </a:lnTo>
                <a:lnTo>
                  <a:pt x="340893" y="2543407"/>
                </a:lnTo>
                <a:lnTo>
                  <a:pt x="349463" y="2539283"/>
                </a:lnTo>
                <a:lnTo>
                  <a:pt x="358350" y="2535158"/>
                </a:lnTo>
                <a:lnTo>
                  <a:pt x="367237" y="2531350"/>
                </a:lnTo>
                <a:lnTo>
                  <a:pt x="376124" y="2528177"/>
                </a:lnTo>
                <a:lnTo>
                  <a:pt x="385646" y="2524687"/>
                </a:lnTo>
                <a:lnTo>
                  <a:pt x="394533" y="2521832"/>
                </a:lnTo>
                <a:lnTo>
                  <a:pt x="403737" y="2518976"/>
                </a:lnTo>
                <a:lnTo>
                  <a:pt x="396120" y="2426327"/>
                </a:lnTo>
                <a:lnTo>
                  <a:pt x="552279" y="2413000"/>
                </a:lnTo>
                <a:close/>
                <a:moveTo>
                  <a:pt x="1753153" y="2246313"/>
                </a:moveTo>
                <a:lnTo>
                  <a:pt x="1813988" y="2246313"/>
                </a:lnTo>
                <a:lnTo>
                  <a:pt x="1817474" y="2246631"/>
                </a:lnTo>
                <a:lnTo>
                  <a:pt x="1820959" y="2247583"/>
                </a:lnTo>
                <a:lnTo>
                  <a:pt x="1823811" y="2248536"/>
                </a:lnTo>
                <a:lnTo>
                  <a:pt x="1826346" y="2250441"/>
                </a:lnTo>
                <a:lnTo>
                  <a:pt x="1828564" y="2252346"/>
                </a:lnTo>
                <a:lnTo>
                  <a:pt x="1830148" y="2254886"/>
                </a:lnTo>
                <a:lnTo>
                  <a:pt x="1831415" y="2257426"/>
                </a:lnTo>
                <a:lnTo>
                  <a:pt x="1831732" y="2259966"/>
                </a:lnTo>
                <a:lnTo>
                  <a:pt x="1831732" y="2310766"/>
                </a:lnTo>
                <a:lnTo>
                  <a:pt x="1842188" y="2312036"/>
                </a:lnTo>
                <a:lnTo>
                  <a:pt x="1852011" y="2313623"/>
                </a:lnTo>
                <a:lnTo>
                  <a:pt x="1862467" y="2315528"/>
                </a:lnTo>
                <a:lnTo>
                  <a:pt x="1871973" y="2317751"/>
                </a:lnTo>
                <a:lnTo>
                  <a:pt x="1880528" y="2319973"/>
                </a:lnTo>
                <a:lnTo>
                  <a:pt x="1889400" y="2322513"/>
                </a:lnTo>
                <a:lnTo>
                  <a:pt x="1897955" y="2325371"/>
                </a:lnTo>
                <a:lnTo>
                  <a:pt x="1907460" y="2328863"/>
                </a:lnTo>
                <a:lnTo>
                  <a:pt x="1916332" y="2332673"/>
                </a:lnTo>
                <a:lnTo>
                  <a:pt x="1925204" y="2336801"/>
                </a:lnTo>
                <a:lnTo>
                  <a:pt x="1934393" y="2341246"/>
                </a:lnTo>
                <a:lnTo>
                  <a:pt x="1942948" y="2345691"/>
                </a:lnTo>
                <a:lnTo>
                  <a:pt x="1951503" y="2350771"/>
                </a:lnTo>
                <a:lnTo>
                  <a:pt x="1960058" y="2355851"/>
                </a:lnTo>
                <a:lnTo>
                  <a:pt x="1967662" y="2361566"/>
                </a:lnTo>
                <a:lnTo>
                  <a:pt x="1975267" y="2367281"/>
                </a:lnTo>
                <a:lnTo>
                  <a:pt x="1982238" y="2372996"/>
                </a:lnTo>
                <a:lnTo>
                  <a:pt x="1988575" y="2379346"/>
                </a:lnTo>
                <a:lnTo>
                  <a:pt x="1994278" y="2385378"/>
                </a:lnTo>
                <a:lnTo>
                  <a:pt x="1999665" y="2392046"/>
                </a:lnTo>
                <a:lnTo>
                  <a:pt x="2002199" y="2396491"/>
                </a:lnTo>
                <a:lnTo>
                  <a:pt x="2004100" y="2401253"/>
                </a:lnTo>
                <a:lnTo>
                  <a:pt x="2005051" y="2406016"/>
                </a:lnTo>
                <a:lnTo>
                  <a:pt x="2005685" y="2411413"/>
                </a:lnTo>
                <a:lnTo>
                  <a:pt x="2005051" y="2416493"/>
                </a:lnTo>
                <a:lnTo>
                  <a:pt x="2003784" y="2421891"/>
                </a:lnTo>
                <a:lnTo>
                  <a:pt x="2001566" y="2427288"/>
                </a:lnTo>
                <a:lnTo>
                  <a:pt x="1998397" y="2432368"/>
                </a:lnTo>
                <a:lnTo>
                  <a:pt x="1996179" y="2435543"/>
                </a:lnTo>
                <a:lnTo>
                  <a:pt x="1993961" y="2438401"/>
                </a:lnTo>
                <a:lnTo>
                  <a:pt x="1991426" y="2441576"/>
                </a:lnTo>
                <a:lnTo>
                  <a:pt x="1988575" y="2444433"/>
                </a:lnTo>
                <a:lnTo>
                  <a:pt x="1985406" y="2447291"/>
                </a:lnTo>
                <a:lnTo>
                  <a:pt x="1982238" y="2449831"/>
                </a:lnTo>
                <a:lnTo>
                  <a:pt x="1978435" y="2452688"/>
                </a:lnTo>
                <a:lnTo>
                  <a:pt x="1974633" y="2454911"/>
                </a:lnTo>
                <a:lnTo>
                  <a:pt x="1971148" y="2457133"/>
                </a:lnTo>
                <a:lnTo>
                  <a:pt x="1967029" y="2459038"/>
                </a:lnTo>
                <a:lnTo>
                  <a:pt x="1962910" y="2460626"/>
                </a:lnTo>
                <a:lnTo>
                  <a:pt x="1958790" y="2462213"/>
                </a:lnTo>
                <a:lnTo>
                  <a:pt x="1954671" y="2463483"/>
                </a:lnTo>
                <a:lnTo>
                  <a:pt x="1950235" y="2464118"/>
                </a:lnTo>
                <a:lnTo>
                  <a:pt x="1945799" y="2464753"/>
                </a:lnTo>
                <a:lnTo>
                  <a:pt x="1941364" y="2464753"/>
                </a:lnTo>
                <a:lnTo>
                  <a:pt x="1936294" y="2464753"/>
                </a:lnTo>
                <a:lnTo>
                  <a:pt x="1931541" y="2464118"/>
                </a:lnTo>
                <a:lnTo>
                  <a:pt x="1926471" y="2462531"/>
                </a:lnTo>
                <a:lnTo>
                  <a:pt x="1922035" y="2460626"/>
                </a:lnTo>
                <a:lnTo>
                  <a:pt x="1917916" y="2458403"/>
                </a:lnTo>
                <a:lnTo>
                  <a:pt x="1914431" y="2455546"/>
                </a:lnTo>
                <a:lnTo>
                  <a:pt x="1910946" y="2452688"/>
                </a:lnTo>
                <a:lnTo>
                  <a:pt x="1908094" y="2448878"/>
                </a:lnTo>
                <a:lnTo>
                  <a:pt x="1904925" y="2445068"/>
                </a:lnTo>
                <a:lnTo>
                  <a:pt x="1903341" y="2443798"/>
                </a:lnTo>
                <a:lnTo>
                  <a:pt x="1897004" y="2438401"/>
                </a:lnTo>
                <a:lnTo>
                  <a:pt x="1890667" y="2433638"/>
                </a:lnTo>
                <a:lnTo>
                  <a:pt x="1883696" y="2429193"/>
                </a:lnTo>
                <a:lnTo>
                  <a:pt x="1876092" y="2424431"/>
                </a:lnTo>
                <a:lnTo>
                  <a:pt x="1868804" y="2419986"/>
                </a:lnTo>
                <a:lnTo>
                  <a:pt x="1861200" y="2415858"/>
                </a:lnTo>
                <a:lnTo>
                  <a:pt x="1853912" y="2412366"/>
                </a:lnTo>
                <a:lnTo>
                  <a:pt x="1847258" y="2409508"/>
                </a:lnTo>
                <a:lnTo>
                  <a:pt x="1840921" y="2407286"/>
                </a:lnTo>
                <a:lnTo>
                  <a:pt x="1834267" y="2405381"/>
                </a:lnTo>
                <a:lnTo>
                  <a:pt x="1827296" y="2403793"/>
                </a:lnTo>
                <a:lnTo>
                  <a:pt x="1820642" y="2402523"/>
                </a:lnTo>
                <a:lnTo>
                  <a:pt x="1813355" y="2401253"/>
                </a:lnTo>
                <a:lnTo>
                  <a:pt x="1806384" y="2400301"/>
                </a:lnTo>
                <a:lnTo>
                  <a:pt x="1799730" y="2399666"/>
                </a:lnTo>
                <a:lnTo>
                  <a:pt x="1792759" y="2399348"/>
                </a:lnTo>
                <a:lnTo>
                  <a:pt x="1786105" y="2399031"/>
                </a:lnTo>
                <a:lnTo>
                  <a:pt x="1776917" y="2399348"/>
                </a:lnTo>
                <a:lnTo>
                  <a:pt x="1767094" y="2400301"/>
                </a:lnTo>
                <a:lnTo>
                  <a:pt x="1756321" y="2401571"/>
                </a:lnTo>
                <a:lnTo>
                  <a:pt x="1745548" y="2404428"/>
                </a:lnTo>
                <a:lnTo>
                  <a:pt x="1740162" y="2405698"/>
                </a:lnTo>
                <a:lnTo>
                  <a:pt x="1734458" y="2407603"/>
                </a:lnTo>
                <a:lnTo>
                  <a:pt x="1729072" y="2409826"/>
                </a:lnTo>
                <a:lnTo>
                  <a:pt x="1723368" y="2412048"/>
                </a:lnTo>
                <a:lnTo>
                  <a:pt x="1717982" y="2414906"/>
                </a:lnTo>
                <a:lnTo>
                  <a:pt x="1712279" y="2418081"/>
                </a:lnTo>
                <a:lnTo>
                  <a:pt x="1706575" y="2421256"/>
                </a:lnTo>
                <a:lnTo>
                  <a:pt x="1701506" y="2425383"/>
                </a:lnTo>
                <a:lnTo>
                  <a:pt x="1698337" y="2427923"/>
                </a:lnTo>
                <a:lnTo>
                  <a:pt x="1695168" y="2431416"/>
                </a:lnTo>
                <a:lnTo>
                  <a:pt x="1692634" y="2434908"/>
                </a:lnTo>
                <a:lnTo>
                  <a:pt x="1690415" y="2438401"/>
                </a:lnTo>
                <a:lnTo>
                  <a:pt x="1688514" y="2442211"/>
                </a:lnTo>
                <a:lnTo>
                  <a:pt x="1686930" y="2446338"/>
                </a:lnTo>
                <a:lnTo>
                  <a:pt x="1686296" y="2450783"/>
                </a:lnTo>
                <a:lnTo>
                  <a:pt x="1685662" y="2455228"/>
                </a:lnTo>
                <a:lnTo>
                  <a:pt x="1685346" y="2459673"/>
                </a:lnTo>
                <a:lnTo>
                  <a:pt x="1685346" y="2464118"/>
                </a:lnTo>
                <a:lnTo>
                  <a:pt x="1685662" y="2468563"/>
                </a:lnTo>
                <a:lnTo>
                  <a:pt x="1686296" y="2473008"/>
                </a:lnTo>
                <a:lnTo>
                  <a:pt x="1687880" y="2477136"/>
                </a:lnTo>
                <a:lnTo>
                  <a:pt x="1689148" y="2481581"/>
                </a:lnTo>
                <a:lnTo>
                  <a:pt x="1691366" y="2485708"/>
                </a:lnTo>
                <a:lnTo>
                  <a:pt x="1693584" y="2489518"/>
                </a:lnTo>
                <a:lnTo>
                  <a:pt x="1698654" y="2495233"/>
                </a:lnTo>
                <a:lnTo>
                  <a:pt x="1703723" y="2500631"/>
                </a:lnTo>
                <a:lnTo>
                  <a:pt x="1709427" y="2505076"/>
                </a:lnTo>
                <a:lnTo>
                  <a:pt x="1715130" y="2508568"/>
                </a:lnTo>
                <a:lnTo>
                  <a:pt x="1721784" y="2512378"/>
                </a:lnTo>
                <a:lnTo>
                  <a:pt x="1729389" y="2515871"/>
                </a:lnTo>
                <a:lnTo>
                  <a:pt x="1745865" y="2522538"/>
                </a:lnTo>
                <a:lnTo>
                  <a:pt x="1750618" y="2524443"/>
                </a:lnTo>
                <a:lnTo>
                  <a:pt x="1778501" y="2534603"/>
                </a:lnTo>
                <a:lnTo>
                  <a:pt x="1797829" y="2542223"/>
                </a:lnTo>
                <a:lnTo>
                  <a:pt x="1816523" y="2549208"/>
                </a:lnTo>
                <a:lnTo>
                  <a:pt x="1827613" y="2553336"/>
                </a:lnTo>
                <a:lnTo>
                  <a:pt x="1854546" y="2562861"/>
                </a:lnTo>
                <a:lnTo>
                  <a:pt x="1868804" y="2568258"/>
                </a:lnTo>
                <a:lnTo>
                  <a:pt x="1882746" y="2573656"/>
                </a:lnTo>
                <a:lnTo>
                  <a:pt x="1897004" y="2579688"/>
                </a:lnTo>
                <a:lnTo>
                  <a:pt x="1911262" y="2585721"/>
                </a:lnTo>
                <a:lnTo>
                  <a:pt x="1925204" y="2592388"/>
                </a:lnTo>
                <a:lnTo>
                  <a:pt x="1938512" y="2599373"/>
                </a:lnTo>
                <a:lnTo>
                  <a:pt x="1951503" y="2606676"/>
                </a:lnTo>
                <a:lnTo>
                  <a:pt x="1964177" y="2614613"/>
                </a:lnTo>
                <a:lnTo>
                  <a:pt x="1969563" y="2618741"/>
                </a:lnTo>
                <a:lnTo>
                  <a:pt x="1975584" y="2622868"/>
                </a:lnTo>
                <a:lnTo>
                  <a:pt x="1980653" y="2627313"/>
                </a:lnTo>
                <a:lnTo>
                  <a:pt x="1986040" y="2631758"/>
                </a:lnTo>
                <a:lnTo>
                  <a:pt x="1990793" y="2636203"/>
                </a:lnTo>
                <a:lnTo>
                  <a:pt x="1995229" y="2640966"/>
                </a:lnTo>
                <a:lnTo>
                  <a:pt x="1999665" y="2645728"/>
                </a:lnTo>
                <a:lnTo>
                  <a:pt x="2003467" y="2651126"/>
                </a:lnTo>
                <a:lnTo>
                  <a:pt x="2006952" y="2656206"/>
                </a:lnTo>
                <a:lnTo>
                  <a:pt x="2010438" y="2661286"/>
                </a:lnTo>
                <a:lnTo>
                  <a:pt x="2012972" y="2667001"/>
                </a:lnTo>
                <a:lnTo>
                  <a:pt x="2015507" y="2672398"/>
                </a:lnTo>
                <a:lnTo>
                  <a:pt x="2017408" y="2677796"/>
                </a:lnTo>
                <a:lnTo>
                  <a:pt x="2019309" y="2682876"/>
                </a:lnTo>
                <a:lnTo>
                  <a:pt x="2020260" y="2688273"/>
                </a:lnTo>
                <a:lnTo>
                  <a:pt x="2021844" y="2693671"/>
                </a:lnTo>
                <a:lnTo>
                  <a:pt x="2022478" y="2699068"/>
                </a:lnTo>
                <a:lnTo>
                  <a:pt x="2023429" y="2704148"/>
                </a:lnTo>
                <a:lnTo>
                  <a:pt x="2023745" y="2709546"/>
                </a:lnTo>
                <a:lnTo>
                  <a:pt x="2024062" y="2714943"/>
                </a:lnTo>
                <a:lnTo>
                  <a:pt x="2024062" y="2720023"/>
                </a:lnTo>
                <a:lnTo>
                  <a:pt x="2024062" y="2725738"/>
                </a:lnTo>
                <a:lnTo>
                  <a:pt x="2023429" y="2730818"/>
                </a:lnTo>
                <a:lnTo>
                  <a:pt x="2022478" y="2736216"/>
                </a:lnTo>
                <a:lnTo>
                  <a:pt x="2021844" y="2741296"/>
                </a:lnTo>
                <a:lnTo>
                  <a:pt x="2020894" y="2746376"/>
                </a:lnTo>
                <a:lnTo>
                  <a:pt x="2019309" y="2751773"/>
                </a:lnTo>
                <a:lnTo>
                  <a:pt x="2017725" y="2756853"/>
                </a:lnTo>
                <a:lnTo>
                  <a:pt x="2014240" y="2767331"/>
                </a:lnTo>
                <a:lnTo>
                  <a:pt x="2009170" y="2777173"/>
                </a:lnTo>
                <a:lnTo>
                  <a:pt x="2004100" y="2787016"/>
                </a:lnTo>
                <a:lnTo>
                  <a:pt x="1997763" y="2796223"/>
                </a:lnTo>
                <a:lnTo>
                  <a:pt x="1990476" y="2805431"/>
                </a:lnTo>
                <a:lnTo>
                  <a:pt x="1982554" y="2814003"/>
                </a:lnTo>
                <a:lnTo>
                  <a:pt x="1973683" y="2822576"/>
                </a:lnTo>
                <a:lnTo>
                  <a:pt x="1964177" y="2830513"/>
                </a:lnTo>
                <a:lnTo>
                  <a:pt x="1958474" y="2834641"/>
                </a:lnTo>
                <a:lnTo>
                  <a:pt x="1952137" y="2838768"/>
                </a:lnTo>
                <a:lnTo>
                  <a:pt x="1945799" y="2842261"/>
                </a:lnTo>
                <a:lnTo>
                  <a:pt x="1938829" y="2845753"/>
                </a:lnTo>
                <a:lnTo>
                  <a:pt x="1931541" y="2848928"/>
                </a:lnTo>
                <a:lnTo>
                  <a:pt x="1923937" y="2852421"/>
                </a:lnTo>
                <a:lnTo>
                  <a:pt x="1915698" y="2854961"/>
                </a:lnTo>
                <a:lnTo>
                  <a:pt x="1907777" y="2857818"/>
                </a:lnTo>
                <a:lnTo>
                  <a:pt x="1899222" y="2860041"/>
                </a:lnTo>
                <a:lnTo>
                  <a:pt x="1890350" y="2862263"/>
                </a:lnTo>
                <a:lnTo>
                  <a:pt x="1880845" y="2864486"/>
                </a:lnTo>
                <a:lnTo>
                  <a:pt x="1871656" y="2866391"/>
                </a:lnTo>
                <a:lnTo>
                  <a:pt x="1862150" y="2867978"/>
                </a:lnTo>
                <a:lnTo>
                  <a:pt x="1852011" y="2869566"/>
                </a:lnTo>
                <a:lnTo>
                  <a:pt x="1842188" y="2870201"/>
                </a:lnTo>
                <a:lnTo>
                  <a:pt x="1831732" y="2871471"/>
                </a:lnTo>
                <a:lnTo>
                  <a:pt x="1831732" y="2918143"/>
                </a:lnTo>
                <a:lnTo>
                  <a:pt x="1831415" y="2921001"/>
                </a:lnTo>
                <a:lnTo>
                  <a:pt x="1830148" y="2923858"/>
                </a:lnTo>
                <a:lnTo>
                  <a:pt x="1828564" y="2926081"/>
                </a:lnTo>
                <a:lnTo>
                  <a:pt x="1826346" y="2928303"/>
                </a:lnTo>
                <a:lnTo>
                  <a:pt x="1823811" y="2929573"/>
                </a:lnTo>
                <a:lnTo>
                  <a:pt x="1820959" y="2931161"/>
                </a:lnTo>
                <a:lnTo>
                  <a:pt x="1817474" y="2931796"/>
                </a:lnTo>
                <a:lnTo>
                  <a:pt x="1813988" y="2932113"/>
                </a:lnTo>
                <a:lnTo>
                  <a:pt x="1753153" y="2932113"/>
                </a:lnTo>
                <a:lnTo>
                  <a:pt x="1749350" y="2931796"/>
                </a:lnTo>
                <a:lnTo>
                  <a:pt x="1745865" y="2931161"/>
                </a:lnTo>
                <a:lnTo>
                  <a:pt x="1743013" y="2929573"/>
                </a:lnTo>
                <a:lnTo>
                  <a:pt x="1740478" y="2928303"/>
                </a:lnTo>
                <a:lnTo>
                  <a:pt x="1738261" y="2926081"/>
                </a:lnTo>
                <a:lnTo>
                  <a:pt x="1736676" y="2923858"/>
                </a:lnTo>
                <a:lnTo>
                  <a:pt x="1735726" y="2921001"/>
                </a:lnTo>
                <a:lnTo>
                  <a:pt x="1735409" y="2918143"/>
                </a:lnTo>
                <a:lnTo>
                  <a:pt x="1735409" y="2867661"/>
                </a:lnTo>
                <a:lnTo>
                  <a:pt x="1722418" y="2865438"/>
                </a:lnTo>
                <a:lnTo>
                  <a:pt x="1708793" y="2863216"/>
                </a:lnTo>
                <a:lnTo>
                  <a:pt x="1696436" y="2860041"/>
                </a:lnTo>
                <a:lnTo>
                  <a:pt x="1683444" y="2857183"/>
                </a:lnTo>
                <a:lnTo>
                  <a:pt x="1670770" y="2853373"/>
                </a:lnTo>
                <a:lnTo>
                  <a:pt x="1658413" y="2849246"/>
                </a:lnTo>
                <a:lnTo>
                  <a:pt x="1646689" y="2844801"/>
                </a:lnTo>
                <a:lnTo>
                  <a:pt x="1635283" y="2840038"/>
                </a:lnTo>
                <a:lnTo>
                  <a:pt x="1624193" y="2834958"/>
                </a:lnTo>
                <a:lnTo>
                  <a:pt x="1613420" y="2829243"/>
                </a:lnTo>
                <a:lnTo>
                  <a:pt x="1603280" y="2823528"/>
                </a:lnTo>
                <a:lnTo>
                  <a:pt x="1594092" y="2816543"/>
                </a:lnTo>
                <a:lnTo>
                  <a:pt x="1585220" y="2809876"/>
                </a:lnTo>
                <a:lnTo>
                  <a:pt x="1576982" y="2802573"/>
                </a:lnTo>
                <a:lnTo>
                  <a:pt x="1569377" y="2794636"/>
                </a:lnTo>
                <a:lnTo>
                  <a:pt x="1566209" y="2790826"/>
                </a:lnTo>
                <a:lnTo>
                  <a:pt x="1563357" y="2786698"/>
                </a:lnTo>
                <a:lnTo>
                  <a:pt x="1560188" y="2782253"/>
                </a:lnTo>
                <a:lnTo>
                  <a:pt x="1558287" y="2777173"/>
                </a:lnTo>
                <a:lnTo>
                  <a:pt x="1557337" y="2772411"/>
                </a:lnTo>
                <a:lnTo>
                  <a:pt x="1557337" y="2767331"/>
                </a:lnTo>
                <a:lnTo>
                  <a:pt x="1557654" y="2761933"/>
                </a:lnTo>
                <a:lnTo>
                  <a:pt x="1559238" y="2756853"/>
                </a:lnTo>
                <a:lnTo>
                  <a:pt x="1561456" y="2751456"/>
                </a:lnTo>
                <a:lnTo>
                  <a:pt x="1564308" y="2746058"/>
                </a:lnTo>
                <a:lnTo>
                  <a:pt x="1566209" y="2743201"/>
                </a:lnTo>
                <a:lnTo>
                  <a:pt x="1568743" y="2740026"/>
                </a:lnTo>
                <a:lnTo>
                  <a:pt x="1571278" y="2737168"/>
                </a:lnTo>
                <a:lnTo>
                  <a:pt x="1574447" y="2734311"/>
                </a:lnTo>
                <a:lnTo>
                  <a:pt x="1577299" y="2731136"/>
                </a:lnTo>
                <a:lnTo>
                  <a:pt x="1580784" y="2728596"/>
                </a:lnTo>
                <a:lnTo>
                  <a:pt x="1583952" y="2726056"/>
                </a:lnTo>
                <a:lnTo>
                  <a:pt x="1587755" y="2723833"/>
                </a:lnTo>
                <a:lnTo>
                  <a:pt x="1591874" y="2721611"/>
                </a:lnTo>
                <a:lnTo>
                  <a:pt x="1595359" y="2719706"/>
                </a:lnTo>
                <a:lnTo>
                  <a:pt x="1599478" y="2717801"/>
                </a:lnTo>
                <a:lnTo>
                  <a:pt x="1603914" y="2716531"/>
                </a:lnTo>
                <a:lnTo>
                  <a:pt x="1608033" y="2715261"/>
                </a:lnTo>
                <a:lnTo>
                  <a:pt x="1612469" y="2714626"/>
                </a:lnTo>
                <a:lnTo>
                  <a:pt x="1616905" y="2713673"/>
                </a:lnTo>
                <a:lnTo>
                  <a:pt x="1621341" y="2713673"/>
                </a:lnTo>
                <a:lnTo>
                  <a:pt x="1626411" y="2713673"/>
                </a:lnTo>
                <a:lnTo>
                  <a:pt x="1631480" y="2714943"/>
                </a:lnTo>
                <a:lnTo>
                  <a:pt x="1635916" y="2715896"/>
                </a:lnTo>
                <a:lnTo>
                  <a:pt x="1640352" y="2717801"/>
                </a:lnTo>
                <a:lnTo>
                  <a:pt x="1644471" y="2720023"/>
                </a:lnTo>
                <a:lnTo>
                  <a:pt x="1648274" y="2723198"/>
                </a:lnTo>
                <a:lnTo>
                  <a:pt x="1651759" y="2726056"/>
                </a:lnTo>
                <a:lnTo>
                  <a:pt x="1654928" y="2729866"/>
                </a:lnTo>
                <a:lnTo>
                  <a:pt x="1657462" y="2733041"/>
                </a:lnTo>
                <a:lnTo>
                  <a:pt x="1658096" y="2733993"/>
                </a:lnTo>
                <a:lnTo>
                  <a:pt x="1659364" y="2734946"/>
                </a:lnTo>
                <a:lnTo>
                  <a:pt x="1665701" y="2740026"/>
                </a:lnTo>
                <a:lnTo>
                  <a:pt x="1671721" y="2744471"/>
                </a:lnTo>
                <a:lnTo>
                  <a:pt x="1678692" y="2748598"/>
                </a:lnTo>
                <a:lnTo>
                  <a:pt x="1685662" y="2752726"/>
                </a:lnTo>
                <a:lnTo>
                  <a:pt x="1692634" y="2756853"/>
                </a:lnTo>
                <a:lnTo>
                  <a:pt x="1699921" y="2760346"/>
                </a:lnTo>
                <a:lnTo>
                  <a:pt x="1707526" y="2763521"/>
                </a:lnTo>
                <a:lnTo>
                  <a:pt x="1714497" y="2766061"/>
                </a:lnTo>
                <a:lnTo>
                  <a:pt x="1720834" y="2768283"/>
                </a:lnTo>
                <a:lnTo>
                  <a:pt x="1731607" y="2771458"/>
                </a:lnTo>
                <a:lnTo>
                  <a:pt x="1742380" y="2773998"/>
                </a:lnTo>
                <a:lnTo>
                  <a:pt x="1753153" y="2776221"/>
                </a:lnTo>
                <a:lnTo>
                  <a:pt x="1764242" y="2778126"/>
                </a:lnTo>
                <a:lnTo>
                  <a:pt x="1775016" y="2779396"/>
                </a:lnTo>
                <a:lnTo>
                  <a:pt x="1785789" y="2780666"/>
                </a:lnTo>
                <a:lnTo>
                  <a:pt x="1795928" y="2780983"/>
                </a:lnTo>
                <a:lnTo>
                  <a:pt x="1806067" y="2781301"/>
                </a:lnTo>
                <a:lnTo>
                  <a:pt x="1817157" y="2780983"/>
                </a:lnTo>
                <a:lnTo>
                  <a:pt x="1827613" y="2780348"/>
                </a:lnTo>
                <a:lnTo>
                  <a:pt x="1837119" y="2778761"/>
                </a:lnTo>
                <a:lnTo>
                  <a:pt x="1845991" y="2776856"/>
                </a:lnTo>
                <a:lnTo>
                  <a:pt x="1854546" y="2774633"/>
                </a:lnTo>
                <a:lnTo>
                  <a:pt x="1862467" y="2771776"/>
                </a:lnTo>
                <a:lnTo>
                  <a:pt x="1869121" y="2768283"/>
                </a:lnTo>
                <a:lnTo>
                  <a:pt x="1875458" y="2764791"/>
                </a:lnTo>
                <a:lnTo>
                  <a:pt x="1879260" y="2761616"/>
                </a:lnTo>
                <a:lnTo>
                  <a:pt x="1882429" y="2758441"/>
                </a:lnTo>
                <a:lnTo>
                  <a:pt x="1885280" y="2754948"/>
                </a:lnTo>
                <a:lnTo>
                  <a:pt x="1888132" y="2751456"/>
                </a:lnTo>
                <a:lnTo>
                  <a:pt x="1890350" y="2747646"/>
                </a:lnTo>
                <a:lnTo>
                  <a:pt x="1892251" y="2743518"/>
                </a:lnTo>
                <a:lnTo>
                  <a:pt x="1893519" y="2739391"/>
                </a:lnTo>
                <a:lnTo>
                  <a:pt x="1894786" y="2734946"/>
                </a:lnTo>
                <a:lnTo>
                  <a:pt x="1895420" y="2730818"/>
                </a:lnTo>
                <a:lnTo>
                  <a:pt x="1895737" y="2726373"/>
                </a:lnTo>
                <a:lnTo>
                  <a:pt x="1895420" y="2721928"/>
                </a:lnTo>
                <a:lnTo>
                  <a:pt x="1895103" y="2717483"/>
                </a:lnTo>
                <a:lnTo>
                  <a:pt x="1893836" y="2713038"/>
                </a:lnTo>
                <a:lnTo>
                  <a:pt x="1892885" y="2708911"/>
                </a:lnTo>
                <a:lnTo>
                  <a:pt x="1890984" y="2704783"/>
                </a:lnTo>
                <a:lnTo>
                  <a:pt x="1888766" y="2700656"/>
                </a:lnTo>
                <a:lnTo>
                  <a:pt x="1885280" y="2696211"/>
                </a:lnTo>
                <a:lnTo>
                  <a:pt x="1881478" y="2691766"/>
                </a:lnTo>
                <a:lnTo>
                  <a:pt x="1876092" y="2687321"/>
                </a:lnTo>
                <a:lnTo>
                  <a:pt x="1870705" y="2682876"/>
                </a:lnTo>
                <a:lnTo>
                  <a:pt x="1864368" y="2678748"/>
                </a:lnTo>
                <a:lnTo>
                  <a:pt x="1857714" y="2674621"/>
                </a:lnTo>
                <a:lnTo>
                  <a:pt x="1850110" y="2671128"/>
                </a:lnTo>
                <a:lnTo>
                  <a:pt x="1842188" y="2667318"/>
                </a:lnTo>
                <a:lnTo>
                  <a:pt x="1817474" y="2657158"/>
                </a:lnTo>
                <a:lnTo>
                  <a:pt x="1720517" y="2617471"/>
                </a:lnTo>
                <a:lnTo>
                  <a:pt x="1673305" y="2597786"/>
                </a:lnTo>
                <a:lnTo>
                  <a:pt x="1644471" y="2585086"/>
                </a:lnTo>
                <a:lnTo>
                  <a:pt x="1639085" y="2582546"/>
                </a:lnTo>
                <a:lnTo>
                  <a:pt x="1634015" y="2580006"/>
                </a:lnTo>
                <a:lnTo>
                  <a:pt x="1624827" y="2574608"/>
                </a:lnTo>
                <a:lnTo>
                  <a:pt x="1615638" y="2567623"/>
                </a:lnTo>
                <a:lnTo>
                  <a:pt x="1607083" y="2560638"/>
                </a:lnTo>
                <a:lnTo>
                  <a:pt x="1598845" y="2552383"/>
                </a:lnTo>
                <a:lnTo>
                  <a:pt x="1591874" y="2544446"/>
                </a:lnTo>
                <a:lnTo>
                  <a:pt x="1588072" y="2540001"/>
                </a:lnTo>
                <a:lnTo>
                  <a:pt x="1585220" y="2534921"/>
                </a:lnTo>
                <a:lnTo>
                  <a:pt x="1581734" y="2530476"/>
                </a:lnTo>
                <a:lnTo>
                  <a:pt x="1579200" y="2525713"/>
                </a:lnTo>
                <a:lnTo>
                  <a:pt x="1576348" y="2520633"/>
                </a:lnTo>
                <a:lnTo>
                  <a:pt x="1574130" y="2515236"/>
                </a:lnTo>
                <a:lnTo>
                  <a:pt x="1571912" y="2510156"/>
                </a:lnTo>
                <a:lnTo>
                  <a:pt x="1570011" y="2505076"/>
                </a:lnTo>
                <a:lnTo>
                  <a:pt x="1568110" y="2499678"/>
                </a:lnTo>
                <a:lnTo>
                  <a:pt x="1566525" y="2494598"/>
                </a:lnTo>
                <a:lnTo>
                  <a:pt x="1565575" y="2488883"/>
                </a:lnTo>
                <a:lnTo>
                  <a:pt x="1564624" y="2483803"/>
                </a:lnTo>
                <a:lnTo>
                  <a:pt x="1563991" y="2478088"/>
                </a:lnTo>
                <a:lnTo>
                  <a:pt x="1563674" y="2473008"/>
                </a:lnTo>
                <a:lnTo>
                  <a:pt x="1563357" y="2467293"/>
                </a:lnTo>
                <a:lnTo>
                  <a:pt x="1563674" y="2461896"/>
                </a:lnTo>
                <a:lnTo>
                  <a:pt x="1563991" y="2456816"/>
                </a:lnTo>
                <a:lnTo>
                  <a:pt x="1564308" y="2451101"/>
                </a:lnTo>
                <a:lnTo>
                  <a:pt x="1565575" y="2446021"/>
                </a:lnTo>
                <a:lnTo>
                  <a:pt x="1566525" y="2440306"/>
                </a:lnTo>
                <a:lnTo>
                  <a:pt x="1567793" y="2435226"/>
                </a:lnTo>
                <a:lnTo>
                  <a:pt x="1569060" y="2429828"/>
                </a:lnTo>
                <a:lnTo>
                  <a:pt x="1570961" y="2424748"/>
                </a:lnTo>
                <a:lnTo>
                  <a:pt x="1573179" y="2419668"/>
                </a:lnTo>
                <a:lnTo>
                  <a:pt x="1575397" y="2414271"/>
                </a:lnTo>
                <a:lnTo>
                  <a:pt x="1577932" y="2409191"/>
                </a:lnTo>
                <a:lnTo>
                  <a:pt x="1580784" y="2404428"/>
                </a:lnTo>
                <a:lnTo>
                  <a:pt x="1583636" y="2399031"/>
                </a:lnTo>
                <a:lnTo>
                  <a:pt x="1586804" y="2394268"/>
                </a:lnTo>
                <a:lnTo>
                  <a:pt x="1590290" y="2389506"/>
                </a:lnTo>
                <a:lnTo>
                  <a:pt x="1594092" y="2385061"/>
                </a:lnTo>
                <a:lnTo>
                  <a:pt x="1598211" y="2379981"/>
                </a:lnTo>
                <a:lnTo>
                  <a:pt x="1602013" y="2375536"/>
                </a:lnTo>
                <a:lnTo>
                  <a:pt x="1606766" y="2371091"/>
                </a:lnTo>
                <a:lnTo>
                  <a:pt x="1611202" y="2367281"/>
                </a:lnTo>
                <a:lnTo>
                  <a:pt x="1615955" y="2363153"/>
                </a:lnTo>
                <a:lnTo>
                  <a:pt x="1621658" y="2358073"/>
                </a:lnTo>
                <a:lnTo>
                  <a:pt x="1627678" y="2353628"/>
                </a:lnTo>
                <a:lnTo>
                  <a:pt x="1634015" y="2349818"/>
                </a:lnTo>
                <a:lnTo>
                  <a:pt x="1640669" y="2345691"/>
                </a:lnTo>
                <a:lnTo>
                  <a:pt x="1647323" y="2341881"/>
                </a:lnTo>
                <a:lnTo>
                  <a:pt x="1654294" y="2338071"/>
                </a:lnTo>
                <a:lnTo>
                  <a:pt x="1661898" y="2334896"/>
                </a:lnTo>
                <a:lnTo>
                  <a:pt x="1669186" y="2331403"/>
                </a:lnTo>
                <a:lnTo>
                  <a:pt x="1676790" y="2328546"/>
                </a:lnTo>
                <a:lnTo>
                  <a:pt x="1684395" y="2325371"/>
                </a:lnTo>
                <a:lnTo>
                  <a:pt x="1692634" y="2322831"/>
                </a:lnTo>
                <a:lnTo>
                  <a:pt x="1700872" y="2320608"/>
                </a:lnTo>
                <a:lnTo>
                  <a:pt x="1709427" y="2318386"/>
                </a:lnTo>
                <a:lnTo>
                  <a:pt x="1717982" y="2316163"/>
                </a:lnTo>
                <a:lnTo>
                  <a:pt x="1726220" y="2314893"/>
                </a:lnTo>
                <a:lnTo>
                  <a:pt x="1735409" y="2312988"/>
                </a:lnTo>
                <a:lnTo>
                  <a:pt x="1735409" y="2259966"/>
                </a:lnTo>
                <a:lnTo>
                  <a:pt x="1735726" y="2257426"/>
                </a:lnTo>
                <a:lnTo>
                  <a:pt x="1736676" y="2254886"/>
                </a:lnTo>
                <a:lnTo>
                  <a:pt x="1738261" y="2252346"/>
                </a:lnTo>
                <a:lnTo>
                  <a:pt x="1740478" y="2250441"/>
                </a:lnTo>
                <a:lnTo>
                  <a:pt x="1743013" y="2248536"/>
                </a:lnTo>
                <a:lnTo>
                  <a:pt x="1745865" y="2247583"/>
                </a:lnTo>
                <a:lnTo>
                  <a:pt x="1749350" y="2246631"/>
                </a:lnTo>
                <a:lnTo>
                  <a:pt x="1753153" y="2246313"/>
                </a:lnTo>
                <a:close/>
                <a:moveTo>
                  <a:pt x="1796891" y="2159710"/>
                </a:moveTo>
                <a:lnTo>
                  <a:pt x="1786093" y="2160028"/>
                </a:lnTo>
                <a:lnTo>
                  <a:pt x="1775296" y="2160663"/>
                </a:lnTo>
                <a:lnTo>
                  <a:pt x="1764817" y="2161298"/>
                </a:lnTo>
                <a:lnTo>
                  <a:pt x="1754337" y="2162251"/>
                </a:lnTo>
                <a:lnTo>
                  <a:pt x="1743540" y="2163839"/>
                </a:lnTo>
                <a:lnTo>
                  <a:pt x="1733695" y="2165427"/>
                </a:lnTo>
                <a:lnTo>
                  <a:pt x="1723216" y="2167332"/>
                </a:lnTo>
                <a:lnTo>
                  <a:pt x="1712736" y="2169555"/>
                </a:lnTo>
                <a:lnTo>
                  <a:pt x="1702892" y="2171778"/>
                </a:lnTo>
                <a:lnTo>
                  <a:pt x="1692730" y="2174318"/>
                </a:lnTo>
                <a:lnTo>
                  <a:pt x="1683202" y="2177177"/>
                </a:lnTo>
                <a:lnTo>
                  <a:pt x="1673040" y="2180352"/>
                </a:lnTo>
                <a:lnTo>
                  <a:pt x="1663513" y="2183528"/>
                </a:lnTo>
                <a:lnTo>
                  <a:pt x="1653669" y="2187021"/>
                </a:lnTo>
                <a:lnTo>
                  <a:pt x="1644460" y="2190514"/>
                </a:lnTo>
                <a:lnTo>
                  <a:pt x="1635250" y="2194643"/>
                </a:lnTo>
                <a:lnTo>
                  <a:pt x="1625723" y="2198771"/>
                </a:lnTo>
                <a:lnTo>
                  <a:pt x="1616514" y="2203217"/>
                </a:lnTo>
                <a:lnTo>
                  <a:pt x="1607622" y="2207663"/>
                </a:lnTo>
                <a:lnTo>
                  <a:pt x="1598730" y="2213061"/>
                </a:lnTo>
                <a:lnTo>
                  <a:pt x="1589839" y="2217825"/>
                </a:lnTo>
                <a:lnTo>
                  <a:pt x="1581264" y="2222906"/>
                </a:lnTo>
                <a:lnTo>
                  <a:pt x="1572690" y="2228622"/>
                </a:lnTo>
                <a:lnTo>
                  <a:pt x="1564116" y="2234020"/>
                </a:lnTo>
                <a:lnTo>
                  <a:pt x="1555859" y="2240054"/>
                </a:lnTo>
                <a:lnTo>
                  <a:pt x="1547920" y="2246088"/>
                </a:lnTo>
                <a:lnTo>
                  <a:pt x="1539981" y="2252439"/>
                </a:lnTo>
                <a:lnTo>
                  <a:pt x="1532042" y="2258473"/>
                </a:lnTo>
                <a:lnTo>
                  <a:pt x="1524420" y="2265459"/>
                </a:lnTo>
                <a:lnTo>
                  <a:pt x="1517117" y="2272128"/>
                </a:lnTo>
                <a:lnTo>
                  <a:pt x="1509495" y="2279114"/>
                </a:lnTo>
                <a:lnTo>
                  <a:pt x="1502509" y="2286101"/>
                </a:lnTo>
                <a:lnTo>
                  <a:pt x="1495522" y="2293405"/>
                </a:lnTo>
                <a:lnTo>
                  <a:pt x="1488853" y="2301026"/>
                </a:lnTo>
                <a:lnTo>
                  <a:pt x="1482185" y="2308648"/>
                </a:lnTo>
                <a:lnTo>
                  <a:pt x="1475833" y="2316269"/>
                </a:lnTo>
                <a:lnTo>
                  <a:pt x="1469482" y="2324526"/>
                </a:lnTo>
                <a:lnTo>
                  <a:pt x="1463131" y="2332465"/>
                </a:lnTo>
                <a:lnTo>
                  <a:pt x="1457415" y="2340722"/>
                </a:lnTo>
                <a:lnTo>
                  <a:pt x="1451698" y="2348978"/>
                </a:lnTo>
                <a:lnTo>
                  <a:pt x="1446300" y="2357553"/>
                </a:lnTo>
                <a:lnTo>
                  <a:pt x="1440901" y="2366444"/>
                </a:lnTo>
                <a:lnTo>
                  <a:pt x="1435820" y="2375019"/>
                </a:lnTo>
                <a:lnTo>
                  <a:pt x="1431057" y="2383910"/>
                </a:lnTo>
                <a:lnTo>
                  <a:pt x="1426293" y="2393120"/>
                </a:lnTo>
                <a:lnTo>
                  <a:pt x="1421847" y="2402012"/>
                </a:lnTo>
                <a:lnTo>
                  <a:pt x="1417719" y="2411221"/>
                </a:lnTo>
                <a:lnTo>
                  <a:pt x="1413591" y="2421065"/>
                </a:lnTo>
                <a:lnTo>
                  <a:pt x="1410098" y="2430592"/>
                </a:lnTo>
                <a:lnTo>
                  <a:pt x="1406287" y="2440437"/>
                </a:lnTo>
                <a:lnTo>
                  <a:pt x="1403111" y="2449964"/>
                </a:lnTo>
                <a:lnTo>
                  <a:pt x="1399936" y="2460126"/>
                </a:lnTo>
                <a:lnTo>
                  <a:pt x="1397395" y="2469653"/>
                </a:lnTo>
                <a:lnTo>
                  <a:pt x="1394855" y="2480132"/>
                </a:lnTo>
                <a:lnTo>
                  <a:pt x="1391996" y="2490294"/>
                </a:lnTo>
                <a:lnTo>
                  <a:pt x="1390091" y="2500456"/>
                </a:lnTo>
                <a:lnTo>
                  <a:pt x="1388503" y="2510936"/>
                </a:lnTo>
                <a:lnTo>
                  <a:pt x="1386598" y="2521416"/>
                </a:lnTo>
                <a:lnTo>
                  <a:pt x="1385328" y="2532213"/>
                </a:lnTo>
                <a:lnTo>
                  <a:pt x="1384375" y="2542692"/>
                </a:lnTo>
                <a:lnTo>
                  <a:pt x="1383422" y="2553172"/>
                </a:lnTo>
                <a:lnTo>
                  <a:pt x="1382787" y="2564604"/>
                </a:lnTo>
                <a:lnTo>
                  <a:pt x="1382787" y="2575401"/>
                </a:lnTo>
                <a:lnTo>
                  <a:pt x="1382787" y="2585881"/>
                </a:lnTo>
                <a:lnTo>
                  <a:pt x="1382787" y="2596678"/>
                </a:lnTo>
                <a:lnTo>
                  <a:pt x="1383422" y="2607475"/>
                </a:lnTo>
                <a:lnTo>
                  <a:pt x="1384375" y="2617955"/>
                </a:lnTo>
                <a:lnTo>
                  <a:pt x="1385328" y="2628434"/>
                </a:lnTo>
                <a:lnTo>
                  <a:pt x="1386598" y="2638914"/>
                </a:lnTo>
                <a:lnTo>
                  <a:pt x="1388503" y="2649076"/>
                </a:lnTo>
                <a:lnTo>
                  <a:pt x="1390091" y="2659556"/>
                </a:lnTo>
                <a:lnTo>
                  <a:pt x="1391996" y="2669718"/>
                </a:lnTo>
                <a:lnTo>
                  <a:pt x="1394855" y="2680197"/>
                </a:lnTo>
                <a:lnTo>
                  <a:pt x="1397077" y="2690042"/>
                </a:lnTo>
                <a:lnTo>
                  <a:pt x="1399936" y="2699886"/>
                </a:lnTo>
                <a:lnTo>
                  <a:pt x="1402794" y="2709731"/>
                </a:lnTo>
                <a:lnTo>
                  <a:pt x="1406287" y="2719575"/>
                </a:lnTo>
                <a:lnTo>
                  <a:pt x="1409462" y="2729102"/>
                </a:lnTo>
                <a:lnTo>
                  <a:pt x="1413591" y="2738312"/>
                </a:lnTo>
                <a:lnTo>
                  <a:pt x="1417402" y="2748156"/>
                </a:lnTo>
                <a:lnTo>
                  <a:pt x="1421847" y="2757048"/>
                </a:lnTo>
                <a:lnTo>
                  <a:pt x="1425976" y="2766257"/>
                </a:lnTo>
                <a:lnTo>
                  <a:pt x="1430739" y="2775149"/>
                </a:lnTo>
                <a:lnTo>
                  <a:pt x="1435503" y="2784041"/>
                </a:lnTo>
                <a:lnTo>
                  <a:pt x="1440266" y="2792932"/>
                </a:lnTo>
                <a:lnTo>
                  <a:pt x="1445982" y="2801507"/>
                </a:lnTo>
                <a:lnTo>
                  <a:pt x="1451063" y="2810081"/>
                </a:lnTo>
                <a:lnTo>
                  <a:pt x="1456779" y="2818655"/>
                </a:lnTo>
                <a:lnTo>
                  <a:pt x="1462813" y="2826912"/>
                </a:lnTo>
                <a:lnTo>
                  <a:pt x="1468529" y="2834851"/>
                </a:lnTo>
                <a:lnTo>
                  <a:pt x="1474881" y="2842790"/>
                </a:lnTo>
                <a:lnTo>
                  <a:pt x="1481549" y="2850729"/>
                </a:lnTo>
                <a:lnTo>
                  <a:pt x="1487901" y="2858351"/>
                </a:lnTo>
                <a:lnTo>
                  <a:pt x="1494887" y="2865972"/>
                </a:lnTo>
                <a:lnTo>
                  <a:pt x="1501873" y="2873276"/>
                </a:lnTo>
                <a:lnTo>
                  <a:pt x="1509177" y="2880262"/>
                </a:lnTo>
                <a:lnTo>
                  <a:pt x="1516164" y="2887249"/>
                </a:lnTo>
                <a:lnTo>
                  <a:pt x="1524103" y="2894235"/>
                </a:lnTo>
                <a:lnTo>
                  <a:pt x="1531407" y="2900904"/>
                </a:lnTo>
                <a:lnTo>
                  <a:pt x="1539346" y="2907255"/>
                </a:lnTo>
                <a:lnTo>
                  <a:pt x="1546968" y="2913289"/>
                </a:lnTo>
                <a:lnTo>
                  <a:pt x="1555224" y="2919323"/>
                </a:lnTo>
                <a:lnTo>
                  <a:pt x="1563481" y="2925356"/>
                </a:lnTo>
                <a:lnTo>
                  <a:pt x="1572055" y="2930755"/>
                </a:lnTo>
                <a:lnTo>
                  <a:pt x="1580629" y="2936471"/>
                </a:lnTo>
                <a:lnTo>
                  <a:pt x="1589203" y="2941552"/>
                </a:lnTo>
                <a:lnTo>
                  <a:pt x="1598095" y="2946951"/>
                </a:lnTo>
                <a:lnTo>
                  <a:pt x="1606987" y="2951714"/>
                </a:lnTo>
                <a:lnTo>
                  <a:pt x="1615879" y="2956478"/>
                </a:lnTo>
                <a:lnTo>
                  <a:pt x="1625088" y="2960606"/>
                </a:lnTo>
                <a:lnTo>
                  <a:pt x="1634298" y="2965052"/>
                </a:lnTo>
                <a:lnTo>
                  <a:pt x="1643824" y="2969180"/>
                </a:lnTo>
                <a:lnTo>
                  <a:pt x="1653351" y="2972991"/>
                </a:lnTo>
                <a:lnTo>
                  <a:pt x="1662878" y="2976167"/>
                </a:lnTo>
                <a:lnTo>
                  <a:pt x="1672723" y="2979660"/>
                </a:lnTo>
                <a:lnTo>
                  <a:pt x="1682567" y="2982518"/>
                </a:lnTo>
                <a:lnTo>
                  <a:pt x="1692730" y="2985376"/>
                </a:lnTo>
                <a:lnTo>
                  <a:pt x="1702892" y="2988234"/>
                </a:lnTo>
                <a:lnTo>
                  <a:pt x="1713054" y="2990457"/>
                </a:lnTo>
                <a:lnTo>
                  <a:pt x="1723216" y="2992680"/>
                </a:lnTo>
                <a:lnTo>
                  <a:pt x="1733695" y="2994585"/>
                </a:lnTo>
                <a:lnTo>
                  <a:pt x="1744493" y="2995856"/>
                </a:lnTo>
                <a:lnTo>
                  <a:pt x="1754655" y="2997443"/>
                </a:lnTo>
                <a:lnTo>
                  <a:pt x="1765452" y="2998396"/>
                </a:lnTo>
                <a:lnTo>
                  <a:pt x="1776249" y="2999349"/>
                </a:lnTo>
                <a:lnTo>
                  <a:pt x="1787046" y="2999666"/>
                </a:lnTo>
                <a:lnTo>
                  <a:pt x="1797843" y="2999984"/>
                </a:lnTo>
                <a:lnTo>
                  <a:pt x="1808958" y="2999984"/>
                </a:lnTo>
                <a:lnTo>
                  <a:pt x="1819438" y="2999666"/>
                </a:lnTo>
                <a:lnTo>
                  <a:pt x="1830235" y="2999349"/>
                </a:lnTo>
                <a:lnTo>
                  <a:pt x="1841032" y="2998396"/>
                </a:lnTo>
                <a:lnTo>
                  <a:pt x="1851512" y="2997443"/>
                </a:lnTo>
                <a:lnTo>
                  <a:pt x="1861674" y="2995856"/>
                </a:lnTo>
                <a:lnTo>
                  <a:pt x="1872153" y="2994585"/>
                </a:lnTo>
                <a:lnTo>
                  <a:pt x="1882633" y="2992680"/>
                </a:lnTo>
                <a:lnTo>
                  <a:pt x="1892795" y="2990457"/>
                </a:lnTo>
                <a:lnTo>
                  <a:pt x="1902639" y="2988234"/>
                </a:lnTo>
                <a:lnTo>
                  <a:pt x="1912801" y="2985376"/>
                </a:lnTo>
                <a:lnTo>
                  <a:pt x="1922646" y="2982836"/>
                </a:lnTo>
                <a:lnTo>
                  <a:pt x="1932490" y="2979660"/>
                </a:lnTo>
                <a:lnTo>
                  <a:pt x="1942017" y="2976484"/>
                </a:lnTo>
                <a:lnTo>
                  <a:pt x="1951862" y="2972991"/>
                </a:lnTo>
                <a:lnTo>
                  <a:pt x="1961389" y="2969180"/>
                </a:lnTo>
                <a:lnTo>
                  <a:pt x="1970598" y="2965052"/>
                </a:lnTo>
                <a:lnTo>
                  <a:pt x="1980125" y="2960924"/>
                </a:lnTo>
                <a:lnTo>
                  <a:pt x="1989334" y="2956478"/>
                </a:lnTo>
                <a:lnTo>
                  <a:pt x="1998226" y="2952032"/>
                </a:lnTo>
                <a:lnTo>
                  <a:pt x="2007118" y="2947268"/>
                </a:lnTo>
                <a:lnTo>
                  <a:pt x="2016010" y="2942187"/>
                </a:lnTo>
                <a:lnTo>
                  <a:pt x="2024584" y="2936789"/>
                </a:lnTo>
                <a:lnTo>
                  <a:pt x="2033158" y="2931390"/>
                </a:lnTo>
                <a:lnTo>
                  <a:pt x="2041415" y="2925674"/>
                </a:lnTo>
                <a:lnTo>
                  <a:pt x="2049354" y="2919640"/>
                </a:lnTo>
                <a:lnTo>
                  <a:pt x="2057610" y="2913924"/>
                </a:lnTo>
                <a:lnTo>
                  <a:pt x="2065867" y="2907573"/>
                </a:lnTo>
                <a:lnTo>
                  <a:pt x="2073489" y="2901222"/>
                </a:lnTo>
                <a:lnTo>
                  <a:pt x="2081110" y="2894553"/>
                </a:lnTo>
                <a:lnTo>
                  <a:pt x="2088414" y="2887884"/>
                </a:lnTo>
                <a:lnTo>
                  <a:pt x="2096036" y="2880580"/>
                </a:lnTo>
                <a:lnTo>
                  <a:pt x="2103022" y="2873594"/>
                </a:lnTo>
                <a:lnTo>
                  <a:pt x="2110008" y="2866290"/>
                </a:lnTo>
                <a:lnTo>
                  <a:pt x="2116677" y="2858668"/>
                </a:lnTo>
                <a:lnTo>
                  <a:pt x="2123346" y="2851364"/>
                </a:lnTo>
                <a:lnTo>
                  <a:pt x="2130015" y="2843425"/>
                </a:lnTo>
                <a:lnTo>
                  <a:pt x="2136049" y="2835804"/>
                </a:lnTo>
                <a:lnTo>
                  <a:pt x="2142400" y="2827547"/>
                </a:lnTo>
                <a:lnTo>
                  <a:pt x="2148434" y="2819290"/>
                </a:lnTo>
                <a:lnTo>
                  <a:pt x="2153832" y="2810716"/>
                </a:lnTo>
                <a:lnTo>
                  <a:pt x="2159548" y="2802459"/>
                </a:lnTo>
                <a:lnTo>
                  <a:pt x="2164629" y="2793885"/>
                </a:lnTo>
                <a:lnTo>
                  <a:pt x="2169393" y="2784993"/>
                </a:lnTo>
                <a:lnTo>
                  <a:pt x="2174474" y="2775784"/>
                </a:lnTo>
                <a:lnTo>
                  <a:pt x="2179237" y="2766892"/>
                </a:lnTo>
                <a:lnTo>
                  <a:pt x="2183683" y="2757683"/>
                </a:lnTo>
                <a:lnTo>
                  <a:pt x="2187811" y="2748474"/>
                </a:lnTo>
                <a:lnTo>
                  <a:pt x="2191622" y="2739264"/>
                </a:lnTo>
                <a:lnTo>
                  <a:pt x="2195433" y="2729420"/>
                </a:lnTo>
                <a:lnTo>
                  <a:pt x="2199244" y="2719893"/>
                </a:lnTo>
                <a:lnTo>
                  <a:pt x="2202102" y="2710048"/>
                </a:lnTo>
                <a:lnTo>
                  <a:pt x="2205595" y="2700204"/>
                </a:lnTo>
                <a:lnTo>
                  <a:pt x="2208136" y="2690042"/>
                </a:lnTo>
                <a:lnTo>
                  <a:pt x="2210676" y="2680197"/>
                </a:lnTo>
                <a:lnTo>
                  <a:pt x="2213217" y="2669718"/>
                </a:lnTo>
                <a:lnTo>
                  <a:pt x="2215122" y="2659556"/>
                </a:lnTo>
                <a:lnTo>
                  <a:pt x="2217027" y="2649076"/>
                </a:lnTo>
                <a:lnTo>
                  <a:pt x="2218615" y="2638279"/>
                </a:lnTo>
                <a:lnTo>
                  <a:pt x="2219885" y="2628117"/>
                </a:lnTo>
                <a:lnTo>
                  <a:pt x="2221156" y="2617320"/>
                </a:lnTo>
                <a:lnTo>
                  <a:pt x="2221791" y="2606523"/>
                </a:lnTo>
                <a:lnTo>
                  <a:pt x="2222743" y="2595725"/>
                </a:lnTo>
                <a:lnTo>
                  <a:pt x="2222743" y="2584611"/>
                </a:lnTo>
                <a:lnTo>
                  <a:pt x="2222743" y="2573814"/>
                </a:lnTo>
                <a:lnTo>
                  <a:pt x="2222743" y="2563016"/>
                </a:lnTo>
                <a:lnTo>
                  <a:pt x="2221791" y="2552537"/>
                </a:lnTo>
                <a:lnTo>
                  <a:pt x="2221156" y="2541740"/>
                </a:lnTo>
                <a:lnTo>
                  <a:pt x="2219885" y="2531260"/>
                </a:lnTo>
                <a:lnTo>
                  <a:pt x="2218933" y="2521098"/>
                </a:lnTo>
                <a:lnTo>
                  <a:pt x="2217027" y="2510618"/>
                </a:lnTo>
                <a:lnTo>
                  <a:pt x="2215122" y="2500139"/>
                </a:lnTo>
                <a:lnTo>
                  <a:pt x="2213217" y="2490294"/>
                </a:lnTo>
                <a:lnTo>
                  <a:pt x="2210994" y="2479815"/>
                </a:lnTo>
                <a:lnTo>
                  <a:pt x="2208453" y="2469970"/>
                </a:lnTo>
                <a:lnTo>
                  <a:pt x="2205595" y="2460126"/>
                </a:lnTo>
                <a:lnTo>
                  <a:pt x="2202419" y="2449964"/>
                </a:lnTo>
                <a:lnTo>
                  <a:pt x="2199244" y="2440437"/>
                </a:lnTo>
                <a:lnTo>
                  <a:pt x="2195751" y="2430910"/>
                </a:lnTo>
                <a:lnTo>
                  <a:pt x="2192257" y="2421383"/>
                </a:lnTo>
                <a:lnTo>
                  <a:pt x="2188129" y="2412174"/>
                </a:lnTo>
                <a:lnTo>
                  <a:pt x="2184001" y="2402964"/>
                </a:lnTo>
                <a:lnTo>
                  <a:pt x="2179555" y="2393437"/>
                </a:lnTo>
                <a:lnTo>
                  <a:pt x="2174791" y="2384546"/>
                </a:lnTo>
                <a:lnTo>
                  <a:pt x="2169710" y="2375654"/>
                </a:lnTo>
                <a:lnTo>
                  <a:pt x="2164947" y="2366762"/>
                </a:lnTo>
                <a:lnTo>
                  <a:pt x="2159866" y="2358188"/>
                </a:lnTo>
                <a:lnTo>
                  <a:pt x="2154150" y="2349614"/>
                </a:lnTo>
                <a:lnTo>
                  <a:pt x="2148751" y="2341357"/>
                </a:lnTo>
                <a:lnTo>
                  <a:pt x="2142717" y="2333418"/>
                </a:lnTo>
                <a:lnTo>
                  <a:pt x="2136684" y="2325161"/>
                </a:lnTo>
                <a:lnTo>
                  <a:pt x="2130332" y="2316905"/>
                </a:lnTo>
                <a:lnTo>
                  <a:pt x="2124299" y="2309283"/>
                </a:lnTo>
                <a:lnTo>
                  <a:pt x="2117312" y="2301661"/>
                </a:lnTo>
                <a:lnTo>
                  <a:pt x="2110643" y="2294357"/>
                </a:lnTo>
                <a:lnTo>
                  <a:pt x="2103657" y="2286736"/>
                </a:lnTo>
                <a:lnTo>
                  <a:pt x="2096671" y="2279750"/>
                </a:lnTo>
                <a:lnTo>
                  <a:pt x="2089367" y="2272763"/>
                </a:lnTo>
                <a:lnTo>
                  <a:pt x="2081745" y="2265777"/>
                </a:lnTo>
                <a:lnTo>
                  <a:pt x="2074124" y="2259425"/>
                </a:lnTo>
                <a:lnTo>
                  <a:pt x="2066185" y="2252757"/>
                </a:lnTo>
                <a:lnTo>
                  <a:pt x="2058245" y="2246405"/>
                </a:lnTo>
                <a:lnTo>
                  <a:pt x="2050306" y="2240372"/>
                </a:lnTo>
                <a:lnTo>
                  <a:pt x="2042050" y="2234338"/>
                </a:lnTo>
                <a:lnTo>
                  <a:pt x="2033793" y="2228939"/>
                </a:lnTo>
                <a:lnTo>
                  <a:pt x="2025219" y="2223223"/>
                </a:lnTo>
                <a:lnTo>
                  <a:pt x="2016327" y="2218142"/>
                </a:lnTo>
                <a:lnTo>
                  <a:pt x="2007753" y="2213061"/>
                </a:lnTo>
                <a:lnTo>
                  <a:pt x="1998861" y="2207980"/>
                </a:lnTo>
                <a:lnTo>
                  <a:pt x="1989652" y="2203534"/>
                </a:lnTo>
                <a:lnTo>
                  <a:pt x="1980760" y="2199088"/>
                </a:lnTo>
                <a:lnTo>
                  <a:pt x="1971551" y="2194643"/>
                </a:lnTo>
                <a:lnTo>
                  <a:pt x="1961706" y="2190832"/>
                </a:lnTo>
                <a:lnTo>
                  <a:pt x="1952179" y="2187021"/>
                </a:lnTo>
                <a:lnTo>
                  <a:pt x="1942335" y="2183528"/>
                </a:lnTo>
                <a:lnTo>
                  <a:pt x="1932808" y="2180352"/>
                </a:lnTo>
                <a:lnTo>
                  <a:pt x="1922963" y="2177177"/>
                </a:lnTo>
                <a:lnTo>
                  <a:pt x="1913119" y="2174318"/>
                </a:lnTo>
                <a:lnTo>
                  <a:pt x="1902639" y="2171778"/>
                </a:lnTo>
                <a:lnTo>
                  <a:pt x="1892795" y="2169555"/>
                </a:lnTo>
                <a:lnTo>
                  <a:pt x="1882315" y="2167332"/>
                </a:lnTo>
                <a:lnTo>
                  <a:pt x="1871836" y="2165427"/>
                </a:lnTo>
                <a:lnTo>
                  <a:pt x="1861356" y="2163839"/>
                </a:lnTo>
                <a:lnTo>
                  <a:pt x="1850559" y="2162251"/>
                </a:lnTo>
                <a:lnTo>
                  <a:pt x="1840397" y="2161298"/>
                </a:lnTo>
                <a:lnTo>
                  <a:pt x="1829600" y="2160663"/>
                </a:lnTo>
                <a:lnTo>
                  <a:pt x="1818167" y="2160028"/>
                </a:lnTo>
                <a:lnTo>
                  <a:pt x="1807688" y="2159710"/>
                </a:lnTo>
                <a:lnTo>
                  <a:pt x="1796891" y="2159710"/>
                </a:lnTo>
                <a:close/>
                <a:moveTo>
                  <a:pt x="1703527" y="1784350"/>
                </a:moveTo>
                <a:lnTo>
                  <a:pt x="1960753" y="1793877"/>
                </a:lnTo>
                <a:lnTo>
                  <a:pt x="1955037" y="1945990"/>
                </a:lnTo>
                <a:lnTo>
                  <a:pt x="1970280" y="1950118"/>
                </a:lnTo>
                <a:lnTo>
                  <a:pt x="1985841" y="1954247"/>
                </a:lnTo>
                <a:lnTo>
                  <a:pt x="2000766" y="1959010"/>
                </a:lnTo>
                <a:lnTo>
                  <a:pt x="2016010" y="1963774"/>
                </a:lnTo>
                <a:lnTo>
                  <a:pt x="2030935" y="1969172"/>
                </a:lnTo>
                <a:lnTo>
                  <a:pt x="2045225" y="1975206"/>
                </a:lnTo>
                <a:lnTo>
                  <a:pt x="2059833" y="1980922"/>
                </a:lnTo>
                <a:lnTo>
                  <a:pt x="2074441" y="1987273"/>
                </a:lnTo>
                <a:lnTo>
                  <a:pt x="2088414" y="1993942"/>
                </a:lnTo>
                <a:lnTo>
                  <a:pt x="2102069" y="2001246"/>
                </a:lnTo>
                <a:lnTo>
                  <a:pt x="2116042" y="2008550"/>
                </a:lnTo>
                <a:lnTo>
                  <a:pt x="2129697" y="2016172"/>
                </a:lnTo>
                <a:lnTo>
                  <a:pt x="2143035" y="2024111"/>
                </a:lnTo>
                <a:lnTo>
                  <a:pt x="2156055" y="2032367"/>
                </a:lnTo>
                <a:lnTo>
                  <a:pt x="2169075" y="2041259"/>
                </a:lnTo>
                <a:lnTo>
                  <a:pt x="2181778" y="2050151"/>
                </a:lnTo>
                <a:lnTo>
                  <a:pt x="2293243" y="1945990"/>
                </a:lnTo>
                <a:lnTo>
                  <a:pt x="2468220" y="2134941"/>
                </a:lnTo>
                <a:lnTo>
                  <a:pt x="2357390" y="2237831"/>
                </a:lnTo>
                <a:lnTo>
                  <a:pt x="2365330" y="2251169"/>
                </a:lnTo>
                <a:lnTo>
                  <a:pt x="2373269" y="2264507"/>
                </a:lnTo>
                <a:lnTo>
                  <a:pt x="2380573" y="2278162"/>
                </a:lnTo>
                <a:lnTo>
                  <a:pt x="2387559" y="2292135"/>
                </a:lnTo>
                <a:lnTo>
                  <a:pt x="2394228" y="2306107"/>
                </a:lnTo>
                <a:lnTo>
                  <a:pt x="2400897" y="2320715"/>
                </a:lnTo>
                <a:lnTo>
                  <a:pt x="2406930" y="2335323"/>
                </a:lnTo>
                <a:lnTo>
                  <a:pt x="2412647" y="2349614"/>
                </a:lnTo>
                <a:lnTo>
                  <a:pt x="2418045" y="2364539"/>
                </a:lnTo>
                <a:lnTo>
                  <a:pt x="2423444" y="2379465"/>
                </a:lnTo>
                <a:lnTo>
                  <a:pt x="2427890" y="2394708"/>
                </a:lnTo>
                <a:lnTo>
                  <a:pt x="2432335" y="2409951"/>
                </a:lnTo>
                <a:lnTo>
                  <a:pt x="2435829" y="2425194"/>
                </a:lnTo>
                <a:lnTo>
                  <a:pt x="2439639" y="2440754"/>
                </a:lnTo>
                <a:lnTo>
                  <a:pt x="2443133" y="2456315"/>
                </a:lnTo>
                <a:lnTo>
                  <a:pt x="2445673" y="2472193"/>
                </a:lnTo>
                <a:lnTo>
                  <a:pt x="2595563" y="2477909"/>
                </a:lnTo>
                <a:lnTo>
                  <a:pt x="2586354" y="2735136"/>
                </a:lnTo>
                <a:lnTo>
                  <a:pt x="2437099" y="2729420"/>
                </a:lnTo>
                <a:lnTo>
                  <a:pt x="2432971" y="2744980"/>
                </a:lnTo>
                <a:lnTo>
                  <a:pt x="2428842" y="2760541"/>
                </a:lnTo>
                <a:lnTo>
                  <a:pt x="2424079" y="2776419"/>
                </a:lnTo>
                <a:lnTo>
                  <a:pt x="2419315" y="2791027"/>
                </a:lnTo>
                <a:lnTo>
                  <a:pt x="2413599" y="2806270"/>
                </a:lnTo>
                <a:lnTo>
                  <a:pt x="2408201" y="2821196"/>
                </a:lnTo>
                <a:lnTo>
                  <a:pt x="2402167" y="2835804"/>
                </a:lnTo>
                <a:lnTo>
                  <a:pt x="2395816" y="2850094"/>
                </a:lnTo>
                <a:lnTo>
                  <a:pt x="2388829" y="2864702"/>
                </a:lnTo>
                <a:lnTo>
                  <a:pt x="2381525" y="2878992"/>
                </a:lnTo>
                <a:lnTo>
                  <a:pt x="2374221" y="2892647"/>
                </a:lnTo>
                <a:lnTo>
                  <a:pt x="2366917" y="2906303"/>
                </a:lnTo>
                <a:lnTo>
                  <a:pt x="2358661" y="2919640"/>
                </a:lnTo>
                <a:lnTo>
                  <a:pt x="2350404" y="2932978"/>
                </a:lnTo>
                <a:lnTo>
                  <a:pt x="2341512" y="2945998"/>
                </a:lnTo>
                <a:lnTo>
                  <a:pt x="2332620" y="2958701"/>
                </a:lnTo>
                <a:lnTo>
                  <a:pt x="2433606" y="3067625"/>
                </a:lnTo>
                <a:lnTo>
                  <a:pt x="2245290" y="3242603"/>
                </a:lnTo>
                <a:lnTo>
                  <a:pt x="2144940" y="3134949"/>
                </a:lnTo>
                <a:lnTo>
                  <a:pt x="2131285" y="3143205"/>
                </a:lnTo>
                <a:lnTo>
                  <a:pt x="2117947" y="3150509"/>
                </a:lnTo>
                <a:lnTo>
                  <a:pt x="2103657" y="3157813"/>
                </a:lnTo>
                <a:lnTo>
                  <a:pt x="2089684" y="3165117"/>
                </a:lnTo>
                <a:lnTo>
                  <a:pt x="2075394" y="3172103"/>
                </a:lnTo>
                <a:lnTo>
                  <a:pt x="2061104" y="3178455"/>
                </a:lnTo>
                <a:lnTo>
                  <a:pt x="2046496" y="3184488"/>
                </a:lnTo>
                <a:lnTo>
                  <a:pt x="2031570" y="3190205"/>
                </a:lnTo>
                <a:lnTo>
                  <a:pt x="2016645" y="3195603"/>
                </a:lnTo>
                <a:lnTo>
                  <a:pt x="2001402" y="3200684"/>
                </a:lnTo>
                <a:lnTo>
                  <a:pt x="1986159" y="3205448"/>
                </a:lnTo>
                <a:lnTo>
                  <a:pt x="1970598" y="3209576"/>
                </a:lnTo>
                <a:lnTo>
                  <a:pt x="1955037" y="3213704"/>
                </a:lnTo>
                <a:lnTo>
                  <a:pt x="1939477" y="3217515"/>
                </a:lnTo>
                <a:lnTo>
                  <a:pt x="1923916" y="3220373"/>
                </a:lnTo>
                <a:lnTo>
                  <a:pt x="1908038" y="3223231"/>
                </a:lnTo>
                <a:lnTo>
                  <a:pt x="1902322" y="3370263"/>
                </a:lnTo>
                <a:lnTo>
                  <a:pt x="1645095" y="3360736"/>
                </a:lnTo>
                <a:lnTo>
                  <a:pt x="1650493" y="3213704"/>
                </a:lnTo>
                <a:lnTo>
                  <a:pt x="1634615" y="3209576"/>
                </a:lnTo>
                <a:lnTo>
                  <a:pt x="1619054" y="3205130"/>
                </a:lnTo>
                <a:lnTo>
                  <a:pt x="1603494" y="3200684"/>
                </a:lnTo>
                <a:lnTo>
                  <a:pt x="1588251" y="3195603"/>
                </a:lnTo>
                <a:lnTo>
                  <a:pt x="1573325" y="3189887"/>
                </a:lnTo>
                <a:lnTo>
                  <a:pt x="1558717" y="3184488"/>
                </a:lnTo>
                <a:lnTo>
                  <a:pt x="1543792" y="3178137"/>
                </a:lnTo>
                <a:lnTo>
                  <a:pt x="1529184" y="3171786"/>
                </a:lnTo>
                <a:lnTo>
                  <a:pt x="1515211" y="3164482"/>
                </a:lnTo>
                <a:lnTo>
                  <a:pt x="1500921" y="3157496"/>
                </a:lnTo>
                <a:lnTo>
                  <a:pt x="1486948" y="3150192"/>
                </a:lnTo>
                <a:lnTo>
                  <a:pt x="1472975" y="3142252"/>
                </a:lnTo>
                <a:lnTo>
                  <a:pt x="1459637" y="3134313"/>
                </a:lnTo>
                <a:lnTo>
                  <a:pt x="1446300" y="3125739"/>
                </a:lnTo>
                <a:lnTo>
                  <a:pt x="1433280" y="3117165"/>
                </a:lnTo>
                <a:lnTo>
                  <a:pt x="1420577" y="3107638"/>
                </a:lnTo>
                <a:lnTo>
                  <a:pt x="1312606" y="3207988"/>
                </a:lnTo>
                <a:lnTo>
                  <a:pt x="1137310" y="3019673"/>
                </a:lnTo>
                <a:lnTo>
                  <a:pt x="1245917" y="2918688"/>
                </a:lnTo>
                <a:lnTo>
                  <a:pt x="1238296" y="2905350"/>
                </a:lnTo>
                <a:lnTo>
                  <a:pt x="1230357" y="2891377"/>
                </a:lnTo>
                <a:lnTo>
                  <a:pt x="1223053" y="2877722"/>
                </a:lnTo>
                <a:lnTo>
                  <a:pt x="1216066" y="2863749"/>
                </a:lnTo>
                <a:lnTo>
                  <a:pt x="1209397" y="2849459"/>
                </a:lnTo>
                <a:lnTo>
                  <a:pt x="1203046" y="2834851"/>
                </a:lnTo>
                <a:lnTo>
                  <a:pt x="1197012" y="2820560"/>
                </a:lnTo>
                <a:lnTo>
                  <a:pt x="1191296" y="2805635"/>
                </a:lnTo>
                <a:lnTo>
                  <a:pt x="1186215" y="2790710"/>
                </a:lnTo>
                <a:lnTo>
                  <a:pt x="1181134" y="2775466"/>
                </a:lnTo>
                <a:lnTo>
                  <a:pt x="1176688" y="2760223"/>
                </a:lnTo>
                <a:lnTo>
                  <a:pt x="1172560" y="2744980"/>
                </a:lnTo>
                <a:lnTo>
                  <a:pt x="1168432" y="2729420"/>
                </a:lnTo>
                <a:lnTo>
                  <a:pt x="1164938" y="2713859"/>
                </a:lnTo>
                <a:lnTo>
                  <a:pt x="1161763" y="2697981"/>
                </a:lnTo>
                <a:lnTo>
                  <a:pt x="1159222" y="2682420"/>
                </a:lnTo>
                <a:lnTo>
                  <a:pt x="1009650" y="2676704"/>
                </a:lnTo>
                <a:lnTo>
                  <a:pt x="1019494" y="2419478"/>
                </a:lnTo>
                <a:lnTo>
                  <a:pt x="1169384" y="2425194"/>
                </a:lnTo>
                <a:lnTo>
                  <a:pt x="1173513" y="2409633"/>
                </a:lnTo>
                <a:lnTo>
                  <a:pt x="1177641" y="2393755"/>
                </a:lnTo>
                <a:lnTo>
                  <a:pt x="1182404" y="2378512"/>
                </a:lnTo>
                <a:lnTo>
                  <a:pt x="1187803" y="2363904"/>
                </a:lnTo>
                <a:lnTo>
                  <a:pt x="1193202" y="2348978"/>
                </a:lnTo>
                <a:lnTo>
                  <a:pt x="1198918" y="2334053"/>
                </a:lnTo>
                <a:lnTo>
                  <a:pt x="1205269" y="2319445"/>
                </a:lnTo>
                <a:lnTo>
                  <a:pt x="1211620" y="2305155"/>
                </a:lnTo>
                <a:lnTo>
                  <a:pt x="1218607" y="2290864"/>
                </a:lnTo>
                <a:lnTo>
                  <a:pt x="1225593" y="2277209"/>
                </a:lnTo>
                <a:lnTo>
                  <a:pt x="1233215" y="2263554"/>
                </a:lnTo>
                <a:lnTo>
                  <a:pt x="1240836" y="2249581"/>
                </a:lnTo>
                <a:lnTo>
                  <a:pt x="1248775" y="2236243"/>
                </a:lnTo>
                <a:lnTo>
                  <a:pt x="1257349" y="2223223"/>
                </a:lnTo>
                <a:lnTo>
                  <a:pt x="1265606" y="2210203"/>
                </a:lnTo>
                <a:lnTo>
                  <a:pt x="1274815" y="2197818"/>
                </a:lnTo>
                <a:lnTo>
                  <a:pt x="1171607" y="2086988"/>
                </a:lnTo>
                <a:lnTo>
                  <a:pt x="1360558" y="1912011"/>
                </a:lnTo>
                <a:lnTo>
                  <a:pt x="1464083" y="2023476"/>
                </a:lnTo>
                <a:lnTo>
                  <a:pt x="1477421" y="2015537"/>
                </a:lnTo>
                <a:lnTo>
                  <a:pt x="1491076" y="2007915"/>
                </a:lnTo>
                <a:lnTo>
                  <a:pt x="1504732" y="2000611"/>
                </a:lnTo>
                <a:lnTo>
                  <a:pt x="1518387" y="1993625"/>
                </a:lnTo>
                <a:lnTo>
                  <a:pt x="1532677" y="1986956"/>
                </a:lnTo>
                <a:lnTo>
                  <a:pt x="1546650" y="1980605"/>
                </a:lnTo>
                <a:lnTo>
                  <a:pt x="1561258" y="1974571"/>
                </a:lnTo>
                <a:lnTo>
                  <a:pt x="1575548" y="1969172"/>
                </a:lnTo>
                <a:lnTo>
                  <a:pt x="1590474" y="1963774"/>
                </a:lnTo>
                <a:lnTo>
                  <a:pt x="1605399" y="1958693"/>
                </a:lnTo>
                <a:lnTo>
                  <a:pt x="1620325" y="1954247"/>
                </a:lnTo>
                <a:lnTo>
                  <a:pt x="1635568" y="1950118"/>
                </a:lnTo>
                <a:lnTo>
                  <a:pt x="1650811" y="1945990"/>
                </a:lnTo>
                <a:lnTo>
                  <a:pt x="1666371" y="1942815"/>
                </a:lnTo>
                <a:lnTo>
                  <a:pt x="1681932" y="1939321"/>
                </a:lnTo>
                <a:lnTo>
                  <a:pt x="1697493" y="1936781"/>
                </a:lnTo>
                <a:lnTo>
                  <a:pt x="1703527" y="1784350"/>
                </a:lnTo>
                <a:close/>
                <a:moveTo>
                  <a:pt x="499967" y="1495425"/>
                </a:moveTo>
                <a:lnTo>
                  <a:pt x="512673" y="1507816"/>
                </a:lnTo>
                <a:lnTo>
                  <a:pt x="526015" y="1520207"/>
                </a:lnTo>
                <a:lnTo>
                  <a:pt x="540309" y="1532916"/>
                </a:lnTo>
                <a:lnTo>
                  <a:pt x="555557" y="1545307"/>
                </a:lnTo>
                <a:lnTo>
                  <a:pt x="571122" y="1557381"/>
                </a:lnTo>
                <a:lnTo>
                  <a:pt x="587958" y="1569136"/>
                </a:lnTo>
                <a:lnTo>
                  <a:pt x="596217" y="1574220"/>
                </a:lnTo>
                <a:lnTo>
                  <a:pt x="604794" y="1579939"/>
                </a:lnTo>
                <a:lnTo>
                  <a:pt x="613371" y="1584705"/>
                </a:lnTo>
                <a:lnTo>
                  <a:pt x="622265" y="1589788"/>
                </a:lnTo>
                <a:lnTo>
                  <a:pt x="639736" y="1608851"/>
                </a:lnTo>
                <a:lnTo>
                  <a:pt x="657525" y="1628868"/>
                </a:lnTo>
                <a:lnTo>
                  <a:pt x="692150" y="1668583"/>
                </a:lnTo>
                <a:lnTo>
                  <a:pt x="641960" y="1916723"/>
                </a:lnTo>
                <a:lnTo>
                  <a:pt x="640054" y="1924030"/>
                </a:lnTo>
                <a:lnTo>
                  <a:pt x="637830" y="1931338"/>
                </a:lnTo>
                <a:lnTo>
                  <a:pt x="635289" y="1938328"/>
                </a:lnTo>
                <a:lnTo>
                  <a:pt x="631795" y="1945000"/>
                </a:lnTo>
                <a:lnTo>
                  <a:pt x="628618" y="1951672"/>
                </a:lnTo>
                <a:lnTo>
                  <a:pt x="624489" y="1958026"/>
                </a:lnTo>
                <a:lnTo>
                  <a:pt x="620041" y="1963745"/>
                </a:lnTo>
                <a:lnTo>
                  <a:pt x="615277" y="1969464"/>
                </a:lnTo>
                <a:lnTo>
                  <a:pt x="247746" y="2374875"/>
                </a:lnTo>
                <a:lnTo>
                  <a:pt x="244252" y="2379323"/>
                </a:lnTo>
                <a:lnTo>
                  <a:pt x="240122" y="2382818"/>
                </a:lnTo>
                <a:lnTo>
                  <a:pt x="235675" y="2386631"/>
                </a:lnTo>
                <a:lnTo>
                  <a:pt x="231228" y="2390126"/>
                </a:lnTo>
                <a:lnTo>
                  <a:pt x="226781" y="2393303"/>
                </a:lnTo>
                <a:lnTo>
                  <a:pt x="222334" y="2395845"/>
                </a:lnTo>
                <a:lnTo>
                  <a:pt x="217251" y="2399022"/>
                </a:lnTo>
                <a:lnTo>
                  <a:pt x="212486" y="2401246"/>
                </a:lnTo>
                <a:lnTo>
                  <a:pt x="207404" y="2403470"/>
                </a:lnTo>
                <a:lnTo>
                  <a:pt x="202639" y="2405377"/>
                </a:lnTo>
                <a:lnTo>
                  <a:pt x="197239" y="2406965"/>
                </a:lnTo>
                <a:lnTo>
                  <a:pt x="192156" y="2408236"/>
                </a:lnTo>
                <a:lnTo>
                  <a:pt x="187074" y="2409189"/>
                </a:lnTo>
                <a:lnTo>
                  <a:pt x="181673" y="2410460"/>
                </a:lnTo>
                <a:lnTo>
                  <a:pt x="176273" y="2411095"/>
                </a:lnTo>
                <a:lnTo>
                  <a:pt x="170873" y="2411413"/>
                </a:lnTo>
                <a:lnTo>
                  <a:pt x="165473" y="2411413"/>
                </a:lnTo>
                <a:lnTo>
                  <a:pt x="160073" y="2411413"/>
                </a:lnTo>
                <a:lnTo>
                  <a:pt x="154990" y="2411095"/>
                </a:lnTo>
                <a:lnTo>
                  <a:pt x="149272" y="2410460"/>
                </a:lnTo>
                <a:lnTo>
                  <a:pt x="144190" y="2409825"/>
                </a:lnTo>
                <a:lnTo>
                  <a:pt x="139107" y="2408554"/>
                </a:lnTo>
                <a:lnTo>
                  <a:pt x="133707" y="2406965"/>
                </a:lnTo>
                <a:lnTo>
                  <a:pt x="128625" y="2405377"/>
                </a:lnTo>
                <a:lnTo>
                  <a:pt x="123224" y="2403470"/>
                </a:lnTo>
                <a:lnTo>
                  <a:pt x="118459" y="2401246"/>
                </a:lnTo>
                <a:lnTo>
                  <a:pt x="113377" y="2399022"/>
                </a:lnTo>
                <a:lnTo>
                  <a:pt x="108612" y="2395845"/>
                </a:lnTo>
                <a:lnTo>
                  <a:pt x="104165" y="2392985"/>
                </a:lnTo>
                <a:lnTo>
                  <a:pt x="99082" y="2390126"/>
                </a:lnTo>
                <a:lnTo>
                  <a:pt x="94635" y="2386313"/>
                </a:lnTo>
                <a:lnTo>
                  <a:pt x="90506" y="2382501"/>
                </a:lnTo>
                <a:lnTo>
                  <a:pt x="86058" y="2378688"/>
                </a:lnTo>
                <a:lnTo>
                  <a:pt x="82564" y="2374875"/>
                </a:lnTo>
                <a:lnTo>
                  <a:pt x="78752" y="2370427"/>
                </a:lnTo>
                <a:lnTo>
                  <a:pt x="75258" y="2365661"/>
                </a:lnTo>
                <a:lnTo>
                  <a:pt x="72081" y="2361213"/>
                </a:lnTo>
                <a:lnTo>
                  <a:pt x="69222" y="2356448"/>
                </a:lnTo>
                <a:lnTo>
                  <a:pt x="66364" y="2351999"/>
                </a:lnTo>
                <a:lnTo>
                  <a:pt x="64140" y="2346916"/>
                </a:lnTo>
                <a:lnTo>
                  <a:pt x="61916" y="2342150"/>
                </a:lnTo>
                <a:lnTo>
                  <a:pt x="60328" y="2336749"/>
                </a:lnTo>
                <a:lnTo>
                  <a:pt x="58422" y="2331983"/>
                </a:lnTo>
                <a:lnTo>
                  <a:pt x="57151" y="2326900"/>
                </a:lnTo>
                <a:lnTo>
                  <a:pt x="55563" y="2321498"/>
                </a:lnTo>
                <a:lnTo>
                  <a:pt x="54928" y="2316097"/>
                </a:lnTo>
                <a:lnTo>
                  <a:pt x="54293" y="2310696"/>
                </a:lnTo>
                <a:lnTo>
                  <a:pt x="53975" y="2305612"/>
                </a:lnTo>
                <a:lnTo>
                  <a:pt x="53975" y="2299893"/>
                </a:lnTo>
                <a:lnTo>
                  <a:pt x="53975" y="2294810"/>
                </a:lnTo>
                <a:lnTo>
                  <a:pt x="54293" y="2289726"/>
                </a:lnTo>
                <a:lnTo>
                  <a:pt x="54928" y="2284007"/>
                </a:lnTo>
                <a:lnTo>
                  <a:pt x="55563" y="2278924"/>
                </a:lnTo>
                <a:lnTo>
                  <a:pt x="56834" y="2273523"/>
                </a:lnTo>
                <a:lnTo>
                  <a:pt x="58422" y="2268439"/>
                </a:lnTo>
                <a:lnTo>
                  <a:pt x="60328" y="2263355"/>
                </a:lnTo>
                <a:lnTo>
                  <a:pt x="61916" y="2257954"/>
                </a:lnTo>
                <a:lnTo>
                  <a:pt x="64140" y="2253188"/>
                </a:lnTo>
                <a:lnTo>
                  <a:pt x="66364" y="2248105"/>
                </a:lnTo>
                <a:lnTo>
                  <a:pt x="69222" y="2243021"/>
                </a:lnTo>
                <a:lnTo>
                  <a:pt x="72081" y="2238573"/>
                </a:lnTo>
                <a:lnTo>
                  <a:pt x="75258" y="2233807"/>
                </a:lnTo>
                <a:lnTo>
                  <a:pt x="78752" y="2229359"/>
                </a:lnTo>
                <a:lnTo>
                  <a:pt x="82882" y="2224911"/>
                </a:lnTo>
                <a:lnTo>
                  <a:pt x="429129" y="1842376"/>
                </a:lnTo>
                <a:lnTo>
                  <a:pt x="499967" y="1495425"/>
                </a:lnTo>
                <a:close/>
                <a:moveTo>
                  <a:pt x="2178844" y="1055220"/>
                </a:moveTo>
                <a:lnTo>
                  <a:pt x="2166450" y="1055537"/>
                </a:lnTo>
                <a:lnTo>
                  <a:pt x="2154055" y="1056172"/>
                </a:lnTo>
                <a:lnTo>
                  <a:pt x="2141978" y="1058076"/>
                </a:lnTo>
                <a:lnTo>
                  <a:pt x="2129584" y="1059979"/>
                </a:lnTo>
                <a:lnTo>
                  <a:pt x="2117507" y="1062518"/>
                </a:lnTo>
                <a:lnTo>
                  <a:pt x="2105430" y="1066008"/>
                </a:lnTo>
                <a:lnTo>
                  <a:pt x="2093671" y="1070133"/>
                </a:lnTo>
                <a:lnTo>
                  <a:pt x="2081594" y="1074575"/>
                </a:lnTo>
                <a:lnTo>
                  <a:pt x="2070153" y="1079334"/>
                </a:lnTo>
                <a:lnTo>
                  <a:pt x="2058712" y="1085363"/>
                </a:lnTo>
                <a:lnTo>
                  <a:pt x="2047588" y="1091709"/>
                </a:lnTo>
                <a:lnTo>
                  <a:pt x="2036783" y="1098372"/>
                </a:lnTo>
                <a:lnTo>
                  <a:pt x="2025977" y="1105987"/>
                </a:lnTo>
                <a:lnTo>
                  <a:pt x="2015490" y="1114236"/>
                </a:lnTo>
                <a:lnTo>
                  <a:pt x="2005320" y="1122803"/>
                </a:lnTo>
                <a:lnTo>
                  <a:pt x="1996103" y="1132005"/>
                </a:lnTo>
                <a:lnTo>
                  <a:pt x="1987204" y="1141206"/>
                </a:lnTo>
                <a:lnTo>
                  <a:pt x="1978941" y="1151042"/>
                </a:lnTo>
                <a:lnTo>
                  <a:pt x="1971314" y="1161513"/>
                </a:lnTo>
                <a:lnTo>
                  <a:pt x="1964322" y="1171666"/>
                </a:lnTo>
                <a:lnTo>
                  <a:pt x="1957330" y="1182454"/>
                </a:lnTo>
                <a:lnTo>
                  <a:pt x="1951610" y="1193242"/>
                </a:lnTo>
                <a:lnTo>
                  <a:pt x="1945889" y="1204348"/>
                </a:lnTo>
                <a:lnTo>
                  <a:pt x="1941122" y="1216088"/>
                </a:lnTo>
                <a:lnTo>
                  <a:pt x="1936673" y="1227510"/>
                </a:lnTo>
                <a:lnTo>
                  <a:pt x="1932859" y="1239250"/>
                </a:lnTo>
                <a:lnTo>
                  <a:pt x="1929999" y="1251307"/>
                </a:lnTo>
                <a:lnTo>
                  <a:pt x="1927456" y="1263047"/>
                </a:lnTo>
                <a:lnTo>
                  <a:pt x="1925231" y="1275421"/>
                </a:lnTo>
                <a:lnTo>
                  <a:pt x="1923642" y="1287796"/>
                </a:lnTo>
                <a:lnTo>
                  <a:pt x="1923007" y="1299853"/>
                </a:lnTo>
                <a:lnTo>
                  <a:pt x="1922371" y="1312545"/>
                </a:lnTo>
                <a:lnTo>
                  <a:pt x="1923007" y="1324919"/>
                </a:lnTo>
                <a:lnTo>
                  <a:pt x="1923642" y="1336976"/>
                </a:lnTo>
                <a:lnTo>
                  <a:pt x="1925231" y="1349351"/>
                </a:lnTo>
                <a:lnTo>
                  <a:pt x="1927456" y="1361408"/>
                </a:lnTo>
                <a:lnTo>
                  <a:pt x="1929999" y="1373465"/>
                </a:lnTo>
                <a:lnTo>
                  <a:pt x="1933177" y="1385522"/>
                </a:lnTo>
                <a:lnTo>
                  <a:pt x="1936990" y="1397579"/>
                </a:lnTo>
                <a:lnTo>
                  <a:pt x="1941440" y="1409002"/>
                </a:lnTo>
                <a:lnTo>
                  <a:pt x="1946843" y="1420424"/>
                </a:lnTo>
                <a:lnTo>
                  <a:pt x="1952563" y="1432164"/>
                </a:lnTo>
                <a:lnTo>
                  <a:pt x="1958919" y="1443269"/>
                </a:lnTo>
                <a:lnTo>
                  <a:pt x="1965593" y="1454375"/>
                </a:lnTo>
                <a:lnTo>
                  <a:pt x="1973539" y="1465163"/>
                </a:lnTo>
                <a:lnTo>
                  <a:pt x="1981802" y="1475633"/>
                </a:lnTo>
                <a:lnTo>
                  <a:pt x="1990065" y="1485152"/>
                </a:lnTo>
                <a:lnTo>
                  <a:pt x="1999281" y="1494671"/>
                </a:lnTo>
                <a:lnTo>
                  <a:pt x="2008816" y="1503872"/>
                </a:lnTo>
                <a:lnTo>
                  <a:pt x="2018350" y="1511805"/>
                </a:lnTo>
                <a:lnTo>
                  <a:pt x="2028838" y="1519737"/>
                </a:lnTo>
                <a:lnTo>
                  <a:pt x="2039325" y="1526717"/>
                </a:lnTo>
                <a:lnTo>
                  <a:pt x="2049813" y="1533381"/>
                </a:lnTo>
                <a:lnTo>
                  <a:pt x="2060937" y="1539409"/>
                </a:lnTo>
                <a:lnTo>
                  <a:pt x="2072060" y="1544803"/>
                </a:lnTo>
                <a:lnTo>
                  <a:pt x="2083501" y="1549880"/>
                </a:lnTo>
                <a:lnTo>
                  <a:pt x="2094942" y="1554005"/>
                </a:lnTo>
                <a:lnTo>
                  <a:pt x="2107019" y="1557812"/>
                </a:lnTo>
                <a:lnTo>
                  <a:pt x="2118778" y="1560985"/>
                </a:lnTo>
                <a:lnTo>
                  <a:pt x="2130855" y="1563523"/>
                </a:lnTo>
                <a:lnTo>
                  <a:pt x="2142932" y="1565745"/>
                </a:lnTo>
                <a:lnTo>
                  <a:pt x="2155326" y="1567331"/>
                </a:lnTo>
                <a:lnTo>
                  <a:pt x="2167721" y="1567966"/>
                </a:lnTo>
                <a:lnTo>
                  <a:pt x="2179798" y="1568283"/>
                </a:lnTo>
                <a:lnTo>
                  <a:pt x="2192510" y="1567966"/>
                </a:lnTo>
                <a:lnTo>
                  <a:pt x="2204905" y="1567014"/>
                </a:lnTo>
                <a:lnTo>
                  <a:pt x="2216982" y="1565427"/>
                </a:lnTo>
                <a:lnTo>
                  <a:pt x="2229058" y="1563206"/>
                </a:lnTo>
                <a:lnTo>
                  <a:pt x="2241135" y="1560668"/>
                </a:lnTo>
                <a:lnTo>
                  <a:pt x="2253212" y="1557178"/>
                </a:lnTo>
                <a:lnTo>
                  <a:pt x="2264971" y="1553370"/>
                </a:lnTo>
                <a:lnTo>
                  <a:pt x="2277048" y="1548928"/>
                </a:lnTo>
                <a:lnTo>
                  <a:pt x="2288489" y="1543851"/>
                </a:lnTo>
                <a:lnTo>
                  <a:pt x="2299930" y="1538140"/>
                </a:lnTo>
                <a:lnTo>
                  <a:pt x="2311053" y="1532111"/>
                </a:lnTo>
                <a:lnTo>
                  <a:pt x="2321859" y="1524814"/>
                </a:lnTo>
                <a:lnTo>
                  <a:pt x="2332665" y="1517516"/>
                </a:lnTo>
                <a:lnTo>
                  <a:pt x="2343152" y="1509266"/>
                </a:lnTo>
                <a:lnTo>
                  <a:pt x="2353322" y="1500382"/>
                </a:lnTo>
                <a:lnTo>
                  <a:pt x="2362539" y="1491498"/>
                </a:lnTo>
                <a:lnTo>
                  <a:pt x="2371437" y="1482296"/>
                </a:lnTo>
                <a:lnTo>
                  <a:pt x="2379701" y="1472143"/>
                </a:lnTo>
                <a:lnTo>
                  <a:pt x="2387328" y="1462307"/>
                </a:lnTo>
                <a:lnTo>
                  <a:pt x="2394955" y="1451836"/>
                </a:lnTo>
                <a:lnTo>
                  <a:pt x="2400994" y="1441048"/>
                </a:lnTo>
                <a:lnTo>
                  <a:pt x="2407350" y="1430260"/>
                </a:lnTo>
                <a:lnTo>
                  <a:pt x="2412753" y="1419155"/>
                </a:lnTo>
                <a:lnTo>
                  <a:pt x="2417520" y="1407415"/>
                </a:lnTo>
                <a:lnTo>
                  <a:pt x="2421969" y="1395993"/>
                </a:lnTo>
                <a:lnTo>
                  <a:pt x="2425783" y="1384253"/>
                </a:lnTo>
                <a:lnTo>
                  <a:pt x="2428961" y="1372196"/>
                </a:lnTo>
                <a:lnTo>
                  <a:pt x="2431504" y="1360139"/>
                </a:lnTo>
                <a:lnTo>
                  <a:pt x="2433411" y="1348081"/>
                </a:lnTo>
                <a:lnTo>
                  <a:pt x="2435000" y="1336024"/>
                </a:lnTo>
                <a:lnTo>
                  <a:pt x="2435635" y="1323333"/>
                </a:lnTo>
                <a:lnTo>
                  <a:pt x="2435953" y="1310958"/>
                </a:lnTo>
                <a:lnTo>
                  <a:pt x="2435635" y="1298901"/>
                </a:lnTo>
                <a:lnTo>
                  <a:pt x="2435000" y="1286527"/>
                </a:lnTo>
                <a:lnTo>
                  <a:pt x="2433411" y="1274152"/>
                </a:lnTo>
                <a:lnTo>
                  <a:pt x="2431186" y="1262095"/>
                </a:lnTo>
                <a:lnTo>
                  <a:pt x="2428643" y="1250038"/>
                </a:lnTo>
                <a:lnTo>
                  <a:pt x="2425465" y="1237981"/>
                </a:lnTo>
                <a:lnTo>
                  <a:pt x="2421652" y="1225924"/>
                </a:lnTo>
                <a:lnTo>
                  <a:pt x="2416884" y="1214501"/>
                </a:lnTo>
                <a:lnTo>
                  <a:pt x="2411799" y="1203079"/>
                </a:lnTo>
                <a:lnTo>
                  <a:pt x="2406079" y="1191339"/>
                </a:lnTo>
                <a:lnTo>
                  <a:pt x="2399723" y="1180233"/>
                </a:lnTo>
                <a:lnTo>
                  <a:pt x="2393049" y="1169128"/>
                </a:lnTo>
                <a:lnTo>
                  <a:pt x="2385103" y="1158657"/>
                </a:lnTo>
                <a:lnTo>
                  <a:pt x="2376840" y="1148187"/>
                </a:lnTo>
                <a:lnTo>
                  <a:pt x="2368259" y="1138351"/>
                </a:lnTo>
                <a:lnTo>
                  <a:pt x="2359043" y="1128832"/>
                </a:lnTo>
                <a:lnTo>
                  <a:pt x="2349826" y="1120265"/>
                </a:lnTo>
                <a:lnTo>
                  <a:pt x="2340292" y="1111698"/>
                </a:lnTo>
                <a:lnTo>
                  <a:pt x="2329804" y="1103766"/>
                </a:lnTo>
                <a:lnTo>
                  <a:pt x="2319317" y="1096785"/>
                </a:lnTo>
                <a:lnTo>
                  <a:pt x="2308829" y="1090122"/>
                </a:lnTo>
                <a:lnTo>
                  <a:pt x="2297705" y="1084094"/>
                </a:lnTo>
                <a:lnTo>
                  <a:pt x="2286582" y="1078700"/>
                </a:lnTo>
                <a:lnTo>
                  <a:pt x="2275141" y="1073623"/>
                </a:lnTo>
                <a:lnTo>
                  <a:pt x="2263700" y="1069181"/>
                </a:lnTo>
                <a:lnTo>
                  <a:pt x="2251623" y="1065691"/>
                </a:lnTo>
                <a:lnTo>
                  <a:pt x="2239864" y="1062518"/>
                </a:lnTo>
                <a:lnTo>
                  <a:pt x="2227787" y="1059979"/>
                </a:lnTo>
                <a:lnTo>
                  <a:pt x="2215710" y="1057758"/>
                </a:lnTo>
                <a:lnTo>
                  <a:pt x="2203316" y="1056172"/>
                </a:lnTo>
                <a:lnTo>
                  <a:pt x="2190921" y="1055537"/>
                </a:lnTo>
                <a:lnTo>
                  <a:pt x="2178844" y="1055220"/>
                </a:lnTo>
                <a:close/>
                <a:moveTo>
                  <a:pt x="2144839" y="823913"/>
                </a:moveTo>
                <a:lnTo>
                  <a:pt x="2301519" y="838826"/>
                </a:lnTo>
                <a:lnTo>
                  <a:pt x="2292938" y="930841"/>
                </a:lnTo>
                <a:lnTo>
                  <a:pt x="2302155" y="933379"/>
                </a:lnTo>
                <a:lnTo>
                  <a:pt x="2311053" y="936235"/>
                </a:lnTo>
                <a:lnTo>
                  <a:pt x="2319952" y="939725"/>
                </a:lnTo>
                <a:lnTo>
                  <a:pt x="2328851" y="943215"/>
                </a:lnTo>
                <a:lnTo>
                  <a:pt x="2338067" y="946706"/>
                </a:lnTo>
                <a:lnTo>
                  <a:pt x="2346330" y="950513"/>
                </a:lnTo>
                <a:lnTo>
                  <a:pt x="2354911" y="954638"/>
                </a:lnTo>
                <a:lnTo>
                  <a:pt x="2363492" y="959080"/>
                </a:lnTo>
                <a:lnTo>
                  <a:pt x="2372073" y="963522"/>
                </a:lnTo>
                <a:lnTo>
                  <a:pt x="2380654" y="968282"/>
                </a:lnTo>
                <a:lnTo>
                  <a:pt x="2388917" y="973358"/>
                </a:lnTo>
                <a:lnTo>
                  <a:pt x="2397180" y="978752"/>
                </a:lnTo>
                <a:lnTo>
                  <a:pt x="2405125" y="983829"/>
                </a:lnTo>
                <a:lnTo>
                  <a:pt x="2413071" y="989540"/>
                </a:lnTo>
                <a:lnTo>
                  <a:pt x="2420698" y="995569"/>
                </a:lnTo>
                <a:lnTo>
                  <a:pt x="2428643" y="1001280"/>
                </a:lnTo>
                <a:lnTo>
                  <a:pt x="2499197" y="943215"/>
                </a:lnTo>
                <a:lnTo>
                  <a:pt x="2599625" y="1063787"/>
                </a:lnTo>
                <a:lnTo>
                  <a:pt x="2529389" y="1122169"/>
                </a:lnTo>
                <a:lnTo>
                  <a:pt x="2533839" y="1130736"/>
                </a:lnTo>
                <a:lnTo>
                  <a:pt x="2538288" y="1139620"/>
                </a:lnTo>
                <a:lnTo>
                  <a:pt x="2542420" y="1148504"/>
                </a:lnTo>
                <a:lnTo>
                  <a:pt x="2546551" y="1157388"/>
                </a:lnTo>
                <a:lnTo>
                  <a:pt x="2550365" y="1166590"/>
                </a:lnTo>
                <a:lnTo>
                  <a:pt x="2553543" y="1175474"/>
                </a:lnTo>
                <a:lnTo>
                  <a:pt x="2557039" y="1184676"/>
                </a:lnTo>
                <a:lnTo>
                  <a:pt x="2559899" y="1193560"/>
                </a:lnTo>
                <a:lnTo>
                  <a:pt x="2562442" y="1203079"/>
                </a:lnTo>
                <a:lnTo>
                  <a:pt x="2564984" y="1212280"/>
                </a:lnTo>
                <a:lnTo>
                  <a:pt x="2567527" y="1221799"/>
                </a:lnTo>
                <a:lnTo>
                  <a:pt x="2569116" y="1231318"/>
                </a:lnTo>
                <a:lnTo>
                  <a:pt x="2571022" y="1240519"/>
                </a:lnTo>
                <a:lnTo>
                  <a:pt x="2572612" y="1249721"/>
                </a:lnTo>
                <a:lnTo>
                  <a:pt x="2574201" y="1259557"/>
                </a:lnTo>
                <a:lnTo>
                  <a:pt x="2575154" y="1269075"/>
                </a:lnTo>
                <a:lnTo>
                  <a:pt x="2665412" y="1277325"/>
                </a:lnTo>
                <a:lnTo>
                  <a:pt x="2650793" y="1433433"/>
                </a:lnTo>
                <a:lnTo>
                  <a:pt x="2561170" y="1425501"/>
                </a:lnTo>
                <a:lnTo>
                  <a:pt x="2558310" y="1434385"/>
                </a:lnTo>
                <a:lnTo>
                  <a:pt x="2555132" y="1443587"/>
                </a:lnTo>
                <a:lnTo>
                  <a:pt x="2552272" y="1452471"/>
                </a:lnTo>
                <a:lnTo>
                  <a:pt x="2548458" y="1461355"/>
                </a:lnTo>
                <a:lnTo>
                  <a:pt x="2544644" y="1470239"/>
                </a:lnTo>
                <a:lnTo>
                  <a:pt x="2540513" y="1479124"/>
                </a:lnTo>
                <a:lnTo>
                  <a:pt x="2536381" y="1488008"/>
                </a:lnTo>
                <a:lnTo>
                  <a:pt x="2531932" y="1496575"/>
                </a:lnTo>
                <a:lnTo>
                  <a:pt x="2527482" y="1505142"/>
                </a:lnTo>
                <a:lnTo>
                  <a:pt x="2522715" y="1513708"/>
                </a:lnTo>
                <a:lnTo>
                  <a:pt x="2517630" y="1521958"/>
                </a:lnTo>
                <a:lnTo>
                  <a:pt x="2512228" y="1530208"/>
                </a:lnTo>
                <a:lnTo>
                  <a:pt x="2506825" y="1538140"/>
                </a:lnTo>
                <a:lnTo>
                  <a:pt x="2501104" y="1546390"/>
                </a:lnTo>
                <a:lnTo>
                  <a:pt x="2495384" y="1554322"/>
                </a:lnTo>
                <a:lnTo>
                  <a:pt x="2489027" y="1561937"/>
                </a:lnTo>
                <a:lnTo>
                  <a:pt x="2546233" y="1631107"/>
                </a:lnTo>
                <a:lnTo>
                  <a:pt x="2425465" y="1731372"/>
                </a:lnTo>
                <a:lnTo>
                  <a:pt x="2367624" y="1662202"/>
                </a:lnTo>
                <a:lnTo>
                  <a:pt x="2359043" y="1666644"/>
                </a:lnTo>
                <a:lnTo>
                  <a:pt x="2350144" y="1671086"/>
                </a:lnTo>
                <a:lnTo>
                  <a:pt x="2341245" y="1675211"/>
                </a:lnTo>
                <a:lnTo>
                  <a:pt x="2332029" y="1679018"/>
                </a:lnTo>
                <a:lnTo>
                  <a:pt x="2323130" y="1682826"/>
                </a:lnTo>
                <a:lnTo>
                  <a:pt x="2313596" y="1685999"/>
                </a:lnTo>
                <a:lnTo>
                  <a:pt x="2304697" y="1689489"/>
                </a:lnTo>
                <a:lnTo>
                  <a:pt x="2295481" y="1692344"/>
                </a:lnTo>
                <a:lnTo>
                  <a:pt x="2286264" y="1694883"/>
                </a:lnTo>
                <a:lnTo>
                  <a:pt x="2277048" y="1697421"/>
                </a:lnTo>
                <a:lnTo>
                  <a:pt x="2267196" y="1699642"/>
                </a:lnTo>
                <a:lnTo>
                  <a:pt x="2257979" y="1701546"/>
                </a:lnTo>
                <a:lnTo>
                  <a:pt x="2248763" y="1703450"/>
                </a:lnTo>
                <a:lnTo>
                  <a:pt x="2238910" y="1705036"/>
                </a:lnTo>
                <a:lnTo>
                  <a:pt x="2229376" y="1706623"/>
                </a:lnTo>
                <a:lnTo>
                  <a:pt x="2220160" y="1707575"/>
                </a:lnTo>
                <a:lnTo>
                  <a:pt x="2211579" y="1797051"/>
                </a:lnTo>
                <a:lnTo>
                  <a:pt x="2054898" y="1782138"/>
                </a:lnTo>
                <a:lnTo>
                  <a:pt x="2063161" y="1692027"/>
                </a:lnTo>
                <a:lnTo>
                  <a:pt x="2054263" y="1689172"/>
                </a:lnTo>
                <a:lnTo>
                  <a:pt x="2045364" y="1685999"/>
                </a:lnTo>
                <a:lnTo>
                  <a:pt x="2035830" y="1682826"/>
                </a:lnTo>
                <a:lnTo>
                  <a:pt x="2027249" y="1679335"/>
                </a:lnTo>
                <a:lnTo>
                  <a:pt x="2018350" y="1675528"/>
                </a:lnTo>
                <a:lnTo>
                  <a:pt x="2009451" y="1671720"/>
                </a:lnTo>
                <a:lnTo>
                  <a:pt x="2000870" y="1667596"/>
                </a:lnTo>
                <a:lnTo>
                  <a:pt x="1992289" y="1663154"/>
                </a:lnTo>
                <a:lnTo>
                  <a:pt x="1984026" y="1658077"/>
                </a:lnTo>
                <a:lnTo>
                  <a:pt x="1975445" y="1653317"/>
                </a:lnTo>
                <a:lnTo>
                  <a:pt x="1967182" y="1648241"/>
                </a:lnTo>
                <a:lnTo>
                  <a:pt x="1958919" y="1642847"/>
                </a:lnTo>
                <a:lnTo>
                  <a:pt x="1950656" y="1637453"/>
                </a:lnTo>
                <a:lnTo>
                  <a:pt x="1943029" y="1631742"/>
                </a:lnTo>
                <a:lnTo>
                  <a:pt x="1935084" y="1626030"/>
                </a:lnTo>
                <a:lnTo>
                  <a:pt x="1927456" y="1620002"/>
                </a:lnTo>
                <a:lnTo>
                  <a:pt x="1857220" y="1678384"/>
                </a:lnTo>
                <a:lnTo>
                  <a:pt x="1756792" y="1556860"/>
                </a:lnTo>
                <a:lnTo>
                  <a:pt x="1827346" y="1498478"/>
                </a:lnTo>
                <a:lnTo>
                  <a:pt x="1822896" y="1489594"/>
                </a:lnTo>
                <a:lnTo>
                  <a:pt x="1818765" y="1481027"/>
                </a:lnTo>
                <a:lnTo>
                  <a:pt x="1814633" y="1472143"/>
                </a:lnTo>
                <a:lnTo>
                  <a:pt x="1810820" y="1463259"/>
                </a:lnTo>
                <a:lnTo>
                  <a:pt x="1807324" y="1454057"/>
                </a:lnTo>
                <a:lnTo>
                  <a:pt x="1803828" y="1445173"/>
                </a:lnTo>
                <a:lnTo>
                  <a:pt x="1800968" y="1436289"/>
                </a:lnTo>
                <a:lnTo>
                  <a:pt x="1797789" y="1426770"/>
                </a:lnTo>
                <a:lnTo>
                  <a:pt x="1795247" y="1417569"/>
                </a:lnTo>
                <a:lnTo>
                  <a:pt x="1792704" y="1408367"/>
                </a:lnTo>
                <a:lnTo>
                  <a:pt x="1790480" y="1399166"/>
                </a:lnTo>
                <a:lnTo>
                  <a:pt x="1788573" y="1389647"/>
                </a:lnTo>
                <a:lnTo>
                  <a:pt x="1786666" y="1380445"/>
                </a:lnTo>
                <a:lnTo>
                  <a:pt x="1785395" y="1371244"/>
                </a:lnTo>
                <a:lnTo>
                  <a:pt x="1783170" y="1352206"/>
                </a:lnTo>
                <a:lnTo>
                  <a:pt x="1690687" y="1343639"/>
                </a:lnTo>
                <a:lnTo>
                  <a:pt x="1705624" y="1186897"/>
                </a:lnTo>
                <a:lnTo>
                  <a:pt x="1798425" y="1195781"/>
                </a:lnTo>
                <a:lnTo>
                  <a:pt x="1801285" y="1186897"/>
                </a:lnTo>
                <a:lnTo>
                  <a:pt x="1804146" y="1178012"/>
                </a:lnTo>
                <a:lnTo>
                  <a:pt x="1807642" y="1169128"/>
                </a:lnTo>
                <a:lnTo>
                  <a:pt x="1810820" y="1160244"/>
                </a:lnTo>
                <a:lnTo>
                  <a:pt x="1814633" y="1151677"/>
                </a:lnTo>
                <a:lnTo>
                  <a:pt x="1818765" y="1142793"/>
                </a:lnTo>
                <a:lnTo>
                  <a:pt x="1822896" y="1134226"/>
                </a:lnTo>
                <a:lnTo>
                  <a:pt x="1827346" y="1125659"/>
                </a:lnTo>
                <a:lnTo>
                  <a:pt x="1831795" y="1117727"/>
                </a:lnTo>
                <a:lnTo>
                  <a:pt x="1836562" y="1109160"/>
                </a:lnTo>
                <a:lnTo>
                  <a:pt x="1841329" y="1100910"/>
                </a:lnTo>
                <a:lnTo>
                  <a:pt x="1846732" y="1092661"/>
                </a:lnTo>
                <a:lnTo>
                  <a:pt x="1852135" y="1085045"/>
                </a:lnTo>
                <a:lnTo>
                  <a:pt x="1857856" y="1077113"/>
                </a:lnTo>
                <a:lnTo>
                  <a:pt x="1863894" y="1069181"/>
                </a:lnTo>
                <a:lnTo>
                  <a:pt x="1869615" y="1061566"/>
                </a:lnTo>
                <a:lnTo>
                  <a:pt x="1810184" y="989858"/>
                </a:lnTo>
                <a:lnTo>
                  <a:pt x="1931588" y="889593"/>
                </a:lnTo>
                <a:lnTo>
                  <a:pt x="1990700" y="961301"/>
                </a:lnTo>
                <a:lnTo>
                  <a:pt x="1999599" y="956859"/>
                </a:lnTo>
                <a:lnTo>
                  <a:pt x="2008180" y="952734"/>
                </a:lnTo>
                <a:lnTo>
                  <a:pt x="2017079" y="948609"/>
                </a:lnTo>
                <a:lnTo>
                  <a:pt x="2025977" y="944485"/>
                </a:lnTo>
                <a:lnTo>
                  <a:pt x="2034876" y="941312"/>
                </a:lnTo>
                <a:lnTo>
                  <a:pt x="2043775" y="937504"/>
                </a:lnTo>
                <a:lnTo>
                  <a:pt x="2052673" y="934649"/>
                </a:lnTo>
                <a:lnTo>
                  <a:pt x="2061890" y="931476"/>
                </a:lnTo>
                <a:lnTo>
                  <a:pt x="2071424" y="928937"/>
                </a:lnTo>
                <a:lnTo>
                  <a:pt x="2080641" y="926399"/>
                </a:lnTo>
                <a:lnTo>
                  <a:pt x="2089539" y="924178"/>
                </a:lnTo>
                <a:lnTo>
                  <a:pt x="2099074" y="922274"/>
                </a:lnTo>
                <a:lnTo>
                  <a:pt x="2108608" y="920370"/>
                </a:lnTo>
                <a:lnTo>
                  <a:pt x="2117825" y="918784"/>
                </a:lnTo>
                <a:lnTo>
                  <a:pt x="2127041" y="917515"/>
                </a:lnTo>
                <a:lnTo>
                  <a:pt x="2136258" y="916246"/>
                </a:lnTo>
                <a:lnTo>
                  <a:pt x="2144839" y="823913"/>
                </a:lnTo>
                <a:close/>
                <a:moveTo>
                  <a:pt x="1509345" y="590550"/>
                </a:moveTo>
                <a:lnTo>
                  <a:pt x="1518239" y="590550"/>
                </a:lnTo>
                <a:lnTo>
                  <a:pt x="1526817" y="591817"/>
                </a:lnTo>
                <a:lnTo>
                  <a:pt x="1535394" y="593400"/>
                </a:lnTo>
                <a:lnTo>
                  <a:pt x="1543971" y="596250"/>
                </a:lnTo>
                <a:lnTo>
                  <a:pt x="1551912" y="599417"/>
                </a:lnTo>
                <a:lnTo>
                  <a:pt x="1559854" y="603534"/>
                </a:lnTo>
                <a:lnTo>
                  <a:pt x="1566843" y="608601"/>
                </a:lnTo>
                <a:lnTo>
                  <a:pt x="1570655" y="611452"/>
                </a:lnTo>
                <a:lnTo>
                  <a:pt x="1574149" y="614302"/>
                </a:lnTo>
                <a:lnTo>
                  <a:pt x="1577326" y="617469"/>
                </a:lnTo>
                <a:lnTo>
                  <a:pt x="1580185" y="620953"/>
                </a:lnTo>
                <a:lnTo>
                  <a:pt x="1583362" y="624753"/>
                </a:lnTo>
                <a:lnTo>
                  <a:pt x="1586221" y="628237"/>
                </a:lnTo>
                <a:lnTo>
                  <a:pt x="1588762" y="632037"/>
                </a:lnTo>
                <a:lnTo>
                  <a:pt x="1591621" y="636154"/>
                </a:lnTo>
                <a:lnTo>
                  <a:pt x="1593845" y="640271"/>
                </a:lnTo>
                <a:lnTo>
                  <a:pt x="1595433" y="644388"/>
                </a:lnTo>
                <a:lnTo>
                  <a:pt x="1597339" y="648505"/>
                </a:lnTo>
                <a:lnTo>
                  <a:pt x="1598927" y="652305"/>
                </a:lnTo>
                <a:lnTo>
                  <a:pt x="1601151" y="660856"/>
                </a:lnTo>
                <a:lnTo>
                  <a:pt x="1603057" y="669724"/>
                </a:lnTo>
                <a:lnTo>
                  <a:pt x="1603375" y="678274"/>
                </a:lnTo>
                <a:lnTo>
                  <a:pt x="1603375" y="687142"/>
                </a:lnTo>
                <a:lnTo>
                  <a:pt x="1602104" y="696326"/>
                </a:lnTo>
                <a:lnTo>
                  <a:pt x="1600516" y="704560"/>
                </a:lnTo>
                <a:lnTo>
                  <a:pt x="1597657" y="712794"/>
                </a:lnTo>
                <a:lnTo>
                  <a:pt x="1594480" y="721028"/>
                </a:lnTo>
                <a:lnTo>
                  <a:pt x="1590350" y="728629"/>
                </a:lnTo>
                <a:lnTo>
                  <a:pt x="1585268" y="736229"/>
                </a:lnTo>
                <a:lnTo>
                  <a:pt x="1582409" y="739396"/>
                </a:lnTo>
                <a:lnTo>
                  <a:pt x="1579550" y="742880"/>
                </a:lnTo>
                <a:lnTo>
                  <a:pt x="1576373" y="746047"/>
                </a:lnTo>
                <a:lnTo>
                  <a:pt x="1572879" y="749531"/>
                </a:lnTo>
                <a:lnTo>
                  <a:pt x="1569384" y="752381"/>
                </a:lnTo>
                <a:lnTo>
                  <a:pt x="1565572" y="755231"/>
                </a:lnTo>
                <a:lnTo>
                  <a:pt x="1297460" y="948099"/>
                </a:lnTo>
                <a:lnTo>
                  <a:pt x="1293012" y="951266"/>
                </a:lnTo>
                <a:lnTo>
                  <a:pt x="1288247" y="953799"/>
                </a:lnTo>
                <a:lnTo>
                  <a:pt x="1283164" y="956333"/>
                </a:lnTo>
                <a:lnTo>
                  <a:pt x="1278399" y="958550"/>
                </a:lnTo>
                <a:lnTo>
                  <a:pt x="1273634" y="960450"/>
                </a:lnTo>
                <a:lnTo>
                  <a:pt x="1268869" y="962033"/>
                </a:lnTo>
                <a:lnTo>
                  <a:pt x="1263469" y="962983"/>
                </a:lnTo>
                <a:lnTo>
                  <a:pt x="1258386" y="964250"/>
                </a:lnTo>
                <a:lnTo>
                  <a:pt x="1253304" y="964884"/>
                </a:lnTo>
                <a:lnTo>
                  <a:pt x="1247903" y="965200"/>
                </a:lnTo>
                <a:lnTo>
                  <a:pt x="1242820" y="965200"/>
                </a:lnTo>
                <a:lnTo>
                  <a:pt x="1237102" y="964884"/>
                </a:lnTo>
                <a:lnTo>
                  <a:pt x="1232020" y="964567"/>
                </a:lnTo>
                <a:lnTo>
                  <a:pt x="1226937" y="963617"/>
                </a:lnTo>
                <a:lnTo>
                  <a:pt x="1221537" y="962667"/>
                </a:lnTo>
                <a:lnTo>
                  <a:pt x="1216454" y="961083"/>
                </a:lnTo>
                <a:lnTo>
                  <a:pt x="1006475" y="894894"/>
                </a:lnTo>
                <a:lnTo>
                  <a:pt x="1009652" y="885393"/>
                </a:lnTo>
                <a:lnTo>
                  <a:pt x="1013464" y="875259"/>
                </a:lnTo>
                <a:lnTo>
                  <a:pt x="1017911" y="862591"/>
                </a:lnTo>
                <a:lnTo>
                  <a:pt x="1022676" y="847706"/>
                </a:lnTo>
                <a:lnTo>
                  <a:pt x="1027123" y="832188"/>
                </a:lnTo>
                <a:lnTo>
                  <a:pt x="1029029" y="824271"/>
                </a:lnTo>
                <a:lnTo>
                  <a:pt x="1030935" y="816353"/>
                </a:lnTo>
                <a:lnTo>
                  <a:pt x="1031888" y="808753"/>
                </a:lnTo>
                <a:lnTo>
                  <a:pt x="1033159" y="801469"/>
                </a:lnTo>
                <a:lnTo>
                  <a:pt x="1033794" y="793868"/>
                </a:lnTo>
                <a:lnTo>
                  <a:pt x="1033794" y="786584"/>
                </a:lnTo>
                <a:lnTo>
                  <a:pt x="1033794" y="778666"/>
                </a:lnTo>
                <a:lnTo>
                  <a:pt x="1033477" y="770749"/>
                </a:lnTo>
                <a:lnTo>
                  <a:pt x="1032841" y="762832"/>
                </a:lnTo>
                <a:lnTo>
                  <a:pt x="1031888" y="755548"/>
                </a:lnTo>
                <a:lnTo>
                  <a:pt x="1029665" y="740980"/>
                </a:lnTo>
                <a:lnTo>
                  <a:pt x="1027441" y="727995"/>
                </a:lnTo>
                <a:lnTo>
                  <a:pt x="1025217" y="718178"/>
                </a:lnTo>
                <a:lnTo>
                  <a:pt x="1022994" y="708994"/>
                </a:lnTo>
                <a:lnTo>
                  <a:pt x="1227572" y="773599"/>
                </a:lnTo>
                <a:lnTo>
                  <a:pt x="1458835" y="607651"/>
                </a:lnTo>
                <a:lnTo>
                  <a:pt x="1462965" y="605118"/>
                </a:lnTo>
                <a:lnTo>
                  <a:pt x="1467095" y="602268"/>
                </a:lnTo>
                <a:lnTo>
                  <a:pt x="1470589" y="600051"/>
                </a:lnTo>
                <a:lnTo>
                  <a:pt x="1474719" y="598467"/>
                </a:lnTo>
                <a:lnTo>
                  <a:pt x="1479166" y="596567"/>
                </a:lnTo>
                <a:lnTo>
                  <a:pt x="1483296" y="594984"/>
                </a:lnTo>
                <a:lnTo>
                  <a:pt x="1491873" y="592767"/>
                </a:lnTo>
                <a:lnTo>
                  <a:pt x="1500768" y="591183"/>
                </a:lnTo>
                <a:lnTo>
                  <a:pt x="1509345" y="590550"/>
                </a:lnTo>
                <a:close/>
                <a:moveTo>
                  <a:pt x="690596" y="539750"/>
                </a:moveTo>
                <a:lnTo>
                  <a:pt x="691548" y="539750"/>
                </a:lnTo>
                <a:lnTo>
                  <a:pt x="693769" y="540067"/>
                </a:lnTo>
                <a:lnTo>
                  <a:pt x="702016" y="540702"/>
                </a:lnTo>
                <a:lnTo>
                  <a:pt x="727394" y="541020"/>
                </a:lnTo>
                <a:lnTo>
                  <a:pt x="757531" y="541655"/>
                </a:lnTo>
                <a:lnTo>
                  <a:pt x="770854" y="541972"/>
                </a:lnTo>
                <a:lnTo>
                  <a:pt x="781640" y="543242"/>
                </a:lnTo>
                <a:lnTo>
                  <a:pt x="781957" y="543242"/>
                </a:lnTo>
                <a:lnTo>
                  <a:pt x="785763" y="546734"/>
                </a:lnTo>
                <a:lnTo>
                  <a:pt x="789887" y="552130"/>
                </a:lnTo>
                <a:lnTo>
                  <a:pt x="794646" y="558479"/>
                </a:lnTo>
                <a:lnTo>
                  <a:pt x="799404" y="566415"/>
                </a:lnTo>
                <a:lnTo>
                  <a:pt x="804797" y="576573"/>
                </a:lnTo>
                <a:lnTo>
                  <a:pt x="809872" y="588001"/>
                </a:lnTo>
                <a:lnTo>
                  <a:pt x="812093" y="594668"/>
                </a:lnTo>
                <a:lnTo>
                  <a:pt x="814631" y="602286"/>
                </a:lnTo>
                <a:lnTo>
                  <a:pt x="817169" y="609905"/>
                </a:lnTo>
                <a:lnTo>
                  <a:pt x="820024" y="618476"/>
                </a:lnTo>
                <a:lnTo>
                  <a:pt x="822244" y="627364"/>
                </a:lnTo>
                <a:lnTo>
                  <a:pt x="824465" y="637205"/>
                </a:lnTo>
                <a:lnTo>
                  <a:pt x="826685" y="647681"/>
                </a:lnTo>
                <a:lnTo>
                  <a:pt x="828906" y="658791"/>
                </a:lnTo>
                <a:lnTo>
                  <a:pt x="830809" y="670537"/>
                </a:lnTo>
                <a:lnTo>
                  <a:pt x="832395" y="683235"/>
                </a:lnTo>
                <a:lnTo>
                  <a:pt x="834299" y="696567"/>
                </a:lnTo>
                <a:lnTo>
                  <a:pt x="835885" y="710535"/>
                </a:lnTo>
                <a:lnTo>
                  <a:pt x="836836" y="725454"/>
                </a:lnTo>
                <a:lnTo>
                  <a:pt x="838105" y="741644"/>
                </a:lnTo>
                <a:lnTo>
                  <a:pt x="839057" y="757834"/>
                </a:lnTo>
                <a:lnTo>
                  <a:pt x="840009" y="775611"/>
                </a:lnTo>
                <a:lnTo>
                  <a:pt x="840326" y="794022"/>
                </a:lnTo>
                <a:lnTo>
                  <a:pt x="840643" y="813069"/>
                </a:lnTo>
                <a:lnTo>
                  <a:pt x="840326" y="833703"/>
                </a:lnTo>
                <a:lnTo>
                  <a:pt x="840326" y="854972"/>
                </a:lnTo>
                <a:lnTo>
                  <a:pt x="844767" y="839735"/>
                </a:lnTo>
                <a:lnTo>
                  <a:pt x="849208" y="824497"/>
                </a:lnTo>
                <a:lnTo>
                  <a:pt x="857456" y="794975"/>
                </a:lnTo>
                <a:lnTo>
                  <a:pt x="864435" y="767992"/>
                </a:lnTo>
                <a:lnTo>
                  <a:pt x="870145" y="742914"/>
                </a:lnTo>
                <a:lnTo>
                  <a:pt x="878710" y="705456"/>
                </a:lnTo>
                <a:lnTo>
                  <a:pt x="881248" y="694028"/>
                </a:lnTo>
                <a:lnTo>
                  <a:pt x="882517" y="688314"/>
                </a:lnTo>
                <a:lnTo>
                  <a:pt x="878076" y="679425"/>
                </a:lnTo>
                <a:lnTo>
                  <a:pt x="874586" y="670854"/>
                </a:lnTo>
                <a:lnTo>
                  <a:pt x="871097" y="663236"/>
                </a:lnTo>
                <a:lnTo>
                  <a:pt x="868559" y="655617"/>
                </a:lnTo>
                <a:lnTo>
                  <a:pt x="864752" y="644506"/>
                </a:lnTo>
                <a:lnTo>
                  <a:pt x="863801" y="640380"/>
                </a:lnTo>
                <a:lnTo>
                  <a:pt x="867290" y="637205"/>
                </a:lnTo>
                <a:lnTo>
                  <a:pt x="876489" y="629269"/>
                </a:lnTo>
                <a:lnTo>
                  <a:pt x="881882" y="624507"/>
                </a:lnTo>
                <a:lnTo>
                  <a:pt x="888227" y="619746"/>
                </a:lnTo>
                <a:lnTo>
                  <a:pt x="894571" y="615619"/>
                </a:lnTo>
                <a:lnTo>
                  <a:pt x="900598" y="611810"/>
                </a:lnTo>
                <a:lnTo>
                  <a:pt x="921535" y="619746"/>
                </a:lnTo>
                <a:lnTo>
                  <a:pt x="939300" y="659426"/>
                </a:lnTo>
                <a:lnTo>
                  <a:pt x="934224" y="671172"/>
                </a:lnTo>
                <a:lnTo>
                  <a:pt x="928514" y="683235"/>
                </a:lnTo>
                <a:lnTo>
                  <a:pt x="922487" y="695932"/>
                </a:lnTo>
                <a:lnTo>
                  <a:pt x="923439" y="707043"/>
                </a:lnTo>
                <a:lnTo>
                  <a:pt x="924073" y="720693"/>
                </a:lnTo>
                <a:lnTo>
                  <a:pt x="924708" y="736248"/>
                </a:lnTo>
                <a:lnTo>
                  <a:pt x="924073" y="753390"/>
                </a:lnTo>
                <a:lnTo>
                  <a:pt x="923439" y="790213"/>
                </a:lnTo>
                <a:lnTo>
                  <a:pt x="921852" y="827354"/>
                </a:lnTo>
                <a:lnTo>
                  <a:pt x="920266" y="862273"/>
                </a:lnTo>
                <a:lnTo>
                  <a:pt x="918680" y="891161"/>
                </a:lnTo>
                <a:lnTo>
                  <a:pt x="916777" y="918461"/>
                </a:lnTo>
                <a:lnTo>
                  <a:pt x="918680" y="913382"/>
                </a:lnTo>
                <a:lnTo>
                  <a:pt x="923756" y="899097"/>
                </a:lnTo>
                <a:lnTo>
                  <a:pt x="927245" y="888621"/>
                </a:lnTo>
                <a:lnTo>
                  <a:pt x="931369" y="876241"/>
                </a:lnTo>
                <a:lnTo>
                  <a:pt x="935493" y="862273"/>
                </a:lnTo>
                <a:lnTo>
                  <a:pt x="939934" y="846401"/>
                </a:lnTo>
                <a:lnTo>
                  <a:pt x="943741" y="828307"/>
                </a:lnTo>
                <a:lnTo>
                  <a:pt x="947865" y="809260"/>
                </a:lnTo>
                <a:lnTo>
                  <a:pt x="951672" y="788626"/>
                </a:lnTo>
                <a:lnTo>
                  <a:pt x="955161" y="766722"/>
                </a:lnTo>
                <a:lnTo>
                  <a:pt x="957699" y="743866"/>
                </a:lnTo>
                <a:lnTo>
                  <a:pt x="958650" y="731486"/>
                </a:lnTo>
                <a:lnTo>
                  <a:pt x="959919" y="719106"/>
                </a:lnTo>
                <a:lnTo>
                  <a:pt x="960554" y="707043"/>
                </a:lnTo>
                <a:lnTo>
                  <a:pt x="960871" y="694345"/>
                </a:lnTo>
                <a:lnTo>
                  <a:pt x="961188" y="681330"/>
                </a:lnTo>
                <a:lnTo>
                  <a:pt x="961188" y="668315"/>
                </a:lnTo>
                <a:lnTo>
                  <a:pt x="969119" y="649268"/>
                </a:lnTo>
                <a:lnTo>
                  <a:pt x="970705" y="651173"/>
                </a:lnTo>
                <a:lnTo>
                  <a:pt x="973877" y="656887"/>
                </a:lnTo>
                <a:lnTo>
                  <a:pt x="976098" y="661331"/>
                </a:lnTo>
                <a:lnTo>
                  <a:pt x="978636" y="666727"/>
                </a:lnTo>
                <a:lnTo>
                  <a:pt x="981808" y="673076"/>
                </a:lnTo>
                <a:lnTo>
                  <a:pt x="984663" y="681012"/>
                </a:lnTo>
                <a:lnTo>
                  <a:pt x="988152" y="690218"/>
                </a:lnTo>
                <a:lnTo>
                  <a:pt x="991007" y="700377"/>
                </a:lnTo>
                <a:lnTo>
                  <a:pt x="993862" y="712122"/>
                </a:lnTo>
                <a:lnTo>
                  <a:pt x="997035" y="724820"/>
                </a:lnTo>
                <a:lnTo>
                  <a:pt x="999572" y="739422"/>
                </a:lnTo>
                <a:lnTo>
                  <a:pt x="1002110" y="754977"/>
                </a:lnTo>
                <a:lnTo>
                  <a:pt x="1004013" y="772436"/>
                </a:lnTo>
                <a:lnTo>
                  <a:pt x="1005600" y="790848"/>
                </a:lnTo>
                <a:lnTo>
                  <a:pt x="1005282" y="796244"/>
                </a:lnTo>
                <a:lnTo>
                  <a:pt x="1004331" y="801958"/>
                </a:lnTo>
                <a:lnTo>
                  <a:pt x="1003062" y="809260"/>
                </a:lnTo>
                <a:lnTo>
                  <a:pt x="1000841" y="817196"/>
                </a:lnTo>
                <a:lnTo>
                  <a:pt x="997669" y="826085"/>
                </a:lnTo>
                <a:lnTo>
                  <a:pt x="994497" y="836243"/>
                </a:lnTo>
                <a:lnTo>
                  <a:pt x="985932" y="858781"/>
                </a:lnTo>
                <a:lnTo>
                  <a:pt x="964043" y="914969"/>
                </a:lnTo>
                <a:lnTo>
                  <a:pt x="951037" y="948301"/>
                </a:lnTo>
                <a:lnTo>
                  <a:pt x="937079" y="985442"/>
                </a:lnTo>
                <a:lnTo>
                  <a:pt x="922804" y="1025757"/>
                </a:lnTo>
                <a:lnTo>
                  <a:pt x="915825" y="1047026"/>
                </a:lnTo>
                <a:lnTo>
                  <a:pt x="908212" y="1068929"/>
                </a:lnTo>
                <a:lnTo>
                  <a:pt x="901233" y="1091785"/>
                </a:lnTo>
                <a:lnTo>
                  <a:pt x="894254" y="1115594"/>
                </a:lnTo>
                <a:lnTo>
                  <a:pt x="886958" y="1139719"/>
                </a:lnTo>
                <a:lnTo>
                  <a:pt x="880296" y="1165115"/>
                </a:lnTo>
                <a:lnTo>
                  <a:pt x="873634" y="1190510"/>
                </a:lnTo>
                <a:lnTo>
                  <a:pt x="867290" y="1217493"/>
                </a:lnTo>
                <a:lnTo>
                  <a:pt x="861580" y="1244476"/>
                </a:lnTo>
                <a:lnTo>
                  <a:pt x="855553" y="1272728"/>
                </a:lnTo>
                <a:lnTo>
                  <a:pt x="850477" y="1301298"/>
                </a:lnTo>
                <a:lnTo>
                  <a:pt x="845402" y="1330821"/>
                </a:lnTo>
                <a:lnTo>
                  <a:pt x="840960" y="1360343"/>
                </a:lnTo>
                <a:lnTo>
                  <a:pt x="836836" y="1391135"/>
                </a:lnTo>
                <a:lnTo>
                  <a:pt x="874586" y="1434307"/>
                </a:lnTo>
                <a:lnTo>
                  <a:pt x="949768" y="1522239"/>
                </a:lnTo>
                <a:lnTo>
                  <a:pt x="990373" y="1569856"/>
                </a:lnTo>
                <a:lnTo>
                  <a:pt x="1026219" y="1613028"/>
                </a:lnTo>
                <a:lnTo>
                  <a:pt x="1041129" y="1631122"/>
                </a:lnTo>
                <a:lnTo>
                  <a:pt x="1053500" y="1646042"/>
                </a:lnTo>
                <a:lnTo>
                  <a:pt x="1062065" y="1657470"/>
                </a:lnTo>
                <a:lnTo>
                  <a:pt x="1066824" y="1664137"/>
                </a:lnTo>
                <a:lnTo>
                  <a:pt x="1071582" y="1671755"/>
                </a:lnTo>
                <a:lnTo>
                  <a:pt x="1077292" y="1680326"/>
                </a:lnTo>
                <a:lnTo>
                  <a:pt x="1080147" y="1685088"/>
                </a:lnTo>
                <a:lnTo>
                  <a:pt x="1083002" y="1689850"/>
                </a:lnTo>
                <a:lnTo>
                  <a:pt x="1085540" y="1695564"/>
                </a:lnTo>
                <a:lnTo>
                  <a:pt x="1088395" y="1701913"/>
                </a:lnTo>
                <a:lnTo>
                  <a:pt x="1090616" y="1708579"/>
                </a:lnTo>
                <a:lnTo>
                  <a:pt x="1091884" y="1715880"/>
                </a:lnTo>
                <a:lnTo>
                  <a:pt x="1093471" y="1724134"/>
                </a:lnTo>
                <a:lnTo>
                  <a:pt x="1093788" y="1733022"/>
                </a:lnTo>
                <a:lnTo>
                  <a:pt x="1093788" y="1742545"/>
                </a:lnTo>
                <a:lnTo>
                  <a:pt x="1092836" y="1753021"/>
                </a:lnTo>
                <a:lnTo>
                  <a:pt x="1090933" y="1765084"/>
                </a:lnTo>
                <a:lnTo>
                  <a:pt x="1087761" y="1777147"/>
                </a:lnTo>
                <a:lnTo>
                  <a:pt x="1086809" y="1785083"/>
                </a:lnTo>
                <a:lnTo>
                  <a:pt x="1084271" y="1801272"/>
                </a:lnTo>
                <a:lnTo>
                  <a:pt x="1076340" y="1854920"/>
                </a:lnTo>
                <a:lnTo>
                  <a:pt x="1054452" y="2009516"/>
                </a:lnTo>
                <a:lnTo>
                  <a:pt x="1023681" y="2230139"/>
                </a:lnTo>
                <a:lnTo>
                  <a:pt x="1022730" y="2236488"/>
                </a:lnTo>
                <a:lnTo>
                  <a:pt x="1021461" y="2242520"/>
                </a:lnTo>
                <a:lnTo>
                  <a:pt x="1019875" y="2248551"/>
                </a:lnTo>
                <a:lnTo>
                  <a:pt x="1018289" y="2254582"/>
                </a:lnTo>
                <a:lnTo>
                  <a:pt x="1015751" y="2259979"/>
                </a:lnTo>
                <a:lnTo>
                  <a:pt x="1013530" y="2265693"/>
                </a:lnTo>
                <a:lnTo>
                  <a:pt x="1011310" y="2271407"/>
                </a:lnTo>
                <a:lnTo>
                  <a:pt x="1008455" y="2276486"/>
                </a:lnTo>
                <a:lnTo>
                  <a:pt x="1005917" y="2281248"/>
                </a:lnTo>
                <a:lnTo>
                  <a:pt x="1002427" y="2286009"/>
                </a:lnTo>
                <a:lnTo>
                  <a:pt x="999255" y="2291088"/>
                </a:lnTo>
                <a:lnTo>
                  <a:pt x="995766" y="2295533"/>
                </a:lnTo>
                <a:lnTo>
                  <a:pt x="992276" y="2299659"/>
                </a:lnTo>
                <a:lnTo>
                  <a:pt x="988470" y="2303469"/>
                </a:lnTo>
                <a:lnTo>
                  <a:pt x="984346" y="2307278"/>
                </a:lnTo>
                <a:lnTo>
                  <a:pt x="980222" y="2311087"/>
                </a:lnTo>
                <a:lnTo>
                  <a:pt x="975781" y="2314262"/>
                </a:lnTo>
                <a:lnTo>
                  <a:pt x="971339" y="2317436"/>
                </a:lnTo>
                <a:lnTo>
                  <a:pt x="966581" y="2320293"/>
                </a:lnTo>
                <a:lnTo>
                  <a:pt x="961823" y="2322833"/>
                </a:lnTo>
                <a:lnTo>
                  <a:pt x="956747" y="2325372"/>
                </a:lnTo>
                <a:lnTo>
                  <a:pt x="951989" y="2327277"/>
                </a:lnTo>
                <a:lnTo>
                  <a:pt x="946913" y="2329182"/>
                </a:lnTo>
                <a:lnTo>
                  <a:pt x="941203" y="2331086"/>
                </a:lnTo>
                <a:lnTo>
                  <a:pt x="936128" y="2332674"/>
                </a:lnTo>
                <a:lnTo>
                  <a:pt x="930418" y="2333309"/>
                </a:lnTo>
                <a:lnTo>
                  <a:pt x="925025" y="2334578"/>
                </a:lnTo>
                <a:lnTo>
                  <a:pt x="919315" y="2334896"/>
                </a:lnTo>
                <a:lnTo>
                  <a:pt x="913605" y="2335213"/>
                </a:lnTo>
                <a:lnTo>
                  <a:pt x="907577" y="2335213"/>
                </a:lnTo>
                <a:lnTo>
                  <a:pt x="901550" y="2334896"/>
                </a:lnTo>
                <a:lnTo>
                  <a:pt x="895523" y="2333943"/>
                </a:lnTo>
                <a:lnTo>
                  <a:pt x="889813" y="2333309"/>
                </a:lnTo>
                <a:lnTo>
                  <a:pt x="883786" y="2332356"/>
                </a:lnTo>
                <a:lnTo>
                  <a:pt x="878076" y="2330769"/>
                </a:lnTo>
                <a:lnTo>
                  <a:pt x="872683" y="2328864"/>
                </a:lnTo>
                <a:lnTo>
                  <a:pt x="867290" y="2326642"/>
                </a:lnTo>
                <a:lnTo>
                  <a:pt x="862214" y="2324420"/>
                </a:lnTo>
                <a:lnTo>
                  <a:pt x="857456" y="2321881"/>
                </a:lnTo>
                <a:lnTo>
                  <a:pt x="852698" y="2319341"/>
                </a:lnTo>
                <a:lnTo>
                  <a:pt x="848257" y="2316167"/>
                </a:lnTo>
                <a:lnTo>
                  <a:pt x="843815" y="2312992"/>
                </a:lnTo>
                <a:lnTo>
                  <a:pt x="839692" y="2309183"/>
                </a:lnTo>
                <a:lnTo>
                  <a:pt x="835568" y="2305373"/>
                </a:lnTo>
                <a:lnTo>
                  <a:pt x="831761" y="2301882"/>
                </a:lnTo>
                <a:lnTo>
                  <a:pt x="827954" y="2297755"/>
                </a:lnTo>
                <a:lnTo>
                  <a:pt x="824782" y="2293311"/>
                </a:lnTo>
                <a:lnTo>
                  <a:pt x="821293" y="2288866"/>
                </a:lnTo>
                <a:lnTo>
                  <a:pt x="818755" y="2283787"/>
                </a:lnTo>
                <a:lnTo>
                  <a:pt x="815900" y="2279026"/>
                </a:lnTo>
                <a:lnTo>
                  <a:pt x="813362" y="2274264"/>
                </a:lnTo>
                <a:lnTo>
                  <a:pt x="811141" y="2269185"/>
                </a:lnTo>
                <a:lnTo>
                  <a:pt x="809238" y="2263471"/>
                </a:lnTo>
                <a:lnTo>
                  <a:pt x="807335" y="2258392"/>
                </a:lnTo>
                <a:lnTo>
                  <a:pt x="805749" y="2252678"/>
                </a:lnTo>
                <a:lnTo>
                  <a:pt x="804162" y="2246646"/>
                </a:lnTo>
                <a:lnTo>
                  <a:pt x="803211" y="2241250"/>
                </a:lnTo>
                <a:lnTo>
                  <a:pt x="802576" y="2234901"/>
                </a:lnTo>
                <a:lnTo>
                  <a:pt x="801942" y="2228869"/>
                </a:lnTo>
                <a:lnTo>
                  <a:pt x="801625" y="2222838"/>
                </a:lnTo>
                <a:lnTo>
                  <a:pt x="801625" y="2216807"/>
                </a:lnTo>
                <a:lnTo>
                  <a:pt x="801942" y="2210458"/>
                </a:lnTo>
                <a:lnTo>
                  <a:pt x="802576" y="2204109"/>
                </a:lnTo>
                <a:lnTo>
                  <a:pt x="803211" y="2197443"/>
                </a:lnTo>
                <a:lnTo>
                  <a:pt x="833981" y="1990152"/>
                </a:lnTo>
                <a:lnTo>
                  <a:pt x="855235" y="1846032"/>
                </a:lnTo>
                <a:lnTo>
                  <a:pt x="861897" y="1797146"/>
                </a:lnTo>
                <a:lnTo>
                  <a:pt x="863801" y="1783178"/>
                </a:lnTo>
                <a:lnTo>
                  <a:pt x="864435" y="1777147"/>
                </a:lnTo>
                <a:lnTo>
                  <a:pt x="861897" y="1774290"/>
                </a:lnTo>
                <a:lnTo>
                  <a:pt x="855553" y="1767623"/>
                </a:lnTo>
                <a:lnTo>
                  <a:pt x="833030" y="1744133"/>
                </a:lnTo>
                <a:lnTo>
                  <a:pt x="763558" y="1673343"/>
                </a:lnTo>
                <a:lnTo>
                  <a:pt x="687424" y="1595886"/>
                </a:lnTo>
                <a:lnTo>
                  <a:pt x="657288" y="1564777"/>
                </a:lnTo>
                <a:lnTo>
                  <a:pt x="637620" y="1543825"/>
                </a:lnTo>
                <a:lnTo>
                  <a:pt x="624931" y="1537159"/>
                </a:lnTo>
                <a:lnTo>
                  <a:pt x="612876" y="1530175"/>
                </a:lnTo>
                <a:lnTo>
                  <a:pt x="600822" y="1523192"/>
                </a:lnTo>
                <a:lnTo>
                  <a:pt x="589719" y="1516208"/>
                </a:lnTo>
                <a:lnTo>
                  <a:pt x="578933" y="1508907"/>
                </a:lnTo>
                <a:lnTo>
                  <a:pt x="569100" y="1501605"/>
                </a:lnTo>
                <a:lnTo>
                  <a:pt x="559266" y="1494622"/>
                </a:lnTo>
                <a:lnTo>
                  <a:pt x="550383" y="1487003"/>
                </a:lnTo>
                <a:lnTo>
                  <a:pt x="541818" y="1480019"/>
                </a:lnTo>
                <a:lnTo>
                  <a:pt x="533570" y="1472718"/>
                </a:lnTo>
                <a:lnTo>
                  <a:pt x="525957" y="1465099"/>
                </a:lnTo>
                <a:lnTo>
                  <a:pt x="518978" y="1458116"/>
                </a:lnTo>
                <a:lnTo>
                  <a:pt x="511682" y="1451132"/>
                </a:lnTo>
                <a:lnTo>
                  <a:pt x="505655" y="1444148"/>
                </a:lnTo>
                <a:lnTo>
                  <a:pt x="499945" y="1436847"/>
                </a:lnTo>
                <a:lnTo>
                  <a:pt x="494235" y="1430181"/>
                </a:lnTo>
                <a:lnTo>
                  <a:pt x="489159" y="1423514"/>
                </a:lnTo>
                <a:lnTo>
                  <a:pt x="484718" y="1416848"/>
                </a:lnTo>
                <a:lnTo>
                  <a:pt x="480277" y="1410499"/>
                </a:lnTo>
                <a:lnTo>
                  <a:pt x="476470" y="1404150"/>
                </a:lnTo>
                <a:lnTo>
                  <a:pt x="473298" y="1397801"/>
                </a:lnTo>
                <a:lnTo>
                  <a:pt x="469808" y="1392405"/>
                </a:lnTo>
                <a:lnTo>
                  <a:pt x="464733" y="1381294"/>
                </a:lnTo>
                <a:lnTo>
                  <a:pt x="460926" y="1371453"/>
                </a:lnTo>
                <a:lnTo>
                  <a:pt x="458706" y="1362565"/>
                </a:lnTo>
                <a:lnTo>
                  <a:pt x="457754" y="1359073"/>
                </a:lnTo>
                <a:lnTo>
                  <a:pt x="457119" y="1355264"/>
                </a:lnTo>
                <a:lnTo>
                  <a:pt x="457119" y="1352089"/>
                </a:lnTo>
                <a:lnTo>
                  <a:pt x="457119" y="1349550"/>
                </a:lnTo>
                <a:lnTo>
                  <a:pt x="456802" y="1347010"/>
                </a:lnTo>
                <a:lnTo>
                  <a:pt x="456168" y="1344788"/>
                </a:lnTo>
                <a:lnTo>
                  <a:pt x="454264" y="1342566"/>
                </a:lnTo>
                <a:lnTo>
                  <a:pt x="452361" y="1340344"/>
                </a:lnTo>
                <a:lnTo>
                  <a:pt x="449823" y="1338439"/>
                </a:lnTo>
                <a:lnTo>
                  <a:pt x="446968" y="1336217"/>
                </a:lnTo>
                <a:lnTo>
                  <a:pt x="440624" y="1332408"/>
                </a:lnTo>
                <a:lnTo>
                  <a:pt x="434279" y="1328598"/>
                </a:lnTo>
                <a:lnTo>
                  <a:pt x="431107" y="1326376"/>
                </a:lnTo>
                <a:lnTo>
                  <a:pt x="428887" y="1324472"/>
                </a:lnTo>
                <a:lnTo>
                  <a:pt x="426666" y="1322250"/>
                </a:lnTo>
                <a:lnTo>
                  <a:pt x="425397" y="1319393"/>
                </a:lnTo>
                <a:lnTo>
                  <a:pt x="424128" y="1317170"/>
                </a:lnTo>
                <a:lnTo>
                  <a:pt x="424128" y="1314631"/>
                </a:lnTo>
                <a:lnTo>
                  <a:pt x="425714" y="1302568"/>
                </a:lnTo>
                <a:lnTo>
                  <a:pt x="427618" y="1289553"/>
                </a:lnTo>
                <a:lnTo>
                  <a:pt x="429521" y="1275268"/>
                </a:lnTo>
                <a:lnTo>
                  <a:pt x="432059" y="1260983"/>
                </a:lnTo>
                <a:lnTo>
                  <a:pt x="438086" y="1229873"/>
                </a:lnTo>
                <a:lnTo>
                  <a:pt x="445382" y="1196542"/>
                </a:lnTo>
                <a:lnTo>
                  <a:pt x="453313" y="1161623"/>
                </a:lnTo>
                <a:lnTo>
                  <a:pt x="462195" y="1125117"/>
                </a:lnTo>
                <a:lnTo>
                  <a:pt x="471712" y="1087658"/>
                </a:lnTo>
                <a:lnTo>
                  <a:pt x="481229" y="1049883"/>
                </a:lnTo>
                <a:lnTo>
                  <a:pt x="501531" y="974014"/>
                </a:lnTo>
                <a:lnTo>
                  <a:pt x="521199" y="901001"/>
                </a:lnTo>
                <a:lnTo>
                  <a:pt x="538963" y="833386"/>
                </a:lnTo>
                <a:lnTo>
                  <a:pt x="546577" y="803228"/>
                </a:lnTo>
                <a:lnTo>
                  <a:pt x="553238" y="775293"/>
                </a:lnTo>
                <a:lnTo>
                  <a:pt x="622710" y="754659"/>
                </a:lnTo>
                <a:lnTo>
                  <a:pt x="591305" y="753072"/>
                </a:lnTo>
                <a:lnTo>
                  <a:pt x="520881" y="750215"/>
                </a:lnTo>
                <a:lnTo>
                  <a:pt x="482497" y="748628"/>
                </a:lnTo>
                <a:lnTo>
                  <a:pt x="448554" y="747358"/>
                </a:lnTo>
                <a:lnTo>
                  <a:pt x="423494" y="747041"/>
                </a:lnTo>
                <a:lnTo>
                  <a:pt x="415563" y="747358"/>
                </a:lnTo>
                <a:lnTo>
                  <a:pt x="411439" y="747993"/>
                </a:lnTo>
                <a:lnTo>
                  <a:pt x="409853" y="748628"/>
                </a:lnTo>
                <a:lnTo>
                  <a:pt x="406364" y="750850"/>
                </a:lnTo>
                <a:lnTo>
                  <a:pt x="396847" y="757516"/>
                </a:lnTo>
                <a:lnTo>
                  <a:pt x="382889" y="767992"/>
                </a:lnTo>
                <a:lnTo>
                  <a:pt x="366393" y="781007"/>
                </a:lnTo>
                <a:lnTo>
                  <a:pt x="325472" y="812752"/>
                </a:lnTo>
                <a:lnTo>
                  <a:pt x="279791" y="849258"/>
                </a:lnTo>
                <a:lnTo>
                  <a:pt x="195093" y="917826"/>
                </a:lnTo>
                <a:lnTo>
                  <a:pt x="154805" y="951158"/>
                </a:lnTo>
                <a:lnTo>
                  <a:pt x="154488" y="951475"/>
                </a:lnTo>
                <a:lnTo>
                  <a:pt x="150681" y="954332"/>
                </a:lnTo>
                <a:lnTo>
                  <a:pt x="146875" y="957506"/>
                </a:lnTo>
                <a:lnTo>
                  <a:pt x="143068" y="960046"/>
                </a:lnTo>
                <a:lnTo>
                  <a:pt x="139261" y="962586"/>
                </a:lnTo>
                <a:lnTo>
                  <a:pt x="135454" y="964808"/>
                </a:lnTo>
                <a:lnTo>
                  <a:pt x="131013" y="966712"/>
                </a:lnTo>
                <a:lnTo>
                  <a:pt x="126889" y="968617"/>
                </a:lnTo>
                <a:lnTo>
                  <a:pt x="122766" y="969887"/>
                </a:lnTo>
                <a:lnTo>
                  <a:pt x="113883" y="972426"/>
                </a:lnTo>
                <a:lnTo>
                  <a:pt x="105318" y="974014"/>
                </a:lnTo>
                <a:lnTo>
                  <a:pt x="96436" y="975283"/>
                </a:lnTo>
                <a:lnTo>
                  <a:pt x="87554" y="974966"/>
                </a:lnTo>
                <a:lnTo>
                  <a:pt x="78671" y="974014"/>
                </a:lnTo>
                <a:lnTo>
                  <a:pt x="70106" y="972109"/>
                </a:lnTo>
                <a:lnTo>
                  <a:pt x="61541" y="969569"/>
                </a:lnTo>
                <a:lnTo>
                  <a:pt x="52976" y="966395"/>
                </a:lnTo>
                <a:lnTo>
                  <a:pt x="48852" y="964490"/>
                </a:lnTo>
                <a:lnTo>
                  <a:pt x="45363" y="962268"/>
                </a:lnTo>
                <a:lnTo>
                  <a:pt x="41239" y="959729"/>
                </a:lnTo>
                <a:lnTo>
                  <a:pt x="37432" y="956872"/>
                </a:lnTo>
                <a:lnTo>
                  <a:pt x="33626" y="954015"/>
                </a:lnTo>
                <a:lnTo>
                  <a:pt x="30453" y="951158"/>
                </a:lnTo>
                <a:lnTo>
                  <a:pt x="26647" y="947666"/>
                </a:lnTo>
                <a:lnTo>
                  <a:pt x="23792" y="944491"/>
                </a:lnTo>
                <a:lnTo>
                  <a:pt x="20302" y="940682"/>
                </a:lnTo>
                <a:lnTo>
                  <a:pt x="17764" y="936873"/>
                </a:lnTo>
                <a:lnTo>
                  <a:pt x="14909" y="933063"/>
                </a:lnTo>
                <a:lnTo>
                  <a:pt x="12689" y="929254"/>
                </a:lnTo>
                <a:lnTo>
                  <a:pt x="10468" y="925127"/>
                </a:lnTo>
                <a:lnTo>
                  <a:pt x="8248" y="921000"/>
                </a:lnTo>
                <a:lnTo>
                  <a:pt x="6662" y="916874"/>
                </a:lnTo>
                <a:lnTo>
                  <a:pt x="4758" y="912429"/>
                </a:lnTo>
                <a:lnTo>
                  <a:pt x="2538" y="903858"/>
                </a:lnTo>
                <a:lnTo>
                  <a:pt x="634" y="894970"/>
                </a:lnTo>
                <a:lnTo>
                  <a:pt x="0" y="886399"/>
                </a:lnTo>
                <a:lnTo>
                  <a:pt x="0" y="877511"/>
                </a:lnTo>
                <a:lnTo>
                  <a:pt x="952" y="868622"/>
                </a:lnTo>
                <a:lnTo>
                  <a:pt x="2538" y="859734"/>
                </a:lnTo>
                <a:lnTo>
                  <a:pt x="5075" y="851163"/>
                </a:lnTo>
                <a:lnTo>
                  <a:pt x="8882" y="842909"/>
                </a:lnTo>
                <a:lnTo>
                  <a:pt x="10785" y="838782"/>
                </a:lnTo>
                <a:lnTo>
                  <a:pt x="13006" y="834656"/>
                </a:lnTo>
                <a:lnTo>
                  <a:pt x="15544" y="831164"/>
                </a:lnTo>
                <a:lnTo>
                  <a:pt x="18082" y="827354"/>
                </a:lnTo>
                <a:lnTo>
                  <a:pt x="20937" y="823545"/>
                </a:lnTo>
                <a:lnTo>
                  <a:pt x="24109" y="820053"/>
                </a:lnTo>
                <a:lnTo>
                  <a:pt x="27281" y="816561"/>
                </a:lnTo>
                <a:lnTo>
                  <a:pt x="30771" y="813069"/>
                </a:lnTo>
                <a:lnTo>
                  <a:pt x="80575" y="775611"/>
                </a:lnTo>
                <a:lnTo>
                  <a:pt x="189700" y="694028"/>
                </a:lnTo>
                <a:lnTo>
                  <a:pt x="248386" y="650220"/>
                </a:lnTo>
                <a:lnTo>
                  <a:pt x="300094" y="612127"/>
                </a:lnTo>
                <a:lnTo>
                  <a:pt x="321348" y="596572"/>
                </a:lnTo>
                <a:lnTo>
                  <a:pt x="337843" y="585144"/>
                </a:lnTo>
                <a:lnTo>
                  <a:pt x="349263" y="577208"/>
                </a:lnTo>
                <a:lnTo>
                  <a:pt x="352436" y="574986"/>
                </a:lnTo>
                <a:lnTo>
                  <a:pt x="354022" y="574351"/>
                </a:lnTo>
                <a:lnTo>
                  <a:pt x="460926" y="562606"/>
                </a:lnTo>
                <a:lnTo>
                  <a:pt x="554190" y="552448"/>
                </a:lnTo>
                <a:lnTo>
                  <a:pt x="595112" y="548003"/>
                </a:lnTo>
                <a:lnTo>
                  <a:pt x="631275" y="544512"/>
                </a:lnTo>
                <a:lnTo>
                  <a:pt x="663315" y="541655"/>
                </a:lnTo>
                <a:lnTo>
                  <a:pt x="690596" y="539750"/>
                </a:lnTo>
                <a:close/>
                <a:moveTo>
                  <a:pt x="912333" y="0"/>
                </a:moveTo>
                <a:lnTo>
                  <a:pt x="923772" y="0"/>
                </a:lnTo>
                <a:lnTo>
                  <a:pt x="935529" y="0"/>
                </a:lnTo>
                <a:lnTo>
                  <a:pt x="943791" y="636"/>
                </a:lnTo>
                <a:lnTo>
                  <a:pt x="952052" y="1908"/>
                </a:lnTo>
                <a:lnTo>
                  <a:pt x="960632" y="3817"/>
                </a:lnTo>
                <a:lnTo>
                  <a:pt x="969211" y="5407"/>
                </a:lnTo>
                <a:lnTo>
                  <a:pt x="977473" y="8270"/>
                </a:lnTo>
                <a:lnTo>
                  <a:pt x="986052" y="11451"/>
                </a:lnTo>
                <a:lnTo>
                  <a:pt x="993996" y="14949"/>
                </a:lnTo>
                <a:lnTo>
                  <a:pt x="1001940" y="19084"/>
                </a:lnTo>
                <a:lnTo>
                  <a:pt x="1010202" y="22901"/>
                </a:lnTo>
                <a:lnTo>
                  <a:pt x="1017828" y="27990"/>
                </a:lnTo>
                <a:lnTo>
                  <a:pt x="1025454" y="33080"/>
                </a:lnTo>
                <a:lnTo>
                  <a:pt x="1032762" y="39123"/>
                </a:lnTo>
                <a:lnTo>
                  <a:pt x="1039753" y="44848"/>
                </a:lnTo>
                <a:lnTo>
                  <a:pt x="1047061" y="51210"/>
                </a:lnTo>
                <a:lnTo>
                  <a:pt x="1053734" y="57889"/>
                </a:lnTo>
                <a:lnTo>
                  <a:pt x="1060407" y="65523"/>
                </a:lnTo>
                <a:lnTo>
                  <a:pt x="1066127" y="72839"/>
                </a:lnTo>
                <a:lnTo>
                  <a:pt x="1072164" y="80791"/>
                </a:lnTo>
                <a:lnTo>
                  <a:pt x="1077884" y="89061"/>
                </a:lnTo>
                <a:lnTo>
                  <a:pt x="1082968" y="97331"/>
                </a:lnTo>
                <a:lnTo>
                  <a:pt x="1087734" y="106555"/>
                </a:lnTo>
                <a:lnTo>
                  <a:pt x="1092183" y="115779"/>
                </a:lnTo>
                <a:lnTo>
                  <a:pt x="1096313" y="125003"/>
                </a:lnTo>
                <a:lnTo>
                  <a:pt x="1100127" y="134546"/>
                </a:lnTo>
                <a:lnTo>
                  <a:pt x="1103304" y="145042"/>
                </a:lnTo>
                <a:lnTo>
                  <a:pt x="1106164" y="155220"/>
                </a:lnTo>
                <a:lnTo>
                  <a:pt x="1108706" y="166035"/>
                </a:lnTo>
                <a:lnTo>
                  <a:pt x="1110612" y="176849"/>
                </a:lnTo>
                <a:lnTo>
                  <a:pt x="1111566" y="187982"/>
                </a:lnTo>
                <a:lnTo>
                  <a:pt x="1112519" y="199433"/>
                </a:lnTo>
                <a:lnTo>
                  <a:pt x="1112837" y="210883"/>
                </a:lnTo>
                <a:lnTo>
                  <a:pt x="1112519" y="222970"/>
                </a:lnTo>
                <a:lnTo>
                  <a:pt x="1110930" y="247144"/>
                </a:lnTo>
                <a:lnTo>
                  <a:pt x="1109024" y="271636"/>
                </a:lnTo>
                <a:lnTo>
                  <a:pt x="1106164" y="296764"/>
                </a:lnTo>
                <a:lnTo>
                  <a:pt x="1104575" y="308851"/>
                </a:lnTo>
                <a:lnTo>
                  <a:pt x="1102351" y="321574"/>
                </a:lnTo>
                <a:lnTo>
                  <a:pt x="1100444" y="333978"/>
                </a:lnTo>
                <a:lnTo>
                  <a:pt x="1097902" y="345747"/>
                </a:lnTo>
                <a:lnTo>
                  <a:pt x="1095360" y="358152"/>
                </a:lnTo>
                <a:lnTo>
                  <a:pt x="1092183" y="369921"/>
                </a:lnTo>
                <a:lnTo>
                  <a:pt x="1089323" y="381372"/>
                </a:lnTo>
                <a:lnTo>
                  <a:pt x="1085510" y="393140"/>
                </a:lnTo>
                <a:lnTo>
                  <a:pt x="1082014" y="404273"/>
                </a:lnTo>
                <a:lnTo>
                  <a:pt x="1077884" y="415406"/>
                </a:lnTo>
                <a:lnTo>
                  <a:pt x="1073753" y="425902"/>
                </a:lnTo>
                <a:lnTo>
                  <a:pt x="1068986" y="436080"/>
                </a:lnTo>
                <a:lnTo>
                  <a:pt x="1063585" y="445941"/>
                </a:lnTo>
                <a:lnTo>
                  <a:pt x="1058501" y="455483"/>
                </a:lnTo>
                <a:lnTo>
                  <a:pt x="1052463" y="464389"/>
                </a:lnTo>
                <a:lnTo>
                  <a:pt x="1046108" y="472977"/>
                </a:lnTo>
                <a:lnTo>
                  <a:pt x="1039753" y="481247"/>
                </a:lnTo>
                <a:lnTo>
                  <a:pt x="1032762" y="488563"/>
                </a:lnTo>
                <a:lnTo>
                  <a:pt x="1025454" y="495242"/>
                </a:lnTo>
                <a:lnTo>
                  <a:pt x="1017510" y="501922"/>
                </a:lnTo>
                <a:lnTo>
                  <a:pt x="1009248" y="507647"/>
                </a:lnTo>
                <a:lnTo>
                  <a:pt x="1000351" y="512736"/>
                </a:lnTo>
                <a:lnTo>
                  <a:pt x="991454" y="516871"/>
                </a:lnTo>
                <a:lnTo>
                  <a:pt x="981921" y="520688"/>
                </a:lnTo>
                <a:lnTo>
                  <a:pt x="971435" y="523551"/>
                </a:lnTo>
                <a:lnTo>
                  <a:pt x="960949" y="525778"/>
                </a:lnTo>
                <a:lnTo>
                  <a:pt x="953005" y="526732"/>
                </a:lnTo>
                <a:lnTo>
                  <a:pt x="944426" y="527050"/>
                </a:lnTo>
                <a:lnTo>
                  <a:pt x="935847" y="526414"/>
                </a:lnTo>
                <a:lnTo>
                  <a:pt x="926314" y="525141"/>
                </a:lnTo>
                <a:lnTo>
                  <a:pt x="917099" y="523233"/>
                </a:lnTo>
                <a:lnTo>
                  <a:pt x="907884" y="520688"/>
                </a:lnTo>
                <a:lnTo>
                  <a:pt x="898669" y="517190"/>
                </a:lnTo>
                <a:lnTo>
                  <a:pt x="888819" y="513373"/>
                </a:lnTo>
                <a:lnTo>
                  <a:pt x="879286" y="508283"/>
                </a:lnTo>
                <a:lnTo>
                  <a:pt x="869118" y="503194"/>
                </a:lnTo>
                <a:lnTo>
                  <a:pt x="859585" y="496833"/>
                </a:lnTo>
                <a:lnTo>
                  <a:pt x="849735" y="490153"/>
                </a:lnTo>
                <a:lnTo>
                  <a:pt x="840202" y="482837"/>
                </a:lnTo>
                <a:lnTo>
                  <a:pt x="830987" y="474886"/>
                </a:lnTo>
                <a:lnTo>
                  <a:pt x="821454" y="465979"/>
                </a:lnTo>
                <a:lnTo>
                  <a:pt x="812239" y="456755"/>
                </a:lnTo>
                <a:lnTo>
                  <a:pt x="803342" y="446577"/>
                </a:lnTo>
                <a:lnTo>
                  <a:pt x="794445" y="435762"/>
                </a:lnTo>
                <a:lnTo>
                  <a:pt x="786183" y="424630"/>
                </a:lnTo>
                <a:lnTo>
                  <a:pt x="778240" y="412225"/>
                </a:lnTo>
                <a:lnTo>
                  <a:pt x="770296" y="400138"/>
                </a:lnTo>
                <a:lnTo>
                  <a:pt x="762987" y="386779"/>
                </a:lnTo>
                <a:lnTo>
                  <a:pt x="756314" y="372784"/>
                </a:lnTo>
                <a:lnTo>
                  <a:pt x="749324" y="358470"/>
                </a:lnTo>
                <a:lnTo>
                  <a:pt x="743604" y="343203"/>
                </a:lnTo>
                <a:lnTo>
                  <a:pt x="738202" y="327617"/>
                </a:lnTo>
                <a:lnTo>
                  <a:pt x="733436" y="311077"/>
                </a:lnTo>
                <a:lnTo>
                  <a:pt x="728987" y="294219"/>
                </a:lnTo>
                <a:lnTo>
                  <a:pt x="725810" y="276725"/>
                </a:lnTo>
                <a:lnTo>
                  <a:pt x="722632" y="258595"/>
                </a:lnTo>
                <a:lnTo>
                  <a:pt x="720408" y="240146"/>
                </a:lnTo>
                <a:lnTo>
                  <a:pt x="719137" y="221062"/>
                </a:lnTo>
                <a:lnTo>
                  <a:pt x="719772" y="209293"/>
                </a:lnTo>
                <a:lnTo>
                  <a:pt x="721361" y="197206"/>
                </a:lnTo>
                <a:lnTo>
                  <a:pt x="722632" y="185756"/>
                </a:lnTo>
                <a:lnTo>
                  <a:pt x="724856" y="174623"/>
                </a:lnTo>
                <a:lnTo>
                  <a:pt x="727399" y="163490"/>
                </a:lnTo>
                <a:lnTo>
                  <a:pt x="730576" y="152676"/>
                </a:lnTo>
                <a:lnTo>
                  <a:pt x="734389" y="142179"/>
                </a:lnTo>
                <a:lnTo>
                  <a:pt x="737884" y="131683"/>
                </a:lnTo>
                <a:lnTo>
                  <a:pt x="742333" y="121823"/>
                </a:lnTo>
                <a:lnTo>
                  <a:pt x="746782" y="111962"/>
                </a:lnTo>
                <a:lnTo>
                  <a:pt x="752184" y="102420"/>
                </a:lnTo>
                <a:lnTo>
                  <a:pt x="757268" y="93514"/>
                </a:lnTo>
                <a:lnTo>
                  <a:pt x="763305" y="84290"/>
                </a:lnTo>
                <a:lnTo>
                  <a:pt x="769660" y="76338"/>
                </a:lnTo>
                <a:lnTo>
                  <a:pt x="776015" y="68068"/>
                </a:lnTo>
                <a:lnTo>
                  <a:pt x="783006" y="60116"/>
                </a:lnTo>
                <a:lnTo>
                  <a:pt x="790314" y="53118"/>
                </a:lnTo>
                <a:lnTo>
                  <a:pt x="797940" y="46121"/>
                </a:lnTo>
                <a:lnTo>
                  <a:pt x="805567" y="39759"/>
                </a:lnTo>
                <a:lnTo>
                  <a:pt x="813828" y="33398"/>
                </a:lnTo>
                <a:lnTo>
                  <a:pt x="822725" y="27990"/>
                </a:lnTo>
                <a:lnTo>
                  <a:pt x="831305" y="22901"/>
                </a:lnTo>
                <a:lnTo>
                  <a:pt x="840520" y="18130"/>
                </a:lnTo>
                <a:lnTo>
                  <a:pt x="849735" y="13995"/>
                </a:lnTo>
                <a:lnTo>
                  <a:pt x="859903" y="10496"/>
                </a:lnTo>
                <a:lnTo>
                  <a:pt x="870071" y="7316"/>
                </a:lnTo>
                <a:lnTo>
                  <a:pt x="879922" y="4771"/>
                </a:lnTo>
                <a:lnTo>
                  <a:pt x="890725" y="2544"/>
                </a:lnTo>
                <a:lnTo>
                  <a:pt x="901529" y="954"/>
                </a:lnTo>
                <a:lnTo>
                  <a:pt x="91233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226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8" name="Freeform 11390"/>
          <p:cNvSpPr/>
          <p:nvPr/>
        </p:nvSpPr>
        <p:spPr bwMode="auto">
          <a:xfrm>
            <a:off x="2517502" y="3792904"/>
            <a:ext cx="318331" cy="377624"/>
          </a:xfrm>
          <a:custGeom>
            <a:avLst/>
            <a:gdLst>
              <a:gd name="T0" fmla="*/ 812 w 815"/>
              <a:gd name="T1" fmla="*/ 776 h 971"/>
              <a:gd name="T2" fmla="*/ 787 w 815"/>
              <a:gd name="T3" fmla="*/ 706 h 971"/>
              <a:gd name="T4" fmla="*/ 743 w 815"/>
              <a:gd name="T5" fmla="*/ 657 h 971"/>
              <a:gd name="T6" fmla="*/ 682 w 815"/>
              <a:gd name="T7" fmla="*/ 629 h 971"/>
              <a:gd name="T8" fmla="*/ 612 w 815"/>
              <a:gd name="T9" fmla="*/ 613 h 971"/>
              <a:gd name="T10" fmla="*/ 542 w 815"/>
              <a:gd name="T11" fmla="*/ 592 h 971"/>
              <a:gd name="T12" fmla="*/ 508 w 815"/>
              <a:gd name="T13" fmla="*/ 559 h 971"/>
              <a:gd name="T14" fmla="*/ 503 w 815"/>
              <a:gd name="T15" fmla="*/ 498 h 971"/>
              <a:gd name="T16" fmla="*/ 522 w 815"/>
              <a:gd name="T17" fmla="*/ 464 h 971"/>
              <a:gd name="T18" fmla="*/ 568 w 815"/>
              <a:gd name="T19" fmla="*/ 397 h 971"/>
              <a:gd name="T20" fmla="*/ 605 w 815"/>
              <a:gd name="T21" fmla="*/ 363 h 971"/>
              <a:gd name="T22" fmla="*/ 616 w 815"/>
              <a:gd name="T23" fmla="*/ 316 h 971"/>
              <a:gd name="T24" fmla="*/ 608 w 815"/>
              <a:gd name="T25" fmla="*/ 265 h 971"/>
              <a:gd name="T26" fmla="*/ 586 w 815"/>
              <a:gd name="T27" fmla="*/ 252 h 971"/>
              <a:gd name="T28" fmla="*/ 590 w 815"/>
              <a:gd name="T29" fmla="*/ 169 h 971"/>
              <a:gd name="T30" fmla="*/ 586 w 815"/>
              <a:gd name="T31" fmla="*/ 90 h 971"/>
              <a:gd name="T32" fmla="*/ 563 w 815"/>
              <a:gd name="T33" fmla="*/ 55 h 971"/>
              <a:gd name="T34" fmla="*/ 546 w 815"/>
              <a:gd name="T35" fmla="*/ 50 h 971"/>
              <a:gd name="T36" fmla="*/ 514 w 815"/>
              <a:gd name="T37" fmla="*/ 51 h 971"/>
              <a:gd name="T38" fmla="*/ 487 w 815"/>
              <a:gd name="T39" fmla="*/ 43 h 971"/>
              <a:gd name="T40" fmla="*/ 464 w 815"/>
              <a:gd name="T41" fmla="*/ 15 h 971"/>
              <a:gd name="T42" fmla="*/ 441 w 815"/>
              <a:gd name="T43" fmla="*/ 0 h 971"/>
              <a:gd name="T44" fmla="*/ 402 w 815"/>
              <a:gd name="T45" fmla="*/ 10 h 971"/>
              <a:gd name="T46" fmla="*/ 321 w 815"/>
              <a:gd name="T47" fmla="*/ 28 h 971"/>
              <a:gd name="T48" fmla="*/ 283 w 815"/>
              <a:gd name="T49" fmla="*/ 36 h 971"/>
              <a:gd name="T50" fmla="*/ 260 w 815"/>
              <a:gd name="T51" fmla="*/ 47 h 971"/>
              <a:gd name="T52" fmla="*/ 235 w 815"/>
              <a:gd name="T53" fmla="*/ 76 h 971"/>
              <a:gd name="T54" fmla="*/ 225 w 815"/>
              <a:gd name="T55" fmla="*/ 109 h 971"/>
              <a:gd name="T56" fmla="*/ 219 w 815"/>
              <a:gd name="T57" fmla="*/ 175 h 971"/>
              <a:gd name="T58" fmla="*/ 208 w 815"/>
              <a:gd name="T59" fmla="*/ 259 h 971"/>
              <a:gd name="T60" fmla="*/ 193 w 815"/>
              <a:gd name="T61" fmla="*/ 288 h 971"/>
              <a:gd name="T62" fmla="*/ 192 w 815"/>
              <a:gd name="T63" fmla="*/ 315 h 971"/>
              <a:gd name="T64" fmla="*/ 197 w 815"/>
              <a:gd name="T65" fmla="*/ 345 h 971"/>
              <a:gd name="T66" fmla="*/ 214 w 815"/>
              <a:gd name="T67" fmla="*/ 369 h 971"/>
              <a:gd name="T68" fmla="*/ 240 w 815"/>
              <a:gd name="T69" fmla="*/ 392 h 971"/>
              <a:gd name="T70" fmla="*/ 278 w 815"/>
              <a:gd name="T71" fmla="*/ 450 h 971"/>
              <a:gd name="T72" fmla="*/ 295 w 815"/>
              <a:gd name="T73" fmla="*/ 471 h 971"/>
              <a:gd name="T74" fmla="*/ 311 w 815"/>
              <a:gd name="T75" fmla="*/ 478 h 971"/>
              <a:gd name="T76" fmla="*/ 290 w 815"/>
              <a:gd name="T77" fmla="*/ 579 h 971"/>
              <a:gd name="T78" fmla="*/ 242 w 815"/>
              <a:gd name="T79" fmla="*/ 605 h 971"/>
              <a:gd name="T80" fmla="*/ 125 w 815"/>
              <a:gd name="T81" fmla="*/ 636 h 971"/>
              <a:gd name="T82" fmla="*/ 56 w 815"/>
              <a:gd name="T83" fmla="*/ 665 h 971"/>
              <a:gd name="T84" fmla="*/ 20 w 815"/>
              <a:gd name="T85" fmla="*/ 706 h 971"/>
              <a:gd name="T86" fmla="*/ 9 w 815"/>
              <a:gd name="T87" fmla="*/ 741 h 971"/>
              <a:gd name="T88" fmla="*/ 0 w 815"/>
              <a:gd name="T89" fmla="*/ 817 h 971"/>
              <a:gd name="T90" fmla="*/ 0 w 815"/>
              <a:gd name="T91" fmla="*/ 830 h 971"/>
              <a:gd name="T92" fmla="*/ 5 w 815"/>
              <a:gd name="T93" fmla="*/ 849 h 971"/>
              <a:gd name="T94" fmla="*/ 37 w 815"/>
              <a:gd name="T95" fmla="*/ 886 h 971"/>
              <a:gd name="T96" fmla="*/ 93 w 815"/>
              <a:gd name="T97" fmla="*/ 919 h 971"/>
              <a:gd name="T98" fmla="*/ 214 w 815"/>
              <a:gd name="T99" fmla="*/ 954 h 971"/>
              <a:gd name="T100" fmla="*/ 260 w 815"/>
              <a:gd name="T101" fmla="*/ 960 h 971"/>
              <a:gd name="T102" fmla="*/ 407 w 815"/>
              <a:gd name="T103" fmla="*/ 971 h 971"/>
              <a:gd name="T104" fmla="*/ 445 w 815"/>
              <a:gd name="T105" fmla="*/ 946 h 971"/>
              <a:gd name="T106" fmla="*/ 529 w 815"/>
              <a:gd name="T107" fmla="*/ 963 h 971"/>
              <a:gd name="T108" fmla="*/ 675 w 815"/>
              <a:gd name="T109" fmla="*/ 937 h 971"/>
              <a:gd name="T110" fmla="*/ 747 w 815"/>
              <a:gd name="T111" fmla="*/ 904 h 971"/>
              <a:gd name="T112" fmla="*/ 798 w 815"/>
              <a:gd name="T113" fmla="*/ 865 h 971"/>
              <a:gd name="T114" fmla="*/ 812 w 815"/>
              <a:gd name="T115" fmla="*/ 839 h 971"/>
              <a:gd name="T116" fmla="*/ 815 w 815"/>
              <a:gd name="T117" fmla="*/ 824 h 971"/>
              <a:gd name="T118" fmla="*/ 815 w 815"/>
              <a:gd name="T119" fmla="*/ 822 h 9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815" h="971">
                <a:moveTo>
                  <a:pt x="815" y="822"/>
                </a:moveTo>
                <a:lnTo>
                  <a:pt x="815" y="822"/>
                </a:lnTo>
                <a:lnTo>
                  <a:pt x="815" y="798"/>
                </a:lnTo>
                <a:lnTo>
                  <a:pt x="812" y="776"/>
                </a:lnTo>
                <a:lnTo>
                  <a:pt x="808" y="757"/>
                </a:lnTo>
                <a:lnTo>
                  <a:pt x="802" y="738"/>
                </a:lnTo>
                <a:lnTo>
                  <a:pt x="795" y="721"/>
                </a:lnTo>
                <a:lnTo>
                  <a:pt x="787" y="706"/>
                </a:lnTo>
                <a:lnTo>
                  <a:pt x="778" y="691"/>
                </a:lnTo>
                <a:lnTo>
                  <a:pt x="768" y="680"/>
                </a:lnTo>
                <a:lnTo>
                  <a:pt x="756" y="668"/>
                </a:lnTo>
                <a:lnTo>
                  <a:pt x="743" y="657"/>
                </a:lnTo>
                <a:lnTo>
                  <a:pt x="729" y="649"/>
                </a:lnTo>
                <a:lnTo>
                  <a:pt x="714" y="642"/>
                </a:lnTo>
                <a:lnTo>
                  <a:pt x="699" y="634"/>
                </a:lnTo>
                <a:lnTo>
                  <a:pt x="682" y="629"/>
                </a:lnTo>
                <a:lnTo>
                  <a:pt x="665" y="623"/>
                </a:lnTo>
                <a:lnTo>
                  <a:pt x="646" y="619"/>
                </a:lnTo>
                <a:lnTo>
                  <a:pt x="646" y="619"/>
                </a:lnTo>
                <a:lnTo>
                  <a:pt x="612" y="613"/>
                </a:lnTo>
                <a:lnTo>
                  <a:pt x="582" y="606"/>
                </a:lnTo>
                <a:lnTo>
                  <a:pt x="568" y="602"/>
                </a:lnTo>
                <a:lnTo>
                  <a:pt x="555" y="597"/>
                </a:lnTo>
                <a:lnTo>
                  <a:pt x="542" y="592"/>
                </a:lnTo>
                <a:lnTo>
                  <a:pt x="531" y="587"/>
                </a:lnTo>
                <a:lnTo>
                  <a:pt x="522" y="579"/>
                </a:lnTo>
                <a:lnTo>
                  <a:pt x="514" y="570"/>
                </a:lnTo>
                <a:lnTo>
                  <a:pt x="508" y="559"/>
                </a:lnTo>
                <a:lnTo>
                  <a:pt x="504" y="548"/>
                </a:lnTo>
                <a:lnTo>
                  <a:pt x="501" y="533"/>
                </a:lnTo>
                <a:lnTo>
                  <a:pt x="501" y="518"/>
                </a:lnTo>
                <a:lnTo>
                  <a:pt x="503" y="498"/>
                </a:lnTo>
                <a:lnTo>
                  <a:pt x="508" y="477"/>
                </a:lnTo>
                <a:lnTo>
                  <a:pt x="508" y="477"/>
                </a:lnTo>
                <a:lnTo>
                  <a:pt x="516" y="471"/>
                </a:lnTo>
                <a:lnTo>
                  <a:pt x="522" y="464"/>
                </a:lnTo>
                <a:lnTo>
                  <a:pt x="535" y="448"/>
                </a:lnTo>
                <a:lnTo>
                  <a:pt x="547" y="431"/>
                </a:lnTo>
                <a:lnTo>
                  <a:pt x="558" y="414"/>
                </a:lnTo>
                <a:lnTo>
                  <a:pt x="568" y="397"/>
                </a:lnTo>
                <a:lnTo>
                  <a:pt x="581" y="382"/>
                </a:lnTo>
                <a:lnTo>
                  <a:pt x="589" y="375"/>
                </a:lnTo>
                <a:lnTo>
                  <a:pt x="597" y="369"/>
                </a:lnTo>
                <a:lnTo>
                  <a:pt x="605" y="363"/>
                </a:lnTo>
                <a:lnTo>
                  <a:pt x="614" y="360"/>
                </a:lnTo>
                <a:lnTo>
                  <a:pt x="614" y="360"/>
                </a:lnTo>
                <a:lnTo>
                  <a:pt x="616" y="336"/>
                </a:lnTo>
                <a:lnTo>
                  <a:pt x="616" y="316"/>
                </a:lnTo>
                <a:lnTo>
                  <a:pt x="614" y="272"/>
                </a:lnTo>
                <a:lnTo>
                  <a:pt x="614" y="272"/>
                </a:lnTo>
                <a:lnTo>
                  <a:pt x="612" y="268"/>
                </a:lnTo>
                <a:lnTo>
                  <a:pt x="608" y="265"/>
                </a:lnTo>
                <a:lnTo>
                  <a:pt x="601" y="263"/>
                </a:lnTo>
                <a:lnTo>
                  <a:pt x="592" y="259"/>
                </a:lnTo>
                <a:lnTo>
                  <a:pt x="589" y="256"/>
                </a:lnTo>
                <a:lnTo>
                  <a:pt x="586" y="252"/>
                </a:lnTo>
                <a:lnTo>
                  <a:pt x="586" y="252"/>
                </a:lnTo>
                <a:lnTo>
                  <a:pt x="586" y="226"/>
                </a:lnTo>
                <a:lnTo>
                  <a:pt x="588" y="198"/>
                </a:lnTo>
                <a:lnTo>
                  <a:pt x="590" y="169"/>
                </a:lnTo>
                <a:lnTo>
                  <a:pt x="592" y="141"/>
                </a:lnTo>
                <a:lnTo>
                  <a:pt x="590" y="114"/>
                </a:lnTo>
                <a:lnTo>
                  <a:pt x="588" y="102"/>
                </a:lnTo>
                <a:lnTo>
                  <a:pt x="586" y="90"/>
                </a:lnTo>
                <a:lnTo>
                  <a:pt x="582" y="80"/>
                </a:lnTo>
                <a:lnTo>
                  <a:pt x="577" y="71"/>
                </a:lnTo>
                <a:lnTo>
                  <a:pt x="571" y="62"/>
                </a:lnTo>
                <a:lnTo>
                  <a:pt x="563" y="55"/>
                </a:lnTo>
                <a:lnTo>
                  <a:pt x="563" y="55"/>
                </a:lnTo>
                <a:lnTo>
                  <a:pt x="558" y="53"/>
                </a:lnTo>
                <a:lnTo>
                  <a:pt x="552" y="50"/>
                </a:lnTo>
                <a:lnTo>
                  <a:pt x="546" y="50"/>
                </a:lnTo>
                <a:lnTo>
                  <a:pt x="541" y="49"/>
                </a:lnTo>
                <a:lnTo>
                  <a:pt x="541" y="49"/>
                </a:lnTo>
                <a:lnTo>
                  <a:pt x="514" y="51"/>
                </a:lnTo>
                <a:lnTo>
                  <a:pt x="514" y="51"/>
                </a:lnTo>
                <a:lnTo>
                  <a:pt x="505" y="50"/>
                </a:lnTo>
                <a:lnTo>
                  <a:pt x="496" y="47"/>
                </a:lnTo>
                <a:lnTo>
                  <a:pt x="496" y="47"/>
                </a:lnTo>
                <a:lnTo>
                  <a:pt x="487" y="43"/>
                </a:lnTo>
                <a:lnTo>
                  <a:pt x="481" y="37"/>
                </a:lnTo>
                <a:lnTo>
                  <a:pt x="475" y="29"/>
                </a:lnTo>
                <a:lnTo>
                  <a:pt x="470" y="21"/>
                </a:lnTo>
                <a:lnTo>
                  <a:pt x="464" y="15"/>
                </a:lnTo>
                <a:lnTo>
                  <a:pt x="458" y="8"/>
                </a:lnTo>
                <a:lnTo>
                  <a:pt x="450" y="3"/>
                </a:lnTo>
                <a:lnTo>
                  <a:pt x="447" y="2"/>
                </a:lnTo>
                <a:lnTo>
                  <a:pt x="441" y="0"/>
                </a:lnTo>
                <a:lnTo>
                  <a:pt x="441" y="0"/>
                </a:lnTo>
                <a:lnTo>
                  <a:pt x="418" y="0"/>
                </a:lnTo>
                <a:lnTo>
                  <a:pt x="418" y="0"/>
                </a:lnTo>
                <a:lnTo>
                  <a:pt x="402" y="10"/>
                </a:lnTo>
                <a:lnTo>
                  <a:pt x="386" y="16"/>
                </a:lnTo>
                <a:lnTo>
                  <a:pt x="371" y="20"/>
                </a:lnTo>
                <a:lnTo>
                  <a:pt x="354" y="23"/>
                </a:lnTo>
                <a:lnTo>
                  <a:pt x="321" y="28"/>
                </a:lnTo>
                <a:lnTo>
                  <a:pt x="306" y="30"/>
                </a:lnTo>
                <a:lnTo>
                  <a:pt x="290" y="34"/>
                </a:lnTo>
                <a:lnTo>
                  <a:pt x="290" y="34"/>
                </a:lnTo>
                <a:lnTo>
                  <a:pt x="283" y="36"/>
                </a:lnTo>
                <a:lnTo>
                  <a:pt x="283" y="36"/>
                </a:lnTo>
                <a:lnTo>
                  <a:pt x="275" y="40"/>
                </a:lnTo>
                <a:lnTo>
                  <a:pt x="268" y="43"/>
                </a:lnTo>
                <a:lnTo>
                  <a:pt x="260" y="47"/>
                </a:lnTo>
                <a:lnTo>
                  <a:pt x="255" y="53"/>
                </a:lnTo>
                <a:lnTo>
                  <a:pt x="248" y="58"/>
                </a:lnTo>
                <a:lnTo>
                  <a:pt x="244" y="63"/>
                </a:lnTo>
                <a:lnTo>
                  <a:pt x="235" y="76"/>
                </a:lnTo>
                <a:lnTo>
                  <a:pt x="235" y="76"/>
                </a:lnTo>
                <a:lnTo>
                  <a:pt x="231" y="87"/>
                </a:lnTo>
                <a:lnTo>
                  <a:pt x="227" y="97"/>
                </a:lnTo>
                <a:lnTo>
                  <a:pt x="225" y="109"/>
                </a:lnTo>
                <a:lnTo>
                  <a:pt x="223" y="122"/>
                </a:lnTo>
                <a:lnTo>
                  <a:pt x="221" y="148"/>
                </a:lnTo>
                <a:lnTo>
                  <a:pt x="219" y="175"/>
                </a:lnTo>
                <a:lnTo>
                  <a:pt x="219" y="175"/>
                </a:lnTo>
                <a:lnTo>
                  <a:pt x="221" y="249"/>
                </a:lnTo>
                <a:lnTo>
                  <a:pt x="221" y="249"/>
                </a:lnTo>
                <a:lnTo>
                  <a:pt x="213" y="254"/>
                </a:lnTo>
                <a:lnTo>
                  <a:pt x="208" y="259"/>
                </a:lnTo>
                <a:lnTo>
                  <a:pt x="202" y="265"/>
                </a:lnTo>
                <a:lnTo>
                  <a:pt x="198" y="272"/>
                </a:lnTo>
                <a:lnTo>
                  <a:pt x="196" y="280"/>
                </a:lnTo>
                <a:lnTo>
                  <a:pt x="193" y="288"/>
                </a:lnTo>
                <a:lnTo>
                  <a:pt x="192" y="297"/>
                </a:lnTo>
                <a:lnTo>
                  <a:pt x="192" y="305"/>
                </a:lnTo>
                <a:lnTo>
                  <a:pt x="192" y="305"/>
                </a:lnTo>
                <a:lnTo>
                  <a:pt x="192" y="315"/>
                </a:lnTo>
                <a:lnTo>
                  <a:pt x="192" y="326"/>
                </a:lnTo>
                <a:lnTo>
                  <a:pt x="195" y="335"/>
                </a:lnTo>
                <a:lnTo>
                  <a:pt x="197" y="345"/>
                </a:lnTo>
                <a:lnTo>
                  <a:pt x="197" y="345"/>
                </a:lnTo>
                <a:lnTo>
                  <a:pt x="200" y="352"/>
                </a:lnTo>
                <a:lnTo>
                  <a:pt x="204" y="358"/>
                </a:lnTo>
                <a:lnTo>
                  <a:pt x="209" y="363"/>
                </a:lnTo>
                <a:lnTo>
                  <a:pt x="214" y="369"/>
                </a:lnTo>
                <a:lnTo>
                  <a:pt x="227" y="379"/>
                </a:lnTo>
                <a:lnTo>
                  <a:pt x="234" y="384"/>
                </a:lnTo>
                <a:lnTo>
                  <a:pt x="240" y="392"/>
                </a:lnTo>
                <a:lnTo>
                  <a:pt x="240" y="392"/>
                </a:lnTo>
                <a:lnTo>
                  <a:pt x="247" y="401"/>
                </a:lnTo>
                <a:lnTo>
                  <a:pt x="253" y="410"/>
                </a:lnTo>
                <a:lnTo>
                  <a:pt x="266" y="431"/>
                </a:lnTo>
                <a:lnTo>
                  <a:pt x="278" y="450"/>
                </a:lnTo>
                <a:lnTo>
                  <a:pt x="283" y="459"/>
                </a:lnTo>
                <a:lnTo>
                  <a:pt x="290" y="465"/>
                </a:lnTo>
                <a:lnTo>
                  <a:pt x="290" y="465"/>
                </a:lnTo>
                <a:lnTo>
                  <a:pt x="295" y="471"/>
                </a:lnTo>
                <a:lnTo>
                  <a:pt x="300" y="474"/>
                </a:lnTo>
                <a:lnTo>
                  <a:pt x="306" y="477"/>
                </a:lnTo>
                <a:lnTo>
                  <a:pt x="311" y="478"/>
                </a:lnTo>
                <a:lnTo>
                  <a:pt x="311" y="478"/>
                </a:lnTo>
                <a:lnTo>
                  <a:pt x="311" y="555"/>
                </a:lnTo>
                <a:lnTo>
                  <a:pt x="311" y="555"/>
                </a:lnTo>
                <a:lnTo>
                  <a:pt x="302" y="568"/>
                </a:lnTo>
                <a:lnTo>
                  <a:pt x="290" y="579"/>
                </a:lnTo>
                <a:lnTo>
                  <a:pt x="290" y="579"/>
                </a:lnTo>
                <a:lnTo>
                  <a:pt x="275" y="589"/>
                </a:lnTo>
                <a:lnTo>
                  <a:pt x="260" y="599"/>
                </a:lnTo>
                <a:lnTo>
                  <a:pt x="242" y="605"/>
                </a:lnTo>
                <a:lnTo>
                  <a:pt x="223" y="612"/>
                </a:lnTo>
                <a:lnTo>
                  <a:pt x="184" y="622"/>
                </a:lnTo>
                <a:lnTo>
                  <a:pt x="145" y="631"/>
                </a:lnTo>
                <a:lnTo>
                  <a:pt x="125" y="636"/>
                </a:lnTo>
                <a:lnTo>
                  <a:pt x="107" y="642"/>
                </a:lnTo>
                <a:lnTo>
                  <a:pt x="89" y="648"/>
                </a:lnTo>
                <a:lnTo>
                  <a:pt x="72" y="656"/>
                </a:lnTo>
                <a:lnTo>
                  <a:pt x="56" y="665"/>
                </a:lnTo>
                <a:lnTo>
                  <a:pt x="42" y="677"/>
                </a:lnTo>
                <a:lnTo>
                  <a:pt x="30" y="690"/>
                </a:lnTo>
                <a:lnTo>
                  <a:pt x="25" y="698"/>
                </a:lnTo>
                <a:lnTo>
                  <a:pt x="20" y="706"/>
                </a:lnTo>
                <a:lnTo>
                  <a:pt x="20" y="706"/>
                </a:lnTo>
                <a:lnTo>
                  <a:pt x="14" y="717"/>
                </a:lnTo>
                <a:lnTo>
                  <a:pt x="12" y="729"/>
                </a:lnTo>
                <a:lnTo>
                  <a:pt x="9" y="741"/>
                </a:lnTo>
                <a:lnTo>
                  <a:pt x="8" y="755"/>
                </a:lnTo>
                <a:lnTo>
                  <a:pt x="5" y="784"/>
                </a:lnTo>
                <a:lnTo>
                  <a:pt x="3" y="800"/>
                </a:lnTo>
                <a:lnTo>
                  <a:pt x="0" y="817"/>
                </a:lnTo>
                <a:lnTo>
                  <a:pt x="0" y="818"/>
                </a:lnTo>
                <a:lnTo>
                  <a:pt x="0" y="818"/>
                </a:lnTo>
                <a:lnTo>
                  <a:pt x="0" y="828"/>
                </a:lnTo>
                <a:lnTo>
                  <a:pt x="0" y="830"/>
                </a:lnTo>
                <a:lnTo>
                  <a:pt x="0" y="830"/>
                </a:lnTo>
                <a:lnTo>
                  <a:pt x="0" y="830"/>
                </a:lnTo>
                <a:lnTo>
                  <a:pt x="1" y="839"/>
                </a:lnTo>
                <a:lnTo>
                  <a:pt x="5" y="849"/>
                </a:lnTo>
                <a:lnTo>
                  <a:pt x="10" y="858"/>
                </a:lnTo>
                <a:lnTo>
                  <a:pt x="18" y="868"/>
                </a:lnTo>
                <a:lnTo>
                  <a:pt x="26" y="877"/>
                </a:lnTo>
                <a:lnTo>
                  <a:pt x="37" y="886"/>
                </a:lnTo>
                <a:lnTo>
                  <a:pt x="48" y="895"/>
                </a:lnTo>
                <a:lnTo>
                  <a:pt x="61" y="903"/>
                </a:lnTo>
                <a:lnTo>
                  <a:pt x="77" y="911"/>
                </a:lnTo>
                <a:lnTo>
                  <a:pt x="93" y="919"/>
                </a:lnTo>
                <a:lnTo>
                  <a:pt x="110" y="925"/>
                </a:lnTo>
                <a:lnTo>
                  <a:pt x="128" y="932"/>
                </a:lnTo>
                <a:lnTo>
                  <a:pt x="168" y="945"/>
                </a:lnTo>
                <a:lnTo>
                  <a:pt x="214" y="954"/>
                </a:lnTo>
                <a:lnTo>
                  <a:pt x="214" y="954"/>
                </a:lnTo>
                <a:lnTo>
                  <a:pt x="215" y="954"/>
                </a:lnTo>
                <a:lnTo>
                  <a:pt x="215" y="954"/>
                </a:lnTo>
                <a:lnTo>
                  <a:pt x="260" y="960"/>
                </a:lnTo>
                <a:lnTo>
                  <a:pt x="307" y="966"/>
                </a:lnTo>
                <a:lnTo>
                  <a:pt x="356" y="969"/>
                </a:lnTo>
                <a:lnTo>
                  <a:pt x="407" y="971"/>
                </a:lnTo>
                <a:lnTo>
                  <a:pt x="407" y="971"/>
                </a:lnTo>
                <a:lnTo>
                  <a:pt x="450" y="969"/>
                </a:lnTo>
                <a:lnTo>
                  <a:pt x="450" y="969"/>
                </a:lnTo>
                <a:lnTo>
                  <a:pt x="448" y="958"/>
                </a:lnTo>
                <a:lnTo>
                  <a:pt x="445" y="946"/>
                </a:lnTo>
                <a:lnTo>
                  <a:pt x="450" y="969"/>
                </a:lnTo>
                <a:lnTo>
                  <a:pt x="450" y="969"/>
                </a:lnTo>
                <a:lnTo>
                  <a:pt x="488" y="967"/>
                </a:lnTo>
                <a:lnTo>
                  <a:pt x="529" y="963"/>
                </a:lnTo>
                <a:lnTo>
                  <a:pt x="576" y="958"/>
                </a:lnTo>
                <a:lnTo>
                  <a:pt x="627" y="949"/>
                </a:lnTo>
                <a:lnTo>
                  <a:pt x="652" y="943"/>
                </a:lnTo>
                <a:lnTo>
                  <a:pt x="675" y="937"/>
                </a:lnTo>
                <a:lnTo>
                  <a:pt x="697" y="930"/>
                </a:lnTo>
                <a:lnTo>
                  <a:pt x="717" y="922"/>
                </a:lnTo>
                <a:lnTo>
                  <a:pt x="734" y="915"/>
                </a:lnTo>
                <a:lnTo>
                  <a:pt x="747" y="904"/>
                </a:lnTo>
                <a:lnTo>
                  <a:pt x="747" y="904"/>
                </a:lnTo>
                <a:lnTo>
                  <a:pt x="768" y="892"/>
                </a:lnTo>
                <a:lnTo>
                  <a:pt x="785" y="879"/>
                </a:lnTo>
                <a:lnTo>
                  <a:pt x="798" y="865"/>
                </a:lnTo>
                <a:lnTo>
                  <a:pt x="803" y="858"/>
                </a:lnTo>
                <a:lnTo>
                  <a:pt x="808" y="851"/>
                </a:lnTo>
                <a:lnTo>
                  <a:pt x="808" y="851"/>
                </a:lnTo>
                <a:lnTo>
                  <a:pt x="812" y="839"/>
                </a:lnTo>
                <a:lnTo>
                  <a:pt x="815" y="828"/>
                </a:lnTo>
                <a:lnTo>
                  <a:pt x="815" y="828"/>
                </a:lnTo>
                <a:lnTo>
                  <a:pt x="815" y="828"/>
                </a:lnTo>
                <a:lnTo>
                  <a:pt x="815" y="824"/>
                </a:lnTo>
                <a:lnTo>
                  <a:pt x="815" y="823"/>
                </a:lnTo>
                <a:lnTo>
                  <a:pt x="815" y="823"/>
                </a:lnTo>
                <a:lnTo>
                  <a:pt x="815" y="822"/>
                </a:lnTo>
                <a:lnTo>
                  <a:pt x="815" y="8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sz="1700">
              <a:cs typeface="+mn-ea"/>
              <a:sym typeface="+mn-lt"/>
            </a:endParaRPr>
          </a:p>
        </p:txBody>
      </p:sp>
      <p:sp>
        <p:nvSpPr>
          <p:cNvPr id="9" name="Freeform 163"/>
          <p:cNvSpPr>
            <a:spLocks noEditPoints="1"/>
          </p:cNvSpPr>
          <p:nvPr/>
        </p:nvSpPr>
        <p:spPr bwMode="auto">
          <a:xfrm>
            <a:off x="1452695" y="3766624"/>
            <a:ext cx="430190" cy="430185"/>
          </a:xfrm>
          <a:custGeom>
            <a:avLst/>
            <a:gdLst>
              <a:gd name="T0" fmla="*/ 0 w 140"/>
              <a:gd name="T1" fmla="*/ 63 h 140"/>
              <a:gd name="T2" fmla="*/ 128 w 140"/>
              <a:gd name="T3" fmla="*/ 30 h 140"/>
              <a:gd name="T4" fmla="*/ 139 w 140"/>
              <a:gd name="T5" fmla="*/ 26 h 140"/>
              <a:gd name="T6" fmla="*/ 135 w 140"/>
              <a:gd name="T7" fmla="*/ 59 h 140"/>
              <a:gd name="T8" fmla="*/ 106 w 140"/>
              <a:gd name="T9" fmla="*/ 45 h 140"/>
              <a:gd name="T10" fmla="*/ 70 w 140"/>
              <a:gd name="T11" fmla="*/ 14 h 140"/>
              <a:gd name="T12" fmla="*/ 126 w 140"/>
              <a:gd name="T13" fmla="*/ 75 h 140"/>
              <a:gd name="T14" fmla="*/ 24 w 140"/>
              <a:gd name="T15" fmla="*/ 102 h 140"/>
              <a:gd name="T16" fmla="*/ 33 w 140"/>
              <a:gd name="T17" fmla="*/ 92 h 140"/>
              <a:gd name="T18" fmla="*/ 1 w 140"/>
              <a:gd name="T19" fmla="*/ 84 h 140"/>
              <a:gd name="T20" fmla="*/ 4 w 140"/>
              <a:gd name="T21" fmla="*/ 116 h 140"/>
              <a:gd name="T22" fmla="*/ 70 w 140"/>
              <a:gd name="T23" fmla="*/ 140 h 140"/>
              <a:gd name="T24" fmla="*/ 126 w 140"/>
              <a:gd name="T25" fmla="*/ 75 h 140"/>
              <a:gd name="T26" fmla="*/ 101 w 140"/>
              <a:gd name="T27" fmla="*/ 68 h 140"/>
              <a:gd name="T28" fmla="*/ 38 w 140"/>
              <a:gd name="T29" fmla="*/ 68 h 140"/>
              <a:gd name="T30" fmla="*/ 74 w 140"/>
              <a:gd name="T31" fmla="*/ 49 h 140"/>
              <a:gd name="T32" fmla="*/ 68 w 140"/>
              <a:gd name="T33" fmla="*/ 46 h 140"/>
              <a:gd name="T34" fmla="*/ 61 w 140"/>
              <a:gd name="T35" fmla="*/ 53 h 140"/>
              <a:gd name="T36" fmla="*/ 60 w 140"/>
              <a:gd name="T37" fmla="*/ 65 h 140"/>
              <a:gd name="T38" fmla="*/ 66 w 140"/>
              <a:gd name="T39" fmla="*/ 70 h 140"/>
              <a:gd name="T40" fmla="*/ 68 w 140"/>
              <a:gd name="T41" fmla="*/ 80 h 140"/>
              <a:gd name="T42" fmla="*/ 64 w 140"/>
              <a:gd name="T43" fmla="*/ 74 h 140"/>
              <a:gd name="T44" fmla="*/ 60 w 140"/>
              <a:gd name="T45" fmla="*/ 82 h 140"/>
              <a:gd name="T46" fmla="*/ 68 w 140"/>
              <a:gd name="T47" fmla="*/ 91 h 140"/>
              <a:gd name="T48" fmla="*/ 74 w 140"/>
              <a:gd name="T49" fmla="*/ 87 h 140"/>
              <a:gd name="T50" fmla="*/ 85 w 140"/>
              <a:gd name="T51" fmla="*/ 77 h 140"/>
              <a:gd name="T52" fmla="*/ 78 w 140"/>
              <a:gd name="T53" fmla="*/ 67 h 140"/>
              <a:gd name="T54" fmla="*/ 74 w 140"/>
              <a:gd name="T55" fmla="*/ 65 h 140"/>
              <a:gd name="T56" fmla="*/ 76 w 140"/>
              <a:gd name="T57" fmla="*/ 58 h 140"/>
              <a:gd name="T58" fmla="*/ 83 w 140"/>
              <a:gd name="T59" fmla="*/ 61 h 140"/>
              <a:gd name="T60" fmla="*/ 74 w 140"/>
              <a:gd name="T61" fmla="*/ 49 h 140"/>
              <a:gd name="T62" fmla="*/ 77 w 140"/>
              <a:gd name="T63" fmla="*/ 79 h 140"/>
              <a:gd name="T64" fmla="*/ 77 w 140"/>
              <a:gd name="T65" fmla="*/ 74 h 140"/>
              <a:gd name="T66" fmla="*/ 75 w 140"/>
              <a:gd name="T67" fmla="*/ 72 h 140"/>
              <a:gd name="T68" fmla="*/ 74 w 140"/>
              <a:gd name="T69" fmla="*/ 81 h 140"/>
              <a:gd name="T70" fmla="*/ 65 w 140"/>
              <a:gd name="T71" fmla="*/ 59 h 140"/>
              <a:gd name="T72" fmla="*/ 68 w 140"/>
              <a:gd name="T73" fmla="*/ 64 h 140"/>
              <a:gd name="T74" fmla="*/ 65 w 140"/>
              <a:gd name="T75" fmla="*/ 57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0" h="140">
                <a:moveTo>
                  <a:pt x="14" y="65"/>
                </a:moveTo>
                <a:cubicBezTo>
                  <a:pt x="0" y="63"/>
                  <a:pt x="0" y="63"/>
                  <a:pt x="0" y="63"/>
                </a:cubicBezTo>
                <a:cubicBezTo>
                  <a:pt x="3" y="27"/>
                  <a:pt x="34" y="0"/>
                  <a:pt x="70" y="0"/>
                </a:cubicBezTo>
                <a:cubicBezTo>
                  <a:pt x="94" y="0"/>
                  <a:pt x="115" y="12"/>
                  <a:pt x="128" y="30"/>
                </a:cubicBezTo>
                <a:cubicBezTo>
                  <a:pt x="136" y="24"/>
                  <a:pt x="136" y="24"/>
                  <a:pt x="136" y="24"/>
                </a:cubicBezTo>
                <a:cubicBezTo>
                  <a:pt x="137" y="23"/>
                  <a:pt x="139" y="24"/>
                  <a:pt x="139" y="26"/>
                </a:cubicBezTo>
                <a:cubicBezTo>
                  <a:pt x="139" y="56"/>
                  <a:pt x="139" y="56"/>
                  <a:pt x="139" y="56"/>
                </a:cubicBezTo>
                <a:cubicBezTo>
                  <a:pt x="139" y="58"/>
                  <a:pt x="137" y="59"/>
                  <a:pt x="135" y="59"/>
                </a:cubicBezTo>
                <a:cubicBezTo>
                  <a:pt x="107" y="48"/>
                  <a:pt x="107" y="48"/>
                  <a:pt x="107" y="48"/>
                </a:cubicBezTo>
                <a:cubicBezTo>
                  <a:pt x="105" y="47"/>
                  <a:pt x="104" y="46"/>
                  <a:pt x="106" y="45"/>
                </a:cubicBezTo>
                <a:cubicBezTo>
                  <a:pt x="116" y="38"/>
                  <a:pt x="116" y="38"/>
                  <a:pt x="116" y="38"/>
                </a:cubicBezTo>
                <a:cubicBezTo>
                  <a:pt x="106" y="23"/>
                  <a:pt x="89" y="14"/>
                  <a:pt x="70" y="14"/>
                </a:cubicBezTo>
                <a:cubicBezTo>
                  <a:pt x="41" y="14"/>
                  <a:pt x="17" y="36"/>
                  <a:pt x="14" y="65"/>
                </a:cubicBezTo>
                <a:close/>
                <a:moveTo>
                  <a:pt x="126" y="75"/>
                </a:moveTo>
                <a:cubicBezTo>
                  <a:pt x="123" y="104"/>
                  <a:pt x="99" y="126"/>
                  <a:pt x="70" y="126"/>
                </a:cubicBezTo>
                <a:cubicBezTo>
                  <a:pt x="51" y="126"/>
                  <a:pt x="34" y="116"/>
                  <a:pt x="24" y="102"/>
                </a:cubicBezTo>
                <a:cubicBezTo>
                  <a:pt x="34" y="95"/>
                  <a:pt x="34" y="95"/>
                  <a:pt x="34" y="95"/>
                </a:cubicBezTo>
                <a:cubicBezTo>
                  <a:pt x="36" y="94"/>
                  <a:pt x="35" y="93"/>
                  <a:pt x="33" y="92"/>
                </a:cubicBezTo>
                <a:cubicBezTo>
                  <a:pt x="5" y="81"/>
                  <a:pt x="5" y="81"/>
                  <a:pt x="5" y="81"/>
                </a:cubicBezTo>
                <a:cubicBezTo>
                  <a:pt x="3" y="81"/>
                  <a:pt x="1" y="82"/>
                  <a:pt x="1" y="84"/>
                </a:cubicBezTo>
                <a:cubicBezTo>
                  <a:pt x="1" y="114"/>
                  <a:pt x="1" y="114"/>
                  <a:pt x="1" y="114"/>
                </a:cubicBezTo>
                <a:cubicBezTo>
                  <a:pt x="1" y="116"/>
                  <a:pt x="3" y="117"/>
                  <a:pt x="4" y="116"/>
                </a:cubicBezTo>
                <a:cubicBezTo>
                  <a:pt x="12" y="110"/>
                  <a:pt x="12" y="110"/>
                  <a:pt x="12" y="110"/>
                </a:cubicBezTo>
                <a:cubicBezTo>
                  <a:pt x="25" y="128"/>
                  <a:pt x="46" y="140"/>
                  <a:pt x="70" y="140"/>
                </a:cubicBezTo>
                <a:cubicBezTo>
                  <a:pt x="106" y="140"/>
                  <a:pt x="137" y="113"/>
                  <a:pt x="140" y="77"/>
                </a:cubicBezTo>
                <a:lnTo>
                  <a:pt x="126" y="75"/>
                </a:lnTo>
                <a:close/>
                <a:moveTo>
                  <a:pt x="70" y="36"/>
                </a:moveTo>
                <a:cubicBezTo>
                  <a:pt x="87" y="36"/>
                  <a:pt x="101" y="50"/>
                  <a:pt x="101" y="68"/>
                </a:cubicBezTo>
                <a:cubicBezTo>
                  <a:pt x="101" y="85"/>
                  <a:pt x="87" y="99"/>
                  <a:pt x="70" y="99"/>
                </a:cubicBezTo>
                <a:cubicBezTo>
                  <a:pt x="52" y="99"/>
                  <a:pt x="38" y="85"/>
                  <a:pt x="38" y="68"/>
                </a:cubicBezTo>
                <a:cubicBezTo>
                  <a:pt x="38" y="50"/>
                  <a:pt x="52" y="36"/>
                  <a:pt x="70" y="36"/>
                </a:cubicBezTo>
                <a:close/>
                <a:moveTo>
                  <a:pt x="74" y="49"/>
                </a:moveTo>
                <a:cubicBezTo>
                  <a:pt x="74" y="46"/>
                  <a:pt x="74" y="46"/>
                  <a:pt x="74" y="46"/>
                </a:cubicBezTo>
                <a:cubicBezTo>
                  <a:pt x="68" y="46"/>
                  <a:pt x="68" y="46"/>
                  <a:pt x="68" y="46"/>
                </a:cubicBezTo>
                <a:cubicBezTo>
                  <a:pt x="68" y="49"/>
                  <a:pt x="68" y="49"/>
                  <a:pt x="68" y="49"/>
                </a:cubicBezTo>
                <a:cubicBezTo>
                  <a:pt x="64" y="50"/>
                  <a:pt x="62" y="51"/>
                  <a:pt x="61" y="53"/>
                </a:cubicBezTo>
                <a:cubicBezTo>
                  <a:pt x="59" y="55"/>
                  <a:pt x="58" y="57"/>
                  <a:pt x="58" y="59"/>
                </a:cubicBezTo>
                <a:cubicBezTo>
                  <a:pt x="58" y="61"/>
                  <a:pt x="58" y="63"/>
                  <a:pt x="60" y="65"/>
                </a:cubicBezTo>
                <a:cubicBezTo>
                  <a:pt x="61" y="67"/>
                  <a:pt x="63" y="68"/>
                  <a:pt x="65" y="69"/>
                </a:cubicBezTo>
                <a:cubicBezTo>
                  <a:pt x="65" y="69"/>
                  <a:pt x="66" y="69"/>
                  <a:pt x="66" y="70"/>
                </a:cubicBezTo>
                <a:cubicBezTo>
                  <a:pt x="67" y="70"/>
                  <a:pt x="67" y="70"/>
                  <a:pt x="68" y="70"/>
                </a:cubicBezTo>
                <a:cubicBezTo>
                  <a:pt x="68" y="80"/>
                  <a:pt x="68" y="80"/>
                  <a:pt x="68" y="80"/>
                </a:cubicBezTo>
                <a:cubicBezTo>
                  <a:pt x="67" y="80"/>
                  <a:pt x="66" y="79"/>
                  <a:pt x="65" y="78"/>
                </a:cubicBezTo>
                <a:cubicBezTo>
                  <a:pt x="64" y="77"/>
                  <a:pt x="64" y="76"/>
                  <a:pt x="64" y="74"/>
                </a:cubicBezTo>
                <a:cubicBezTo>
                  <a:pt x="57" y="74"/>
                  <a:pt x="57" y="74"/>
                  <a:pt x="57" y="74"/>
                </a:cubicBezTo>
                <a:cubicBezTo>
                  <a:pt x="57" y="77"/>
                  <a:pt x="58" y="80"/>
                  <a:pt x="60" y="82"/>
                </a:cubicBezTo>
                <a:cubicBezTo>
                  <a:pt x="61" y="85"/>
                  <a:pt x="64" y="86"/>
                  <a:pt x="68" y="87"/>
                </a:cubicBezTo>
                <a:cubicBezTo>
                  <a:pt x="68" y="91"/>
                  <a:pt x="68" y="91"/>
                  <a:pt x="68" y="91"/>
                </a:cubicBezTo>
                <a:cubicBezTo>
                  <a:pt x="74" y="91"/>
                  <a:pt x="74" y="91"/>
                  <a:pt x="74" y="91"/>
                </a:cubicBezTo>
                <a:cubicBezTo>
                  <a:pt x="74" y="87"/>
                  <a:pt x="74" y="87"/>
                  <a:pt x="74" y="87"/>
                </a:cubicBezTo>
                <a:cubicBezTo>
                  <a:pt x="78" y="87"/>
                  <a:pt x="80" y="85"/>
                  <a:pt x="82" y="84"/>
                </a:cubicBezTo>
                <a:cubicBezTo>
                  <a:pt x="83" y="82"/>
                  <a:pt x="84" y="80"/>
                  <a:pt x="85" y="77"/>
                </a:cubicBezTo>
                <a:cubicBezTo>
                  <a:pt x="85" y="75"/>
                  <a:pt x="85" y="73"/>
                  <a:pt x="83" y="71"/>
                </a:cubicBezTo>
                <a:cubicBezTo>
                  <a:pt x="82" y="69"/>
                  <a:pt x="81" y="68"/>
                  <a:pt x="78" y="67"/>
                </a:cubicBezTo>
                <a:cubicBezTo>
                  <a:pt x="78" y="67"/>
                  <a:pt x="77" y="66"/>
                  <a:pt x="76" y="66"/>
                </a:cubicBezTo>
                <a:cubicBezTo>
                  <a:pt x="76" y="66"/>
                  <a:pt x="75" y="66"/>
                  <a:pt x="74" y="65"/>
                </a:cubicBezTo>
                <a:cubicBezTo>
                  <a:pt x="74" y="55"/>
                  <a:pt x="74" y="55"/>
                  <a:pt x="74" y="55"/>
                </a:cubicBezTo>
                <a:cubicBezTo>
                  <a:pt x="75" y="56"/>
                  <a:pt x="76" y="57"/>
                  <a:pt x="76" y="58"/>
                </a:cubicBezTo>
                <a:cubicBezTo>
                  <a:pt x="77" y="58"/>
                  <a:pt x="77" y="59"/>
                  <a:pt x="77" y="61"/>
                </a:cubicBezTo>
                <a:cubicBezTo>
                  <a:pt x="83" y="61"/>
                  <a:pt x="83" y="61"/>
                  <a:pt x="83" y="61"/>
                </a:cubicBezTo>
                <a:cubicBezTo>
                  <a:pt x="84" y="59"/>
                  <a:pt x="83" y="57"/>
                  <a:pt x="82" y="54"/>
                </a:cubicBezTo>
                <a:cubicBezTo>
                  <a:pt x="80" y="52"/>
                  <a:pt x="78" y="50"/>
                  <a:pt x="74" y="49"/>
                </a:cubicBezTo>
                <a:close/>
                <a:moveTo>
                  <a:pt x="74" y="81"/>
                </a:moveTo>
                <a:cubicBezTo>
                  <a:pt x="75" y="80"/>
                  <a:pt x="76" y="80"/>
                  <a:pt x="77" y="79"/>
                </a:cubicBezTo>
                <a:cubicBezTo>
                  <a:pt x="77" y="79"/>
                  <a:pt x="78" y="78"/>
                  <a:pt x="78" y="77"/>
                </a:cubicBezTo>
                <a:cubicBezTo>
                  <a:pt x="78" y="76"/>
                  <a:pt x="78" y="75"/>
                  <a:pt x="77" y="74"/>
                </a:cubicBezTo>
                <a:cubicBezTo>
                  <a:pt x="77" y="73"/>
                  <a:pt x="76" y="73"/>
                  <a:pt x="75" y="72"/>
                </a:cubicBezTo>
                <a:cubicBezTo>
                  <a:pt x="75" y="72"/>
                  <a:pt x="75" y="72"/>
                  <a:pt x="75" y="72"/>
                </a:cubicBezTo>
                <a:cubicBezTo>
                  <a:pt x="75" y="72"/>
                  <a:pt x="75" y="72"/>
                  <a:pt x="74" y="72"/>
                </a:cubicBezTo>
                <a:lnTo>
                  <a:pt x="74" y="81"/>
                </a:lnTo>
                <a:close/>
                <a:moveTo>
                  <a:pt x="65" y="57"/>
                </a:moveTo>
                <a:cubicBezTo>
                  <a:pt x="65" y="58"/>
                  <a:pt x="65" y="58"/>
                  <a:pt x="65" y="59"/>
                </a:cubicBezTo>
                <a:cubicBezTo>
                  <a:pt x="65" y="61"/>
                  <a:pt x="65" y="61"/>
                  <a:pt x="65" y="62"/>
                </a:cubicBezTo>
                <a:cubicBezTo>
                  <a:pt x="66" y="63"/>
                  <a:pt x="67" y="63"/>
                  <a:pt x="68" y="64"/>
                </a:cubicBezTo>
                <a:cubicBezTo>
                  <a:pt x="68" y="55"/>
                  <a:pt x="68" y="55"/>
                  <a:pt x="68" y="55"/>
                </a:cubicBezTo>
                <a:cubicBezTo>
                  <a:pt x="67" y="56"/>
                  <a:pt x="66" y="56"/>
                  <a:pt x="65" y="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4652" tIns="32327" rIns="64652" bIns="32327" numCol="1" anchor="t" anchorCtr="0" compatLnSpc="1"/>
          <a:lstStyle/>
          <a:p>
            <a:endParaRPr lang="zh-CN" altLang="en-US" sz="1700">
              <a:cs typeface="+mn-ea"/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BB95436-8CC3-4506-A593-5C852AC61365}"/>
              </a:ext>
            </a:extLst>
          </p:cNvPr>
          <p:cNvSpPr txBox="1"/>
          <p:nvPr/>
        </p:nvSpPr>
        <p:spPr>
          <a:xfrm>
            <a:off x="1948070" y="362831"/>
            <a:ext cx="328376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20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市场现状分析报告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80E925D-E614-498E-846C-21BA4174ACAE}"/>
              </a:ext>
            </a:extLst>
          </p:cNvPr>
          <p:cNvSpPr txBox="1"/>
          <p:nvPr/>
        </p:nvSpPr>
        <p:spPr>
          <a:xfrm>
            <a:off x="1167583" y="288576"/>
            <a:ext cx="8002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600" dirty="0">
                <a:gradFill flip="none" rotWithShape="1">
                  <a:gsLst>
                    <a:gs pos="100000">
                      <a:srgbClr val="1096FA"/>
                    </a:gs>
                    <a:gs pos="0">
                      <a:srgbClr val="2DCC97"/>
                    </a:gs>
                  </a:gsLst>
                  <a:lin ang="8100000" scaled="1"/>
                  <a:tileRect/>
                </a:gradFill>
                <a:latin typeface="Arial Black" panose="020B0A04020102020204" pitchFamily="34" charset="0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02</a:t>
            </a:r>
            <a:endParaRPr kumimoji="1" lang="zh-CN" altLang="en-US" sz="3600" dirty="0">
              <a:gradFill flip="none" rotWithShape="1">
                <a:gsLst>
                  <a:gs pos="100000">
                    <a:srgbClr val="1096FA"/>
                  </a:gs>
                  <a:gs pos="0">
                    <a:srgbClr val="2DCC97"/>
                  </a:gs>
                </a:gsLst>
                <a:lin ang="8100000" scaled="1"/>
                <a:tileRect/>
              </a:gradFill>
              <a:latin typeface="Arial Black" panose="020B0A04020102020204" pitchFamily="34" charset="0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  <a:sym typeface="+mn-lt"/>
            </a:endParaRPr>
          </a:p>
        </p:txBody>
      </p:sp>
      <p:sp>
        <p:nvSpPr>
          <p:cNvPr id="14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>
            <a:extLst>
              <a:ext uri="{FF2B5EF4-FFF2-40B4-BE49-F238E27FC236}">
                <a16:creationId xmlns:a16="http://schemas.microsoft.com/office/drawing/2014/main" id="{F84445DD-6FAA-4AC5-ABB2-F8218F20ECD8}"/>
              </a:ext>
            </a:extLst>
          </p:cNvPr>
          <p:cNvSpPr/>
          <p:nvPr/>
        </p:nvSpPr>
        <p:spPr>
          <a:xfrm>
            <a:off x="1146316" y="2066051"/>
            <a:ext cx="3910491" cy="1173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分钟之内。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5" name="组合 12">
            <a:extLst>
              <a:ext uri="{FF2B5EF4-FFF2-40B4-BE49-F238E27FC236}">
                <a16:creationId xmlns:a16="http://schemas.microsoft.com/office/drawing/2014/main" id="{D3819728-B246-4238-B782-C4D60DADB930}"/>
              </a:ext>
            </a:extLst>
          </p:cNvPr>
          <p:cNvGrpSpPr>
            <a:grpSpLocks/>
          </p:cNvGrpSpPr>
          <p:nvPr/>
        </p:nvGrpSpPr>
        <p:grpSpPr bwMode="auto">
          <a:xfrm>
            <a:off x="1146316" y="1401951"/>
            <a:ext cx="4152669" cy="638579"/>
            <a:chOff x="5013324" y="1357086"/>
            <a:chExt cx="4152669" cy="636828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C096BC7-1CA5-4C8B-9DEC-A764C480C13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13324" y="1357086"/>
              <a:ext cx="4152669" cy="39901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000" b="1" dirty="0">
                  <a:gradFill>
                    <a:gsLst>
                      <a:gs pos="100000">
                        <a:srgbClr val="1EAFCC"/>
                      </a:gs>
                      <a:gs pos="0">
                        <a:srgbClr val="2DCC97"/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873F0658-BDD7-40CA-8E07-305711DC8C6A}"/>
                </a:ext>
              </a:extLst>
            </p:cNvPr>
            <p:cNvSpPr txBox="1"/>
            <p:nvPr/>
          </p:nvSpPr>
          <p:spPr>
            <a:xfrm>
              <a:off x="5013325" y="1656288"/>
              <a:ext cx="3741078" cy="3376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600" dirty="0">
                  <a:gradFill>
                    <a:gsLst>
                      <a:gs pos="0">
                        <a:schemeClr val="bg1">
                          <a:lumMod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</a:gradFill>
                </a:rPr>
                <a:t>Click here to add title text</a:t>
              </a:r>
            </a:p>
          </p:txBody>
        </p:sp>
      </p:grpSp>
      <p:sp>
        <p:nvSpPr>
          <p:cNvPr id="18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>
            <a:extLst>
              <a:ext uri="{FF2B5EF4-FFF2-40B4-BE49-F238E27FC236}">
                <a16:creationId xmlns:a16="http://schemas.microsoft.com/office/drawing/2014/main" id="{7A74333C-6AEE-4DC8-9A9F-E950D1D765D0}"/>
              </a:ext>
            </a:extLst>
          </p:cNvPr>
          <p:cNvSpPr/>
          <p:nvPr/>
        </p:nvSpPr>
        <p:spPr>
          <a:xfrm>
            <a:off x="912281" y="4574954"/>
            <a:ext cx="4889078" cy="781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F9A6D1D2-8E76-406B-89FB-511021EE4F22}"/>
              </a:ext>
            </a:extLst>
          </p:cNvPr>
          <p:cNvGrpSpPr/>
          <p:nvPr/>
        </p:nvGrpSpPr>
        <p:grpSpPr>
          <a:xfrm>
            <a:off x="5298985" y="1901309"/>
            <a:ext cx="6186934" cy="3543862"/>
            <a:chOff x="6290575" y="1410469"/>
            <a:chExt cx="7047970" cy="4037062"/>
          </a:xfrm>
        </p:grpSpPr>
        <p:grpSp>
          <p:nvGrpSpPr>
            <p:cNvPr id="23" name="Group 1">
              <a:extLst>
                <a:ext uri="{FF2B5EF4-FFF2-40B4-BE49-F238E27FC236}">
                  <a16:creationId xmlns:a16="http://schemas.microsoft.com/office/drawing/2014/main" id="{C45DEA8E-6294-4C11-8873-77537BCAFC5C}"/>
                </a:ext>
              </a:extLst>
            </p:cNvPr>
            <p:cNvGrpSpPr/>
            <p:nvPr/>
          </p:nvGrpSpPr>
          <p:grpSpPr>
            <a:xfrm>
              <a:off x="6290575" y="1410469"/>
              <a:ext cx="7047970" cy="4037062"/>
              <a:chOff x="2007321" y="1438226"/>
              <a:chExt cx="8493758" cy="4865206"/>
            </a:xfrm>
          </p:grpSpPr>
          <p:sp>
            <p:nvSpPr>
              <p:cNvPr id="25" name="Freeform 2">
                <a:extLst>
                  <a:ext uri="{FF2B5EF4-FFF2-40B4-BE49-F238E27FC236}">
                    <a16:creationId xmlns:a16="http://schemas.microsoft.com/office/drawing/2014/main" id="{03D00068-18DA-4F17-835D-9AEFCC9A6B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7321" y="6114631"/>
                <a:ext cx="4278336" cy="188801"/>
              </a:xfrm>
              <a:custGeom>
                <a:avLst/>
                <a:gdLst>
                  <a:gd name="T0" fmla="*/ 0 w 885"/>
                  <a:gd name="T1" fmla="*/ 16 h 39"/>
                  <a:gd name="T2" fmla="*/ 78 w 885"/>
                  <a:gd name="T3" fmla="*/ 39 h 39"/>
                  <a:gd name="T4" fmla="*/ 885 w 885"/>
                  <a:gd name="T5" fmla="*/ 39 h 39"/>
                  <a:gd name="T6" fmla="*/ 885 w 885"/>
                  <a:gd name="T7" fmla="*/ 0 h 39"/>
                  <a:gd name="T8" fmla="*/ 0 w 885"/>
                  <a:gd name="T9" fmla="*/ 0 h 39"/>
                  <a:gd name="T10" fmla="*/ 0 w 885"/>
                  <a:gd name="T11" fmla="*/ 1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5" h="39">
                    <a:moveTo>
                      <a:pt x="0" y="16"/>
                    </a:moveTo>
                    <a:cubicBezTo>
                      <a:pt x="0" y="23"/>
                      <a:pt x="30" y="39"/>
                      <a:pt x="78" y="39"/>
                    </a:cubicBezTo>
                    <a:cubicBezTo>
                      <a:pt x="126" y="39"/>
                      <a:pt x="885" y="39"/>
                      <a:pt x="885" y="39"/>
                    </a:cubicBezTo>
                    <a:cubicBezTo>
                      <a:pt x="885" y="0"/>
                      <a:pt x="885" y="0"/>
                      <a:pt x="885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B3B4B5"/>
              </a:solidFill>
              <a:ln>
                <a:noFill/>
              </a:ln>
              <a:extLst>
                <a:ext uri="{91240B29-F687-4f45-9708-019B960494DF}">
                  <a14:hiddenLine xmlns:lc="http://schemas.openxmlformats.org/drawingml/2006/lockedCanvas"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id-ID" kern="120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26" name="Freeform 3">
                <a:extLst>
                  <a:ext uri="{FF2B5EF4-FFF2-40B4-BE49-F238E27FC236}">
                    <a16:creationId xmlns:a16="http://schemas.microsoft.com/office/drawing/2014/main" id="{5690DCF8-62E0-43FF-8962-439765E590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22740" y="6114631"/>
                <a:ext cx="4278336" cy="188801"/>
              </a:xfrm>
              <a:custGeom>
                <a:avLst/>
                <a:gdLst>
                  <a:gd name="T0" fmla="*/ 884 w 884"/>
                  <a:gd name="T1" fmla="*/ 16 h 39"/>
                  <a:gd name="T2" fmla="*/ 806 w 884"/>
                  <a:gd name="T3" fmla="*/ 39 h 39"/>
                  <a:gd name="T4" fmla="*/ 0 w 884"/>
                  <a:gd name="T5" fmla="*/ 39 h 39"/>
                  <a:gd name="T6" fmla="*/ 0 w 884"/>
                  <a:gd name="T7" fmla="*/ 0 h 39"/>
                  <a:gd name="T8" fmla="*/ 884 w 884"/>
                  <a:gd name="T9" fmla="*/ 0 h 39"/>
                  <a:gd name="T10" fmla="*/ 884 w 884"/>
                  <a:gd name="T11" fmla="*/ 1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4" h="39">
                    <a:moveTo>
                      <a:pt x="884" y="16"/>
                    </a:moveTo>
                    <a:cubicBezTo>
                      <a:pt x="884" y="23"/>
                      <a:pt x="854" y="39"/>
                      <a:pt x="806" y="39"/>
                    </a:cubicBezTo>
                    <a:cubicBezTo>
                      <a:pt x="758" y="39"/>
                      <a:pt x="0" y="39"/>
                      <a:pt x="0" y="3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84" y="0"/>
                      <a:pt x="884" y="0"/>
                      <a:pt x="884" y="0"/>
                    </a:cubicBezTo>
                    <a:lnTo>
                      <a:pt x="884" y="16"/>
                    </a:lnTo>
                    <a:close/>
                  </a:path>
                </a:pathLst>
              </a:custGeom>
              <a:solidFill>
                <a:srgbClr val="B3B4B5"/>
              </a:solidFill>
              <a:ln>
                <a:noFill/>
              </a:ln>
              <a:extLst>
                <a:ext uri="{91240B29-F687-4f45-9708-019B960494DF}">
                  <a14:hiddenLine xmlns:lc="http://schemas.openxmlformats.org/drawingml/2006/lockedCanvas"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id-ID" kern="120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27" name="Freeform 4">
                <a:extLst>
                  <a:ext uri="{FF2B5EF4-FFF2-40B4-BE49-F238E27FC236}">
                    <a16:creationId xmlns:a16="http://schemas.microsoft.com/office/drawing/2014/main" id="{2E724077-6BF7-48C7-880B-69C692E9F4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8796" y="1438226"/>
                <a:ext cx="6838568" cy="4666723"/>
              </a:xfrm>
              <a:custGeom>
                <a:avLst/>
                <a:gdLst>
                  <a:gd name="T0" fmla="*/ 40 w 1414"/>
                  <a:gd name="T1" fmla="*/ 964 h 964"/>
                  <a:gd name="T2" fmla="*/ 0 w 1414"/>
                  <a:gd name="T3" fmla="*/ 924 h 964"/>
                  <a:gd name="T4" fmla="*/ 0 w 1414"/>
                  <a:gd name="T5" fmla="*/ 40 h 964"/>
                  <a:gd name="T6" fmla="*/ 40 w 1414"/>
                  <a:gd name="T7" fmla="*/ 0 h 964"/>
                  <a:gd name="T8" fmla="*/ 1373 w 1414"/>
                  <a:gd name="T9" fmla="*/ 0 h 964"/>
                  <a:gd name="T10" fmla="*/ 1414 w 1414"/>
                  <a:gd name="T11" fmla="*/ 40 h 964"/>
                  <a:gd name="T12" fmla="*/ 1414 w 1414"/>
                  <a:gd name="T13" fmla="*/ 924 h 964"/>
                  <a:gd name="T14" fmla="*/ 1373 w 1414"/>
                  <a:gd name="T15" fmla="*/ 964 h 964"/>
                  <a:gd name="T16" fmla="*/ 40 w 1414"/>
                  <a:gd name="T17" fmla="*/ 964 h 9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14" h="964">
                    <a:moveTo>
                      <a:pt x="40" y="964"/>
                    </a:moveTo>
                    <a:cubicBezTo>
                      <a:pt x="18" y="964"/>
                      <a:pt x="0" y="946"/>
                      <a:pt x="0" y="924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8"/>
                      <a:pt x="18" y="0"/>
                      <a:pt x="40" y="0"/>
                    </a:cubicBezTo>
                    <a:cubicBezTo>
                      <a:pt x="1373" y="0"/>
                      <a:pt x="1373" y="0"/>
                      <a:pt x="1373" y="0"/>
                    </a:cubicBezTo>
                    <a:cubicBezTo>
                      <a:pt x="1396" y="0"/>
                      <a:pt x="1414" y="18"/>
                      <a:pt x="1414" y="40"/>
                    </a:cubicBezTo>
                    <a:cubicBezTo>
                      <a:pt x="1414" y="924"/>
                      <a:pt x="1414" y="924"/>
                      <a:pt x="1414" y="924"/>
                    </a:cubicBezTo>
                    <a:cubicBezTo>
                      <a:pt x="1414" y="946"/>
                      <a:pt x="1396" y="964"/>
                      <a:pt x="1373" y="964"/>
                    </a:cubicBezTo>
                    <a:lnTo>
                      <a:pt x="40" y="964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31750">
                <a:solidFill>
                  <a:schemeClr val="bg1">
                    <a:lumMod val="75000"/>
                  </a:schemeClr>
                </a:solidFill>
              </a:ln>
              <a:extLst>
                <a:ext uri="{91240B29-F687-4f45-9708-019B960494DF}">
                  <a14:hiddenLine xmlns:lc="http://schemas.openxmlformats.org/drawingml/2006/lockedCanvas"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id-ID" kern="120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28" name="Rectangle 5">
                <a:extLst>
                  <a:ext uri="{FF2B5EF4-FFF2-40B4-BE49-F238E27FC236}">
                    <a16:creationId xmlns:a16="http://schemas.microsoft.com/office/drawing/2014/main" id="{441FE7C2-E9EB-482F-A311-692A2CDE4D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07321" y="6037175"/>
                <a:ext cx="8493758" cy="15491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lc="http://schemas.openxmlformats.org/drawingml/2006/lockedCanvas"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id-ID" kern="120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29" name="Freeform 6">
                <a:extLst>
                  <a:ext uri="{FF2B5EF4-FFF2-40B4-BE49-F238E27FC236}">
                    <a16:creationId xmlns:a16="http://schemas.microsoft.com/office/drawing/2014/main" id="{7666D697-842F-4D2C-B009-91323EC236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41969" y="6037175"/>
                <a:ext cx="1219616" cy="87138"/>
              </a:xfrm>
              <a:custGeom>
                <a:avLst/>
                <a:gdLst>
                  <a:gd name="T0" fmla="*/ 0 w 252"/>
                  <a:gd name="T1" fmla="*/ 0 h 18"/>
                  <a:gd name="T2" fmla="*/ 22 w 252"/>
                  <a:gd name="T3" fmla="*/ 18 h 18"/>
                  <a:gd name="T4" fmla="*/ 230 w 252"/>
                  <a:gd name="T5" fmla="*/ 18 h 18"/>
                  <a:gd name="T6" fmla="*/ 252 w 252"/>
                  <a:gd name="T7" fmla="*/ 0 h 18"/>
                  <a:gd name="T8" fmla="*/ 0 w 252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2" h="18">
                    <a:moveTo>
                      <a:pt x="0" y="0"/>
                    </a:moveTo>
                    <a:cubicBezTo>
                      <a:pt x="2" y="10"/>
                      <a:pt x="11" y="18"/>
                      <a:pt x="22" y="18"/>
                    </a:cubicBezTo>
                    <a:cubicBezTo>
                      <a:pt x="230" y="18"/>
                      <a:pt x="230" y="18"/>
                      <a:pt x="230" y="18"/>
                    </a:cubicBezTo>
                    <a:cubicBezTo>
                      <a:pt x="241" y="18"/>
                      <a:pt x="250" y="10"/>
                      <a:pt x="25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3B4B5"/>
              </a:solidFill>
              <a:ln>
                <a:noFill/>
              </a:ln>
              <a:extLst>
                <a:ext uri="{91240B29-F687-4f45-9708-019B960494DF}">
                  <a14:hiddenLine xmlns:lc="http://schemas.openxmlformats.org/drawingml/2006/lockedCanvas"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id-ID" kern="120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30" name="Rectangle 7">
                <a:extLst>
                  <a:ext uri="{FF2B5EF4-FFF2-40B4-BE49-F238E27FC236}">
                    <a16:creationId xmlns:a16="http://schemas.microsoft.com/office/drawing/2014/main" id="{6B461604-7030-498F-90CD-EC1BA85D1A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96263" y="1733529"/>
                <a:ext cx="6383628" cy="403255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lc="http://schemas.openxmlformats.org/drawingml/2006/lockedCanvas"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id-ID" kern="120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31" name="Oval 8">
                <a:extLst>
                  <a:ext uri="{FF2B5EF4-FFF2-40B4-BE49-F238E27FC236}">
                    <a16:creationId xmlns:a16="http://schemas.microsoft.com/office/drawing/2014/main" id="{30F8295A-48A4-4C05-87B5-8E4B09535E1A}"/>
                  </a:ext>
                </a:extLst>
              </p:cNvPr>
              <p:cNvSpPr/>
              <p:nvPr/>
            </p:nvSpPr>
            <p:spPr>
              <a:xfrm>
                <a:off x="6251777" y="1546335"/>
                <a:ext cx="79086" cy="7908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id="{2E10A76D-205F-49DE-B5C7-C54C5D127B3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177254" y="1655506"/>
              <a:ext cx="5313928" cy="3346142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>
            <a:extLst>
              <a:ext uri="{FF2B5EF4-FFF2-40B4-BE49-F238E27FC236}">
                <a16:creationId xmlns:a16="http://schemas.microsoft.com/office/drawing/2014/main" id="{B5F4FCE5-90D0-4354-9F28-0F7550680374}"/>
              </a:ext>
            </a:extLst>
          </p:cNvPr>
          <p:cNvSpPr/>
          <p:nvPr/>
        </p:nvSpPr>
        <p:spPr>
          <a:xfrm>
            <a:off x="498508" y="431801"/>
            <a:ext cx="11185492" cy="5994398"/>
          </a:xfrm>
          <a:prstGeom prst="rect">
            <a:avLst/>
          </a:prstGeom>
          <a:solidFill>
            <a:srgbClr val="4071EC"/>
          </a:solidFill>
          <a:ln w="76200" cap="flat" cmpd="sng" algn="ctr">
            <a:noFill/>
            <a:prstDash val="solid"/>
            <a:miter lim="800000"/>
          </a:ln>
          <a:effectLst>
            <a:outerShdw blurRad="330200" dist="381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863851" y="868205"/>
            <a:ext cx="192552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1500" dirty="0">
                <a:gradFill flip="none" rotWithShape="1">
                  <a:gsLst>
                    <a:gs pos="0">
                      <a:srgbClr val="94DAF1"/>
                    </a:gs>
                    <a:gs pos="100000">
                      <a:schemeClr val="bg1"/>
                    </a:gs>
                  </a:gsLst>
                  <a:lin ang="16200000" scaled="1"/>
                  <a:tileRect/>
                </a:gra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03</a:t>
            </a:r>
            <a:endParaRPr kumimoji="1" lang="zh-CN" altLang="en-US" sz="11500" dirty="0">
              <a:gradFill flip="none" rotWithShape="1">
                <a:gsLst>
                  <a:gs pos="0">
                    <a:srgbClr val="94DAF1"/>
                  </a:gs>
                  <a:gs pos="100000">
                    <a:schemeClr val="bg1"/>
                  </a:gs>
                </a:gsLst>
                <a:lin ang="16200000" scaled="1"/>
                <a:tileRect/>
              </a:gra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  <a:sym typeface="+mn-lt"/>
            </a:endParaRPr>
          </a:p>
        </p:txBody>
      </p:sp>
      <p:sp>
        <p:nvSpPr>
          <p:cNvPr id="15" name="同心圆 2">
            <a:extLst>
              <a:ext uri="{FF2B5EF4-FFF2-40B4-BE49-F238E27FC236}">
                <a16:creationId xmlns:a16="http://schemas.microsoft.com/office/drawing/2014/main" id="{E5A24D2C-8C80-4622-BD69-C448DE4E0510}"/>
              </a:ext>
            </a:extLst>
          </p:cNvPr>
          <p:cNvSpPr/>
          <p:nvPr/>
        </p:nvSpPr>
        <p:spPr>
          <a:xfrm>
            <a:off x="7277093" y="-3450055"/>
            <a:ext cx="7570847" cy="7570847"/>
          </a:xfrm>
          <a:prstGeom prst="donut">
            <a:avLst>
              <a:gd name="adj" fmla="val 1472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134" name="同心圆 2">
            <a:extLst>
              <a:ext uri="{FF2B5EF4-FFF2-40B4-BE49-F238E27FC236}">
                <a16:creationId xmlns:a16="http://schemas.microsoft.com/office/drawing/2014/main" id="{DC0A42F2-1F58-4B18-9C98-DDCA497AF643}"/>
              </a:ext>
            </a:extLst>
          </p:cNvPr>
          <p:cNvSpPr/>
          <p:nvPr/>
        </p:nvSpPr>
        <p:spPr>
          <a:xfrm>
            <a:off x="1129483" y="860076"/>
            <a:ext cx="774700" cy="774700"/>
          </a:xfrm>
          <a:prstGeom prst="donut">
            <a:avLst>
              <a:gd name="adj" fmla="val 23146"/>
            </a:avLst>
          </a:prstGeom>
          <a:solidFill>
            <a:srgbClr val="2DC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20CDC7C4-F3B2-45DE-AAE1-7E0E9F1DEEB2}"/>
              </a:ext>
            </a:extLst>
          </p:cNvPr>
          <p:cNvGrpSpPr/>
          <p:nvPr/>
        </p:nvGrpSpPr>
        <p:grpSpPr>
          <a:xfrm>
            <a:off x="2017093" y="2593065"/>
            <a:ext cx="5107607" cy="585310"/>
            <a:chOff x="1129483" y="1866900"/>
            <a:chExt cx="5107607" cy="585310"/>
          </a:xfrm>
        </p:grpSpPr>
        <p:sp>
          <p:nvSpPr>
            <p:cNvPr id="10" name="文本框 9"/>
            <p:cNvSpPr txBox="1"/>
            <p:nvPr/>
          </p:nvSpPr>
          <p:spPr>
            <a:xfrm>
              <a:off x="1157429" y="1866900"/>
              <a:ext cx="482225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3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lt"/>
                </a:rPr>
                <a:t>部门执行策略方案</a:t>
              </a:r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94BAD785-829E-4CF5-BC1C-745723A6074B}"/>
                </a:ext>
              </a:extLst>
            </p:cNvPr>
            <p:cNvSpPr/>
            <p:nvPr/>
          </p:nvSpPr>
          <p:spPr>
            <a:xfrm>
              <a:off x="1129483" y="1866900"/>
              <a:ext cx="5107607" cy="585310"/>
            </a:xfrm>
            <a:prstGeom prst="roundRect">
              <a:avLst>
                <a:gd name="adj" fmla="val 50000"/>
              </a:avLst>
            </a:prstGeom>
            <a:noFill/>
            <a:ln w="25400">
              <a:gradFill>
                <a:gsLst>
                  <a:gs pos="0">
                    <a:srgbClr val="2DCC97"/>
                  </a:gs>
                  <a:gs pos="100000">
                    <a:srgbClr val="1096FA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/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ED9BC9A3-5170-46A4-942E-67CE477023A5}"/>
              </a:ext>
            </a:extLst>
          </p:cNvPr>
          <p:cNvSpPr txBox="1"/>
          <p:nvPr/>
        </p:nvSpPr>
        <p:spPr>
          <a:xfrm>
            <a:off x="2017093" y="3429985"/>
            <a:ext cx="6441107" cy="88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32" name="同心圆 2">
            <a:extLst>
              <a:ext uri="{FF2B5EF4-FFF2-40B4-BE49-F238E27FC236}">
                <a16:creationId xmlns:a16="http://schemas.microsoft.com/office/drawing/2014/main" id="{DB088BDA-102A-43D4-B5B3-25EC1A132DA2}"/>
              </a:ext>
            </a:extLst>
          </p:cNvPr>
          <p:cNvSpPr/>
          <p:nvPr/>
        </p:nvSpPr>
        <p:spPr>
          <a:xfrm>
            <a:off x="10031233" y="2118903"/>
            <a:ext cx="3772119" cy="3772119"/>
          </a:xfrm>
          <a:prstGeom prst="donut">
            <a:avLst>
              <a:gd name="adj" fmla="val 23146"/>
            </a:avLst>
          </a:prstGeom>
          <a:solidFill>
            <a:srgbClr val="1096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3" name="同心圆 2">
            <a:extLst>
              <a:ext uri="{FF2B5EF4-FFF2-40B4-BE49-F238E27FC236}">
                <a16:creationId xmlns:a16="http://schemas.microsoft.com/office/drawing/2014/main" id="{DB6917C0-7BC2-4979-A141-B1563537B220}"/>
              </a:ext>
            </a:extLst>
          </p:cNvPr>
          <p:cNvSpPr/>
          <p:nvPr/>
        </p:nvSpPr>
        <p:spPr>
          <a:xfrm>
            <a:off x="745823" y="5414482"/>
            <a:ext cx="2236057" cy="2236057"/>
          </a:xfrm>
          <a:prstGeom prst="donut">
            <a:avLst>
              <a:gd name="adj" fmla="val 23146"/>
            </a:avLst>
          </a:prstGeom>
          <a:solidFill>
            <a:srgbClr val="7DD5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4" name="同心圆 2">
            <a:extLst>
              <a:ext uri="{FF2B5EF4-FFF2-40B4-BE49-F238E27FC236}">
                <a16:creationId xmlns:a16="http://schemas.microsoft.com/office/drawing/2014/main" id="{A821A95A-BEEC-4FC2-91DF-5A2C213134C6}"/>
              </a:ext>
            </a:extLst>
          </p:cNvPr>
          <p:cNvSpPr/>
          <p:nvPr/>
        </p:nvSpPr>
        <p:spPr>
          <a:xfrm>
            <a:off x="-1176906" y="4405790"/>
            <a:ext cx="2483372" cy="2483372"/>
          </a:xfrm>
          <a:prstGeom prst="donut">
            <a:avLst>
              <a:gd name="adj" fmla="val 37027"/>
            </a:avLst>
          </a:prstGeom>
          <a:solidFill>
            <a:srgbClr val="A0B2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027379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5"/>
          <p:cNvSpPr/>
          <p:nvPr/>
        </p:nvSpPr>
        <p:spPr bwMode="auto">
          <a:xfrm>
            <a:off x="7494566" y="1394031"/>
            <a:ext cx="2662556" cy="2592636"/>
          </a:xfrm>
          <a:custGeom>
            <a:avLst/>
            <a:gdLst>
              <a:gd name="T0" fmla="*/ 405 w 948"/>
              <a:gd name="T1" fmla="*/ 893 h 923"/>
              <a:gd name="T2" fmla="*/ 416 w 948"/>
              <a:gd name="T3" fmla="*/ 910 h 923"/>
              <a:gd name="T4" fmla="*/ 399 w 948"/>
              <a:gd name="T5" fmla="*/ 921 h 923"/>
              <a:gd name="T6" fmla="*/ 116 w 948"/>
              <a:gd name="T7" fmla="*/ 709 h 923"/>
              <a:gd name="T8" fmla="*/ 285 w 948"/>
              <a:gd name="T9" fmla="*/ 117 h 923"/>
              <a:gd name="T10" fmla="*/ 876 w 948"/>
              <a:gd name="T11" fmla="*/ 286 h 923"/>
              <a:gd name="T12" fmla="*/ 905 w 948"/>
              <a:gd name="T13" fmla="*/ 646 h 923"/>
              <a:gd name="T14" fmla="*/ 887 w 948"/>
              <a:gd name="T15" fmla="*/ 654 h 923"/>
              <a:gd name="T16" fmla="*/ 878 w 948"/>
              <a:gd name="T17" fmla="*/ 636 h 923"/>
              <a:gd name="T18" fmla="*/ 852 w 948"/>
              <a:gd name="T19" fmla="*/ 299 h 923"/>
              <a:gd name="T20" fmla="*/ 299 w 948"/>
              <a:gd name="T21" fmla="*/ 142 h 923"/>
              <a:gd name="T22" fmla="*/ 141 w 948"/>
              <a:gd name="T23" fmla="*/ 695 h 923"/>
              <a:gd name="T24" fmla="*/ 405 w 948"/>
              <a:gd name="T25" fmla="*/ 893 h 9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48" h="923">
                <a:moveTo>
                  <a:pt x="405" y="893"/>
                </a:moveTo>
                <a:cubicBezTo>
                  <a:pt x="413" y="895"/>
                  <a:pt x="418" y="903"/>
                  <a:pt x="416" y="910"/>
                </a:cubicBezTo>
                <a:cubicBezTo>
                  <a:pt x="414" y="918"/>
                  <a:pt x="406" y="923"/>
                  <a:pt x="399" y="921"/>
                </a:cubicBezTo>
                <a:cubicBezTo>
                  <a:pt x="279" y="893"/>
                  <a:pt x="176" y="816"/>
                  <a:pt x="116" y="709"/>
                </a:cubicBezTo>
                <a:cubicBezTo>
                  <a:pt x="0" y="499"/>
                  <a:pt x="75" y="234"/>
                  <a:pt x="285" y="117"/>
                </a:cubicBezTo>
                <a:cubicBezTo>
                  <a:pt x="495" y="0"/>
                  <a:pt x="760" y="76"/>
                  <a:pt x="876" y="286"/>
                </a:cubicBezTo>
                <a:cubicBezTo>
                  <a:pt x="938" y="396"/>
                  <a:pt x="948" y="527"/>
                  <a:pt x="905" y="646"/>
                </a:cubicBezTo>
                <a:cubicBezTo>
                  <a:pt x="902" y="653"/>
                  <a:pt x="894" y="657"/>
                  <a:pt x="887" y="654"/>
                </a:cubicBezTo>
                <a:cubicBezTo>
                  <a:pt x="879" y="652"/>
                  <a:pt x="876" y="643"/>
                  <a:pt x="878" y="636"/>
                </a:cubicBezTo>
                <a:cubicBezTo>
                  <a:pt x="919" y="525"/>
                  <a:pt x="909" y="402"/>
                  <a:pt x="852" y="299"/>
                </a:cubicBezTo>
                <a:cubicBezTo>
                  <a:pt x="742" y="103"/>
                  <a:pt x="495" y="33"/>
                  <a:pt x="299" y="142"/>
                </a:cubicBezTo>
                <a:cubicBezTo>
                  <a:pt x="103" y="251"/>
                  <a:pt x="32" y="499"/>
                  <a:pt x="141" y="695"/>
                </a:cubicBezTo>
                <a:cubicBezTo>
                  <a:pt x="197" y="795"/>
                  <a:pt x="293" y="867"/>
                  <a:pt x="405" y="893"/>
                </a:cubicBezTo>
                <a:close/>
              </a:path>
            </a:pathLst>
          </a:custGeom>
          <a:gradFill>
            <a:gsLst>
              <a:gs pos="0">
                <a:srgbClr val="4F7EFF"/>
              </a:gs>
              <a:gs pos="100000">
                <a:srgbClr val="1C45C1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" name="Freeform 6"/>
          <p:cNvSpPr/>
          <p:nvPr/>
        </p:nvSpPr>
        <p:spPr bwMode="auto">
          <a:xfrm>
            <a:off x="8514799" y="3844031"/>
            <a:ext cx="199972" cy="201370"/>
          </a:xfrm>
          <a:custGeom>
            <a:avLst/>
            <a:gdLst>
              <a:gd name="T0" fmla="*/ 8 w 71"/>
              <a:gd name="T1" fmla="*/ 51 h 72"/>
              <a:gd name="T2" fmla="*/ 20 w 71"/>
              <a:gd name="T3" fmla="*/ 8 h 72"/>
              <a:gd name="T4" fmla="*/ 63 w 71"/>
              <a:gd name="T5" fmla="*/ 21 h 72"/>
              <a:gd name="T6" fmla="*/ 51 w 71"/>
              <a:gd name="T7" fmla="*/ 63 h 72"/>
              <a:gd name="T8" fmla="*/ 8 w 71"/>
              <a:gd name="T9" fmla="*/ 51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" h="72">
                <a:moveTo>
                  <a:pt x="8" y="51"/>
                </a:moveTo>
                <a:cubicBezTo>
                  <a:pt x="0" y="36"/>
                  <a:pt x="5" y="17"/>
                  <a:pt x="20" y="8"/>
                </a:cubicBezTo>
                <a:cubicBezTo>
                  <a:pt x="35" y="0"/>
                  <a:pt x="55" y="5"/>
                  <a:pt x="63" y="21"/>
                </a:cubicBezTo>
                <a:cubicBezTo>
                  <a:pt x="71" y="36"/>
                  <a:pt x="66" y="55"/>
                  <a:pt x="51" y="63"/>
                </a:cubicBezTo>
                <a:cubicBezTo>
                  <a:pt x="36" y="72"/>
                  <a:pt x="17" y="66"/>
                  <a:pt x="8" y="51"/>
                </a:cubicBezTo>
                <a:close/>
              </a:path>
            </a:pathLst>
          </a:custGeom>
          <a:gradFill>
            <a:gsLst>
              <a:gs pos="0">
                <a:srgbClr val="4F7EFF"/>
              </a:gs>
              <a:gs pos="100000">
                <a:srgbClr val="1C45C1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" name="Freeform 7"/>
          <p:cNvSpPr/>
          <p:nvPr/>
        </p:nvSpPr>
        <p:spPr bwMode="auto">
          <a:xfrm>
            <a:off x="8887373" y="3279076"/>
            <a:ext cx="2347917" cy="2615011"/>
          </a:xfrm>
          <a:custGeom>
            <a:avLst/>
            <a:gdLst>
              <a:gd name="T0" fmla="*/ 35 w 836"/>
              <a:gd name="T1" fmla="*/ 204 h 931"/>
              <a:gd name="T2" fmla="*/ 16 w 836"/>
              <a:gd name="T3" fmla="*/ 206 h 931"/>
              <a:gd name="T4" fmla="*/ 13 w 836"/>
              <a:gd name="T5" fmla="*/ 186 h 931"/>
              <a:gd name="T6" fmla="*/ 72 w 836"/>
              <a:gd name="T7" fmla="*/ 126 h 931"/>
              <a:gd name="T8" fmla="*/ 471 w 836"/>
              <a:gd name="T9" fmla="*/ 40 h 931"/>
              <a:gd name="T10" fmla="*/ 771 w 836"/>
              <a:gd name="T11" fmla="*/ 577 h 931"/>
              <a:gd name="T12" fmla="*/ 262 w 836"/>
              <a:gd name="T13" fmla="*/ 884 h 931"/>
              <a:gd name="T14" fmla="*/ 4 w 836"/>
              <a:gd name="T15" fmla="*/ 719 h 931"/>
              <a:gd name="T16" fmla="*/ 7 w 836"/>
              <a:gd name="T17" fmla="*/ 699 h 931"/>
              <a:gd name="T18" fmla="*/ 27 w 836"/>
              <a:gd name="T19" fmla="*/ 702 h 931"/>
              <a:gd name="T20" fmla="*/ 268 w 836"/>
              <a:gd name="T21" fmla="*/ 856 h 931"/>
              <a:gd name="T22" fmla="*/ 743 w 836"/>
              <a:gd name="T23" fmla="*/ 570 h 931"/>
              <a:gd name="T24" fmla="*/ 464 w 836"/>
              <a:gd name="T25" fmla="*/ 67 h 931"/>
              <a:gd name="T26" fmla="*/ 90 w 836"/>
              <a:gd name="T27" fmla="*/ 148 h 931"/>
              <a:gd name="T28" fmla="*/ 35 w 836"/>
              <a:gd name="T29" fmla="*/ 204 h 9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36" h="931">
                <a:moveTo>
                  <a:pt x="35" y="204"/>
                </a:moveTo>
                <a:cubicBezTo>
                  <a:pt x="31" y="210"/>
                  <a:pt x="22" y="211"/>
                  <a:pt x="16" y="206"/>
                </a:cubicBezTo>
                <a:cubicBezTo>
                  <a:pt x="9" y="201"/>
                  <a:pt x="9" y="192"/>
                  <a:pt x="13" y="186"/>
                </a:cubicBezTo>
                <a:cubicBezTo>
                  <a:pt x="31" y="164"/>
                  <a:pt x="51" y="144"/>
                  <a:pt x="72" y="126"/>
                </a:cubicBezTo>
                <a:cubicBezTo>
                  <a:pt x="182" y="33"/>
                  <a:pt x="332" y="0"/>
                  <a:pt x="471" y="40"/>
                </a:cubicBezTo>
                <a:cubicBezTo>
                  <a:pt x="702" y="106"/>
                  <a:pt x="836" y="347"/>
                  <a:pt x="771" y="577"/>
                </a:cubicBezTo>
                <a:cubicBezTo>
                  <a:pt x="708" y="798"/>
                  <a:pt x="485" y="931"/>
                  <a:pt x="262" y="884"/>
                </a:cubicBezTo>
                <a:cubicBezTo>
                  <a:pt x="162" y="862"/>
                  <a:pt x="70" y="806"/>
                  <a:pt x="4" y="719"/>
                </a:cubicBezTo>
                <a:cubicBezTo>
                  <a:pt x="0" y="713"/>
                  <a:pt x="1" y="704"/>
                  <a:pt x="7" y="699"/>
                </a:cubicBezTo>
                <a:cubicBezTo>
                  <a:pt x="13" y="695"/>
                  <a:pt x="22" y="696"/>
                  <a:pt x="27" y="702"/>
                </a:cubicBezTo>
                <a:cubicBezTo>
                  <a:pt x="88" y="783"/>
                  <a:pt x="174" y="836"/>
                  <a:pt x="268" y="856"/>
                </a:cubicBezTo>
                <a:cubicBezTo>
                  <a:pt x="477" y="900"/>
                  <a:pt x="685" y="776"/>
                  <a:pt x="743" y="570"/>
                </a:cubicBezTo>
                <a:cubicBezTo>
                  <a:pt x="805" y="354"/>
                  <a:pt x="680" y="129"/>
                  <a:pt x="464" y="67"/>
                </a:cubicBezTo>
                <a:cubicBezTo>
                  <a:pt x="333" y="30"/>
                  <a:pt x="193" y="61"/>
                  <a:pt x="90" y="148"/>
                </a:cubicBezTo>
                <a:cubicBezTo>
                  <a:pt x="70" y="164"/>
                  <a:pt x="52" y="183"/>
                  <a:pt x="35" y="204"/>
                </a:cubicBezTo>
                <a:close/>
              </a:path>
            </a:pathLst>
          </a:custGeom>
          <a:gradFill>
            <a:gsLst>
              <a:gs pos="100000">
                <a:srgbClr val="2271B3"/>
              </a:gs>
              <a:gs pos="0">
                <a:srgbClr val="2DCC97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6" name="Freeform 8"/>
          <p:cNvSpPr/>
          <p:nvPr/>
        </p:nvSpPr>
        <p:spPr bwMode="auto">
          <a:xfrm>
            <a:off x="8818252" y="3725167"/>
            <a:ext cx="199972" cy="202769"/>
          </a:xfrm>
          <a:custGeom>
            <a:avLst/>
            <a:gdLst>
              <a:gd name="T0" fmla="*/ 8 w 71"/>
              <a:gd name="T1" fmla="*/ 51 h 72"/>
              <a:gd name="T2" fmla="*/ 20 w 71"/>
              <a:gd name="T3" fmla="*/ 8 h 72"/>
              <a:gd name="T4" fmla="*/ 63 w 71"/>
              <a:gd name="T5" fmla="*/ 21 h 72"/>
              <a:gd name="T6" fmla="*/ 51 w 71"/>
              <a:gd name="T7" fmla="*/ 63 h 72"/>
              <a:gd name="T8" fmla="*/ 8 w 71"/>
              <a:gd name="T9" fmla="*/ 51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" h="72">
                <a:moveTo>
                  <a:pt x="8" y="51"/>
                </a:moveTo>
                <a:cubicBezTo>
                  <a:pt x="0" y="36"/>
                  <a:pt x="5" y="17"/>
                  <a:pt x="20" y="8"/>
                </a:cubicBezTo>
                <a:cubicBezTo>
                  <a:pt x="35" y="0"/>
                  <a:pt x="54" y="5"/>
                  <a:pt x="63" y="21"/>
                </a:cubicBezTo>
                <a:cubicBezTo>
                  <a:pt x="71" y="36"/>
                  <a:pt x="66" y="55"/>
                  <a:pt x="51" y="63"/>
                </a:cubicBezTo>
                <a:cubicBezTo>
                  <a:pt x="36" y="72"/>
                  <a:pt x="16" y="66"/>
                  <a:pt x="8" y="51"/>
                </a:cubicBezTo>
                <a:close/>
              </a:path>
            </a:pathLst>
          </a:custGeom>
          <a:gradFill>
            <a:gsLst>
              <a:gs pos="100000">
                <a:srgbClr val="2271B3"/>
              </a:gs>
              <a:gs pos="0">
                <a:srgbClr val="2DCC97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7" name="Freeform 9"/>
          <p:cNvSpPr/>
          <p:nvPr/>
        </p:nvSpPr>
        <p:spPr bwMode="auto">
          <a:xfrm>
            <a:off x="6438772" y="3343403"/>
            <a:ext cx="2609417" cy="2567465"/>
          </a:xfrm>
          <a:custGeom>
            <a:avLst/>
            <a:gdLst>
              <a:gd name="T0" fmla="*/ 865 w 929"/>
              <a:gd name="T1" fmla="*/ 292 h 914"/>
              <a:gd name="T2" fmla="*/ 873 w 929"/>
              <a:gd name="T3" fmla="*/ 274 h 914"/>
              <a:gd name="T4" fmla="*/ 892 w 929"/>
              <a:gd name="T5" fmla="*/ 282 h 914"/>
              <a:gd name="T6" fmla="*/ 892 w 929"/>
              <a:gd name="T7" fmla="*/ 584 h 914"/>
              <a:gd name="T8" fmla="*/ 365 w 929"/>
              <a:gd name="T9" fmla="*/ 852 h 914"/>
              <a:gd name="T10" fmla="*/ 66 w 929"/>
              <a:gd name="T11" fmla="*/ 314 h 914"/>
              <a:gd name="T12" fmla="*/ 354 w 929"/>
              <a:gd name="T13" fmla="*/ 19 h 914"/>
              <a:gd name="T14" fmla="*/ 440 w 929"/>
              <a:gd name="T15" fmla="*/ 1 h 914"/>
              <a:gd name="T16" fmla="*/ 456 w 929"/>
              <a:gd name="T17" fmla="*/ 14 h 914"/>
              <a:gd name="T18" fmla="*/ 443 w 929"/>
              <a:gd name="T19" fmla="*/ 29 h 914"/>
              <a:gd name="T20" fmla="*/ 362 w 929"/>
              <a:gd name="T21" fmla="*/ 46 h 914"/>
              <a:gd name="T22" fmla="*/ 93 w 929"/>
              <a:gd name="T23" fmla="*/ 322 h 914"/>
              <a:gd name="T24" fmla="*/ 373 w 929"/>
              <a:gd name="T25" fmla="*/ 824 h 914"/>
              <a:gd name="T26" fmla="*/ 865 w 929"/>
              <a:gd name="T27" fmla="*/ 574 h 914"/>
              <a:gd name="T28" fmla="*/ 865 w 929"/>
              <a:gd name="T29" fmla="*/ 292 h 9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29" h="914">
                <a:moveTo>
                  <a:pt x="865" y="292"/>
                </a:moveTo>
                <a:cubicBezTo>
                  <a:pt x="862" y="285"/>
                  <a:pt x="866" y="277"/>
                  <a:pt x="873" y="274"/>
                </a:cubicBezTo>
                <a:cubicBezTo>
                  <a:pt x="881" y="271"/>
                  <a:pt x="889" y="275"/>
                  <a:pt x="892" y="282"/>
                </a:cubicBezTo>
                <a:cubicBezTo>
                  <a:pt x="929" y="383"/>
                  <a:pt x="927" y="490"/>
                  <a:pt x="892" y="584"/>
                </a:cubicBezTo>
                <a:cubicBezTo>
                  <a:pt x="813" y="797"/>
                  <a:pt x="583" y="914"/>
                  <a:pt x="365" y="852"/>
                </a:cubicBezTo>
                <a:cubicBezTo>
                  <a:pt x="134" y="786"/>
                  <a:pt x="0" y="545"/>
                  <a:pt x="66" y="314"/>
                </a:cubicBezTo>
                <a:cubicBezTo>
                  <a:pt x="106" y="173"/>
                  <a:pt x="215" y="62"/>
                  <a:pt x="354" y="19"/>
                </a:cubicBezTo>
                <a:cubicBezTo>
                  <a:pt x="382" y="10"/>
                  <a:pt x="411" y="4"/>
                  <a:pt x="440" y="1"/>
                </a:cubicBezTo>
                <a:cubicBezTo>
                  <a:pt x="448" y="0"/>
                  <a:pt x="455" y="6"/>
                  <a:pt x="456" y="14"/>
                </a:cubicBezTo>
                <a:cubicBezTo>
                  <a:pt x="456" y="21"/>
                  <a:pt x="451" y="28"/>
                  <a:pt x="443" y="29"/>
                </a:cubicBezTo>
                <a:cubicBezTo>
                  <a:pt x="415" y="32"/>
                  <a:pt x="388" y="37"/>
                  <a:pt x="362" y="46"/>
                </a:cubicBezTo>
                <a:cubicBezTo>
                  <a:pt x="232" y="86"/>
                  <a:pt x="131" y="190"/>
                  <a:pt x="93" y="322"/>
                </a:cubicBezTo>
                <a:cubicBezTo>
                  <a:pt x="31" y="538"/>
                  <a:pt x="157" y="763"/>
                  <a:pt x="373" y="824"/>
                </a:cubicBezTo>
                <a:cubicBezTo>
                  <a:pt x="577" y="883"/>
                  <a:pt x="792" y="773"/>
                  <a:pt x="865" y="574"/>
                </a:cubicBezTo>
                <a:cubicBezTo>
                  <a:pt x="898" y="486"/>
                  <a:pt x="900" y="386"/>
                  <a:pt x="865" y="292"/>
                </a:cubicBezTo>
                <a:close/>
              </a:path>
            </a:pathLst>
          </a:custGeom>
          <a:gradFill>
            <a:gsLst>
              <a:gs pos="0">
                <a:srgbClr val="4F7EFF"/>
              </a:gs>
              <a:gs pos="100000">
                <a:srgbClr val="1C45C1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8" name="Freeform 10"/>
          <p:cNvSpPr/>
          <p:nvPr/>
        </p:nvSpPr>
        <p:spPr bwMode="auto">
          <a:xfrm>
            <a:off x="8765113" y="4070572"/>
            <a:ext cx="202769" cy="199972"/>
          </a:xfrm>
          <a:custGeom>
            <a:avLst/>
            <a:gdLst>
              <a:gd name="T0" fmla="*/ 8 w 72"/>
              <a:gd name="T1" fmla="*/ 51 h 71"/>
              <a:gd name="T2" fmla="*/ 21 w 72"/>
              <a:gd name="T3" fmla="*/ 8 h 71"/>
              <a:gd name="T4" fmla="*/ 63 w 72"/>
              <a:gd name="T5" fmla="*/ 20 h 71"/>
              <a:gd name="T6" fmla="*/ 51 w 72"/>
              <a:gd name="T7" fmla="*/ 63 h 71"/>
              <a:gd name="T8" fmla="*/ 8 w 72"/>
              <a:gd name="T9" fmla="*/ 51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" h="71">
                <a:moveTo>
                  <a:pt x="8" y="51"/>
                </a:moveTo>
                <a:cubicBezTo>
                  <a:pt x="0" y="36"/>
                  <a:pt x="5" y="16"/>
                  <a:pt x="21" y="8"/>
                </a:cubicBezTo>
                <a:cubicBezTo>
                  <a:pt x="36" y="0"/>
                  <a:pt x="55" y="5"/>
                  <a:pt x="63" y="20"/>
                </a:cubicBezTo>
                <a:cubicBezTo>
                  <a:pt x="72" y="35"/>
                  <a:pt x="66" y="54"/>
                  <a:pt x="51" y="63"/>
                </a:cubicBezTo>
                <a:cubicBezTo>
                  <a:pt x="36" y="71"/>
                  <a:pt x="17" y="66"/>
                  <a:pt x="8" y="51"/>
                </a:cubicBezTo>
                <a:close/>
              </a:path>
            </a:pathLst>
          </a:custGeom>
          <a:gradFill>
            <a:gsLst>
              <a:gs pos="0">
                <a:srgbClr val="4F7EFF"/>
              </a:gs>
              <a:gs pos="100000">
                <a:srgbClr val="1C45C1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9" name="Freeform 11"/>
          <p:cNvSpPr/>
          <p:nvPr/>
        </p:nvSpPr>
        <p:spPr bwMode="auto">
          <a:xfrm>
            <a:off x="7904297" y="1803763"/>
            <a:ext cx="1963356" cy="983077"/>
          </a:xfrm>
          <a:custGeom>
            <a:avLst/>
            <a:gdLst>
              <a:gd name="T0" fmla="*/ 350 w 699"/>
              <a:gd name="T1" fmla="*/ 350 h 350"/>
              <a:gd name="T2" fmla="*/ 0 w 699"/>
              <a:gd name="T3" fmla="*/ 350 h 350"/>
              <a:gd name="T4" fmla="*/ 350 w 699"/>
              <a:gd name="T5" fmla="*/ 0 h 350"/>
              <a:gd name="T6" fmla="*/ 699 w 699"/>
              <a:gd name="T7" fmla="*/ 350 h 350"/>
              <a:gd name="T8" fmla="*/ 350 w 699"/>
              <a:gd name="T9" fmla="*/ 350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9" h="350">
                <a:moveTo>
                  <a:pt x="350" y="350"/>
                </a:moveTo>
                <a:cubicBezTo>
                  <a:pt x="0" y="350"/>
                  <a:pt x="0" y="350"/>
                  <a:pt x="0" y="350"/>
                </a:cubicBezTo>
                <a:cubicBezTo>
                  <a:pt x="0" y="157"/>
                  <a:pt x="157" y="0"/>
                  <a:pt x="350" y="0"/>
                </a:cubicBezTo>
                <a:cubicBezTo>
                  <a:pt x="543" y="0"/>
                  <a:pt x="699" y="157"/>
                  <a:pt x="699" y="350"/>
                </a:cubicBezTo>
                <a:cubicBezTo>
                  <a:pt x="350" y="350"/>
                  <a:pt x="350" y="350"/>
                  <a:pt x="350" y="350"/>
                </a:cubicBezTo>
                <a:close/>
              </a:path>
            </a:pathLst>
          </a:custGeom>
          <a:gradFill>
            <a:gsLst>
              <a:gs pos="0">
                <a:srgbClr val="4F7EFF"/>
              </a:gs>
              <a:gs pos="100000">
                <a:srgbClr val="1C45C1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0" name="Freeform 12"/>
          <p:cNvSpPr/>
          <p:nvPr/>
        </p:nvSpPr>
        <p:spPr bwMode="auto">
          <a:xfrm>
            <a:off x="6665313" y="3719573"/>
            <a:ext cx="1612357" cy="1973145"/>
          </a:xfrm>
          <a:custGeom>
            <a:avLst/>
            <a:gdLst>
              <a:gd name="T0" fmla="*/ 399 w 574"/>
              <a:gd name="T1" fmla="*/ 303 h 702"/>
              <a:gd name="T2" fmla="*/ 574 w 574"/>
              <a:gd name="T3" fmla="*/ 605 h 702"/>
              <a:gd name="T4" fmla="*/ 97 w 574"/>
              <a:gd name="T5" fmla="*/ 477 h 702"/>
              <a:gd name="T6" fmla="*/ 225 w 574"/>
              <a:gd name="T7" fmla="*/ 0 h 702"/>
              <a:gd name="T8" fmla="*/ 399 w 574"/>
              <a:gd name="T9" fmla="*/ 303 h 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4" h="702">
                <a:moveTo>
                  <a:pt x="399" y="303"/>
                </a:moveTo>
                <a:cubicBezTo>
                  <a:pt x="574" y="605"/>
                  <a:pt x="574" y="605"/>
                  <a:pt x="574" y="605"/>
                </a:cubicBezTo>
                <a:cubicBezTo>
                  <a:pt x="407" y="702"/>
                  <a:pt x="193" y="645"/>
                  <a:pt x="97" y="477"/>
                </a:cubicBezTo>
                <a:cubicBezTo>
                  <a:pt x="0" y="310"/>
                  <a:pt x="57" y="96"/>
                  <a:pt x="225" y="0"/>
                </a:cubicBezTo>
                <a:cubicBezTo>
                  <a:pt x="399" y="303"/>
                  <a:pt x="399" y="303"/>
                  <a:pt x="399" y="303"/>
                </a:cubicBezTo>
                <a:close/>
              </a:path>
            </a:pathLst>
          </a:custGeom>
          <a:gradFill>
            <a:gsLst>
              <a:gs pos="0">
                <a:srgbClr val="4F7EFF"/>
              </a:gs>
              <a:gs pos="100000">
                <a:srgbClr val="1C45C1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1" name="Freeform 13"/>
          <p:cNvSpPr/>
          <p:nvPr/>
        </p:nvSpPr>
        <p:spPr bwMode="auto">
          <a:xfrm>
            <a:off x="9385204" y="3719573"/>
            <a:ext cx="1612357" cy="1973145"/>
          </a:xfrm>
          <a:custGeom>
            <a:avLst/>
            <a:gdLst>
              <a:gd name="T0" fmla="*/ 175 w 574"/>
              <a:gd name="T1" fmla="*/ 303 h 702"/>
              <a:gd name="T2" fmla="*/ 0 w 574"/>
              <a:gd name="T3" fmla="*/ 605 h 702"/>
              <a:gd name="T4" fmla="*/ 478 w 574"/>
              <a:gd name="T5" fmla="*/ 477 h 702"/>
              <a:gd name="T6" fmla="*/ 350 w 574"/>
              <a:gd name="T7" fmla="*/ 0 h 702"/>
              <a:gd name="T8" fmla="*/ 175 w 574"/>
              <a:gd name="T9" fmla="*/ 303 h 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4" h="702">
                <a:moveTo>
                  <a:pt x="175" y="303"/>
                </a:moveTo>
                <a:cubicBezTo>
                  <a:pt x="0" y="605"/>
                  <a:pt x="0" y="605"/>
                  <a:pt x="0" y="605"/>
                </a:cubicBezTo>
                <a:cubicBezTo>
                  <a:pt x="168" y="702"/>
                  <a:pt x="381" y="645"/>
                  <a:pt x="478" y="477"/>
                </a:cubicBezTo>
                <a:cubicBezTo>
                  <a:pt x="574" y="310"/>
                  <a:pt x="517" y="96"/>
                  <a:pt x="350" y="0"/>
                </a:cubicBezTo>
                <a:cubicBezTo>
                  <a:pt x="175" y="303"/>
                  <a:pt x="175" y="303"/>
                  <a:pt x="175" y="303"/>
                </a:cubicBezTo>
                <a:close/>
              </a:path>
            </a:pathLst>
          </a:custGeom>
          <a:gradFill>
            <a:gsLst>
              <a:gs pos="100000">
                <a:srgbClr val="2271B3"/>
              </a:gs>
              <a:gs pos="0">
                <a:srgbClr val="2DCC97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2" name="Freeform 227"/>
          <p:cNvSpPr/>
          <p:nvPr/>
        </p:nvSpPr>
        <p:spPr bwMode="auto">
          <a:xfrm>
            <a:off x="8575066" y="2000377"/>
            <a:ext cx="332517" cy="347805"/>
          </a:xfrm>
          <a:custGeom>
            <a:avLst/>
            <a:gdLst>
              <a:gd name="T0" fmla="*/ 1475 w 1743"/>
              <a:gd name="T1" fmla="*/ 2 h 1815"/>
              <a:gd name="T2" fmla="*/ 1507 w 1743"/>
              <a:gd name="T3" fmla="*/ 21 h 1815"/>
              <a:gd name="T4" fmla="*/ 1733 w 1743"/>
              <a:gd name="T5" fmla="*/ 252 h 1815"/>
              <a:gd name="T6" fmla="*/ 1743 w 1743"/>
              <a:gd name="T7" fmla="*/ 287 h 1815"/>
              <a:gd name="T8" fmla="*/ 1733 w 1743"/>
              <a:gd name="T9" fmla="*/ 320 h 1815"/>
              <a:gd name="T10" fmla="*/ 1507 w 1743"/>
              <a:gd name="T11" fmla="*/ 552 h 1815"/>
              <a:gd name="T12" fmla="*/ 1475 w 1743"/>
              <a:gd name="T13" fmla="*/ 570 h 1815"/>
              <a:gd name="T14" fmla="*/ 1440 w 1743"/>
              <a:gd name="T15" fmla="*/ 570 h 1815"/>
              <a:gd name="T16" fmla="*/ 1408 w 1743"/>
              <a:gd name="T17" fmla="*/ 552 h 1815"/>
              <a:gd name="T18" fmla="*/ 1389 w 1743"/>
              <a:gd name="T19" fmla="*/ 520 h 1815"/>
              <a:gd name="T20" fmla="*/ 1389 w 1743"/>
              <a:gd name="T21" fmla="*/ 484 h 1815"/>
              <a:gd name="T22" fmla="*/ 1408 w 1743"/>
              <a:gd name="T23" fmla="*/ 452 h 1815"/>
              <a:gd name="T24" fmla="*/ 1410 w 1743"/>
              <a:gd name="T25" fmla="*/ 361 h 1815"/>
              <a:gd name="T26" fmla="*/ 1228 w 1743"/>
              <a:gd name="T27" fmla="*/ 388 h 1815"/>
              <a:gd name="T28" fmla="*/ 1056 w 1743"/>
              <a:gd name="T29" fmla="*/ 438 h 1815"/>
              <a:gd name="T30" fmla="*/ 893 w 1743"/>
              <a:gd name="T31" fmla="*/ 510 h 1815"/>
              <a:gd name="T32" fmla="*/ 741 w 1743"/>
              <a:gd name="T33" fmla="*/ 602 h 1815"/>
              <a:gd name="T34" fmla="*/ 602 w 1743"/>
              <a:gd name="T35" fmla="*/ 710 h 1815"/>
              <a:gd name="T36" fmla="*/ 480 w 1743"/>
              <a:gd name="T37" fmla="*/ 835 h 1815"/>
              <a:gd name="T38" fmla="*/ 373 w 1743"/>
              <a:gd name="T39" fmla="*/ 975 h 1815"/>
              <a:gd name="T40" fmla="*/ 284 w 1743"/>
              <a:gd name="T41" fmla="*/ 1129 h 1815"/>
              <a:gd name="T42" fmla="*/ 215 w 1743"/>
              <a:gd name="T43" fmla="*/ 1293 h 1815"/>
              <a:gd name="T44" fmla="*/ 167 w 1743"/>
              <a:gd name="T45" fmla="*/ 1468 h 1815"/>
              <a:gd name="T46" fmla="*/ 143 w 1743"/>
              <a:gd name="T47" fmla="*/ 1650 h 1815"/>
              <a:gd name="T48" fmla="*/ 138 w 1743"/>
              <a:gd name="T49" fmla="*/ 1763 h 1815"/>
              <a:gd name="T50" fmla="*/ 120 w 1743"/>
              <a:gd name="T51" fmla="*/ 1794 h 1815"/>
              <a:gd name="T52" fmla="*/ 89 w 1743"/>
              <a:gd name="T53" fmla="*/ 1812 h 1815"/>
              <a:gd name="T54" fmla="*/ 51 w 1743"/>
              <a:gd name="T55" fmla="*/ 1812 h 1815"/>
              <a:gd name="T56" fmla="*/ 20 w 1743"/>
              <a:gd name="T57" fmla="*/ 1794 h 1815"/>
              <a:gd name="T58" fmla="*/ 2 w 1743"/>
              <a:gd name="T59" fmla="*/ 1763 h 1815"/>
              <a:gd name="T60" fmla="*/ 3 w 1743"/>
              <a:gd name="T61" fmla="*/ 1645 h 1815"/>
              <a:gd name="T62" fmla="*/ 28 w 1743"/>
              <a:gd name="T63" fmla="*/ 1451 h 1815"/>
              <a:gd name="T64" fmla="*/ 76 w 1743"/>
              <a:gd name="T65" fmla="*/ 1265 h 1815"/>
              <a:gd name="T66" fmla="*/ 147 w 1743"/>
              <a:gd name="T67" fmla="*/ 1090 h 1815"/>
              <a:gd name="T68" fmla="*/ 237 w 1743"/>
              <a:gd name="T69" fmla="*/ 926 h 1815"/>
              <a:gd name="T70" fmla="*/ 346 w 1743"/>
              <a:gd name="T71" fmla="*/ 774 h 1815"/>
              <a:gd name="T72" fmla="*/ 473 w 1743"/>
              <a:gd name="T73" fmla="*/ 639 h 1815"/>
              <a:gd name="T74" fmla="*/ 615 w 1743"/>
              <a:gd name="T75" fmla="*/ 519 h 1815"/>
              <a:gd name="T76" fmla="*/ 772 w 1743"/>
              <a:gd name="T77" fmla="*/ 416 h 1815"/>
              <a:gd name="T78" fmla="*/ 940 w 1743"/>
              <a:gd name="T79" fmla="*/ 333 h 1815"/>
              <a:gd name="T80" fmla="*/ 1119 w 1743"/>
              <a:gd name="T81" fmla="*/ 272 h 1815"/>
              <a:gd name="T82" fmla="*/ 1308 w 1743"/>
              <a:gd name="T83" fmla="*/ 232 h 1815"/>
              <a:gd name="T84" fmla="*/ 1505 w 1743"/>
              <a:gd name="T85" fmla="*/ 217 h 1815"/>
              <a:gd name="T86" fmla="*/ 1397 w 1743"/>
              <a:gd name="T87" fmla="*/ 105 h 1815"/>
              <a:gd name="T88" fmla="*/ 1387 w 1743"/>
              <a:gd name="T89" fmla="*/ 71 h 1815"/>
              <a:gd name="T90" fmla="*/ 1397 w 1743"/>
              <a:gd name="T91" fmla="*/ 36 h 1815"/>
              <a:gd name="T92" fmla="*/ 1423 w 1743"/>
              <a:gd name="T93" fmla="*/ 10 h 1815"/>
              <a:gd name="T94" fmla="*/ 1457 w 1743"/>
              <a:gd name="T95" fmla="*/ 0 h 18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743" h="1815">
                <a:moveTo>
                  <a:pt x="1457" y="0"/>
                </a:moveTo>
                <a:lnTo>
                  <a:pt x="1475" y="2"/>
                </a:lnTo>
                <a:lnTo>
                  <a:pt x="1492" y="10"/>
                </a:lnTo>
                <a:lnTo>
                  <a:pt x="1507" y="21"/>
                </a:lnTo>
                <a:lnTo>
                  <a:pt x="1722" y="237"/>
                </a:lnTo>
                <a:lnTo>
                  <a:pt x="1733" y="252"/>
                </a:lnTo>
                <a:lnTo>
                  <a:pt x="1741" y="269"/>
                </a:lnTo>
                <a:lnTo>
                  <a:pt x="1743" y="287"/>
                </a:lnTo>
                <a:lnTo>
                  <a:pt x="1741" y="304"/>
                </a:lnTo>
                <a:lnTo>
                  <a:pt x="1733" y="320"/>
                </a:lnTo>
                <a:lnTo>
                  <a:pt x="1722" y="335"/>
                </a:lnTo>
                <a:lnTo>
                  <a:pt x="1507" y="552"/>
                </a:lnTo>
                <a:lnTo>
                  <a:pt x="1492" y="562"/>
                </a:lnTo>
                <a:lnTo>
                  <a:pt x="1475" y="570"/>
                </a:lnTo>
                <a:lnTo>
                  <a:pt x="1458" y="572"/>
                </a:lnTo>
                <a:lnTo>
                  <a:pt x="1440" y="570"/>
                </a:lnTo>
                <a:lnTo>
                  <a:pt x="1423" y="562"/>
                </a:lnTo>
                <a:lnTo>
                  <a:pt x="1408" y="552"/>
                </a:lnTo>
                <a:lnTo>
                  <a:pt x="1397" y="536"/>
                </a:lnTo>
                <a:lnTo>
                  <a:pt x="1389" y="520"/>
                </a:lnTo>
                <a:lnTo>
                  <a:pt x="1387" y="502"/>
                </a:lnTo>
                <a:lnTo>
                  <a:pt x="1389" y="484"/>
                </a:lnTo>
                <a:lnTo>
                  <a:pt x="1397" y="467"/>
                </a:lnTo>
                <a:lnTo>
                  <a:pt x="1408" y="452"/>
                </a:lnTo>
                <a:lnTo>
                  <a:pt x="1504" y="357"/>
                </a:lnTo>
                <a:lnTo>
                  <a:pt x="1410" y="361"/>
                </a:lnTo>
                <a:lnTo>
                  <a:pt x="1318" y="371"/>
                </a:lnTo>
                <a:lnTo>
                  <a:pt x="1228" y="388"/>
                </a:lnTo>
                <a:lnTo>
                  <a:pt x="1140" y="411"/>
                </a:lnTo>
                <a:lnTo>
                  <a:pt x="1056" y="438"/>
                </a:lnTo>
                <a:lnTo>
                  <a:pt x="972" y="472"/>
                </a:lnTo>
                <a:lnTo>
                  <a:pt x="893" y="510"/>
                </a:lnTo>
                <a:lnTo>
                  <a:pt x="815" y="553"/>
                </a:lnTo>
                <a:lnTo>
                  <a:pt x="741" y="602"/>
                </a:lnTo>
                <a:lnTo>
                  <a:pt x="670" y="654"/>
                </a:lnTo>
                <a:lnTo>
                  <a:pt x="602" y="710"/>
                </a:lnTo>
                <a:lnTo>
                  <a:pt x="539" y="771"/>
                </a:lnTo>
                <a:lnTo>
                  <a:pt x="480" y="835"/>
                </a:lnTo>
                <a:lnTo>
                  <a:pt x="424" y="904"/>
                </a:lnTo>
                <a:lnTo>
                  <a:pt x="373" y="975"/>
                </a:lnTo>
                <a:lnTo>
                  <a:pt x="326" y="1050"/>
                </a:lnTo>
                <a:lnTo>
                  <a:pt x="284" y="1129"/>
                </a:lnTo>
                <a:lnTo>
                  <a:pt x="247" y="1209"/>
                </a:lnTo>
                <a:lnTo>
                  <a:pt x="215" y="1293"/>
                </a:lnTo>
                <a:lnTo>
                  <a:pt x="188" y="1379"/>
                </a:lnTo>
                <a:lnTo>
                  <a:pt x="167" y="1468"/>
                </a:lnTo>
                <a:lnTo>
                  <a:pt x="152" y="1558"/>
                </a:lnTo>
                <a:lnTo>
                  <a:pt x="143" y="1650"/>
                </a:lnTo>
                <a:lnTo>
                  <a:pt x="140" y="1744"/>
                </a:lnTo>
                <a:lnTo>
                  <a:pt x="138" y="1763"/>
                </a:lnTo>
                <a:lnTo>
                  <a:pt x="130" y="1780"/>
                </a:lnTo>
                <a:lnTo>
                  <a:pt x="120" y="1794"/>
                </a:lnTo>
                <a:lnTo>
                  <a:pt x="105" y="1805"/>
                </a:lnTo>
                <a:lnTo>
                  <a:pt x="89" y="1812"/>
                </a:lnTo>
                <a:lnTo>
                  <a:pt x="70" y="1815"/>
                </a:lnTo>
                <a:lnTo>
                  <a:pt x="51" y="1812"/>
                </a:lnTo>
                <a:lnTo>
                  <a:pt x="34" y="1805"/>
                </a:lnTo>
                <a:lnTo>
                  <a:pt x="20" y="1794"/>
                </a:lnTo>
                <a:lnTo>
                  <a:pt x="10" y="1780"/>
                </a:lnTo>
                <a:lnTo>
                  <a:pt x="2" y="1763"/>
                </a:lnTo>
                <a:lnTo>
                  <a:pt x="0" y="1744"/>
                </a:lnTo>
                <a:lnTo>
                  <a:pt x="3" y="1645"/>
                </a:lnTo>
                <a:lnTo>
                  <a:pt x="13" y="1547"/>
                </a:lnTo>
                <a:lnTo>
                  <a:pt x="28" y="1451"/>
                </a:lnTo>
                <a:lnTo>
                  <a:pt x="50" y="1357"/>
                </a:lnTo>
                <a:lnTo>
                  <a:pt x="76" y="1265"/>
                </a:lnTo>
                <a:lnTo>
                  <a:pt x="109" y="1176"/>
                </a:lnTo>
                <a:lnTo>
                  <a:pt x="147" y="1090"/>
                </a:lnTo>
                <a:lnTo>
                  <a:pt x="190" y="1007"/>
                </a:lnTo>
                <a:lnTo>
                  <a:pt x="237" y="926"/>
                </a:lnTo>
                <a:lnTo>
                  <a:pt x="290" y="849"/>
                </a:lnTo>
                <a:lnTo>
                  <a:pt x="346" y="774"/>
                </a:lnTo>
                <a:lnTo>
                  <a:pt x="408" y="704"/>
                </a:lnTo>
                <a:lnTo>
                  <a:pt x="473" y="639"/>
                </a:lnTo>
                <a:lnTo>
                  <a:pt x="542" y="576"/>
                </a:lnTo>
                <a:lnTo>
                  <a:pt x="615" y="519"/>
                </a:lnTo>
                <a:lnTo>
                  <a:pt x="691" y="465"/>
                </a:lnTo>
                <a:lnTo>
                  <a:pt x="772" y="416"/>
                </a:lnTo>
                <a:lnTo>
                  <a:pt x="854" y="372"/>
                </a:lnTo>
                <a:lnTo>
                  <a:pt x="940" y="333"/>
                </a:lnTo>
                <a:lnTo>
                  <a:pt x="1028" y="299"/>
                </a:lnTo>
                <a:lnTo>
                  <a:pt x="1119" y="272"/>
                </a:lnTo>
                <a:lnTo>
                  <a:pt x="1212" y="248"/>
                </a:lnTo>
                <a:lnTo>
                  <a:pt x="1308" y="232"/>
                </a:lnTo>
                <a:lnTo>
                  <a:pt x="1405" y="221"/>
                </a:lnTo>
                <a:lnTo>
                  <a:pt x="1505" y="217"/>
                </a:lnTo>
                <a:lnTo>
                  <a:pt x="1408" y="120"/>
                </a:lnTo>
                <a:lnTo>
                  <a:pt x="1397" y="105"/>
                </a:lnTo>
                <a:lnTo>
                  <a:pt x="1389" y="88"/>
                </a:lnTo>
                <a:lnTo>
                  <a:pt x="1387" y="71"/>
                </a:lnTo>
                <a:lnTo>
                  <a:pt x="1389" y="53"/>
                </a:lnTo>
                <a:lnTo>
                  <a:pt x="1397" y="36"/>
                </a:lnTo>
                <a:lnTo>
                  <a:pt x="1408" y="21"/>
                </a:lnTo>
                <a:lnTo>
                  <a:pt x="1423" y="10"/>
                </a:lnTo>
                <a:lnTo>
                  <a:pt x="1440" y="2"/>
                </a:lnTo>
                <a:lnTo>
                  <a:pt x="1457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3" name="Freeform 228"/>
          <p:cNvSpPr/>
          <p:nvPr/>
        </p:nvSpPr>
        <p:spPr bwMode="auto">
          <a:xfrm>
            <a:off x="8825410" y="2321428"/>
            <a:ext cx="332517" cy="345894"/>
          </a:xfrm>
          <a:custGeom>
            <a:avLst/>
            <a:gdLst>
              <a:gd name="T0" fmla="*/ 1691 w 1743"/>
              <a:gd name="T1" fmla="*/ 3 h 1815"/>
              <a:gd name="T2" fmla="*/ 1722 w 1743"/>
              <a:gd name="T3" fmla="*/ 21 h 1815"/>
              <a:gd name="T4" fmla="*/ 1740 w 1743"/>
              <a:gd name="T5" fmla="*/ 52 h 1815"/>
              <a:gd name="T6" fmla="*/ 1739 w 1743"/>
              <a:gd name="T7" fmla="*/ 170 h 1815"/>
              <a:gd name="T8" fmla="*/ 1714 w 1743"/>
              <a:gd name="T9" fmla="*/ 364 h 1815"/>
              <a:gd name="T10" fmla="*/ 1666 w 1743"/>
              <a:gd name="T11" fmla="*/ 549 h 1815"/>
              <a:gd name="T12" fmla="*/ 1595 w 1743"/>
              <a:gd name="T13" fmla="*/ 724 h 1815"/>
              <a:gd name="T14" fmla="*/ 1505 w 1743"/>
              <a:gd name="T15" fmla="*/ 889 h 1815"/>
              <a:gd name="T16" fmla="*/ 1395 w 1743"/>
              <a:gd name="T17" fmla="*/ 1040 h 1815"/>
              <a:gd name="T18" fmla="*/ 1269 w 1743"/>
              <a:gd name="T19" fmla="*/ 1176 h 1815"/>
              <a:gd name="T20" fmla="*/ 1126 w 1743"/>
              <a:gd name="T21" fmla="*/ 1296 h 1815"/>
              <a:gd name="T22" fmla="*/ 971 w 1743"/>
              <a:gd name="T23" fmla="*/ 1399 h 1815"/>
              <a:gd name="T24" fmla="*/ 802 w 1743"/>
              <a:gd name="T25" fmla="*/ 1481 h 1815"/>
              <a:gd name="T26" fmla="*/ 622 w 1743"/>
              <a:gd name="T27" fmla="*/ 1543 h 1815"/>
              <a:gd name="T28" fmla="*/ 434 w 1743"/>
              <a:gd name="T29" fmla="*/ 1582 h 1815"/>
              <a:gd name="T30" fmla="*/ 238 w 1743"/>
              <a:gd name="T31" fmla="*/ 1598 h 1815"/>
              <a:gd name="T32" fmla="*/ 346 w 1743"/>
              <a:gd name="T33" fmla="*/ 1710 h 1815"/>
              <a:gd name="T34" fmla="*/ 354 w 1743"/>
              <a:gd name="T35" fmla="*/ 1743 h 1815"/>
              <a:gd name="T36" fmla="*/ 346 w 1743"/>
              <a:gd name="T37" fmla="*/ 1778 h 1815"/>
              <a:gd name="T38" fmla="*/ 320 w 1743"/>
              <a:gd name="T39" fmla="*/ 1805 h 1815"/>
              <a:gd name="T40" fmla="*/ 285 w 1743"/>
              <a:gd name="T41" fmla="*/ 1815 h 1815"/>
              <a:gd name="T42" fmla="*/ 250 w 1743"/>
              <a:gd name="T43" fmla="*/ 1805 h 1815"/>
              <a:gd name="T44" fmla="*/ 20 w 1743"/>
              <a:gd name="T45" fmla="*/ 1578 h 1815"/>
              <a:gd name="T46" fmla="*/ 2 w 1743"/>
              <a:gd name="T47" fmla="*/ 1546 h 1815"/>
              <a:gd name="T48" fmla="*/ 2 w 1743"/>
              <a:gd name="T49" fmla="*/ 1510 h 1815"/>
              <a:gd name="T50" fmla="*/ 20 w 1743"/>
              <a:gd name="T51" fmla="*/ 1479 h 1815"/>
              <a:gd name="T52" fmla="*/ 251 w 1743"/>
              <a:gd name="T53" fmla="*/ 1251 h 1815"/>
              <a:gd name="T54" fmla="*/ 285 w 1743"/>
              <a:gd name="T55" fmla="*/ 1243 h 1815"/>
              <a:gd name="T56" fmla="*/ 320 w 1743"/>
              <a:gd name="T57" fmla="*/ 1251 h 1815"/>
              <a:gd name="T58" fmla="*/ 346 w 1743"/>
              <a:gd name="T59" fmla="*/ 1279 h 1815"/>
              <a:gd name="T60" fmla="*/ 354 w 1743"/>
              <a:gd name="T61" fmla="*/ 1313 h 1815"/>
              <a:gd name="T62" fmla="*/ 346 w 1743"/>
              <a:gd name="T63" fmla="*/ 1348 h 1815"/>
              <a:gd name="T64" fmla="*/ 239 w 1743"/>
              <a:gd name="T65" fmla="*/ 1458 h 1815"/>
              <a:gd name="T66" fmla="*/ 424 w 1743"/>
              <a:gd name="T67" fmla="*/ 1443 h 1815"/>
              <a:gd name="T68" fmla="*/ 601 w 1743"/>
              <a:gd name="T69" fmla="*/ 1404 h 1815"/>
              <a:gd name="T70" fmla="*/ 770 w 1743"/>
              <a:gd name="T71" fmla="*/ 1343 h 1815"/>
              <a:gd name="T72" fmla="*/ 927 w 1743"/>
              <a:gd name="T73" fmla="*/ 1262 h 1815"/>
              <a:gd name="T74" fmla="*/ 1072 w 1743"/>
              <a:gd name="T75" fmla="*/ 1161 h 1815"/>
              <a:gd name="T76" fmla="*/ 1204 w 1743"/>
              <a:gd name="T77" fmla="*/ 1043 h 1815"/>
              <a:gd name="T78" fmla="*/ 1318 w 1743"/>
              <a:gd name="T79" fmla="*/ 911 h 1815"/>
              <a:gd name="T80" fmla="*/ 1416 w 1743"/>
              <a:gd name="T81" fmla="*/ 765 h 1815"/>
              <a:gd name="T82" fmla="*/ 1495 w 1743"/>
              <a:gd name="T83" fmla="*/ 605 h 1815"/>
              <a:gd name="T84" fmla="*/ 1554 w 1743"/>
              <a:gd name="T85" fmla="*/ 436 h 1815"/>
              <a:gd name="T86" fmla="*/ 1590 w 1743"/>
              <a:gd name="T87" fmla="*/ 256 h 1815"/>
              <a:gd name="T88" fmla="*/ 1603 w 1743"/>
              <a:gd name="T89" fmla="*/ 70 h 1815"/>
              <a:gd name="T90" fmla="*/ 1612 w 1743"/>
              <a:gd name="T91" fmla="*/ 35 h 1815"/>
              <a:gd name="T92" fmla="*/ 1637 w 1743"/>
              <a:gd name="T93" fmla="*/ 9 h 1815"/>
              <a:gd name="T94" fmla="*/ 1673 w 1743"/>
              <a:gd name="T95" fmla="*/ 0 h 18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743" h="1815">
                <a:moveTo>
                  <a:pt x="1673" y="0"/>
                </a:moveTo>
                <a:lnTo>
                  <a:pt x="1691" y="3"/>
                </a:lnTo>
                <a:lnTo>
                  <a:pt x="1708" y="9"/>
                </a:lnTo>
                <a:lnTo>
                  <a:pt x="1722" y="21"/>
                </a:lnTo>
                <a:lnTo>
                  <a:pt x="1733" y="35"/>
                </a:lnTo>
                <a:lnTo>
                  <a:pt x="1740" y="52"/>
                </a:lnTo>
                <a:lnTo>
                  <a:pt x="1743" y="70"/>
                </a:lnTo>
                <a:lnTo>
                  <a:pt x="1739" y="170"/>
                </a:lnTo>
                <a:lnTo>
                  <a:pt x="1730" y="268"/>
                </a:lnTo>
                <a:lnTo>
                  <a:pt x="1714" y="364"/>
                </a:lnTo>
                <a:lnTo>
                  <a:pt x="1693" y="458"/>
                </a:lnTo>
                <a:lnTo>
                  <a:pt x="1666" y="549"/>
                </a:lnTo>
                <a:lnTo>
                  <a:pt x="1634" y="638"/>
                </a:lnTo>
                <a:lnTo>
                  <a:pt x="1595" y="724"/>
                </a:lnTo>
                <a:lnTo>
                  <a:pt x="1553" y="808"/>
                </a:lnTo>
                <a:lnTo>
                  <a:pt x="1505" y="889"/>
                </a:lnTo>
                <a:lnTo>
                  <a:pt x="1452" y="966"/>
                </a:lnTo>
                <a:lnTo>
                  <a:pt x="1395" y="1040"/>
                </a:lnTo>
                <a:lnTo>
                  <a:pt x="1334" y="1110"/>
                </a:lnTo>
                <a:lnTo>
                  <a:pt x="1269" y="1176"/>
                </a:lnTo>
                <a:lnTo>
                  <a:pt x="1199" y="1239"/>
                </a:lnTo>
                <a:lnTo>
                  <a:pt x="1126" y="1296"/>
                </a:lnTo>
                <a:lnTo>
                  <a:pt x="1050" y="1350"/>
                </a:lnTo>
                <a:lnTo>
                  <a:pt x="971" y="1399"/>
                </a:lnTo>
                <a:lnTo>
                  <a:pt x="888" y="1442"/>
                </a:lnTo>
                <a:lnTo>
                  <a:pt x="802" y="1481"/>
                </a:lnTo>
                <a:lnTo>
                  <a:pt x="713" y="1515"/>
                </a:lnTo>
                <a:lnTo>
                  <a:pt x="622" y="1543"/>
                </a:lnTo>
                <a:lnTo>
                  <a:pt x="529" y="1566"/>
                </a:lnTo>
                <a:lnTo>
                  <a:pt x="434" y="1582"/>
                </a:lnTo>
                <a:lnTo>
                  <a:pt x="338" y="1594"/>
                </a:lnTo>
                <a:lnTo>
                  <a:pt x="238" y="1598"/>
                </a:lnTo>
                <a:lnTo>
                  <a:pt x="334" y="1695"/>
                </a:lnTo>
                <a:lnTo>
                  <a:pt x="346" y="1710"/>
                </a:lnTo>
                <a:lnTo>
                  <a:pt x="352" y="1726"/>
                </a:lnTo>
                <a:lnTo>
                  <a:pt x="354" y="1743"/>
                </a:lnTo>
                <a:lnTo>
                  <a:pt x="352" y="1761"/>
                </a:lnTo>
                <a:lnTo>
                  <a:pt x="346" y="1778"/>
                </a:lnTo>
                <a:lnTo>
                  <a:pt x="334" y="1793"/>
                </a:lnTo>
                <a:lnTo>
                  <a:pt x="320" y="1805"/>
                </a:lnTo>
                <a:lnTo>
                  <a:pt x="303" y="1811"/>
                </a:lnTo>
                <a:lnTo>
                  <a:pt x="285" y="1815"/>
                </a:lnTo>
                <a:lnTo>
                  <a:pt x="267" y="1811"/>
                </a:lnTo>
                <a:lnTo>
                  <a:pt x="250" y="1805"/>
                </a:lnTo>
                <a:lnTo>
                  <a:pt x="235" y="1793"/>
                </a:lnTo>
                <a:lnTo>
                  <a:pt x="20" y="1578"/>
                </a:lnTo>
                <a:lnTo>
                  <a:pt x="9" y="1563"/>
                </a:lnTo>
                <a:lnTo>
                  <a:pt x="2" y="1546"/>
                </a:lnTo>
                <a:lnTo>
                  <a:pt x="0" y="1528"/>
                </a:lnTo>
                <a:lnTo>
                  <a:pt x="2" y="1510"/>
                </a:lnTo>
                <a:lnTo>
                  <a:pt x="9" y="1493"/>
                </a:lnTo>
                <a:lnTo>
                  <a:pt x="20" y="1479"/>
                </a:lnTo>
                <a:lnTo>
                  <a:pt x="235" y="1263"/>
                </a:lnTo>
                <a:lnTo>
                  <a:pt x="251" y="1251"/>
                </a:lnTo>
                <a:lnTo>
                  <a:pt x="267" y="1245"/>
                </a:lnTo>
                <a:lnTo>
                  <a:pt x="285" y="1243"/>
                </a:lnTo>
                <a:lnTo>
                  <a:pt x="303" y="1245"/>
                </a:lnTo>
                <a:lnTo>
                  <a:pt x="320" y="1251"/>
                </a:lnTo>
                <a:lnTo>
                  <a:pt x="334" y="1263"/>
                </a:lnTo>
                <a:lnTo>
                  <a:pt x="346" y="1279"/>
                </a:lnTo>
                <a:lnTo>
                  <a:pt x="352" y="1295"/>
                </a:lnTo>
                <a:lnTo>
                  <a:pt x="354" y="1313"/>
                </a:lnTo>
                <a:lnTo>
                  <a:pt x="352" y="1331"/>
                </a:lnTo>
                <a:lnTo>
                  <a:pt x="346" y="1348"/>
                </a:lnTo>
                <a:lnTo>
                  <a:pt x="334" y="1363"/>
                </a:lnTo>
                <a:lnTo>
                  <a:pt x="239" y="1458"/>
                </a:lnTo>
                <a:lnTo>
                  <a:pt x="332" y="1454"/>
                </a:lnTo>
                <a:lnTo>
                  <a:pt x="424" y="1443"/>
                </a:lnTo>
                <a:lnTo>
                  <a:pt x="513" y="1426"/>
                </a:lnTo>
                <a:lnTo>
                  <a:pt x="601" y="1404"/>
                </a:lnTo>
                <a:lnTo>
                  <a:pt x="687" y="1376"/>
                </a:lnTo>
                <a:lnTo>
                  <a:pt x="770" y="1343"/>
                </a:lnTo>
                <a:lnTo>
                  <a:pt x="850" y="1304"/>
                </a:lnTo>
                <a:lnTo>
                  <a:pt x="927" y="1262"/>
                </a:lnTo>
                <a:lnTo>
                  <a:pt x="1001" y="1213"/>
                </a:lnTo>
                <a:lnTo>
                  <a:pt x="1072" y="1161"/>
                </a:lnTo>
                <a:lnTo>
                  <a:pt x="1140" y="1105"/>
                </a:lnTo>
                <a:lnTo>
                  <a:pt x="1204" y="1043"/>
                </a:lnTo>
                <a:lnTo>
                  <a:pt x="1263" y="980"/>
                </a:lnTo>
                <a:lnTo>
                  <a:pt x="1318" y="911"/>
                </a:lnTo>
                <a:lnTo>
                  <a:pt x="1370" y="840"/>
                </a:lnTo>
                <a:lnTo>
                  <a:pt x="1416" y="765"/>
                </a:lnTo>
                <a:lnTo>
                  <a:pt x="1459" y="686"/>
                </a:lnTo>
                <a:lnTo>
                  <a:pt x="1495" y="605"/>
                </a:lnTo>
                <a:lnTo>
                  <a:pt x="1528" y="522"/>
                </a:lnTo>
                <a:lnTo>
                  <a:pt x="1554" y="436"/>
                </a:lnTo>
                <a:lnTo>
                  <a:pt x="1574" y="347"/>
                </a:lnTo>
                <a:lnTo>
                  <a:pt x="1590" y="256"/>
                </a:lnTo>
                <a:lnTo>
                  <a:pt x="1600" y="164"/>
                </a:lnTo>
                <a:lnTo>
                  <a:pt x="1603" y="70"/>
                </a:lnTo>
                <a:lnTo>
                  <a:pt x="1605" y="52"/>
                </a:lnTo>
                <a:lnTo>
                  <a:pt x="1612" y="35"/>
                </a:lnTo>
                <a:lnTo>
                  <a:pt x="1623" y="21"/>
                </a:lnTo>
                <a:lnTo>
                  <a:pt x="1637" y="9"/>
                </a:lnTo>
                <a:lnTo>
                  <a:pt x="1654" y="3"/>
                </a:lnTo>
                <a:lnTo>
                  <a:pt x="1673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4" name="Freeform 229"/>
          <p:cNvSpPr>
            <a:spLocks noEditPoints="1"/>
          </p:cNvSpPr>
          <p:nvPr/>
        </p:nvSpPr>
        <p:spPr bwMode="auto">
          <a:xfrm>
            <a:off x="8781456" y="2248809"/>
            <a:ext cx="171992" cy="171991"/>
          </a:xfrm>
          <a:custGeom>
            <a:avLst/>
            <a:gdLst>
              <a:gd name="T0" fmla="*/ 410 w 901"/>
              <a:gd name="T1" fmla="*/ 143 h 905"/>
              <a:gd name="T2" fmla="*/ 331 w 901"/>
              <a:gd name="T3" fmla="*/ 164 h 905"/>
              <a:gd name="T4" fmla="*/ 260 w 901"/>
              <a:gd name="T5" fmla="*/ 206 h 905"/>
              <a:gd name="T6" fmla="*/ 203 w 901"/>
              <a:gd name="T7" fmla="*/ 262 h 905"/>
              <a:gd name="T8" fmla="*/ 163 w 901"/>
              <a:gd name="T9" fmla="*/ 333 h 905"/>
              <a:gd name="T10" fmla="*/ 142 w 901"/>
              <a:gd name="T11" fmla="*/ 413 h 905"/>
              <a:gd name="T12" fmla="*/ 142 w 901"/>
              <a:gd name="T13" fmla="*/ 493 h 905"/>
              <a:gd name="T14" fmla="*/ 163 w 901"/>
              <a:gd name="T15" fmla="*/ 572 h 905"/>
              <a:gd name="T16" fmla="*/ 204 w 901"/>
              <a:gd name="T17" fmla="*/ 644 h 905"/>
              <a:gd name="T18" fmla="*/ 260 w 901"/>
              <a:gd name="T19" fmla="*/ 701 h 905"/>
              <a:gd name="T20" fmla="*/ 330 w 901"/>
              <a:gd name="T21" fmla="*/ 741 h 905"/>
              <a:gd name="T22" fmla="*/ 408 w 901"/>
              <a:gd name="T23" fmla="*/ 763 h 905"/>
              <a:gd name="T24" fmla="*/ 491 w 901"/>
              <a:gd name="T25" fmla="*/ 763 h 905"/>
              <a:gd name="T26" fmla="*/ 569 w 901"/>
              <a:gd name="T27" fmla="*/ 741 h 905"/>
              <a:gd name="T28" fmla="*/ 640 w 901"/>
              <a:gd name="T29" fmla="*/ 700 h 905"/>
              <a:gd name="T30" fmla="*/ 696 w 901"/>
              <a:gd name="T31" fmla="*/ 643 h 905"/>
              <a:gd name="T32" fmla="*/ 738 w 901"/>
              <a:gd name="T33" fmla="*/ 572 h 905"/>
              <a:gd name="T34" fmla="*/ 759 w 901"/>
              <a:gd name="T35" fmla="*/ 493 h 905"/>
              <a:gd name="T36" fmla="*/ 759 w 901"/>
              <a:gd name="T37" fmla="*/ 413 h 905"/>
              <a:gd name="T38" fmla="*/ 738 w 901"/>
              <a:gd name="T39" fmla="*/ 333 h 905"/>
              <a:gd name="T40" fmla="*/ 696 w 901"/>
              <a:gd name="T41" fmla="*/ 262 h 905"/>
              <a:gd name="T42" fmla="*/ 639 w 901"/>
              <a:gd name="T43" fmla="*/ 205 h 905"/>
              <a:gd name="T44" fmla="*/ 569 w 901"/>
              <a:gd name="T45" fmla="*/ 164 h 905"/>
              <a:gd name="T46" fmla="*/ 491 w 901"/>
              <a:gd name="T47" fmla="*/ 143 h 905"/>
              <a:gd name="T48" fmla="*/ 450 w 901"/>
              <a:gd name="T49" fmla="*/ 0 h 905"/>
              <a:gd name="T50" fmla="*/ 547 w 901"/>
              <a:gd name="T51" fmla="*/ 11 h 905"/>
              <a:gd name="T52" fmla="*/ 638 w 901"/>
              <a:gd name="T53" fmla="*/ 41 h 905"/>
              <a:gd name="T54" fmla="*/ 721 w 901"/>
              <a:gd name="T55" fmla="*/ 90 h 905"/>
              <a:gd name="T56" fmla="*/ 791 w 901"/>
              <a:gd name="T57" fmla="*/ 155 h 905"/>
              <a:gd name="T58" fmla="*/ 846 w 901"/>
              <a:gd name="T59" fmla="*/ 234 h 905"/>
              <a:gd name="T60" fmla="*/ 884 w 901"/>
              <a:gd name="T61" fmla="*/ 328 h 905"/>
              <a:gd name="T62" fmla="*/ 901 w 901"/>
              <a:gd name="T63" fmla="*/ 427 h 905"/>
              <a:gd name="T64" fmla="*/ 896 w 901"/>
              <a:gd name="T65" fmla="*/ 527 h 905"/>
              <a:gd name="T66" fmla="*/ 867 w 901"/>
              <a:gd name="T67" fmla="*/ 626 h 905"/>
              <a:gd name="T68" fmla="*/ 818 w 901"/>
              <a:gd name="T69" fmla="*/ 715 h 905"/>
              <a:gd name="T70" fmla="*/ 752 w 901"/>
              <a:gd name="T71" fmla="*/ 789 h 905"/>
              <a:gd name="T72" fmla="*/ 669 w 901"/>
              <a:gd name="T73" fmla="*/ 847 h 905"/>
              <a:gd name="T74" fmla="*/ 581 w 901"/>
              <a:gd name="T75" fmla="*/ 886 h 905"/>
              <a:gd name="T76" fmla="*/ 494 w 901"/>
              <a:gd name="T77" fmla="*/ 903 h 905"/>
              <a:gd name="T78" fmla="*/ 401 w 901"/>
              <a:gd name="T79" fmla="*/ 902 h 905"/>
              <a:gd name="T80" fmla="*/ 306 w 901"/>
              <a:gd name="T81" fmla="*/ 881 h 905"/>
              <a:gd name="T82" fmla="*/ 219 w 901"/>
              <a:gd name="T83" fmla="*/ 841 h 905"/>
              <a:gd name="T84" fmla="*/ 143 w 901"/>
              <a:gd name="T85" fmla="*/ 784 h 905"/>
              <a:gd name="T86" fmla="*/ 80 w 901"/>
              <a:gd name="T87" fmla="*/ 712 h 905"/>
              <a:gd name="T88" fmla="*/ 34 w 901"/>
              <a:gd name="T89" fmla="*/ 626 h 905"/>
              <a:gd name="T90" fmla="*/ 5 w 901"/>
              <a:gd name="T91" fmla="*/ 527 h 905"/>
              <a:gd name="T92" fmla="*/ 0 w 901"/>
              <a:gd name="T93" fmla="*/ 427 h 905"/>
              <a:gd name="T94" fmla="*/ 17 w 901"/>
              <a:gd name="T95" fmla="*/ 328 h 905"/>
              <a:gd name="T96" fmla="*/ 56 w 901"/>
              <a:gd name="T97" fmla="*/ 233 h 905"/>
              <a:gd name="T98" fmla="*/ 114 w 901"/>
              <a:gd name="T99" fmla="*/ 151 h 905"/>
              <a:gd name="T100" fmla="*/ 188 w 901"/>
              <a:gd name="T101" fmla="*/ 84 h 905"/>
              <a:gd name="T102" fmla="*/ 277 w 901"/>
              <a:gd name="T103" fmla="*/ 35 h 905"/>
              <a:gd name="T104" fmla="*/ 362 w 901"/>
              <a:gd name="T105" fmla="*/ 8 h 905"/>
              <a:gd name="T106" fmla="*/ 450 w 901"/>
              <a:gd name="T107" fmla="*/ 0 h 9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01" h="905">
                <a:moveTo>
                  <a:pt x="450" y="140"/>
                </a:moveTo>
                <a:lnTo>
                  <a:pt x="410" y="143"/>
                </a:lnTo>
                <a:lnTo>
                  <a:pt x="370" y="152"/>
                </a:lnTo>
                <a:lnTo>
                  <a:pt x="331" y="164"/>
                </a:lnTo>
                <a:lnTo>
                  <a:pt x="294" y="182"/>
                </a:lnTo>
                <a:lnTo>
                  <a:pt x="260" y="206"/>
                </a:lnTo>
                <a:lnTo>
                  <a:pt x="230" y="232"/>
                </a:lnTo>
                <a:lnTo>
                  <a:pt x="203" y="262"/>
                </a:lnTo>
                <a:lnTo>
                  <a:pt x="181" y="296"/>
                </a:lnTo>
                <a:lnTo>
                  <a:pt x="163" y="333"/>
                </a:lnTo>
                <a:lnTo>
                  <a:pt x="149" y="372"/>
                </a:lnTo>
                <a:lnTo>
                  <a:pt x="142" y="413"/>
                </a:lnTo>
                <a:lnTo>
                  <a:pt x="138" y="453"/>
                </a:lnTo>
                <a:lnTo>
                  <a:pt x="142" y="493"/>
                </a:lnTo>
                <a:lnTo>
                  <a:pt x="149" y="533"/>
                </a:lnTo>
                <a:lnTo>
                  <a:pt x="163" y="572"/>
                </a:lnTo>
                <a:lnTo>
                  <a:pt x="181" y="610"/>
                </a:lnTo>
                <a:lnTo>
                  <a:pt x="204" y="644"/>
                </a:lnTo>
                <a:lnTo>
                  <a:pt x="231" y="675"/>
                </a:lnTo>
                <a:lnTo>
                  <a:pt x="260" y="701"/>
                </a:lnTo>
                <a:lnTo>
                  <a:pt x="294" y="723"/>
                </a:lnTo>
                <a:lnTo>
                  <a:pt x="330" y="741"/>
                </a:lnTo>
                <a:lnTo>
                  <a:pt x="368" y="754"/>
                </a:lnTo>
                <a:lnTo>
                  <a:pt x="408" y="763"/>
                </a:lnTo>
                <a:lnTo>
                  <a:pt x="450" y="765"/>
                </a:lnTo>
                <a:lnTo>
                  <a:pt x="491" y="763"/>
                </a:lnTo>
                <a:lnTo>
                  <a:pt x="530" y="754"/>
                </a:lnTo>
                <a:lnTo>
                  <a:pt x="569" y="741"/>
                </a:lnTo>
                <a:lnTo>
                  <a:pt x="606" y="722"/>
                </a:lnTo>
                <a:lnTo>
                  <a:pt x="640" y="700"/>
                </a:lnTo>
                <a:lnTo>
                  <a:pt x="670" y="673"/>
                </a:lnTo>
                <a:lnTo>
                  <a:pt x="696" y="643"/>
                </a:lnTo>
                <a:lnTo>
                  <a:pt x="720" y="609"/>
                </a:lnTo>
                <a:lnTo>
                  <a:pt x="738" y="572"/>
                </a:lnTo>
                <a:lnTo>
                  <a:pt x="750" y="533"/>
                </a:lnTo>
                <a:lnTo>
                  <a:pt x="759" y="493"/>
                </a:lnTo>
                <a:lnTo>
                  <a:pt x="761" y="453"/>
                </a:lnTo>
                <a:lnTo>
                  <a:pt x="759" y="413"/>
                </a:lnTo>
                <a:lnTo>
                  <a:pt x="750" y="372"/>
                </a:lnTo>
                <a:lnTo>
                  <a:pt x="738" y="333"/>
                </a:lnTo>
                <a:lnTo>
                  <a:pt x="719" y="296"/>
                </a:lnTo>
                <a:lnTo>
                  <a:pt x="696" y="262"/>
                </a:lnTo>
                <a:lnTo>
                  <a:pt x="670" y="231"/>
                </a:lnTo>
                <a:lnTo>
                  <a:pt x="639" y="205"/>
                </a:lnTo>
                <a:lnTo>
                  <a:pt x="605" y="182"/>
                </a:lnTo>
                <a:lnTo>
                  <a:pt x="569" y="164"/>
                </a:lnTo>
                <a:lnTo>
                  <a:pt x="531" y="152"/>
                </a:lnTo>
                <a:lnTo>
                  <a:pt x="491" y="143"/>
                </a:lnTo>
                <a:lnTo>
                  <a:pt x="450" y="140"/>
                </a:lnTo>
                <a:close/>
                <a:moveTo>
                  <a:pt x="450" y="0"/>
                </a:moveTo>
                <a:lnTo>
                  <a:pt x="500" y="3"/>
                </a:lnTo>
                <a:lnTo>
                  <a:pt x="547" y="11"/>
                </a:lnTo>
                <a:lnTo>
                  <a:pt x="594" y="23"/>
                </a:lnTo>
                <a:lnTo>
                  <a:pt x="638" y="41"/>
                </a:lnTo>
                <a:lnTo>
                  <a:pt x="681" y="64"/>
                </a:lnTo>
                <a:lnTo>
                  <a:pt x="721" y="90"/>
                </a:lnTo>
                <a:lnTo>
                  <a:pt x="757" y="121"/>
                </a:lnTo>
                <a:lnTo>
                  <a:pt x="791" y="155"/>
                </a:lnTo>
                <a:lnTo>
                  <a:pt x="820" y="193"/>
                </a:lnTo>
                <a:lnTo>
                  <a:pt x="846" y="234"/>
                </a:lnTo>
                <a:lnTo>
                  <a:pt x="867" y="279"/>
                </a:lnTo>
                <a:lnTo>
                  <a:pt x="884" y="328"/>
                </a:lnTo>
                <a:lnTo>
                  <a:pt x="896" y="378"/>
                </a:lnTo>
                <a:lnTo>
                  <a:pt x="901" y="427"/>
                </a:lnTo>
                <a:lnTo>
                  <a:pt x="901" y="477"/>
                </a:lnTo>
                <a:lnTo>
                  <a:pt x="896" y="527"/>
                </a:lnTo>
                <a:lnTo>
                  <a:pt x="884" y="577"/>
                </a:lnTo>
                <a:lnTo>
                  <a:pt x="867" y="626"/>
                </a:lnTo>
                <a:lnTo>
                  <a:pt x="845" y="671"/>
                </a:lnTo>
                <a:lnTo>
                  <a:pt x="818" y="715"/>
                </a:lnTo>
                <a:lnTo>
                  <a:pt x="786" y="754"/>
                </a:lnTo>
                <a:lnTo>
                  <a:pt x="752" y="789"/>
                </a:lnTo>
                <a:lnTo>
                  <a:pt x="711" y="821"/>
                </a:lnTo>
                <a:lnTo>
                  <a:pt x="669" y="847"/>
                </a:lnTo>
                <a:lnTo>
                  <a:pt x="622" y="870"/>
                </a:lnTo>
                <a:lnTo>
                  <a:pt x="581" y="886"/>
                </a:lnTo>
                <a:lnTo>
                  <a:pt x="538" y="896"/>
                </a:lnTo>
                <a:lnTo>
                  <a:pt x="494" y="903"/>
                </a:lnTo>
                <a:lnTo>
                  <a:pt x="450" y="905"/>
                </a:lnTo>
                <a:lnTo>
                  <a:pt x="401" y="902"/>
                </a:lnTo>
                <a:lnTo>
                  <a:pt x="352" y="894"/>
                </a:lnTo>
                <a:lnTo>
                  <a:pt x="306" y="881"/>
                </a:lnTo>
                <a:lnTo>
                  <a:pt x="261" y="863"/>
                </a:lnTo>
                <a:lnTo>
                  <a:pt x="219" y="841"/>
                </a:lnTo>
                <a:lnTo>
                  <a:pt x="180" y="815"/>
                </a:lnTo>
                <a:lnTo>
                  <a:pt x="143" y="784"/>
                </a:lnTo>
                <a:lnTo>
                  <a:pt x="110" y="750"/>
                </a:lnTo>
                <a:lnTo>
                  <a:pt x="80" y="712"/>
                </a:lnTo>
                <a:lnTo>
                  <a:pt x="55" y="670"/>
                </a:lnTo>
                <a:lnTo>
                  <a:pt x="34" y="626"/>
                </a:lnTo>
                <a:lnTo>
                  <a:pt x="17" y="577"/>
                </a:lnTo>
                <a:lnTo>
                  <a:pt x="5" y="527"/>
                </a:lnTo>
                <a:lnTo>
                  <a:pt x="0" y="477"/>
                </a:lnTo>
                <a:lnTo>
                  <a:pt x="0" y="427"/>
                </a:lnTo>
                <a:lnTo>
                  <a:pt x="5" y="378"/>
                </a:lnTo>
                <a:lnTo>
                  <a:pt x="17" y="328"/>
                </a:lnTo>
                <a:lnTo>
                  <a:pt x="34" y="279"/>
                </a:lnTo>
                <a:lnTo>
                  <a:pt x="56" y="233"/>
                </a:lnTo>
                <a:lnTo>
                  <a:pt x="82" y="190"/>
                </a:lnTo>
                <a:lnTo>
                  <a:pt x="114" y="151"/>
                </a:lnTo>
                <a:lnTo>
                  <a:pt x="149" y="116"/>
                </a:lnTo>
                <a:lnTo>
                  <a:pt x="188" y="84"/>
                </a:lnTo>
                <a:lnTo>
                  <a:pt x="232" y="57"/>
                </a:lnTo>
                <a:lnTo>
                  <a:pt x="277" y="35"/>
                </a:lnTo>
                <a:lnTo>
                  <a:pt x="320" y="20"/>
                </a:lnTo>
                <a:lnTo>
                  <a:pt x="362" y="8"/>
                </a:lnTo>
                <a:lnTo>
                  <a:pt x="405" y="2"/>
                </a:lnTo>
                <a:lnTo>
                  <a:pt x="450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5" name="Freeform 230"/>
          <p:cNvSpPr>
            <a:spLocks noEditPoints="1"/>
          </p:cNvSpPr>
          <p:nvPr/>
        </p:nvSpPr>
        <p:spPr bwMode="auto">
          <a:xfrm>
            <a:off x="8670617" y="2137970"/>
            <a:ext cx="393670" cy="393669"/>
          </a:xfrm>
          <a:custGeom>
            <a:avLst/>
            <a:gdLst>
              <a:gd name="T0" fmla="*/ 599 w 2059"/>
              <a:gd name="T1" fmla="*/ 201 h 2062"/>
              <a:gd name="T2" fmla="*/ 653 w 2059"/>
              <a:gd name="T3" fmla="*/ 375 h 2062"/>
              <a:gd name="T4" fmla="*/ 421 w 2059"/>
              <a:gd name="T5" fmla="*/ 624 h 2062"/>
              <a:gd name="T6" fmla="*/ 211 w 2059"/>
              <a:gd name="T7" fmla="*/ 598 h 2062"/>
              <a:gd name="T8" fmla="*/ 139 w 2059"/>
              <a:gd name="T9" fmla="*/ 743 h 2062"/>
              <a:gd name="T10" fmla="*/ 287 w 2059"/>
              <a:gd name="T11" fmla="*/ 819 h 2062"/>
              <a:gd name="T12" fmla="*/ 312 w 2059"/>
              <a:gd name="T13" fmla="*/ 1172 h 2062"/>
              <a:gd name="T14" fmla="*/ 144 w 2059"/>
              <a:gd name="T15" fmla="*/ 1304 h 2062"/>
              <a:gd name="T16" fmla="*/ 197 w 2059"/>
              <a:gd name="T17" fmla="*/ 1457 h 2062"/>
              <a:gd name="T18" fmla="*/ 336 w 2059"/>
              <a:gd name="T19" fmla="*/ 1411 h 2062"/>
              <a:gd name="T20" fmla="*/ 532 w 2059"/>
              <a:gd name="T21" fmla="*/ 1567 h 2062"/>
              <a:gd name="T22" fmla="*/ 598 w 2059"/>
              <a:gd name="T23" fmla="*/ 1845 h 2062"/>
              <a:gd name="T24" fmla="*/ 749 w 2059"/>
              <a:gd name="T25" fmla="*/ 1920 h 2062"/>
              <a:gd name="T26" fmla="*/ 867 w 2059"/>
              <a:gd name="T27" fmla="*/ 1747 h 2062"/>
              <a:gd name="T28" fmla="*/ 1184 w 2059"/>
              <a:gd name="T29" fmla="*/ 1747 h 2062"/>
              <a:gd name="T30" fmla="*/ 1303 w 2059"/>
              <a:gd name="T31" fmla="*/ 1919 h 2062"/>
              <a:gd name="T32" fmla="*/ 1457 w 2059"/>
              <a:gd name="T33" fmla="*/ 1861 h 2062"/>
              <a:gd name="T34" fmla="*/ 1405 w 2059"/>
              <a:gd name="T35" fmla="*/ 1705 h 2062"/>
              <a:gd name="T36" fmla="*/ 1603 w 2059"/>
              <a:gd name="T37" fmla="*/ 1484 h 2062"/>
              <a:gd name="T38" fmla="*/ 1845 w 2059"/>
              <a:gd name="T39" fmla="*/ 1462 h 2062"/>
              <a:gd name="T40" fmla="*/ 1917 w 2059"/>
              <a:gd name="T41" fmla="*/ 1322 h 2062"/>
              <a:gd name="T42" fmla="*/ 1788 w 2059"/>
              <a:gd name="T43" fmla="*/ 1252 h 2062"/>
              <a:gd name="T44" fmla="*/ 1756 w 2059"/>
              <a:gd name="T45" fmla="*/ 960 h 2062"/>
              <a:gd name="T46" fmla="*/ 1915 w 2059"/>
              <a:gd name="T47" fmla="*/ 755 h 2062"/>
              <a:gd name="T48" fmla="*/ 1848 w 2059"/>
              <a:gd name="T49" fmla="*/ 598 h 2062"/>
              <a:gd name="T50" fmla="*/ 1637 w 2059"/>
              <a:gd name="T51" fmla="*/ 624 h 2062"/>
              <a:gd name="T52" fmla="*/ 1406 w 2059"/>
              <a:gd name="T53" fmla="*/ 375 h 2062"/>
              <a:gd name="T54" fmla="*/ 1458 w 2059"/>
              <a:gd name="T55" fmla="*/ 200 h 2062"/>
              <a:gd name="T56" fmla="*/ 1305 w 2059"/>
              <a:gd name="T57" fmla="*/ 143 h 2062"/>
              <a:gd name="T58" fmla="*/ 1172 w 2059"/>
              <a:gd name="T59" fmla="*/ 313 h 2062"/>
              <a:gd name="T60" fmla="*/ 819 w 2059"/>
              <a:gd name="T61" fmla="*/ 287 h 2062"/>
              <a:gd name="T62" fmla="*/ 1315 w 2059"/>
              <a:gd name="T63" fmla="*/ 0 h 2062"/>
              <a:gd name="T64" fmla="*/ 1590 w 2059"/>
              <a:gd name="T65" fmla="*/ 151 h 2062"/>
              <a:gd name="T66" fmla="*/ 1684 w 2059"/>
              <a:gd name="T67" fmla="*/ 455 h 2062"/>
              <a:gd name="T68" fmla="*/ 1946 w 2059"/>
              <a:gd name="T69" fmla="*/ 492 h 2062"/>
              <a:gd name="T70" fmla="*/ 2047 w 2059"/>
              <a:gd name="T71" fmla="*/ 805 h 2062"/>
              <a:gd name="T72" fmla="*/ 1900 w 2059"/>
              <a:gd name="T73" fmla="*/ 1068 h 2062"/>
              <a:gd name="T74" fmla="*/ 2056 w 2059"/>
              <a:gd name="T75" fmla="*/ 1286 h 2062"/>
              <a:gd name="T76" fmla="*/ 1925 w 2059"/>
              <a:gd name="T77" fmla="*/ 1584 h 2062"/>
              <a:gd name="T78" fmla="*/ 1646 w 2059"/>
              <a:gd name="T79" fmla="*/ 1647 h 2062"/>
              <a:gd name="T80" fmla="*/ 1579 w 2059"/>
              <a:gd name="T81" fmla="*/ 1933 h 2062"/>
              <a:gd name="T82" fmla="*/ 1288 w 2059"/>
              <a:gd name="T83" fmla="*/ 2060 h 2062"/>
              <a:gd name="T84" fmla="*/ 1067 w 2059"/>
              <a:gd name="T85" fmla="*/ 1903 h 2062"/>
              <a:gd name="T86" fmla="*/ 797 w 2059"/>
              <a:gd name="T87" fmla="*/ 2053 h 2062"/>
              <a:gd name="T88" fmla="*/ 489 w 2059"/>
              <a:gd name="T89" fmla="*/ 1946 h 2062"/>
              <a:gd name="T90" fmla="*/ 454 w 2059"/>
              <a:gd name="T91" fmla="*/ 1687 h 2062"/>
              <a:gd name="T92" fmla="*/ 157 w 2059"/>
              <a:gd name="T93" fmla="*/ 1596 h 2062"/>
              <a:gd name="T94" fmla="*/ 0 w 2059"/>
              <a:gd name="T95" fmla="*/ 1317 h 2062"/>
              <a:gd name="T96" fmla="*/ 166 w 2059"/>
              <a:gd name="T97" fmla="*/ 1144 h 2062"/>
              <a:gd name="T98" fmla="*/ 23 w 2059"/>
              <a:gd name="T99" fmla="*/ 828 h 2062"/>
              <a:gd name="T100" fmla="*/ 94 w 2059"/>
              <a:gd name="T101" fmla="*/ 510 h 2062"/>
              <a:gd name="T102" fmla="*/ 339 w 2059"/>
              <a:gd name="T103" fmla="*/ 499 h 2062"/>
              <a:gd name="T104" fmla="*/ 460 w 2059"/>
              <a:gd name="T105" fmla="*/ 181 h 2062"/>
              <a:gd name="T106" fmla="*/ 714 w 2059"/>
              <a:gd name="T107" fmla="*/ 4 h 2062"/>
              <a:gd name="T108" fmla="*/ 888 w 2059"/>
              <a:gd name="T109" fmla="*/ 96 h 2062"/>
              <a:gd name="T110" fmla="*/ 1217 w 2059"/>
              <a:gd name="T111" fmla="*/ 34 h 20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059" h="2062">
                <a:moveTo>
                  <a:pt x="745" y="140"/>
                </a:moveTo>
                <a:lnTo>
                  <a:pt x="743" y="140"/>
                </a:lnTo>
                <a:lnTo>
                  <a:pt x="741" y="140"/>
                </a:lnTo>
                <a:lnTo>
                  <a:pt x="739" y="141"/>
                </a:lnTo>
                <a:lnTo>
                  <a:pt x="606" y="196"/>
                </a:lnTo>
                <a:lnTo>
                  <a:pt x="603" y="197"/>
                </a:lnTo>
                <a:lnTo>
                  <a:pt x="601" y="199"/>
                </a:lnTo>
                <a:lnTo>
                  <a:pt x="599" y="201"/>
                </a:lnTo>
                <a:lnTo>
                  <a:pt x="598" y="205"/>
                </a:lnTo>
                <a:lnTo>
                  <a:pt x="597" y="206"/>
                </a:lnTo>
                <a:lnTo>
                  <a:pt x="597" y="209"/>
                </a:lnTo>
                <a:lnTo>
                  <a:pt x="597" y="212"/>
                </a:lnTo>
                <a:lnTo>
                  <a:pt x="598" y="215"/>
                </a:lnTo>
                <a:lnTo>
                  <a:pt x="649" y="337"/>
                </a:lnTo>
                <a:lnTo>
                  <a:pt x="653" y="356"/>
                </a:lnTo>
                <a:lnTo>
                  <a:pt x="653" y="375"/>
                </a:lnTo>
                <a:lnTo>
                  <a:pt x="647" y="393"/>
                </a:lnTo>
                <a:lnTo>
                  <a:pt x="637" y="409"/>
                </a:lnTo>
                <a:lnTo>
                  <a:pt x="622" y="422"/>
                </a:lnTo>
                <a:lnTo>
                  <a:pt x="576" y="456"/>
                </a:lnTo>
                <a:lnTo>
                  <a:pt x="532" y="493"/>
                </a:lnTo>
                <a:lnTo>
                  <a:pt x="492" y="533"/>
                </a:lnTo>
                <a:lnTo>
                  <a:pt x="455" y="577"/>
                </a:lnTo>
                <a:lnTo>
                  <a:pt x="421" y="624"/>
                </a:lnTo>
                <a:lnTo>
                  <a:pt x="408" y="638"/>
                </a:lnTo>
                <a:lnTo>
                  <a:pt x="392" y="648"/>
                </a:lnTo>
                <a:lnTo>
                  <a:pt x="374" y="653"/>
                </a:lnTo>
                <a:lnTo>
                  <a:pt x="355" y="654"/>
                </a:lnTo>
                <a:lnTo>
                  <a:pt x="336" y="649"/>
                </a:lnTo>
                <a:lnTo>
                  <a:pt x="215" y="599"/>
                </a:lnTo>
                <a:lnTo>
                  <a:pt x="212" y="598"/>
                </a:lnTo>
                <a:lnTo>
                  <a:pt x="211" y="598"/>
                </a:lnTo>
                <a:lnTo>
                  <a:pt x="209" y="597"/>
                </a:lnTo>
                <a:lnTo>
                  <a:pt x="206" y="598"/>
                </a:lnTo>
                <a:lnTo>
                  <a:pt x="203" y="599"/>
                </a:lnTo>
                <a:lnTo>
                  <a:pt x="200" y="600"/>
                </a:lnTo>
                <a:lnTo>
                  <a:pt x="197" y="603"/>
                </a:lnTo>
                <a:lnTo>
                  <a:pt x="194" y="607"/>
                </a:lnTo>
                <a:lnTo>
                  <a:pt x="140" y="739"/>
                </a:lnTo>
                <a:lnTo>
                  <a:pt x="139" y="743"/>
                </a:lnTo>
                <a:lnTo>
                  <a:pt x="139" y="748"/>
                </a:lnTo>
                <a:lnTo>
                  <a:pt x="140" y="751"/>
                </a:lnTo>
                <a:lnTo>
                  <a:pt x="141" y="753"/>
                </a:lnTo>
                <a:lnTo>
                  <a:pt x="143" y="755"/>
                </a:lnTo>
                <a:lnTo>
                  <a:pt x="145" y="756"/>
                </a:lnTo>
                <a:lnTo>
                  <a:pt x="148" y="758"/>
                </a:lnTo>
                <a:lnTo>
                  <a:pt x="270" y="809"/>
                </a:lnTo>
                <a:lnTo>
                  <a:pt x="287" y="819"/>
                </a:lnTo>
                <a:lnTo>
                  <a:pt x="299" y="832"/>
                </a:lnTo>
                <a:lnTo>
                  <a:pt x="309" y="849"/>
                </a:lnTo>
                <a:lnTo>
                  <a:pt x="313" y="867"/>
                </a:lnTo>
                <a:lnTo>
                  <a:pt x="312" y="888"/>
                </a:lnTo>
                <a:lnTo>
                  <a:pt x="301" y="959"/>
                </a:lnTo>
                <a:lnTo>
                  <a:pt x="297" y="1030"/>
                </a:lnTo>
                <a:lnTo>
                  <a:pt x="301" y="1102"/>
                </a:lnTo>
                <a:lnTo>
                  <a:pt x="312" y="1172"/>
                </a:lnTo>
                <a:lnTo>
                  <a:pt x="313" y="1192"/>
                </a:lnTo>
                <a:lnTo>
                  <a:pt x="309" y="1211"/>
                </a:lnTo>
                <a:lnTo>
                  <a:pt x="299" y="1227"/>
                </a:lnTo>
                <a:lnTo>
                  <a:pt x="287" y="1241"/>
                </a:lnTo>
                <a:lnTo>
                  <a:pt x="270" y="1251"/>
                </a:lnTo>
                <a:lnTo>
                  <a:pt x="148" y="1301"/>
                </a:lnTo>
                <a:lnTo>
                  <a:pt x="146" y="1302"/>
                </a:lnTo>
                <a:lnTo>
                  <a:pt x="144" y="1304"/>
                </a:lnTo>
                <a:lnTo>
                  <a:pt x="141" y="1307"/>
                </a:lnTo>
                <a:lnTo>
                  <a:pt x="140" y="1309"/>
                </a:lnTo>
                <a:lnTo>
                  <a:pt x="139" y="1311"/>
                </a:lnTo>
                <a:lnTo>
                  <a:pt x="139" y="1314"/>
                </a:lnTo>
                <a:lnTo>
                  <a:pt x="139" y="1317"/>
                </a:lnTo>
                <a:lnTo>
                  <a:pt x="140" y="1320"/>
                </a:lnTo>
                <a:lnTo>
                  <a:pt x="194" y="1453"/>
                </a:lnTo>
                <a:lnTo>
                  <a:pt x="197" y="1457"/>
                </a:lnTo>
                <a:lnTo>
                  <a:pt x="200" y="1459"/>
                </a:lnTo>
                <a:lnTo>
                  <a:pt x="203" y="1461"/>
                </a:lnTo>
                <a:lnTo>
                  <a:pt x="206" y="1462"/>
                </a:lnTo>
                <a:lnTo>
                  <a:pt x="209" y="1462"/>
                </a:lnTo>
                <a:lnTo>
                  <a:pt x="211" y="1462"/>
                </a:lnTo>
                <a:lnTo>
                  <a:pt x="212" y="1461"/>
                </a:lnTo>
                <a:lnTo>
                  <a:pt x="215" y="1461"/>
                </a:lnTo>
                <a:lnTo>
                  <a:pt x="336" y="1411"/>
                </a:lnTo>
                <a:lnTo>
                  <a:pt x="355" y="1406"/>
                </a:lnTo>
                <a:lnTo>
                  <a:pt x="374" y="1406"/>
                </a:lnTo>
                <a:lnTo>
                  <a:pt x="392" y="1412"/>
                </a:lnTo>
                <a:lnTo>
                  <a:pt x="408" y="1422"/>
                </a:lnTo>
                <a:lnTo>
                  <a:pt x="421" y="1437"/>
                </a:lnTo>
                <a:lnTo>
                  <a:pt x="455" y="1484"/>
                </a:lnTo>
                <a:lnTo>
                  <a:pt x="492" y="1527"/>
                </a:lnTo>
                <a:lnTo>
                  <a:pt x="532" y="1567"/>
                </a:lnTo>
                <a:lnTo>
                  <a:pt x="576" y="1605"/>
                </a:lnTo>
                <a:lnTo>
                  <a:pt x="622" y="1639"/>
                </a:lnTo>
                <a:lnTo>
                  <a:pt x="637" y="1651"/>
                </a:lnTo>
                <a:lnTo>
                  <a:pt x="647" y="1667"/>
                </a:lnTo>
                <a:lnTo>
                  <a:pt x="652" y="1685"/>
                </a:lnTo>
                <a:lnTo>
                  <a:pt x="653" y="1704"/>
                </a:lnTo>
                <a:lnTo>
                  <a:pt x="648" y="1723"/>
                </a:lnTo>
                <a:lnTo>
                  <a:pt x="598" y="1845"/>
                </a:lnTo>
                <a:lnTo>
                  <a:pt x="596" y="1853"/>
                </a:lnTo>
                <a:lnTo>
                  <a:pt x="599" y="1860"/>
                </a:lnTo>
                <a:lnTo>
                  <a:pt x="605" y="1864"/>
                </a:lnTo>
                <a:lnTo>
                  <a:pt x="738" y="1920"/>
                </a:lnTo>
                <a:lnTo>
                  <a:pt x="741" y="1921"/>
                </a:lnTo>
                <a:lnTo>
                  <a:pt x="743" y="1921"/>
                </a:lnTo>
                <a:lnTo>
                  <a:pt x="746" y="1921"/>
                </a:lnTo>
                <a:lnTo>
                  <a:pt x="749" y="1920"/>
                </a:lnTo>
                <a:lnTo>
                  <a:pt x="752" y="1919"/>
                </a:lnTo>
                <a:lnTo>
                  <a:pt x="756" y="1915"/>
                </a:lnTo>
                <a:lnTo>
                  <a:pt x="758" y="1912"/>
                </a:lnTo>
                <a:lnTo>
                  <a:pt x="807" y="1790"/>
                </a:lnTo>
                <a:lnTo>
                  <a:pt x="818" y="1773"/>
                </a:lnTo>
                <a:lnTo>
                  <a:pt x="832" y="1761"/>
                </a:lnTo>
                <a:lnTo>
                  <a:pt x="848" y="1751"/>
                </a:lnTo>
                <a:lnTo>
                  <a:pt x="867" y="1747"/>
                </a:lnTo>
                <a:lnTo>
                  <a:pt x="886" y="1748"/>
                </a:lnTo>
                <a:lnTo>
                  <a:pt x="957" y="1758"/>
                </a:lnTo>
                <a:lnTo>
                  <a:pt x="1029" y="1762"/>
                </a:lnTo>
                <a:lnTo>
                  <a:pt x="1100" y="1758"/>
                </a:lnTo>
                <a:lnTo>
                  <a:pt x="1171" y="1748"/>
                </a:lnTo>
                <a:lnTo>
                  <a:pt x="1175" y="1748"/>
                </a:lnTo>
                <a:lnTo>
                  <a:pt x="1180" y="1747"/>
                </a:lnTo>
                <a:lnTo>
                  <a:pt x="1184" y="1747"/>
                </a:lnTo>
                <a:lnTo>
                  <a:pt x="1200" y="1749"/>
                </a:lnTo>
                <a:lnTo>
                  <a:pt x="1215" y="1754"/>
                </a:lnTo>
                <a:lnTo>
                  <a:pt x="1229" y="1763"/>
                </a:lnTo>
                <a:lnTo>
                  <a:pt x="1241" y="1775"/>
                </a:lnTo>
                <a:lnTo>
                  <a:pt x="1249" y="1790"/>
                </a:lnTo>
                <a:lnTo>
                  <a:pt x="1299" y="1912"/>
                </a:lnTo>
                <a:lnTo>
                  <a:pt x="1301" y="1915"/>
                </a:lnTo>
                <a:lnTo>
                  <a:pt x="1303" y="1919"/>
                </a:lnTo>
                <a:lnTo>
                  <a:pt x="1306" y="1920"/>
                </a:lnTo>
                <a:lnTo>
                  <a:pt x="1309" y="1921"/>
                </a:lnTo>
                <a:lnTo>
                  <a:pt x="1313" y="1921"/>
                </a:lnTo>
                <a:lnTo>
                  <a:pt x="1316" y="1921"/>
                </a:lnTo>
                <a:lnTo>
                  <a:pt x="1319" y="1920"/>
                </a:lnTo>
                <a:lnTo>
                  <a:pt x="1451" y="1864"/>
                </a:lnTo>
                <a:lnTo>
                  <a:pt x="1454" y="1863"/>
                </a:lnTo>
                <a:lnTo>
                  <a:pt x="1457" y="1861"/>
                </a:lnTo>
                <a:lnTo>
                  <a:pt x="1459" y="1859"/>
                </a:lnTo>
                <a:lnTo>
                  <a:pt x="1460" y="1857"/>
                </a:lnTo>
                <a:lnTo>
                  <a:pt x="1461" y="1855"/>
                </a:lnTo>
                <a:lnTo>
                  <a:pt x="1461" y="1853"/>
                </a:lnTo>
                <a:lnTo>
                  <a:pt x="1461" y="1850"/>
                </a:lnTo>
                <a:lnTo>
                  <a:pt x="1460" y="1845"/>
                </a:lnTo>
                <a:lnTo>
                  <a:pt x="1409" y="1723"/>
                </a:lnTo>
                <a:lnTo>
                  <a:pt x="1405" y="1705"/>
                </a:lnTo>
                <a:lnTo>
                  <a:pt x="1405" y="1686"/>
                </a:lnTo>
                <a:lnTo>
                  <a:pt x="1411" y="1668"/>
                </a:lnTo>
                <a:lnTo>
                  <a:pt x="1421" y="1652"/>
                </a:lnTo>
                <a:lnTo>
                  <a:pt x="1435" y="1639"/>
                </a:lnTo>
                <a:lnTo>
                  <a:pt x="1482" y="1606"/>
                </a:lnTo>
                <a:lnTo>
                  <a:pt x="1525" y="1569"/>
                </a:lnTo>
                <a:lnTo>
                  <a:pt x="1566" y="1527"/>
                </a:lnTo>
                <a:lnTo>
                  <a:pt x="1603" y="1484"/>
                </a:lnTo>
                <a:lnTo>
                  <a:pt x="1637" y="1437"/>
                </a:lnTo>
                <a:lnTo>
                  <a:pt x="1649" y="1423"/>
                </a:lnTo>
                <a:lnTo>
                  <a:pt x="1665" y="1413"/>
                </a:lnTo>
                <a:lnTo>
                  <a:pt x="1683" y="1407"/>
                </a:lnTo>
                <a:lnTo>
                  <a:pt x="1702" y="1407"/>
                </a:lnTo>
                <a:lnTo>
                  <a:pt x="1721" y="1412"/>
                </a:lnTo>
                <a:lnTo>
                  <a:pt x="1843" y="1462"/>
                </a:lnTo>
                <a:lnTo>
                  <a:pt x="1845" y="1462"/>
                </a:lnTo>
                <a:lnTo>
                  <a:pt x="1846" y="1464"/>
                </a:lnTo>
                <a:lnTo>
                  <a:pt x="1848" y="1464"/>
                </a:lnTo>
                <a:lnTo>
                  <a:pt x="1851" y="1464"/>
                </a:lnTo>
                <a:lnTo>
                  <a:pt x="1855" y="1462"/>
                </a:lnTo>
                <a:lnTo>
                  <a:pt x="1858" y="1460"/>
                </a:lnTo>
                <a:lnTo>
                  <a:pt x="1861" y="1458"/>
                </a:lnTo>
                <a:lnTo>
                  <a:pt x="1863" y="1454"/>
                </a:lnTo>
                <a:lnTo>
                  <a:pt x="1917" y="1322"/>
                </a:lnTo>
                <a:lnTo>
                  <a:pt x="1918" y="1318"/>
                </a:lnTo>
                <a:lnTo>
                  <a:pt x="1918" y="1314"/>
                </a:lnTo>
                <a:lnTo>
                  <a:pt x="1917" y="1311"/>
                </a:lnTo>
                <a:lnTo>
                  <a:pt x="1916" y="1309"/>
                </a:lnTo>
                <a:lnTo>
                  <a:pt x="1915" y="1307"/>
                </a:lnTo>
                <a:lnTo>
                  <a:pt x="1913" y="1304"/>
                </a:lnTo>
                <a:lnTo>
                  <a:pt x="1910" y="1302"/>
                </a:lnTo>
                <a:lnTo>
                  <a:pt x="1788" y="1252"/>
                </a:lnTo>
                <a:lnTo>
                  <a:pt x="1771" y="1243"/>
                </a:lnTo>
                <a:lnTo>
                  <a:pt x="1758" y="1229"/>
                </a:lnTo>
                <a:lnTo>
                  <a:pt x="1749" y="1212"/>
                </a:lnTo>
                <a:lnTo>
                  <a:pt x="1745" y="1193"/>
                </a:lnTo>
                <a:lnTo>
                  <a:pt x="1746" y="1174"/>
                </a:lnTo>
                <a:lnTo>
                  <a:pt x="1756" y="1103"/>
                </a:lnTo>
                <a:lnTo>
                  <a:pt x="1760" y="1031"/>
                </a:lnTo>
                <a:lnTo>
                  <a:pt x="1756" y="960"/>
                </a:lnTo>
                <a:lnTo>
                  <a:pt x="1746" y="889"/>
                </a:lnTo>
                <a:lnTo>
                  <a:pt x="1745" y="870"/>
                </a:lnTo>
                <a:lnTo>
                  <a:pt x="1749" y="851"/>
                </a:lnTo>
                <a:lnTo>
                  <a:pt x="1757" y="834"/>
                </a:lnTo>
                <a:lnTo>
                  <a:pt x="1771" y="820"/>
                </a:lnTo>
                <a:lnTo>
                  <a:pt x="1788" y="810"/>
                </a:lnTo>
                <a:lnTo>
                  <a:pt x="1910" y="760"/>
                </a:lnTo>
                <a:lnTo>
                  <a:pt x="1915" y="755"/>
                </a:lnTo>
                <a:lnTo>
                  <a:pt x="1918" y="748"/>
                </a:lnTo>
                <a:lnTo>
                  <a:pt x="1917" y="740"/>
                </a:lnTo>
                <a:lnTo>
                  <a:pt x="1863" y="608"/>
                </a:lnTo>
                <a:lnTo>
                  <a:pt x="1861" y="603"/>
                </a:lnTo>
                <a:lnTo>
                  <a:pt x="1858" y="601"/>
                </a:lnTo>
                <a:lnTo>
                  <a:pt x="1855" y="599"/>
                </a:lnTo>
                <a:lnTo>
                  <a:pt x="1851" y="598"/>
                </a:lnTo>
                <a:lnTo>
                  <a:pt x="1848" y="598"/>
                </a:lnTo>
                <a:lnTo>
                  <a:pt x="1846" y="599"/>
                </a:lnTo>
                <a:lnTo>
                  <a:pt x="1843" y="599"/>
                </a:lnTo>
                <a:lnTo>
                  <a:pt x="1721" y="650"/>
                </a:lnTo>
                <a:lnTo>
                  <a:pt x="1702" y="654"/>
                </a:lnTo>
                <a:lnTo>
                  <a:pt x="1683" y="654"/>
                </a:lnTo>
                <a:lnTo>
                  <a:pt x="1665" y="649"/>
                </a:lnTo>
                <a:lnTo>
                  <a:pt x="1649" y="638"/>
                </a:lnTo>
                <a:lnTo>
                  <a:pt x="1637" y="624"/>
                </a:lnTo>
                <a:lnTo>
                  <a:pt x="1603" y="577"/>
                </a:lnTo>
                <a:lnTo>
                  <a:pt x="1566" y="533"/>
                </a:lnTo>
                <a:lnTo>
                  <a:pt x="1525" y="493"/>
                </a:lnTo>
                <a:lnTo>
                  <a:pt x="1482" y="456"/>
                </a:lnTo>
                <a:lnTo>
                  <a:pt x="1435" y="422"/>
                </a:lnTo>
                <a:lnTo>
                  <a:pt x="1421" y="409"/>
                </a:lnTo>
                <a:lnTo>
                  <a:pt x="1411" y="393"/>
                </a:lnTo>
                <a:lnTo>
                  <a:pt x="1406" y="375"/>
                </a:lnTo>
                <a:lnTo>
                  <a:pt x="1405" y="356"/>
                </a:lnTo>
                <a:lnTo>
                  <a:pt x="1410" y="337"/>
                </a:lnTo>
                <a:lnTo>
                  <a:pt x="1460" y="215"/>
                </a:lnTo>
                <a:lnTo>
                  <a:pt x="1462" y="211"/>
                </a:lnTo>
                <a:lnTo>
                  <a:pt x="1461" y="208"/>
                </a:lnTo>
                <a:lnTo>
                  <a:pt x="1460" y="205"/>
                </a:lnTo>
                <a:lnTo>
                  <a:pt x="1460" y="202"/>
                </a:lnTo>
                <a:lnTo>
                  <a:pt x="1458" y="200"/>
                </a:lnTo>
                <a:lnTo>
                  <a:pt x="1455" y="198"/>
                </a:lnTo>
                <a:lnTo>
                  <a:pt x="1452" y="196"/>
                </a:lnTo>
                <a:lnTo>
                  <a:pt x="1320" y="142"/>
                </a:lnTo>
                <a:lnTo>
                  <a:pt x="1317" y="141"/>
                </a:lnTo>
                <a:lnTo>
                  <a:pt x="1315" y="140"/>
                </a:lnTo>
                <a:lnTo>
                  <a:pt x="1311" y="141"/>
                </a:lnTo>
                <a:lnTo>
                  <a:pt x="1308" y="142"/>
                </a:lnTo>
                <a:lnTo>
                  <a:pt x="1305" y="143"/>
                </a:lnTo>
                <a:lnTo>
                  <a:pt x="1302" y="146"/>
                </a:lnTo>
                <a:lnTo>
                  <a:pt x="1300" y="149"/>
                </a:lnTo>
                <a:lnTo>
                  <a:pt x="1250" y="271"/>
                </a:lnTo>
                <a:lnTo>
                  <a:pt x="1239" y="288"/>
                </a:lnTo>
                <a:lnTo>
                  <a:pt x="1226" y="301"/>
                </a:lnTo>
                <a:lnTo>
                  <a:pt x="1210" y="310"/>
                </a:lnTo>
                <a:lnTo>
                  <a:pt x="1191" y="314"/>
                </a:lnTo>
                <a:lnTo>
                  <a:pt x="1172" y="313"/>
                </a:lnTo>
                <a:lnTo>
                  <a:pt x="1101" y="302"/>
                </a:lnTo>
                <a:lnTo>
                  <a:pt x="1030" y="299"/>
                </a:lnTo>
                <a:lnTo>
                  <a:pt x="958" y="302"/>
                </a:lnTo>
                <a:lnTo>
                  <a:pt x="888" y="313"/>
                </a:lnTo>
                <a:lnTo>
                  <a:pt x="868" y="314"/>
                </a:lnTo>
                <a:lnTo>
                  <a:pt x="850" y="310"/>
                </a:lnTo>
                <a:lnTo>
                  <a:pt x="833" y="301"/>
                </a:lnTo>
                <a:lnTo>
                  <a:pt x="819" y="287"/>
                </a:lnTo>
                <a:lnTo>
                  <a:pt x="809" y="270"/>
                </a:lnTo>
                <a:lnTo>
                  <a:pt x="759" y="148"/>
                </a:lnTo>
                <a:lnTo>
                  <a:pt x="757" y="145"/>
                </a:lnTo>
                <a:lnTo>
                  <a:pt x="755" y="142"/>
                </a:lnTo>
                <a:lnTo>
                  <a:pt x="751" y="141"/>
                </a:lnTo>
                <a:lnTo>
                  <a:pt x="748" y="140"/>
                </a:lnTo>
                <a:lnTo>
                  <a:pt x="745" y="140"/>
                </a:lnTo>
                <a:close/>
                <a:moveTo>
                  <a:pt x="1315" y="0"/>
                </a:moveTo>
                <a:lnTo>
                  <a:pt x="1344" y="3"/>
                </a:lnTo>
                <a:lnTo>
                  <a:pt x="1374" y="12"/>
                </a:lnTo>
                <a:lnTo>
                  <a:pt x="1506" y="67"/>
                </a:lnTo>
                <a:lnTo>
                  <a:pt x="1529" y="78"/>
                </a:lnTo>
                <a:lnTo>
                  <a:pt x="1548" y="92"/>
                </a:lnTo>
                <a:lnTo>
                  <a:pt x="1565" y="109"/>
                </a:lnTo>
                <a:lnTo>
                  <a:pt x="1579" y="129"/>
                </a:lnTo>
                <a:lnTo>
                  <a:pt x="1590" y="151"/>
                </a:lnTo>
                <a:lnTo>
                  <a:pt x="1599" y="180"/>
                </a:lnTo>
                <a:lnTo>
                  <a:pt x="1602" y="211"/>
                </a:lnTo>
                <a:lnTo>
                  <a:pt x="1599" y="241"/>
                </a:lnTo>
                <a:lnTo>
                  <a:pt x="1590" y="270"/>
                </a:lnTo>
                <a:lnTo>
                  <a:pt x="1561" y="340"/>
                </a:lnTo>
                <a:lnTo>
                  <a:pt x="1605" y="375"/>
                </a:lnTo>
                <a:lnTo>
                  <a:pt x="1646" y="415"/>
                </a:lnTo>
                <a:lnTo>
                  <a:pt x="1684" y="455"/>
                </a:lnTo>
                <a:lnTo>
                  <a:pt x="1720" y="499"/>
                </a:lnTo>
                <a:lnTo>
                  <a:pt x="1790" y="470"/>
                </a:lnTo>
                <a:lnTo>
                  <a:pt x="1819" y="461"/>
                </a:lnTo>
                <a:lnTo>
                  <a:pt x="1849" y="458"/>
                </a:lnTo>
                <a:lnTo>
                  <a:pt x="1876" y="460"/>
                </a:lnTo>
                <a:lnTo>
                  <a:pt x="1901" y="467"/>
                </a:lnTo>
                <a:lnTo>
                  <a:pt x="1925" y="477"/>
                </a:lnTo>
                <a:lnTo>
                  <a:pt x="1946" y="492"/>
                </a:lnTo>
                <a:lnTo>
                  <a:pt x="1965" y="509"/>
                </a:lnTo>
                <a:lnTo>
                  <a:pt x="1981" y="530"/>
                </a:lnTo>
                <a:lnTo>
                  <a:pt x="1993" y="554"/>
                </a:lnTo>
                <a:lnTo>
                  <a:pt x="2047" y="686"/>
                </a:lnTo>
                <a:lnTo>
                  <a:pt x="2056" y="716"/>
                </a:lnTo>
                <a:lnTo>
                  <a:pt x="2059" y="746"/>
                </a:lnTo>
                <a:lnTo>
                  <a:pt x="2056" y="776"/>
                </a:lnTo>
                <a:lnTo>
                  <a:pt x="2047" y="805"/>
                </a:lnTo>
                <a:lnTo>
                  <a:pt x="2036" y="827"/>
                </a:lnTo>
                <a:lnTo>
                  <a:pt x="2022" y="847"/>
                </a:lnTo>
                <a:lnTo>
                  <a:pt x="2005" y="864"/>
                </a:lnTo>
                <a:lnTo>
                  <a:pt x="1985" y="878"/>
                </a:lnTo>
                <a:lnTo>
                  <a:pt x="1964" y="890"/>
                </a:lnTo>
                <a:lnTo>
                  <a:pt x="1893" y="918"/>
                </a:lnTo>
                <a:lnTo>
                  <a:pt x="1900" y="994"/>
                </a:lnTo>
                <a:lnTo>
                  <a:pt x="1900" y="1068"/>
                </a:lnTo>
                <a:lnTo>
                  <a:pt x="1893" y="1143"/>
                </a:lnTo>
                <a:lnTo>
                  <a:pt x="1964" y="1172"/>
                </a:lnTo>
                <a:lnTo>
                  <a:pt x="1985" y="1184"/>
                </a:lnTo>
                <a:lnTo>
                  <a:pt x="2005" y="1198"/>
                </a:lnTo>
                <a:lnTo>
                  <a:pt x="2022" y="1215"/>
                </a:lnTo>
                <a:lnTo>
                  <a:pt x="2037" y="1234"/>
                </a:lnTo>
                <a:lnTo>
                  <a:pt x="2047" y="1257"/>
                </a:lnTo>
                <a:lnTo>
                  <a:pt x="2056" y="1286"/>
                </a:lnTo>
                <a:lnTo>
                  <a:pt x="2059" y="1316"/>
                </a:lnTo>
                <a:lnTo>
                  <a:pt x="2056" y="1347"/>
                </a:lnTo>
                <a:lnTo>
                  <a:pt x="2047" y="1376"/>
                </a:lnTo>
                <a:lnTo>
                  <a:pt x="1993" y="1508"/>
                </a:lnTo>
                <a:lnTo>
                  <a:pt x="1981" y="1532"/>
                </a:lnTo>
                <a:lnTo>
                  <a:pt x="1965" y="1553"/>
                </a:lnTo>
                <a:lnTo>
                  <a:pt x="1946" y="1571"/>
                </a:lnTo>
                <a:lnTo>
                  <a:pt x="1925" y="1584"/>
                </a:lnTo>
                <a:lnTo>
                  <a:pt x="1901" y="1595"/>
                </a:lnTo>
                <a:lnTo>
                  <a:pt x="1876" y="1601"/>
                </a:lnTo>
                <a:lnTo>
                  <a:pt x="1849" y="1605"/>
                </a:lnTo>
                <a:lnTo>
                  <a:pt x="1819" y="1601"/>
                </a:lnTo>
                <a:lnTo>
                  <a:pt x="1790" y="1592"/>
                </a:lnTo>
                <a:lnTo>
                  <a:pt x="1720" y="1563"/>
                </a:lnTo>
                <a:lnTo>
                  <a:pt x="1684" y="1607"/>
                </a:lnTo>
                <a:lnTo>
                  <a:pt x="1646" y="1647"/>
                </a:lnTo>
                <a:lnTo>
                  <a:pt x="1605" y="1686"/>
                </a:lnTo>
                <a:lnTo>
                  <a:pt x="1561" y="1721"/>
                </a:lnTo>
                <a:lnTo>
                  <a:pt x="1590" y="1792"/>
                </a:lnTo>
                <a:lnTo>
                  <a:pt x="1599" y="1821"/>
                </a:lnTo>
                <a:lnTo>
                  <a:pt x="1602" y="1852"/>
                </a:lnTo>
                <a:lnTo>
                  <a:pt x="1599" y="1881"/>
                </a:lnTo>
                <a:lnTo>
                  <a:pt x="1590" y="1911"/>
                </a:lnTo>
                <a:lnTo>
                  <a:pt x="1579" y="1933"/>
                </a:lnTo>
                <a:lnTo>
                  <a:pt x="1565" y="1952"/>
                </a:lnTo>
                <a:lnTo>
                  <a:pt x="1548" y="1971"/>
                </a:lnTo>
                <a:lnTo>
                  <a:pt x="1527" y="1984"/>
                </a:lnTo>
                <a:lnTo>
                  <a:pt x="1506" y="1995"/>
                </a:lnTo>
                <a:lnTo>
                  <a:pt x="1374" y="2050"/>
                </a:lnTo>
                <a:lnTo>
                  <a:pt x="1344" y="2059"/>
                </a:lnTo>
                <a:lnTo>
                  <a:pt x="1315" y="2062"/>
                </a:lnTo>
                <a:lnTo>
                  <a:pt x="1288" y="2060"/>
                </a:lnTo>
                <a:lnTo>
                  <a:pt x="1263" y="2053"/>
                </a:lnTo>
                <a:lnTo>
                  <a:pt x="1238" y="2043"/>
                </a:lnTo>
                <a:lnTo>
                  <a:pt x="1217" y="2029"/>
                </a:lnTo>
                <a:lnTo>
                  <a:pt x="1198" y="2011"/>
                </a:lnTo>
                <a:lnTo>
                  <a:pt x="1183" y="1990"/>
                </a:lnTo>
                <a:lnTo>
                  <a:pt x="1171" y="1966"/>
                </a:lnTo>
                <a:lnTo>
                  <a:pt x="1142" y="1896"/>
                </a:lnTo>
                <a:lnTo>
                  <a:pt x="1067" y="1903"/>
                </a:lnTo>
                <a:lnTo>
                  <a:pt x="992" y="1903"/>
                </a:lnTo>
                <a:lnTo>
                  <a:pt x="918" y="1896"/>
                </a:lnTo>
                <a:lnTo>
                  <a:pt x="888" y="1966"/>
                </a:lnTo>
                <a:lnTo>
                  <a:pt x="876" y="1990"/>
                </a:lnTo>
                <a:lnTo>
                  <a:pt x="860" y="2011"/>
                </a:lnTo>
                <a:lnTo>
                  <a:pt x="841" y="2029"/>
                </a:lnTo>
                <a:lnTo>
                  <a:pt x="820" y="2043"/>
                </a:lnTo>
                <a:lnTo>
                  <a:pt x="797" y="2053"/>
                </a:lnTo>
                <a:lnTo>
                  <a:pt x="771" y="2060"/>
                </a:lnTo>
                <a:lnTo>
                  <a:pt x="745" y="2062"/>
                </a:lnTo>
                <a:lnTo>
                  <a:pt x="714" y="2059"/>
                </a:lnTo>
                <a:lnTo>
                  <a:pt x="686" y="2050"/>
                </a:lnTo>
                <a:lnTo>
                  <a:pt x="553" y="1995"/>
                </a:lnTo>
                <a:lnTo>
                  <a:pt x="528" y="1982"/>
                </a:lnTo>
                <a:lnTo>
                  <a:pt x="507" y="1966"/>
                </a:lnTo>
                <a:lnTo>
                  <a:pt x="489" y="1946"/>
                </a:lnTo>
                <a:lnTo>
                  <a:pt x="474" y="1924"/>
                </a:lnTo>
                <a:lnTo>
                  <a:pt x="464" y="1899"/>
                </a:lnTo>
                <a:lnTo>
                  <a:pt x="458" y="1873"/>
                </a:lnTo>
                <a:lnTo>
                  <a:pt x="457" y="1846"/>
                </a:lnTo>
                <a:lnTo>
                  <a:pt x="460" y="1820"/>
                </a:lnTo>
                <a:lnTo>
                  <a:pt x="469" y="1792"/>
                </a:lnTo>
                <a:lnTo>
                  <a:pt x="497" y="1722"/>
                </a:lnTo>
                <a:lnTo>
                  <a:pt x="454" y="1687"/>
                </a:lnTo>
                <a:lnTo>
                  <a:pt x="414" y="1648"/>
                </a:lnTo>
                <a:lnTo>
                  <a:pt x="375" y="1607"/>
                </a:lnTo>
                <a:lnTo>
                  <a:pt x="339" y="1563"/>
                </a:lnTo>
                <a:lnTo>
                  <a:pt x="270" y="1593"/>
                </a:lnTo>
                <a:lnTo>
                  <a:pt x="240" y="1601"/>
                </a:lnTo>
                <a:lnTo>
                  <a:pt x="209" y="1605"/>
                </a:lnTo>
                <a:lnTo>
                  <a:pt x="183" y="1602"/>
                </a:lnTo>
                <a:lnTo>
                  <a:pt x="157" y="1596"/>
                </a:lnTo>
                <a:lnTo>
                  <a:pt x="134" y="1586"/>
                </a:lnTo>
                <a:lnTo>
                  <a:pt x="113" y="1571"/>
                </a:lnTo>
                <a:lnTo>
                  <a:pt x="94" y="1554"/>
                </a:lnTo>
                <a:lnTo>
                  <a:pt x="78" y="1532"/>
                </a:lnTo>
                <a:lnTo>
                  <a:pt x="66" y="1509"/>
                </a:lnTo>
                <a:lnTo>
                  <a:pt x="11" y="1377"/>
                </a:lnTo>
                <a:lnTo>
                  <a:pt x="3" y="1347"/>
                </a:lnTo>
                <a:lnTo>
                  <a:pt x="0" y="1317"/>
                </a:lnTo>
                <a:lnTo>
                  <a:pt x="3" y="1286"/>
                </a:lnTo>
                <a:lnTo>
                  <a:pt x="11" y="1258"/>
                </a:lnTo>
                <a:lnTo>
                  <a:pt x="23" y="1236"/>
                </a:lnTo>
                <a:lnTo>
                  <a:pt x="37" y="1215"/>
                </a:lnTo>
                <a:lnTo>
                  <a:pt x="55" y="1198"/>
                </a:lnTo>
                <a:lnTo>
                  <a:pt x="74" y="1185"/>
                </a:lnTo>
                <a:lnTo>
                  <a:pt x="96" y="1173"/>
                </a:lnTo>
                <a:lnTo>
                  <a:pt x="166" y="1144"/>
                </a:lnTo>
                <a:lnTo>
                  <a:pt x="159" y="1069"/>
                </a:lnTo>
                <a:lnTo>
                  <a:pt x="159" y="995"/>
                </a:lnTo>
                <a:lnTo>
                  <a:pt x="166" y="919"/>
                </a:lnTo>
                <a:lnTo>
                  <a:pt x="96" y="890"/>
                </a:lnTo>
                <a:lnTo>
                  <a:pt x="74" y="879"/>
                </a:lnTo>
                <a:lnTo>
                  <a:pt x="54" y="864"/>
                </a:lnTo>
                <a:lnTo>
                  <a:pt x="37" y="847"/>
                </a:lnTo>
                <a:lnTo>
                  <a:pt x="23" y="828"/>
                </a:lnTo>
                <a:lnTo>
                  <a:pt x="11" y="806"/>
                </a:lnTo>
                <a:lnTo>
                  <a:pt x="3" y="776"/>
                </a:lnTo>
                <a:lnTo>
                  <a:pt x="0" y="747"/>
                </a:lnTo>
                <a:lnTo>
                  <a:pt x="3" y="716"/>
                </a:lnTo>
                <a:lnTo>
                  <a:pt x="11" y="687"/>
                </a:lnTo>
                <a:lnTo>
                  <a:pt x="66" y="555"/>
                </a:lnTo>
                <a:lnTo>
                  <a:pt x="78" y="530"/>
                </a:lnTo>
                <a:lnTo>
                  <a:pt x="94" y="510"/>
                </a:lnTo>
                <a:lnTo>
                  <a:pt x="113" y="492"/>
                </a:lnTo>
                <a:lnTo>
                  <a:pt x="134" y="478"/>
                </a:lnTo>
                <a:lnTo>
                  <a:pt x="157" y="468"/>
                </a:lnTo>
                <a:lnTo>
                  <a:pt x="183" y="461"/>
                </a:lnTo>
                <a:lnTo>
                  <a:pt x="209" y="458"/>
                </a:lnTo>
                <a:lnTo>
                  <a:pt x="240" y="461"/>
                </a:lnTo>
                <a:lnTo>
                  <a:pt x="270" y="471"/>
                </a:lnTo>
                <a:lnTo>
                  <a:pt x="339" y="499"/>
                </a:lnTo>
                <a:lnTo>
                  <a:pt x="374" y="456"/>
                </a:lnTo>
                <a:lnTo>
                  <a:pt x="414" y="416"/>
                </a:lnTo>
                <a:lnTo>
                  <a:pt x="454" y="376"/>
                </a:lnTo>
                <a:lnTo>
                  <a:pt x="497" y="340"/>
                </a:lnTo>
                <a:lnTo>
                  <a:pt x="469" y="270"/>
                </a:lnTo>
                <a:lnTo>
                  <a:pt x="460" y="242"/>
                </a:lnTo>
                <a:lnTo>
                  <a:pt x="457" y="211"/>
                </a:lnTo>
                <a:lnTo>
                  <a:pt x="460" y="181"/>
                </a:lnTo>
                <a:lnTo>
                  <a:pt x="469" y="152"/>
                </a:lnTo>
                <a:lnTo>
                  <a:pt x="480" y="129"/>
                </a:lnTo>
                <a:lnTo>
                  <a:pt x="494" y="110"/>
                </a:lnTo>
                <a:lnTo>
                  <a:pt x="511" y="92"/>
                </a:lnTo>
                <a:lnTo>
                  <a:pt x="531" y="78"/>
                </a:lnTo>
                <a:lnTo>
                  <a:pt x="553" y="68"/>
                </a:lnTo>
                <a:lnTo>
                  <a:pt x="686" y="13"/>
                </a:lnTo>
                <a:lnTo>
                  <a:pt x="714" y="4"/>
                </a:lnTo>
                <a:lnTo>
                  <a:pt x="745" y="1"/>
                </a:lnTo>
                <a:lnTo>
                  <a:pt x="771" y="3"/>
                </a:lnTo>
                <a:lnTo>
                  <a:pt x="797" y="9"/>
                </a:lnTo>
                <a:lnTo>
                  <a:pt x="820" y="20"/>
                </a:lnTo>
                <a:lnTo>
                  <a:pt x="841" y="34"/>
                </a:lnTo>
                <a:lnTo>
                  <a:pt x="860" y="52"/>
                </a:lnTo>
                <a:lnTo>
                  <a:pt x="876" y="73"/>
                </a:lnTo>
                <a:lnTo>
                  <a:pt x="888" y="96"/>
                </a:lnTo>
                <a:lnTo>
                  <a:pt x="918" y="166"/>
                </a:lnTo>
                <a:lnTo>
                  <a:pt x="992" y="160"/>
                </a:lnTo>
                <a:lnTo>
                  <a:pt x="1067" y="160"/>
                </a:lnTo>
                <a:lnTo>
                  <a:pt x="1142" y="166"/>
                </a:lnTo>
                <a:lnTo>
                  <a:pt x="1171" y="96"/>
                </a:lnTo>
                <a:lnTo>
                  <a:pt x="1183" y="72"/>
                </a:lnTo>
                <a:lnTo>
                  <a:pt x="1198" y="52"/>
                </a:lnTo>
                <a:lnTo>
                  <a:pt x="1217" y="34"/>
                </a:lnTo>
                <a:lnTo>
                  <a:pt x="1238" y="19"/>
                </a:lnTo>
                <a:lnTo>
                  <a:pt x="1263" y="8"/>
                </a:lnTo>
                <a:lnTo>
                  <a:pt x="1288" y="2"/>
                </a:lnTo>
                <a:lnTo>
                  <a:pt x="1315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6" name="Freeform 279"/>
          <p:cNvSpPr/>
          <p:nvPr/>
        </p:nvSpPr>
        <p:spPr bwMode="auto">
          <a:xfrm>
            <a:off x="10051495" y="4561364"/>
            <a:ext cx="529774" cy="496292"/>
          </a:xfrm>
          <a:custGeom>
            <a:avLst/>
            <a:gdLst>
              <a:gd name="T0" fmla="*/ 2176 w 2687"/>
              <a:gd name="T1" fmla="*/ 67 h 2526"/>
              <a:gd name="T2" fmla="*/ 2177 w 2687"/>
              <a:gd name="T3" fmla="*/ 221 h 2526"/>
              <a:gd name="T4" fmla="*/ 2129 w 2687"/>
              <a:gd name="T5" fmla="*/ 463 h 2526"/>
              <a:gd name="T6" fmla="*/ 2420 w 2687"/>
              <a:gd name="T7" fmla="*/ 834 h 2526"/>
              <a:gd name="T8" fmla="*/ 2617 w 2687"/>
              <a:gd name="T9" fmla="*/ 951 h 2526"/>
              <a:gd name="T10" fmla="*/ 2687 w 2687"/>
              <a:gd name="T11" fmla="*/ 1406 h 2526"/>
              <a:gd name="T12" fmla="*/ 2590 w 2687"/>
              <a:gd name="T13" fmla="*/ 1575 h 2526"/>
              <a:gd name="T14" fmla="*/ 2424 w 2687"/>
              <a:gd name="T15" fmla="*/ 1663 h 2526"/>
              <a:gd name="T16" fmla="*/ 2302 w 2687"/>
              <a:gd name="T17" fmla="*/ 1854 h 2526"/>
              <a:gd name="T18" fmla="*/ 2191 w 2687"/>
              <a:gd name="T19" fmla="*/ 1997 h 2526"/>
              <a:gd name="T20" fmla="*/ 2151 w 2687"/>
              <a:gd name="T21" fmla="*/ 2041 h 2526"/>
              <a:gd name="T22" fmla="*/ 2037 w 2687"/>
              <a:gd name="T23" fmla="*/ 2200 h 2526"/>
              <a:gd name="T24" fmla="*/ 2018 w 2687"/>
              <a:gd name="T25" fmla="*/ 2388 h 2526"/>
              <a:gd name="T26" fmla="*/ 1934 w 2687"/>
              <a:gd name="T27" fmla="*/ 2514 h 2526"/>
              <a:gd name="T28" fmla="*/ 1392 w 2687"/>
              <a:gd name="T29" fmla="*/ 2501 h 2526"/>
              <a:gd name="T30" fmla="*/ 1331 w 2687"/>
              <a:gd name="T31" fmla="*/ 2367 h 2526"/>
              <a:gd name="T32" fmla="*/ 1122 w 2687"/>
              <a:gd name="T33" fmla="*/ 2464 h 2526"/>
              <a:gd name="T34" fmla="*/ 596 w 2687"/>
              <a:gd name="T35" fmla="*/ 2526 h 2526"/>
              <a:gd name="T36" fmla="*/ 473 w 2687"/>
              <a:gd name="T37" fmla="*/ 2447 h 2526"/>
              <a:gd name="T38" fmla="*/ 459 w 2687"/>
              <a:gd name="T39" fmla="*/ 2358 h 2526"/>
              <a:gd name="T40" fmla="*/ 419 w 2687"/>
              <a:gd name="T41" fmla="*/ 2183 h 2526"/>
              <a:gd name="T42" fmla="*/ 231 w 2687"/>
              <a:gd name="T43" fmla="*/ 1926 h 2526"/>
              <a:gd name="T44" fmla="*/ 29 w 2687"/>
              <a:gd name="T45" fmla="*/ 1496 h 2526"/>
              <a:gd name="T46" fmla="*/ 1 w 2687"/>
              <a:gd name="T47" fmla="*/ 1305 h 2526"/>
              <a:gd name="T48" fmla="*/ 14 w 2687"/>
              <a:gd name="T49" fmla="*/ 1098 h 2526"/>
              <a:gd name="T50" fmla="*/ 94 w 2687"/>
              <a:gd name="T51" fmla="*/ 1041 h 2526"/>
              <a:gd name="T52" fmla="*/ 153 w 2687"/>
              <a:gd name="T53" fmla="*/ 1122 h 2526"/>
              <a:gd name="T54" fmla="*/ 141 w 2687"/>
              <a:gd name="T55" fmla="*/ 1295 h 2526"/>
              <a:gd name="T56" fmla="*/ 163 w 2687"/>
              <a:gd name="T57" fmla="*/ 1457 h 2526"/>
              <a:gd name="T58" fmla="*/ 239 w 2687"/>
              <a:gd name="T59" fmla="*/ 1657 h 2526"/>
              <a:gd name="T60" fmla="*/ 425 w 2687"/>
              <a:gd name="T61" fmla="*/ 1940 h 2526"/>
              <a:gd name="T62" fmla="*/ 573 w 2687"/>
              <a:gd name="T63" fmla="*/ 2197 h 2526"/>
              <a:gd name="T64" fmla="*/ 600 w 2687"/>
              <a:gd name="T65" fmla="*/ 2385 h 2526"/>
              <a:gd name="T66" fmla="*/ 1029 w 2687"/>
              <a:gd name="T67" fmla="*/ 2234 h 2526"/>
              <a:gd name="T68" fmla="*/ 1238 w 2687"/>
              <a:gd name="T69" fmla="*/ 2227 h 2526"/>
              <a:gd name="T70" fmla="*/ 1462 w 2687"/>
              <a:gd name="T71" fmla="*/ 2254 h 2526"/>
              <a:gd name="T72" fmla="*/ 1879 w 2687"/>
              <a:gd name="T73" fmla="*/ 2272 h 2526"/>
              <a:gd name="T74" fmla="*/ 1927 w 2687"/>
              <a:gd name="T75" fmla="*/ 2099 h 2526"/>
              <a:gd name="T76" fmla="*/ 2072 w 2687"/>
              <a:gd name="T77" fmla="*/ 1920 h 2526"/>
              <a:gd name="T78" fmla="*/ 2207 w 2687"/>
              <a:gd name="T79" fmla="*/ 1744 h 2526"/>
              <a:gd name="T80" fmla="*/ 2328 w 2687"/>
              <a:gd name="T81" fmla="*/ 1540 h 2526"/>
              <a:gd name="T82" fmla="*/ 2406 w 2687"/>
              <a:gd name="T83" fmla="*/ 1461 h 2526"/>
              <a:gd name="T84" fmla="*/ 2546 w 2687"/>
              <a:gd name="T85" fmla="*/ 1407 h 2526"/>
              <a:gd name="T86" fmla="*/ 2492 w 2687"/>
              <a:gd name="T87" fmla="*/ 1047 h 2526"/>
              <a:gd name="T88" fmla="*/ 2334 w 2687"/>
              <a:gd name="T89" fmla="*/ 998 h 2526"/>
              <a:gd name="T90" fmla="*/ 2125 w 2687"/>
              <a:gd name="T91" fmla="*/ 652 h 2526"/>
              <a:gd name="T92" fmla="*/ 1993 w 2687"/>
              <a:gd name="T93" fmla="*/ 503 h 2526"/>
              <a:gd name="T94" fmla="*/ 2028 w 2687"/>
              <a:gd name="T95" fmla="*/ 198 h 2526"/>
              <a:gd name="T96" fmla="*/ 2054 w 2687"/>
              <a:gd name="T97" fmla="*/ 141 h 2526"/>
              <a:gd name="T98" fmla="*/ 1850 w 2687"/>
              <a:gd name="T99" fmla="*/ 207 h 2526"/>
              <a:gd name="T100" fmla="*/ 1721 w 2687"/>
              <a:gd name="T101" fmla="*/ 327 h 2526"/>
              <a:gd name="T102" fmla="*/ 1566 w 2687"/>
              <a:gd name="T103" fmla="*/ 334 h 2526"/>
              <a:gd name="T104" fmla="*/ 1356 w 2687"/>
              <a:gd name="T105" fmla="*/ 264 h 2526"/>
              <a:gd name="T106" fmla="*/ 1392 w 2687"/>
              <a:gd name="T107" fmla="*/ 171 h 2526"/>
              <a:gd name="T108" fmla="*/ 1656 w 2687"/>
              <a:gd name="T109" fmla="*/ 182 h 2526"/>
              <a:gd name="T110" fmla="*/ 1843 w 2687"/>
              <a:gd name="T111" fmla="*/ 52 h 2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687" h="2526">
                <a:moveTo>
                  <a:pt x="2063" y="0"/>
                </a:moveTo>
                <a:lnTo>
                  <a:pt x="2090" y="5"/>
                </a:lnTo>
                <a:lnTo>
                  <a:pt x="2115" y="13"/>
                </a:lnTo>
                <a:lnTo>
                  <a:pt x="2139" y="27"/>
                </a:lnTo>
                <a:lnTo>
                  <a:pt x="2159" y="45"/>
                </a:lnTo>
                <a:lnTo>
                  <a:pt x="2176" y="67"/>
                </a:lnTo>
                <a:lnTo>
                  <a:pt x="2188" y="91"/>
                </a:lnTo>
                <a:lnTo>
                  <a:pt x="2196" y="118"/>
                </a:lnTo>
                <a:lnTo>
                  <a:pt x="2199" y="144"/>
                </a:lnTo>
                <a:lnTo>
                  <a:pt x="2196" y="171"/>
                </a:lnTo>
                <a:lnTo>
                  <a:pt x="2188" y="197"/>
                </a:lnTo>
                <a:lnTo>
                  <a:pt x="2177" y="221"/>
                </a:lnTo>
                <a:lnTo>
                  <a:pt x="2153" y="264"/>
                </a:lnTo>
                <a:lnTo>
                  <a:pt x="2135" y="305"/>
                </a:lnTo>
                <a:lnTo>
                  <a:pt x="2125" y="345"/>
                </a:lnTo>
                <a:lnTo>
                  <a:pt x="2119" y="385"/>
                </a:lnTo>
                <a:lnTo>
                  <a:pt x="2122" y="425"/>
                </a:lnTo>
                <a:lnTo>
                  <a:pt x="2129" y="463"/>
                </a:lnTo>
                <a:lnTo>
                  <a:pt x="2189" y="517"/>
                </a:lnTo>
                <a:lnTo>
                  <a:pt x="2246" y="575"/>
                </a:lnTo>
                <a:lnTo>
                  <a:pt x="2297" y="636"/>
                </a:lnTo>
                <a:lnTo>
                  <a:pt x="2342" y="700"/>
                </a:lnTo>
                <a:lnTo>
                  <a:pt x="2384" y="765"/>
                </a:lnTo>
                <a:lnTo>
                  <a:pt x="2420" y="834"/>
                </a:lnTo>
                <a:lnTo>
                  <a:pt x="2450" y="906"/>
                </a:lnTo>
                <a:lnTo>
                  <a:pt x="2492" y="906"/>
                </a:lnTo>
                <a:lnTo>
                  <a:pt x="2527" y="909"/>
                </a:lnTo>
                <a:lnTo>
                  <a:pt x="2560" y="918"/>
                </a:lnTo>
                <a:lnTo>
                  <a:pt x="2590" y="932"/>
                </a:lnTo>
                <a:lnTo>
                  <a:pt x="2617" y="951"/>
                </a:lnTo>
                <a:lnTo>
                  <a:pt x="2641" y="975"/>
                </a:lnTo>
                <a:lnTo>
                  <a:pt x="2660" y="1002"/>
                </a:lnTo>
                <a:lnTo>
                  <a:pt x="2674" y="1032"/>
                </a:lnTo>
                <a:lnTo>
                  <a:pt x="2684" y="1065"/>
                </a:lnTo>
                <a:lnTo>
                  <a:pt x="2687" y="1100"/>
                </a:lnTo>
                <a:lnTo>
                  <a:pt x="2687" y="1406"/>
                </a:lnTo>
                <a:lnTo>
                  <a:pt x="2684" y="1441"/>
                </a:lnTo>
                <a:lnTo>
                  <a:pt x="2674" y="1474"/>
                </a:lnTo>
                <a:lnTo>
                  <a:pt x="2660" y="1505"/>
                </a:lnTo>
                <a:lnTo>
                  <a:pt x="2641" y="1531"/>
                </a:lnTo>
                <a:lnTo>
                  <a:pt x="2617" y="1556"/>
                </a:lnTo>
                <a:lnTo>
                  <a:pt x="2590" y="1575"/>
                </a:lnTo>
                <a:lnTo>
                  <a:pt x="2560" y="1588"/>
                </a:lnTo>
                <a:lnTo>
                  <a:pt x="2527" y="1598"/>
                </a:lnTo>
                <a:lnTo>
                  <a:pt x="2492" y="1601"/>
                </a:lnTo>
                <a:lnTo>
                  <a:pt x="2455" y="1601"/>
                </a:lnTo>
                <a:lnTo>
                  <a:pt x="2440" y="1632"/>
                </a:lnTo>
                <a:lnTo>
                  <a:pt x="2424" y="1663"/>
                </a:lnTo>
                <a:lnTo>
                  <a:pt x="2406" y="1696"/>
                </a:lnTo>
                <a:lnTo>
                  <a:pt x="2387" y="1728"/>
                </a:lnTo>
                <a:lnTo>
                  <a:pt x="2365" y="1761"/>
                </a:lnTo>
                <a:lnTo>
                  <a:pt x="2344" y="1792"/>
                </a:lnTo>
                <a:lnTo>
                  <a:pt x="2323" y="1823"/>
                </a:lnTo>
                <a:lnTo>
                  <a:pt x="2302" y="1854"/>
                </a:lnTo>
                <a:lnTo>
                  <a:pt x="2281" y="1882"/>
                </a:lnTo>
                <a:lnTo>
                  <a:pt x="2259" y="1910"/>
                </a:lnTo>
                <a:lnTo>
                  <a:pt x="2240" y="1934"/>
                </a:lnTo>
                <a:lnTo>
                  <a:pt x="2222" y="1958"/>
                </a:lnTo>
                <a:lnTo>
                  <a:pt x="2205" y="1979"/>
                </a:lnTo>
                <a:lnTo>
                  <a:pt x="2191" y="1997"/>
                </a:lnTo>
                <a:lnTo>
                  <a:pt x="2178" y="2011"/>
                </a:lnTo>
                <a:lnTo>
                  <a:pt x="2168" y="2022"/>
                </a:lnTo>
                <a:lnTo>
                  <a:pt x="2162" y="2030"/>
                </a:lnTo>
                <a:lnTo>
                  <a:pt x="2159" y="2034"/>
                </a:lnTo>
                <a:lnTo>
                  <a:pt x="2156" y="2038"/>
                </a:lnTo>
                <a:lnTo>
                  <a:pt x="2151" y="2041"/>
                </a:lnTo>
                <a:lnTo>
                  <a:pt x="2134" y="2057"/>
                </a:lnTo>
                <a:lnTo>
                  <a:pt x="2105" y="2086"/>
                </a:lnTo>
                <a:lnTo>
                  <a:pt x="2081" y="2115"/>
                </a:lnTo>
                <a:lnTo>
                  <a:pt x="2062" y="2145"/>
                </a:lnTo>
                <a:lnTo>
                  <a:pt x="2047" y="2173"/>
                </a:lnTo>
                <a:lnTo>
                  <a:pt x="2037" y="2200"/>
                </a:lnTo>
                <a:lnTo>
                  <a:pt x="2028" y="2224"/>
                </a:lnTo>
                <a:lnTo>
                  <a:pt x="2023" y="2246"/>
                </a:lnTo>
                <a:lnTo>
                  <a:pt x="2021" y="2264"/>
                </a:lnTo>
                <a:lnTo>
                  <a:pt x="2019" y="2278"/>
                </a:lnTo>
                <a:lnTo>
                  <a:pt x="2018" y="2288"/>
                </a:lnTo>
                <a:lnTo>
                  <a:pt x="2018" y="2388"/>
                </a:lnTo>
                <a:lnTo>
                  <a:pt x="2016" y="2416"/>
                </a:lnTo>
                <a:lnTo>
                  <a:pt x="2007" y="2441"/>
                </a:lnTo>
                <a:lnTo>
                  <a:pt x="1994" y="2464"/>
                </a:lnTo>
                <a:lnTo>
                  <a:pt x="1977" y="2485"/>
                </a:lnTo>
                <a:lnTo>
                  <a:pt x="1957" y="2501"/>
                </a:lnTo>
                <a:lnTo>
                  <a:pt x="1934" y="2514"/>
                </a:lnTo>
                <a:lnTo>
                  <a:pt x="1907" y="2522"/>
                </a:lnTo>
                <a:lnTo>
                  <a:pt x="1880" y="2526"/>
                </a:lnTo>
                <a:lnTo>
                  <a:pt x="1468" y="2526"/>
                </a:lnTo>
                <a:lnTo>
                  <a:pt x="1441" y="2522"/>
                </a:lnTo>
                <a:lnTo>
                  <a:pt x="1415" y="2514"/>
                </a:lnTo>
                <a:lnTo>
                  <a:pt x="1392" y="2501"/>
                </a:lnTo>
                <a:lnTo>
                  <a:pt x="1371" y="2485"/>
                </a:lnTo>
                <a:lnTo>
                  <a:pt x="1355" y="2464"/>
                </a:lnTo>
                <a:lnTo>
                  <a:pt x="1342" y="2441"/>
                </a:lnTo>
                <a:lnTo>
                  <a:pt x="1334" y="2416"/>
                </a:lnTo>
                <a:lnTo>
                  <a:pt x="1331" y="2388"/>
                </a:lnTo>
                <a:lnTo>
                  <a:pt x="1331" y="2367"/>
                </a:lnTo>
                <a:lnTo>
                  <a:pt x="1238" y="2369"/>
                </a:lnTo>
                <a:lnTo>
                  <a:pt x="1145" y="2365"/>
                </a:lnTo>
                <a:lnTo>
                  <a:pt x="1145" y="2388"/>
                </a:lnTo>
                <a:lnTo>
                  <a:pt x="1143" y="2416"/>
                </a:lnTo>
                <a:lnTo>
                  <a:pt x="1134" y="2441"/>
                </a:lnTo>
                <a:lnTo>
                  <a:pt x="1122" y="2464"/>
                </a:lnTo>
                <a:lnTo>
                  <a:pt x="1105" y="2485"/>
                </a:lnTo>
                <a:lnTo>
                  <a:pt x="1085" y="2501"/>
                </a:lnTo>
                <a:lnTo>
                  <a:pt x="1061" y="2514"/>
                </a:lnTo>
                <a:lnTo>
                  <a:pt x="1036" y="2522"/>
                </a:lnTo>
                <a:lnTo>
                  <a:pt x="1007" y="2526"/>
                </a:lnTo>
                <a:lnTo>
                  <a:pt x="596" y="2526"/>
                </a:lnTo>
                <a:lnTo>
                  <a:pt x="570" y="2522"/>
                </a:lnTo>
                <a:lnTo>
                  <a:pt x="545" y="2515"/>
                </a:lnTo>
                <a:lnTo>
                  <a:pt x="523" y="2503"/>
                </a:lnTo>
                <a:lnTo>
                  <a:pt x="503" y="2488"/>
                </a:lnTo>
                <a:lnTo>
                  <a:pt x="486" y="2468"/>
                </a:lnTo>
                <a:lnTo>
                  <a:pt x="473" y="2447"/>
                </a:lnTo>
                <a:lnTo>
                  <a:pt x="463" y="2423"/>
                </a:lnTo>
                <a:lnTo>
                  <a:pt x="459" y="2397"/>
                </a:lnTo>
                <a:lnTo>
                  <a:pt x="459" y="2393"/>
                </a:lnTo>
                <a:lnTo>
                  <a:pt x="459" y="2390"/>
                </a:lnTo>
                <a:lnTo>
                  <a:pt x="459" y="2388"/>
                </a:lnTo>
                <a:lnTo>
                  <a:pt x="459" y="2358"/>
                </a:lnTo>
                <a:lnTo>
                  <a:pt x="457" y="2338"/>
                </a:lnTo>
                <a:lnTo>
                  <a:pt x="454" y="2313"/>
                </a:lnTo>
                <a:lnTo>
                  <a:pt x="450" y="2284"/>
                </a:lnTo>
                <a:lnTo>
                  <a:pt x="442" y="2253"/>
                </a:lnTo>
                <a:lnTo>
                  <a:pt x="433" y="2219"/>
                </a:lnTo>
                <a:lnTo>
                  <a:pt x="419" y="2183"/>
                </a:lnTo>
                <a:lnTo>
                  <a:pt x="402" y="2146"/>
                </a:lnTo>
                <a:lnTo>
                  <a:pt x="381" y="2109"/>
                </a:lnTo>
                <a:lnTo>
                  <a:pt x="355" y="2073"/>
                </a:lnTo>
                <a:lnTo>
                  <a:pt x="323" y="2037"/>
                </a:lnTo>
                <a:lnTo>
                  <a:pt x="277" y="1984"/>
                </a:lnTo>
                <a:lnTo>
                  <a:pt x="231" y="1926"/>
                </a:lnTo>
                <a:lnTo>
                  <a:pt x="189" y="1862"/>
                </a:lnTo>
                <a:lnTo>
                  <a:pt x="149" y="1792"/>
                </a:lnTo>
                <a:lnTo>
                  <a:pt x="112" y="1717"/>
                </a:lnTo>
                <a:lnTo>
                  <a:pt x="78" y="1645"/>
                </a:lnTo>
                <a:lnTo>
                  <a:pt x="51" y="1572"/>
                </a:lnTo>
                <a:lnTo>
                  <a:pt x="29" y="1496"/>
                </a:lnTo>
                <a:lnTo>
                  <a:pt x="20" y="1462"/>
                </a:lnTo>
                <a:lnTo>
                  <a:pt x="13" y="1427"/>
                </a:lnTo>
                <a:lnTo>
                  <a:pt x="7" y="1393"/>
                </a:lnTo>
                <a:lnTo>
                  <a:pt x="4" y="1361"/>
                </a:lnTo>
                <a:lnTo>
                  <a:pt x="2" y="1331"/>
                </a:lnTo>
                <a:lnTo>
                  <a:pt x="1" y="1305"/>
                </a:lnTo>
                <a:lnTo>
                  <a:pt x="0" y="1285"/>
                </a:lnTo>
                <a:lnTo>
                  <a:pt x="0" y="1269"/>
                </a:lnTo>
                <a:lnTo>
                  <a:pt x="0" y="1260"/>
                </a:lnTo>
                <a:lnTo>
                  <a:pt x="2" y="1206"/>
                </a:lnTo>
                <a:lnTo>
                  <a:pt x="6" y="1151"/>
                </a:lnTo>
                <a:lnTo>
                  <a:pt x="14" y="1098"/>
                </a:lnTo>
                <a:lnTo>
                  <a:pt x="19" y="1081"/>
                </a:lnTo>
                <a:lnTo>
                  <a:pt x="30" y="1065"/>
                </a:lnTo>
                <a:lnTo>
                  <a:pt x="42" y="1053"/>
                </a:lnTo>
                <a:lnTo>
                  <a:pt x="58" y="1045"/>
                </a:lnTo>
                <a:lnTo>
                  <a:pt x="76" y="1040"/>
                </a:lnTo>
                <a:lnTo>
                  <a:pt x="94" y="1041"/>
                </a:lnTo>
                <a:lnTo>
                  <a:pt x="112" y="1047"/>
                </a:lnTo>
                <a:lnTo>
                  <a:pt x="128" y="1056"/>
                </a:lnTo>
                <a:lnTo>
                  <a:pt x="140" y="1069"/>
                </a:lnTo>
                <a:lnTo>
                  <a:pt x="148" y="1085"/>
                </a:lnTo>
                <a:lnTo>
                  <a:pt x="153" y="1103"/>
                </a:lnTo>
                <a:lnTo>
                  <a:pt x="153" y="1122"/>
                </a:lnTo>
                <a:lnTo>
                  <a:pt x="144" y="1192"/>
                </a:lnTo>
                <a:lnTo>
                  <a:pt x="141" y="1262"/>
                </a:lnTo>
                <a:lnTo>
                  <a:pt x="141" y="1265"/>
                </a:lnTo>
                <a:lnTo>
                  <a:pt x="141" y="1268"/>
                </a:lnTo>
                <a:lnTo>
                  <a:pt x="141" y="1279"/>
                </a:lnTo>
                <a:lnTo>
                  <a:pt x="141" y="1295"/>
                </a:lnTo>
                <a:lnTo>
                  <a:pt x="142" y="1316"/>
                </a:lnTo>
                <a:lnTo>
                  <a:pt x="144" y="1342"/>
                </a:lnTo>
                <a:lnTo>
                  <a:pt x="146" y="1369"/>
                </a:lnTo>
                <a:lnTo>
                  <a:pt x="151" y="1399"/>
                </a:lnTo>
                <a:lnTo>
                  <a:pt x="156" y="1427"/>
                </a:lnTo>
                <a:lnTo>
                  <a:pt x="163" y="1457"/>
                </a:lnTo>
                <a:lnTo>
                  <a:pt x="164" y="1459"/>
                </a:lnTo>
                <a:lnTo>
                  <a:pt x="165" y="1462"/>
                </a:lnTo>
                <a:lnTo>
                  <a:pt x="184" y="1529"/>
                </a:lnTo>
                <a:lnTo>
                  <a:pt x="208" y="1594"/>
                </a:lnTo>
                <a:lnTo>
                  <a:pt x="237" y="1655"/>
                </a:lnTo>
                <a:lnTo>
                  <a:pt x="239" y="1657"/>
                </a:lnTo>
                <a:lnTo>
                  <a:pt x="239" y="1658"/>
                </a:lnTo>
                <a:lnTo>
                  <a:pt x="272" y="1725"/>
                </a:lnTo>
                <a:lnTo>
                  <a:pt x="307" y="1786"/>
                </a:lnTo>
                <a:lnTo>
                  <a:pt x="346" y="1843"/>
                </a:lnTo>
                <a:lnTo>
                  <a:pt x="384" y="1894"/>
                </a:lnTo>
                <a:lnTo>
                  <a:pt x="425" y="1940"/>
                </a:lnTo>
                <a:lnTo>
                  <a:pt x="462" y="1982"/>
                </a:lnTo>
                <a:lnTo>
                  <a:pt x="494" y="2025"/>
                </a:lnTo>
                <a:lnTo>
                  <a:pt x="521" y="2069"/>
                </a:lnTo>
                <a:lnTo>
                  <a:pt x="542" y="2113"/>
                </a:lnTo>
                <a:lnTo>
                  <a:pt x="560" y="2155"/>
                </a:lnTo>
                <a:lnTo>
                  <a:pt x="573" y="2197"/>
                </a:lnTo>
                <a:lnTo>
                  <a:pt x="583" y="2235"/>
                </a:lnTo>
                <a:lnTo>
                  <a:pt x="591" y="2271"/>
                </a:lnTo>
                <a:lnTo>
                  <a:pt x="596" y="2303"/>
                </a:lnTo>
                <a:lnTo>
                  <a:pt x="598" y="2331"/>
                </a:lnTo>
                <a:lnTo>
                  <a:pt x="600" y="2354"/>
                </a:lnTo>
                <a:lnTo>
                  <a:pt x="600" y="2385"/>
                </a:lnTo>
                <a:lnTo>
                  <a:pt x="1005" y="2385"/>
                </a:lnTo>
                <a:lnTo>
                  <a:pt x="1005" y="2287"/>
                </a:lnTo>
                <a:lnTo>
                  <a:pt x="1007" y="2272"/>
                </a:lnTo>
                <a:lnTo>
                  <a:pt x="1011" y="2257"/>
                </a:lnTo>
                <a:lnTo>
                  <a:pt x="1019" y="2244"/>
                </a:lnTo>
                <a:lnTo>
                  <a:pt x="1029" y="2234"/>
                </a:lnTo>
                <a:lnTo>
                  <a:pt x="1042" y="2224"/>
                </a:lnTo>
                <a:lnTo>
                  <a:pt x="1056" y="2219"/>
                </a:lnTo>
                <a:lnTo>
                  <a:pt x="1070" y="2216"/>
                </a:lnTo>
                <a:lnTo>
                  <a:pt x="1086" y="2216"/>
                </a:lnTo>
                <a:lnTo>
                  <a:pt x="1161" y="2224"/>
                </a:lnTo>
                <a:lnTo>
                  <a:pt x="1238" y="2227"/>
                </a:lnTo>
                <a:lnTo>
                  <a:pt x="1317" y="2226"/>
                </a:lnTo>
                <a:lnTo>
                  <a:pt x="1394" y="2221"/>
                </a:lnTo>
                <a:lnTo>
                  <a:pt x="1414" y="2221"/>
                </a:lnTo>
                <a:lnTo>
                  <a:pt x="1432" y="2227"/>
                </a:lnTo>
                <a:lnTo>
                  <a:pt x="1449" y="2238"/>
                </a:lnTo>
                <a:lnTo>
                  <a:pt x="1462" y="2254"/>
                </a:lnTo>
                <a:lnTo>
                  <a:pt x="1470" y="2271"/>
                </a:lnTo>
                <a:lnTo>
                  <a:pt x="1473" y="2291"/>
                </a:lnTo>
                <a:lnTo>
                  <a:pt x="1473" y="2386"/>
                </a:lnTo>
                <a:lnTo>
                  <a:pt x="1878" y="2386"/>
                </a:lnTo>
                <a:lnTo>
                  <a:pt x="1878" y="2287"/>
                </a:lnTo>
                <a:lnTo>
                  <a:pt x="1879" y="2272"/>
                </a:lnTo>
                <a:lnTo>
                  <a:pt x="1881" y="2252"/>
                </a:lnTo>
                <a:lnTo>
                  <a:pt x="1884" y="2227"/>
                </a:lnTo>
                <a:lnTo>
                  <a:pt x="1890" y="2199"/>
                </a:lnTo>
                <a:lnTo>
                  <a:pt x="1899" y="2168"/>
                </a:lnTo>
                <a:lnTo>
                  <a:pt x="1911" y="2134"/>
                </a:lnTo>
                <a:lnTo>
                  <a:pt x="1927" y="2099"/>
                </a:lnTo>
                <a:lnTo>
                  <a:pt x="1948" y="2063"/>
                </a:lnTo>
                <a:lnTo>
                  <a:pt x="1972" y="2026"/>
                </a:lnTo>
                <a:lnTo>
                  <a:pt x="2003" y="1989"/>
                </a:lnTo>
                <a:lnTo>
                  <a:pt x="2040" y="1952"/>
                </a:lnTo>
                <a:lnTo>
                  <a:pt x="2056" y="1940"/>
                </a:lnTo>
                <a:lnTo>
                  <a:pt x="2072" y="1920"/>
                </a:lnTo>
                <a:lnTo>
                  <a:pt x="2091" y="1897"/>
                </a:lnTo>
                <a:lnTo>
                  <a:pt x="2112" y="1871"/>
                </a:lnTo>
                <a:lnTo>
                  <a:pt x="2134" y="1842"/>
                </a:lnTo>
                <a:lnTo>
                  <a:pt x="2159" y="1812"/>
                </a:lnTo>
                <a:lnTo>
                  <a:pt x="2183" y="1779"/>
                </a:lnTo>
                <a:lnTo>
                  <a:pt x="2207" y="1744"/>
                </a:lnTo>
                <a:lnTo>
                  <a:pt x="2232" y="1709"/>
                </a:lnTo>
                <a:lnTo>
                  <a:pt x="2255" y="1674"/>
                </a:lnTo>
                <a:lnTo>
                  <a:pt x="2276" y="1639"/>
                </a:lnTo>
                <a:lnTo>
                  <a:pt x="2297" y="1604"/>
                </a:lnTo>
                <a:lnTo>
                  <a:pt x="2314" y="1571"/>
                </a:lnTo>
                <a:lnTo>
                  <a:pt x="2328" y="1540"/>
                </a:lnTo>
                <a:lnTo>
                  <a:pt x="2338" y="1511"/>
                </a:lnTo>
                <a:lnTo>
                  <a:pt x="2346" y="1494"/>
                </a:lnTo>
                <a:lnTo>
                  <a:pt x="2357" y="1480"/>
                </a:lnTo>
                <a:lnTo>
                  <a:pt x="2372" y="1470"/>
                </a:lnTo>
                <a:lnTo>
                  <a:pt x="2388" y="1463"/>
                </a:lnTo>
                <a:lnTo>
                  <a:pt x="2406" y="1461"/>
                </a:lnTo>
                <a:lnTo>
                  <a:pt x="2492" y="1461"/>
                </a:lnTo>
                <a:lnTo>
                  <a:pt x="2509" y="1458"/>
                </a:lnTo>
                <a:lnTo>
                  <a:pt x="2523" y="1451"/>
                </a:lnTo>
                <a:lnTo>
                  <a:pt x="2535" y="1439"/>
                </a:lnTo>
                <a:lnTo>
                  <a:pt x="2544" y="1424"/>
                </a:lnTo>
                <a:lnTo>
                  <a:pt x="2546" y="1407"/>
                </a:lnTo>
                <a:lnTo>
                  <a:pt x="2546" y="1101"/>
                </a:lnTo>
                <a:lnTo>
                  <a:pt x="2544" y="1084"/>
                </a:lnTo>
                <a:lnTo>
                  <a:pt x="2535" y="1069"/>
                </a:lnTo>
                <a:lnTo>
                  <a:pt x="2523" y="1057"/>
                </a:lnTo>
                <a:lnTo>
                  <a:pt x="2509" y="1049"/>
                </a:lnTo>
                <a:lnTo>
                  <a:pt x="2492" y="1047"/>
                </a:lnTo>
                <a:lnTo>
                  <a:pt x="2400" y="1047"/>
                </a:lnTo>
                <a:lnTo>
                  <a:pt x="2384" y="1045"/>
                </a:lnTo>
                <a:lnTo>
                  <a:pt x="2368" y="1038"/>
                </a:lnTo>
                <a:lnTo>
                  <a:pt x="2353" y="1028"/>
                </a:lnTo>
                <a:lnTo>
                  <a:pt x="2342" y="1015"/>
                </a:lnTo>
                <a:lnTo>
                  <a:pt x="2334" y="998"/>
                </a:lnTo>
                <a:lnTo>
                  <a:pt x="2311" y="936"/>
                </a:lnTo>
                <a:lnTo>
                  <a:pt x="2283" y="874"/>
                </a:lnTo>
                <a:lnTo>
                  <a:pt x="2250" y="815"/>
                </a:lnTo>
                <a:lnTo>
                  <a:pt x="2213" y="759"/>
                </a:lnTo>
                <a:lnTo>
                  <a:pt x="2170" y="704"/>
                </a:lnTo>
                <a:lnTo>
                  <a:pt x="2125" y="652"/>
                </a:lnTo>
                <a:lnTo>
                  <a:pt x="2074" y="602"/>
                </a:lnTo>
                <a:lnTo>
                  <a:pt x="2020" y="556"/>
                </a:lnTo>
                <a:lnTo>
                  <a:pt x="2009" y="544"/>
                </a:lnTo>
                <a:lnTo>
                  <a:pt x="2001" y="533"/>
                </a:lnTo>
                <a:lnTo>
                  <a:pt x="1995" y="518"/>
                </a:lnTo>
                <a:lnTo>
                  <a:pt x="1993" y="503"/>
                </a:lnTo>
                <a:lnTo>
                  <a:pt x="1983" y="453"/>
                </a:lnTo>
                <a:lnTo>
                  <a:pt x="1980" y="402"/>
                </a:lnTo>
                <a:lnTo>
                  <a:pt x="1982" y="352"/>
                </a:lnTo>
                <a:lnTo>
                  <a:pt x="1991" y="301"/>
                </a:lnTo>
                <a:lnTo>
                  <a:pt x="2006" y="249"/>
                </a:lnTo>
                <a:lnTo>
                  <a:pt x="2028" y="198"/>
                </a:lnTo>
                <a:lnTo>
                  <a:pt x="2057" y="147"/>
                </a:lnTo>
                <a:lnTo>
                  <a:pt x="2058" y="146"/>
                </a:lnTo>
                <a:lnTo>
                  <a:pt x="2058" y="145"/>
                </a:lnTo>
                <a:lnTo>
                  <a:pt x="2057" y="143"/>
                </a:lnTo>
                <a:lnTo>
                  <a:pt x="2056" y="142"/>
                </a:lnTo>
                <a:lnTo>
                  <a:pt x="2054" y="141"/>
                </a:lnTo>
                <a:lnTo>
                  <a:pt x="2053" y="141"/>
                </a:lnTo>
                <a:lnTo>
                  <a:pt x="2004" y="150"/>
                </a:lnTo>
                <a:lnTo>
                  <a:pt x="1959" y="160"/>
                </a:lnTo>
                <a:lnTo>
                  <a:pt x="1919" y="174"/>
                </a:lnTo>
                <a:lnTo>
                  <a:pt x="1883" y="190"/>
                </a:lnTo>
                <a:lnTo>
                  <a:pt x="1850" y="207"/>
                </a:lnTo>
                <a:lnTo>
                  <a:pt x="1822" y="226"/>
                </a:lnTo>
                <a:lnTo>
                  <a:pt x="1795" y="246"/>
                </a:lnTo>
                <a:lnTo>
                  <a:pt x="1773" y="266"/>
                </a:lnTo>
                <a:lnTo>
                  <a:pt x="1753" y="287"/>
                </a:lnTo>
                <a:lnTo>
                  <a:pt x="1736" y="307"/>
                </a:lnTo>
                <a:lnTo>
                  <a:pt x="1721" y="327"/>
                </a:lnTo>
                <a:lnTo>
                  <a:pt x="1709" y="341"/>
                </a:lnTo>
                <a:lnTo>
                  <a:pt x="1694" y="351"/>
                </a:lnTo>
                <a:lnTo>
                  <a:pt x="1677" y="356"/>
                </a:lnTo>
                <a:lnTo>
                  <a:pt x="1659" y="358"/>
                </a:lnTo>
                <a:lnTo>
                  <a:pt x="1641" y="355"/>
                </a:lnTo>
                <a:lnTo>
                  <a:pt x="1566" y="334"/>
                </a:lnTo>
                <a:lnTo>
                  <a:pt x="1490" y="317"/>
                </a:lnTo>
                <a:lnTo>
                  <a:pt x="1412" y="305"/>
                </a:lnTo>
                <a:lnTo>
                  <a:pt x="1393" y="301"/>
                </a:lnTo>
                <a:lnTo>
                  <a:pt x="1377" y="291"/>
                </a:lnTo>
                <a:lnTo>
                  <a:pt x="1365" y="279"/>
                </a:lnTo>
                <a:lnTo>
                  <a:pt x="1356" y="264"/>
                </a:lnTo>
                <a:lnTo>
                  <a:pt x="1351" y="246"/>
                </a:lnTo>
                <a:lnTo>
                  <a:pt x="1350" y="227"/>
                </a:lnTo>
                <a:lnTo>
                  <a:pt x="1355" y="209"/>
                </a:lnTo>
                <a:lnTo>
                  <a:pt x="1363" y="193"/>
                </a:lnTo>
                <a:lnTo>
                  <a:pt x="1376" y="180"/>
                </a:lnTo>
                <a:lnTo>
                  <a:pt x="1392" y="171"/>
                </a:lnTo>
                <a:lnTo>
                  <a:pt x="1409" y="165"/>
                </a:lnTo>
                <a:lnTo>
                  <a:pt x="1428" y="165"/>
                </a:lnTo>
                <a:lnTo>
                  <a:pt x="1498" y="175"/>
                </a:lnTo>
                <a:lnTo>
                  <a:pt x="1568" y="189"/>
                </a:lnTo>
                <a:lnTo>
                  <a:pt x="1636" y="206"/>
                </a:lnTo>
                <a:lnTo>
                  <a:pt x="1656" y="182"/>
                </a:lnTo>
                <a:lnTo>
                  <a:pt x="1681" y="158"/>
                </a:lnTo>
                <a:lnTo>
                  <a:pt x="1707" y="135"/>
                </a:lnTo>
                <a:lnTo>
                  <a:pt x="1736" y="113"/>
                </a:lnTo>
                <a:lnTo>
                  <a:pt x="1769" y="91"/>
                </a:lnTo>
                <a:lnTo>
                  <a:pt x="1804" y="70"/>
                </a:lnTo>
                <a:lnTo>
                  <a:pt x="1843" y="52"/>
                </a:lnTo>
                <a:lnTo>
                  <a:pt x="1885" y="35"/>
                </a:lnTo>
                <a:lnTo>
                  <a:pt x="1932" y="22"/>
                </a:lnTo>
                <a:lnTo>
                  <a:pt x="1982" y="10"/>
                </a:lnTo>
                <a:lnTo>
                  <a:pt x="2036" y="1"/>
                </a:lnTo>
                <a:lnTo>
                  <a:pt x="2063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7" name="Freeform 280"/>
          <p:cNvSpPr>
            <a:spLocks noEditPoints="1"/>
          </p:cNvSpPr>
          <p:nvPr/>
        </p:nvSpPr>
        <p:spPr bwMode="auto">
          <a:xfrm>
            <a:off x="10053464" y="4527883"/>
            <a:ext cx="226483" cy="226482"/>
          </a:xfrm>
          <a:custGeom>
            <a:avLst/>
            <a:gdLst>
              <a:gd name="T0" fmla="*/ 528 w 1158"/>
              <a:gd name="T1" fmla="*/ 144 h 1155"/>
              <a:gd name="T2" fmla="*/ 432 w 1158"/>
              <a:gd name="T3" fmla="*/ 166 h 1155"/>
              <a:gd name="T4" fmla="*/ 344 w 1158"/>
              <a:gd name="T5" fmla="*/ 208 h 1155"/>
              <a:gd name="T6" fmla="*/ 270 w 1158"/>
              <a:gd name="T7" fmla="*/ 269 h 1155"/>
              <a:gd name="T8" fmla="*/ 209 w 1158"/>
              <a:gd name="T9" fmla="*/ 344 h 1155"/>
              <a:gd name="T10" fmla="*/ 167 w 1158"/>
              <a:gd name="T11" fmla="*/ 431 h 1155"/>
              <a:gd name="T12" fmla="*/ 143 w 1158"/>
              <a:gd name="T13" fmla="*/ 527 h 1155"/>
              <a:gd name="T14" fmla="*/ 143 w 1158"/>
              <a:gd name="T15" fmla="*/ 628 h 1155"/>
              <a:gd name="T16" fmla="*/ 167 w 1158"/>
              <a:gd name="T17" fmla="*/ 725 h 1155"/>
              <a:gd name="T18" fmla="*/ 209 w 1158"/>
              <a:gd name="T19" fmla="*/ 813 h 1155"/>
              <a:gd name="T20" fmla="*/ 270 w 1158"/>
              <a:gd name="T21" fmla="*/ 887 h 1155"/>
              <a:gd name="T22" fmla="*/ 344 w 1158"/>
              <a:gd name="T23" fmla="*/ 947 h 1155"/>
              <a:gd name="T24" fmla="*/ 432 w 1158"/>
              <a:gd name="T25" fmla="*/ 989 h 1155"/>
              <a:gd name="T26" fmla="*/ 528 w 1158"/>
              <a:gd name="T27" fmla="*/ 1012 h 1155"/>
              <a:gd name="T28" fmla="*/ 630 w 1158"/>
              <a:gd name="T29" fmla="*/ 1012 h 1155"/>
              <a:gd name="T30" fmla="*/ 727 w 1158"/>
              <a:gd name="T31" fmla="*/ 989 h 1155"/>
              <a:gd name="T32" fmla="*/ 814 w 1158"/>
              <a:gd name="T33" fmla="*/ 947 h 1155"/>
              <a:gd name="T34" fmla="*/ 889 w 1158"/>
              <a:gd name="T35" fmla="*/ 887 h 1155"/>
              <a:gd name="T36" fmla="*/ 949 w 1158"/>
              <a:gd name="T37" fmla="*/ 813 h 1155"/>
              <a:gd name="T38" fmla="*/ 992 w 1158"/>
              <a:gd name="T39" fmla="*/ 725 h 1155"/>
              <a:gd name="T40" fmla="*/ 1014 w 1158"/>
              <a:gd name="T41" fmla="*/ 628 h 1155"/>
              <a:gd name="T42" fmla="*/ 1014 w 1158"/>
              <a:gd name="T43" fmla="*/ 527 h 1155"/>
              <a:gd name="T44" fmla="*/ 992 w 1158"/>
              <a:gd name="T45" fmla="*/ 431 h 1155"/>
              <a:gd name="T46" fmla="*/ 949 w 1158"/>
              <a:gd name="T47" fmla="*/ 344 h 1155"/>
              <a:gd name="T48" fmla="*/ 889 w 1158"/>
              <a:gd name="T49" fmla="*/ 269 h 1155"/>
              <a:gd name="T50" fmla="*/ 814 w 1158"/>
              <a:gd name="T51" fmla="*/ 208 h 1155"/>
              <a:gd name="T52" fmla="*/ 727 w 1158"/>
              <a:gd name="T53" fmla="*/ 166 h 1155"/>
              <a:gd name="T54" fmla="*/ 630 w 1158"/>
              <a:gd name="T55" fmla="*/ 144 h 1155"/>
              <a:gd name="T56" fmla="*/ 579 w 1158"/>
              <a:gd name="T57" fmla="*/ 0 h 1155"/>
              <a:gd name="T58" fmla="*/ 696 w 1158"/>
              <a:gd name="T59" fmla="*/ 12 h 1155"/>
              <a:gd name="T60" fmla="*/ 804 w 1158"/>
              <a:gd name="T61" fmla="*/ 46 h 1155"/>
              <a:gd name="T62" fmla="*/ 903 w 1158"/>
              <a:gd name="T63" fmla="*/ 100 h 1155"/>
              <a:gd name="T64" fmla="*/ 989 w 1158"/>
              <a:gd name="T65" fmla="*/ 169 h 1155"/>
              <a:gd name="T66" fmla="*/ 1060 w 1158"/>
              <a:gd name="T67" fmla="*/ 255 h 1155"/>
              <a:gd name="T68" fmla="*/ 1113 w 1158"/>
              <a:gd name="T69" fmla="*/ 353 h 1155"/>
              <a:gd name="T70" fmla="*/ 1146 w 1158"/>
              <a:gd name="T71" fmla="*/ 461 h 1155"/>
              <a:gd name="T72" fmla="*/ 1158 w 1158"/>
              <a:gd name="T73" fmla="*/ 578 h 1155"/>
              <a:gd name="T74" fmla="*/ 1146 w 1158"/>
              <a:gd name="T75" fmla="*/ 694 h 1155"/>
              <a:gd name="T76" fmla="*/ 1113 w 1158"/>
              <a:gd name="T77" fmla="*/ 803 h 1155"/>
              <a:gd name="T78" fmla="*/ 1058 w 1158"/>
              <a:gd name="T79" fmla="*/ 900 h 1155"/>
              <a:gd name="T80" fmla="*/ 989 w 1158"/>
              <a:gd name="T81" fmla="*/ 986 h 1155"/>
              <a:gd name="T82" fmla="*/ 903 w 1158"/>
              <a:gd name="T83" fmla="*/ 1057 h 1155"/>
              <a:gd name="T84" fmla="*/ 804 w 1158"/>
              <a:gd name="T85" fmla="*/ 1110 h 1155"/>
              <a:gd name="T86" fmla="*/ 696 w 1158"/>
              <a:gd name="T87" fmla="*/ 1144 h 1155"/>
              <a:gd name="T88" fmla="*/ 579 w 1158"/>
              <a:gd name="T89" fmla="*/ 1155 h 1155"/>
              <a:gd name="T90" fmla="*/ 463 w 1158"/>
              <a:gd name="T91" fmla="*/ 1144 h 1155"/>
              <a:gd name="T92" fmla="*/ 353 w 1158"/>
              <a:gd name="T93" fmla="*/ 1110 h 1155"/>
              <a:gd name="T94" fmla="*/ 256 w 1158"/>
              <a:gd name="T95" fmla="*/ 1057 h 1155"/>
              <a:gd name="T96" fmla="*/ 170 w 1158"/>
              <a:gd name="T97" fmla="*/ 986 h 1155"/>
              <a:gd name="T98" fmla="*/ 99 w 1158"/>
              <a:gd name="T99" fmla="*/ 900 h 1155"/>
              <a:gd name="T100" fmla="*/ 46 w 1158"/>
              <a:gd name="T101" fmla="*/ 802 h 1155"/>
              <a:gd name="T102" fmla="*/ 12 w 1158"/>
              <a:gd name="T103" fmla="*/ 694 h 1155"/>
              <a:gd name="T104" fmla="*/ 0 w 1158"/>
              <a:gd name="T105" fmla="*/ 578 h 1155"/>
              <a:gd name="T106" fmla="*/ 12 w 1158"/>
              <a:gd name="T107" fmla="*/ 461 h 1155"/>
              <a:gd name="T108" fmla="*/ 46 w 1158"/>
              <a:gd name="T109" fmla="*/ 353 h 1155"/>
              <a:gd name="T110" fmla="*/ 99 w 1158"/>
              <a:gd name="T111" fmla="*/ 255 h 1155"/>
              <a:gd name="T112" fmla="*/ 170 w 1158"/>
              <a:gd name="T113" fmla="*/ 169 h 1155"/>
              <a:gd name="T114" fmla="*/ 256 w 1158"/>
              <a:gd name="T115" fmla="*/ 98 h 1155"/>
              <a:gd name="T116" fmla="*/ 354 w 1158"/>
              <a:gd name="T117" fmla="*/ 46 h 1155"/>
              <a:gd name="T118" fmla="*/ 463 w 1158"/>
              <a:gd name="T119" fmla="*/ 12 h 1155"/>
              <a:gd name="T120" fmla="*/ 579 w 1158"/>
              <a:gd name="T121" fmla="*/ 0 h 1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158" h="1155">
                <a:moveTo>
                  <a:pt x="579" y="141"/>
                </a:moveTo>
                <a:lnTo>
                  <a:pt x="528" y="144"/>
                </a:lnTo>
                <a:lnTo>
                  <a:pt x="479" y="152"/>
                </a:lnTo>
                <a:lnTo>
                  <a:pt x="432" y="166"/>
                </a:lnTo>
                <a:lnTo>
                  <a:pt x="386" y="185"/>
                </a:lnTo>
                <a:lnTo>
                  <a:pt x="344" y="208"/>
                </a:lnTo>
                <a:lnTo>
                  <a:pt x="305" y="237"/>
                </a:lnTo>
                <a:lnTo>
                  <a:pt x="270" y="269"/>
                </a:lnTo>
                <a:lnTo>
                  <a:pt x="237" y="305"/>
                </a:lnTo>
                <a:lnTo>
                  <a:pt x="209" y="344"/>
                </a:lnTo>
                <a:lnTo>
                  <a:pt x="185" y="386"/>
                </a:lnTo>
                <a:lnTo>
                  <a:pt x="167" y="431"/>
                </a:lnTo>
                <a:lnTo>
                  <a:pt x="152" y="478"/>
                </a:lnTo>
                <a:lnTo>
                  <a:pt x="143" y="527"/>
                </a:lnTo>
                <a:lnTo>
                  <a:pt x="140" y="578"/>
                </a:lnTo>
                <a:lnTo>
                  <a:pt x="143" y="628"/>
                </a:lnTo>
                <a:lnTo>
                  <a:pt x="152" y="678"/>
                </a:lnTo>
                <a:lnTo>
                  <a:pt x="167" y="725"/>
                </a:lnTo>
                <a:lnTo>
                  <a:pt x="185" y="770"/>
                </a:lnTo>
                <a:lnTo>
                  <a:pt x="209" y="813"/>
                </a:lnTo>
                <a:lnTo>
                  <a:pt x="237" y="852"/>
                </a:lnTo>
                <a:lnTo>
                  <a:pt x="270" y="887"/>
                </a:lnTo>
                <a:lnTo>
                  <a:pt x="305" y="919"/>
                </a:lnTo>
                <a:lnTo>
                  <a:pt x="344" y="947"/>
                </a:lnTo>
                <a:lnTo>
                  <a:pt x="386" y="970"/>
                </a:lnTo>
                <a:lnTo>
                  <a:pt x="432" y="989"/>
                </a:lnTo>
                <a:lnTo>
                  <a:pt x="479" y="1004"/>
                </a:lnTo>
                <a:lnTo>
                  <a:pt x="528" y="1012"/>
                </a:lnTo>
                <a:lnTo>
                  <a:pt x="579" y="1016"/>
                </a:lnTo>
                <a:lnTo>
                  <a:pt x="630" y="1012"/>
                </a:lnTo>
                <a:lnTo>
                  <a:pt x="679" y="1004"/>
                </a:lnTo>
                <a:lnTo>
                  <a:pt x="727" y="989"/>
                </a:lnTo>
                <a:lnTo>
                  <a:pt x="771" y="970"/>
                </a:lnTo>
                <a:lnTo>
                  <a:pt x="814" y="947"/>
                </a:lnTo>
                <a:lnTo>
                  <a:pt x="853" y="919"/>
                </a:lnTo>
                <a:lnTo>
                  <a:pt x="889" y="887"/>
                </a:lnTo>
                <a:lnTo>
                  <a:pt x="921" y="852"/>
                </a:lnTo>
                <a:lnTo>
                  <a:pt x="949" y="813"/>
                </a:lnTo>
                <a:lnTo>
                  <a:pt x="973" y="770"/>
                </a:lnTo>
                <a:lnTo>
                  <a:pt x="992" y="725"/>
                </a:lnTo>
                <a:lnTo>
                  <a:pt x="1005" y="678"/>
                </a:lnTo>
                <a:lnTo>
                  <a:pt x="1014" y="628"/>
                </a:lnTo>
                <a:lnTo>
                  <a:pt x="1017" y="578"/>
                </a:lnTo>
                <a:lnTo>
                  <a:pt x="1014" y="527"/>
                </a:lnTo>
                <a:lnTo>
                  <a:pt x="1005" y="478"/>
                </a:lnTo>
                <a:lnTo>
                  <a:pt x="992" y="431"/>
                </a:lnTo>
                <a:lnTo>
                  <a:pt x="973" y="386"/>
                </a:lnTo>
                <a:lnTo>
                  <a:pt x="949" y="344"/>
                </a:lnTo>
                <a:lnTo>
                  <a:pt x="921" y="305"/>
                </a:lnTo>
                <a:lnTo>
                  <a:pt x="889" y="269"/>
                </a:lnTo>
                <a:lnTo>
                  <a:pt x="853" y="237"/>
                </a:lnTo>
                <a:lnTo>
                  <a:pt x="814" y="208"/>
                </a:lnTo>
                <a:lnTo>
                  <a:pt x="771" y="185"/>
                </a:lnTo>
                <a:lnTo>
                  <a:pt x="727" y="166"/>
                </a:lnTo>
                <a:lnTo>
                  <a:pt x="679" y="152"/>
                </a:lnTo>
                <a:lnTo>
                  <a:pt x="630" y="144"/>
                </a:lnTo>
                <a:lnTo>
                  <a:pt x="579" y="141"/>
                </a:lnTo>
                <a:close/>
                <a:moveTo>
                  <a:pt x="579" y="0"/>
                </a:moveTo>
                <a:lnTo>
                  <a:pt x="639" y="3"/>
                </a:lnTo>
                <a:lnTo>
                  <a:pt x="696" y="12"/>
                </a:lnTo>
                <a:lnTo>
                  <a:pt x="751" y="27"/>
                </a:lnTo>
                <a:lnTo>
                  <a:pt x="804" y="46"/>
                </a:lnTo>
                <a:lnTo>
                  <a:pt x="855" y="70"/>
                </a:lnTo>
                <a:lnTo>
                  <a:pt x="903" y="100"/>
                </a:lnTo>
                <a:lnTo>
                  <a:pt x="947" y="132"/>
                </a:lnTo>
                <a:lnTo>
                  <a:pt x="989" y="169"/>
                </a:lnTo>
                <a:lnTo>
                  <a:pt x="1026" y="211"/>
                </a:lnTo>
                <a:lnTo>
                  <a:pt x="1060" y="255"/>
                </a:lnTo>
                <a:lnTo>
                  <a:pt x="1088" y="303"/>
                </a:lnTo>
                <a:lnTo>
                  <a:pt x="1113" y="353"/>
                </a:lnTo>
                <a:lnTo>
                  <a:pt x="1132" y="406"/>
                </a:lnTo>
                <a:lnTo>
                  <a:pt x="1146" y="461"/>
                </a:lnTo>
                <a:lnTo>
                  <a:pt x="1155" y="518"/>
                </a:lnTo>
                <a:lnTo>
                  <a:pt x="1158" y="578"/>
                </a:lnTo>
                <a:lnTo>
                  <a:pt x="1155" y="637"/>
                </a:lnTo>
                <a:lnTo>
                  <a:pt x="1146" y="694"/>
                </a:lnTo>
                <a:lnTo>
                  <a:pt x="1132" y="750"/>
                </a:lnTo>
                <a:lnTo>
                  <a:pt x="1113" y="803"/>
                </a:lnTo>
                <a:lnTo>
                  <a:pt x="1088" y="853"/>
                </a:lnTo>
                <a:lnTo>
                  <a:pt x="1058" y="900"/>
                </a:lnTo>
                <a:lnTo>
                  <a:pt x="1026" y="946"/>
                </a:lnTo>
                <a:lnTo>
                  <a:pt x="989" y="986"/>
                </a:lnTo>
                <a:lnTo>
                  <a:pt x="947" y="1024"/>
                </a:lnTo>
                <a:lnTo>
                  <a:pt x="903" y="1057"/>
                </a:lnTo>
                <a:lnTo>
                  <a:pt x="855" y="1085"/>
                </a:lnTo>
                <a:lnTo>
                  <a:pt x="804" y="1110"/>
                </a:lnTo>
                <a:lnTo>
                  <a:pt x="751" y="1130"/>
                </a:lnTo>
                <a:lnTo>
                  <a:pt x="696" y="1144"/>
                </a:lnTo>
                <a:lnTo>
                  <a:pt x="639" y="1152"/>
                </a:lnTo>
                <a:lnTo>
                  <a:pt x="579" y="1155"/>
                </a:lnTo>
                <a:lnTo>
                  <a:pt x="520" y="1152"/>
                </a:lnTo>
                <a:lnTo>
                  <a:pt x="463" y="1144"/>
                </a:lnTo>
                <a:lnTo>
                  <a:pt x="406" y="1130"/>
                </a:lnTo>
                <a:lnTo>
                  <a:pt x="353" y="1110"/>
                </a:lnTo>
                <a:lnTo>
                  <a:pt x="304" y="1085"/>
                </a:lnTo>
                <a:lnTo>
                  <a:pt x="256" y="1057"/>
                </a:lnTo>
                <a:lnTo>
                  <a:pt x="210" y="1023"/>
                </a:lnTo>
                <a:lnTo>
                  <a:pt x="170" y="986"/>
                </a:lnTo>
                <a:lnTo>
                  <a:pt x="132" y="945"/>
                </a:lnTo>
                <a:lnTo>
                  <a:pt x="99" y="900"/>
                </a:lnTo>
                <a:lnTo>
                  <a:pt x="70" y="853"/>
                </a:lnTo>
                <a:lnTo>
                  <a:pt x="46" y="802"/>
                </a:lnTo>
                <a:lnTo>
                  <a:pt x="26" y="749"/>
                </a:lnTo>
                <a:lnTo>
                  <a:pt x="12" y="694"/>
                </a:lnTo>
                <a:lnTo>
                  <a:pt x="3" y="637"/>
                </a:lnTo>
                <a:lnTo>
                  <a:pt x="0" y="578"/>
                </a:lnTo>
                <a:lnTo>
                  <a:pt x="3" y="518"/>
                </a:lnTo>
                <a:lnTo>
                  <a:pt x="12" y="461"/>
                </a:lnTo>
                <a:lnTo>
                  <a:pt x="26" y="406"/>
                </a:lnTo>
                <a:lnTo>
                  <a:pt x="46" y="353"/>
                </a:lnTo>
                <a:lnTo>
                  <a:pt x="70" y="303"/>
                </a:lnTo>
                <a:lnTo>
                  <a:pt x="99" y="255"/>
                </a:lnTo>
                <a:lnTo>
                  <a:pt x="133" y="211"/>
                </a:lnTo>
                <a:lnTo>
                  <a:pt x="170" y="169"/>
                </a:lnTo>
                <a:lnTo>
                  <a:pt x="211" y="132"/>
                </a:lnTo>
                <a:lnTo>
                  <a:pt x="256" y="98"/>
                </a:lnTo>
                <a:lnTo>
                  <a:pt x="304" y="70"/>
                </a:lnTo>
                <a:lnTo>
                  <a:pt x="354" y="46"/>
                </a:lnTo>
                <a:lnTo>
                  <a:pt x="407" y="27"/>
                </a:lnTo>
                <a:lnTo>
                  <a:pt x="463" y="12"/>
                </a:lnTo>
                <a:lnTo>
                  <a:pt x="520" y="3"/>
                </a:lnTo>
                <a:lnTo>
                  <a:pt x="57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8" name="Freeform 281"/>
          <p:cNvSpPr>
            <a:spLocks noEditPoints="1"/>
          </p:cNvSpPr>
          <p:nvPr/>
        </p:nvSpPr>
        <p:spPr bwMode="auto">
          <a:xfrm>
            <a:off x="10216926" y="4374269"/>
            <a:ext cx="159523" cy="157553"/>
          </a:xfrm>
          <a:custGeom>
            <a:avLst/>
            <a:gdLst>
              <a:gd name="T0" fmla="*/ 364 w 807"/>
              <a:gd name="T1" fmla="*/ 143 h 806"/>
              <a:gd name="T2" fmla="*/ 293 w 807"/>
              <a:gd name="T3" fmla="*/ 164 h 806"/>
              <a:gd name="T4" fmla="*/ 230 w 807"/>
              <a:gd name="T5" fmla="*/ 205 h 806"/>
              <a:gd name="T6" fmla="*/ 182 w 807"/>
              <a:gd name="T7" fmla="*/ 260 h 806"/>
              <a:gd name="T8" fmla="*/ 152 w 807"/>
              <a:gd name="T9" fmla="*/ 327 h 806"/>
              <a:gd name="T10" fmla="*/ 140 w 807"/>
              <a:gd name="T11" fmla="*/ 402 h 806"/>
              <a:gd name="T12" fmla="*/ 152 w 807"/>
              <a:gd name="T13" fmla="*/ 479 h 806"/>
              <a:gd name="T14" fmla="*/ 182 w 807"/>
              <a:gd name="T15" fmla="*/ 545 h 806"/>
              <a:gd name="T16" fmla="*/ 230 w 807"/>
              <a:gd name="T17" fmla="*/ 600 h 806"/>
              <a:gd name="T18" fmla="*/ 293 w 807"/>
              <a:gd name="T19" fmla="*/ 640 h 806"/>
              <a:gd name="T20" fmla="*/ 364 w 807"/>
              <a:gd name="T21" fmla="*/ 663 h 806"/>
              <a:gd name="T22" fmla="*/ 442 w 807"/>
              <a:gd name="T23" fmla="*/ 663 h 806"/>
              <a:gd name="T24" fmla="*/ 513 w 807"/>
              <a:gd name="T25" fmla="*/ 640 h 806"/>
              <a:gd name="T26" fmla="*/ 576 w 807"/>
              <a:gd name="T27" fmla="*/ 600 h 806"/>
              <a:gd name="T28" fmla="*/ 623 w 807"/>
              <a:gd name="T29" fmla="*/ 545 h 806"/>
              <a:gd name="T30" fmla="*/ 654 w 807"/>
              <a:gd name="T31" fmla="*/ 479 h 806"/>
              <a:gd name="T32" fmla="*/ 666 w 807"/>
              <a:gd name="T33" fmla="*/ 402 h 806"/>
              <a:gd name="T34" fmla="*/ 654 w 807"/>
              <a:gd name="T35" fmla="*/ 327 h 806"/>
              <a:gd name="T36" fmla="*/ 623 w 807"/>
              <a:gd name="T37" fmla="*/ 260 h 806"/>
              <a:gd name="T38" fmla="*/ 576 w 807"/>
              <a:gd name="T39" fmla="*/ 205 h 806"/>
              <a:gd name="T40" fmla="*/ 513 w 807"/>
              <a:gd name="T41" fmla="*/ 164 h 806"/>
              <a:gd name="T42" fmla="*/ 442 w 807"/>
              <a:gd name="T43" fmla="*/ 143 h 806"/>
              <a:gd name="T44" fmla="*/ 404 w 807"/>
              <a:gd name="T45" fmla="*/ 0 h 806"/>
              <a:gd name="T46" fmla="*/ 502 w 807"/>
              <a:gd name="T47" fmla="*/ 12 h 806"/>
              <a:gd name="T48" fmla="*/ 593 w 807"/>
              <a:gd name="T49" fmla="*/ 47 h 806"/>
              <a:gd name="T50" fmla="*/ 671 w 807"/>
              <a:gd name="T51" fmla="*/ 102 h 806"/>
              <a:gd name="T52" fmla="*/ 735 w 807"/>
              <a:gd name="T53" fmla="*/ 173 h 806"/>
              <a:gd name="T54" fmla="*/ 780 w 807"/>
              <a:gd name="T55" fmla="*/ 258 h 806"/>
              <a:gd name="T56" fmla="*/ 804 w 807"/>
              <a:gd name="T57" fmla="*/ 353 h 806"/>
              <a:gd name="T58" fmla="*/ 804 w 807"/>
              <a:gd name="T59" fmla="*/ 453 h 806"/>
              <a:gd name="T60" fmla="*/ 780 w 807"/>
              <a:gd name="T61" fmla="*/ 548 h 806"/>
              <a:gd name="T62" fmla="*/ 735 w 807"/>
              <a:gd name="T63" fmla="*/ 633 h 806"/>
              <a:gd name="T64" fmla="*/ 671 w 807"/>
              <a:gd name="T65" fmla="*/ 704 h 806"/>
              <a:gd name="T66" fmla="*/ 593 w 807"/>
              <a:gd name="T67" fmla="*/ 758 h 806"/>
              <a:gd name="T68" fmla="*/ 502 w 807"/>
              <a:gd name="T69" fmla="*/ 793 h 806"/>
              <a:gd name="T70" fmla="*/ 404 w 807"/>
              <a:gd name="T71" fmla="*/ 806 h 806"/>
              <a:gd name="T72" fmla="*/ 304 w 807"/>
              <a:gd name="T73" fmla="*/ 793 h 806"/>
              <a:gd name="T74" fmla="*/ 214 w 807"/>
              <a:gd name="T75" fmla="*/ 758 h 806"/>
              <a:gd name="T76" fmla="*/ 136 w 807"/>
              <a:gd name="T77" fmla="*/ 704 h 806"/>
              <a:gd name="T78" fmla="*/ 72 w 807"/>
              <a:gd name="T79" fmla="*/ 633 h 806"/>
              <a:gd name="T80" fmla="*/ 27 w 807"/>
              <a:gd name="T81" fmla="*/ 548 h 806"/>
              <a:gd name="T82" fmla="*/ 3 w 807"/>
              <a:gd name="T83" fmla="*/ 453 h 806"/>
              <a:gd name="T84" fmla="*/ 3 w 807"/>
              <a:gd name="T85" fmla="*/ 353 h 806"/>
              <a:gd name="T86" fmla="*/ 27 w 807"/>
              <a:gd name="T87" fmla="*/ 258 h 806"/>
              <a:gd name="T88" fmla="*/ 72 w 807"/>
              <a:gd name="T89" fmla="*/ 173 h 806"/>
              <a:gd name="T90" fmla="*/ 136 w 807"/>
              <a:gd name="T91" fmla="*/ 102 h 806"/>
              <a:gd name="T92" fmla="*/ 214 w 807"/>
              <a:gd name="T93" fmla="*/ 47 h 806"/>
              <a:gd name="T94" fmla="*/ 304 w 807"/>
              <a:gd name="T95" fmla="*/ 12 h 806"/>
              <a:gd name="T96" fmla="*/ 404 w 807"/>
              <a:gd name="T97" fmla="*/ 0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807" h="806">
                <a:moveTo>
                  <a:pt x="403" y="140"/>
                </a:moveTo>
                <a:lnTo>
                  <a:pt x="364" y="143"/>
                </a:lnTo>
                <a:lnTo>
                  <a:pt x="326" y="152"/>
                </a:lnTo>
                <a:lnTo>
                  <a:pt x="293" y="164"/>
                </a:lnTo>
                <a:lnTo>
                  <a:pt x="260" y="182"/>
                </a:lnTo>
                <a:lnTo>
                  <a:pt x="230" y="205"/>
                </a:lnTo>
                <a:lnTo>
                  <a:pt x="205" y="231"/>
                </a:lnTo>
                <a:lnTo>
                  <a:pt x="182" y="260"/>
                </a:lnTo>
                <a:lnTo>
                  <a:pt x="164" y="292"/>
                </a:lnTo>
                <a:lnTo>
                  <a:pt x="152" y="327"/>
                </a:lnTo>
                <a:lnTo>
                  <a:pt x="143" y="364"/>
                </a:lnTo>
                <a:lnTo>
                  <a:pt x="140" y="402"/>
                </a:lnTo>
                <a:lnTo>
                  <a:pt x="143" y="442"/>
                </a:lnTo>
                <a:lnTo>
                  <a:pt x="152" y="479"/>
                </a:lnTo>
                <a:lnTo>
                  <a:pt x="164" y="514"/>
                </a:lnTo>
                <a:lnTo>
                  <a:pt x="182" y="545"/>
                </a:lnTo>
                <a:lnTo>
                  <a:pt x="205" y="575"/>
                </a:lnTo>
                <a:lnTo>
                  <a:pt x="230" y="600"/>
                </a:lnTo>
                <a:lnTo>
                  <a:pt x="260" y="623"/>
                </a:lnTo>
                <a:lnTo>
                  <a:pt x="293" y="640"/>
                </a:lnTo>
                <a:lnTo>
                  <a:pt x="326" y="654"/>
                </a:lnTo>
                <a:lnTo>
                  <a:pt x="364" y="663"/>
                </a:lnTo>
                <a:lnTo>
                  <a:pt x="403" y="665"/>
                </a:lnTo>
                <a:lnTo>
                  <a:pt x="442" y="663"/>
                </a:lnTo>
                <a:lnTo>
                  <a:pt x="478" y="654"/>
                </a:lnTo>
                <a:lnTo>
                  <a:pt x="513" y="640"/>
                </a:lnTo>
                <a:lnTo>
                  <a:pt x="546" y="623"/>
                </a:lnTo>
                <a:lnTo>
                  <a:pt x="576" y="600"/>
                </a:lnTo>
                <a:lnTo>
                  <a:pt x="601" y="575"/>
                </a:lnTo>
                <a:lnTo>
                  <a:pt x="623" y="545"/>
                </a:lnTo>
                <a:lnTo>
                  <a:pt x="641" y="514"/>
                </a:lnTo>
                <a:lnTo>
                  <a:pt x="654" y="479"/>
                </a:lnTo>
                <a:lnTo>
                  <a:pt x="663" y="442"/>
                </a:lnTo>
                <a:lnTo>
                  <a:pt x="666" y="402"/>
                </a:lnTo>
                <a:lnTo>
                  <a:pt x="663" y="364"/>
                </a:lnTo>
                <a:lnTo>
                  <a:pt x="654" y="327"/>
                </a:lnTo>
                <a:lnTo>
                  <a:pt x="641" y="292"/>
                </a:lnTo>
                <a:lnTo>
                  <a:pt x="623" y="260"/>
                </a:lnTo>
                <a:lnTo>
                  <a:pt x="601" y="231"/>
                </a:lnTo>
                <a:lnTo>
                  <a:pt x="576" y="205"/>
                </a:lnTo>
                <a:lnTo>
                  <a:pt x="546" y="182"/>
                </a:lnTo>
                <a:lnTo>
                  <a:pt x="513" y="164"/>
                </a:lnTo>
                <a:lnTo>
                  <a:pt x="478" y="152"/>
                </a:lnTo>
                <a:lnTo>
                  <a:pt x="442" y="143"/>
                </a:lnTo>
                <a:lnTo>
                  <a:pt x="403" y="140"/>
                </a:lnTo>
                <a:close/>
                <a:moveTo>
                  <a:pt x="404" y="0"/>
                </a:moveTo>
                <a:lnTo>
                  <a:pt x="454" y="4"/>
                </a:lnTo>
                <a:lnTo>
                  <a:pt x="502" y="12"/>
                </a:lnTo>
                <a:lnTo>
                  <a:pt x="549" y="27"/>
                </a:lnTo>
                <a:lnTo>
                  <a:pt x="593" y="47"/>
                </a:lnTo>
                <a:lnTo>
                  <a:pt x="634" y="72"/>
                </a:lnTo>
                <a:lnTo>
                  <a:pt x="671" y="102"/>
                </a:lnTo>
                <a:lnTo>
                  <a:pt x="705" y="136"/>
                </a:lnTo>
                <a:lnTo>
                  <a:pt x="735" y="173"/>
                </a:lnTo>
                <a:lnTo>
                  <a:pt x="760" y="214"/>
                </a:lnTo>
                <a:lnTo>
                  <a:pt x="780" y="258"/>
                </a:lnTo>
                <a:lnTo>
                  <a:pt x="795" y="304"/>
                </a:lnTo>
                <a:lnTo>
                  <a:pt x="804" y="353"/>
                </a:lnTo>
                <a:lnTo>
                  <a:pt x="807" y="402"/>
                </a:lnTo>
                <a:lnTo>
                  <a:pt x="804" y="453"/>
                </a:lnTo>
                <a:lnTo>
                  <a:pt x="795" y="502"/>
                </a:lnTo>
                <a:lnTo>
                  <a:pt x="780" y="548"/>
                </a:lnTo>
                <a:lnTo>
                  <a:pt x="760" y="592"/>
                </a:lnTo>
                <a:lnTo>
                  <a:pt x="735" y="633"/>
                </a:lnTo>
                <a:lnTo>
                  <a:pt x="705" y="670"/>
                </a:lnTo>
                <a:lnTo>
                  <a:pt x="671" y="704"/>
                </a:lnTo>
                <a:lnTo>
                  <a:pt x="634" y="734"/>
                </a:lnTo>
                <a:lnTo>
                  <a:pt x="593" y="758"/>
                </a:lnTo>
                <a:lnTo>
                  <a:pt x="549" y="778"/>
                </a:lnTo>
                <a:lnTo>
                  <a:pt x="502" y="793"/>
                </a:lnTo>
                <a:lnTo>
                  <a:pt x="454" y="802"/>
                </a:lnTo>
                <a:lnTo>
                  <a:pt x="404" y="806"/>
                </a:lnTo>
                <a:lnTo>
                  <a:pt x="353" y="802"/>
                </a:lnTo>
                <a:lnTo>
                  <a:pt x="304" y="793"/>
                </a:lnTo>
                <a:lnTo>
                  <a:pt x="258" y="778"/>
                </a:lnTo>
                <a:lnTo>
                  <a:pt x="214" y="758"/>
                </a:lnTo>
                <a:lnTo>
                  <a:pt x="173" y="734"/>
                </a:lnTo>
                <a:lnTo>
                  <a:pt x="136" y="704"/>
                </a:lnTo>
                <a:lnTo>
                  <a:pt x="102" y="670"/>
                </a:lnTo>
                <a:lnTo>
                  <a:pt x="72" y="633"/>
                </a:lnTo>
                <a:lnTo>
                  <a:pt x="48" y="592"/>
                </a:lnTo>
                <a:lnTo>
                  <a:pt x="27" y="548"/>
                </a:lnTo>
                <a:lnTo>
                  <a:pt x="13" y="502"/>
                </a:lnTo>
                <a:lnTo>
                  <a:pt x="3" y="453"/>
                </a:lnTo>
                <a:lnTo>
                  <a:pt x="0" y="402"/>
                </a:lnTo>
                <a:lnTo>
                  <a:pt x="3" y="353"/>
                </a:lnTo>
                <a:lnTo>
                  <a:pt x="13" y="304"/>
                </a:lnTo>
                <a:lnTo>
                  <a:pt x="27" y="258"/>
                </a:lnTo>
                <a:lnTo>
                  <a:pt x="48" y="214"/>
                </a:lnTo>
                <a:lnTo>
                  <a:pt x="72" y="173"/>
                </a:lnTo>
                <a:lnTo>
                  <a:pt x="102" y="136"/>
                </a:lnTo>
                <a:lnTo>
                  <a:pt x="136" y="102"/>
                </a:lnTo>
                <a:lnTo>
                  <a:pt x="173" y="72"/>
                </a:lnTo>
                <a:lnTo>
                  <a:pt x="214" y="47"/>
                </a:lnTo>
                <a:lnTo>
                  <a:pt x="258" y="27"/>
                </a:lnTo>
                <a:lnTo>
                  <a:pt x="304" y="12"/>
                </a:lnTo>
                <a:lnTo>
                  <a:pt x="353" y="4"/>
                </a:lnTo>
                <a:lnTo>
                  <a:pt x="404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9" name="Freeform 454"/>
          <p:cNvSpPr>
            <a:spLocks noEditPoints="1"/>
          </p:cNvSpPr>
          <p:nvPr/>
        </p:nvSpPr>
        <p:spPr bwMode="auto">
          <a:xfrm>
            <a:off x="7104631" y="4463244"/>
            <a:ext cx="523790" cy="505438"/>
          </a:xfrm>
          <a:custGeom>
            <a:avLst/>
            <a:gdLst>
              <a:gd name="T0" fmla="*/ 151 w 3145"/>
              <a:gd name="T1" fmla="*/ 1322 h 3028"/>
              <a:gd name="T2" fmla="*/ 143 w 3145"/>
              <a:gd name="T3" fmla="*/ 2772 h 3028"/>
              <a:gd name="T4" fmla="*/ 189 w 3145"/>
              <a:gd name="T5" fmla="*/ 2805 h 3028"/>
              <a:gd name="T6" fmla="*/ 660 w 3145"/>
              <a:gd name="T7" fmla="*/ 2786 h 3028"/>
              <a:gd name="T8" fmla="*/ 667 w 3145"/>
              <a:gd name="T9" fmla="*/ 1335 h 3028"/>
              <a:gd name="T10" fmla="*/ 623 w 3145"/>
              <a:gd name="T11" fmla="*/ 1302 h 3028"/>
              <a:gd name="T12" fmla="*/ 1662 w 3145"/>
              <a:gd name="T13" fmla="*/ 6 h 3028"/>
              <a:gd name="T14" fmla="*/ 1812 w 3145"/>
              <a:gd name="T15" fmla="*/ 57 h 3028"/>
              <a:gd name="T16" fmla="*/ 1937 w 3145"/>
              <a:gd name="T17" fmla="*/ 174 h 3028"/>
              <a:gd name="T18" fmla="*/ 2008 w 3145"/>
              <a:gd name="T19" fmla="*/ 348 h 3028"/>
              <a:gd name="T20" fmla="*/ 2024 w 3145"/>
              <a:gd name="T21" fmla="*/ 1013 h 3028"/>
              <a:gd name="T22" fmla="*/ 2870 w 3145"/>
              <a:gd name="T23" fmla="*/ 1043 h 3028"/>
              <a:gd name="T24" fmla="*/ 3036 w 3145"/>
              <a:gd name="T25" fmla="*/ 1158 h 3028"/>
              <a:gd name="T26" fmla="*/ 3132 w 3145"/>
              <a:gd name="T27" fmla="*/ 1338 h 3028"/>
              <a:gd name="T28" fmla="*/ 3145 w 3145"/>
              <a:gd name="T29" fmla="*/ 1463 h 3028"/>
              <a:gd name="T30" fmla="*/ 3116 w 3145"/>
              <a:gd name="T31" fmla="*/ 1576 h 3028"/>
              <a:gd name="T32" fmla="*/ 3058 w 3145"/>
              <a:gd name="T33" fmla="*/ 1599 h 3028"/>
              <a:gd name="T34" fmla="*/ 3006 w 3145"/>
              <a:gd name="T35" fmla="*/ 1570 h 3028"/>
              <a:gd name="T36" fmla="*/ 3004 w 3145"/>
              <a:gd name="T37" fmla="*/ 1453 h 3028"/>
              <a:gd name="T38" fmla="*/ 2977 w 3145"/>
              <a:gd name="T39" fmla="*/ 1322 h 3028"/>
              <a:gd name="T40" fmla="*/ 2872 w 3145"/>
              <a:gd name="T41" fmla="*/ 1202 h 3028"/>
              <a:gd name="T42" fmla="*/ 2714 w 3145"/>
              <a:gd name="T43" fmla="*/ 1155 h 3028"/>
              <a:gd name="T44" fmla="*/ 1904 w 3145"/>
              <a:gd name="T45" fmla="*/ 1134 h 3028"/>
              <a:gd name="T46" fmla="*/ 1884 w 3145"/>
              <a:gd name="T47" fmla="*/ 517 h 3028"/>
              <a:gd name="T48" fmla="*/ 1853 w 3145"/>
              <a:gd name="T49" fmla="*/ 318 h 3028"/>
              <a:gd name="T50" fmla="*/ 1764 w 3145"/>
              <a:gd name="T51" fmla="*/ 193 h 3028"/>
              <a:gd name="T52" fmla="*/ 1635 w 3145"/>
              <a:gd name="T53" fmla="*/ 144 h 3028"/>
              <a:gd name="T54" fmla="*/ 1511 w 3145"/>
              <a:gd name="T55" fmla="*/ 145 h 3028"/>
              <a:gd name="T56" fmla="*/ 1477 w 3145"/>
              <a:gd name="T57" fmla="*/ 754 h 3028"/>
              <a:gd name="T58" fmla="*/ 1404 w 3145"/>
              <a:gd name="T59" fmla="*/ 948 h 3028"/>
              <a:gd name="T60" fmla="*/ 1283 w 3145"/>
              <a:gd name="T61" fmla="*/ 1104 h 3028"/>
              <a:gd name="T62" fmla="*/ 1135 w 3145"/>
              <a:gd name="T63" fmla="*/ 1226 h 3028"/>
              <a:gd name="T64" fmla="*/ 986 w 3145"/>
              <a:gd name="T65" fmla="*/ 1315 h 3028"/>
              <a:gd name="T66" fmla="*/ 858 w 3145"/>
              <a:gd name="T67" fmla="*/ 1373 h 3028"/>
              <a:gd name="T68" fmla="*/ 814 w 3145"/>
              <a:gd name="T69" fmla="*/ 2640 h 3028"/>
              <a:gd name="T70" fmla="*/ 882 w 3145"/>
              <a:gd name="T71" fmla="*/ 2788 h 3028"/>
              <a:gd name="T72" fmla="*/ 1017 w 3145"/>
              <a:gd name="T73" fmla="*/ 2875 h 3028"/>
              <a:gd name="T74" fmla="*/ 1982 w 3145"/>
              <a:gd name="T75" fmla="*/ 2889 h 3028"/>
              <a:gd name="T76" fmla="*/ 2032 w 3145"/>
              <a:gd name="T77" fmla="*/ 2939 h 3028"/>
              <a:gd name="T78" fmla="*/ 2014 w 3145"/>
              <a:gd name="T79" fmla="*/ 3007 h 3028"/>
              <a:gd name="T80" fmla="*/ 1101 w 3145"/>
              <a:gd name="T81" fmla="*/ 3028 h 3028"/>
              <a:gd name="T82" fmla="*/ 916 w 3145"/>
              <a:gd name="T83" fmla="*/ 2986 h 3028"/>
              <a:gd name="T84" fmla="*/ 770 w 3145"/>
              <a:gd name="T85" fmla="*/ 2874 h 3028"/>
              <a:gd name="T86" fmla="*/ 680 w 3145"/>
              <a:gd name="T87" fmla="*/ 2936 h 3028"/>
              <a:gd name="T88" fmla="*/ 155 w 3145"/>
              <a:gd name="T89" fmla="*/ 2942 h 3028"/>
              <a:gd name="T90" fmla="*/ 44 w 3145"/>
              <a:gd name="T91" fmla="*/ 2879 h 3028"/>
              <a:gd name="T92" fmla="*/ 0 w 3145"/>
              <a:gd name="T93" fmla="*/ 2757 h 3028"/>
              <a:gd name="T94" fmla="*/ 25 w 3145"/>
              <a:gd name="T95" fmla="*/ 1255 h 3028"/>
              <a:gd name="T96" fmla="*/ 123 w 3145"/>
              <a:gd name="T97" fmla="*/ 1174 h 3028"/>
              <a:gd name="T98" fmla="*/ 656 w 3145"/>
              <a:gd name="T99" fmla="*/ 1165 h 3028"/>
              <a:gd name="T100" fmla="*/ 764 w 3145"/>
              <a:gd name="T101" fmla="*/ 1226 h 3028"/>
              <a:gd name="T102" fmla="*/ 864 w 3145"/>
              <a:gd name="T103" fmla="*/ 1217 h 3028"/>
              <a:gd name="T104" fmla="*/ 998 w 3145"/>
              <a:gd name="T105" fmla="*/ 1146 h 3028"/>
              <a:gd name="T106" fmla="*/ 1140 w 3145"/>
              <a:gd name="T107" fmla="*/ 1043 h 3028"/>
              <a:gd name="T108" fmla="*/ 1261 w 3145"/>
              <a:gd name="T109" fmla="*/ 907 h 3028"/>
              <a:gd name="T110" fmla="*/ 1336 w 3145"/>
              <a:gd name="T111" fmla="*/ 739 h 3028"/>
              <a:gd name="T112" fmla="*/ 1348 w 3145"/>
              <a:gd name="T113" fmla="*/ 74 h 3028"/>
              <a:gd name="T114" fmla="*/ 1395 w 3145"/>
              <a:gd name="T115" fmla="*/ 26 h 3028"/>
              <a:gd name="T116" fmla="*/ 1444 w 3145"/>
              <a:gd name="T117" fmla="*/ 14 h 3028"/>
              <a:gd name="T118" fmla="*/ 1555 w 3145"/>
              <a:gd name="T119" fmla="*/ 0 h 30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145" h="3028">
                <a:moveTo>
                  <a:pt x="189" y="1302"/>
                </a:moveTo>
                <a:lnTo>
                  <a:pt x="174" y="1304"/>
                </a:lnTo>
                <a:lnTo>
                  <a:pt x="160" y="1312"/>
                </a:lnTo>
                <a:lnTo>
                  <a:pt x="151" y="1322"/>
                </a:lnTo>
                <a:lnTo>
                  <a:pt x="143" y="1335"/>
                </a:lnTo>
                <a:lnTo>
                  <a:pt x="141" y="1350"/>
                </a:lnTo>
                <a:lnTo>
                  <a:pt x="141" y="2757"/>
                </a:lnTo>
                <a:lnTo>
                  <a:pt x="143" y="2772"/>
                </a:lnTo>
                <a:lnTo>
                  <a:pt x="151" y="2786"/>
                </a:lnTo>
                <a:lnTo>
                  <a:pt x="160" y="2795"/>
                </a:lnTo>
                <a:lnTo>
                  <a:pt x="174" y="2803"/>
                </a:lnTo>
                <a:lnTo>
                  <a:pt x="189" y="2805"/>
                </a:lnTo>
                <a:lnTo>
                  <a:pt x="622" y="2805"/>
                </a:lnTo>
                <a:lnTo>
                  <a:pt x="636" y="2803"/>
                </a:lnTo>
                <a:lnTo>
                  <a:pt x="650" y="2795"/>
                </a:lnTo>
                <a:lnTo>
                  <a:pt x="660" y="2786"/>
                </a:lnTo>
                <a:lnTo>
                  <a:pt x="667" y="2772"/>
                </a:lnTo>
                <a:lnTo>
                  <a:pt x="669" y="2757"/>
                </a:lnTo>
                <a:lnTo>
                  <a:pt x="669" y="1350"/>
                </a:lnTo>
                <a:lnTo>
                  <a:pt x="667" y="1335"/>
                </a:lnTo>
                <a:lnTo>
                  <a:pt x="660" y="1322"/>
                </a:lnTo>
                <a:lnTo>
                  <a:pt x="650" y="1312"/>
                </a:lnTo>
                <a:lnTo>
                  <a:pt x="638" y="1304"/>
                </a:lnTo>
                <a:lnTo>
                  <a:pt x="623" y="1302"/>
                </a:lnTo>
                <a:lnTo>
                  <a:pt x="189" y="1302"/>
                </a:lnTo>
                <a:close/>
                <a:moveTo>
                  <a:pt x="1589" y="0"/>
                </a:moveTo>
                <a:lnTo>
                  <a:pt x="1625" y="2"/>
                </a:lnTo>
                <a:lnTo>
                  <a:pt x="1662" y="6"/>
                </a:lnTo>
                <a:lnTo>
                  <a:pt x="1700" y="14"/>
                </a:lnTo>
                <a:lnTo>
                  <a:pt x="1738" y="24"/>
                </a:lnTo>
                <a:lnTo>
                  <a:pt x="1775" y="38"/>
                </a:lnTo>
                <a:lnTo>
                  <a:pt x="1812" y="57"/>
                </a:lnTo>
                <a:lnTo>
                  <a:pt x="1847" y="81"/>
                </a:lnTo>
                <a:lnTo>
                  <a:pt x="1881" y="108"/>
                </a:lnTo>
                <a:lnTo>
                  <a:pt x="1911" y="139"/>
                </a:lnTo>
                <a:lnTo>
                  <a:pt x="1937" y="174"/>
                </a:lnTo>
                <a:lnTo>
                  <a:pt x="1961" y="212"/>
                </a:lnTo>
                <a:lnTo>
                  <a:pt x="1980" y="254"/>
                </a:lnTo>
                <a:lnTo>
                  <a:pt x="1996" y="300"/>
                </a:lnTo>
                <a:lnTo>
                  <a:pt x="2008" y="348"/>
                </a:lnTo>
                <a:lnTo>
                  <a:pt x="2018" y="401"/>
                </a:lnTo>
                <a:lnTo>
                  <a:pt x="2023" y="457"/>
                </a:lnTo>
                <a:lnTo>
                  <a:pt x="2024" y="517"/>
                </a:lnTo>
                <a:lnTo>
                  <a:pt x="2024" y="1013"/>
                </a:lnTo>
                <a:lnTo>
                  <a:pt x="2714" y="1013"/>
                </a:lnTo>
                <a:lnTo>
                  <a:pt x="2768" y="1018"/>
                </a:lnTo>
                <a:lnTo>
                  <a:pt x="2820" y="1027"/>
                </a:lnTo>
                <a:lnTo>
                  <a:pt x="2870" y="1043"/>
                </a:lnTo>
                <a:lnTo>
                  <a:pt x="2916" y="1064"/>
                </a:lnTo>
                <a:lnTo>
                  <a:pt x="2960" y="1091"/>
                </a:lnTo>
                <a:lnTo>
                  <a:pt x="3000" y="1122"/>
                </a:lnTo>
                <a:lnTo>
                  <a:pt x="3036" y="1158"/>
                </a:lnTo>
                <a:lnTo>
                  <a:pt x="3067" y="1199"/>
                </a:lnTo>
                <a:lnTo>
                  <a:pt x="3095" y="1242"/>
                </a:lnTo>
                <a:lnTo>
                  <a:pt x="3116" y="1289"/>
                </a:lnTo>
                <a:lnTo>
                  <a:pt x="3132" y="1338"/>
                </a:lnTo>
                <a:lnTo>
                  <a:pt x="3141" y="1390"/>
                </a:lnTo>
                <a:lnTo>
                  <a:pt x="3145" y="1444"/>
                </a:lnTo>
                <a:lnTo>
                  <a:pt x="3145" y="1458"/>
                </a:lnTo>
                <a:lnTo>
                  <a:pt x="3145" y="1463"/>
                </a:lnTo>
                <a:lnTo>
                  <a:pt x="3145" y="1470"/>
                </a:lnTo>
                <a:lnTo>
                  <a:pt x="3133" y="1541"/>
                </a:lnTo>
                <a:lnTo>
                  <a:pt x="3126" y="1560"/>
                </a:lnTo>
                <a:lnTo>
                  <a:pt x="3116" y="1576"/>
                </a:lnTo>
                <a:lnTo>
                  <a:pt x="3101" y="1588"/>
                </a:lnTo>
                <a:lnTo>
                  <a:pt x="3083" y="1596"/>
                </a:lnTo>
                <a:lnTo>
                  <a:pt x="3063" y="1599"/>
                </a:lnTo>
                <a:lnTo>
                  <a:pt x="3058" y="1599"/>
                </a:lnTo>
                <a:lnTo>
                  <a:pt x="3052" y="1598"/>
                </a:lnTo>
                <a:lnTo>
                  <a:pt x="3033" y="1594"/>
                </a:lnTo>
                <a:lnTo>
                  <a:pt x="3018" y="1584"/>
                </a:lnTo>
                <a:lnTo>
                  <a:pt x="3006" y="1570"/>
                </a:lnTo>
                <a:lnTo>
                  <a:pt x="2997" y="1554"/>
                </a:lnTo>
                <a:lnTo>
                  <a:pt x="2993" y="1537"/>
                </a:lnTo>
                <a:lnTo>
                  <a:pt x="2994" y="1518"/>
                </a:lnTo>
                <a:lnTo>
                  <a:pt x="3004" y="1453"/>
                </a:lnTo>
                <a:lnTo>
                  <a:pt x="3004" y="1445"/>
                </a:lnTo>
                <a:lnTo>
                  <a:pt x="3001" y="1402"/>
                </a:lnTo>
                <a:lnTo>
                  <a:pt x="2992" y="1362"/>
                </a:lnTo>
                <a:lnTo>
                  <a:pt x="2977" y="1322"/>
                </a:lnTo>
                <a:lnTo>
                  <a:pt x="2957" y="1286"/>
                </a:lnTo>
                <a:lnTo>
                  <a:pt x="2932" y="1255"/>
                </a:lnTo>
                <a:lnTo>
                  <a:pt x="2904" y="1226"/>
                </a:lnTo>
                <a:lnTo>
                  <a:pt x="2872" y="1202"/>
                </a:lnTo>
                <a:lnTo>
                  <a:pt x="2836" y="1182"/>
                </a:lnTo>
                <a:lnTo>
                  <a:pt x="2798" y="1167"/>
                </a:lnTo>
                <a:lnTo>
                  <a:pt x="2756" y="1158"/>
                </a:lnTo>
                <a:lnTo>
                  <a:pt x="2714" y="1155"/>
                </a:lnTo>
                <a:lnTo>
                  <a:pt x="1954" y="1155"/>
                </a:lnTo>
                <a:lnTo>
                  <a:pt x="1935" y="1152"/>
                </a:lnTo>
                <a:lnTo>
                  <a:pt x="1918" y="1146"/>
                </a:lnTo>
                <a:lnTo>
                  <a:pt x="1904" y="1134"/>
                </a:lnTo>
                <a:lnTo>
                  <a:pt x="1894" y="1120"/>
                </a:lnTo>
                <a:lnTo>
                  <a:pt x="1886" y="1103"/>
                </a:lnTo>
                <a:lnTo>
                  <a:pt x="1884" y="1084"/>
                </a:lnTo>
                <a:lnTo>
                  <a:pt x="1884" y="517"/>
                </a:lnTo>
                <a:lnTo>
                  <a:pt x="1882" y="460"/>
                </a:lnTo>
                <a:lnTo>
                  <a:pt x="1877" y="408"/>
                </a:lnTo>
                <a:lnTo>
                  <a:pt x="1867" y="360"/>
                </a:lnTo>
                <a:lnTo>
                  <a:pt x="1853" y="318"/>
                </a:lnTo>
                <a:lnTo>
                  <a:pt x="1836" y="280"/>
                </a:lnTo>
                <a:lnTo>
                  <a:pt x="1816" y="246"/>
                </a:lnTo>
                <a:lnTo>
                  <a:pt x="1792" y="217"/>
                </a:lnTo>
                <a:lnTo>
                  <a:pt x="1764" y="193"/>
                </a:lnTo>
                <a:lnTo>
                  <a:pt x="1733" y="174"/>
                </a:lnTo>
                <a:lnTo>
                  <a:pt x="1702" y="160"/>
                </a:lnTo>
                <a:lnTo>
                  <a:pt x="1668" y="150"/>
                </a:lnTo>
                <a:lnTo>
                  <a:pt x="1635" y="144"/>
                </a:lnTo>
                <a:lnTo>
                  <a:pt x="1601" y="141"/>
                </a:lnTo>
                <a:lnTo>
                  <a:pt x="1569" y="141"/>
                </a:lnTo>
                <a:lnTo>
                  <a:pt x="1538" y="142"/>
                </a:lnTo>
                <a:lnTo>
                  <a:pt x="1511" y="145"/>
                </a:lnTo>
                <a:lnTo>
                  <a:pt x="1486" y="148"/>
                </a:lnTo>
                <a:lnTo>
                  <a:pt x="1486" y="642"/>
                </a:lnTo>
                <a:lnTo>
                  <a:pt x="1484" y="699"/>
                </a:lnTo>
                <a:lnTo>
                  <a:pt x="1477" y="754"/>
                </a:lnTo>
                <a:lnTo>
                  <a:pt x="1464" y="806"/>
                </a:lnTo>
                <a:lnTo>
                  <a:pt x="1448" y="856"/>
                </a:lnTo>
                <a:lnTo>
                  <a:pt x="1428" y="903"/>
                </a:lnTo>
                <a:lnTo>
                  <a:pt x="1404" y="948"/>
                </a:lnTo>
                <a:lnTo>
                  <a:pt x="1377" y="991"/>
                </a:lnTo>
                <a:lnTo>
                  <a:pt x="1348" y="1031"/>
                </a:lnTo>
                <a:lnTo>
                  <a:pt x="1317" y="1069"/>
                </a:lnTo>
                <a:lnTo>
                  <a:pt x="1283" y="1104"/>
                </a:lnTo>
                <a:lnTo>
                  <a:pt x="1247" y="1138"/>
                </a:lnTo>
                <a:lnTo>
                  <a:pt x="1210" y="1170"/>
                </a:lnTo>
                <a:lnTo>
                  <a:pt x="1173" y="1200"/>
                </a:lnTo>
                <a:lnTo>
                  <a:pt x="1135" y="1226"/>
                </a:lnTo>
                <a:lnTo>
                  <a:pt x="1097" y="1252"/>
                </a:lnTo>
                <a:lnTo>
                  <a:pt x="1059" y="1275"/>
                </a:lnTo>
                <a:lnTo>
                  <a:pt x="1022" y="1296"/>
                </a:lnTo>
                <a:lnTo>
                  <a:pt x="986" y="1315"/>
                </a:lnTo>
                <a:lnTo>
                  <a:pt x="951" y="1333"/>
                </a:lnTo>
                <a:lnTo>
                  <a:pt x="918" y="1348"/>
                </a:lnTo>
                <a:lnTo>
                  <a:pt x="887" y="1362"/>
                </a:lnTo>
                <a:lnTo>
                  <a:pt x="858" y="1373"/>
                </a:lnTo>
                <a:lnTo>
                  <a:pt x="833" y="1384"/>
                </a:lnTo>
                <a:lnTo>
                  <a:pt x="810" y="1391"/>
                </a:lnTo>
                <a:lnTo>
                  <a:pt x="810" y="2597"/>
                </a:lnTo>
                <a:lnTo>
                  <a:pt x="814" y="2640"/>
                </a:lnTo>
                <a:lnTo>
                  <a:pt x="823" y="2681"/>
                </a:lnTo>
                <a:lnTo>
                  <a:pt x="837" y="2719"/>
                </a:lnTo>
                <a:lnTo>
                  <a:pt x="857" y="2755"/>
                </a:lnTo>
                <a:lnTo>
                  <a:pt x="882" y="2788"/>
                </a:lnTo>
                <a:lnTo>
                  <a:pt x="910" y="2816"/>
                </a:lnTo>
                <a:lnTo>
                  <a:pt x="943" y="2841"/>
                </a:lnTo>
                <a:lnTo>
                  <a:pt x="979" y="2861"/>
                </a:lnTo>
                <a:lnTo>
                  <a:pt x="1017" y="2875"/>
                </a:lnTo>
                <a:lnTo>
                  <a:pt x="1059" y="2884"/>
                </a:lnTo>
                <a:lnTo>
                  <a:pt x="1101" y="2887"/>
                </a:lnTo>
                <a:lnTo>
                  <a:pt x="1964" y="2887"/>
                </a:lnTo>
                <a:lnTo>
                  <a:pt x="1982" y="2889"/>
                </a:lnTo>
                <a:lnTo>
                  <a:pt x="1999" y="2897"/>
                </a:lnTo>
                <a:lnTo>
                  <a:pt x="2014" y="2907"/>
                </a:lnTo>
                <a:lnTo>
                  <a:pt x="2024" y="2922"/>
                </a:lnTo>
                <a:lnTo>
                  <a:pt x="2032" y="2939"/>
                </a:lnTo>
                <a:lnTo>
                  <a:pt x="2034" y="2957"/>
                </a:lnTo>
                <a:lnTo>
                  <a:pt x="2032" y="2976"/>
                </a:lnTo>
                <a:lnTo>
                  <a:pt x="2024" y="2993"/>
                </a:lnTo>
                <a:lnTo>
                  <a:pt x="2014" y="3007"/>
                </a:lnTo>
                <a:lnTo>
                  <a:pt x="1999" y="3019"/>
                </a:lnTo>
                <a:lnTo>
                  <a:pt x="1982" y="3025"/>
                </a:lnTo>
                <a:lnTo>
                  <a:pt x="1964" y="3028"/>
                </a:lnTo>
                <a:lnTo>
                  <a:pt x="1101" y="3028"/>
                </a:lnTo>
                <a:lnTo>
                  <a:pt x="1052" y="3025"/>
                </a:lnTo>
                <a:lnTo>
                  <a:pt x="1005" y="3016"/>
                </a:lnTo>
                <a:lnTo>
                  <a:pt x="959" y="3004"/>
                </a:lnTo>
                <a:lnTo>
                  <a:pt x="916" y="2986"/>
                </a:lnTo>
                <a:lnTo>
                  <a:pt x="875" y="2964"/>
                </a:lnTo>
                <a:lnTo>
                  <a:pt x="837" y="2937"/>
                </a:lnTo>
                <a:lnTo>
                  <a:pt x="802" y="2906"/>
                </a:lnTo>
                <a:lnTo>
                  <a:pt x="770" y="2874"/>
                </a:lnTo>
                <a:lnTo>
                  <a:pt x="752" y="2894"/>
                </a:lnTo>
                <a:lnTo>
                  <a:pt x="731" y="2912"/>
                </a:lnTo>
                <a:lnTo>
                  <a:pt x="707" y="2925"/>
                </a:lnTo>
                <a:lnTo>
                  <a:pt x="680" y="2936"/>
                </a:lnTo>
                <a:lnTo>
                  <a:pt x="652" y="2943"/>
                </a:lnTo>
                <a:lnTo>
                  <a:pt x="623" y="2946"/>
                </a:lnTo>
                <a:lnTo>
                  <a:pt x="189" y="2946"/>
                </a:lnTo>
                <a:lnTo>
                  <a:pt x="155" y="2942"/>
                </a:lnTo>
                <a:lnTo>
                  <a:pt x="123" y="2934"/>
                </a:lnTo>
                <a:lnTo>
                  <a:pt x="93" y="2920"/>
                </a:lnTo>
                <a:lnTo>
                  <a:pt x="67" y="2901"/>
                </a:lnTo>
                <a:lnTo>
                  <a:pt x="44" y="2879"/>
                </a:lnTo>
                <a:lnTo>
                  <a:pt x="25" y="2852"/>
                </a:lnTo>
                <a:lnTo>
                  <a:pt x="12" y="2823"/>
                </a:lnTo>
                <a:lnTo>
                  <a:pt x="3" y="2791"/>
                </a:lnTo>
                <a:lnTo>
                  <a:pt x="0" y="2757"/>
                </a:lnTo>
                <a:lnTo>
                  <a:pt x="0" y="1350"/>
                </a:lnTo>
                <a:lnTo>
                  <a:pt x="3" y="1316"/>
                </a:lnTo>
                <a:lnTo>
                  <a:pt x="12" y="1284"/>
                </a:lnTo>
                <a:lnTo>
                  <a:pt x="25" y="1255"/>
                </a:lnTo>
                <a:lnTo>
                  <a:pt x="44" y="1229"/>
                </a:lnTo>
                <a:lnTo>
                  <a:pt x="67" y="1206"/>
                </a:lnTo>
                <a:lnTo>
                  <a:pt x="93" y="1188"/>
                </a:lnTo>
                <a:lnTo>
                  <a:pt x="123" y="1174"/>
                </a:lnTo>
                <a:lnTo>
                  <a:pt x="155" y="1165"/>
                </a:lnTo>
                <a:lnTo>
                  <a:pt x="189" y="1162"/>
                </a:lnTo>
                <a:lnTo>
                  <a:pt x="623" y="1162"/>
                </a:lnTo>
                <a:lnTo>
                  <a:pt x="656" y="1165"/>
                </a:lnTo>
                <a:lnTo>
                  <a:pt x="686" y="1173"/>
                </a:lnTo>
                <a:lnTo>
                  <a:pt x="715" y="1187"/>
                </a:lnTo>
                <a:lnTo>
                  <a:pt x="742" y="1204"/>
                </a:lnTo>
                <a:lnTo>
                  <a:pt x="764" y="1226"/>
                </a:lnTo>
                <a:lnTo>
                  <a:pt x="783" y="1252"/>
                </a:lnTo>
                <a:lnTo>
                  <a:pt x="806" y="1242"/>
                </a:lnTo>
                <a:lnTo>
                  <a:pt x="834" y="1230"/>
                </a:lnTo>
                <a:lnTo>
                  <a:pt x="864" y="1217"/>
                </a:lnTo>
                <a:lnTo>
                  <a:pt x="895" y="1202"/>
                </a:lnTo>
                <a:lnTo>
                  <a:pt x="928" y="1185"/>
                </a:lnTo>
                <a:lnTo>
                  <a:pt x="963" y="1166"/>
                </a:lnTo>
                <a:lnTo>
                  <a:pt x="998" y="1146"/>
                </a:lnTo>
                <a:lnTo>
                  <a:pt x="1034" y="1122"/>
                </a:lnTo>
                <a:lnTo>
                  <a:pt x="1070" y="1098"/>
                </a:lnTo>
                <a:lnTo>
                  <a:pt x="1105" y="1072"/>
                </a:lnTo>
                <a:lnTo>
                  <a:pt x="1140" y="1043"/>
                </a:lnTo>
                <a:lnTo>
                  <a:pt x="1173" y="1012"/>
                </a:lnTo>
                <a:lnTo>
                  <a:pt x="1205" y="979"/>
                </a:lnTo>
                <a:lnTo>
                  <a:pt x="1235" y="945"/>
                </a:lnTo>
                <a:lnTo>
                  <a:pt x="1261" y="907"/>
                </a:lnTo>
                <a:lnTo>
                  <a:pt x="1286" y="869"/>
                </a:lnTo>
                <a:lnTo>
                  <a:pt x="1306" y="828"/>
                </a:lnTo>
                <a:lnTo>
                  <a:pt x="1323" y="785"/>
                </a:lnTo>
                <a:lnTo>
                  <a:pt x="1336" y="739"/>
                </a:lnTo>
                <a:lnTo>
                  <a:pt x="1343" y="691"/>
                </a:lnTo>
                <a:lnTo>
                  <a:pt x="1345" y="642"/>
                </a:lnTo>
                <a:lnTo>
                  <a:pt x="1345" y="92"/>
                </a:lnTo>
                <a:lnTo>
                  <a:pt x="1348" y="74"/>
                </a:lnTo>
                <a:lnTo>
                  <a:pt x="1355" y="58"/>
                </a:lnTo>
                <a:lnTo>
                  <a:pt x="1365" y="45"/>
                </a:lnTo>
                <a:lnTo>
                  <a:pt x="1378" y="33"/>
                </a:lnTo>
                <a:lnTo>
                  <a:pt x="1395" y="26"/>
                </a:lnTo>
                <a:lnTo>
                  <a:pt x="1399" y="24"/>
                </a:lnTo>
                <a:lnTo>
                  <a:pt x="1410" y="21"/>
                </a:lnTo>
                <a:lnTo>
                  <a:pt x="1425" y="17"/>
                </a:lnTo>
                <a:lnTo>
                  <a:pt x="1444" y="14"/>
                </a:lnTo>
                <a:lnTo>
                  <a:pt x="1467" y="10"/>
                </a:lnTo>
                <a:lnTo>
                  <a:pt x="1494" y="5"/>
                </a:lnTo>
                <a:lnTo>
                  <a:pt x="1523" y="2"/>
                </a:lnTo>
                <a:lnTo>
                  <a:pt x="1555" y="0"/>
                </a:lnTo>
                <a:lnTo>
                  <a:pt x="158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0" name="Freeform 455"/>
          <p:cNvSpPr>
            <a:spLocks noEditPoints="1"/>
          </p:cNvSpPr>
          <p:nvPr/>
        </p:nvSpPr>
        <p:spPr bwMode="auto">
          <a:xfrm>
            <a:off x="7474954" y="4756832"/>
            <a:ext cx="213519" cy="251885"/>
          </a:xfrm>
          <a:custGeom>
            <a:avLst/>
            <a:gdLst>
              <a:gd name="T0" fmla="*/ 141 w 1277"/>
              <a:gd name="T1" fmla="*/ 1373 h 1513"/>
              <a:gd name="T2" fmla="*/ 1137 w 1277"/>
              <a:gd name="T3" fmla="*/ 781 h 1513"/>
              <a:gd name="T4" fmla="*/ 638 w 1277"/>
              <a:gd name="T5" fmla="*/ 140 h 1513"/>
              <a:gd name="T6" fmla="*/ 554 w 1277"/>
              <a:gd name="T7" fmla="*/ 153 h 1513"/>
              <a:gd name="T8" fmla="*/ 481 w 1277"/>
              <a:gd name="T9" fmla="*/ 187 h 1513"/>
              <a:gd name="T10" fmla="*/ 420 w 1277"/>
              <a:gd name="T11" fmla="*/ 240 h 1513"/>
              <a:gd name="T12" fmla="*/ 376 w 1277"/>
              <a:gd name="T13" fmla="*/ 308 h 1513"/>
              <a:gd name="T14" fmla="*/ 352 w 1277"/>
              <a:gd name="T15" fmla="*/ 387 h 1513"/>
              <a:gd name="T16" fmla="*/ 349 w 1277"/>
              <a:gd name="T17" fmla="*/ 641 h 1513"/>
              <a:gd name="T18" fmla="*/ 928 w 1277"/>
              <a:gd name="T19" fmla="*/ 429 h 1513"/>
              <a:gd name="T20" fmla="*/ 915 w 1277"/>
              <a:gd name="T21" fmla="*/ 346 h 1513"/>
              <a:gd name="T22" fmla="*/ 881 w 1277"/>
              <a:gd name="T23" fmla="*/ 273 h 1513"/>
              <a:gd name="T24" fmla="*/ 828 w 1277"/>
              <a:gd name="T25" fmla="*/ 211 h 1513"/>
              <a:gd name="T26" fmla="*/ 760 w 1277"/>
              <a:gd name="T27" fmla="*/ 168 h 1513"/>
              <a:gd name="T28" fmla="*/ 681 w 1277"/>
              <a:gd name="T29" fmla="*/ 144 h 1513"/>
              <a:gd name="T30" fmla="*/ 638 w 1277"/>
              <a:gd name="T31" fmla="*/ 0 h 1513"/>
              <a:gd name="T32" fmla="*/ 744 w 1277"/>
              <a:gd name="T33" fmla="*/ 12 h 1513"/>
              <a:gd name="T34" fmla="*/ 841 w 1277"/>
              <a:gd name="T35" fmla="*/ 50 h 1513"/>
              <a:gd name="T36" fmla="*/ 924 w 1277"/>
              <a:gd name="T37" fmla="*/ 109 h 1513"/>
              <a:gd name="T38" fmla="*/ 992 w 1277"/>
              <a:gd name="T39" fmla="*/ 184 h 1513"/>
              <a:gd name="T40" fmla="*/ 1040 w 1277"/>
              <a:gd name="T41" fmla="*/ 274 h 1513"/>
              <a:gd name="T42" fmla="*/ 1066 w 1277"/>
              <a:gd name="T43" fmla="*/ 375 h 1513"/>
              <a:gd name="T44" fmla="*/ 1069 w 1277"/>
              <a:gd name="T45" fmla="*/ 641 h 1513"/>
              <a:gd name="T46" fmla="*/ 1226 w 1277"/>
              <a:gd name="T47" fmla="*/ 643 h 1513"/>
              <a:gd name="T48" fmla="*/ 1257 w 1277"/>
              <a:gd name="T49" fmla="*/ 661 h 1513"/>
              <a:gd name="T50" fmla="*/ 1275 w 1277"/>
              <a:gd name="T51" fmla="*/ 692 h 1513"/>
              <a:gd name="T52" fmla="*/ 1277 w 1277"/>
              <a:gd name="T53" fmla="*/ 1443 h 1513"/>
              <a:gd name="T54" fmla="*/ 1267 w 1277"/>
              <a:gd name="T55" fmla="*/ 1478 h 1513"/>
              <a:gd name="T56" fmla="*/ 1243 w 1277"/>
              <a:gd name="T57" fmla="*/ 1503 h 1513"/>
              <a:gd name="T58" fmla="*/ 1207 w 1277"/>
              <a:gd name="T59" fmla="*/ 1513 h 1513"/>
              <a:gd name="T60" fmla="*/ 52 w 1277"/>
              <a:gd name="T61" fmla="*/ 1510 h 1513"/>
              <a:gd name="T62" fmla="*/ 21 w 1277"/>
              <a:gd name="T63" fmla="*/ 1492 h 1513"/>
              <a:gd name="T64" fmla="*/ 3 w 1277"/>
              <a:gd name="T65" fmla="*/ 1461 h 1513"/>
              <a:gd name="T66" fmla="*/ 0 w 1277"/>
              <a:gd name="T67" fmla="*/ 710 h 1513"/>
              <a:gd name="T68" fmla="*/ 9 w 1277"/>
              <a:gd name="T69" fmla="*/ 675 h 1513"/>
              <a:gd name="T70" fmla="*/ 35 w 1277"/>
              <a:gd name="T71" fmla="*/ 650 h 1513"/>
              <a:gd name="T72" fmla="*/ 71 w 1277"/>
              <a:gd name="T73" fmla="*/ 640 h 1513"/>
              <a:gd name="T74" fmla="*/ 209 w 1277"/>
              <a:gd name="T75" fmla="*/ 428 h 1513"/>
              <a:gd name="T76" fmla="*/ 221 w 1277"/>
              <a:gd name="T77" fmla="*/ 324 h 1513"/>
              <a:gd name="T78" fmla="*/ 258 w 1277"/>
              <a:gd name="T79" fmla="*/ 227 h 1513"/>
              <a:gd name="T80" fmla="*/ 317 w 1277"/>
              <a:gd name="T81" fmla="*/ 144 h 1513"/>
              <a:gd name="T82" fmla="*/ 392 w 1277"/>
              <a:gd name="T83" fmla="*/ 77 h 1513"/>
              <a:gd name="T84" fmla="*/ 482 w 1277"/>
              <a:gd name="T85" fmla="*/ 28 h 1513"/>
              <a:gd name="T86" fmla="*/ 584 w 1277"/>
              <a:gd name="T87" fmla="*/ 3 h 15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277" h="1513">
                <a:moveTo>
                  <a:pt x="141" y="781"/>
                </a:moveTo>
                <a:lnTo>
                  <a:pt x="141" y="1373"/>
                </a:lnTo>
                <a:lnTo>
                  <a:pt x="1137" y="1373"/>
                </a:lnTo>
                <a:lnTo>
                  <a:pt x="1137" y="781"/>
                </a:lnTo>
                <a:lnTo>
                  <a:pt x="141" y="781"/>
                </a:lnTo>
                <a:close/>
                <a:moveTo>
                  <a:pt x="638" y="140"/>
                </a:moveTo>
                <a:lnTo>
                  <a:pt x="596" y="144"/>
                </a:lnTo>
                <a:lnTo>
                  <a:pt x="554" y="153"/>
                </a:lnTo>
                <a:lnTo>
                  <a:pt x="516" y="168"/>
                </a:lnTo>
                <a:lnTo>
                  <a:pt x="481" y="187"/>
                </a:lnTo>
                <a:lnTo>
                  <a:pt x="448" y="211"/>
                </a:lnTo>
                <a:lnTo>
                  <a:pt x="420" y="240"/>
                </a:lnTo>
                <a:lnTo>
                  <a:pt x="395" y="272"/>
                </a:lnTo>
                <a:lnTo>
                  <a:pt x="376" y="308"/>
                </a:lnTo>
                <a:lnTo>
                  <a:pt x="361" y="346"/>
                </a:lnTo>
                <a:lnTo>
                  <a:pt x="352" y="387"/>
                </a:lnTo>
                <a:lnTo>
                  <a:pt x="349" y="429"/>
                </a:lnTo>
                <a:lnTo>
                  <a:pt x="349" y="641"/>
                </a:lnTo>
                <a:lnTo>
                  <a:pt x="928" y="641"/>
                </a:lnTo>
                <a:lnTo>
                  <a:pt x="928" y="429"/>
                </a:lnTo>
                <a:lnTo>
                  <a:pt x="925" y="387"/>
                </a:lnTo>
                <a:lnTo>
                  <a:pt x="915" y="346"/>
                </a:lnTo>
                <a:lnTo>
                  <a:pt x="900" y="308"/>
                </a:lnTo>
                <a:lnTo>
                  <a:pt x="881" y="273"/>
                </a:lnTo>
                <a:lnTo>
                  <a:pt x="857" y="240"/>
                </a:lnTo>
                <a:lnTo>
                  <a:pt x="828" y="211"/>
                </a:lnTo>
                <a:lnTo>
                  <a:pt x="795" y="187"/>
                </a:lnTo>
                <a:lnTo>
                  <a:pt x="760" y="168"/>
                </a:lnTo>
                <a:lnTo>
                  <a:pt x="722" y="153"/>
                </a:lnTo>
                <a:lnTo>
                  <a:pt x="681" y="144"/>
                </a:lnTo>
                <a:lnTo>
                  <a:pt x="638" y="140"/>
                </a:lnTo>
                <a:close/>
                <a:moveTo>
                  <a:pt x="638" y="0"/>
                </a:moveTo>
                <a:lnTo>
                  <a:pt x="692" y="3"/>
                </a:lnTo>
                <a:lnTo>
                  <a:pt x="744" y="12"/>
                </a:lnTo>
                <a:lnTo>
                  <a:pt x="794" y="28"/>
                </a:lnTo>
                <a:lnTo>
                  <a:pt x="841" y="50"/>
                </a:lnTo>
                <a:lnTo>
                  <a:pt x="884" y="77"/>
                </a:lnTo>
                <a:lnTo>
                  <a:pt x="924" y="109"/>
                </a:lnTo>
                <a:lnTo>
                  <a:pt x="960" y="144"/>
                </a:lnTo>
                <a:lnTo>
                  <a:pt x="992" y="184"/>
                </a:lnTo>
                <a:lnTo>
                  <a:pt x="1018" y="227"/>
                </a:lnTo>
                <a:lnTo>
                  <a:pt x="1040" y="274"/>
                </a:lnTo>
                <a:lnTo>
                  <a:pt x="1056" y="324"/>
                </a:lnTo>
                <a:lnTo>
                  <a:pt x="1066" y="375"/>
                </a:lnTo>
                <a:lnTo>
                  <a:pt x="1069" y="429"/>
                </a:lnTo>
                <a:lnTo>
                  <a:pt x="1069" y="641"/>
                </a:lnTo>
                <a:lnTo>
                  <a:pt x="1207" y="641"/>
                </a:lnTo>
                <a:lnTo>
                  <a:pt x="1226" y="643"/>
                </a:lnTo>
                <a:lnTo>
                  <a:pt x="1243" y="651"/>
                </a:lnTo>
                <a:lnTo>
                  <a:pt x="1257" y="661"/>
                </a:lnTo>
                <a:lnTo>
                  <a:pt x="1267" y="675"/>
                </a:lnTo>
                <a:lnTo>
                  <a:pt x="1275" y="692"/>
                </a:lnTo>
                <a:lnTo>
                  <a:pt x="1277" y="711"/>
                </a:lnTo>
                <a:lnTo>
                  <a:pt x="1277" y="1443"/>
                </a:lnTo>
                <a:lnTo>
                  <a:pt x="1275" y="1461"/>
                </a:lnTo>
                <a:lnTo>
                  <a:pt x="1267" y="1478"/>
                </a:lnTo>
                <a:lnTo>
                  <a:pt x="1257" y="1492"/>
                </a:lnTo>
                <a:lnTo>
                  <a:pt x="1243" y="1503"/>
                </a:lnTo>
                <a:lnTo>
                  <a:pt x="1226" y="1510"/>
                </a:lnTo>
                <a:lnTo>
                  <a:pt x="1207" y="1513"/>
                </a:lnTo>
                <a:lnTo>
                  <a:pt x="71" y="1513"/>
                </a:lnTo>
                <a:lnTo>
                  <a:pt x="52" y="1510"/>
                </a:lnTo>
                <a:lnTo>
                  <a:pt x="35" y="1503"/>
                </a:lnTo>
                <a:lnTo>
                  <a:pt x="21" y="1492"/>
                </a:lnTo>
                <a:lnTo>
                  <a:pt x="9" y="1478"/>
                </a:lnTo>
                <a:lnTo>
                  <a:pt x="3" y="1461"/>
                </a:lnTo>
                <a:lnTo>
                  <a:pt x="0" y="1443"/>
                </a:lnTo>
                <a:lnTo>
                  <a:pt x="0" y="710"/>
                </a:lnTo>
                <a:lnTo>
                  <a:pt x="3" y="692"/>
                </a:lnTo>
                <a:lnTo>
                  <a:pt x="9" y="675"/>
                </a:lnTo>
                <a:lnTo>
                  <a:pt x="21" y="660"/>
                </a:lnTo>
                <a:lnTo>
                  <a:pt x="35" y="650"/>
                </a:lnTo>
                <a:lnTo>
                  <a:pt x="52" y="642"/>
                </a:lnTo>
                <a:lnTo>
                  <a:pt x="71" y="640"/>
                </a:lnTo>
                <a:lnTo>
                  <a:pt x="209" y="640"/>
                </a:lnTo>
                <a:lnTo>
                  <a:pt x="209" y="428"/>
                </a:lnTo>
                <a:lnTo>
                  <a:pt x="212" y="375"/>
                </a:lnTo>
                <a:lnTo>
                  <a:pt x="221" y="324"/>
                </a:lnTo>
                <a:lnTo>
                  <a:pt x="237" y="274"/>
                </a:lnTo>
                <a:lnTo>
                  <a:pt x="258" y="227"/>
                </a:lnTo>
                <a:lnTo>
                  <a:pt x="285" y="184"/>
                </a:lnTo>
                <a:lnTo>
                  <a:pt x="317" y="144"/>
                </a:lnTo>
                <a:lnTo>
                  <a:pt x="353" y="108"/>
                </a:lnTo>
                <a:lnTo>
                  <a:pt x="392" y="77"/>
                </a:lnTo>
                <a:lnTo>
                  <a:pt x="436" y="50"/>
                </a:lnTo>
                <a:lnTo>
                  <a:pt x="482" y="28"/>
                </a:lnTo>
                <a:lnTo>
                  <a:pt x="532" y="12"/>
                </a:lnTo>
                <a:lnTo>
                  <a:pt x="584" y="3"/>
                </a:lnTo>
                <a:lnTo>
                  <a:pt x="638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1" name="Inhaltsplatzhalter 4"/>
          <p:cNvSpPr txBox="1"/>
          <p:nvPr/>
        </p:nvSpPr>
        <p:spPr>
          <a:xfrm>
            <a:off x="8220933" y="2916842"/>
            <a:ext cx="1330084" cy="24622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gradFill>
                  <a:gsLst>
                    <a:gs pos="0">
                      <a:srgbClr val="4F7EFF"/>
                    </a:gs>
                    <a:gs pos="100000">
                      <a:srgbClr val="1C45C1"/>
                    </a:gs>
                  </a:gsLst>
                  <a:lin ang="2700000" scaled="1"/>
                </a:gradFill>
                <a:latin typeface="+mn-lt"/>
                <a:cs typeface="+mn-ea"/>
                <a:sym typeface="+mn-lt"/>
              </a:rPr>
              <a:t>OPTION 02</a:t>
            </a:r>
            <a:endParaRPr lang="en-US" sz="1200" dirty="0">
              <a:gradFill>
                <a:gsLst>
                  <a:gs pos="0">
                    <a:srgbClr val="4F7EFF"/>
                  </a:gs>
                  <a:gs pos="100000">
                    <a:srgbClr val="1C45C1"/>
                  </a:gs>
                </a:gsLst>
                <a:lin ang="2700000" scaled="1"/>
              </a:gradFill>
              <a:latin typeface="+mn-lt"/>
              <a:cs typeface="+mn-ea"/>
              <a:sym typeface="+mn-lt"/>
            </a:endParaRPr>
          </a:p>
        </p:txBody>
      </p:sp>
      <p:sp>
        <p:nvSpPr>
          <p:cNvPr id="22" name="Inhaltsplatzhalter 4"/>
          <p:cNvSpPr txBox="1"/>
          <p:nvPr/>
        </p:nvSpPr>
        <p:spPr>
          <a:xfrm rot="14400000">
            <a:off x="7319277" y="4329844"/>
            <a:ext cx="1330084" cy="24622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gradFill>
                  <a:gsLst>
                    <a:gs pos="0">
                      <a:srgbClr val="4F7EFF"/>
                    </a:gs>
                    <a:gs pos="100000">
                      <a:srgbClr val="1C45C1"/>
                    </a:gs>
                  </a:gsLst>
                  <a:lin ang="2700000" scaled="1"/>
                </a:gradFill>
                <a:latin typeface="+mn-lt"/>
                <a:cs typeface="+mn-ea"/>
                <a:sym typeface="+mn-lt"/>
              </a:rPr>
              <a:t>OPTION 01</a:t>
            </a:r>
            <a:endParaRPr lang="en-US" sz="1200" dirty="0">
              <a:gradFill>
                <a:gsLst>
                  <a:gs pos="0">
                    <a:srgbClr val="4F7EFF"/>
                  </a:gs>
                  <a:gs pos="100000">
                    <a:srgbClr val="1C45C1"/>
                  </a:gs>
                </a:gsLst>
                <a:lin ang="2700000" scaled="1"/>
              </a:gradFill>
              <a:latin typeface="+mn-lt"/>
              <a:cs typeface="+mn-ea"/>
              <a:sym typeface="+mn-lt"/>
            </a:endParaRPr>
          </a:p>
        </p:txBody>
      </p:sp>
      <p:sp>
        <p:nvSpPr>
          <p:cNvPr id="23" name="Inhaltsplatzhalter 4"/>
          <p:cNvSpPr txBox="1"/>
          <p:nvPr/>
        </p:nvSpPr>
        <p:spPr>
          <a:xfrm rot="18000000">
            <a:off x="9018853" y="4293963"/>
            <a:ext cx="1330084" cy="24622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rgbClr val="2DCC97"/>
                </a:solidFill>
                <a:latin typeface="+mn-lt"/>
                <a:cs typeface="+mn-ea"/>
                <a:sym typeface="+mn-lt"/>
              </a:rPr>
              <a:t>OPTION 03</a:t>
            </a:r>
            <a:endParaRPr lang="en-US" sz="1200" dirty="0">
              <a:solidFill>
                <a:srgbClr val="2DCC97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4" name="Inhaltsplatzhalter 4"/>
          <p:cNvSpPr txBox="1"/>
          <p:nvPr/>
        </p:nvSpPr>
        <p:spPr>
          <a:xfrm>
            <a:off x="1170734" y="2947102"/>
            <a:ext cx="1070190" cy="49244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rPr>
              <a:t>40%</a:t>
            </a:r>
          </a:p>
        </p:txBody>
      </p:sp>
      <p:sp>
        <p:nvSpPr>
          <p:cNvPr id="25" name="Inhaltsplatzhalter 4"/>
          <p:cNvSpPr txBox="1"/>
          <p:nvPr/>
        </p:nvSpPr>
        <p:spPr>
          <a:xfrm>
            <a:off x="1170734" y="3981692"/>
            <a:ext cx="1070190" cy="49244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rPr>
              <a:t>50%</a:t>
            </a:r>
          </a:p>
        </p:txBody>
      </p:sp>
      <p:sp>
        <p:nvSpPr>
          <p:cNvPr id="26" name="Inhaltsplatzhalter 4"/>
          <p:cNvSpPr txBox="1"/>
          <p:nvPr/>
        </p:nvSpPr>
        <p:spPr>
          <a:xfrm>
            <a:off x="1170734" y="5099225"/>
            <a:ext cx="1070190" cy="49244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rPr>
              <a:t>70%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1628D534-9762-4693-BF54-5B530E1EDB19}"/>
              </a:ext>
            </a:extLst>
          </p:cNvPr>
          <p:cNvSpPr txBox="1"/>
          <p:nvPr/>
        </p:nvSpPr>
        <p:spPr>
          <a:xfrm>
            <a:off x="1948070" y="362831"/>
            <a:ext cx="328376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20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部门执行策略方案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A32DE4B6-690C-44D2-AAF3-B412C0E7B350}"/>
              </a:ext>
            </a:extLst>
          </p:cNvPr>
          <p:cNvSpPr txBox="1"/>
          <p:nvPr/>
        </p:nvSpPr>
        <p:spPr>
          <a:xfrm>
            <a:off x="1167583" y="288576"/>
            <a:ext cx="8002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600" dirty="0">
                <a:gradFill flip="none" rotWithShape="1">
                  <a:gsLst>
                    <a:gs pos="100000">
                      <a:srgbClr val="1096FA"/>
                    </a:gs>
                    <a:gs pos="0">
                      <a:srgbClr val="2DCC97"/>
                    </a:gs>
                  </a:gsLst>
                  <a:lin ang="8100000" scaled="1"/>
                  <a:tileRect/>
                </a:gradFill>
                <a:latin typeface="Arial Black" panose="020B0A04020102020204" pitchFamily="34" charset="0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03</a:t>
            </a:r>
            <a:endParaRPr kumimoji="1" lang="zh-CN" altLang="en-US" sz="3600" dirty="0">
              <a:gradFill flip="none" rotWithShape="1">
                <a:gsLst>
                  <a:gs pos="100000">
                    <a:srgbClr val="1096FA"/>
                  </a:gs>
                  <a:gs pos="0">
                    <a:srgbClr val="2DCC97"/>
                  </a:gs>
                </a:gsLst>
                <a:lin ang="8100000" scaled="1"/>
                <a:tileRect/>
              </a:gradFill>
              <a:latin typeface="Arial Black" panose="020B0A04020102020204" pitchFamily="34" charset="0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  <a:sym typeface="+mn-lt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A10849B7-6993-4355-8D6E-BB910EDF2FA0}"/>
              </a:ext>
            </a:extLst>
          </p:cNvPr>
          <p:cNvGrpSpPr/>
          <p:nvPr/>
        </p:nvGrpSpPr>
        <p:grpSpPr>
          <a:xfrm>
            <a:off x="2395717" y="2897534"/>
            <a:ext cx="4708914" cy="673457"/>
            <a:chOff x="792345" y="2855653"/>
            <a:chExt cx="4708914" cy="673457"/>
          </a:xfrm>
        </p:grpSpPr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6866419E-BD33-4716-9033-628615F8E2B7}"/>
                </a:ext>
              </a:extLst>
            </p:cNvPr>
            <p:cNvSpPr/>
            <p:nvPr/>
          </p:nvSpPr>
          <p:spPr>
            <a:xfrm>
              <a:off x="792345" y="3252111"/>
              <a:ext cx="4708914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816CF118-177B-47D5-9584-2CF61E9C2522}"/>
                </a:ext>
              </a:extLst>
            </p:cNvPr>
            <p:cNvSpPr txBox="1"/>
            <p:nvPr/>
          </p:nvSpPr>
          <p:spPr>
            <a:xfrm>
              <a:off x="792345" y="2855653"/>
              <a:ext cx="18036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4143B78E-F106-4A8E-9B3A-1A9172033442}"/>
              </a:ext>
            </a:extLst>
          </p:cNvPr>
          <p:cNvGrpSpPr/>
          <p:nvPr/>
        </p:nvGrpSpPr>
        <p:grpSpPr>
          <a:xfrm>
            <a:off x="2395717" y="3938829"/>
            <a:ext cx="4708914" cy="673457"/>
            <a:chOff x="792345" y="2855653"/>
            <a:chExt cx="4708914" cy="673457"/>
          </a:xfrm>
        </p:grpSpPr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72C86B1E-1671-4D9A-8F42-71CBC9A4479D}"/>
                </a:ext>
              </a:extLst>
            </p:cNvPr>
            <p:cNvSpPr/>
            <p:nvPr/>
          </p:nvSpPr>
          <p:spPr>
            <a:xfrm>
              <a:off x="792345" y="3252111"/>
              <a:ext cx="4708914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9E9FA924-1310-4D65-80B6-CF0553AD320B}"/>
                </a:ext>
              </a:extLst>
            </p:cNvPr>
            <p:cNvSpPr txBox="1"/>
            <p:nvPr/>
          </p:nvSpPr>
          <p:spPr>
            <a:xfrm>
              <a:off x="792345" y="2855653"/>
              <a:ext cx="18036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59DD30C2-F5A2-4114-B4EF-60201C542209}"/>
              </a:ext>
            </a:extLst>
          </p:cNvPr>
          <p:cNvGrpSpPr/>
          <p:nvPr/>
        </p:nvGrpSpPr>
        <p:grpSpPr>
          <a:xfrm>
            <a:off x="2395717" y="5008717"/>
            <a:ext cx="4708914" cy="673457"/>
            <a:chOff x="792345" y="2855653"/>
            <a:chExt cx="4708914" cy="673457"/>
          </a:xfrm>
        </p:grpSpPr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86847CE3-D361-4B32-B8C7-2D98751039F5}"/>
                </a:ext>
              </a:extLst>
            </p:cNvPr>
            <p:cNvSpPr/>
            <p:nvPr/>
          </p:nvSpPr>
          <p:spPr>
            <a:xfrm>
              <a:off x="792345" y="3252111"/>
              <a:ext cx="4708914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9EFA3D43-AA87-467A-BFCD-DB0E5D0790F4}"/>
                </a:ext>
              </a:extLst>
            </p:cNvPr>
            <p:cNvSpPr txBox="1"/>
            <p:nvPr/>
          </p:nvSpPr>
          <p:spPr>
            <a:xfrm>
              <a:off x="792345" y="2855653"/>
              <a:ext cx="18036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41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>
            <a:extLst>
              <a:ext uri="{FF2B5EF4-FFF2-40B4-BE49-F238E27FC236}">
                <a16:creationId xmlns:a16="http://schemas.microsoft.com/office/drawing/2014/main" id="{0B059B91-AF01-428E-AA23-8E28E5A8DED4}"/>
              </a:ext>
            </a:extLst>
          </p:cNvPr>
          <p:cNvSpPr/>
          <p:nvPr/>
        </p:nvSpPr>
        <p:spPr>
          <a:xfrm>
            <a:off x="2381827" y="2157284"/>
            <a:ext cx="4956035" cy="619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grpSp>
        <p:nvGrpSpPr>
          <p:cNvPr id="42" name="组合 12">
            <a:extLst>
              <a:ext uri="{FF2B5EF4-FFF2-40B4-BE49-F238E27FC236}">
                <a16:creationId xmlns:a16="http://schemas.microsoft.com/office/drawing/2014/main" id="{778E11D0-9B39-4DA7-966E-32E93FD3CCA7}"/>
              </a:ext>
            </a:extLst>
          </p:cNvPr>
          <p:cNvGrpSpPr>
            <a:grpSpLocks/>
          </p:cNvGrpSpPr>
          <p:nvPr/>
        </p:nvGrpSpPr>
        <p:grpSpPr bwMode="auto">
          <a:xfrm>
            <a:off x="2381827" y="1493184"/>
            <a:ext cx="4152669" cy="638579"/>
            <a:chOff x="5013324" y="1357086"/>
            <a:chExt cx="4152669" cy="636828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73D3DAC2-C4AD-4878-AEE0-FA472A4408E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13324" y="1357086"/>
              <a:ext cx="4152669" cy="39901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000" b="1" dirty="0">
                  <a:gradFill>
                    <a:gsLst>
                      <a:gs pos="100000">
                        <a:srgbClr val="1EAFCC"/>
                      </a:gs>
                      <a:gs pos="0">
                        <a:srgbClr val="2DCC97"/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86B4C62E-90D3-496D-B1FE-5DE41D75BEC0}"/>
                </a:ext>
              </a:extLst>
            </p:cNvPr>
            <p:cNvSpPr txBox="1"/>
            <p:nvPr/>
          </p:nvSpPr>
          <p:spPr>
            <a:xfrm>
              <a:off x="5013325" y="1656288"/>
              <a:ext cx="3741078" cy="3376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600" dirty="0">
                  <a:gradFill>
                    <a:gsLst>
                      <a:gs pos="0">
                        <a:schemeClr val="bg1">
                          <a:lumMod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</a:gradFill>
                </a:rPr>
                <a:t>Click here to add title text</a:t>
              </a: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6BA33F01-9643-40B6-AF7C-00942D554EB0}"/>
              </a:ext>
            </a:extLst>
          </p:cNvPr>
          <p:cNvSpPr/>
          <p:nvPr/>
        </p:nvSpPr>
        <p:spPr>
          <a:xfrm>
            <a:off x="7982985" y="3877730"/>
            <a:ext cx="2895600" cy="1853715"/>
          </a:xfrm>
          <a:prstGeom prst="roundRect">
            <a:avLst>
              <a:gd name="adj" fmla="val 9146"/>
            </a:avLst>
          </a:prstGeom>
          <a:gradFill>
            <a:gsLst>
              <a:gs pos="100000">
                <a:srgbClr val="1096FA"/>
              </a:gs>
              <a:gs pos="0">
                <a:srgbClr val="2DCC97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>
            <a:extLst>
              <a:ext uri="{FF2B5EF4-FFF2-40B4-BE49-F238E27FC236}">
                <a16:creationId xmlns:a16="http://schemas.microsoft.com/office/drawing/2014/main" id="{623BE87B-326B-4F62-8753-8C2BBD39A711}"/>
              </a:ext>
            </a:extLst>
          </p:cNvPr>
          <p:cNvSpPr/>
          <p:nvPr/>
        </p:nvSpPr>
        <p:spPr>
          <a:xfrm>
            <a:off x="8261475" y="4814684"/>
            <a:ext cx="23386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EEF2DF30-3EC1-4ABF-8FB2-87EB9EA03604}"/>
              </a:ext>
            </a:extLst>
          </p:cNvPr>
          <p:cNvSpPr/>
          <p:nvPr/>
        </p:nvSpPr>
        <p:spPr>
          <a:xfrm>
            <a:off x="4648200" y="3877730"/>
            <a:ext cx="2895600" cy="1853715"/>
          </a:xfrm>
          <a:prstGeom prst="roundRect">
            <a:avLst>
              <a:gd name="adj" fmla="val 9146"/>
            </a:avLst>
          </a:prstGeom>
          <a:gradFill flip="none" rotWithShape="1">
            <a:gsLst>
              <a:gs pos="100000">
                <a:srgbClr val="1096FA"/>
              </a:gs>
              <a:gs pos="0">
                <a:srgbClr val="4071EC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>
            <a:extLst>
              <a:ext uri="{FF2B5EF4-FFF2-40B4-BE49-F238E27FC236}">
                <a16:creationId xmlns:a16="http://schemas.microsoft.com/office/drawing/2014/main" id="{76D669FD-0A5A-4BBC-B2A3-21E17C115051}"/>
              </a:ext>
            </a:extLst>
          </p:cNvPr>
          <p:cNvSpPr/>
          <p:nvPr/>
        </p:nvSpPr>
        <p:spPr>
          <a:xfrm>
            <a:off x="4926690" y="4814684"/>
            <a:ext cx="23386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CA3AA3B0-E08C-412B-B27E-7E2636725D22}"/>
              </a:ext>
            </a:extLst>
          </p:cNvPr>
          <p:cNvSpPr/>
          <p:nvPr/>
        </p:nvSpPr>
        <p:spPr>
          <a:xfrm>
            <a:off x="1313415" y="3877730"/>
            <a:ext cx="2895600" cy="1853715"/>
          </a:xfrm>
          <a:prstGeom prst="roundRect">
            <a:avLst>
              <a:gd name="adj" fmla="val 9146"/>
            </a:avLst>
          </a:prstGeom>
          <a:gradFill>
            <a:gsLst>
              <a:gs pos="100000">
                <a:srgbClr val="1096FA"/>
              </a:gs>
              <a:gs pos="0">
                <a:srgbClr val="2DCC97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54A5A2A5-9672-45D2-BDC0-1792725A7C58}"/>
              </a:ext>
            </a:extLst>
          </p:cNvPr>
          <p:cNvSpPr/>
          <p:nvPr/>
        </p:nvSpPr>
        <p:spPr>
          <a:xfrm>
            <a:off x="1313415" y="1561765"/>
            <a:ext cx="2895600" cy="2654007"/>
          </a:xfrm>
          <a:prstGeom prst="roundRect">
            <a:avLst>
              <a:gd name="adj" fmla="val 0"/>
            </a:avLst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7A956EBB-FBE1-40CE-923F-CB2CC61BE795}"/>
              </a:ext>
            </a:extLst>
          </p:cNvPr>
          <p:cNvGrpSpPr/>
          <p:nvPr/>
        </p:nvGrpSpPr>
        <p:grpSpPr>
          <a:xfrm>
            <a:off x="1913867" y="3411260"/>
            <a:ext cx="1694695" cy="1380598"/>
            <a:chOff x="3093245" y="4559154"/>
            <a:chExt cx="1694695" cy="1380598"/>
          </a:xfrm>
        </p:grpSpPr>
        <p:sp>
          <p:nvSpPr>
            <p:cNvPr id="4" name="圆角矩形 3"/>
            <p:cNvSpPr/>
            <p:nvPr/>
          </p:nvSpPr>
          <p:spPr>
            <a:xfrm>
              <a:off x="3601451" y="4559154"/>
              <a:ext cx="678287" cy="678287"/>
            </a:xfrm>
            <a:prstGeom prst="roundRect">
              <a:avLst>
                <a:gd name="adj" fmla="val 39116"/>
              </a:avLst>
            </a:prstGeom>
            <a:gradFill>
              <a:gsLst>
                <a:gs pos="0">
                  <a:srgbClr val="4F7EFF"/>
                </a:gs>
                <a:gs pos="100000">
                  <a:srgbClr val="1C45C1"/>
                </a:gs>
              </a:gsLst>
              <a:lin ang="2700000" scaled="1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" name="Oval 23"/>
            <p:cNvSpPr/>
            <p:nvPr/>
          </p:nvSpPr>
          <p:spPr>
            <a:xfrm>
              <a:off x="3749476" y="4740704"/>
              <a:ext cx="382235" cy="315186"/>
            </a:xfrm>
            <a:custGeom>
              <a:avLst/>
              <a:gdLst>
                <a:gd name="connsiteX0" fmla="*/ 307902 w 606227"/>
                <a:gd name="connsiteY0" fmla="*/ 194055 h 499886"/>
                <a:gd name="connsiteX1" fmla="*/ 419305 w 606227"/>
                <a:gd name="connsiteY1" fmla="*/ 242224 h 499886"/>
                <a:gd name="connsiteX2" fmla="*/ 460955 w 606227"/>
                <a:gd name="connsiteY2" fmla="*/ 343954 h 499886"/>
                <a:gd name="connsiteX3" fmla="*/ 517800 w 606227"/>
                <a:gd name="connsiteY3" fmla="*/ 323297 h 499886"/>
                <a:gd name="connsiteX4" fmla="*/ 606227 w 606227"/>
                <a:gd name="connsiteY4" fmla="*/ 411592 h 499886"/>
                <a:gd name="connsiteX5" fmla="*/ 517800 w 606227"/>
                <a:gd name="connsiteY5" fmla="*/ 499886 h 499886"/>
                <a:gd name="connsiteX6" fmla="*/ 314493 w 606227"/>
                <a:gd name="connsiteY6" fmla="*/ 499886 h 499886"/>
                <a:gd name="connsiteX7" fmla="*/ 307902 w 606227"/>
                <a:gd name="connsiteY7" fmla="*/ 499886 h 499886"/>
                <a:gd name="connsiteX8" fmla="*/ 162629 w 606227"/>
                <a:gd name="connsiteY8" fmla="*/ 499886 h 499886"/>
                <a:gd name="connsiteX9" fmla="*/ 108530 w 606227"/>
                <a:gd name="connsiteY9" fmla="*/ 445867 h 499886"/>
                <a:gd name="connsiteX10" fmla="*/ 161439 w 606227"/>
                <a:gd name="connsiteY10" fmla="*/ 391849 h 499886"/>
                <a:gd name="connsiteX11" fmla="*/ 154757 w 606227"/>
                <a:gd name="connsiteY11" fmla="*/ 346970 h 499886"/>
                <a:gd name="connsiteX12" fmla="*/ 175994 w 606227"/>
                <a:gd name="connsiteY12" fmla="*/ 269279 h 499886"/>
                <a:gd name="connsiteX13" fmla="*/ 307902 w 606227"/>
                <a:gd name="connsiteY13" fmla="*/ 194055 h 499886"/>
                <a:gd name="connsiteX14" fmla="*/ 175457 w 606227"/>
                <a:gd name="connsiteY14" fmla="*/ 0 h 499886"/>
                <a:gd name="connsiteX15" fmla="*/ 310277 w 606227"/>
                <a:gd name="connsiteY15" fmla="*/ 131897 h 499886"/>
                <a:gd name="connsiteX16" fmla="*/ 360342 w 606227"/>
                <a:gd name="connsiteY16" fmla="*/ 113707 h 499886"/>
                <a:gd name="connsiteX17" fmla="*/ 438140 w 606227"/>
                <a:gd name="connsiteY17" fmla="*/ 191493 h 499886"/>
                <a:gd name="connsiteX18" fmla="*/ 428530 w 606227"/>
                <a:gd name="connsiteY18" fmla="*/ 228969 h 499886"/>
                <a:gd name="connsiteX19" fmla="*/ 426241 w 606227"/>
                <a:gd name="connsiteY19" fmla="*/ 226592 h 499886"/>
                <a:gd name="connsiteX20" fmla="*/ 307805 w 606227"/>
                <a:gd name="connsiteY20" fmla="*/ 178239 h 499886"/>
                <a:gd name="connsiteX21" fmla="*/ 157884 w 606227"/>
                <a:gd name="connsiteY21" fmla="*/ 269278 h 499886"/>
                <a:gd name="connsiteX22" fmla="*/ 47686 w 606227"/>
                <a:gd name="connsiteY22" fmla="*/ 269278 h 499886"/>
                <a:gd name="connsiteX23" fmla="*/ 0 w 606227"/>
                <a:gd name="connsiteY23" fmla="*/ 221656 h 499886"/>
                <a:gd name="connsiteX24" fmla="*/ 46587 w 606227"/>
                <a:gd name="connsiteY24" fmla="*/ 174126 h 499886"/>
                <a:gd name="connsiteX25" fmla="*/ 40638 w 606227"/>
                <a:gd name="connsiteY25" fmla="*/ 134639 h 499886"/>
                <a:gd name="connsiteX26" fmla="*/ 175457 w 606227"/>
                <a:gd name="connsiteY26" fmla="*/ 0 h 499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606227" h="499886">
                  <a:moveTo>
                    <a:pt x="307902" y="194055"/>
                  </a:moveTo>
                  <a:cubicBezTo>
                    <a:pt x="351840" y="194055"/>
                    <a:pt x="391385" y="212610"/>
                    <a:pt x="419305" y="242224"/>
                  </a:cubicBezTo>
                  <a:cubicBezTo>
                    <a:pt x="444478" y="268913"/>
                    <a:pt x="460131" y="304560"/>
                    <a:pt x="460955" y="343954"/>
                  </a:cubicBezTo>
                  <a:cubicBezTo>
                    <a:pt x="476333" y="331067"/>
                    <a:pt x="496106" y="323297"/>
                    <a:pt x="517800" y="323297"/>
                  </a:cubicBezTo>
                  <a:cubicBezTo>
                    <a:pt x="566591" y="323297"/>
                    <a:pt x="606227" y="362783"/>
                    <a:pt x="606227" y="411592"/>
                  </a:cubicBezTo>
                  <a:cubicBezTo>
                    <a:pt x="606227" y="460400"/>
                    <a:pt x="566591" y="499886"/>
                    <a:pt x="517800" y="499886"/>
                  </a:cubicBezTo>
                  <a:lnTo>
                    <a:pt x="314493" y="499886"/>
                  </a:lnTo>
                  <a:lnTo>
                    <a:pt x="307902" y="499886"/>
                  </a:lnTo>
                  <a:lnTo>
                    <a:pt x="162629" y="499886"/>
                  </a:lnTo>
                  <a:cubicBezTo>
                    <a:pt x="132788" y="499886"/>
                    <a:pt x="108530" y="475664"/>
                    <a:pt x="108530" y="445867"/>
                  </a:cubicBezTo>
                  <a:cubicBezTo>
                    <a:pt x="108530" y="416436"/>
                    <a:pt x="132147" y="392489"/>
                    <a:pt x="161439" y="391849"/>
                  </a:cubicBezTo>
                  <a:cubicBezTo>
                    <a:pt x="157046" y="377682"/>
                    <a:pt x="154757" y="362600"/>
                    <a:pt x="154757" y="346970"/>
                  </a:cubicBezTo>
                  <a:cubicBezTo>
                    <a:pt x="154757" y="318636"/>
                    <a:pt x="162538" y="292038"/>
                    <a:pt x="175994" y="269279"/>
                  </a:cubicBezTo>
                  <a:cubicBezTo>
                    <a:pt x="202632" y="224309"/>
                    <a:pt x="251697" y="194055"/>
                    <a:pt x="307902" y="194055"/>
                  </a:cubicBezTo>
                  <a:close/>
                  <a:moveTo>
                    <a:pt x="175457" y="0"/>
                  </a:moveTo>
                  <a:cubicBezTo>
                    <a:pt x="249045" y="0"/>
                    <a:pt x="308812" y="58773"/>
                    <a:pt x="310277" y="131897"/>
                  </a:cubicBezTo>
                  <a:cubicBezTo>
                    <a:pt x="323823" y="120563"/>
                    <a:pt x="341213" y="113707"/>
                    <a:pt x="360342" y="113707"/>
                  </a:cubicBezTo>
                  <a:cubicBezTo>
                    <a:pt x="403268" y="113707"/>
                    <a:pt x="438140" y="148532"/>
                    <a:pt x="438140" y="191493"/>
                  </a:cubicBezTo>
                  <a:cubicBezTo>
                    <a:pt x="438140" y="205112"/>
                    <a:pt x="434662" y="217817"/>
                    <a:pt x="428530" y="228969"/>
                  </a:cubicBezTo>
                  <a:cubicBezTo>
                    <a:pt x="427797" y="228146"/>
                    <a:pt x="426974" y="227323"/>
                    <a:pt x="426241" y="226592"/>
                  </a:cubicBezTo>
                  <a:cubicBezTo>
                    <a:pt x="394390" y="195423"/>
                    <a:pt x="352379" y="178239"/>
                    <a:pt x="307805" y="178239"/>
                  </a:cubicBezTo>
                  <a:cubicBezTo>
                    <a:pt x="242730" y="178239"/>
                    <a:pt x="186166" y="215258"/>
                    <a:pt x="157884" y="269278"/>
                  </a:cubicBezTo>
                  <a:lnTo>
                    <a:pt x="47686" y="269278"/>
                  </a:lnTo>
                  <a:cubicBezTo>
                    <a:pt x="21326" y="269278"/>
                    <a:pt x="0" y="247981"/>
                    <a:pt x="0" y="221656"/>
                  </a:cubicBezTo>
                  <a:cubicBezTo>
                    <a:pt x="0" y="195789"/>
                    <a:pt x="20777" y="174674"/>
                    <a:pt x="46587" y="174126"/>
                  </a:cubicBezTo>
                  <a:cubicBezTo>
                    <a:pt x="42743" y="161603"/>
                    <a:pt x="40638" y="148350"/>
                    <a:pt x="40638" y="134639"/>
                  </a:cubicBezTo>
                  <a:cubicBezTo>
                    <a:pt x="40638" y="60236"/>
                    <a:pt x="101046" y="0"/>
                    <a:pt x="17545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093245" y="5539642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A5DB3A1C-2205-4FEE-B342-409BE5CFFB28}"/>
              </a:ext>
            </a:extLst>
          </p:cNvPr>
          <p:cNvSpPr txBox="1"/>
          <p:nvPr/>
        </p:nvSpPr>
        <p:spPr>
          <a:xfrm>
            <a:off x="1948070" y="362831"/>
            <a:ext cx="328376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20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部门执行策略方案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57EB998C-C5CC-4412-B007-7C55586D6070}"/>
              </a:ext>
            </a:extLst>
          </p:cNvPr>
          <p:cNvSpPr txBox="1"/>
          <p:nvPr/>
        </p:nvSpPr>
        <p:spPr>
          <a:xfrm>
            <a:off x="1167583" y="288576"/>
            <a:ext cx="8002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600" dirty="0">
                <a:gradFill flip="none" rotWithShape="1">
                  <a:gsLst>
                    <a:gs pos="100000">
                      <a:srgbClr val="1096FA"/>
                    </a:gs>
                    <a:gs pos="0">
                      <a:srgbClr val="2DCC97"/>
                    </a:gs>
                  </a:gsLst>
                  <a:lin ang="8100000" scaled="1"/>
                  <a:tileRect/>
                </a:gradFill>
                <a:latin typeface="Arial Black" panose="020B0A04020102020204" pitchFamily="34" charset="0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03</a:t>
            </a:r>
            <a:endParaRPr kumimoji="1" lang="zh-CN" altLang="en-US" sz="3600" dirty="0">
              <a:gradFill flip="none" rotWithShape="1">
                <a:gsLst>
                  <a:gs pos="100000">
                    <a:srgbClr val="1096FA"/>
                  </a:gs>
                  <a:gs pos="0">
                    <a:srgbClr val="2DCC97"/>
                  </a:gs>
                </a:gsLst>
                <a:lin ang="8100000" scaled="1"/>
                <a:tileRect/>
              </a:gradFill>
              <a:latin typeface="Arial Black" panose="020B0A04020102020204" pitchFamily="34" charset="0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  <a:sym typeface="+mn-lt"/>
            </a:endParaRPr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id="{5DCDCD21-C57C-4164-85EC-B7028DB0ED79}"/>
              </a:ext>
            </a:extLst>
          </p:cNvPr>
          <p:cNvSpPr/>
          <p:nvPr/>
        </p:nvSpPr>
        <p:spPr>
          <a:xfrm>
            <a:off x="4648200" y="1561765"/>
            <a:ext cx="2895600" cy="2654007"/>
          </a:xfrm>
          <a:prstGeom prst="roundRect">
            <a:avLst>
              <a:gd name="adj" fmla="val 8613"/>
            </a:avLst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: 圆角 42">
            <a:extLst>
              <a:ext uri="{FF2B5EF4-FFF2-40B4-BE49-F238E27FC236}">
                <a16:creationId xmlns:a16="http://schemas.microsoft.com/office/drawing/2014/main" id="{79C363FB-9D58-4C5A-86D8-66752843B029}"/>
              </a:ext>
            </a:extLst>
          </p:cNvPr>
          <p:cNvSpPr/>
          <p:nvPr/>
        </p:nvSpPr>
        <p:spPr>
          <a:xfrm>
            <a:off x="7982985" y="1561765"/>
            <a:ext cx="2895600" cy="2654007"/>
          </a:xfrm>
          <a:prstGeom prst="roundRect">
            <a:avLst>
              <a:gd name="adj" fmla="val 8613"/>
            </a:avLst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F3CDF9BC-BE9C-4FDB-9627-A6EC8D2784D8}"/>
              </a:ext>
            </a:extLst>
          </p:cNvPr>
          <p:cNvGrpSpPr/>
          <p:nvPr/>
        </p:nvGrpSpPr>
        <p:grpSpPr>
          <a:xfrm>
            <a:off x="5246331" y="3411894"/>
            <a:ext cx="1694695" cy="1368132"/>
            <a:chOff x="4017927" y="4559154"/>
            <a:chExt cx="1694695" cy="1368132"/>
          </a:xfrm>
        </p:grpSpPr>
        <p:sp>
          <p:nvSpPr>
            <p:cNvPr id="49" name="圆角矩形 2">
              <a:extLst>
                <a:ext uri="{FF2B5EF4-FFF2-40B4-BE49-F238E27FC236}">
                  <a16:creationId xmlns:a16="http://schemas.microsoft.com/office/drawing/2014/main" id="{2B2890F1-3DD6-4098-B4C2-373631A7ECC4}"/>
                </a:ext>
              </a:extLst>
            </p:cNvPr>
            <p:cNvSpPr/>
            <p:nvPr/>
          </p:nvSpPr>
          <p:spPr>
            <a:xfrm>
              <a:off x="4526133" y="4559154"/>
              <a:ext cx="678287" cy="678287"/>
            </a:xfrm>
            <a:prstGeom prst="roundRect">
              <a:avLst>
                <a:gd name="adj" fmla="val 39116"/>
              </a:avLst>
            </a:prstGeom>
            <a:gradFill>
              <a:gsLst>
                <a:gs pos="100000">
                  <a:srgbClr val="2271B3"/>
                </a:gs>
                <a:gs pos="0">
                  <a:srgbClr val="2DCC97"/>
                </a:gs>
              </a:gsLst>
              <a:lin ang="2700000" scaled="1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50" name="Oval 9">
              <a:extLst>
                <a:ext uri="{FF2B5EF4-FFF2-40B4-BE49-F238E27FC236}">
                  <a16:creationId xmlns:a16="http://schemas.microsoft.com/office/drawing/2014/main" id="{0881C822-FACF-4191-91A0-160D7308D8D5}"/>
                </a:ext>
              </a:extLst>
            </p:cNvPr>
            <p:cNvSpPr/>
            <p:nvPr/>
          </p:nvSpPr>
          <p:spPr>
            <a:xfrm>
              <a:off x="4674158" y="4707468"/>
              <a:ext cx="382235" cy="381658"/>
            </a:xfrm>
            <a:custGeom>
              <a:avLst/>
              <a:gdLst>
                <a:gd name="T0" fmla="*/ 3060 w 6120"/>
                <a:gd name="T1" fmla="*/ 0 h 6120"/>
                <a:gd name="T2" fmla="*/ 0 w 6120"/>
                <a:gd name="T3" fmla="*/ 3060 h 6120"/>
                <a:gd name="T4" fmla="*/ 3060 w 6120"/>
                <a:gd name="T5" fmla="*/ 6120 h 6120"/>
                <a:gd name="T6" fmla="*/ 6120 w 6120"/>
                <a:gd name="T7" fmla="*/ 3060 h 6120"/>
                <a:gd name="T8" fmla="*/ 3060 w 6120"/>
                <a:gd name="T9" fmla="*/ 0 h 6120"/>
                <a:gd name="T10" fmla="*/ 4635 w 6120"/>
                <a:gd name="T11" fmla="*/ 4862 h 6120"/>
                <a:gd name="T12" fmla="*/ 3060 w 6120"/>
                <a:gd name="T13" fmla="*/ 5453 h 6120"/>
                <a:gd name="T14" fmla="*/ 1486 w 6120"/>
                <a:gd name="T15" fmla="*/ 4862 h 6120"/>
                <a:gd name="T16" fmla="*/ 1416 w 6120"/>
                <a:gd name="T17" fmla="*/ 4655 h 6120"/>
                <a:gd name="T18" fmla="*/ 2632 w 6120"/>
                <a:gd name="T19" fmla="*/ 3147 h 6120"/>
                <a:gd name="T20" fmla="*/ 2107 w 6120"/>
                <a:gd name="T21" fmla="*/ 2147 h 6120"/>
                <a:gd name="T22" fmla="*/ 3060 w 6120"/>
                <a:gd name="T23" fmla="*/ 1027 h 6120"/>
                <a:gd name="T24" fmla="*/ 4013 w 6120"/>
                <a:gd name="T25" fmla="*/ 2147 h 6120"/>
                <a:gd name="T26" fmla="*/ 3488 w 6120"/>
                <a:gd name="T27" fmla="*/ 3147 h 6120"/>
                <a:gd name="T28" fmla="*/ 4705 w 6120"/>
                <a:gd name="T29" fmla="*/ 4654 h 6120"/>
                <a:gd name="T30" fmla="*/ 4635 w 6120"/>
                <a:gd name="T31" fmla="*/ 4862 h 6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120" h="6120">
                  <a:moveTo>
                    <a:pt x="3060" y="0"/>
                  </a:moveTo>
                  <a:cubicBezTo>
                    <a:pt x="1367" y="0"/>
                    <a:pt x="0" y="1371"/>
                    <a:pt x="0" y="3060"/>
                  </a:cubicBezTo>
                  <a:cubicBezTo>
                    <a:pt x="0" y="4751"/>
                    <a:pt x="1370" y="6120"/>
                    <a:pt x="3060" y="6120"/>
                  </a:cubicBezTo>
                  <a:cubicBezTo>
                    <a:pt x="4758" y="6120"/>
                    <a:pt x="6120" y="4744"/>
                    <a:pt x="6120" y="3060"/>
                  </a:cubicBezTo>
                  <a:cubicBezTo>
                    <a:pt x="6120" y="1367"/>
                    <a:pt x="4748" y="0"/>
                    <a:pt x="3060" y="0"/>
                  </a:cubicBezTo>
                  <a:close/>
                  <a:moveTo>
                    <a:pt x="4635" y="4862"/>
                  </a:moveTo>
                  <a:cubicBezTo>
                    <a:pt x="4198" y="5245"/>
                    <a:pt x="3645" y="5453"/>
                    <a:pt x="3060" y="5453"/>
                  </a:cubicBezTo>
                  <a:cubicBezTo>
                    <a:pt x="2475" y="5453"/>
                    <a:pt x="1922" y="5245"/>
                    <a:pt x="1486" y="4862"/>
                  </a:cubicBezTo>
                  <a:cubicBezTo>
                    <a:pt x="1427" y="4811"/>
                    <a:pt x="1400" y="4731"/>
                    <a:pt x="1416" y="4655"/>
                  </a:cubicBezTo>
                  <a:cubicBezTo>
                    <a:pt x="1566" y="3919"/>
                    <a:pt x="2035" y="3338"/>
                    <a:pt x="2632" y="3147"/>
                  </a:cubicBezTo>
                  <a:cubicBezTo>
                    <a:pt x="2320" y="2963"/>
                    <a:pt x="2107" y="2584"/>
                    <a:pt x="2107" y="2147"/>
                  </a:cubicBezTo>
                  <a:cubicBezTo>
                    <a:pt x="2107" y="1528"/>
                    <a:pt x="2533" y="1027"/>
                    <a:pt x="3060" y="1027"/>
                  </a:cubicBezTo>
                  <a:cubicBezTo>
                    <a:pt x="3587" y="1027"/>
                    <a:pt x="4013" y="1528"/>
                    <a:pt x="4013" y="2147"/>
                  </a:cubicBezTo>
                  <a:cubicBezTo>
                    <a:pt x="4013" y="2584"/>
                    <a:pt x="3800" y="2963"/>
                    <a:pt x="3488" y="3147"/>
                  </a:cubicBezTo>
                  <a:cubicBezTo>
                    <a:pt x="4085" y="3338"/>
                    <a:pt x="4554" y="3918"/>
                    <a:pt x="4705" y="4654"/>
                  </a:cubicBezTo>
                  <a:cubicBezTo>
                    <a:pt x="4720" y="4731"/>
                    <a:pt x="4694" y="4811"/>
                    <a:pt x="4635" y="486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C7B661E8-8E97-4A32-A8E9-922F23518E8B}"/>
                </a:ext>
              </a:extLst>
            </p:cNvPr>
            <p:cNvSpPr txBox="1"/>
            <p:nvPr/>
          </p:nvSpPr>
          <p:spPr>
            <a:xfrm>
              <a:off x="4017927" y="5527176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BF93D4AA-8A80-4016-80BF-AEEF23C4AC32}"/>
              </a:ext>
            </a:extLst>
          </p:cNvPr>
          <p:cNvGrpSpPr/>
          <p:nvPr/>
        </p:nvGrpSpPr>
        <p:grpSpPr>
          <a:xfrm>
            <a:off x="8583438" y="3414231"/>
            <a:ext cx="1694695" cy="1365796"/>
            <a:chOff x="8501450" y="4473858"/>
            <a:chExt cx="1694695" cy="1365796"/>
          </a:xfrm>
        </p:grpSpPr>
        <p:sp>
          <p:nvSpPr>
            <p:cNvPr id="5" name="圆角矩形 4"/>
            <p:cNvSpPr/>
            <p:nvPr/>
          </p:nvSpPr>
          <p:spPr>
            <a:xfrm>
              <a:off x="8996882" y="4473858"/>
              <a:ext cx="678287" cy="678287"/>
            </a:xfrm>
            <a:prstGeom prst="roundRect">
              <a:avLst>
                <a:gd name="adj" fmla="val 39116"/>
              </a:avLst>
            </a:prstGeom>
            <a:gradFill>
              <a:gsLst>
                <a:gs pos="0">
                  <a:srgbClr val="4F7EFF"/>
                </a:gs>
                <a:gs pos="100000">
                  <a:srgbClr val="1C45C1"/>
                </a:gs>
              </a:gsLst>
              <a:lin ang="2700000" scaled="1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8" name="Oval 30"/>
            <p:cNvSpPr/>
            <p:nvPr/>
          </p:nvSpPr>
          <p:spPr>
            <a:xfrm>
              <a:off x="9191213" y="4622172"/>
              <a:ext cx="302538" cy="315186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582376" h="606722">
                  <a:moveTo>
                    <a:pt x="0" y="404481"/>
                  </a:moveTo>
                  <a:lnTo>
                    <a:pt x="76012" y="404481"/>
                  </a:lnTo>
                  <a:lnTo>
                    <a:pt x="76012" y="505601"/>
                  </a:lnTo>
                  <a:cubicBezTo>
                    <a:pt x="76012" y="519552"/>
                    <a:pt x="87316" y="530837"/>
                    <a:pt x="101291" y="530837"/>
                  </a:cubicBezTo>
                  <a:cubicBezTo>
                    <a:pt x="115265" y="530837"/>
                    <a:pt x="126658" y="519552"/>
                    <a:pt x="126658" y="505601"/>
                  </a:cubicBezTo>
                  <a:lnTo>
                    <a:pt x="126658" y="404481"/>
                  </a:lnTo>
                  <a:lnTo>
                    <a:pt x="151936" y="404481"/>
                  </a:lnTo>
                  <a:lnTo>
                    <a:pt x="151936" y="505601"/>
                  </a:lnTo>
                  <a:cubicBezTo>
                    <a:pt x="151936" y="519552"/>
                    <a:pt x="163240" y="530837"/>
                    <a:pt x="177214" y="530837"/>
                  </a:cubicBezTo>
                  <a:cubicBezTo>
                    <a:pt x="191277" y="530837"/>
                    <a:pt x="202581" y="519552"/>
                    <a:pt x="202581" y="505601"/>
                  </a:cubicBezTo>
                  <a:lnTo>
                    <a:pt x="202581" y="404481"/>
                  </a:lnTo>
                  <a:lnTo>
                    <a:pt x="227859" y="404481"/>
                  </a:lnTo>
                  <a:lnTo>
                    <a:pt x="227859" y="505601"/>
                  </a:lnTo>
                  <a:cubicBezTo>
                    <a:pt x="227859" y="519552"/>
                    <a:pt x="239163" y="530837"/>
                    <a:pt x="253226" y="530837"/>
                  </a:cubicBezTo>
                  <a:cubicBezTo>
                    <a:pt x="267200" y="530837"/>
                    <a:pt x="278504" y="519552"/>
                    <a:pt x="278504" y="505601"/>
                  </a:cubicBezTo>
                  <a:lnTo>
                    <a:pt x="278504" y="404481"/>
                  </a:lnTo>
                  <a:lnTo>
                    <a:pt x="303872" y="404481"/>
                  </a:lnTo>
                  <a:lnTo>
                    <a:pt x="303872" y="505601"/>
                  </a:lnTo>
                  <a:cubicBezTo>
                    <a:pt x="303872" y="519552"/>
                    <a:pt x="315176" y="530837"/>
                    <a:pt x="329150" y="530837"/>
                  </a:cubicBezTo>
                  <a:cubicBezTo>
                    <a:pt x="343124" y="530837"/>
                    <a:pt x="354428" y="519552"/>
                    <a:pt x="354428" y="505601"/>
                  </a:cubicBezTo>
                  <a:lnTo>
                    <a:pt x="354428" y="404481"/>
                  </a:lnTo>
                  <a:lnTo>
                    <a:pt x="379795" y="404481"/>
                  </a:lnTo>
                  <a:lnTo>
                    <a:pt x="379795" y="505601"/>
                  </a:lnTo>
                  <a:cubicBezTo>
                    <a:pt x="379795" y="519552"/>
                    <a:pt x="391099" y="530837"/>
                    <a:pt x="405073" y="530837"/>
                  </a:cubicBezTo>
                  <a:cubicBezTo>
                    <a:pt x="419136" y="530837"/>
                    <a:pt x="430440" y="519552"/>
                    <a:pt x="430440" y="505601"/>
                  </a:cubicBezTo>
                  <a:lnTo>
                    <a:pt x="430440" y="404481"/>
                  </a:lnTo>
                  <a:lnTo>
                    <a:pt x="455718" y="404481"/>
                  </a:lnTo>
                  <a:lnTo>
                    <a:pt x="455718" y="505601"/>
                  </a:lnTo>
                  <a:cubicBezTo>
                    <a:pt x="455718" y="519552"/>
                    <a:pt x="467022" y="530837"/>
                    <a:pt x="481085" y="530837"/>
                  </a:cubicBezTo>
                  <a:cubicBezTo>
                    <a:pt x="495060" y="530837"/>
                    <a:pt x="506364" y="519552"/>
                    <a:pt x="506364" y="505601"/>
                  </a:cubicBezTo>
                  <a:lnTo>
                    <a:pt x="506364" y="404481"/>
                  </a:lnTo>
                  <a:lnTo>
                    <a:pt x="582376" y="404481"/>
                  </a:lnTo>
                  <a:lnTo>
                    <a:pt x="582376" y="581397"/>
                  </a:lnTo>
                  <a:cubicBezTo>
                    <a:pt x="582376" y="595348"/>
                    <a:pt x="570983" y="606722"/>
                    <a:pt x="557009" y="606722"/>
                  </a:cubicBezTo>
                  <a:lnTo>
                    <a:pt x="25367" y="606722"/>
                  </a:lnTo>
                  <a:cubicBezTo>
                    <a:pt x="11304" y="606722"/>
                    <a:pt x="0" y="595348"/>
                    <a:pt x="0" y="581397"/>
                  </a:cubicBezTo>
                  <a:close/>
                  <a:moveTo>
                    <a:pt x="405086" y="0"/>
                  </a:moveTo>
                  <a:cubicBezTo>
                    <a:pt x="419149" y="0"/>
                    <a:pt x="430454" y="11287"/>
                    <a:pt x="430454" y="25239"/>
                  </a:cubicBezTo>
                  <a:cubicBezTo>
                    <a:pt x="430454" y="81051"/>
                    <a:pt x="384969" y="126375"/>
                    <a:pt x="329160" y="126375"/>
                  </a:cubicBezTo>
                  <a:cubicBezTo>
                    <a:pt x="310468" y="126375"/>
                    <a:pt x="294357" y="136595"/>
                    <a:pt x="285545" y="151704"/>
                  </a:cubicBezTo>
                  <a:lnTo>
                    <a:pt x="478074" y="151704"/>
                  </a:lnTo>
                  <a:cubicBezTo>
                    <a:pt x="535575" y="151704"/>
                    <a:pt x="582305" y="198361"/>
                    <a:pt x="582305" y="255772"/>
                  </a:cubicBezTo>
                  <a:lnTo>
                    <a:pt x="582305" y="353886"/>
                  </a:lnTo>
                  <a:lnTo>
                    <a:pt x="0" y="353886"/>
                  </a:lnTo>
                  <a:lnTo>
                    <a:pt x="0" y="255772"/>
                  </a:lnTo>
                  <a:cubicBezTo>
                    <a:pt x="0" y="198361"/>
                    <a:pt x="46819" y="151704"/>
                    <a:pt x="104320" y="151704"/>
                  </a:cubicBezTo>
                  <a:lnTo>
                    <a:pt x="231516" y="151704"/>
                  </a:lnTo>
                  <a:cubicBezTo>
                    <a:pt x="242820" y="108157"/>
                    <a:pt x="282073" y="75807"/>
                    <a:pt x="329160" y="75807"/>
                  </a:cubicBezTo>
                  <a:cubicBezTo>
                    <a:pt x="357109" y="75807"/>
                    <a:pt x="379807" y="53145"/>
                    <a:pt x="379807" y="25239"/>
                  </a:cubicBezTo>
                  <a:cubicBezTo>
                    <a:pt x="379807" y="11287"/>
                    <a:pt x="391111" y="0"/>
                    <a:pt x="40508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8501450" y="5439544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22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>
            <a:extLst>
              <a:ext uri="{FF2B5EF4-FFF2-40B4-BE49-F238E27FC236}">
                <a16:creationId xmlns:a16="http://schemas.microsoft.com/office/drawing/2014/main" id="{517D7F20-1AC5-4EE2-90D7-1240B68A3F7C}"/>
              </a:ext>
            </a:extLst>
          </p:cNvPr>
          <p:cNvSpPr/>
          <p:nvPr/>
        </p:nvSpPr>
        <p:spPr>
          <a:xfrm>
            <a:off x="1591905" y="4814684"/>
            <a:ext cx="23386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1"/>
          <p:cNvSpPr>
            <a:spLocks noChangeArrowheads="1"/>
          </p:cNvSpPr>
          <p:nvPr/>
        </p:nvSpPr>
        <p:spPr bwMode="auto">
          <a:xfrm rot="10800000">
            <a:off x="1785938" y="1787145"/>
            <a:ext cx="2014689" cy="900861"/>
          </a:xfrm>
          <a:custGeom>
            <a:avLst/>
            <a:gdLst>
              <a:gd name="T0" fmla="*/ 260531822 w 7875"/>
              <a:gd name="T1" fmla="*/ 76882102 h 3594"/>
              <a:gd name="T2" fmla="*/ 349238401 w 7875"/>
              <a:gd name="T3" fmla="*/ 0 h 3594"/>
              <a:gd name="T4" fmla="*/ 87331766 w 7875"/>
              <a:gd name="T5" fmla="*/ 0 h 3594"/>
              <a:gd name="T6" fmla="*/ 0 w 7875"/>
              <a:gd name="T7" fmla="*/ 76882102 h 3594"/>
              <a:gd name="T8" fmla="*/ 87331766 w 7875"/>
              <a:gd name="T9" fmla="*/ 152533110 h 3594"/>
              <a:gd name="T10" fmla="*/ 349238401 w 7875"/>
              <a:gd name="T11" fmla="*/ 152533110 h 3594"/>
              <a:gd name="T12" fmla="*/ 260531822 w 7875"/>
              <a:gd name="T13" fmla="*/ 76882102 h 359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7875" h="3594">
                <a:moveTo>
                  <a:pt x="5874" y="1811"/>
                </a:moveTo>
                <a:lnTo>
                  <a:pt x="7874" y="0"/>
                </a:lnTo>
                <a:lnTo>
                  <a:pt x="1969" y="0"/>
                </a:lnTo>
                <a:lnTo>
                  <a:pt x="0" y="1811"/>
                </a:lnTo>
                <a:lnTo>
                  <a:pt x="1969" y="3593"/>
                </a:lnTo>
                <a:lnTo>
                  <a:pt x="7874" y="3593"/>
                </a:lnTo>
                <a:lnTo>
                  <a:pt x="5874" y="1811"/>
                </a:lnTo>
              </a:path>
            </a:pathLst>
          </a:custGeom>
          <a:gradFill>
            <a:gsLst>
              <a:gs pos="0">
                <a:srgbClr val="4F7EFF"/>
              </a:gs>
              <a:gs pos="100000">
                <a:srgbClr val="1C45C1"/>
              </a:gs>
            </a:gsLst>
            <a:lin ang="2700000" scaled="1"/>
          </a:gradFill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txBody>
          <a:bodyPr wrap="none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Freeform 41"/>
          <p:cNvSpPr>
            <a:spLocks noEditPoints="1" noChangeArrowheads="1"/>
          </p:cNvSpPr>
          <p:nvPr/>
        </p:nvSpPr>
        <p:spPr bwMode="auto">
          <a:xfrm>
            <a:off x="2543800" y="1950751"/>
            <a:ext cx="556452" cy="506881"/>
          </a:xfrm>
          <a:custGeom>
            <a:avLst/>
            <a:gdLst>
              <a:gd name="T0" fmla="*/ 2147483647 w 67"/>
              <a:gd name="T1" fmla="*/ 96449383 h 60"/>
              <a:gd name="T2" fmla="*/ 2147483647 w 67"/>
              <a:gd name="T3" fmla="*/ 0 h 60"/>
              <a:gd name="T4" fmla="*/ 2147483647 w 67"/>
              <a:gd name="T5" fmla="*/ 0 h 60"/>
              <a:gd name="T6" fmla="*/ 2056695422 w 67"/>
              <a:gd name="T7" fmla="*/ 96449383 h 60"/>
              <a:gd name="T8" fmla="*/ 2056695422 w 67"/>
              <a:gd name="T9" fmla="*/ 241119985 h 60"/>
              <a:gd name="T10" fmla="*/ 2147483647 w 67"/>
              <a:gd name="T11" fmla="*/ 675124846 h 60"/>
              <a:gd name="T12" fmla="*/ 2147483647 w 67"/>
              <a:gd name="T13" fmla="*/ 96449383 h 60"/>
              <a:gd name="T14" fmla="*/ 2147483647 w 67"/>
              <a:gd name="T15" fmla="*/ 1494920294 h 60"/>
              <a:gd name="T16" fmla="*/ 1682751421 w 67"/>
              <a:gd name="T17" fmla="*/ 96449383 h 60"/>
              <a:gd name="T18" fmla="*/ 1449038985 w 67"/>
              <a:gd name="T19" fmla="*/ 96449383 h 60"/>
              <a:gd name="T20" fmla="*/ 93487709 w 67"/>
              <a:gd name="T21" fmla="*/ 1494920294 h 60"/>
              <a:gd name="T22" fmla="*/ 93487709 w 67"/>
              <a:gd name="T23" fmla="*/ 1736040279 h 60"/>
              <a:gd name="T24" fmla="*/ 186975419 w 67"/>
              <a:gd name="T25" fmla="*/ 1784261498 h 60"/>
              <a:gd name="T26" fmla="*/ 327200146 w 67"/>
              <a:gd name="T27" fmla="*/ 1736040279 h 60"/>
              <a:gd name="T28" fmla="*/ 1589263712 w 67"/>
              <a:gd name="T29" fmla="*/ 434011806 h 60"/>
              <a:gd name="T30" fmla="*/ 2147483647 w 67"/>
              <a:gd name="T31" fmla="*/ 1736040279 h 60"/>
              <a:gd name="T32" fmla="*/ 2147483647 w 67"/>
              <a:gd name="T33" fmla="*/ 1736040279 h 60"/>
              <a:gd name="T34" fmla="*/ 2147483647 w 67"/>
              <a:gd name="T35" fmla="*/ 1494920294 h 60"/>
              <a:gd name="T36" fmla="*/ 420687855 w 67"/>
              <a:gd name="T37" fmla="*/ 1784261498 h 60"/>
              <a:gd name="T38" fmla="*/ 420687855 w 67"/>
              <a:gd name="T39" fmla="*/ 2147483647 h 60"/>
              <a:gd name="T40" fmla="*/ 607663274 w 67"/>
              <a:gd name="T41" fmla="*/ 2147483647 h 60"/>
              <a:gd name="T42" fmla="*/ 1308807421 w 67"/>
              <a:gd name="T43" fmla="*/ 2147483647 h 60"/>
              <a:gd name="T44" fmla="*/ 1308807421 w 67"/>
              <a:gd name="T45" fmla="*/ 2025381482 h 60"/>
              <a:gd name="T46" fmla="*/ 1355551275 w 67"/>
              <a:gd name="T47" fmla="*/ 1977153319 h 60"/>
              <a:gd name="T48" fmla="*/ 1776239131 w 67"/>
              <a:gd name="T49" fmla="*/ 1977153319 h 60"/>
              <a:gd name="T50" fmla="*/ 1822982985 w 67"/>
              <a:gd name="T51" fmla="*/ 2025381482 h 60"/>
              <a:gd name="T52" fmla="*/ 1822982985 w 67"/>
              <a:gd name="T53" fmla="*/ 2147483647 h 60"/>
              <a:gd name="T54" fmla="*/ 2147483647 w 67"/>
              <a:gd name="T55" fmla="*/ 2147483647 h 60"/>
              <a:gd name="T56" fmla="*/ 2147483647 w 67"/>
              <a:gd name="T57" fmla="*/ 2147483647 h 60"/>
              <a:gd name="T58" fmla="*/ 2147483647 w 67"/>
              <a:gd name="T59" fmla="*/ 1832482717 h 60"/>
              <a:gd name="T60" fmla="*/ 1589263712 w 67"/>
              <a:gd name="T61" fmla="*/ 626903627 h 60"/>
              <a:gd name="T62" fmla="*/ 420687855 w 67"/>
              <a:gd name="T63" fmla="*/ 1784261498 h 6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67" h="60">
                <a:moveTo>
                  <a:pt x="53" y="2"/>
                </a:moveTo>
                <a:cubicBezTo>
                  <a:pt x="53" y="1"/>
                  <a:pt x="52" y="0"/>
                  <a:pt x="51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4" y="1"/>
                  <a:pt x="44" y="2"/>
                </a:cubicBezTo>
                <a:cubicBezTo>
                  <a:pt x="44" y="5"/>
                  <a:pt x="44" y="5"/>
                  <a:pt x="44" y="5"/>
                </a:cubicBezTo>
                <a:cubicBezTo>
                  <a:pt x="53" y="14"/>
                  <a:pt x="53" y="14"/>
                  <a:pt x="53" y="14"/>
                </a:cubicBezTo>
                <a:lnTo>
                  <a:pt x="53" y="2"/>
                </a:lnTo>
                <a:close/>
                <a:moveTo>
                  <a:pt x="66" y="31"/>
                </a:moveTo>
                <a:cubicBezTo>
                  <a:pt x="36" y="2"/>
                  <a:pt x="36" y="2"/>
                  <a:pt x="36" y="2"/>
                </a:cubicBezTo>
                <a:cubicBezTo>
                  <a:pt x="35" y="0"/>
                  <a:pt x="33" y="0"/>
                  <a:pt x="31" y="2"/>
                </a:cubicBezTo>
                <a:cubicBezTo>
                  <a:pt x="2" y="31"/>
                  <a:pt x="2" y="31"/>
                  <a:pt x="2" y="31"/>
                </a:cubicBezTo>
                <a:cubicBezTo>
                  <a:pt x="0" y="33"/>
                  <a:pt x="0" y="35"/>
                  <a:pt x="2" y="36"/>
                </a:cubicBezTo>
                <a:cubicBezTo>
                  <a:pt x="2" y="37"/>
                  <a:pt x="3" y="37"/>
                  <a:pt x="4" y="37"/>
                </a:cubicBezTo>
                <a:cubicBezTo>
                  <a:pt x="5" y="37"/>
                  <a:pt x="6" y="37"/>
                  <a:pt x="7" y="36"/>
                </a:cubicBezTo>
                <a:cubicBezTo>
                  <a:pt x="34" y="9"/>
                  <a:pt x="34" y="9"/>
                  <a:pt x="34" y="9"/>
                </a:cubicBezTo>
                <a:cubicBezTo>
                  <a:pt x="61" y="36"/>
                  <a:pt x="61" y="36"/>
                  <a:pt x="61" y="36"/>
                </a:cubicBezTo>
                <a:cubicBezTo>
                  <a:pt x="62" y="38"/>
                  <a:pt x="65" y="38"/>
                  <a:pt x="66" y="36"/>
                </a:cubicBezTo>
                <a:cubicBezTo>
                  <a:pt x="67" y="35"/>
                  <a:pt x="67" y="33"/>
                  <a:pt x="66" y="31"/>
                </a:cubicBezTo>
                <a:close/>
                <a:moveTo>
                  <a:pt x="9" y="37"/>
                </a:moveTo>
                <a:cubicBezTo>
                  <a:pt x="9" y="57"/>
                  <a:pt x="9" y="57"/>
                  <a:pt x="9" y="57"/>
                </a:cubicBezTo>
                <a:cubicBezTo>
                  <a:pt x="9" y="59"/>
                  <a:pt x="11" y="60"/>
                  <a:pt x="13" y="60"/>
                </a:cubicBezTo>
                <a:cubicBezTo>
                  <a:pt x="28" y="60"/>
                  <a:pt x="28" y="60"/>
                  <a:pt x="28" y="60"/>
                </a:cubicBezTo>
                <a:cubicBezTo>
                  <a:pt x="28" y="42"/>
                  <a:pt x="28" y="42"/>
                  <a:pt x="28" y="42"/>
                </a:cubicBezTo>
                <a:cubicBezTo>
                  <a:pt x="28" y="42"/>
                  <a:pt x="29" y="41"/>
                  <a:pt x="29" y="41"/>
                </a:cubicBezTo>
                <a:cubicBezTo>
                  <a:pt x="38" y="41"/>
                  <a:pt x="38" y="41"/>
                  <a:pt x="38" y="41"/>
                </a:cubicBezTo>
                <a:cubicBezTo>
                  <a:pt x="39" y="41"/>
                  <a:pt x="39" y="42"/>
                  <a:pt x="39" y="42"/>
                </a:cubicBezTo>
                <a:cubicBezTo>
                  <a:pt x="39" y="60"/>
                  <a:pt x="39" y="60"/>
                  <a:pt x="39" y="60"/>
                </a:cubicBezTo>
                <a:cubicBezTo>
                  <a:pt x="55" y="60"/>
                  <a:pt x="55" y="60"/>
                  <a:pt x="55" y="60"/>
                </a:cubicBezTo>
                <a:cubicBezTo>
                  <a:pt x="57" y="60"/>
                  <a:pt x="58" y="59"/>
                  <a:pt x="58" y="57"/>
                </a:cubicBezTo>
                <a:cubicBezTo>
                  <a:pt x="58" y="38"/>
                  <a:pt x="58" y="38"/>
                  <a:pt x="58" y="38"/>
                </a:cubicBezTo>
                <a:cubicBezTo>
                  <a:pt x="34" y="13"/>
                  <a:pt x="34" y="13"/>
                  <a:pt x="34" y="13"/>
                </a:cubicBezTo>
                <a:lnTo>
                  <a:pt x="9" y="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581823D6-CA55-4FDA-8CA5-9BF8459C1C76}"/>
              </a:ext>
            </a:extLst>
          </p:cNvPr>
          <p:cNvGrpSpPr/>
          <p:nvPr/>
        </p:nvGrpSpPr>
        <p:grpSpPr>
          <a:xfrm>
            <a:off x="4539610" y="1811417"/>
            <a:ext cx="6636389" cy="929414"/>
            <a:chOff x="4539610" y="1811417"/>
            <a:chExt cx="6636389" cy="929414"/>
          </a:xfrm>
        </p:grpSpPr>
        <p:sp>
          <p:nvSpPr>
            <p:cNvPr id="5" name="TextBox 39"/>
            <p:cNvSpPr txBox="1">
              <a:spLocks noChangeArrowheads="1"/>
            </p:cNvSpPr>
            <p:nvPr/>
          </p:nvSpPr>
          <p:spPr bwMode="auto">
            <a:xfrm>
              <a:off x="4539610" y="2134513"/>
              <a:ext cx="6636389" cy="606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78230" tIns="39115" rIns="78230" bIns="39115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200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5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分钟之内。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" name="TextBox 40"/>
            <p:cNvSpPr txBox="1">
              <a:spLocks noChangeArrowheads="1"/>
            </p:cNvSpPr>
            <p:nvPr/>
          </p:nvSpPr>
          <p:spPr bwMode="auto">
            <a:xfrm>
              <a:off x="4558490" y="1811417"/>
              <a:ext cx="3237132" cy="3600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51764" tIns="25882" rIns="51764" bIns="25882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342900" indent="-342900" eaLnBrk="1" hangingPunct="1">
                <a:buFont typeface="Wingdings" panose="05000000000000000000" pitchFamily="2" charset="2"/>
                <a:buChar char="Ø"/>
              </a:pPr>
              <a:r>
                <a:rPr lang="zh-CN" altLang="en-US" sz="2000" b="1" dirty="0">
                  <a:solidFill>
                    <a:srgbClr val="404040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</a:p>
          </p:txBody>
        </p:sp>
      </p:grpSp>
      <p:sp>
        <p:nvSpPr>
          <p:cNvPr id="7" name="Freeform 1"/>
          <p:cNvSpPr>
            <a:spLocks noChangeArrowheads="1"/>
          </p:cNvSpPr>
          <p:nvPr/>
        </p:nvSpPr>
        <p:spPr bwMode="auto">
          <a:xfrm rot="10800000">
            <a:off x="1785938" y="4849643"/>
            <a:ext cx="2014689" cy="943454"/>
          </a:xfrm>
          <a:custGeom>
            <a:avLst/>
            <a:gdLst>
              <a:gd name="T0" fmla="*/ 260531822 w 7875"/>
              <a:gd name="T1" fmla="*/ 76882102 h 3594"/>
              <a:gd name="T2" fmla="*/ 349238401 w 7875"/>
              <a:gd name="T3" fmla="*/ 0 h 3594"/>
              <a:gd name="T4" fmla="*/ 87331766 w 7875"/>
              <a:gd name="T5" fmla="*/ 0 h 3594"/>
              <a:gd name="T6" fmla="*/ 0 w 7875"/>
              <a:gd name="T7" fmla="*/ 76882102 h 3594"/>
              <a:gd name="T8" fmla="*/ 87331766 w 7875"/>
              <a:gd name="T9" fmla="*/ 152533110 h 3594"/>
              <a:gd name="T10" fmla="*/ 349238401 w 7875"/>
              <a:gd name="T11" fmla="*/ 152533110 h 3594"/>
              <a:gd name="T12" fmla="*/ 260531822 w 7875"/>
              <a:gd name="T13" fmla="*/ 76882102 h 359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7875" h="3594">
                <a:moveTo>
                  <a:pt x="5874" y="1811"/>
                </a:moveTo>
                <a:lnTo>
                  <a:pt x="7874" y="0"/>
                </a:lnTo>
                <a:lnTo>
                  <a:pt x="1969" y="0"/>
                </a:lnTo>
                <a:lnTo>
                  <a:pt x="0" y="1811"/>
                </a:lnTo>
                <a:lnTo>
                  <a:pt x="1969" y="3593"/>
                </a:lnTo>
                <a:lnTo>
                  <a:pt x="7874" y="3593"/>
                </a:lnTo>
                <a:lnTo>
                  <a:pt x="5874" y="1811"/>
                </a:lnTo>
              </a:path>
            </a:pathLst>
          </a:custGeom>
          <a:gradFill>
            <a:gsLst>
              <a:gs pos="0">
                <a:srgbClr val="4F7EFF"/>
              </a:gs>
              <a:gs pos="100000">
                <a:srgbClr val="1C45C1"/>
              </a:gs>
            </a:gsLst>
            <a:lin ang="2700000" scaled="1"/>
          </a:gradFill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txBody>
          <a:bodyPr wrap="none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42855" y="5100557"/>
            <a:ext cx="421129" cy="4416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Freeform 1"/>
          <p:cNvSpPr>
            <a:spLocks noChangeArrowheads="1"/>
          </p:cNvSpPr>
          <p:nvPr/>
        </p:nvSpPr>
        <p:spPr bwMode="auto">
          <a:xfrm rot="10800000">
            <a:off x="1785938" y="3322654"/>
            <a:ext cx="2014689" cy="943453"/>
          </a:xfrm>
          <a:custGeom>
            <a:avLst/>
            <a:gdLst>
              <a:gd name="T0" fmla="*/ 2147483647 w 7875"/>
              <a:gd name="T1" fmla="*/ 1102871697 h 3594"/>
              <a:gd name="T2" fmla="*/ 2147483647 w 7875"/>
              <a:gd name="T3" fmla="*/ 0 h 3594"/>
              <a:gd name="T4" fmla="*/ 1199687158 w 7875"/>
              <a:gd name="T5" fmla="*/ 0 h 3594"/>
              <a:gd name="T6" fmla="*/ 0 w 7875"/>
              <a:gd name="T7" fmla="*/ 1102871697 h 3594"/>
              <a:gd name="T8" fmla="*/ 1199687158 w 7875"/>
              <a:gd name="T9" fmla="*/ 2147483647 h 3594"/>
              <a:gd name="T10" fmla="*/ 2147483647 w 7875"/>
              <a:gd name="T11" fmla="*/ 2147483647 h 3594"/>
              <a:gd name="T12" fmla="*/ 2147483647 w 7875"/>
              <a:gd name="T13" fmla="*/ 1102871697 h 359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7875" h="3594">
                <a:moveTo>
                  <a:pt x="5874" y="1811"/>
                </a:moveTo>
                <a:lnTo>
                  <a:pt x="7874" y="0"/>
                </a:lnTo>
                <a:lnTo>
                  <a:pt x="1969" y="0"/>
                </a:lnTo>
                <a:lnTo>
                  <a:pt x="0" y="1811"/>
                </a:lnTo>
                <a:lnTo>
                  <a:pt x="1969" y="3593"/>
                </a:lnTo>
                <a:lnTo>
                  <a:pt x="7874" y="3593"/>
                </a:lnTo>
                <a:lnTo>
                  <a:pt x="5874" y="1811"/>
                </a:lnTo>
              </a:path>
            </a:pathLst>
          </a:custGeom>
          <a:gradFill>
            <a:gsLst>
              <a:gs pos="100000">
                <a:srgbClr val="1096FA"/>
              </a:gs>
              <a:gs pos="0">
                <a:srgbClr val="2DCC97"/>
              </a:gs>
            </a:gsLst>
            <a:lin ang="2700000" scaled="1"/>
          </a:gradFill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txBody>
          <a:bodyPr wrap="none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4" name="Group 2"/>
          <p:cNvGrpSpPr/>
          <p:nvPr/>
        </p:nvGrpSpPr>
        <p:grpSpPr bwMode="auto">
          <a:xfrm>
            <a:off x="2493711" y="3412577"/>
            <a:ext cx="624867" cy="635167"/>
            <a:chOff x="1569458" y="688424"/>
            <a:chExt cx="334962" cy="331788"/>
          </a:xfrm>
          <a:solidFill>
            <a:schemeClr val="bg1"/>
          </a:solidFill>
        </p:grpSpPr>
        <p:sp>
          <p:nvSpPr>
            <p:cNvPr id="15" name="Freeform 11"/>
            <p:cNvSpPr>
              <a:spLocks noChangeArrowheads="1"/>
            </p:cNvSpPr>
            <p:nvPr/>
          </p:nvSpPr>
          <p:spPr bwMode="auto">
            <a:xfrm>
              <a:off x="1587500" y="901699"/>
              <a:ext cx="42863" cy="77788"/>
            </a:xfrm>
            <a:custGeom>
              <a:avLst/>
              <a:gdLst>
                <a:gd name="T0" fmla="*/ 0 w 118"/>
                <a:gd name="T1" fmla="*/ 183 h 218"/>
                <a:gd name="T2" fmla="*/ 25 w 118"/>
                <a:gd name="T3" fmla="*/ 217 h 218"/>
                <a:gd name="T4" fmla="*/ 84 w 118"/>
                <a:gd name="T5" fmla="*/ 217 h 218"/>
                <a:gd name="T6" fmla="*/ 117 w 118"/>
                <a:gd name="T7" fmla="*/ 183 h 218"/>
                <a:gd name="T8" fmla="*/ 117 w 118"/>
                <a:gd name="T9" fmla="*/ 0 h 218"/>
                <a:gd name="T10" fmla="*/ 17 w 118"/>
                <a:gd name="T11" fmla="*/ 91 h 218"/>
                <a:gd name="T12" fmla="*/ 0 w 118"/>
                <a:gd name="T13" fmla="*/ 75 h 218"/>
                <a:gd name="T14" fmla="*/ 0 w 118"/>
                <a:gd name="T15" fmla="*/ 183 h 218"/>
                <a:gd name="T16" fmla="*/ 0 w 118"/>
                <a:gd name="T17" fmla="*/ 183 h 218"/>
                <a:gd name="T18" fmla="*/ 0 w 118"/>
                <a:gd name="T19" fmla="*/ 183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8" h="218">
                  <a:moveTo>
                    <a:pt x="0" y="183"/>
                  </a:moveTo>
                  <a:cubicBezTo>
                    <a:pt x="0" y="200"/>
                    <a:pt x="8" y="217"/>
                    <a:pt x="25" y="217"/>
                  </a:cubicBezTo>
                  <a:cubicBezTo>
                    <a:pt x="84" y="217"/>
                    <a:pt x="84" y="217"/>
                    <a:pt x="84" y="217"/>
                  </a:cubicBezTo>
                  <a:cubicBezTo>
                    <a:pt x="100" y="217"/>
                    <a:pt x="117" y="200"/>
                    <a:pt x="117" y="183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7" y="91"/>
                    <a:pt x="17" y="91"/>
                    <a:pt x="17" y="91"/>
                  </a:cubicBezTo>
                  <a:cubicBezTo>
                    <a:pt x="0" y="75"/>
                    <a:pt x="0" y="75"/>
                    <a:pt x="0" y="75"/>
                  </a:cubicBezTo>
                  <a:lnTo>
                    <a:pt x="0" y="183"/>
                  </a:lnTo>
                  <a:close/>
                  <a:moveTo>
                    <a:pt x="0" y="183"/>
                  </a:moveTo>
                  <a:lnTo>
                    <a:pt x="0" y="183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defRPr/>
              </a:pPr>
              <a:endParaRPr lang="en-US" noProof="1">
                <a:cs typeface="+mn-ea"/>
                <a:sym typeface="+mn-lt"/>
              </a:endParaRPr>
            </a:p>
          </p:txBody>
        </p:sp>
        <p:sp>
          <p:nvSpPr>
            <p:cNvPr id="16" name="Freeform 12"/>
            <p:cNvSpPr>
              <a:spLocks noChangeArrowheads="1"/>
            </p:cNvSpPr>
            <p:nvPr/>
          </p:nvSpPr>
          <p:spPr bwMode="auto">
            <a:xfrm>
              <a:off x="1657350" y="858837"/>
              <a:ext cx="42863" cy="120650"/>
            </a:xfrm>
            <a:custGeom>
              <a:avLst/>
              <a:gdLst>
                <a:gd name="T0" fmla="*/ 0 w 118"/>
                <a:gd name="T1" fmla="*/ 301 h 336"/>
                <a:gd name="T2" fmla="*/ 34 w 118"/>
                <a:gd name="T3" fmla="*/ 335 h 336"/>
                <a:gd name="T4" fmla="*/ 84 w 118"/>
                <a:gd name="T5" fmla="*/ 335 h 336"/>
                <a:gd name="T6" fmla="*/ 117 w 118"/>
                <a:gd name="T7" fmla="*/ 301 h 336"/>
                <a:gd name="T8" fmla="*/ 117 w 118"/>
                <a:gd name="T9" fmla="*/ 76 h 336"/>
                <a:gd name="T10" fmla="*/ 42 w 118"/>
                <a:gd name="T11" fmla="*/ 0 h 336"/>
                <a:gd name="T12" fmla="*/ 0 w 118"/>
                <a:gd name="T13" fmla="*/ 42 h 336"/>
                <a:gd name="T14" fmla="*/ 0 w 118"/>
                <a:gd name="T15" fmla="*/ 301 h 336"/>
                <a:gd name="T16" fmla="*/ 0 w 118"/>
                <a:gd name="T17" fmla="*/ 301 h 336"/>
                <a:gd name="T18" fmla="*/ 0 w 118"/>
                <a:gd name="T19" fmla="*/ 301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8" h="336">
                  <a:moveTo>
                    <a:pt x="0" y="301"/>
                  </a:moveTo>
                  <a:cubicBezTo>
                    <a:pt x="0" y="318"/>
                    <a:pt x="17" y="335"/>
                    <a:pt x="34" y="335"/>
                  </a:cubicBezTo>
                  <a:cubicBezTo>
                    <a:pt x="84" y="335"/>
                    <a:pt x="84" y="335"/>
                    <a:pt x="84" y="335"/>
                  </a:cubicBezTo>
                  <a:cubicBezTo>
                    <a:pt x="101" y="335"/>
                    <a:pt x="117" y="318"/>
                    <a:pt x="117" y="301"/>
                  </a:cubicBezTo>
                  <a:cubicBezTo>
                    <a:pt x="117" y="76"/>
                    <a:pt x="117" y="76"/>
                    <a:pt x="117" y="76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0" y="42"/>
                    <a:pt x="0" y="42"/>
                    <a:pt x="0" y="42"/>
                  </a:cubicBezTo>
                  <a:lnTo>
                    <a:pt x="0" y="301"/>
                  </a:lnTo>
                  <a:close/>
                  <a:moveTo>
                    <a:pt x="0" y="301"/>
                  </a:moveTo>
                  <a:lnTo>
                    <a:pt x="0" y="301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defRPr/>
              </a:pPr>
              <a:endParaRPr lang="en-US" noProof="1">
                <a:cs typeface="+mn-ea"/>
                <a:sym typeface="+mn-lt"/>
              </a:endParaRPr>
            </a:p>
          </p:txBody>
        </p:sp>
        <p:sp>
          <p:nvSpPr>
            <p:cNvPr id="17" name="Freeform 13"/>
            <p:cNvSpPr>
              <a:spLocks noChangeArrowheads="1"/>
            </p:cNvSpPr>
            <p:nvPr/>
          </p:nvSpPr>
          <p:spPr bwMode="auto">
            <a:xfrm>
              <a:off x="1727200" y="858837"/>
              <a:ext cx="42863" cy="120650"/>
            </a:xfrm>
            <a:custGeom>
              <a:avLst/>
              <a:gdLst>
                <a:gd name="T0" fmla="*/ 92 w 118"/>
                <a:gd name="T1" fmla="*/ 335 h 336"/>
                <a:gd name="T2" fmla="*/ 117 w 118"/>
                <a:gd name="T3" fmla="*/ 301 h 336"/>
                <a:gd name="T4" fmla="*/ 117 w 118"/>
                <a:gd name="T5" fmla="*/ 0 h 336"/>
                <a:gd name="T6" fmla="*/ 0 w 118"/>
                <a:gd name="T7" fmla="*/ 118 h 336"/>
                <a:gd name="T8" fmla="*/ 0 w 118"/>
                <a:gd name="T9" fmla="*/ 301 h 336"/>
                <a:gd name="T10" fmla="*/ 33 w 118"/>
                <a:gd name="T11" fmla="*/ 335 h 336"/>
                <a:gd name="T12" fmla="*/ 92 w 118"/>
                <a:gd name="T13" fmla="*/ 335 h 336"/>
                <a:gd name="T14" fmla="*/ 92 w 118"/>
                <a:gd name="T15" fmla="*/ 335 h 336"/>
                <a:gd name="T16" fmla="*/ 92 w 118"/>
                <a:gd name="T17" fmla="*/ 335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8" h="336">
                  <a:moveTo>
                    <a:pt x="92" y="335"/>
                  </a:moveTo>
                  <a:cubicBezTo>
                    <a:pt x="108" y="335"/>
                    <a:pt x="117" y="318"/>
                    <a:pt x="117" y="301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301"/>
                    <a:pt x="0" y="301"/>
                    <a:pt x="0" y="301"/>
                  </a:cubicBezTo>
                  <a:cubicBezTo>
                    <a:pt x="0" y="318"/>
                    <a:pt x="16" y="335"/>
                    <a:pt x="33" y="335"/>
                  </a:cubicBezTo>
                  <a:lnTo>
                    <a:pt x="92" y="335"/>
                  </a:lnTo>
                  <a:close/>
                  <a:moveTo>
                    <a:pt x="92" y="335"/>
                  </a:moveTo>
                  <a:lnTo>
                    <a:pt x="92" y="335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defRPr/>
              </a:pPr>
              <a:endParaRPr lang="en-US" noProof="1">
                <a:cs typeface="+mn-ea"/>
                <a:sym typeface="+mn-lt"/>
              </a:endParaRPr>
            </a:p>
          </p:txBody>
        </p:sp>
        <p:sp>
          <p:nvSpPr>
            <p:cNvPr id="18" name="Freeform 14"/>
            <p:cNvSpPr>
              <a:spLocks noChangeArrowheads="1"/>
            </p:cNvSpPr>
            <p:nvPr/>
          </p:nvSpPr>
          <p:spPr bwMode="auto">
            <a:xfrm>
              <a:off x="1795463" y="817562"/>
              <a:ext cx="46037" cy="163512"/>
            </a:xfrm>
            <a:custGeom>
              <a:avLst/>
              <a:gdLst>
                <a:gd name="T0" fmla="*/ 0 w 126"/>
                <a:gd name="T1" fmla="*/ 41 h 452"/>
                <a:gd name="T2" fmla="*/ 0 w 126"/>
                <a:gd name="T3" fmla="*/ 417 h 452"/>
                <a:gd name="T4" fmla="*/ 33 w 126"/>
                <a:gd name="T5" fmla="*/ 451 h 452"/>
                <a:gd name="T6" fmla="*/ 92 w 126"/>
                <a:gd name="T7" fmla="*/ 451 h 452"/>
                <a:gd name="T8" fmla="*/ 125 w 126"/>
                <a:gd name="T9" fmla="*/ 417 h 452"/>
                <a:gd name="T10" fmla="*/ 125 w 126"/>
                <a:gd name="T11" fmla="*/ 66 h 452"/>
                <a:gd name="T12" fmla="*/ 50 w 126"/>
                <a:gd name="T13" fmla="*/ 0 h 452"/>
                <a:gd name="T14" fmla="*/ 0 w 126"/>
                <a:gd name="T15" fmla="*/ 41 h 452"/>
                <a:gd name="T16" fmla="*/ 0 w 126"/>
                <a:gd name="T17" fmla="*/ 41 h 452"/>
                <a:gd name="T18" fmla="*/ 0 w 126"/>
                <a:gd name="T19" fmla="*/ 41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6" h="452">
                  <a:moveTo>
                    <a:pt x="0" y="41"/>
                  </a:moveTo>
                  <a:cubicBezTo>
                    <a:pt x="0" y="417"/>
                    <a:pt x="0" y="417"/>
                    <a:pt x="0" y="417"/>
                  </a:cubicBezTo>
                  <a:cubicBezTo>
                    <a:pt x="0" y="434"/>
                    <a:pt x="17" y="451"/>
                    <a:pt x="33" y="451"/>
                  </a:cubicBezTo>
                  <a:cubicBezTo>
                    <a:pt x="92" y="451"/>
                    <a:pt x="92" y="451"/>
                    <a:pt x="92" y="451"/>
                  </a:cubicBezTo>
                  <a:cubicBezTo>
                    <a:pt x="109" y="451"/>
                    <a:pt x="125" y="434"/>
                    <a:pt x="125" y="417"/>
                  </a:cubicBezTo>
                  <a:cubicBezTo>
                    <a:pt x="125" y="66"/>
                    <a:pt x="125" y="66"/>
                    <a:pt x="125" y="66"/>
                  </a:cubicBezTo>
                  <a:cubicBezTo>
                    <a:pt x="50" y="0"/>
                    <a:pt x="50" y="0"/>
                    <a:pt x="50" y="0"/>
                  </a:cubicBezTo>
                  <a:lnTo>
                    <a:pt x="0" y="41"/>
                  </a:lnTo>
                  <a:close/>
                  <a:moveTo>
                    <a:pt x="0" y="41"/>
                  </a:moveTo>
                  <a:lnTo>
                    <a:pt x="0" y="41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defRPr/>
              </a:pPr>
              <a:endParaRPr lang="en-US" noProof="1">
                <a:cs typeface="+mn-ea"/>
                <a:sym typeface="+mn-lt"/>
              </a:endParaRPr>
            </a:p>
          </p:txBody>
        </p:sp>
        <p:sp>
          <p:nvSpPr>
            <p:cNvPr id="19" name="Freeform 15"/>
            <p:cNvSpPr>
              <a:spLocks noChangeArrowheads="1"/>
            </p:cNvSpPr>
            <p:nvPr/>
          </p:nvSpPr>
          <p:spPr bwMode="auto">
            <a:xfrm>
              <a:off x="1576388" y="744537"/>
              <a:ext cx="261937" cy="163512"/>
            </a:xfrm>
            <a:custGeom>
              <a:avLst/>
              <a:gdLst>
                <a:gd name="T0" fmla="*/ 234 w 728"/>
                <a:gd name="T1" fmla="*/ 284 h 452"/>
                <a:gd name="T2" fmla="*/ 292 w 728"/>
                <a:gd name="T3" fmla="*/ 284 h 452"/>
                <a:gd name="T4" fmla="*/ 359 w 728"/>
                <a:gd name="T5" fmla="*/ 351 h 452"/>
                <a:gd name="T6" fmla="*/ 401 w 728"/>
                <a:gd name="T7" fmla="*/ 368 h 452"/>
                <a:gd name="T8" fmla="*/ 434 w 728"/>
                <a:gd name="T9" fmla="*/ 351 h 452"/>
                <a:gd name="T10" fmla="*/ 660 w 728"/>
                <a:gd name="T11" fmla="*/ 134 h 452"/>
                <a:gd name="T12" fmla="*/ 694 w 728"/>
                <a:gd name="T13" fmla="*/ 167 h 452"/>
                <a:gd name="T14" fmla="*/ 710 w 728"/>
                <a:gd name="T15" fmla="*/ 175 h 452"/>
                <a:gd name="T16" fmla="*/ 727 w 728"/>
                <a:gd name="T17" fmla="*/ 159 h 452"/>
                <a:gd name="T18" fmla="*/ 727 w 728"/>
                <a:gd name="T19" fmla="*/ 33 h 452"/>
                <a:gd name="T20" fmla="*/ 719 w 728"/>
                <a:gd name="T21" fmla="*/ 8 h 452"/>
                <a:gd name="T22" fmla="*/ 694 w 728"/>
                <a:gd name="T23" fmla="*/ 0 h 452"/>
                <a:gd name="T24" fmla="*/ 568 w 728"/>
                <a:gd name="T25" fmla="*/ 0 h 452"/>
                <a:gd name="T26" fmla="*/ 551 w 728"/>
                <a:gd name="T27" fmla="*/ 8 h 452"/>
                <a:gd name="T28" fmla="*/ 551 w 728"/>
                <a:gd name="T29" fmla="*/ 33 h 452"/>
                <a:gd name="T30" fmla="*/ 585 w 728"/>
                <a:gd name="T31" fmla="*/ 58 h 452"/>
                <a:gd name="T32" fmla="*/ 426 w 728"/>
                <a:gd name="T33" fmla="*/ 217 h 452"/>
                <a:gd name="T34" fmla="*/ 401 w 728"/>
                <a:gd name="T35" fmla="*/ 225 h 452"/>
                <a:gd name="T36" fmla="*/ 368 w 728"/>
                <a:gd name="T37" fmla="*/ 217 h 452"/>
                <a:gd name="T38" fmla="*/ 292 w 728"/>
                <a:gd name="T39" fmla="*/ 142 h 452"/>
                <a:gd name="T40" fmla="*/ 234 w 728"/>
                <a:gd name="T41" fmla="*/ 142 h 452"/>
                <a:gd name="T42" fmla="*/ 8 w 728"/>
                <a:gd name="T43" fmla="*/ 359 h 452"/>
                <a:gd name="T44" fmla="*/ 0 w 728"/>
                <a:gd name="T45" fmla="*/ 393 h 452"/>
                <a:gd name="T46" fmla="*/ 8 w 728"/>
                <a:gd name="T47" fmla="*/ 426 h 452"/>
                <a:gd name="T48" fmla="*/ 25 w 728"/>
                <a:gd name="T49" fmla="*/ 435 h 452"/>
                <a:gd name="T50" fmla="*/ 83 w 728"/>
                <a:gd name="T51" fmla="*/ 435 h 452"/>
                <a:gd name="T52" fmla="*/ 234 w 728"/>
                <a:gd name="T53" fmla="*/ 284 h 452"/>
                <a:gd name="T54" fmla="*/ 234 w 728"/>
                <a:gd name="T55" fmla="*/ 284 h 452"/>
                <a:gd name="T56" fmla="*/ 234 w 728"/>
                <a:gd name="T57" fmla="*/ 284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28" h="452">
                  <a:moveTo>
                    <a:pt x="234" y="284"/>
                  </a:moveTo>
                  <a:cubicBezTo>
                    <a:pt x="250" y="267"/>
                    <a:pt x="276" y="267"/>
                    <a:pt x="292" y="284"/>
                  </a:cubicBezTo>
                  <a:cubicBezTo>
                    <a:pt x="359" y="351"/>
                    <a:pt x="359" y="351"/>
                    <a:pt x="359" y="351"/>
                  </a:cubicBezTo>
                  <a:cubicBezTo>
                    <a:pt x="376" y="368"/>
                    <a:pt x="384" y="368"/>
                    <a:pt x="401" y="368"/>
                  </a:cubicBezTo>
                  <a:cubicBezTo>
                    <a:pt x="418" y="368"/>
                    <a:pt x="426" y="368"/>
                    <a:pt x="434" y="351"/>
                  </a:cubicBezTo>
                  <a:cubicBezTo>
                    <a:pt x="660" y="134"/>
                    <a:pt x="660" y="134"/>
                    <a:pt x="660" y="134"/>
                  </a:cubicBezTo>
                  <a:cubicBezTo>
                    <a:pt x="694" y="167"/>
                    <a:pt x="694" y="167"/>
                    <a:pt x="694" y="167"/>
                  </a:cubicBezTo>
                  <a:cubicBezTo>
                    <a:pt x="702" y="175"/>
                    <a:pt x="710" y="175"/>
                    <a:pt x="710" y="175"/>
                  </a:cubicBezTo>
                  <a:cubicBezTo>
                    <a:pt x="719" y="175"/>
                    <a:pt x="727" y="167"/>
                    <a:pt x="727" y="159"/>
                  </a:cubicBezTo>
                  <a:cubicBezTo>
                    <a:pt x="727" y="33"/>
                    <a:pt x="727" y="33"/>
                    <a:pt x="727" y="33"/>
                  </a:cubicBezTo>
                  <a:cubicBezTo>
                    <a:pt x="727" y="25"/>
                    <a:pt x="727" y="16"/>
                    <a:pt x="719" y="8"/>
                  </a:cubicBezTo>
                  <a:cubicBezTo>
                    <a:pt x="710" y="0"/>
                    <a:pt x="702" y="0"/>
                    <a:pt x="694" y="0"/>
                  </a:cubicBezTo>
                  <a:cubicBezTo>
                    <a:pt x="568" y="0"/>
                    <a:pt x="568" y="0"/>
                    <a:pt x="568" y="0"/>
                  </a:cubicBezTo>
                  <a:cubicBezTo>
                    <a:pt x="560" y="0"/>
                    <a:pt x="551" y="0"/>
                    <a:pt x="551" y="8"/>
                  </a:cubicBezTo>
                  <a:cubicBezTo>
                    <a:pt x="543" y="16"/>
                    <a:pt x="551" y="25"/>
                    <a:pt x="551" y="33"/>
                  </a:cubicBezTo>
                  <a:cubicBezTo>
                    <a:pt x="585" y="58"/>
                    <a:pt x="585" y="58"/>
                    <a:pt x="585" y="58"/>
                  </a:cubicBezTo>
                  <a:cubicBezTo>
                    <a:pt x="426" y="217"/>
                    <a:pt x="426" y="217"/>
                    <a:pt x="426" y="217"/>
                  </a:cubicBezTo>
                  <a:cubicBezTo>
                    <a:pt x="426" y="225"/>
                    <a:pt x="409" y="225"/>
                    <a:pt x="401" y="225"/>
                  </a:cubicBezTo>
                  <a:cubicBezTo>
                    <a:pt x="393" y="225"/>
                    <a:pt x="376" y="225"/>
                    <a:pt x="368" y="217"/>
                  </a:cubicBezTo>
                  <a:cubicBezTo>
                    <a:pt x="292" y="142"/>
                    <a:pt x="292" y="142"/>
                    <a:pt x="292" y="142"/>
                  </a:cubicBezTo>
                  <a:cubicBezTo>
                    <a:pt x="276" y="125"/>
                    <a:pt x="250" y="125"/>
                    <a:pt x="234" y="142"/>
                  </a:cubicBezTo>
                  <a:cubicBezTo>
                    <a:pt x="8" y="359"/>
                    <a:pt x="8" y="359"/>
                    <a:pt x="8" y="359"/>
                  </a:cubicBezTo>
                  <a:cubicBezTo>
                    <a:pt x="0" y="368"/>
                    <a:pt x="0" y="384"/>
                    <a:pt x="0" y="393"/>
                  </a:cubicBezTo>
                  <a:cubicBezTo>
                    <a:pt x="0" y="410"/>
                    <a:pt x="0" y="418"/>
                    <a:pt x="8" y="426"/>
                  </a:cubicBezTo>
                  <a:cubicBezTo>
                    <a:pt x="25" y="435"/>
                    <a:pt x="25" y="435"/>
                    <a:pt x="25" y="435"/>
                  </a:cubicBezTo>
                  <a:cubicBezTo>
                    <a:pt x="41" y="451"/>
                    <a:pt x="67" y="451"/>
                    <a:pt x="83" y="435"/>
                  </a:cubicBezTo>
                  <a:lnTo>
                    <a:pt x="234" y="284"/>
                  </a:lnTo>
                  <a:close/>
                  <a:moveTo>
                    <a:pt x="234" y="284"/>
                  </a:moveTo>
                  <a:lnTo>
                    <a:pt x="234" y="284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defRPr/>
              </a:pPr>
              <a:endParaRPr lang="en-US" noProof="1">
                <a:cs typeface="+mn-ea"/>
                <a:sym typeface="+mn-lt"/>
              </a:endParaRPr>
            </a:p>
          </p:txBody>
        </p:sp>
        <p:sp>
          <p:nvSpPr>
            <p:cNvPr id="20" name="Freeform 16"/>
            <p:cNvSpPr>
              <a:spLocks noChangeArrowheads="1"/>
            </p:cNvSpPr>
            <p:nvPr/>
          </p:nvSpPr>
          <p:spPr bwMode="auto">
            <a:xfrm>
              <a:off x="1569458" y="688424"/>
              <a:ext cx="334962" cy="331788"/>
            </a:xfrm>
            <a:custGeom>
              <a:avLst/>
              <a:gdLst>
                <a:gd name="T0" fmla="*/ 887 w 929"/>
                <a:gd name="T1" fmla="*/ 0 h 921"/>
                <a:gd name="T2" fmla="*/ 836 w 929"/>
                <a:gd name="T3" fmla="*/ 50 h 921"/>
                <a:gd name="T4" fmla="*/ 836 w 929"/>
                <a:gd name="T5" fmla="*/ 837 h 921"/>
                <a:gd name="T6" fmla="*/ 51 w 929"/>
                <a:gd name="T7" fmla="*/ 837 h 921"/>
                <a:gd name="T8" fmla="*/ 0 w 929"/>
                <a:gd name="T9" fmla="*/ 878 h 921"/>
                <a:gd name="T10" fmla="*/ 51 w 929"/>
                <a:gd name="T11" fmla="*/ 920 h 921"/>
                <a:gd name="T12" fmla="*/ 887 w 929"/>
                <a:gd name="T13" fmla="*/ 920 h 921"/>
                <a:gd name="T14" fmla="*/ 928 w 929"/>
                <a:gd name="T15" fmla="*/ 878 h 921"/>
                <a:gd name="T16" fmla="*/ 928 w 929"/>
                <a:gd name="T17" fmla="*/ 50 h 921"/>
                <a:gd name="T18" fmla="*/ 887 w 929"/>
                <a:gd name="T19" fmla="*/ 0 h 921"/>
                <a:gd name="T20" fmla="*/ 887 w 929"/>
                <a:gd name="T21" fmla="*/ 0 h 921"/>
                <a:gd name="T22" fmla="*/ 887 w 929"/>
                <a:gd name="T23" fmla="*/ 0 h 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29" h="921">
                  <a:moveTo>
                    <a:pt x="887" y="0"/>
                  </a:moveTo>
                  <a:cubicBezTo>
                    <a:pt x="862" y="0"/>
                    <a:pt x="836" y="26"/>
                    <a:pt x="836" y="50"/>
                  </a:cubicBezTo>
                  <a:cubicBezTo>
                    <a:pt x="836" y="837"/>
                    <a:pt x="836" y="837"/>
                    <a:pt x="836" y="837"/>
                  </a:cubicBezTo>
                  <a:cubicBezTo>
                    <a:pt x="51" y="837"/>
                    <a:pt x="51" y="837"/>
                    <a:pt x="51" y="837"/>
                  </a:cubicBezTo>
                  <a:cubicBezTo>
                    <a:pt x="26" y="837"/>
                    <a:pt x="0" y="853"/>
                    <a:pt x="0" y="878"/>
                  </a:cubicBezTo>
                  <a:cubicBezTo>
                    <a:pt x="0" y="903"/>
                    <a:pt x="26" y="920"/>
                    <a:pt x="51" y="920"/>
                  </a:cubicBezTo>
                  <a:cubicBezTo>
                    <a:pt x="887" y="920"/>
                    <a:pt x="887" y="920"/>
                    <a:pt x="887" y="920"/>
                  </a:cubicBezTo>
                  <a:cubicBezTo>
                    <a:pt x="912" y="920"/>
                    <a:pt x="928" y="903"/>
                    <a:pt x="928" y="878"/>
                  </a:cubicBezTo>
                  <a:cubicBezTo>
                    <a:pt x="928" y="50"/>
                    <a:pt x="928" y="50"/>
                    <a:pt x="928" y="50"/>
                  </a:cubicBezTo>
                  <a:cubicBezTo>
                    <a:pt x="928" y="26"/>
                    <a:pt x="903" y="0"/>
                    <a:pt x="887" y="0"/>
                  </a:cubicBezTo>
                  <a:close/>
                  <a:moveTo>
                    <a:pt x="887" y="0"/>
                  </a:moveTo>
                  <a:lnTo>
                    <a:pt x="887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defRPr/>
              </a:pPr>
              <a:endParaRPr lang="en-US" noProof="1">
                <a:cs typeface="+mn-ea"/>
                <a:sym typeface="+mn-lt"/>
              </a:endParaRPr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3905DFCC-6C5D-482F-9781-7CFB9B9F0F6A}"/>
              </a:ext>
            </a:extLst>
          </p:cNvPr>
          <p:cNvSpPr txBox="1"/>
          <p:nvPr/>
        </p:nvSpPr>
        <p:spPr>
          <a:xfrm>
            <a:off x="1948070" y="362831"/>
            <a:ext cx="328376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20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部门执行策略方案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C65E5F83-AC02-4B31-AE28-E8F6C8C7D9B9}"/>
              </a:ext>
            </a:extLst>
          </p:cNvPr>
          <p:cNvSpPr txBox="1"/>
          <p:nvPr/>
        </p:nvSpPr>
        <p:spPr>
          <a:xfrm>
            <a:off x="1167583" y="288576"/>
            <a:ext cx="8002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600" dirty="0">
                <a:gradFill flip="none" rotWithShape="1">
                  <a:gsLst>
                    <a:gs pos="100000">
                      <a:srgbClr val="1096FA"/>
                    </a:gs>
                    <a:gs pos="0">
                      <a:srgbClr val="2DCC97"/>
                    </a:gs>
                  </a:gsLst>
                  <a:lin ang="8100000" scaled="1"/>
                  <a:tileRect/>
                </a:gradFill>
                <a:latin typeface="Arial Black" panose="020B0A04020102020204" pitchFamily="34" charset="0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03</a:t>
            </a:r>
            <a:endParaRPr kumimoji="1" lang="zh-CN" altLang="en-US" sz="3600" dirty="0">
              <a:gradFill flip="none" rotWithShape="1">
                <a:gsLst>
                  <a:gs pos="100000">
                    <a:srgbClr val="1096FA"/>
                  </a:gs>
                  <a:gs pos="0">
                    <a:srgbClr val="2DCC97"/>
                  </a:gs>
                </a:gsLst>
                <a:lin ang="8100000" scaled="1"/>
                <a:tileRect/>
              </a:gradFill>
              <a:latin typeface="Arial Black" panose="020B0A04020102020204" pitchFamily="34" charset="0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  <a:sym typeface="+mn-lt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2F31D1FD-2AEF-4953-ABD0-8EC90AE59194}"/>
              </a:ext>
            </a:extLst>
          </p:cNvPr>
          <p:cNvGrpSpPr/>
          <p:nvPr/>
        </p:nvGrpSpPr>
        <p:grpSpPr>
          <a:xfrm>
            <a:off x="4539610" y="3346708"/>
            <a:ext cx="6636389" cy="929414"/>
            <a:chOff x="4539610" y="1811417"/>
            <a:chExt cx="6636389" cy="929414"/>
          </a:xfrm>
        </p:grpSpPr>
        <p:sp>
          <p:nvSpPr>
            <p:cNvPr id="25" name="TextBox 39">
              <a:extLst>
                <a:ext uri="{FF2B5EF4-FFF2-40B4-BE49-F238E27FC236}">
                  <a16:creationId xmlns:a16="http://schemas.microsoft.com/office/drawing/2014/main" id="{D76F08BC-9344-489B-8B88-E8145BF6014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39610" y="2134513"/>
              <a:ext cx="6636389" cy="606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78230" tIns="39115" rIns="78230" bIns="39115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200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5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分钟之内。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TextBox 40">
              <a:extLst>
                <a:ext uri="{FF2B5EF4-FFF2-40B4-BE49-F238E27FC236}">
                  <a16:creationId xmlns:a16="http://schemas.microsoft.com/office/drawing/2014/main" id="{72180C3C-5373-4E38-95D7-ACAC2F0B5AF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58490" y="1811417"/>
              <a:ext cx="3237132" cy="3600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51764" tIns="25882" rIns="51764" bIns="25882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342900" indent="-342900" eaLnBrk="1" hangingPunct="1">
                <a:buFont typeface="Wingdings" panose="05000000000000000000" pitchFamily="2" charset="2"/>
                <a:buChar char="Ø"/>
              </a:pPr>
              <a:r>
                <a:rPr lang="zh-CN" altLang="en-US" sz="2000" b="1" dirty="0">
                  <a:solidFill>
                    <a:srgbClr val="404040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975393A7-312D-46B6-85FF-5EA1E9F79526}"/>
              </a:ext>
            </a:extLst>
          </p:cNvPr>
          <p:cNvGrpSpPr/>
          <p:nvPr/>
        </p:nvGrpSpPr>
        <p:grpSpPr>
          <a:xfrm>
            <a:off x="4539610" y="4863683"/>
            <a:ext cx="6636389" cy="929414"/>
            <a:chOff x="4539610" y="1811417"/>
            <a:chExt cx="6636389" cy="929414"/>
          </a:xfrm>
        </p:grpSpPr>
        <p:sp>
          <p:nvSpPr>
            <p:cNvPr id="28" name="TextBox 39">
              <a:extLst>
                <a:ext uri="{FF2B5EF4-FFF2-40B4-BE49-F238E27FC236}">
                  <a16:creationId xmlns:a16="http://schemas.microsoft.com/office/drawing/2014/main" id="{B38F53C8-A022-4F36-9340-93C1440D34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39610" y="2134513"/>
              <a:ext cx="6636389" cy="606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78230" tIns="39115" rIns="78230" bIns="39115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200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5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分钟之内。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TextBox 40">
              <a:extLst>
                <a:ext uri="{FF2B5EF4-FFF2-40B4-BE49-F238E27FC236}">
                  <a16:creationId xmlns:a16="http://schemas.microsoft.com/office/drawing/2014/main" id="{D529AEB9-41C1-45BB-94C0-9882AC9257D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58490" y="1811417"/>
              <a:ext cx="3237132" cy="3600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51764" tIns="25882" rIns="51764" bIns="25882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342900" indent="-342900" eaLnBrk="1" hangingPunct="1">
                <a:buFont typeface="Wingdings" panose="05000000000000000000" pitchFamily="2" charset="2"/>
                <a:buChar char="Ø"/>
              </a:pPr>
              <a:r>
                <a:rPr lang="zh-CN" altLang="en-US" sz="2000" b="1" dirty="0">
                  <a:solidFill>
                    <a:srgbClr val="404040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>
            <a:extLst>
              <a:ext uri="{FF2B5EF4-FFF2-40B4-BE49-F238E27FC236}">
                <a16:creationId xmlns:a16="http://schemas.microsoft.com/office/drawing/2014/main" id="{B5F4FCE5-90D0-4354-9F28-0F7550680374}"/>
              </a:ext>
            </a:extLst>
          </p:cNvPr>
          <p:cNvSpPr/>
          <p:nvPr/>
        </p:nvSpPr>
        <p:spPr>
          <a:xfrm>
            <a:off x="498508" y="431801"/>
            <a:ext cx="11185492" cy="5994398"/>
          </a:xfrm>
          <a:prstGeom prst="rect">
            <a:avLst/>
          </a:prstGeom>
          <a:solidFill>
            <a:srgbClr val="4071EC"/>
          </a:solidFill>
          <a:ln w="76200" cap="flat" cmpd="sng" algn="ctr">
            <a:noFill/>
            <a:prstDash val="solid"/>
            <a:miter lim="800000"/>
          </a:ln>
          <a:effectLst>
            <a:outerShdw blurRad="330200" dist="381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863851" y="868205"/>
            <a:ext cx="192552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1500" dirty="0">
                <a:gradFill flip="none" rotWithShape="1">
                  <a:gsLst>
                    <a:gs pos="0">
                      <a:srgbClr val="94DAF1"/>
                    </a:gs>
                    <a:gs pos="100000">
                      <a:schemeClr val="bg1"/>
                    </a:gs>
                  </a:gsLst>
                  <a:lin ang="16200000" scaled="1"/>
                  <a:tileRect/>
                </a:gra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04</a:t>
            </a:r>
            <a:endParaRPr kumimoji="1" lang="zh-CN" altLang="en-US" sz="11500" dirty="0">
              <a:gradFill flip="none" rotWithShape="1">
                <a:gsLst>
                  <a:gs pos="0">
                    <a:srgbClr val="94DAF1"/>
                  </a:gs>
                  <a:gs pos="100000">
                    <a:schemeClr val="bg1"/>
                  </a:gs>
                </a:gsLst>
                <a:lin ang="16200000" scaled="1"/>
                <a:tileRect/>
              </a:gra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  <a:sym typeface="+mn-lt"/>
            </a:endParaRPr>
          </a:p>
        </p:txBody>
      </p:sp>
      <p:sp>
        <p:nvSpPr>
          <p:cNvPr id="15" name="同心圆 2">
            <a:extLst>
              <a:ext uri="{FF2B5EF4-FFF2-40B4-BE49-F238E27FC236}">
                <a16:creationId xmlns:a16="http://schemas.microsoft.com/office/drawing/2014/main" id="{E5A24D2C-8C80-4622-BD69-C448DE4E0510}"/>
              </a:ext>
            </a:extLst>
          </p:cNvPr>
          <p:cNvSpPr/>
          <p:nvPr/>
        </p:nvSpPr>
        <p:spPr>
          <a:xfrm>
            <a:off x="7277093" y="-3450055"/>
            <a:ext cx="7570847" cy="7570847"/>
          </a:xfrm>
          <a:prstGeom prst="donut">
            <a:avLst>
              <a:gd name="adj" fmla="val 1472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134" name="同心圆 2">
            <a:extLst>
              <a:ext uri="{FF2B5EF4-FFF2-40B4-BE49-F238E27FC236}">
                <a16:creationId xmlns:a16="http://schemas.microsoft.com/office/drawing/2014/main" id="{DC0A42F2-1F58-4B18-9C98-DDCA497AF643}"/>
              </a:ext>
            </a:extLst>
          </p:cNvPr>
          <p:cNvSpPr/>
          <p:nvPr/>
        </p:nvSpPr>
        <p:spPr>
          <a:xfrm>
            <a:off x="1129483" y="860076"/>
            <a:ext cx="774700" cy="774700"/>
          </a:xfrm>
          <a:prstGeom prst="donut">
            <a:avLst>
              <a:gd name="adj" fmla="val 23146"/>
            </a:avLst>
          </a:prstGeom>
          <a:solidFill>
            <a:srgbClr val="2DC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20CDC7C4-F3B2-45DE-AAE1-7E0E9F1DEEB2}"/>
              </a:ext>
            </a:extLst>
          </p:cNvPr>
          <p:cNvGrpSpPr/>
          <p:nvPr/>
        </p:nvGrpSpPr>
        <p:grpSpPr>
          <a:xfrm>
            <a:off x="2017093" y="2593065"/>
            <a:ext cx="5107607" cy="585310"/>
            <a:chOff x="1129483" y="1866900"/>
            <a:chExt cx="5107607" cy="585310"/>
          </a:xfrm>
        </p:grpSpPr>
        <p:sp>
          <p:nvSpPr>
            <p:cNvPr id="10" name="文本框 9"/>
            <p:cNvSpPr txBox="1"/>
            <p:nvPr/>
          </p:nvSpPr>
          <p:spPr>
            <a:xfrm>
              <a:off x="1157429" y="1866900"/>
              <a:ext cx="482225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3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lt"/>
                </a:rPr>
                <a:t>未来销售方案制定</a:t>
              </a:r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94BAD785-829E-4CF5-BC1C-745723A6074B}"/>
                </a:ext>
              </a:extLst>
            </p:cNvPr>
            <p:cNvSpPr/>
            <p:nvPr/>
          </p:nvSpPr>
          <p:spPr>
            <a:xfrm>
              <a:off x="1129483" y="1866900"/>
              <a:ext cx="5107607" cy="585310"/>
            </a:xfrm>
            <a:prstGeom prst="roundRect">
              <a:avLst>
                <a:gd name="adj" fmla="val 50000"/>
              </a:avLst>
            </a:prstGeom>
            <a:noFill/>
            <a:ln w="25400">
              <a:gradFill>
                <a:gsLst>
                  <a:gs pos="0">
                    <a:srgbClr val="2DCC97"/>
                  </a:gs>
                  <a:gs pos="100000">
                    <a:srgbClr val="1096FA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/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ED9BC9A3-5170-46A4-942E-67CE477023A5}"/>
              </a:ext>
            </a:extLst>
          </p:cNvPr>
          <p:cNvSpPr txBox="1"/>
          <p:nvPr/>
        </p:nvSpPr>
        <p:spPr>
          <a:xfrm>
            <a:off x="2017093" y="3429985"/>
            <a:ext cx="6441107" cy="88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32" name="同心圆 2">
            <a:extLst>
              <a:ext uri="{FF2B5EF4-FFF2-40B4-BE49-F238E27FC236}">
                <a16:creationId xmlns:a16="http://schemas.microsoft.com/office/drawing/2014/main" id="{DB088BDA-102A-43D4-B5B3-25EC1A132DA2}"/>
              </a:ext>
            </a:extLst>
          </p:cNvPr>
          <p:cNvSpPr/>
          <p:nvPr/>
        </p:nvSpPr>
        <p:spPr>
          <a:xfrm>
            <a:off x="10031233" y="2118903"/>
            <a:ext cx="3772119" cy="3772119"/>
          </a:xfrm>
          <a:prstGeom prst="donut">
            <a:avLst>
              <a:gd name="adj" fmla="val 23146"/>
            </a:avLst>
          </a:prstGeom>
          <a:solidFill>
            <a:srgbClr val="1096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3" name="同心圆 2">
            <a:extLst>
              <a:ext uri="{FF2B5EF4-FFF2-40B4-BE49-F238E27FC236}">
                <a16:creationId xmlns:a16="http://schemas.microsoft.com/office/drawing/2014/main" id="{DB6917C0-7BC2-4979-A141-B1563537B220}"/>
              </a:ext>
            </a:extLst>
          </p:cNvPr>
          <p:cNvSpPr/>
          <p:nvPr/>
        </p:nvSpPr>
        <p:spPr>
          <a:xfrm>
            <a:off x="745823" y="5414482"/>
            <a:ext cx="2236057" cy="2236057"/>
          </a:xfrm>
          <a:prstGeom prst="donut">
            <a:avLst>
              <a:gd name="adj" fmla="val 23146"/>
            </a:avLst>
          </a:prstGeom>
          <a:solidFill>
            <a:srgbClr val="7DD5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4" name="同心圆 2">
            <a:extLst>
              <a:ext uri="{FF2B5EF4-FFF2-40B4-BE49-F238E27FC236}">
                <a16:creationId xmlns:a16="http://schemas.microsoft.com/office/drawing/2014/main" id="{A821A95A-BEEC-4FC2-91DF-5A2C213134C6}"/>
              </a:ext>
            </a:extLst>
          </p:cNvPr>
          <p:cNvSpPr/>
          <p:nvPr/>
        </p:nvSpPr>
        <p:spPr>
          <a:xfrm>
            <a:off x="-1176906" y="4405790"/>
            <a:ext cx="2483372" cy="2483372"/>
          </a:xfrm>
          <a:prstGeom prst="donut">
            <a:avLst>
              <a:gd name="adj" fmla="val 37027"/>
            </a:avLst>
          </a:prstGeom>
          <a:solidFill>
            <a:srgbClr val="A0B2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578413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6782"/>
          <p:cNvSpPr>
            <a:spLocks noChangeShapeType="1"/>
          </p:cNvSpPr>
          <p:nvPr/>
        </p:nvSpPr>
        <p:spPr bwMode="auto">
          <a:xfrm>
            <a:off x="5161628" y="1902278"/>
            <a:ext cx="5955714" cy="0"/>
          </a:xfrm>
          <a:prstGeom prst="line">
            <a:avLst/>
          </a:prstGeom>
          <a:noFill/>
          <a:ln w="9525">
            <a:solidFill>
              <a:srgbClr val="273645">
                <a:alpha val="25098"/>
              </a:srgb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34289" tIns="34290" rIns="34289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Shape 6788"/>
          <p:cNvSpPr>
            <a:spLocks noChangeShapeType="1"/>
          </p:cNvSpPr>
          <p:nvPr/>
        </p:nvSpPr>
        <p:spPr bwMode="auto">
          <a:xfrm>
            <a:off x="5161628" y="5495915"/>
            <a:ext cx="5955714" cy="0"/>
          </a:xfrm>
          <a:prstGeom prst="line">
            <a:avLst/>
          </a:prstGeom>
          <a:noFill/>
          <a:ln w="9525">
            <a:solidFill>
              <a:srgbClr val="273645">
                <a:alpha val="25098"/>
              </a:srgb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34289" tIns="34290" rIns="34289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Shape 6789"/>
          <p:cNvSpPr>
            <a:spLocks noChangeShapeType="1"/>
          </p:cNvSpPr>
          <p:nvPr/>
        </p:nvSpPr>
        <p:spPr bwMode="auto">
          <a:xfrm>
            <a:off x="5161628" y="5047501"/>
            <a:ext cx="5955714" cy="0"/>
          </a:xfrm>
          <a:prstGeom prst="line">
            <a:avLst/>
          </a:prstGeom>
          <a:noFill/>
          <a:ln w="9525">
            <a:solidFill>
              <a:srgbClr val="273645">
                <a:alpha val="25098"/>
              </a:srgb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34289" tIns="34290" rIns="34289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Shape 6790"/>
          <p:cNvSpPr>
            <a:spLocks noChangeShapeType="1"/>
          </p:cNvSpPr>
          <p:nvPr/>
        </p:nvSpPr>
        <p:spPr bwMode="auto">
          <a:xfrm>
            <a:off x="5161628" y="4655927"/>
            <a:ext cx="5955714" cy="0"/>
          </a:xfrm>
          <a:prstGeom prst="line">
            <a:avLst/>
          </a:prstGeom>
          <a:noFill/>
          <a:ln w="9525">
            <a:solidFill>
              <a:srgbClr val="273645">
                <a:alpha val="25098"/>
              </a:srgb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34289" tIns="34290" rIns="34289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Shape 6791"/>
          <p:cNvSpPr>
            <a:spLocks noChangeShapeType="1"/>
          </p:cNvSpPr>
          <p:nvPr/>
        </p:nvSpPr>
        <p:spPr bwMode="auto">
          <a:xfrm>
            <a:off x="5161628" y="4260143"/>
            <a:ext cx="5955714" cy="0"/>
          </a:xfrm>
          <a:prstGeom prst="line">
            <a:avLst/>
          </a:prstGeom>
          <a:noFill/>
          <a:ln w="9525">
            <a:solidFill>
              <a:srgbClr val="273645">
                <a:alpha val="25098"/>
              </a:srgb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34289" tIns="34290" rIns="34289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Shape 6792"/>
          <p:cNvSpPr>
            <a:spLocks noChangeShapeType="1"/>
          </p:cNvSpPr>
          <p:nvPr/>
        </p:nvSpPr>
        <p:spPr bwMode="auto">
          <a:xfrm>
            <a:off x="5161628" y="3868569"/>
            <a:ext cx="5955714" cy="0"/>
          </a:xfrm>
          <a:prstGeom prst="line">
            <a:avLst/>
          </a:prstGeom>
          <a:noFill/>
          <a:ln w="9525">
            <a:solidFill>
              <a:srgbClr val="273645">
                <a:alpha val="25098"/>
              </a:srgb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34289" tIns="34290" rIns="34289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Shape 6793"/>
          <p:cNvSpPr>
            <a:spLocks noChangeShapeType="1"/>
          </p:cNvSpPr>
          <p:nvPr/>
        </p:nvSpPr>
        <p:spPr bwMode="auto">
          <a:xfrm>
            <a:off x="5161628" y="3474889"/>
            <a:ext cx="5955714" cy="0"/>
          </a:xfrm>
          <a:prstGeom prst="line">
            <a:avLst/>
          </a:prstGeom>
          <a:noFill/>
          <a:ln w="9525">
            <a:solidFill>
              <a:srgbClr val="273645">
                <a:alpha val="25098"/>
              </a:srgb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34289" tIns="34290" rIns="34289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Shape 6794"/>
          <p:cNvSpPr>
            <a:spLocks noChangeShapeType="1"/>
          </p:cNvSpPr>
          <p:nvPr/>
        </p:nvSpPr>
        <p:spPr bwMode="auto">
          <a:xfrm>
            <a:off x="5161628" y="3083315"/>
            <a:ext cx="5955714" cy="0"/>
          </a:xfrm>
          <a:prstGeom prst="line">
            <a:avLst/>
          </a:prstGeom>
          <a:noFill/>
          <a:ln w="9525">
            <a:solidFill>
              <a:srgbClr val="273645">
                <a:alpha val="25098"/>
              </a:srgb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34289" tIns="34290" rIns="34289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Shape 6795"/>
          <p:cNvSpPr>
            <a:spLocks noChangeShapeType="1"/>
          </p:cNvSpPr>
          <p:nvPr/>
        </p:nvSpPr>
        <p:spPr bwMode="auto">
          <a:xfrm>
            <a:off x="5161628" y="2691741"/>
            <a:ext cx="5955714" cy="0"/>
          </a:xfrm>
          <a:prstGeom prst="line">
            <a:avLst/>
          </a:prstGeom>
          <a:noFill/>
          <a:ln w="9525">
            <a:solidFill>
              <a:srgbClr val="273645">
                <a:alpha val="25098"/>
              </a:srgb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34289" tIns="34290" rIns="34289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Shape 6796"/>
          <p:cNvSpPr>
            <a:spLocks noChangeShapeType="1"/>
          </p:cNvSpPr>
          <p:nvPr/>
        </p:nvSpPr>
        <p:spPr bwMode="auto">
          <a:xfrm>
            <a:off x="5161628" y="2295957"/>
            <a:ext cx="5955714" cy="0"/>
          </a:xfrm>
          <a:prstGeom prst="line">
            <a:avLst/>
          </a:prstGeom>
          <a:noFill/>
          <a:ln w="9525">
            <a:solidFill>
              <a:srgbClr val="273645">
                <a:alpha val="25098"/>
              </a:srgb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34289" tIns="34290" rIns="34289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Shape 6797"/>
          <p:cNvSpPr>
            <a:spLocks noChangeShapeType="1"/>
          </p:cNvSpPr>
          <p:nvPr/>
        </p:nvSpPr>
        <p:spPr bwMode="auto">
          <a:xfrm>
            <a:off x="6647925" y="1898068"/>
            <a:ext cx="0" cy="3547322"/>
          </a:xfrm>
          <a:prstGeom prst="line">
            <a:avLst/>
          </a:prstGeom>
          <a:noFill/>
          <a:ln w="9525">
            <a:solidFill>
              <a:srgbClr val="273645">
                <a:alpha val="25098"/>
              </a:srgb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34289" tIns="34290" rIns="34289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Shape 6798"/>
          <p:cNvSpPr>
            <a:spLocks noChangeShapeType="1"/>
          </p:cNvSpPr>
          <p:nvPr/>
        </p:nvSpPr>
        <p:spPr bwMode="auto">
          <a:xfrm>
            <a:off x="8136328" y="1898068"/>
            <a:ext cx="0" cy="3547322"/>
          </a:xfrm>
          <a:prstGeom prst="line">
            <a:avLst/>
          </a:prstGeom>
          <a:noFill/>
          <a:ln w="9525">
            <a:solidFill>
              <a:srgbClr val="273645">
                <a:alpha val="25098"/>
              </a:srgb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34289" tIns="34290" rIns="34289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Shape 6799"/>
          <p:cNvSpPr>
            <a:spLocks noChangeShapeType="1"/>
          </p:cNvSpPr>
          <p:nvPr/>
        </p:nvSpPr>
        <p:spPr bwMode="auto">
          <a:xfrm>
            <a:off x="9626835" y="1898068"/>
            <a:ext cx="0" cy="3547322"/>
          </a:xfrm>
          <a:prstGeom prst="line">
            <a:avLst/>
          </a:prstGeom>
          <a:noFill/>
          <a:ln w="9525">
            <a:solidFill>
              <a:srgbClr val="273645">
                <a:alpha val="25098"/>
              </a:srgb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34289" tIns="34290" rIns="34289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Shape 6800"/>
          <p:cNvSpPr>
            <a:spLocks noChangeArrowheads="1"/>
          </p:cNvSpPr>
          <p:nvPr/>
        </p:nvSpPr>
        <p:spPr bwMode="auto">
          <a:xfrm>
            <a:off x="4767709" y="4956078"/>
            <a:ext cx="375421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34289" tIns="34290" rIns="34289" bIns="34290">
            <a:spAutoFit/>
          </a:bodyPr>
          <a:lstStyle/>
          <a:p>
            <a:pPr algn="r"/>
            <a:r>
              <a:rPr lang="zh-CN" altLang="zh-CN" sz="12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20%</a:t>
            </a:r>
          </a:p>
        </p:txBody>
      </p:sp>
      <p:sp>
        <p:nvSpPr>
          <p:cNvPr id="19" name="Shape 6801"/>
          <p:cNvSpPr>
            <a:spLocks noChangeArrowheads="1"/>
          </p:cNvSpPr>
          <p:nvPr/>
        </p:nvSpPr>
        <p:spPr bwMode="auto">
          <a:xfrm>
            <a:off x="4767709" y="4545557"/>
            <a:ext cx="375421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34289" tIns="34290" rIns="34289" bIns="34290">
            <a:spAutoFit/>
          </a:bodyPr>
          <a:lstStyle/>
          <a:p>
            <a:pPr algn="r"/>
            <a:r>
              <a:rPr lang="zh-CN" altLang="zh-CN" sz="12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30%</a:t>
            </a:r>
          </a:p>
        </p:txBody>
      </p:sp>
      <p:sp>
        <p:nvSpPr>
          <p:cNvPr id="20" name="Shape 6802"/>
          <p:cNvSpPr>
            <a:spLocks noChangeArrowheads="1"/>
          </p:cNvSpPr>
          <p:nvPr/>
        </p:nvSpPr>
        <p:spPr bwMode="auto">
          <a:xfrm>
            <a:off x="4767709" y="4151878"/>
            <a:ext cx="375421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34289" tIns="34290" rIns="34289" bIns="34290">
            <a:spAutoFit/>
          </a:bodyPr>
          <a:lstStyle/>
          <a:p>
            <a:pPr algn="r"/>
            <a:r>
              <a:rPr lang="zh-CN" altLang="zh-CN" sz="12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40%</a:t>
            </a:r>
          </a:p>
        </p:txBody>
      </p:sp>
      <p:sp>
        <p:nvSpPr>
          <p:cNvPr id="21" name="Shape 6803"/>
          <p:cNvSpPr>
            <a:spLocks noChangeArrowheads="1"/>
          </p:cNvSpPr>
          <p:nvPr/>
        </p:nvSpPr>
        <p:spPr bwMode="auto">
          <a:xfrm>
            <a:off x="4767709" y="3777146"/>
            <a:ext cx="375421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34289" tIns="34290" rIns="34289" bIns="34290">
            <a:spAutoFit/>
          </a:bodyPr>
          <a:lstStyle/>
          <a:p>
            <a:pPr algn="r"/>
            <a:r>
              <a:rPr lang="zh-CN" altLang="zh-CN" sz="12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50%</a:t>
            </a:r>
          </a:p>
        </p:txBody>
      </p:sp>
      <p:sp>
        <p:nvSpPr>
          <p:cNvPr id="22" name="Shape 6804"/>
          <p:cNvSpPr>
            <a:spLocks noChangeArrowheads="1"/>
          </p:cNvSpPr>
          <p:nvPr/>
        </p:nvSpPr>
        <p:spPr bwMode="auto">
          <a:xfrm>
            <a:off x="4767709" y="3379257"/>
            <a:ext cx="375421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34289" tIns="34290" rIns="34289" bIns="34290">
            <a:spAutoFit/>
          </a:bodyPr>
          <a:lstStyle/>
          <a:p>
            <a:pPr algn="r"/>
            <a:r>
              <a:rPr lang="zh-CN" altLang="zh-CN" sz="12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60%</a:t>
            </a:r>
          </a:p>
        </p:txBody>
      </p:sp>
      <p:sp>
        <p:nvSpPr>
          <p:cNvPr id="23" name="Shape 6805"/>
          <p:cNvSpPr>
            <a:spLocks noChangeArrowheads="1"/>
          </p:cNvSpPr>
          <p:nvPr/>
        </p:nvSpPr>
        <p:spPr bwMode="auto">
          <a:xfrm>
            <a:off x="4767709" y="2989787"/>
            <a:ext cx="375421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34289" tIns="34290" rIns="34289" bIns="34290">
            <a:spAutoFit/>
          </a:bodyPr>
          <a:lstStyle/>
          <a:p>
            <a:pPr algn="r"/>
            <a:r>
              <a:rPr lang="zh-CN" altLang="zh-CN" sz="12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70%</a:t>
            </a:r>
          </a:p>
        </p:txBody>
      </p:sp>
      <p:sp>
        <p:nvSpPr>
          <p:cNvPr id="24" name="Shape 6806"/>
          <p:cNvSpPr>
            <a:spLocks noChangeArrowheads="1"/>
          </p:cNvSpPr>
          <p:nvPr/>
        </p:nvSpPr>
        <p:spPr bwMode="auto">
          <a:xfrm>
            <a:off x="4767709" y="2589792"/>
            <a:ext cx="375421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34289" tIns="34290" rIns="34289" bIns="34290">
            <a:spAutoFit/>
          </a:bodyPr>
          <a:lstStyle/>
          <a:p>
            <a:pPr algn="r"/>
            <a:r>
              <a:rPr lang="zh-CN" altLang="zh-CN" sz="12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80%</a:t>
            </a:r>
          </a:p>
        </p:txBody>
      </p:sp>
      <p:sp>
        <p:nvSpPr>
          <p:cNvPr id="25" name="Shape 6807"/>
          <p:cNvSpPr>
            <a:spLocks noChangeArrowheads="1"/>
          </p:cNvSpPr>
          <p:nvPr/>
        </p:nvSpPr>
        <p:spPr bwMode="auto">
          <a:xfrm>
            <a:off x="4682749" y="1819276"/>
            <a:ext cx="460380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34289" tIns="34290" rIns="34289" bIns="34290">
            <a:spAutoFit/>
          </a:bodyPr>
          <a:lstStyle/>
          <a:p>
            <a:pPr algn="r"/>
            <a:r>
              <a:rPr lang="zh-CN" altLang="zh-CN" sz="12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100%</a:t>
            </a:r>
          </a:p>
        </p:txBody>
      </p:sp>
      <p:sp>
        <p:nvSpPr>
          <p:cNvPr id="26" name="Shape 6808"/>
          <p:cNvSpPr>
            <a:spLocks noChangeArrowheads="1"/>
          </p:cNvSpPr>
          <p:nvPr/>
        </p:nvSpPr>
        <p:spPr bwMode="auto">
          <a:xfrm>
            <a:off x="4767709" y="2194008"/>
            <a:ext cx="375421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34289" tIns="34290" rIns="34289" bIns="34290">
            <a:spAutoFit/>
          </a:bodyPr>
          <a:lstStyle/>
          <a:p>
            <a:pPr algn="r"/>
            <a:r>
              <a:rPr lang="zh-CN" altLang="zh-CN" sz="12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90%</a:t>
            </a:r>
          </a:p>
        </p:txBody>
      </p:sp>
      <p:sp>
        <p:nvSpPr>
          <p:cNvPr id="27" name="Shape 6813"/>
          <p:cNvSpPr>
            <a:spLocks noChangeArrowheads="1"/>
          </p:cNvSpPr>
          <p:nvPr/>
        </p:nvSpPr>
        <p:spPr bwMode="auto">
          <a:xfrm>
            <a:off x="5701810" y="2894293"/>
            <a:ext cx="479616" cy="315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34289" tIns="34290" rIns="34289" bIns="34290">
            <a:spAutoFit/>
          </a:bodyPr>
          <a:lstStyle/>
          <a:p>
            <a:pPr algn="just"/>
            <a:r>
              <a:rPr lang="zh-CN" altLang="zh-CN" sz="1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63%</a:t>
            </a:r>
          </a:p>
        </p:txBody>
      </p:sp>
      <p:sp>
        <p:nvSpPr>
          <p:cNvPr id="28" name="Shape 6814"/>
          <p:cNvSpPr>
            <a:spLocks noChangeArrowheads="1"/>
          </p:cNvSpPr>
          <p:nvPr/>
        </p:nvSpPr>
        <p:spPr bwMode="auto">
          <a:xfrm>
            <a:off x="7179686" y="2439562"/>
            <a:ext cx="479616" cy="315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34289" tIns="34290" rIns="34289" bIns="34290">
            <a:spAutoFit/>
          </a:bodyPr>
          <a:lstStyle/>
          <a:p>
            <a:pPr algn="just"/>
            <a:r>
              <a:rPr lang="zh-CN" altLang="zh-CN" sz="1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79%</a:t>
            </a:r>
          </a:p>
        </p:txBody>
      </p:sp>
      <p:sp>
        <p:nvSpPr>
          <p:cNvPr id="29" name="Shape 6815"/>
          <p:cNvSpPr>
            <a:spLocks noChangeArrowheads="1"/>
          </p:cNvSpPr>
          <p:nvPr/>
        </p:nvSpPr>
        <p:spPr bwMode="auto">
          <a:xfrm>
            <a:off x="8701772" y="2875345"/>
            <a:ext cx="479616" cy="315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34289" tIns="34290" rIns="34289" bIns="34290">
            <a:spAutoFit/>
          </a:bodyPr>
          <a:lstStyle/>
          <a:p>
            <a:pPr algn="just"/>
            <a:r>
              <a:rPr lang="zh-CN" altLang="zh-CN" sz="1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63%</a:t>
            </a:r>
          </a:p>
        </p:txBody>
      </p:sp>
      <p:sp>
        <p:nvSpPr>
          <p:cNvPr id="30" name="Shape 6816"/>
          <p:cNvSpPr>
            <a:spLocks noChangeArrowheads="1"/>
          </p:cNvSpPr>
          <p:nvPr/>
        </p:nvSpPr>
        <p:spPr bwMode="auto">
          <a:xfrm>
            <a:off x="10191227" y="2117460"/>
            <a:ext cx="479616" cy="315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34289" tIns="34290" rIns="34289" bIns="34290">
            <a:spAutoFit/>
          </a:bodyPr>
          <a:lstStyle/>
          <a:p>
            <a:pPr algn="just"/>
            <a:r>
              <a:rPr lang="zh-CN" altLang="zh-CN" sz="1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88%</a:t>
            </a:r>
          </a:p>
        </p:txBody>
      </p:sp>
      <p:sp>
        <p:nvSpPr>
          <p:cNvPr id="31" name="Shape 6817"/>
          <p:cNvSpPr>
            <a:spLocks noChangeArrowheads="1"/>
          </p:cNvSpPr>
          <p:nvPr/>
        </p:nvSpPr>
        <p:spPr bwMode="auto">
          <a:xfrm>
            <a:off x="4852668" y="5353968"/>
            <a:ext cx="29046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34289" tIns="34290" rIns="34289" bIns="34290">
            <a:spAutoFit/>
          </a:bodyPr>
          <a:lstStyle/>
          <a:p>
            <a:pPr algn="r"/>
            <a:r>
              <a:rPr lang="zh-CN" altLang="zh-CN" sz="12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0%</a:t>
            </a:r>
          </a:p>
        </p:txBody>
      </p:sp>
      <p:grpSp>
        <p:nvGrpSpPr>
          <p:cNvPr id="32" name="Group 6830"/>
          <p:cNvGrpSpPr/>
          <p:nvPr/>
        </p:nvGrpSpPr>
        <p:grpSpPr>
          <a:xfrm>
            <a:off x="5683548" y="4355933"/>
            <a:ext cx="445359" cy="950571"/>
            <a:chOff x="0" y="0"/>
            <a:chExt cx="447775" cy="955729"/>
          </a:xfrm>
          <a:gradFill>
            <a:gsLst>
              <a:gs pos="0">
                <a:srgbClr val="4F7EFF"/>
              </a:gs>
              <a:gs pos="100000">
                <a:srgbClr val="1C45C1"/>
              </a:gs>
            </a:gsLst>
            <a:lin ang="2700000" scaled="1"/>
          </a:gradFill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33" name="Shape 6818"/>
            <p:cNvSpPr/>
            <p:nvPr/>
          </p:nvSpPr>
          <p:spPr>
            <a:xfrm rot="5400000" flipH="1">
              <a:off x="67294" y="283551"/>
              <a:ext cx="84365" cy="82549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lIns="45719" tIns="45719" rIns="45719" bIns="45719"/>
            <a:lstStyle/>
            <a:p>
              <a:pPr>
                <a:defRPr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34" name="Shape 6819"/>
            <p:cNvSpPr/>
            <p:nvPr/>
          </p:nvSpPr>
          <p:spPr>
            <a:xfrm rot="5400000" flipH="1">
              <a:off x="331662" y="56093"/>
              <a:ext cx="130629" cy="101599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lIns="45719" tIns="45719" rIns="45719" bIns="45719"/>
            <a:lstStyle/>
            <a:p>
              <a:pPr>
                <a:defRPr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35" name="Shape 6820"/>
            <p:cNvSpPr/>
            <p:nvPr/>
          </p:nvSpPr>
          <p:spPr>
            <a:xfrm rot="5400000" flipH="1">
              <a:off x="-13608" y="57192"/>
              <a:ext cx="130629" cy="103413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lIns="45719" tIns="45719" rIns="45719" bIns="45719"/>
            <a:lstStyle/>
            <a:p>
              <a:pPr>
                <a:defRPr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36" name="Shape 6821"/>
            <p:cNvSpPr/>
            <p:nvPr/>
          </p:nvSpPr>
          <p:spPr>
            <a:xfrm rot="5400000" flipH="1">
              <a:off x="225134" y="301694"/>
              <a:ext cx="147865" cy="1496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01" y="0"/>
                  </a:moveTo>
                  <a:lnTo>
                    <a:pt x="21600" y="5105"/>
                  </a:lnTo>
                  <a:lnTo>
                    <a:pt x="16564" y="21600"/>
                  </a:lnTo>
                  <a:lnTo>
                    <a:pt x="0" y="16233"/>
                  </a:lnTo>
                  <a:lnTo>
                    <a:pt x="5301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lIns="45719" tIns="45719" rIns="45719" bIns="45719"/>
            <a:lstStyle/>
            <a:p>
              <a:pPr>
                <a:defRPr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37" name="Shape 6822"/>
            <p:cNvSpPr/>
            <p:nvPr/>
          </p:nvSpPr>
          <p:spPr>
            <a:xfrm rot="5400000" flipH="1">
              <a:off x="187490" y="503532"/>
              <a:ext cx="125187" cy="1260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5905"/>
                  </a:moveTo>
                  <a:lnTo>
                    <a:pt x="15965" y="0"/>
                  </a:lnTo>
                  <a:lnTo>
                    <a:pt x="21600" y="16006"/>
                  </a:lnTo>
                  <a:lnTo>
                    <a:pt x="5948" y="21600"/>
                  </a:lnTo>
                  <a:lnTo>
                    <a:pt x="0" y="5905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lIns="45719" tIns="45719" rIns="45719" bIns="45719"/>
            <a:lstStyle/>
            <a:p>
              <a:pPr>
                <a:defRPr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38" name="Shape 6823"/>
            <p:cNvSpPr/>
            <p:nvPr/>
          </p:nvSpPr>
          <p:spPr>
            <a:xfrm rot="5400000" flipH="1">
              <a:off x="112197" y="381068"/>
              <a:ext cx="109765" cy="1106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25"/>
                  </a:moveTo>
                  <a:lnTo>
                    <a:pt x="19458" y="0"/>
                  </a:lnTo>
                  <a:lnTo>
                    <a:pt x="21600" y="19475"/>
                  </a:lnTo>
                  <a:lnTo>
                    <a:pt x="2142" y="21600"/>
                  </a:lnTo>
                  <a:lnTo>
                    <a:pt x="0" y="2125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lIns="45719" tIns="45719" rIns="45719" bIns="45719"/>
            <a:lstStyle/>
            <a:p>
              <a:pPr>
                <a:defRPr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39" name="Shape 6824"/>
            <p:cNvSpPr/>
            <p:nvPr/>
          </p:nvSpPr>
          <p:spPr>
            <a:xfrm rot="5400000" flipH="1">
              <a:off x="205182" y="659106"/>
              <a:ext cx="86179" cy="86177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lIns="45719" tIns="45719" rIns="45719" bIns="45719"/>
            <a:lstStyle/>
            <a:p>
              <a:pPr>
                <a:defRPr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40" name="Shape 6825"/>
            <p:cNvSpPr/>
            <p:nvPr/>
          </p:nvSpPr>
          <p:spPr>
            <a:xfrm rot="5400000" flipH="1">
              <a:off x="167083" y="777940"/>
              <a:ext cx="84365" cy="82549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lIns="45719" tIns="45719" rIns="45719" bIns="45719"/>
            <a:lstStyle/>
            <a:p>
              <a:pPr>
                <a:defRPr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41" name="Shape 6826"/>
            <p:cNvSpPr/>
            <p:nvPr/>
          </p:nvSpPr>
          <p:spPr>
            <a:xfrm rot="5400000" flipH="1">
              <a:off x="165262" y="156553"/>
              <a:ext cx="117930" cy="108855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lIns="45719" tIns="45719" rIns="45719" bIns="45719"/>
            <a:lstStyle/>
            <a:p>
              <a:pPr>
                <a:defRPr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42" name="Shape 6827"/>
            <p:cNvSpPr/>
            <p:nvPr/>
          </p:nvSpPr>
          <p:spPr>
            <a:xfrm rot="5400000" flipH="1">
              <a:off x="94510" y="590162"/>
              <a:ext cx="101601" cy="1016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629" y="0"/>
                  </a:moveTo>
                  <a:lnTo>
                    <a:pt x="21600" y="4629"/>
                  </a:lnTo>
                  <a:lnTo>
                    <a:pt x="16971" y="21600"/>
                  </a:lnTo>
                  <a:lnTo>
                    <a:pt x="0" y="16971"/>
                  </a:lnTo>
                  <a:lnTo>
                    <a:pt x="4629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lIns="45719" tIns="45719" rIns="45719" bIns="45719"/>
            <a:lstStyle/>
            <a:p>
              <a:pPr>
                <a:defRPr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43" name="Shape 6828"/>
            <p:cNvSpPr/>
            <p:nvPr/>
          </p:nvSpPr>
          <p:spPr>
            <a:xfrm rot="5400000" flipH="1">
              <a:off x="261414" y="884973"/>
              <a:ext cx="70758" cy="707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4431"/>
                  </a:moveTo>
                  <a:lnTo>
                    <a:pt x="16338" y="0"/>
                  </a:lnTo>
                  <a:lnTo>
                    <a:pt x="21600" y="16338"/>
                  </a:lnTo>
                  <a:lnTo>
                    <a:pt x="5262" y="21600"/>
                  </a:lnTo>
                  <a:lnTo>
                    <a:pt x="0" y="4431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lIns="45719" tIns="45719" rIns="45719" bIns="45719"/>
            <a:lstStyle/>
            <a:p>
              <a:pPr>
                <a:defRPr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44" name="Shape 6829"/>
            <p:cNvSpPr/>
            <p:nvPr/>
          </p:nvSpPr>
          <p:spPr>
            <a:xfrm rot="5400000" flipH="1">
              <a:off x="185568" y="-9966"/>
              <a:ext cx="88925" cy="108856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lIns="45719" tIns="45719" rIns="45719" bIns="45719"/>
            <a:lstStyle/>
            <a:p>
              <a:pPr>
                <a:defRPr/>
              </a:pPr>
              <a:endParaRPr>
                <a:cs typeface="+mn-ea"/>
                <a:sym typeface="+mn-lt"/>
              </a:endParaRPr>
            </a:p>
          </p:txBody>
        </p:sp>
      </p:grpSp>
      <p:sp>
        <p:nvSpPr>
          <p:cNvPr id="45" name="Shape 6831"/>
          <p:cNvSpPr/>
          <p:nvPr/>
        </p:nvSpPr>
        <p:spPr>
          <a:xfrm>
            <a:off x="5412131" y="3287404"/>
            <a:ext cx="985262" cy="10685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9448"/>
                </a:moveTo>
                <a:lnTo>
                  <a:pt x="10800" y="0"/>
                </a:lnTo>
                <a:lnTo>
                  <a:pt x="21600" y="9448"/>
                </a:lnTo>
                <a:lnTo>
                  <a:pt x="15816" y="9448"/>
                </a:lnTo>
                <a:lnTo>
                  <a:pt x="15816" y="21600"/>
                </a:lnTo>
                <a:lnTo>
                  <a:pt x="5784" y="21600"/>
                </a:lnTo>
                <a:lnTo>
                  <a:pt x="5784" y="9448"/>
                </a:lnTo>
                <a:close/>
              </a:path>
            </a:pathLst>
          </a:custGeom>
          <a:gradFill>
            <a:gsLst>
              <a:gs pos="0">
                <a:srgbClr val="4F7EFF"/>
              </a:gs>
              <a:gs pos="100000">
                <a:srgbClr val="1C45C1"/>
              </a:gs>
            </a:gsLst>
            <a:lin ang="2700000" scaled="1"/>
          </a:gradFill>
          <a:ln w="12700" cap="flat">
            <a:noFill/>
            <a:miter lim="400000"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txBody>
          <a:bodyPr lIns="45719" tIns="45719" rIns="45719" bIns="45719" anchor="ctr"/>
          <a:lstStyle/>
          <a:p>
            <a:pPr algn="ctr">
              <a:defRPr>
                <a:solidFill>
                  <a:srgbClr val="F9F9F9"/>
                </a:solidFill>
              </a:defRPr>
            </a:pPr>
            <a:endParaRPr>
              <a:solidFill>
                <a:srgbClr val="F9F9F9"/>
              </a:solidFill>
              <a:cs typeface="+mn-ea"/>
              <a:sym typeface="+mn-lt"/>
            </a:endParaRPr>
          </a:p>
        </p:txBody>
      </p:sp>
      <p:grpSp>
        <p:nvGrpSpPr>
          <p:cNvPr id="46" name="Group 6845"/>
          <p:cNvGrpSpPr/>
          <p:nvPr/>
        </p:nvGrpSpPr>
        <p:grpSpPr>
          <a:xfrm>
            <a:off x="7172476" y="4355932"/>
            <a:ext cx="445359" cy="950571"/>
            <a:chOff x="0" y="0"/>
            <a:chExt cx="447775" cy="955729"/>
          </a:xfrm>
          <a:gradFill flip="none" rotWithShape="1">
            <a:gsLst>
              <a:gs pos="0">
                <a:srgbClr val="2DCC97"/>
              </a:gs>
              <a:gs pos="100000">
                <a:srgbClr val="1096FA"/>
              </a:gs>
            </a:gsLst>
            <a:lin ang="5400000" scaled="1"/>
            <a:tileRect/>
          </a:gradFill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47" name="Shape 6833"/>
            <p:cNvSpPr/>
            <p:nvPr/>
          </p:nvSpPr>
          <p:spPr>
            <a:xfrm rot="5400000" flipH="1">
              <a:off x="67294" y="283551"/>
              <a:ext cx="84365" cy="82549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lIns="45719" tIns="45719" rIns="45719" bIns="45719"/>
            <a:lstStyle/>
            <a:p>
              <a:pPr>
                <a:defRPr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48" name="Shape 6834"/>
            <p:cNvSpPr/>
            <p:nvPr/>
          </p:nvSpPr>
          <p:spPr>
            <a:xfrm rot="5400000" flipH="1">
              <a:off x="331662" y="56093"/>
              <a:ext cx="130629" cy="101599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lIns="45719" tIns="45719" rIns="45719" bIns="45719"/>
            <a:lstStyle/>
            <a:p>
              <a:pPr>
                <a:defRPr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49" name="Shape 6835"/>
            <p:cNvSpPr/>
            <p:nvPr/>
          </p:nvSpPr>
          <p:spPr>
            <a:xfrm rot="5400000" flipH="1">
              <a:off x="-13608" y="57192"/>
              <a:ext cx="130629" cy="103413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lIns="45719" tIns="45719" rIns="45719" bIns="45719"/>
            <a:lstStyle/>
            <a:p>
              <a:pPr>
                <a:defRPr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50" name="Shape 6836"/>
            <p:cNvSpPr/>
            <p:nvPr/>
          </p:nvSpPr>
          <p:spPr>
            <a:xfrm rot="5400000" flipH="1">
              <a:off x="225134" y="301694"/>
              <a:ext cx="147866" cy="1496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01" y="0"/>
                  </a:moveTo>
                  <a:lnTo>
                    <a:pt x="21600" y="5105"/>
                  </a:lnTo>
                  <a:lnTo>
                    <a:pt x="16564" y="21600"/>
                  </a:lnTo>
                  <a:lnTo>
                    <a:pt x="0" y="16233"/>
                  </a:lnTo>
                  <a:lnTo>
                    <a:pt x="5301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lIns="45719" tIns="45719" rIns="45719" bIns="45719"/>
            <a:lstStyle/>
            <a:p>
              <a:pPr>
                <a:defRPr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51" name="Shape 6837"/>
            <p:cNvSpPr/>
            <p:nvPr/>
          </p:nvSpPr>
          <p:spPr>
            <a:xfrm rot="5400000" flipH="1">
              <a:off x="187490" y="503532"/>
              <a:ext cx="125187" cy="1260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5905"/>
                  </a:moveTo>
                  <a:lnTo>
                    <a:pt x="15965" y="0"/>
                  </a:lnTo>
                  <a:lnTo>
                    <a:pt x="21600" y="16006"/>
                  </a:lnTo>
                  <a:lnTo>
                    <a:pt x="5948" y="21600"/>
                  </a:lnTo>
                  <a:lnTo>
                    <a:pt x="0" y="5905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lIns="45719" tIns="45719" rIns="45719" bIns="45719"/>
            <a:lstStyle/>
            <a:p>
              <a:pPr>
                <a:defRPr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52" name="Shape 6838"/>
            <p:cNvSpPr/>
            <p:nvPr/>
          </p:nvSpPr>
          <p:spPr>
            <a:xfrm rot="5400000" flipH="1">
              <a:off x="112197" y="381067"/>
              <a:ext cx="109765" cy="1106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25"/>
                  </a:moveTo>
                  <a:lnTo>
                    <a:pt x="19458" y="0"/>
                  </a:lnTo>
                  <a:lnTo>
                    <a:pt x="21600" y="19475"/>
                  </a:lnTo>
                  <a:lnTo>
                    <a:pt x="2142" y="21600"/>
                  </a:lnTo>
                  <a:lnTo>
                    <a:pt x="0" y="2125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lIns="45719" tIns="45719" rIns="45719" bIns="45719"/>
            <a:lstStyle/>
            <a:p>
              <a:pPr>
                <a:defRPr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53" name="Shape 6839"/>
            <p:cNvSpPr/>
            <p:nvPr/>
          </p:nvSpPr>
          <p:spPr>
            <a:xfrm rot="5400000" flipH="1">
              <a:off x="205182" y="659106"/>
              <a:ext cx="86179" cy="86177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lIns="45719" tIns="45719" rIns="45719" bIns="45719"/>
            <a:lstStyle/>
            <a:p>
              <a:pPr>
                <a:defRPr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54" name="Shape 6840"/>
            <p:cNvSpPr/>
            <p:nvPr/>
          </p:nvSpPr>
          <p:spPr>
            <a:xfrm rot="5400000" flipH="1">
              <a:off x="167083" y="777940"/>
              <a:ext cx="84365" cy="82549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lIns="45719" tIns="45719" rIns="45719" bIns="45719"/>
            <a:lstStyle/>
            <a:p>
              <a:pPr>
                <a:defRPr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55" name="Shape 6841"/>
            <p:cNvSpPr/>
            <p:nvPr/>
          </p:nvSpPr>
          <p:spPr>
            <a:xfrm rot="5400000" flipH="1">
              <a:off x="165262" y="156553"/>
              <a:ext cx="117930" cy="108855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lIns="45719" tIns="45719" rIns="45719" bIns="45719"/>
            <a:lstStyle/>
            <a:p>
              <a:pPr>
                <a:defRPr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56" name="Shape 6842"/>
            <p:cNvSpPr/>
            <p:nvPr/>
          </p:nvSpPr>
          <p:spPr>
            <a:xfrm rot="5400000" flipH="1">
              <a:off x="94510" y="590162"/>
              <a:ext cx="101601" cy="1016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629" y="0"/>
                  </a:moveTo>
                  <a:lnTo>
                    <a:pt x="21600" y="4629"/>
                  </a:lnTo>
                  <a:lnTo>
                    <a:pt x="16971" y="21600"/>
                  </a:lnTo>
                  <a:lnTo>
                    <a:pt x="0" y="16971"/>
                  </a:lnTo>
                  <a:lnTo>
                    <a:pt x="4629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lIns="45719" tIns="45719" rIns="45719" bIns="45719"/>
            <a:lstStyle/>
            <a:p>
              <a:pPr>
                <a:defRPr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57" name="Shape 6843"/>
            <p:cNvSpPr/>
            <p:nvPr/>
          </p:nvSpPr>
          <p:spPr>
            <a:xfrm rot="5400000" flipH="1">
              <a:off x="261414" y="884973"/>
              <a:ext cx="70758" cy="707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4431"/>
                  </a:moveTo>
                  <a:lnTo>
                    <a:pt x="16338" y="0"/>
                  </a:lnTo>
                  <a:lnTo>
                    <a:pt x="21600" y="16338"/>
                  </a:lnTo>
                  <a:lnTo>
                    <a:pt x="5262" y="21600"/>
                  </a:lnTo>
                  <a:lnTo>
                    <a:pt x="0" y="4431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lIns="45719" tIns="45719" rIns="45719" bIns="45719"/>
            <a:lstStyle/>
            <a:p>
              <a:pPr>
                <a:defRPr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58" name="Shape 6844"/>
            <p:cNvSpPr/>
            <p:nvPr/>
          </p:nvSpPr>
          <p:spPr>
            <a:xfrm rot="5400000" flipH="1">
              <a:off x="185568" y="-9966"/>
              <a:ext cx="88925" cy="108856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lIns="45719" tIns="45719" rIns="45719" bIns="45719"/>
            <a:lstStyle/>
            <a:p>
              <a:pPr>
                <a:defRPr/>
              </a:pPr>
              <a:endParaRPr>
                <a:cs typeface="+mn-ea"/>
                <a:sym typeface="+mn-lt"/>
              </a:endParaRPr>
            </a:p>
          </p:txBody>
        </p:sp>
      </p:grpSp>
      <p:sp>
        <p:nvSpPr>
          <p:cNvPr id="59" name="Shape 6846"/>
          <p:cNvSpPr/>
          <p:nvPr/>
        </p:nvSpPr>
        <p:spPr>
          <a:xfrm>
            <a:off x="6901059" y="2815757"/>
            <a:ext cx="985262" cy="1557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6481"/>
                </a:moveTo>
                <a:lnTo>
                  <a:pt x="10800" y="0"/>
                </a:lnTo>
                <a:lnTo>
                  <a:pt x="21600" y="6481"/>
                </a:lnTo>
                <a:lnTo>
                  <a:pt x="15816" y="6481"/>
                </a:lnTo>
                <a:lnTo>
                  <a:pt x="15816" y="21600"/>
                </a:lnTo>
                <a:lnTo>
                  <a:pt x="5784" y="21600"/>
                </a:lnTo>
                <a:lnTo>
                  <a:pt x="5784" y="6481"/>
                </a:lnTo>
                <a:close/>
              </a:path>
            </a:pathLst>
          </a:custGeom>
          <a:gradFill flip="none" rotWithShape="1">
            <a:gsLst>
              <a:gs pos="0">
                <a:srgbClr val="2DCC97"/>
              </a:gs>
              <a:gs pos="100000">
                <a:srgbClr val="1096FA"/>
              </a:gs>
            </a:gsLst>
            <a:lin ang="5400000" scaled="1"/>
            <a:tileRect/>
          </a:gradFill>
          <a:ln w="12700" cap="flat">
            <a:noFill/>
            <a:miter lim="400000"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txBody>
          <a:bodyPr lIns="45719" tIns="45719" rIns="45719" bIns="45719" anchor="ctr"/>
          <a:lstStyle/>
          <a:p>
            <a:pPr algn="ctr">
              <a:defRPr>
                <a:solidFill>
                  <a:srgbClr val="F9F9F9"/>
                </a:solidFill>
              </a:defRPr>
            </a:pPr>
            <a:endParaRPr>
              <a:solidFill>
                <a:srgbClr val="F9F9F9"/>
              </a:solidFill>
              <a:cs typeface="+mn-ea"/>
              <a:sym typeface="+mn-lt"/>
            </a:endParaRPr>
          </a:p>
        </p:txBody>
      </p:sp>
      <p:grpSp>
        <p:nvGrpSpPr>
          <p:cNvPr id="60" name="Group 6860"/>
          <p:cNvGrpSpPr/>
          <p:nvPr/>
        </p:nvGrpSpPr>
        <p:grpSpPr bwMode="auto">
          <a:xfrm>
            <a:off x="8704580" y="4355958"/>
            <a:ext cx="445355" cy="950487"/>
            <a:chOff x="0" y="0"/>
            <a:chExt cx="447775" cy="955729"/>
          </a:xfrm>
          <a:gradFill>
            <a:gsLst>
              <a:gs pos="0">
                <a:srgbClr val="4F7EFF"/>
              </a:gs>
              <a:gs pos="100000">
                <a:srgbClr val="1C45C1"/>
              </a:gs>
            </a:gsLst>
            <a:lin ang="2700000" scaled="1"/>
          </a:gradFill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61" name="Shape 6848"/>
            <p:cNvSpPr/>
            <p:nvPr/>
          </p:nvSpPr>
          <p:spPr>
            <a:xfrm rot="5400000" flipH="1">
              <a:off x="66834" y="283633"/>
              <a:ext cx="84674" cy="82550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lIns="45719" tIns="45719" rIns="45719" bIns="45719"/>
            <a:lstStyle/>
            <a:p>
              <a:pPr>
                <a:defRPr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62" name="Shape 6849"/>
            <p:cNvSpPr/>
            <p:nvPr/>
          </p:nvSpPr>
          <p:spPr>
            <a:xfrm rot="5400000" flipH="1">
              <a:off x="331416" y="57132"/>
              <a:ext cx="129127" cy="101600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lIns="45719" tIns="45719" rIns="45719" bIns="45719"/>
            <a:lstStyle/>
            <a:p>
              <a:pPr>
                <a:defRPr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63" name="Shape 6850"/>
            <p:cNvSpPr/>
            <p:nvPr/>
          </p:nvSpPr>
          <p:spPr>
            <a:xfrm rot="5400000" flipH="1">
              <a:off x="-12543" y="58189"/>
              <a:ext cx="129128" cy="103716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lIns="45719" tIns="45719" rIns="45719" bIns="45719"/>
            <a:lstStyle/>
            <a:p>
              <a:pPr>
                <a:defRPr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64" name="Shape 6851"/>
            <p:cNvSpPr/>
            <p:nvPr/>
          </p:nvSpPr>
          <p:spPr>
            <a:xfrm rot="5400000" flipH="1">
              <a:off x="224524" y="303745"/>
              <a:ext cx="148179" cy="1481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01" y="0"/>
                  </a:moveTo>
                  <a:lnTo>
                    <a:pt x="21600" y="5105"/>
                  </a:lnTo>
                  <a:lnTo>
                    <a:pt x="16564" y="21600"/>
                  </a:lnTo>
                  <a:lnTo>
                    <a:pt x="0" y="16233"/>
                  </a:lnTo>
                  <a:lnTo>
                    <a:pt x="5301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lIns="45719" tIns="45719" rIns="45719" bIns="45719"/>
            <a:lstStyle/>
            <a:p>
              <a:pPr>
                <a:defRPr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65" name="Shape 6852"/>
            <p:cNvSpPr/>
            <p:nvPr/>
          </p:nvSpPr>
          <p:spPr>
            <a:xfrm rot="5400000" flipH="1">
              <a:off x="187484" y="503787"/>
              <a:ext cx="124893" cy="127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5905"/>
                  </a:moveTo>
                  <a:lnTo>
                    <a:pt x="15965" y="0"/>
                  </a:lnTo>
                  <a:lnTo>
                    <a:pt x="21600" y="16006"/>
                  </a:lnTo>
                  <a:lnTo>
                    <a:pt x="5948" y="21600"/>
                  </a:lnTo>
                  <a:lnTo>
                    <a:pt x="0" y="5905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lIns="45719" tIns="45719" rIns="45719" bIns="45719"/>
            <a:lstStyle/>
            <a:p>
              <a:pPr>
                <a:defRPr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66" name="Shape 6853"/>
            <p:cNvSpPr/>
            <p:nvPr/>
          </p:nvSpPr>
          <p:spPr>
            <a:xfrm rot="5400000" flipH="1">
              <a:off x="112341" y="382068"/>
              <a:ext cx="110076" cy="1100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25"/>
                  </a:moveTo>
                  <a:lnTo>
                    <a:pt x="19458" y="0"/>
                  </a:lnTo>
                  <a:lnTo>
                    <a:pt x="21600" y="19475"/>
                  </a:lnTo>
                  <a:lnTo>
                    <a:pt x="2142" y="21600"/>
                  </a:lnTo>
                  <a:lnTo>
                    <a:pt x="0" y="2125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lIns="45719" tIns="45719" rIns="45719" bIns="45719"/>
            <a:lstStyle/>
            <a:p>
              <a:pPr>
                <a:defRPr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67" name="Shape 6854"/>
            <p:cNvSpPr/>
            <p:nvPr/>
          </p:nvSpPr>
          <p:spPr>
            <a:xfrm rot="5400000" flipH="1">
              <a:off x="204417" y="660431"/>
              <a:ext cx="86791" cy="84667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lIns="45719" tIns="45719" rIns="45719" bIns="45719"/>
            <a:lstStyle/>
            <a:p>
              <a:pPr>
                <a:defRPr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68" name="Shape 6855"/>
            <p:cNvSpPr/>
            <p:nvPr/>
          </p:nvSpPr>
          <p:spPr>
            <a:xfrm rot="5400000" flipH="1">
              <a:off x="167376" y="777916"/>
              <a:ext cx="82558" cy="82551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lIns="45719" tIns="45719" rIns="45719" bIns="45719"/>
            <a:lstStyle/>
            <a:p>
              <a:pPr>
                <a:defRPr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69" name="Shape 6856"/>
            <p:cNvSpPr/>
            <p:nvPr/>
          </p:nvSpPr>
          <p:spPr>
            <a:xfrm rot="5400000" flipH="1">
              <a:off x="165259" y="157682"/>
              <a:ext cx="116426" cy="107950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lIns="45719" tIns="45719" rIns="45719" bIns="45719"/>
            <a:lstStyle/>
            <a:p>
              <a:pPr>
                <a:defRPr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70" name="Shape 6857"/>
            <p:cNvSpPr/>
            <p:nvPr/>
          </p:nvSpPr>
          <p:spPr>
            <a:xfrm rot="5400000" flipH="1">
              <a:off x="94351" y="590575"/>
              <a:ext cx="101609" cy="994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629" y="0"/>
                  </a:moveTo>
                  <a:lnTo>
                    <a:pt x="21600" y="4629"/>
                  </a:lnTo>
                  <a:lnTo>
                    <a:pt x="16971" y="21600"/>
                  </a:lnTo>
                  <a:lnTo>
                    <a:pt x="0" y="16971"/>
                  </a:lnTo>
                  <a:lnTo>
                    <a:pt x="4629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lIns="45719" tIns="45719" rIns="45719" bIns="45719"/>
            <a:lstStyle/>
            <a:p>
              <a:pPr>
                <a:defRPr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71" name="Shape 6858"/>
            <p:cNvSpPr/>
            <p:nvPr/>
          </p:nvSpPr>
          <p:spPr>
            <a:xfrm rot="5400000" flipH="1">
              <a:off x="261569" y="884817"/>
              <a:ext cx="69855" cy="719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4431"/>
                  </a:moveTo>
                  <a:lnTo>
                    <a:pt x="16338" y="0"/>
                  </a:lnTo>
                  <a:lnTo>
                    <a:pt x="21600" y="16338"/>
                  </a:lnTo>
                  <a:lnTo>
                    <a:pt x="5262" y="21600"/>
                  </a:lnTo>
                  <a:lnTo>
                    <a:pt x="0" y="4431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lIns="45719" tIns="45719" rIns="45719" bIns="45719"/>
            <a:lstStyle/>
            <a:p>
              <a:pPr>
                <a:defRPr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72" name="Shape 6859"/>
            <p:cNvSpPr/>
            <p:nvPr/>
          </p:nvSpPr>
          <p:spPr>
            <a:xfrm rot="5400000" flipH="1">
              <a:off x="185368" y="-8491"/>
              <a:ext cx="88908" cy="107951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lIns="45719" tIns="45719" rIns="45719" bIns="45719"/>
            <a:lstStyle/>
            <a:p>
              <a:pPr>
                <a:defRPr/>
              </a:pPr>
              <a:endParaRPr>
                <a:cs typeface="+mn-ea"/>
                <a:sym typeface="+mn-lt"/>
              </a:endParaRPr>
            </a:p>
          </p:txBody>
        </p:sp>
      </p:grpSp>
      <p:sp>
        <p:nvSpPr>
          <p:cNvPr id="73" name="Shape 6861"/>
          <p:cNvSpPr/>
          <p:nvPr/>
        </p:nvSpPr>
        <p:spPr bwMode="auto">
          <a:xfrm>
            <a:off x="8433165" y="3287523"/>
            <a:ext cx="985250" cy="10694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9448"/>
                </a:moveTo>
                <a:lnTo>
                  <a:pt x="10800" y="0"/>
                </a:lnTo>
                <a:lnTo>
                  <a:pt x="21600" y="9448"/>
                </a:lnTo>
                <a:lnTo>
                  <a:pt x="15816" y="9448"/>
                </a:lnTo>
                <a:lnTo>
                  <a:pt x="15816" y="21600"/>
                </a:lnTo>
                <a:lnTo>
                  <a:pt x="5784" y="21600"/>
                </a:lnTo>
                <a:lnTo>
                  <a:pt x="5784" y="9448"/>
                </a:lnTo>
                <a:close/>
              </a:path>
            </a:pathLst>
          </a:custGeom>
          <a:gradFill>
            <a:gsLst>
              <a:gs pos="0">
                <a:srgbClr val="4F7EFF"/>
              </a:gs>
              <a:gs pos="100000">
                <a:srgbClr val="1C45C1"/>
              </a:gs>
            </a:gsLst>
            <a:lin ang="2700000" scaled="1"/>
          </a:gradFill>
          <a:ln w="12700" cap="flat">
            <a:noFill/>
            <a:miter lim="400000"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txBody>
          <a:bodyPr lIns="45719" tIns="45719" rIns="45719" bIns="45719" anchor="ctr"/>
          <a:lstStyle/>
          <a:p>
            <a:pPr algn="ctr">
              <a:defRPr>
                <a:solidFill>
                  <a:srgbClr val="F9F9F9"/>
                </a:solidFill>
              </a:defRPr>
            </a:pPr>
            <a:endParaRPr>
              <a:solidFill>
                <a:srgbClr val="F9F9F9"/>
              </a:solidFill>
              <a:cs typeface="+mn-ea"/>
              <a:sym typeface="+mn-lt"/>
            </a:endParaRPr>
          </a:p>
        </p:txBody>
      </p:sp>
      <p:grpSp>
        <p:nvGrpSpPr>
          <p:cNvPr id="74" name="Group 6875"/>
          <p:cNvGrpSpPr/>
          <p:nvPr/>
        </p:nvGrpSpPr>
        <p:grpSpPr>
          <a:xfrm>
            <a:off x="10205061" y="4355932"/>
            <a:ext cx="445359" cy="950571"/>
            <a:chOff x="0" y="0"/>
            <a:chExt cx="447775" cy="955729"/>
          </a:xfrm>
          <a:gradFill>
            <a:gsLst>
              <a:gs pos="0">
                <a:srgbClr val="4F7EFF"/>
              </a:gs>
              <a:gs pos="100000">
                <a:srgbClr val="1C45C1"/>
              </a:gs>
            </a:gsLst>
            <a:lin ang="2700000" scaled="1"/>
          </a:gradFill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75" name="Shape 6863"/>
            <p:cNvSpPr/>
            <p:nvPr/>
          </p:nvSpPr>
          <p:spPr>
            <a:xfrm rot="5400000" flipH="1">
              <a:off x="67294" y="283551"/>
              <a:ext cx="84365" cy="82549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lIns="45719" tIns="45719" rIns="45719" bIns="45719"/>
            <a:lstStyle/>
            <a:p>
              <a:pPr>
                <a:defRPr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76" name="Shape 6864"/>
            <p:cNvSpPr/>
            <p:nvPr/>
          </p:nvSpPr>
          <p:spPr>
            <a:xfrm rot="5400000" flipH="1">
              <a:off x="331662" y="56093"/>
              <a:ext cx="130629" cy="101599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lIns="45719" tIns="45719" rIns="45719" bIns="45719"/>
            <a:lstStyle/>
            <a:p>
              <a:pPr>
                <a:defRPr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77" name="Shape 6865"/>
            <p:cNvSpPr/>
            <p:nvPr/>
          </p:nvSpPr>
          <p:spPr>
            <a:xfrm rot="5400000" flipH="1">
              <a:off x="-13608" y="57192"/>
              <a:ext cx="130629" cy="103413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lIns="45719" tIns="45719" rIns="45719" bIns="45719"/>
            <a:lstStyle/>
            <a:p>
              <a:pPr>
                <a:defRPr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78" name="Shape 6866"/>
            <p:cNvSpPr/>
            <p:nvPr/>
          </p:nvSpPr>
          <p:spPr>
            <a:xfrm rot="5400000" flipH="1">
              <a:off x="225134" y="301694"/>
              <a:ext cx="147865" cy="1496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01" y="0"/>
                  </a:moveTo>
                  <a:lnTo>
                    <a:pt x="21600" y="5105"/>
                  </a:lnTo>
                  <a:lnTo>
                    <a:pt x="16564" y="21600"/>
                  </a:lnTo>
                  <a:lnTo>
                    <a:pt x="0" y="16233"/>
                  </a:lnTo>
                  <a:lnTo>
                    <a:pt x="5301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lIns="45719" tIns="45719" rIns="45719" bIns="45719"/>
            <a:lstStyle/>
            <a:p>
              <a:pPr>
                <a:defRPr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79" name="Shape 6867"/>
            <p:cNvSpPr/>
            <p:nvPr/>
          </p:nvSpPr>
          <p:spPr>
            <a:xfrm rot="5400000" flipH="1">
              <a:off x="187490" y="503532"/>
              <a:ext cx="125187" cy="1260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5905"/>
                  </a:moveTo>
                  <a:lnTo>
                    <a:pt x="15965" y="0"/>
                  </a:lnTo>
                  <a:lnTo>
                    <a:pt x="21600" y="16006"/>
                  </a:lnTo>
                  <a:lnTo>
                    <a:pt x="5948" y="21600"/>
                  </a:lnTo>
                  <a:lnTo>
                    <a:pt x="0" y="5905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lIns="45719" tIns="45719" rIns="45719" bIns="45719"/>
            <a:lstStyle/>
            <a:p>
              <a:pPr>
                <a:defRPr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80" name="Shape 6868"/>
            <p:cNvSpPr/>
            <p:nvPr/>
          </p:nvSpPr>
          <p:spPr>
            <a:xfrm rot="5400000" flipH="1">
              <a:off x="112197" y="381068"/>
              <a:ext cx="109765" cy="1106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25"/>
                  </a:moveTo>
                  <a:lnTo>
                    <a:pt x="19458" y="0"/>
                  </a:lnTo>
                  <a:lnTo>
                    <a:pt x="21600" y="19475"/>
                  </a:lnTo>
                  <a:lnTo>
                    <a:pt x="2142" y="21600"/>
                  </a:lnTo>
                  <a:lnTo>
                    <a:pt x="0" y="2125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lIns="45719" tIns="45719" rIns="45719" bIns="45719"/>
            <a:lstStyle/>
            <a:p>
              <a:pPr>
                <a:defRPr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81" name="Shape 6869"/>
            <p:cNvSpPr/>
            <p:nvPr/>
          </p:nvSpPr>
          <p:spPr>
            <a:xfrm rot="5400000" flipH="1">
              <a:off x="205182" y="659106"/>
              <a:ext cx="86179" cy="86177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lIns="45719" tIns="45719" rIns="45719" bIns="45719"/>
            <a:lstStyle/>
            <a:p>
              <a:pPr>
                <a:defRPr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82" name="Shape 6870"/>
            <p:cNvSpPr/>
            <p:nvPr/>
          </p:nvSpPr>
          <p:spPr>
            <a:xfrm rot="5400000" flipH="1">
              <a:off x="167083" y="777940"/>
              <a:ext cx="84365" cy="82549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lIns="45719" tIns="45719" rIns="45719" bIns="45719"/>
            <a:lstStyle/>
            <a:p>
              <a:pPr>
                <a:defRPr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83" name="Shape 6871"/>
            <p:cNvSpPr/>
            <p:nvPr/>
          </p:nvSpPr>
          <p:spPr>
            <a:xfrm rot="5400000" flipH="1">
              <a:off x="165262" y="156553"/>
              <a:ext cx="117930" cy="108855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lIns="45719" tIns="45719" rIns="45719" bIns="45719"/>
            <a:lstStyle/>
            <a:p>
              <a:pPr>
                <a:defRPr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84" name="Shape 6872"/>
            <p:cNvSpPr/>
            <p:nvPr/>
          </p:nvSpPr>
          <p:spPr>
            <a:xfrm rot="5400000" flipH="1">
              <a:off x="94510" y="590162"/>
              <a:ext cx="101601" cy="1016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629" y="0"/>
                  </a:moveTo>
                  <a:lnTo>
                    <a:pt x="21600" y="4629"/>
                  </a:lnTo>
                  <a:lnTo>
                    <a:pt x="16971" y="21600"/>
                  </a:lnTo>
                  <a:lnTo>
                    <a:pt x="0" y="16971"/>
                  </a:lnTo>
                  <a:lnTo>
                    <a:pt x="4629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lIns="45719" tIns="45719" rIns="45719" bIns="45719"/>
            <a:lstStyle/>
            <a:p>
              <a:pPr>
                <a:defRPr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85" name="Shape 6873"/>
            <p:cNvSpPr/>
            <p:nvPr/>
          </p:nvSpPr>
          <p:spPr>
            <a:xfrm rot="5400000" flipH="1">
              <a:off x="261414" y="884973"/>
              <a:ext cx="70758" cy="707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4431"/>
                  </a:moveTo>
                  <a:lnTo>
                    <a:pt x="16338" y="0"/>
                  </a:lnTo>
                  <a:lnTo>
                    <a:pt x="21600" y="16338"/>
                  </a:lnTo>
                  <a:lnTo>
                    <a:pt x="5262" y="21600"/>
                  </a:lnTo>
                  <a:lnTo>
                    <a:pt x="0" y="4431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lIns="45719" tIns="45719" rIns="45719" bIns="45719"/>
            <a:lstStyle/>
            <a:p>
              <a:pPr>
                <a:defRPr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86" name="Shape 6874"/>
            <p:cNvSpPr/>
            <p:nvPr/>
          </p:nvSpPr>
          <p:spPr>
            <a:xfrm rot="5400000" flipH="1">
              <a:off x="185568" y="-9966"/>
              <a:ext cx="88925" cy="108856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lIns="45719" tIns="45719" rIns="45719" bIns="45719"/>
            <a:lstStyle/>
            <a:p>
              <a:pPr>
                <a:defRPr/>
              </a:pPr>
              <a:endParaRPr>
                <a:cs typeface="+mn-ea"/>
                <a:sym typeface="+mn-lt"/>
              </a:endParaRPr>
            </a:p>
          </p:txBody>
        </p:sp>
      </p:grpSp>
      <p:sp>
        <p:nvSpPr>
          <p:cNvPr id="87" name="Shape 6876"/>
          <p:cNvSpPr/>
          <p:nvPr/>
        </p:nvSpPr>
        <p:spPr>
          <a:xfrm>
            <a:off x="9933644" y="2470846"/>
            <a:ext cx="985262" cy="19010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5310"/>
                </a:moveTo>
                <a:lnTo>
                  <a:pt x="10800" y="0"/>
                </a:lnTo>
                <a:lnTo>
                  <a:pt x="21600" y="5310"/>
                </a:lnTo>
                <a:lnTo>
                  <a:pt x="15816" y="5310"/>
                </a:lnTo>
                <a:lnTo>
                  <a:pt x="15816" y="21600"/>
                </a:lnTo>
                <a:lnTo>
                  <a:pt x="5784" y="21600"/>
                </a:lnTo>
                <a:lnTo>
                  <a:pt x="5784" y="5310"/>
                </a:lnTo>
                <a:close/>
              </a:path>
            </a:pathLst>
          </a:custGeom>
          <a:gradFill>
            <a:gsLst>
              <a:gs pos="0">
                <a:srgbClr val="4F7EFF"/>
              </a:gs>
              <a:gs pos="100000">
                <a:srgbClr val="1C45C1"/>
              </a:gs>
            </a:gsLst>
            <a:lin ang="2700000" scaled="1"/>
          </a:gradFill>
          <a:ln w="12700" cap="flat">
            <a:noFill/>
            <a:miter lim="400000"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txBody>
          <a:bodyPr lIns="45719" tIns="45719" rIns="45719" bIns="45719" anchor="ctr"/>
          <a:lstStyle/>
          <a:p>
            <a:pPr algn="ctr">
              <a:defRPr>
                <a:solidFill>
                  <a:srgbClr val="F9F9F9"/>
                </a:solidFill>
              </a:defRPr>
            </a:pPr>
            <a:endParaRPr>
              <a:solidFill>
                <a:srgbClr val="F9F9F9"/>
              </a:solidFill>
              <a:cs typeface="+mn-ea"/>
              <a:sym typeface="+mn-lt"/>
            </a:endParaRP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76819A31-A3E4-4A30-844C-296C356FC5B6}"/>
              </a:ext>
            </a:extLst>
          </p:cNvPr>
          <p:cNvSpPr txBox="1"/>
          <p:nvPr/>
        </p:nvSpPr>
        <p:spPr>
          <a:xfrm>
            <a:off x="1948070" y="362831"/>
            <a:ext cx="328376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2000" b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未来销售方案制定</a:t>
            </a:r>
            <a:endParaRPr kumimoji="1" lang="zh-CN" altLang="en-US" sz="20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id="{AFA27291-8293-43C5-A576-68F407AC8DC2}"/>
              </a:ext>
            </a:extLst>
          </p:cNvPr>
          <p:cNvSpPr txBox="1"/>
          <p:nvPr/>
        </p:nvSpPr>
        <p:spPr>
          <a:xfrm>
            <a:off x="1167583" y="288576"/>
            <a:ext cx="8002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600" dirty="0">
                <a:gradFill flip="none" rotWithShape="1">
                  <a:gsLst>
                    <a:gs pos="100000">
                      <a:srgbClr val="1096FA"/>
                    </a:gs>
                    <a:gs pos="0">
                      <a:srgbClr val="2DCC97"/>
                    </a:gs>
                  </a:gsLst>
                  <a:lin ang="8100000" scaled="1"/>
                  <a:tileRect/>
                </a:gradFill>
                <a:latin typeface="Arial Black" panose="020B0A04020102020204" pitchFamily="34" charset="0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04</a:t>
            </a:r>
            <a:endParaRPr kumimoji="1" lang="zh-CN" altLang="en-US" sz="3600" dirty="0">
              <a:gradFill flip="none" rotWithShape="1">
                <a:gsLst>
                  <a:gs pos="100000">
                    <a:srgbClr val="1096FA"/>
                  </a:gs>
                  <a:gs pos="0">
                    <a:srgbClr val="2DCC97"/>
                  </a:gs>
                </a:gsLst>
                <a:lin ang="8100000" scaled="1"/>
                <a:tileRect/>
              </a:gradFill>
              <a:latin typeface="Arial Black" panose="020B0A04020102020204" pitchFamily="34" charset="0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  <a:sym typeface="+mn-lt"/>
            </a:endParaRPr>
          </a:p>
        </p:txBody>
      </p:sp>
      <p:sp>
        <p:nvSpPr>
          <p:cNvPr id="93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>
            <a:extLst>
              <a:ext uri="{FF2B5EF4-FFF2-40B4-BE49-F238E27FC236}">
                <a16:creationId xmlns:a16="http://schemas.microsoft.com/office/drawing/2014/main" id="{41C6D929-D8CD-4A22-9DFE-B777C30AB68A}"/>
              </a:ext>
            </a:extLst>
          </p:cNvPr>
          <p:cNvSpPr/>
          <p:nvPr/>
        </p:nvSpPr>
        <p:spPr>
          <a:xfrm>
            <a:off x="1172264" y="2366512"/>
            <a:ext cx="3162008" cy="1173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4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>
            <a:extLst>
              <a:ext uri="{FF2B5EF4-FFF2-40B4-BE49-F238E27FC236}">
                <a16:creationId xmlns:a16="http://schemas.microsoft.com/office/drawing/2014/main" id="{F55999B4-1A39-486F-940C-9119BFD1019B}"/>
              </a:ext>
            </a:extLst>
          </p:cNvPr>
          <p:cNvSpPr/>
          <p:nvPr/>
        </p:nvSpPr>
        <p:spPr>
          <a:xfrm>
            <a:off x="926466" y="3722156"/>
            <a:ext cx="3470652" cy="15199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</a:p>
          <a:p>
            <a:pPr marL="228600" indent="-228600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grpSp>
        <p:nvGrpSpPr>
          <p:cNvPr id="95" name="组合 12">
            <a:extLst>
              <a:ext uri="{FF2B5EF4-FFF2-40B4-BE49-F238E27FC236}">
                <a16:creationId xmlns:a16="http://schemas.microsoft.com/office/drawing/2014/main" id="{CD894753-9ED3-4D85-A904-03530CD7A5C0}"/>
              </a:ext>
            </a:extLst>
          </p:cNvPr>
          <p:cNvGrpSpPr>
            <a:grpSpLocks/>
          </p:cNvGrpSpPr>
          <p:nvPr/>
        </p:nvGrpSpPr>
        <p:grpSpPr bwMode="auto">
          <a:xfrm>
            <a:off x="1172264" y="1702412"/>
            <a:ext cx="4152669" cy="638579"/>
            <a:chOff x="5013324" y="1357086"/>
            <a:chExt cx="4152669" cy="636828"/>
          </a:xfrm>
        </p:grpSpPr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id="{84FEFB5F-44D0-42E8-9819-AD8F9D806ED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13324" y="1357086"/>
              <a:ext cx="4152669" cy="39901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000" b="1" dirty="0">
                  <a:gradFill>
                    <a:gsLst>
                      <a:gs pos="100000">
                        <a:srgbClr val="1EAFCC"/>
                      </a:gs>
                      <a:gs pos="0">
                        <a:srgbClr val="2DCC97"/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97" name="文本框 96">
              <a:extLst>
                <a:ext uri="{FF2B5EF4-FFF2-40B4-BE49-F238E27FC236}">
                  <a16:creationId xmlns:a16="http://schemas.microsoft.com/office/drawing/2014/main" id="{FAA8C4FD-30F2-4CE5-AF47-7FF8BAC03B30}"/>
                </a:ext>
              </a:extLst>
            </p:cNvPr>
            <p:cNvSpPr txBox="1"/>
            <p:nvPr/>
          </p:nvSpPr>
          <p:spPr>
            <a:xfrm>
              <a:off x="5013325" y="1656288"/>
              <a:ext cx="3741078" cy="3376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600" dirty="0">
                  <a:gradFill>
                    <a:gsLst>
                      <a:gs pos="0">
                        <a:schemeClr val="bg1">
                          <a:lumMod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</a:gradFill>
                </a:rPr>
                <a:t>Click here to add title text</a:t>
              </a: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ine 11"/>
          <p:cNvSpPr>
            <a:spLocks noChangeShapeType="1"/>
          </p:cNvSpPr>
          <p:nvPr/>
        </p:nvSpPr>
        <p:spPr bwMode="auto">
          <a:xfrm flipH="1" flipV="1">
            <a:off x="5055749" y="2495445"/>
            <a:ext cx="1527175" cy="782104"/>
          </a:xfrm>
          <a:prstGeom prst="line">
            <a:avLst/>
          </a:prstGeom>
          <a:noFill/>
          <a:ln w="12700" cap="flat">
            <a:solidFill>
              <a:schemeClr val="bg1">
                <a:lumMod val="65000"/>
              </a:schemeClr>
            </a:solidFill>
            <a:prstDash val="sysDash"/>
            <a:miter lim="800000"/>
            <a:headEnd type="none" w="med" len="med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6" tIns="45723" rIns="91446" bIns="45723" numCol="1" anchor="t" anchorCtr="0" compatLnSpc="1"/>
          <a:lstStyle/>
          <a:p>
            <a:endParaRPr lang="zh-CN" altLang="en-US" sz="1800">
              <a:solidFill>
                <a:srgbClr val="080808"/>
              </a:solidFill>
              <a:cs typeface="+mn-ea"/>
              <a:sym typeface="+mn-lt"/>
            </a:endParaRPr>
          </a:p>
        </p:txBody>
      </p:sp>
      <p:sp>
        <p:nvSpPr>
          <p:cNvPr id="4" name="Line 12"/>
          <p:cNvSpPr>
            <a:spLocks noChangeShapeType="1"/>
          </p:cNvSpPr>
          <p:nvPr/>
        </p:nvSpPr>
        <p:spPr bwMode="auto">
          <a:xfrm flipH="1">
            <a:off x="5286124" y="4066256"/>
            <a:ext cx="1296799" cy="796289"/>
          </a:xfrm>
          <a:prstGeom prst="line">
            <a:avLst/>
          </a:prstGeom>
          <a:noFill/>
          <a:ln w="12700" cap="flat">
            <a:solidFill>
              <a:schemeClr val="bg1">
                <a:lumMod val="65000"/>
              </a:schemeClr>
            </a:solidFill>
            <a:prstDash val="sysDash"/>
            <a:miter lim="800000"/>
            <a:headEnd type="none" w="med" len="med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6" tIns="45723" rIns="91446" bIns="45723" numCol="1" anchor="t" anchorCtr="0" compatLnSpc="1"/>
          <a:lstStyle/>
          <a:p>
            <a:endParaRPr lang="zh-CN" altLang="en-US" sz="1800">
              <a:solidFill>
                <a:srgbClr val="080808"/>
              </a:solidFill>
              <a:cs typeface="+mn-ea"/>
              <a:sym typeface="+mn-lt"/>
            </a:endParaRPr>
          </a:p>
        </p:txBody>
      </p:sp>
      <p:sp>
        <p:nvSpPr>
          <p:cNvPr id="5" name="Line 13"/>
          <p:cNvSpPr>
            <a:spLocks noChangeShapeType="1"/>
          </p:cNvSpPr>
          <p:nvPr/>
        </p:nvSpPr>
        <p:spPr bwMode="auto">
          <a:xfrm flipH="1">
            <a:off x="4531751" y="3689604"/>
            <a:ext cx="2051173" cy="0"/>
          </a:xfrm>
          <a:prstGeom prst="line">
            <a:avLst/>
          </a:prstGeom>
          <a:noFill/>
          <a:ln w="12700" cap="flat">
            <a:solidFill>
              <a:schemeClr val="bg1">
                <a:lumMod val="65000"/>
              </a:schemeClr>
            </a:solidFill>
            <a:prstDash val="sysDash"/>
            <a:miter lim="800000"/>
            <a:headEnd type="none" w="med" len="med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6" tIns="45723" rIns="91446" bIns="45723" numCol="1" anchor="t" anchorCtr="0" compatLnSpc="1"/>
          <a:lstStyle/>
          <a:p>
            <a:endParaRPr lang="zh-CN" altLang="en-US" sz="1800">
              <a:solidFill>
                <a:srgbClr val="080808"/>
              </a:solidFill>
              <a:cs typeface="+mn-ea"/>
              <a:sym typeface="+mn-lt"/>
            </a:endParaRPr>
          </a:p>
        </p:txBody>
      </p:sp>
      <p:sp>
        <p:nvSpPr>
          <p:cNvPr id="8" name="任意多边形 83"/>
          <p:cNvSpPr/>
          <p:nvPr/>
        </p:nvSpPr>
        <p:spPr bwMode="auto">
          <a:xfrm>
            <a:off x="6797691" y="3005120"/>
            <a:ext cx="1443551" cy="1440440"/>
          </a:xfrm>
          <a:custGeom>
            <a:avLst/>
            <a:gdLst>
              <a:gd name="connsiteX0" fmla="*/ 0 w 1800200"/>
              <a:gd name="connsiteY0" fmla="*/ 900100 h 1800200"/>
              <a:gd name="connsiteX1" fmla="*/ 263634 w 1800200"/>
              <a:gd name="connsiteY1" fmla="*/ 263633 h 1800200"/>
              <a:gd name="connsiteX2" fmla="*/ 900101 w 1800200"/>
              <a:gd name="connsiteY2" fmla="*/ 1 h 1800200"/>
              <a:gd name="connsiteX3" fmla="*/ 1536568 w 1800200"/>
              <a:gd name="connsiteY3" fmla="*/ 263635 h 1800200"/>
              <a:gd name="connsiteX4" fmla="*/ 1800200 w 1800200"/>
              <a:gd name="connsiteY4" fmla="*/ 900102 h 1800200"/>
              <a:gd name="connsiteX5" fmla="*/ 1536567 w 1800200"/>
              <a:gd name="connsiteY5" fmla="*/ 1536569 h 1800200"/>
              <a:gd name="connsiteX6" fmla="*/ 900100 w 1800200"/>
              <a:gd name="connsiteY6" fmla="*/ 1800202 h 1800200"/>
              <a:gd name="connsiteX7" fmla="*/ 263633 w 1800200"/>
              <a:gd name="connsiteY7" fmla="*/ 1536568 h 1800200"/>
              <a:gd name="connsiteX8" fmla="*/ 0 w 1800200"/>
              <a:gd name="connsiteY8" fmla="*/ 900101 h 1800200"/>
              <a:gd name="connsiteX9" fmla="*/ 0 w 1800200"/>
              <a:gd name="connsiteY9" fmla="*/ 900100 h 18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00200" h="1800200">
                <a:moveTo>
                  <a:pt x="0" y="900100"/>
                </a:moveTo>
                <a:cubicBezTo>
                  <a:pt x="0" y="661379"/>
                  <a:pt x="94832" y="432435"/>
                  <a:pt x="263634" y="263633"/>
                </a:cubicBezTo>
                <a:cubicBezTo>
                  <a:pt x="432436" y="94832"/>
                  <a:pt x="661380" y="0"/>
                  <a:pt x="900101" y="1"/>
                </a:cubicBezTo>
                <a:cubicBezTo>
                  <a:pt x="1138822" y="1"/>
                  <a:pt x="1367766" y="94833"/>
                  <a:pt x="1536568" y="263635"/>
                </a:cubicBezTo>
                <a:cubicBezTo>
                  <a:pt x="1705369" y="432437"/>
                  <a:pt x="1800201" y="661381"/>
                  <a:pt x="1800200" y="900102"/>
                </a:cubicBezTo>
                <a:cubicBezTo>
                  <a:pt x="1800200" y="1138823"/>
                  <a:pt x="1705368" y="1367767"/>
                  <a:pt x="1536567" y="1536569"/>
                </a:cubicBezTo>
                <a:cubicBezTo>
                  <a:pt x="1367765" y="1705371"/>
                  <a:pt x="1138821" y="1800202"/>
                  <a:pt x="900100" y="1800202"/>
                </a:cubicBezTo>
                <a:cubicBezTo>
                  <a:pt x="661379" y="1800202"/>
                  <a:pt x="432435" y="1705370"/>
                  <a:pt x="263633" y="1536568"/>
                </a:cubicBezTo>
                <a:cubicBezTo>
                  <a:pt x="94832" y="1367766"/>
                  <a:pt x="0" y="1138822"/>
                  <a:pt x="0" y="900101"/>
                </a:cubicBezTo>
                <a:lnTo>
                  <a:pt x="0" y="900100"/>
                </a:lnTo>
                <a:close/>
              </a:path>
            </a:pathLst>
          </a:custGeom>
          <a:gradFill>
            <a:gsLst>
              <a:gs pos="0">
                <a:srgbClr val="2DCC97"/>
              </a:gs>
              <a:gs pos="100000">
                <a:srgbClr val="1096FA"/>
              </a:gs>
            </a:gsLst>
            <a:lin ang="5400000" scaled="1"/>
          </a:gradFill>
          <a:ln w="25400" cap="flat" cmpd="sng" algn="ctr">
            <a:noFill/>
            <a:prstDash val="solid"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</a:p>
        </p:txBody>
      </p:sp>
      <p:sp>
        <p:nvSpPr>
          <p:cNvPr id="9" name="椭圆 80"/>
          <p:cNvSpPr/>
          <p:nvPr/>
        </p:nvSpPr>
        <p:spPr bwMode="auto">
          <a:xfrm>
            <a:off x="3953384" y="1463546"/>
            <a:ext cx="918055" cy="920042"/>
          </a:xfrm>
          <a:prstGeom prst="ellipse">
            <a:avLst/>
          </a:prstGeom>
          <a:gradFill>
            <a:gsLst>
              <a:gs pos="0">
                <a:srgbClr val="4F7EFF"/>
              </a:gs>
              <a:gs pos="100000">
                <a:srgbClr val="1C45C1"/>
              </a:gs>
            </a:gsLst>
            <a:lin ang="2700000" scaled="1"/>
          </a:gradFill>
          <a:ln w="25400" cap="flat" cmpd="sng" algn="ctr">
            <a:noFill/>
            <a:prstDash val="solid"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</a:p>
        </p:txBody>
      </p:sp>
      <p:sp>
        <p:nvSpPr>
          <p:cNvPr id="10" name="椭圆 80"/>
          <p:cNvSpPr/>
          <p:nvPr/>
        </p:nvSpPr>
        <p:spPr bwMode="auto">
          <a:xfrm>
            <a:off x="3249293" y="3311694"/>
            <a:ext cx="953930" cy="955994"/>
          </a:xfrm>
          <a:prstGeom prst="ellipse">
            <a:avLst/>
          </a:prstGeom>
          <a:gradFill>
            <a:gsLst>
              <a:gs pos="0">
                <a:srgbClr val="4F7EFF"/>
              </a:gs>
              <a:gs pos="100000">
                <a:srgbClr val="1C45C1"/>
              </a:gs>
            </a:gsLst>
            <a:lin ang="2700000" scaled="1"/>
          </a:gradFill>
          <a:ln w="25400" cap="flat" cmpd="sng" algn="ctr">
            <a:noFill/>
            <a:prstDash val="solid"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</a:p>
        </p:txBody>
      </p:sp>
      <p:sp>
        <p:nvSpPr>
          <p:cNvPr id="11" name="椭圆 80"/>
          <p:cNvSpPr/>
          <p:nvPr/>
        </p:nvSpPr>
        <p:spPr bwMode="auto">
          <a:xfrm>
            <a:off x="4157542" y="5018696"/>
            <a:ext cx="918055" cy="920042"/>
          </a:xfrm>
          <a:prstGeom prst="ellipse">
            <a:avLst/>
          </a:prstGeom>
          <a:gradFill>
            <a:gsLst>
              <a:gs pos="0">
                <a:srgbClr val="4F7EFF"/>
              </a:gs>
              <a:gs pos="100000">
                <a:srgbClr val="1C45C1"/>
              </a:gs>
            </a:gsLst>
            <a:lin ang="2700000" scaled="1"/>
          </a:gradFill>
          <a:ln w="25400" cap="flat" cmpd="sng" algn="ctr">
            <a:noFill/>
            <a:prstDash val="solid"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AB6A28D5-9796-4A74-BD35-2F7FC5E9CBF9}"/>
              </a:ext>
            </a:extLst>
          </p:cNvPr>
          <p:cNvGrpSpPr/>
          <p:nvPr/>
        </p:nvGrpSpPr>
        <p:grpSpPr>
          <a:xfrm>
            <a:off x="1457606" y="1586837"/>
            <a:ext cx="2438400" cy="861914"/>
            <a:chOff x="1368706" y="1586837"/>
            <a:chExt cx="2438400" cy="861914"/>
          </a:xfrm>
        </p:grpSpPr>
        <p:sp>
          <p:nvSpPr>
            <p:cNvPr id="6" name="TextBox 24"/>
            <p:cNvSpPr txBox="1"/>
            <p:nvPr/>
          </p:nvSpPr>
          <p:spPr>
            <a:xfrm>
              <a:off x="1948071" y="1586837"/>
              <a:ext cx="1735398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368706" y="1829094"/>
              <a:ext cx="2438400" cy="619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F5D5FC5F-0F9B-405F-810D-99FB4AEE9C6C}"/>
              </a:ext>
            </a:extLst>
          </p:cNvPr>
          <p:cNvSpPr txBox="1"/>
          <p:nvPr/>
        </p:nvSpPr>
        <p:spPr>
          <a:xfrm>
            <a:off x="1948070" y="362831"/>
            <a:ext cx="328376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2000" b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未来销售方案制定</a:t>
            </a:r>
            <a:endParaRPr kumimoji="1" lang="zh-CN" altLang="en-US" sz="20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75DF121A-FA30-49ED-8772-C8DAFB66F26E}"/>
              </a:ext>
            </a:extLst>
          </p:cNvPr>
          <p:cNvSpPr txBox="1"/>
          <p:nvPr/>
        </p:nvSpPr>
        <p:spPr>
          <a:xfrm>
            <a:off x="1167583" y="288576"/>
            <a:ext cx="8002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600" dirty="0">
                <a:gradFill flip="none" rotWithShape="1">
                  <a:gsLst>
                    <a:gs pos="100000">
                      <a:srgbClr val="1096FA"/>
                    </a:gs>
                    <a:gs pos="0">
                      <a:srgbClr val="2DCC97"/>
                    </a:gs>
                  </a:gsLst>
                  <a:lin ang="8100000" scaled="1"/>
                  <a:tileRect/>
                </a:gradFill>
                <a:latin typeface="Arial Black" panose="020B0A04020102020204" pitchFamily="34" charset="0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04</a:t>
            </a:r>
            <a:endParaRPr kumimoji="1" lang="zh-CN" altLang="en-US" sz="3600" dirty="0">
              <a:gradFill flip="none" rotWithShape="1">
                <a:gsLst>
                  <a:gs pos="100000">
                    <a:srgbClr val="1096FA"/>
                  </a:gs>
                  <a:gs pos="0">
                    <a:srgbClr val="2DCC97"/>
                  </a:gs>
                </a:gsLst>
                <a:lin ang="8100000" scaled="1"/>
                <a:tileRect/>
              </a:gradFill>
              <a:latin typeface="Arial Black" panose="020B0A04020102020204" pitchFamily="34" charset="0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  <a:sym typeface="+mn-lt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85FC59A5-6F0D-4D50-B7D3-B98CF2689C7C}"/>
              </a:ext>
            </a:extLst>
          </p:cNvPr>
          <p:cNvGrpSpPr/>
          <p:nvPr/>
        </p:nvGrpSpPr>
        <p:grpSpPr>
          <a:xfrm>
            <a:off x="701945" y="3405774"/>
            <a:ext cx="2438400" cy="861914"/>
            <a:chOff x="1368706" y="1586837"/>
            <a:chExt cx="2438400" cy="861914"/>
          </a:xfrm>
        </p:grpSpPr>
        <p:sp>
          <p:nvSpPr>
            <p:cNvPr id="22" name="TextBox 24">
              <a:extLst>
                <a:ext uri="{FF2B5EF4-FFF2-40B4-BE49-F238E27FC236}">
                  <a16:creationId xmlns:a16="http://schemas.microsoft.com/office/drawing/2014/main" id="{C1C1B9B5-0AA4-4F8E-951C-50221F191954}"/>
                </a:ext>
              </a:extLst>
            </p:cNvPr>
            <p:cNvSpPr txBox="1"/>
            <p:nvPr/>
          </p:nvSpPr>
          <p:spPr>
            <a:xfrm>
              <a:off x="1948071" y="1586837"/>
              <a:ext cx="1735398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72D0CCA6-D535-477A-B2ED-3E3FBB5CDA19}"/>
                </a:ext>
              </a:extLst>
            </p:cNvPr>
            <p:cNvSpPr txBox="1"/>
            <p:nvPr/>
          </p:nvSpPr>
          <p:spPr>
            <a:xfrm>
              <a:off x="1368706" y="1829094"/>
              <a:ext cx="2438400" cy="619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422248A0-8994-4119-A72C-B606016C6AA6}"/>
              </a:ext>
            </a:extLst>
          </p:cNvPr>
          <p:cNvGrpSpPr/>
          <p:nvPr/>
        </p:nvGrpSpPr>
        <p:grpSpPr>
          <a:xfrm>
            <a:off x="1640998" y="5183781"/>
            <a:ext cx="2438400" cy="861914"/>
            <a:chOff x="1368706" y="1586837"/>
            <a:chExt cx="2438400" cy="861914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44D031EC-E281-47FE-B113-FF40A3DD922A}"/>
                </a:ext>
              </a:extLst>
            </p:cNvPr>
            <p:cNvSpPr txBox="1"/>
            <p:nvPr/>
          </p:nvSpPr>
          <p:spPr>
            <a:xfrm>
              <a:off x="1948071" y="1586837"/>
              <a:ext cx="1735398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14A79CA1-1781-4ABE-8E66-FBC17905AA65}"/>
                </a:ext>
              </a:extLst>
            </p:cNvPr>
            <p:cNvSpPr txBox="1"/>
            <p:nvPr/>
          </p:nvSpPr>
          <p:spPr>
            <a:xfrm>
              <a:off x="1368706" y="1829094"/>
              <a:ext cx="2438400" cy="619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sp>
        <p:nvSpPr>
          <p:cNvPr id="27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>
            <a:extLst>
              <a:ext uri="{FF2B5EF4-FFF2-40B4-BE49-F238E27FC236}">
                <a16:creationId xmlns:a16="http://schemas.microsoft.com/office/drawing/2014/main" id="{3E773637-D3FE-48C5-BA08-C76134FBA030}"/>
              </a:ext>
            </a:extLst>
          </p:cNvPr>
          <p:cNvSpPr/>
          <p:nvPr/>
        </p:nvSpPr>
        <p:spPr>
          <a:xfrm>
            <a:off x="8466011" y="3297934"/>
            <a:ext cx="2520057" cy="1727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9" name="组合 12">
            <a:extLst>
              <a:ext uri="{FF2B5EF4-FFF2-40B4-BE49-F238E27FC236}">
                <a16:creationId xmlns:a16="http://schemas.microsoft.com/office/drawing/2014/main" id="{643A3949-2122-4885-A99C-D9A9878DE144}"/>
              </a:ext>
            </a:extLst>
          </p:cNvPr>
          <p:cNvGrpSpPr>
            <a:grpSpLocks/>
          </p:cNvGrpSpPr>
          <p:nvPr/>
        </p:nvGrpSpPr>
        <p:grpSpPr bwMode="auto">
          <a:xfrm>
            <a:off x="8456009" y="2620592"/>
            <a:ext cx="4152669" cy="638579"/>
            <a:chOff x="5013324" y="1357086"/>
            <a:chExt cx="4152669" cy="636828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11C13A8F-DD3F-47B8-A310-1FF9B29C707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13324" y="1357086"/>
              <a:ext cx="4152669" cy="39901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000" b="1" dirty="0">
                  <a:gradFill>
                    <a:gsLst>
                      <a:gs pos="100000">
                        <a:srgbClr val="1EAFCC"/>
                      </a:gs>
                      <a:gs pos="0">
                        <a:srgbClr val="2DCC97"/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4E9DD302-EE56-472B-BF57-5E23A86C3FCF}"/>
                </a:ext>
              </a:extLst>
            </p:cNvPr>
            <p:cNvSpPr txBox="1"/>
            <p:nvPr/>
          </p:nvSpPr>
          <p:spPr>
            <a:xfrm>
              <a:off x="5013325" y="1656288"/>
              <a:ext cx="3741078" cy="3376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600" dirty="0">
                  <a:gradFill>
                    <a:gsLst>
                      <a:gs pos="0">
                        <a:schemeClr val="bg1">
                          <a:lumMod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</a:gradFill>
                </a:rPr>
                <a:t>Click here to add title text</a:t>
              </a:r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996649" y="1862181"/>
            <a:ext cx="0" cy="2589497"/>
          </a:xfrm>
          <a:prstGeom prst="line">
            <a:avLst/>
          </a:prstGeom>
          <a:solidFill>
            <a:srgbClr val="00A39E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996649" y="1862181"/>
            <a:ext cx="39426" cy="1182779"/>
          </a:xfrm>
          <a:prstGeom prst="rect">
            <a:avLst/>
          </a:prstGeom>
          <a:gradFill>
            <a:gsLst>
              <a:gs pos="0">
                <a:srgbClr val="4F7EFF"/>
              </a:gs>
              <a:gs pos="100000">
                <a:srgbClr val="1C45C1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zh-CN" altLang="en-US" sz="2400">
              <a:solidFill>
                <a:srgbClr val="080808"/>
              </a:solidFill>
              <a:cs typeface="+mn-ea"/>
              <a:sym typeface="+mn-lt"/>
            </a:endParaRPr>
          </a:p>
        </p:txBody>
      </p:sp>
      <p:cxnSp>
        <p:nvCxnSpPr>
          <p:cNvPr id="5" name="直接连接符 5"/>
          <p:cNvCxnSpPr/>
          <p:nvPr/>
        </p:nvCxnSpPr>
        <p:spPr>
          <a:xfrm flipV="1">
            <a:off x="3636716" y="3348006"/>
            <a:ext cx="0" cy="2613558"/>
          </a:xfrm>
          <a:prstGeom prst="line">
            <a:avLst/>
          </a:prstGeom>
          <a:solidFill>
            <a:srgbClr val="82B732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 flipV="1">
            <a:off x="3636716" y="4783030"/>
            <a:ext cx="39426" cy="1182779"/>
          </a:xfrm>
          <a:prstGeom prst="rect">
            <a:avLst/>
          </a:prstGeom>
          <a:gradFill>
            <a:gsLst>
              <a:gs pos="0">
                <a:srgbClr val="4F7EFF"/>
              </a:gs>
              <a:gs pos="100000">
                <a:srgbClr val="1C45C1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zh-CN" altLang="en-US" sz="2400">
              <a:solidFill>
                <a:srgbClr val="080808"/>
              </a:solidFill>
              <a:cs typeface="+mn-ea"/>
              <a:sym typeface="+mn-lt"/>
            </a:endParaRPr>
          </a:p>
        </p:txBody>
      </p:sp>
      <p:cxnSp>
        <p:nvCxnSpPr>
          <p:cNvPr id="7" name="直接连接符 8"/>
          <p:cNvCxnSpPr/>
          <p:nvPr/>
        </p:nvCxnSpPr>
        <p:spPr>
          <a:xfrm>
            <a:off x="6276782" y="1862181"/>
            <a:ext cx="0" cy="2589497"/>
          </a:xfrm>
          <a:prstGeom prst="line">
            <a:avLst/>
          </a:prstGeom>
          <a:solidFill>
            <a:srgbClr val="F39C1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6276782" y="1862181"/>
            <a:ext cx="39426" cy="1182779"/>
          </a:xfrm>
          <a:prstGeom prst="rect">
            <a:avLst/>
          </a:prstGeom>
          <a:gradFill>
            <a:gsLst>
              <a:gs pos="0">
                <a:srgbClr val="4F7EFF"/>
              </a:gs>
              <a:gs pos="100000">
                <a:srgbClr val="1C45C1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zh-CN" altLang="en-US" sz="2400">
              <a:solidFill>
                <a:srgbClr val="080808"/>
              </a:solidFill>
              <a:cs typeface="+mn-ea"/>
              <a:sym typeface="+mn-lt"/>
            </a:endParaRPr>
          </a:p>
        </p:txBody>
      </p:sp>
      <p:cxnSp>
        <p:nvCxnSpPr>
          <p:cNvPr id="9" name="直接连接符 11"/>
          <p:cNvCxnSpPr/>
          <p:nvPr/>
        </p:nvCxnSpPr>
        <p:spPr>
          <a:xfrm flipV="1">
            <a:off x="8916847" y="3348001"/>
            <a:ext cx="0" cy="2613559"/>
          </a:xfrm>
          <a:prstGeom prst="line">
            <a:avLst/>
          </a:prstGeom>
          <a:solidFill>
            <a:srgbClr val="E2376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 flipV="1">
            <a:off x="8916847" y="4783026"/>
            <a:ext cx="39426" cy="1182779"/>
          </a:xfrm>
          <a:prstGeom prst="rect">
            <a:avLst/>
          </a:prstGeom>
          <a:gradFill>
            <a:gsLst>
              <a:gs pos="0">
                <a:srgbClr val="4F7EFF"/>
              </a:gs>
              <a:gs pos="100000">
                <a:srgbClr val="1C45C1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zh-CN" altLang="en-US" sz="2400">
              <a:solidFill>
                <a:srgbClr val="080808"/>
              </a:solidFill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276783" y="3348001"/>
            <a:ext cx="2299761" cy="1114105"/>
          </a:xfrm>
          <a:prstGeom prst="rect">
            <a:avLst/>
          </a:prstGeom>
          <a:gradFill>
            <a:gsLst>
              <a:gs pos="0">
                <a:srgbClr val="2DCC97"/>
              </a:gs>
              <a:gs pos="100000">
                <a:srgbClr val="4071EC"/>
              </a:gs>
            </a:gsLst>
            <a:lin ang="2700000" scaled="1"/>
          </a:gradFill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zh-CN" altLang="en-US" sz="24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2" name="Freeform 1120"/>
          <p:cNvSpPr>
            <a:spLocks noEditPoints="1"/>
          </p:cNvSpPr>
          <p:nvPr/>
        </p:nvSpPr>
        <p:spPr bwMode="auto">
          <a:xfrm>
            <a:off x="7105540" y="3656964"/>
            <a:ext cx="626806" cy="496179"/>
          </a:xfrm>
          <a:custGeom>
            <a:avLst/>
            <a:gdLst>
              <a:gd name="T0" fmla="*/ 2455 w 3573"/>
              <a:gd name="T1" fmla="*/ 579 h 2827"/>
              <a:gd name="T2" fmla="*/ 2600 w 3573"/>
              <a:gd name="T3" fmla="*/ 760 h 2827"/>
              <a:gd name="T4" fmla="*/ 2739 w 3573"/>
              <a:gd name="T5" fmla="*/ 1081 h 2827"/>
              <a:gd name="T6" fmla="*/ 2787 w 3573"/>
              <a:gd name="T7" fmla="*/ 1432 h 2827"/>
              <a:gd name="T8" fmla="*/ 2745 w 3573"/>
              <a:gd name="T9" fmla="*/ 1761 h 2827"/>
              <a:gd name="T10" fmla="*/ 2621 w 3573"/>
              <a:gd name="T11" fmla="*/ 2067 h 2827"/>
              <a:gd name="T12" fmla="*/ 2489 w 3573"/>
              <a:gd name="T13" fmla="*/ 2244 h 2827"/>
              <a:gd name="T14" fmla="*/ 2399 w 3573"/>
              <a:gd name="T15" fmla="*/ 2271 h 2827"/>
              <a:gd name="T16" fmla="*/ 2304 w 3573"/>
              <a:gd name="T17" fmla="*/ 2241 h 2827"/>
              <a:gd name="T18" fmla="*/ 2230 w 3573"/>
              <a:gd name="T19" fmla="*/ 2155 h 2827"/>
              <a:gd name="T20" fmla="*/ 2221 w 3573"/>
              <a:gd name="T21" fmla="*/ 2044 h 2827"/>
              <a:gd name="T22" fmla="*/ 2327 w 3573"/>
              <a:gd name="T23" fmla="*/ 1864 h 2827"/>
              <a:gd name="T24" fmla="*/ 2421 w 3573"/>
              <a:gd name="T25" fmla="*/ 1582 h 2827"/>
              <a:gd name="T26" fmla="*/ 2422 w 3573"/>
              <a:gd name="T27" fmla="*/ 1289 h 2827"/>
              <a:gd name="T28" fmla="*/ 2338 w 3573"/>
              <a:gd name="T29" fmla="*/ 1020 h 2827"/>
              <a:gd name="T30" fmla="*/ 2205 w 3573"/>
              <a:gd name="T31" fmla="*/ 815 h 2827"/>
              <a:gd name="T32" fmla="*/ 2191 w 3573"/>
              <a:gd name="T33" fmla="*/ 701 h 2827"/>
              <a:gd name="T34" fmla="*/ 2255 w 3573"/>
              <a:gd name="T35" fmla="*/ 602 h 2827"/>
              <a:gd name="T36" fmla="*/ 2350 w 3573"/>
              <a:gd name="T37" fmla="*/ 557 h 2827"/>
              <a:gd name="T38" fmla="*/ 1694 w 3573"/>
              <a:gd name="T39" fmla="*/ 195 h 2827"/>
              <a:gd name="T40" fmla="*/ 1776 w 3573"/>
              <a:gd name="T41" fmla="*/ 282 h 2827"/>
              <a:gd name="T42" fmla="*/ 1785 w 3573"/>
              <a:gd name="T43" fmla="*/ 2553 h 2827"/>
              <a:gd name="T44" fmla="*/ 1720 w 3573"/>
              <a:gd name="T45" fmla="*/ 2653 h 2827"/>
              <a:gd name="T46" fmla="*/ 1625 w 3573"/>
              <a:gd name="T47" fmla="*/ 2685 h 2827"/>
              <a:gd name="T48" fmla="*/ 1522 w 3573"/>
              <a:gd name="T49" fmla="*/ 2647 h 2827"/>
              <a:gd name="T50" fmla="*/ 99 w 3573"/>
              <a:gd name="T51" fmla="*/ 1903 h 2827"/>
              <a:gd name="T52" fmla="*/ 13 w 3573"/>
              <a:gd name="T53" fmla="*/ 1817 h 2827"/>
              <a:gd name="T54" fmla="*/ 3 w 3573"/>
              <a:gd name="T55" fmla="*/ 1078 h 2827"/>
              <a:gd name="T56" fmla="*/ 72 w 3573"/>
              <a:gd name="T57" fmla="*/ 976 h 2827"/>
              <a:gd name="T58" fmla="*/ 635 w 3573"/>
              <a:gd name="T59" fmla="*/ 949 h 2827"/>
              <a:gd name="T60" fmla="*/ 1605 w 3573"/>
              <a:gd name="T61" fmla="*/ 181 h 2827"/>
              <a:gd name="T62" fmla="*/ 2983 w 3573"/>
              <a:gd name="T63" fmla="*/ 11 h 2827"/>
              <a:gd name="T64" fmla="*/ 3118 w 3573"/>
              <a:gd name="T65" fmla="*/ 138 h 2827"/>
              <a:gd name="T66" fmla="*/ 3350 w 3573"/>
              <a:gd name="T67" fmla="*/ 499 h 2827"/>
              <a:gd name="T68" fmla="*/ 3503 w 3573"/>
              <a:gd name="T69" fmla="*/ 899 h 2827"/>
              <a:gd name="T70" fmla="*/ 3569 w 3573"/>
              <a:gd name="T71" fmla="*/ 1324 h 2827"/>
              <a:gd name="T72" fmla="*/ 3545 w 3573"/>
              <a:gd name="T73" fmla="*/ 1768 h 2827"/>
              <a:gd name="T74" fmla="*/ 3427 w 3573"/>
              <a:gd name="T75" fmla="*/ 2196 h 2827"/>
              <a:gd name="T76" fmla="*/ 3218 w 3573"/>
              <a:gd name="T77" fmla="*/ 2590 h 2827"/>
              <a:gd name="T78" fmla="*/ 3040 w 3573"/>
              <a:gd name="T79" fmla="*/ 2804 h 2827"/>
              <a:gd name="T80" fmla="*/ 2957 w 3573"/>
              <a:gd name="T81" fmla="*/ 2827 h 2827"/>
              <a:gd name="T82" fmla="*/ 2863 w 3573"/>
              <a:gd name="T83" fmla="*/ 2797 h 2827"/>
              <a:gd name="T84" fmla="*/ 2787 w 3573"/>
              <a:gd name="T85" fmla="*/ 2709 h 2827"/>
              <a:gd name="T86" fmla="*/ 2783 w 3573"/>
              <a:gd name="T87" fmla="*/ 2594 h 2827"/>
              <a:gd name="T88" fmla="*/ 2933 w 3573"/>
              <a:gd name="T89" fmla="*/ 2378 h 2827"/>
              <a:gd name="T90" fmla="*/ 3113 w 3573"/>
              <a:gd name="T91" fmla="*/ 2022 h 2827"/>
              <a:gd name="T92" fmla="*/ 3206 w 3573"/>
              <a:gd name="T93" fmla="*/ 1633 h 2827"/>
              <a:gd name="T94" fmla="*/ 3207 w 3573"/>
              <a:gd name="T95" fmla="*/ 1239 h 2827"/>
              <a:gd name="T96" fmla="*/ 3122 w 3573"/>
              <a:gd name="T97" fmla="*/ 866 h 2827"/>
              <a:gd name="T98" fmla="*/ 2957 w 3573"/>
              <a:gd name="T99" fmla="*/ 522 h 2827"/>
              <a:gd name="T100" fmla="*/ 2767 w 3573"/>
              <a:gd name="T101" fmla="*/ 269 h 2827"/>
              <a:gd name="T102" fmla="*/ 2744 w 3573"/>
              <a:gd name="T103" fmla="*/ 165 h 2827"/>
              <a:gd name="T104" fmla="*/ 2791 w 3573"/>
              <a:gd name="T105" fmla="*/ 70 h 2827"/>
              <a:gd name="T106" fmla="*/ 2878 w 3573"/>
              <a:gd name="T107" fmla="*/ 8 h 2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573" h="2827">
                <a:moveTo>
                  <a:pt x="2378" y="555"/>
                </a:moveTo>
                <a:lnTo>
                  <a:pt x="2404" y="559"/>
                </a:lnTo>
                <a:lnTo>
                  <a:pt x="2431" y="567"/>
                </a:lnTo>
                <a:lnTo>
                  <a:pt x="2455" y="579"/>
                </a:lnTo>
                <a:lnTo>
                  <a:pt x="2476" y="595"/>
                </a:lnTo>
                <a:lnTo>
                  <a:pt x="2495" y="614"/>
                </a:lnTo>
                <a:lnTo>
                  <a:pt x="2551" y="686"/>
                </a:lnTo>
                <a:lnTo>
                  <a:pt x="2600" y="760"/>
                </a:lnTo>
                <a:lnTo>
                  <a:pt x="2643" y="837"/>
                </a:lnTo>
                <a:lnTo>
                  <a:pt x="2680" y="916"/>
                </a:lnTo>
                <a:lnTo>
                  <a:pt x="2713" y="998"/>
                </a:lnTo>
                <a:lnTo>
                  <a:pt x="2739" y="1081"/>
                </a:lnTo>
                <a:lnTo>
                  <a:pt x="2761" y="1166"/>
                </a:lnTo>
                <a:lnTo>
                  <a:pt x="2775" y="1253"/>
                </a:lnTo>
                <a:lnTo>
                  <a:pt x="2784" y="1342"/>
                </a:lnTo>
                <a:lnTo>
                  <a:pt x="2787" y="1432"/>
                </a:lnTo>
                <a:lnTo>
                  <a:pt x="2785" y="1516"/>
                </a:lnTo>
                <a:lnTo>
                  <a:pt x="2776" y="1598"/>
                </a:lnTo>
                <a:lnTo>
                  <a:pt x="2763" y="1681"/>
                </a:lnTo>
                <a:lnTo>
                  <a:pt x="2745" y="1761"/>
                </a:lnTo>
                <a:lnTo>
                  <a:pt x="2722" y="1840"/>
                </a:lnTo>
                <a:lnTo>
                  <a:pt x="2693" y="1918"/>
                </a:lnTo>
                <a:lnTo>
                  <a:pt x="2660" y="1993"/>
                </a:lnTo>
                <a:lnTo>
                  <a:pt x="2621" y="2067"/>
                </a:lnTo>
                <a:lnTo>
                  <a:pt x="2578" y="2137"/>
                </a:lnTo>
                <a:lnTo>
                  <a:pt x="2529" y="2206"/>
                </a:lnTo>
                <a:lnTo>
                  <a:pt x="2510" y="2226"/>
                </a:lnTo>
                <a:lnTo>
                  <a:pt x="2489" y="2244"/>
                </a:lnTo>
                <a:lnTo>
                  <a:pt x="2464" y="2257"/>
                </a:lnTo>
                <a:lnTo>
                  <a:pt x="2438" y="2267"/>
                </a:lnTo>
                <a:lnTo>
                  <a:pt x="2411" y="2271"/>
                </a:lnTo>
                <a:lnTo>
                  <a:pt x="2399" y="2271"/>
                </a:lnTo>
                <a:lnTo>
                  <a:pt x="2374" y="2269"/>
                </a:lnTo>
                <a:lnTo>
                  <a:pt x="2349" y="2263"/>
                </a:lnTo>
                <a:lnTo>
                  <a:pt x="2326" y="2254"/>
                </a:lnTo>
                <a:lnTo>
                  <a:pt x="2304" y="2241"/>
                </a:lnTo>
                <a:lnTo>
                  <a:pt x="2284" y="2224"/>
                </a:lnTo>
                <a:lnTo>
                  <a:pt x="2263" y="2202"/>
                </a:lnTo>
                <a:lnTo>
                  <a:pt x="2244" y="2180"/>
                </a:lnTo>
                <a:lnTo>
                  <a:pt x="2230" y="2155"/>
                </a:lnTo>
                <a:lnTo>
                  <a:pt x="2220" y="2128"/>
                </a:lnTo>
                <a:lnTo>
                  <a:pt x="2216" y="2099"/>
                </a:lnTo>
                <a:lnTo>
                  <a:pt x="2216" y="2071"/>
                </a:lnTo>
                <a:lnTo>
                  <a:pt x="2221" y="2044"/>
                </a:lnTo>
                <a:lnTo>
                  <a:pt x="2232" y="2017"/>
                </a:lnTo>
                <a:lnTo>
                  <a:pt x="2247" y="1992"/>
                </a:lnTo>
                <a:lnTo>
                  <a:pt x="2290" y="1929"/>
                </a:lnTo>
                <a:lnTo>
                  <a:pt x="2327" y="1864"/>
                </a:lnTo>
                <a:lnTo>
                  <a:pt x="2360" y="1796"/>
                </a:lnTo>
                <a:lnTo>
                  <a:pt x="2386" y="1727"/>
                </a:lnTo>
                <a:lnTo>
                  <a:pt x="2407" y="1655"/>
                </a:lnTo>
                <a:lnTo>
                  <a:pt x="2421" y="1582"/>
                </a:lnTo>
                <a:lnTo>
                  <a:pt x="2429" y="1507"/>
                </a:lnTo>
                <a:lnTo>
                  <a:pt x="2433" y="1432"/>
                </a:lnTo>
                <a:lnTo>
                  <a:pt x="2431" y="1359"/>
                </a:lnTo>
                <a:lnTo>
                  <a:pt x="2422" y="1289"/>
                </a:lnTo>
                <a:lnTo>
                  <a:pt x="2409" y="1219"/>
                </a:lnTo>
                <a:lnTo>
                  <a:pt x="2390" y="1151"/>
                </a:lnTo>
                <a:lnTo>
                  <a:pt x="2366" y="1085"/>
                </a:lnTo>
                <a:lnTo>
                  <a:pt x="2338" y="1020"/>
                </a:lnTo>
                <a:lnTo>
                  <a:pt x="2304" y="957"/>
                </a:lnTo>
                <a:lnTo>
                  <a:pt x="2266" y="898"/>
                </a:lnTo>
                <a:lnTo>
                  <a:pt x="2222" y="840"/>
                </a:lnTo>
                <a:lnTo>
                  <a:pt x="2205" y="815"/>
                </a:lnTo>
                <a:lnTo>
                  <a:pt x="2194" y="788"/>
                </a:lnTo>
                <a:lnTo>
                  <a:pt x="2187" y="759"/>
                </a:lnTo>
                <a:lnTo>
                  <a:pt x="2186" y="730"/>
                </a:lnTo>
                <a:lnTo>
                  <a:pt x="2191" y="701"/>
                </a:lnTo>
                <a:lnTo>
                  <a:pt x="2199" y="674"/>
                </a:lnTo>
                <a:lnTo>
                  <a:pt x="2213" y="648"/>
                </a:lnTo>
                <a:lnTo>
                  <a:pt x="2233" y="624"/>
                </a:lnTo>
                <a:lnTo>
                  <a:pt x="2255" y="602"/>
                </a:lnTo>
                <a:lnTo>
                  <a:pt x="2276" y="585"/>
                </a:lnTo>
                <a:lnTo>
                  <a:pt x="2299" y="571"/>
                </a:lnTo>
                <a:lnTo>
                  <a:pt x="2324" y="562"/>
                </a:lnTo>
                <a:lnTo>
                  <a:pt x="2350" y="557"/>
                </a:lnTo>
                <a:lnTo>
                  <a:pt x="2378" y="555"/>
                </a:lnTo>
                <a:close/>
                <a:moveTo>
                  <a:pt x="1635" y="180"/>
                </a:moveTo>
                <a:lnTo>
                  <a:pt x="1665" y="184"/>
                </a:lnTo>
                <a:lnTo>
                  <a:pt x="1694" y="195"/>
                </a:lnTo>
                <a:lnTo>
                  <a:pt x="1720" y="210"/>
                </a:lnTo>
                <a:lnTo>
                  <a:pt x="1743" y="231"/>
                </a:lnTo>
                <a:lnTo>
                  <a:pt x="1762" y="255"/>
                </a:lnTo>
                <a:lnTo>
                  <a:pt x="1776" y="282"/>
                </a:lnTo>
                <a:lnTo>
                  <a:pt x="1785" y="310"/>
                </a:lnTo>
                <a:lnTo>
                  <a:pt x="1787" y="341"/>
                </a:lnTo>
                <a:lnTo>
                  <a:pt x="1787" y="2523"/>
                </a:lnTo>
                <a:lnTo>
                  <a:pt x="1785" y="2553"/>
                </a:lnTo>
                <a:lnTo>
                  <a:pt x="1776" y="2583"/>
                </a:lnTo>
                <a:lnTo>
                  <a:pt x="1762" y="2610"/>
                </a:lnTo>
                <a:lnTo>
                  <a:pt x="1743" y="2634"/>
                </a:lnTo>
                <a:lnTo>
                  <a:pt x="1720" y="2653"/>
                </a:lnTo>
                <a:lnTo>
                  <a:pt x="1694" y="2670"/>
                </a:lnTo>
                <a:lnTo>
                  <a:pt x="1671" y="2678"/>
                </a:lnTo>
                <a:lnTo>
                  <a:pt x="1648" y="2683"/>
                </a:lnTo>
                <a:lnTo>
                  <a:pt x="1625" y="2685"/>
                </a:lnTo>
                <a:lnTo>
                  <a:pt x="1597" y="2683"/>
                </a:lnTo>
                <a:lnTo>
                  <a:pt x="1571" y="2675"/>
                </a:lnTo>
                <a:lnTo>
                  <a:pt x="1545" y="2663"/>
                </a:lnTo>
                <a:lnTo>
                  <a:pt x="1522" y="2647"/>
                </a:lnTo>
                <a:lnTo>
                  <a:pt x="635" y="1916"/>
                </a:lnTo>
                <a:lnTo>
                  <a:pt x="163" y="1916"/>
                </a:lnTo>
                <a:lnTo>
                  <a:pt x="130" y="1912"/>
                </a:lnTo>
                <a:lnTo>
                  <a:pt x="99" y="1903"/>
                </a:lnTo>
                <a:lnTo>
                  <a:pt x="72" y="1887"/>
                </a:lnTo>
                <a:lnTo>
                  <a:pt x="48" y="1868"/>
                </a:lnTo>
                <a:lnTo>
                  <a:pt x="27" y="1844"/>
                </a:lnTo>
                <a:lnTo>
                  <a:pt x="13" y="1817"/>
                </a:lnTo>
                <a:lnTo>
                  <a:pt x="3" y="1786"/>
                </a:lnTo>
                <a:lnTo>
                  <a:pt x="0" y="1754"/>
                </a:lnTo>
                <a:lnTo>
                  <a:pt x="0" y="1111"/>
                </a:lnTo>
                <a:lnTo>
                  <a:pt x="3" y="1078"/>
                </a:lnTo>
                <a:lnTo>
                  <a:pt x="13" y="1048"/>
                </a:lnTo>
                <a:lnTo>
                  <a:pt x="27" y="1019"/>
                </a:lnTo>
                <a:lnTo>
                  <a:pt x="48" y="995"/>
                </a:lnTo>
                <a:lnTo>
                  <a:pt x="72" y="976"/>
                </a:lnTo>
                <a:lnTo>
                  <a:pt x="99" y="961"/>
                </a:lnTo>
                <a:lnTo>
                  <a:pt x="130" y="952"/>
                </a:lnTo>
                <a:lnTo>
                  <a:pt x="163" y="949"/>
                </a:lnTo>
                <a:lnTo>
                  <a:pt x="635" y="949"/>
                </a:lnTo>
                <a:lnTo>
                  <a:pt x="1522" y="216"/>
                </a:lnTo>
                <a:lnTo>
                  <a:pt x="1547" y="199"/>
                </a:lnTo>
                <a:lnTo>
                  <a:pt x="1575" y="187"/>
                </a:lnTo>
                <a:lnTo>
                  <a:pt x="1605" y="181"/>
                </a:lnTo>
                <a:lnTo>
                  <a:pt x="1635" y="180"/>
                </a:lnTo>
                <a:close/>
                <a:moveTo>
                  <a:pt x="2931" y="0"/>
                </a:moveTo>
                <a:lnTo>
                  <a:pt x="2957" y="4"/>
                </a:lnTo>
                <a:lnTo>
                  <a:pt x="2983" y="11"/>
                </a:lnTo>
                <a:lnTo>
                  <a:pt x="3007" y="22"/>
                </a:lnTo>
                <a:lnTo>
                  <a:pt x="3028" y="37"/>
                </a:lnTo>
                <a:lnTo>
                  <a:pt x="3048" y="55"/>
                </a:lnTo>
                <a:lnTo>
                  <a:pt x="3118" y="138"/>
                </a:lnTo>
                <a:lnTo>
                  <a:pt x="3183" y="224"/>
                </a:lnTo>
                <a:lnTo>
                  <a:pt x="3244" y="313"/>
                </a:lnTo>
                <a:lnTo>
                  <a:pt x="3300" y="406"/>
                </a:lnTo>
                <a:lnTo>
                  <a:pt x="3350" y="499"/>
                </a:lnTo>
                <a:lnTo>
                  <a:pt x="3396" y="597"/>
                </a:lnTo>
                <a:lnTo>
                  <a:pt x="3437" y="696"/>
                </a:lnTo>
                <a:lnTo>
                  <a:pt x="3472" y="797"/>
                </a:lnTo>
                <a:lnTo>
                  <a:pt x="3503" y="899"/>
                </a:lnTo>
                <a:lnTo>
                  <a:pt x="3528" y="1003"/>
                </a:lnTo>
                <a:lnTo>
                  <a:pt x="3548" y="1108"/>
                </a:lnTo>
                <a:lnTo>
                  <a:pt x="3562" y="1216"/>
                </a:lnTo>
                <a:lnTo>
                  <a:pt x="3569" y="1324"/>
                </a:lnTo>
                <a:lnTo>
                  <a:pt x="3573" y="1432"/>
                </a:lnTo>
                <a:lnTo>
                  <a:pt x="3569" y="1545"/>
                </a:lnTo>
                <a:lnTo>
                  <a:pt x="3561" y="1656"/>
                </a:lnTo>
                <a:lnTo>
                  <a:pt x="3545" y="1768"/>
                </a:lnTo>
                <a:lnTo>
                  <a:pt x="3524" y="1877"/>
                </a:lnTo>
                <a:lnTo>
                  <a:pt x="3497" y="1985"/>
                </a:lnTo>
                <a:lnTo>
                  <a:pt x="3465" y="2092"/>
                </a:lnTo>
                <a:lnTo>
                  <a:pt x="3427" y="2196"/>
                </a:lnTo>
                <a:lnTo>
                  <a:pt x="3382" y="2299"/>
                </a:lnTo>
                <a:lnTo>
                  <a:pt x="3333" y="2399"/>
                </a:lnTo>
                <a:lnTo>
                  <a:pt x="3278" y="2496"/>
                </a:lnTo>
                <a:lnTo>
                  <a:pt x="3218" y="2590"/>
                </a:lnTo>
                <a:lnTo>
                  <a:pt x="3153" y="2682"/>
                </a:lnTo>
                <a:lnTo>
                  <a:pt x="3082" y="2770"/>
                </a:lnTo>
                <a:lnTo>
                  <a:pt x="3062" y="2789"/>
                </a:lnTo>
                <a:lnTo>
                  <a:pt x="3040" y="2804"/>
                </a:lnTo>
                <a:lnTo>
                  <a:pt x="3017" y="2816"/>
                </a:lnTo>
                <a:lnTo>
                  <a:pt x="2991" y="2824"/>
                </a:lnTo>
                <a:lnTo>
                  <a:pt x="2965" y="2827"/>
                </a:lnTo>
                <a:lnTo>
                  <a:pt x="2957" y="2827"/>
                </a:lnTo>
                <a:lnTo>
                  <a:pt x="2932" y="2825"/>
                </a:lnTo>
                <a:lnTo>
                  <a:pt x="2907" y="2820"/>
                </a:lnTo>
                <a:lnTo>
                  <a:pt x="2884" y="2810"/>
                </a:lnTo>
                <a:lnTo>
                  <a:pt x="2863" y="2797"/>
                </a:lnTo>
                <a:lnTo>
                  <a:pt x="2843" y="2780"/>
                </a:lnTo>
                <a:lnTo>
                  <a:pt x="2822" y="2759"/>
                </a:lnTo>
                <a:lnTo>
                  <a:pt x="2801" y="2735"/>
                </a:lnTo>
                <a:lnTo>
                  <a:pt x="2787" y="2709"/>
                </a:lnTo>
                <a:lnTo>
                  <a:pt x="2779" y="2681"/>
                </a:lnTo>
                <a:lnTo>
                  <a:pt x="2774" y="2651"/>
                </a:lnTo>
                <a:lnTo>
                  <a:pt x="2775" y="2622"/>
                </a:lnTo>
                <a:lnTo>
                  <a:pt x="2783" y="2594"/>
                </a:lnTo>
                <a:lnTo>
                  <a:pt x="2795" y="2565"/>
                </a:lnTo>
                <a:lnTo>
                  <a:pt x="2812" y="2540"/>
                </a:lnTo>
                <a:lnTo>
                  <a:pt x="2876" y="2461"/>
                </a:lnTo>
                <a:lnTo>
                  <a:pt x="2933" y="2378"/>
                </a:lnTo>
                <a:lnTo>
                  <a:pt x="2986" y="2294"/>
                </a:lnTo>
                <a:lnTo>
                  <a:pt x="3034" y="2206"/>
                </a:lnTo>
                <a:lnTo>
                  <a:pt x="3076" y="2114"/>
                </a:lnTo>
                <a:lnTo>
                  <a:pt x="3113" y="2022"/>
                </a:lnTo>
                <a:lnTo>
                  <a:pt x="3145" y="1927"/>
                </a:lnTo>
                <a:lnTo>
                  <a:pt x="3171" y="1831"/>
                </a:lnTo>
                <a:lnTo>
                  <a:pt x="3191" y="1732"/>
                </a:lnTo>
                <a:lnTo>
                  <a:pt x="3206" y="1633"/>
                </a:lnTo>
                <a:lnTo>
                  <a:pt x="3215" y="1533"/>
                </a:lnTo>
                <a:lnTo>
                  <a:pt x="3218" y="1432"/>
                </a:lnTo>
                <a:lnTo>
                  <a:pt x="3215" y="1336"/>
                </a:lnTo>
                <a:lnTo>
                  <a:pt x="3207" y="1239"/>
                </a:lnTo>
                <a:lnTo>
                  <a:pt x="3194" y="1144"/>
                </a:lnTo>
                <a:lnTo>
                  <a:pt x="3175" y="1050"/>
                </a:lnTo>
                <a:lnTo>
                  <a:pt x="3152" y="957"/>
                </a:lnTo>
                <a:lnTo>
                  <a:pt x="3122" y="866"/>
                </a:lnTo>
                <a:lnTo>
                  <a:pt x="3088" y="777"/>
                </a:lnTo>
                <a:lnTo>
                  <a:pt x="3049" y="690"/>
                </a:lnTo>
                <a:lnTo>
                  <a:pt x="3005" y="604"/>
                </a:lnTo>
                <a:lnTo>
                  <a:pt x="2957" y="522"/>
                </a:lnTo>
                <a:lnTo>
                  <a:pt x="2904" y="442"/>
                </a:lnTo>
                <a:lnTo>
                  <a:pt x="2846" y="365"/>
                </a:lnTo>
                <a:lnTo>
                  <a:pt x="2784" y="290"/>
                </a:lnTo>
                <a:lnTo>
                  <a:pt x="2767" y="269"/>
                </a:lnTo>
                <a:lnTo>
                  <a:pt x="2755" y="244"/>
                </a:lnTo>
                <a:lnTo>
                  <a:pt x="2747" y="219"/>
                </a:lnTo>
                <a:lnTo>
                  <a:pt x="2743" y="191"/>
                </a:lnTo>
                <a:lnTo>
                  <a:pt x="2744" y="165"/>
                </a:lnTo>
                <a:lnTo>
                  <a:pt x="2749" y="139"/>
                </a:lnTo>
                <a:lnTo>
                  <a:pt x="2758" y="114"/>
                </a:lnTo>
                <a:lnTo>
                  <a:pt x="2772" y="90"/>
                </a:lnTo>
                <a:lnTo>
                  <a:pt x="2791" y="70"/>
                </a:lnTo>
                <a:lnTo>
                  <a:pt x="2811" y="48"/>
                </a:lnTo>
                <a:lnTo>
                  <a:pt x="2831" y="31"/>
                </a:lnTo>
                <a:lnTo>
                  <a:pt x="2854" y="18"/>
                </a:lnTo>
                <a:lnTo>
                  <a:pt x="2878" y="8"/>
                </a:lnTo>
                <a:lnTo>
                  <a:pt x="2904" y="2"/>
                </a:lnTo>
                <a:lnTo>
                  <a:pt x="2931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en-US" sz="1800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96652" y="3348001"/>
            <a:ext cx="2299761" cy="1114105"/>
          </a:xfrm>
          <a:prstGeom prst="rect">
            <a:avLst/>
          </a:prstGeom>
          <a:gradFill>
            <a:gsLst>
              <a:gs pos="0">
                <a:srgbClr val="2DCC97"/>
              </a:gs>
              <a:gs pos="100000">
                <a:srgbClr val="4071EC"/>
              </a:gs>
            </a:gsLst>
            <a:lin ang="2700000" scaled="1"/>
          </a:gradFill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zh-CN" altLang="en-US" sz="240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14" name="Group 1271"/>
          <p:cNvGrpSpPr>
            <a:grpSpLocks noChangeAspect="1"/>
          </p:cNvGrpSpPr>
          <p:nvPr/>
        </p:nvGrpSpPr>
        <p:grpSpPr bwMode="auto">
          <a:xfrm>
            <a:off x="1899598" y="3680100"/>
            <a:ext cx="493864" cy="493365"/>
            <a:chOff x="5516" y="3626"/>
            <a:chExt cx="1981" cy="1979"/>
          </a:xfrm>
          <a:solidFill>
            <a:schemeClr val="bg1"/>
          </a:solidFill>
        </p:grpSpPr>
        <p:sp>
          <p:nvSpPr>
            <p:cNvPr id="15" name="Freeform 1273"/>
            <p:cNvSpPr/>
            <p:nvPr/>
          </p:nvSpPr>
          <p:spPr bwMode="auto">
            <a:xfrm>
              <a:off x="5524" y="4270"/>
              <a:ext cx="491" cy="498"/>
            </a:xfrm>
            <a:custGeom>
              <a:avLst/>
              <a:gdLst>
                <a:gd name="T0" fmla="*/ 980 w 980"/>
                <a:gd name="T1" fmla="*/ 0 h 996"/>
                <a:gd name="T2" fmla="*/ 952 w 980"/>
                <a:gd name="T3" fmla="*/ 46 h 996"/>
                <a:gd name="T4" fmla="*/ 921 w 980"/>
                <a:gd name="T5" fmla="*/ 94 h 996"/>
                <a:gd name="T6" fmla="*/ 890 w 980"/>
                <a:gd name="T7" fmla="*/ 145 h 996"/>
                <a:gd name="T8" fmla="*/ 856 w 980"/>
                <a:gd name="T9" fmla="*/ 198 h 996"/>
                <a:gd name="T10" fmla="*/ 819 w 980"/>
                <a:gd name="T11" fmla="*/ 255 h 996"/>
                <a:gd name="T12" fmla="*/ 781 w 980"/>
                <a:gd name="T13" fmla="*/ 314 h 996"/>
                <a:gd name="T14" fmla="*/ 740 w 980"/>
                <a:gd name="T15" fmla="*/ 376 h 996"/>
                <a:gd name="T16" fmla="*/ 696 w 980"/>
                <a:gd name="T17" fmla="*/ 444 h 996"/>
                <a:gd name="T18" fmla="*/ 649 w 980"/>
                <a:gd name="T19" fmla="*/ 514 h 996"/>
                <a:gd name="T20" fmla="*/ 599 w 980"/>
                <a:gd name="T21" fmla="*/ 588 h 996"/>
                <a:gd name="T22" fmla="*/ 546 w 980"/>
                <a:gd name="T23" fmla="*/ 665 h 996"/>
                <a:gd name="T24" fmla="*/ 491 w 980"/>
                <a:gd name="T25" fmla="*/ 748 h 996"/>
                <a:gd name="T26" fmla="*/ 431 w 980"/>
                <a:gd name="T27" fmla="*/ 834 h 996"/>
                <a:gd name="T28" fmla="*/ 369 w 980"/>
                <a:gd name="T29" fmla="*/ 926 h 996"/>
                <a:gd name="T30" fmla="*/ 347 w 980"/>
                <a:gd name="T31" fmla="*/ 960 h 996"/>
                <a:gd name="T32" fmla="*/ 331 w 980"/>
                <a:gd name="T33" fmla="*/ 996 h 996"/>
                <a:gd name="T34" fmla="*/ 0 w 980"/>
                <a:gd name="T35" fmla="*/ 666 h 996"/>
                <a:gd name="T36" fmla="*/ 2 w 980"/>
                <a:gd name="T37" fmla="*/ 664 h 996"/>
                <a:gd name="T38" fmla="*/ 8 w 980"/>
                <a:gd name="T39" fmla="*/ 657 h 996"/>
                <a:gd name="T40" fmla="*/ 18 w 980"/>
                <a:gd name="T41" fmla="*/ 645 h 996"/>
                <a:gd name="T42" fmla="*/ 30 w 980"/>
                <a:gd name="T43" fmla="*/ 629 h 996"/>
                <a:gd name="T44" fmla="*/ 47 w 980"/>
                <a:gd name="T45" fmla="*/ 609 h 996"/>
                <a:gd name="T46" fmla="*/ 66 w 980"/>
                <a:gd name="T47" fmla="*/ 588 h 996"/>
                <a:gd name="T48" fmla="*/ 89 w 980"/>
                <a:gd name="T49" fmla="*/ 561 h 996"/>
                <a:gd name="T50" fmla="*/ 115 w 980"/>
                <a:gd name="T51" fmla="*/ 533 h 996"/>
                <a:gd name="T52" fmla="*/ 144 w 980"/>
                <a:gd name="T53" fmla="*/ 503 h 996"/>
                <a:gd name="T54" fmla="*/ 174 w 980"/>
                <a:gd name="T55" fmla="*/ 471 h 996"/>
                <a:gd name="T56" fmla="*/ 208 w 980"/>
                <a:gd name="T57" fmla="*/ 438 h 996"/>
                <a:gd name="T58" fmla="*/ 244 w 980"/>
                <a:gd name="T59" fmla="*/ 403 h 996"/>
                <a:gd name="T60" fmla="*/ 283 w 980"/>
                <a:gd name="T61" fmla="*/ 368 h 996"/>
                <a:gd name="T62" fmla="*/ 324 w 980"/>
                <a:gd name="T63" fmla="*/ 332 h 996"/>
                <a:gd name="T64" fmla="*/ 366 w 980"/>
                <a:gd name="T65" fmla="*/ 296 h 996"/>
                <a:gd name="T66" fmla="*/ 410 w 980"/>
                <a:gd name="T67" fmla="*/ 261 h 996"/>
                <a:gd name="T68" fmla="*/ 457 w 980"/>
                <a:gd name="T69" fmla="*/ 226 h 996"/>
                <a:gd name="T70" fmla="*/ 504 w 980"/>
                <a:gd name="T71" fmla="*/ 192 h 996"/>
                <a:gd name="T72" fmla="*/ 554 w 980"/>
                <a:gd name="T73" fmla="*/ 160 h 996"/>
                <a:gd name="T74" fmla="*/ 603 w 980"/>
                <a:gd name="T75" fmla="*/ 130 h 996"/>
                <a:gd name="T76" fmla="*/ 655 w 980"/>
                <a:gd name="T77" fmla="*/ 102 h 996"/>
                <a:gd name="T78" fmla="*/ 707 w 980"/>
                <a:gd name="T79" fmla="*/ 76 h 996"/>
                <a:gd name="T80" fmla="*/ 761 w 980"/>
                <a:gd name="T81" fmla="*/ 54 h 996"/>
                <a:gd name="T82" fmla="*/ 815 w 980"/>
                <a:gd name="T83" fmla="*/ 35 h 996"/>
                <a:gd name="T84" fmla="*/ 870 w 980"/>
                <a:gd name="T85" fmla="*/ 19 h 996"/>
                <a:gd name="T86" fmla="*/ 925 w 980"/>
                <a:gd name="T87" fmla="*/ 7 h 996"/>
                <a:gd name="T88" fmla="*/ 980 w 980"/>
                <a:gd name="T89" fmla="*/ 0 h 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80" h="996">
                  <a:moveTo>
                    <a:pt x="980" y="0"/>
                  </a:moveTo>
                  <a:lnTo>
                    <a:pt x="952" y="46"/>
                  </a:lnTo>
                  <a:lnTo>
                    <a:pt x="921" y="94"/>
                  </a:lnTo>
                  <a:lnTo>
                    <a:pt x="890" y="145"/>
                  </a:lnTo>
                  <a:lnTo>
                    <a:pt x="856" y="198"/>
                  </a:lnTo>
                  <a:lnTo>
                    <a:pt x="819" y="255"/>
                  </a:lnTo>
                  <a:lnTo>
                    <a:pt x="781" y="314"/>
                  </a:lnTo>
                  <a:lnTo>
                    <a:pt x="740" y="376"/>
                  </a:lnTo>
                  <a:lnTo>
                    <a:pt x="696" y="444"/>
                  </a:lnTo>
                  <a:lnTo>
                    <a:pt x="649" y="514"/>
                  </a:lnTo>
                  <a:lnTo>
                    <a:pt x="599" y="588"/>
                  </a:lnTo>
                  <a:lnTo>
                    <a:pt x="546" y="665"/>
                  </a:lnTo>
                  <a:lnTo>
                    <a:pt x="491" y="748"/>
                  </a:lnTo>
                  <a:lnTo>
                    <a:pt x="431" y="834"/>
                  </a:lnTo>
                  <a:lnTo>
                    <a:pt x="369" y="926"/>
                  </a:lnTo>
                  <a:lnTo>
                    <a:pt x="347" y="960"/>
                  </a:lnTo>
                  <a:lnTo>
                    <a:pt x="331" y="996"/>
                  </a:lnTo>
                  <a:lnTo>
                    <a:pt x="0" y="666"/>
                  </a:lnTo>
                  <a:lnTo>
                    <a:pt x="2" y="664"/>
                  </a:lnTo>
                  <a:lnTo>
                    <a:pt x="8" y="657"/>
                  </a:lnTo>
                  <a:lnTo>
                    <a:pt x="18" y="645"/>
                  </a:lnTo>
                  <a:lnTo>
                    <a:pt x="30" y="629"/>
                  </a:lnTo>
                  <a:lnTo>
                    <a:pt x="47" y="609"/>
                  </a:lnTo>
                  <a:lnTo>
                    <a:pt x="66" y="588"/>
                  </a:lnTo>
                  <a:lnTo>
                    <a:pt x="89" y="561"/>
                  </a:lnTo>
                  <a:lnTo>
                    <a:pt x="115" y="533"/>
                  </a:lnTo>
                  <a:lnTo>
                    <a:pt x="144" y="503"/>
                  </a:lnTo>
                  <a:lnTo>
                    <a:pt x="174" y="471"/>
                  </a:lnTo>
                  <a:lnTo>
                    <a:pt x="208" y="438"/>
                  </a:lnTo>
                  <a:lnTo>
                    <a:pt x="244" y="403"/>
                  </a:lnTo>
                  <a:lnTo>
                    <a:pt x="283" y="368"/>
                  </a:lnTo>
                  <a:lnTo>
                    <a:pt x="324" y="332"/>
                  </a:lnTo>
                  <a:lnTo>
                    <a:pt x="366" y="296"/>
                  </a:lnTo>
                  <a:lnTo>
                    <a:pt x="410" y="261"/>
                  </a:lnTo>
                  <a:lnTo>
                    <a:pt x="457" y="226"/>
                  </a:lnTo>
                  <a:lnTo>
                    <a:pt x="504" y="192"/>
                  </a:lnTo>
                  <a:lnTo>
                    <a:pt x="554" y="160"/>
                  </a:lnTo>
                  <a:lnTo>
                    <a:pt x="603" y="130"/>
                  </a:lnTo>
                  <a:lnTo>
                    <a:pt x="655" y="102"/>
                  </a:lnTo>
                  <a:lnTo>
                    <a:pt x="707" y="76"/>
                  </a:lnTo>
                  <a:lnTo>
                    <a:pt x="761" y="54"/>
                  </a:lnTo>
                  <a:lnTo>
                    <a:pt x="815" y="35"/>
                  </a:lnTo>
                  <a:lnTo>
                    <a:pt x="870" y="19"/>
                  </a:lnTo>
                  <a:lnTo>
                    <a:pt x="925" y="7"/>
                  </a:lnTo>
                  <a:lnTo>
                    <a:pt x="9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800">
                <a:cs typeface="+mn-ea"/>
                <a:sym typeface="+mn-lt"/>
              </a:endParaRPr>
            </a:p>
          </p:txBody>
        </p:sp>
        <p:sp>
          <p:nvSpPr>
            <p:cNvPr id="16" name="Freeform 1274"/>
            <p:cNvSpPr/>
            <p:nvPr/>
          </p:nvSpPr>
          <p:spPr bwMode="auto">
            <a:xfrm>
              <a:off x="6354" y="5106"/>
              <a:ext cx="498" cy="489"/>
            </a:xfrm>
            <a:custGeom>
              <a:avLst/>
              <a:gdLst>
                <a:gd name="T0" fmla="*/ 998 w 998"/>
                <a:gd name="T1" fmla="*/ 0 h 979"/>
                <a:gd name="T2" fmla="*/ 990 w 998"/>
                <a:gd name="T3" fmla="*/ 55 h 979"/>
                <a:gd name="T4" fmla="*/ 978 w 998"/>
                <a:gd name="T5" fmla="*/ 111 h 979"/>
                <a:gd name="T6" fmla="*/ 963 w 998"/>
                <a:gd name="T7" fmla="*/ 165 h 979"/>
                <a:gd name="T8" fmla="*/ 943 w 998"/>
                <a:gd name="T9" fmla="*/ 220 h 979"/>
                <a:gd name="T10" fmla="*/ 920 w 998"/>
                <a:gd name="T11" fmla="*/ 273 h 979"/>
                <a:gd name="T12" fmla="*/ 895 w 998"/>
                <a:gd name="T13" fmla="*/ 326 h 979"/>
                <a:gd name="T14" fmla="*/ 867 w 998"/>
                <a:gd name="T15" fmla="*/ 377 h 979"/>
                <a:gd name="T16" fmla="*/ 837 w 998"/>
                <a:gd name="T17" fmla="*/ 427 h 979"/>
                <a:gd name="T18" fmla="*/ 804 w 998"/>
                <a:gd name="T19" fmla="*/ 477 h 979"/>
                <a:gd name="T20" fmla="*/ 770 w 998"/>
                <a:gd name="T21" fmla="*/ 524 h 979"/>
                <a:gd name="T22" fmla="*/ 736 w 998"/>
                <a:gd name="T23" fmla="*/ 570 h 979"/>
                <a:gd name="T24" fmla="*/ 700 w 998"/>
                <a:gd name="T25" fmla="*/ 614 h 979"/>
                <a:gd name="T26" fmla="*/ 665 w 998"/>
                <a:gd name="T27" fmla="*/ 657 h 979"/>
                <a:gd name="T28" fmla="*/ 629 w 998"/>
                <a:gd name="T29" fmla="*/ 698 h 979"/>
                <a:gd name="T30" fmla="*/ 594 w 998"/>
                <a:gd name="T31" fmla="*/ 736 h 979"/>
                <a:gd name="T32" fmla="*/ 559 w 998"/>
                <a:gd name="T33" fmla="*/ 771 h 979"/>
                <a:gd name="T34" fmla="*/ 525 w 998"/>
                <a:gd name="T35" fmla="*/ 805 h 979"/>
                <a:gd name="T36" fmla="*/ 494 w 998"/>
                <a:gd name="T37" fmla="*/ 837 h 979"/>
                <a:gd name="T38" fmla="*/ 463 w 998"/>
                <a:gd name="T39" fmla="*/ 866 h 979"/>
                <a:gd name="T40" fmla="*/ 434 w 998"/>
                <a:gd name="T41" fmla="*/ 891 h 979"/>
                <a:gd name="T42" fmla="*/ 409 w 998"/>
                <a:gd name="T43" fmla="*/ 914 h 979"/>
                <a:gd name="T44" fmla="*/ 386 w 998"/>
                <a:gd name="T45" fmla="*/ 933 h 979"/>
                <a:gd name="T46" fmla="*/ 367 w 998"/>
                <a:gd name="T47" fmla="*/ 949 h 979"/>
                <a:gd name="T48" fmla="*/ 351 w 998"/>
                <a:gd name="T49" fmla="*/ 962 h 979"/>
                <a:gd name="T50" fmla="*/ 340 w 998"/>
                <a:gd name="T51" fmla="*/ 972 h 979"/>
                <a:gd name="T52" fmla="*/ 333 w 998"/>
                <a:gd name="T53" fmla="*/ 978 h 979"/>
                <a:gd name="T54" fmla="*/ 330 w 998"/>
                <a:gd name="T55" fmla="*/ 979 h 979"/>
                <a:gd name="T56" fmla="*/ 0 w 998"/>
                <a:gd name="T57" fmla="*/ 649 h 979"/>
                <a:gd name="T58" fmla="*/ 35 w 998"/>
                <a:gd name="T59" fmla="*/ 633 h 979"/>
                <a:gd name="T60" fmla="*/ 70 w 998"/>
                <a:gd name="T61" fmla="*/ 612 h 979"/>
                <a:gd name="T62" fmla="*/ 161 w 998"/>
                <a:gd name="T63" fmla="*/ 549 h 979"/>
                <a:gd name="T64" fmla="*/ 248 w 998"/>
                <a:gd name="T65" fmla="*/ 490 h 979"/>
                <a:gd name="T66" fmla="*/ 330 w 998"/>
                <a:gd name="T67" fmla="*/ 433 h 979"/>
                <a:gd name="T68" fmla="*/ 409 w 998"/>
                <a:gd name="T69" fmla="*/ 381 h 979"/>
                <a:gd name="T70" fmla="*/ 483 w 998"/>
                <a:gd name="T71" fmla="*/ 332 h 979"/>
                <a:gd name="T72" fmla="*/ 553 w 998"/>
                <a:gd name="T73" fmla="*/ 285 h 979"/>
                <a:gd name="T74" fmla="*/ 619 w 998"/>
                <a:gd name="T75" fmla="*/ 241 h 979"/>
                <a:gd name="T76" fmla="*/ 682 w 998"/>
                <a:gd name="T77" fmla="*/ 200 h 979"/>
                <a:gd name="T78" fmla="*/ 743 w 998"/>
                <a:gd name="T79" fmla="*/ 162 h 979"/>
                <a:gd name="T80" fmla="*/ 799 w 998"/>
                <a:gd name="T81" fmla="*/ 125 h 979"/>
                <a:gd name="T82" fmla="*/ 853 w 998"/>
                <a:gd name="T83" fmla="*/ 92 h 979"/>
                <a:gd name="T84" fmla="*/ 903 w 998"/>
                <a:gd name="T85" fmla="*/ 59 h 979"/>
                <a:gd name="T86" fmla="*/ 952 w 998"/>
                <a:gd name="T87" fmla="*/ 29 h 979"/>
                <a:gd name="T88" fmla="*/ 998 w 998"/>
                <a:gd name="T89" fmla="*/ 0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98" h="979">
                  <a:moveTo>
                    <a:pt x="998" y="0"/>
                  </a:moveTo>
                  <a:lnTo>
                    <a:pt x="990" y="55"/>
                  </a:lnTo>
                  <a:lnTo>
                    <a:pt x="978" y="111"/>
                  </a:lnTo>
                  <a:lnTo>
                    <a:pt x="963" y="165"/>
                  </a:lnTo>
                  <a:lnTo>
                    <a:pt x="943" y="220"/>
                  </a:lnTo>
                  <a:lnTo>
                    <a:pt x="920" y="273"/>
                  </a:lnTo>
                  <a:lnTo>
                    <a:pt x="895" y="326"/>
                  </a:lnTo>
                  <a:lnTo>
                    <a:pt x="867" y="377"/>
                  </a:lnTo>
                  <a:lnTo>
                    <a:pt x="837" y="427"/>
                  </a:lnTo>
                  <a:lnTo>
                    <a:pt x="804" y="477"/>
                  </a:lnTo>
                  <a:lnTo>
                    <a:pt x="770" y="524"/>
                  </a:lnTo>
                  <a:lnTo>
                    <a:pt x="736" y="570"/>
                  </a:lnTo>
                  <a:lnTo>
                    <a:pt x="700" y="614"/>
                  </a:lnTo>
                  <a:lnTo>
                    <a:pt x="665" y="657"/>
                  </a:lnTo>
                  <a:lnTo>
                    <a:pt x="629" y="698"/>
                  </a:lnTo>
                  <a:lnTo>
                    <a:pt x="594" y="736"/>
                  </a:lnTo>
                  <a:lnTo>
                    <a:pt x="559" y="771"/>
                  </a:lnTo>
                  <a:lnTo>
                    <a:pt x="525" y="805"/>
                  </a:lnTo>
                  <a:lnTo>
                    <a:pt x="494" y="837"/>
                  </a:lnTo>
                  <a:lnTo>
                    <a:pt x="463" y="866"/>
                  </a:lnTo>
                  <a:lnTo>
                    <a:pt x="434" y="891"/>
                  </a:lnTo>
                  <a:lnTo>
                    <a:pt x="409" y="914"/>
                  </a:lnTo>
                  <a:lnTo>
                    <a:pt x="386" y="933"/>
                  </a:lnTo>
                  <a:lnTo>
                    <a:pt x="367" y="949"/>
                  </a:lnTo>
                  <a:lnTo>
                    <a:pt x="351" y="962"/>
                  </a:lnTo>
                  <a:lnTo>
                    <a:pt x="340" y="972"/>
                  </a:lnTo>
                  <a:lnTo>
                    <a:pt x="333" y="978"/>
                  </a:lnTo>
                  <a:lnTo>
                    <a:pt x="330" y="979"/>
                  </a:lnTo>
                  <a:lnTo>
                    <a:pt x="0" y="649"/>
                  </a:lnTo>
                  <a:lnTo>
                    <a:pt x="35" y="633"/>
                  </a:lnTo>
                  <a:lnTo>
                    <a:pt x="70" y="612"/>
                  </a:lnTo>
                  <a:lnTo>
                    <a:pt x="161" y="549"/>
                  </a:lnTo>
                  <a:lnTo>
                    <a:pt x="248" y="490"/>
                  </a:lnTo>
                  <a:lnTo>
                    <a:pt x="330" y="433"/>
                  </a:lnTo>
                  <a:lnTo>
                    <a:pt x="409" y="381"/>
                  </a:lnTo>
                  <a:lnTo>
                    <a:pt x="483" y="332"/>
                  </a:lnTo>
                  <a:lnTo>
                    <a:pt x="553" y="285"/>
                  </a:lnTo>
                  <a:lnTo>
                    <a:pt x="619" y="241"/>
                  </a:lnTo>
                  <a:lnTo>
                    <a:pt x="682" y="200"/>
                  </a:lnTo>
                  <a:lnTo>
                    <a:pt x="743" y="162"/>
                  </a:lnTo>
                  <a:lnTo>
                    <a:pt x="799" y="125"/>
                  </a:lnTo>
                  <a:lnTo>
                    <a:pt x="853" y="92"/>
                  </a:lnTo>
                  <a:lnTo>
                    <a:pt x="903" y="59"/>
                  </a:lnTo>
                  <a:lnTo>
                    <a:pt x="952" y="29"/>
                  </a:lnTo>
                  <a:lnTo>
                    <a:pt x="9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800">
                <a:cs typeface="+mn-ea"/>
                <a:sym typeface="+mn-lt"/>
              </a:endParaRPr>
            </a:p>
          </p:txBody>
        </p:sp>
        <p:sp>
          <p:nvSpPr>
            <p:cNvPr id="17" name="Freeform 1275"/>
            <p:cNvSpPr/>
            <p:nvPr/>
          </p:nvSpPr>
          <p:spPr bwMode="auto">
            <a:xfrm>
              <a:off x="5516" y="4987"/>
              <a:ext cx="618" cy="618"/>
            </a:xfrm>
            <a:custGeom>
              <a:avLst/>
              <a:gdLst>
                <a:gd name="T0" fmla="*/ 496 w 1237"/>
                <a:gd name="T1" fmla="*/ 0 h 1235"/>
                <a:gd name="T2" fmla="*/ 532 w 1237"/>
                <a:gd name="T3" fmla="*/ 36 h 1235"/>
                <a:gd name="T4" fmla="*/ 502 w 1237"/>
                <a:gd name="T5" fmla="*/ 104 h 1235"/>
                <a:gd name="T6" fmla="*/ 474 w 1237"/>
                <a:gd name="T7" fmla="*/ 173 h 1235"/>
                <a:gd name="T8" fmla="*/ 447 w 1237"/>
                <a:gd name="T9" fmla="*/ 248 h 1235"/>
                <a:gd name="T10" fmla="*/ 423 w 1237"/>
                <a:gd name="T11" fmla="*/ 324 h 1235"/>
                <a:gd name="T12" fmla="*/ 403 w 1237"/>
                <a:gd name="T13" fmla="*/ 401 h 1235"/>
                <a:gd name="T14" fmla="*/ 375 w 1237"/>
                <a:gd name="T15" fmla="*/ 522 h 1235"/>
                <a:gd name="T16" fmla="*/ 353 w 1237"/>
                <a:gd name="T17" fmla="*/ 644 h 1235"/>
                <a:gd name="T18" fmla="*/ 335 w 1237"/>
                <a:gd name="T19" fmla="*/ 767 h 1235"/>
                <a:gd name="T20" fmla="*/ 323 w 1237"/>
                <a:gd name="T21" fmla="*/ 890 h 1235"/>
                <a:gd name="T22" fmla="*/ 320 w 1237"/>
                <a:gd name="T23" fmla="*/ 915 h 1235"/>
                <a:gd name="T24" fmla="*/ 423 w 1237"/>
                <a:gd name="T25" fmla="*/ 906 h 1235"/>
                <a:gd name="T26" fmla="*/ 526 w 1237"/>
                <a:gd name="T27" fmla="*/ 893 h 1235"/>
                <a:gd name="T28" fmla="*/ 647 w 1237"/>
                <a:gd name="T29" fmla="*/ 874 h 1235"/>
                <a:gd name="T30" fmla="*/ 766 w 1237"/>
                <a:gd name="T31" fmla="*/ 849 h 1235"/>
                <a:gd name="T32" fmla="*/ 885 w 1237"/>
                <a:gd name="T33" fmla="*/ 820 h 1235"/>
                <a:gd name="T34" fmla="*/ 1002 w 1237"/>
                <a:gd name="T35" fmla="*/ 784 h 1235"/>
                <a:gd name="T36" fmla="*/ 1060 w 1237"/>
                <a:gd name="T37" fmla="*/ 763 h 1235"/>
                <a:gd name="T38" fmla="*/ 1117 w 1237"/>
                <a:gd name="T39" fmla="*/ 740 h 1235"/>
                <a:gd name="T40" fmla="*/ 1173 w 1237"/>
                <a:gd name="T41" fmla="*/ 717 h 1235"/>
                <a:gd name="T42" fmla="*/ 1200 w 1237"/>
                <a:gd name="T43" fmla="*/ 704 h 1235"/>
                <a:gd name="T44" fmla="*/ 1237 w 1237"/>
                <a:gd name="T45" fmla="*/ 740 h 1235"/>
                <a:gd name="T46" fmla="*/ 1194 w 1237"/>
                <a:gd name="T47" fmla="*/ 797 h 1235"/>
                <a:gd name="T48" fmla="*/ 1147 w 1237"/>
                <a:gd name="T49" fmla="*/ 851 h 1235"/>
                <a:gd name="T50" fmla="*/ 1095 w 1237"/>
                <a:gd name="T51" fmla="*/ 901 h 1235"/>
                <a:gd name="T52" fmla="*/ 1041 w 1237"/>
                <a:gd name="T53" fmla="*/ 947 h 1235"/>
                <a:gd name="T54" fmla="*/ 983 w 1237"/>
                <a:gd name="T55" fmla="*/ 989 h 1235"/>
                <a:gd name="T56" fmla="*/ 922 w 1237"/>
                <a:gd name="T57" fmla="*/ 1027 h 1235"/>
                <a:gd name="T58" fmla="*/ 858 w 1237"/>
                <a:gd name="T59" fmla="*/ 1062 h 1235"/>
                <a:gd name="T60" fmla="*/ 794 w 1237"/>
                <a:gd name="T61" fmla="*/ 1094 h 1235"/>
                <a:gd name="T62" fmla="*/ 728 w 1237"/>
                <a:gd name="T63" fmla="*/ 1123 h 1235"/>
                <a:gd name="T64" fmla="*/ 661 w 1237"/>
                <a:gd name="T65" fmla="*/ 1147 h 1235"/>
                <a:gd name="T66" fmla="*/ 594 w 1237"/>
                <a:gd name="T67" fmla="*/ 1169 h 1235"/>
                <a:gd name="T68" fmla="*/ 491 w 1237"/>
                <a:gd name="T69" fmla="*/ 1196 h 1235"/>
                <a:gd name="T70" fmla="*/ 386 w 1237"/>
                <a:gd name="T71" fmla="*/ 1217 h 1235"/>
                <a:gd name="T72" fmla="*/ 280 w 1237"/>
                <a:gd name="T73" fmla="*/ 1229 h 1235"/>
                <a:gd name="T74" fmla="*/ 174 w 1237"/>
                <a:gd name="T75" fmla="*/ 1235 h 1235"/>
                <a:gd name="T76" fmla="*/ 151 w 1237"/>
                <a:gd name="T77" fmla="*/ 1235 h 1235"/>
                <a:gd name="T78" fmla="*/ 128 w 1237"/>
                <a:gd name="T79" fmla="*/ 1233 h 1235"/>
                <a:gd name="T80" fmla="*/ 106 w 1237"/>
                <a:gd name="T81" fmla="*/ 1228 h 1235"/>
                <a:gd name="T82" fmla="*/ 80 w 1237"/>
                <a:gd name="T83" fmla="*/ 1217 h 1235"/>
                <a:gd name="T84" fmla="*/ 57 w 1237"/>
                <a:gd name="T85" fmla="*/ 1201 h 1235"/>
                <a:gd name="T86" fmla="*/ 36 w 1237"/>
                <a:gd name="T87" fmla="*/ 1182 h 1235"/>
                <a:gd name="T88" fmla="*/ 21 w 1237"/>
                <a:gd name="T89" fmla="*/ 1159 h 1235"/>
                <a:gd name="T90" fmla="*/ 8 w 1237"/>
                <a:gd name="T91" fmla="*/ 1134 h 1235"/>
                <a:gd name="T92" fmla="*/ 1 w 1237"/>
                <a:gd name="T93" fmla="*/ 1106 h 1235"/>
                <a:gd name="T94" fmla="*/ 0 w 1237"/>
                <a:gd name="T95" fmla="*/ 1073 h 1235"/>
                <a:gd name="T96" fmla="*/ 0 w 1237"/>
                <a:gd name="T97" fmla="*/ 1041 h 1235"/>
                <a:gd name="T98" fmla="*/ 6 w 1237"/>
                <a:gd name="T99" fmla="*/ 947 h 1235"/>
                <a:gd name="T100" fmla="*/ 18 w 1237"/>
                <a:gd name="T101" fmla="*/ 855 h 1235"/>
                <a:gd name="T102" fmla="*/ 35 w 1237"/>
                <a:gd name="T103" fmla="*/ 762 h 1235"/>
                <a:gd name="T104" fmla="*/ 57 w 1237"/>
                <a:gd name="T105" fmla="*/ 671 h 1235"/>
                <a:gd name="T106" fmla="*/ 85 w 1237"/>
                <a:gd name="T107" fmla="*/ 582 h 1235"/>
                <a:gd name="T108" fmla="*/ 115 w 1237"/>
                <a:gd name="T109" fmla="*/ 501 h 1235"/>
                <a:gd name="T110" fmla="*/ 150 w 1237"/>
                <a:gd name="T111" fmla="*/ 421 h 1235"/>
                <a:gd name="T112" fmla="*/ 190 w 1237"/>
                <a:gd name="T113" fmla="*/ 345 h 1235"/>
                <a:gd name="T114" fmla="*/ 235 w 1237"/>
                <a:gd name="T115" fmla="*/ 270 h 1235"/>
                <a:gd name="T116" fmla="*/ 285 w 1237"/>
                <a:gd name="T117" fmla="*/ 200 h 1235"/>
                <a:gd name="T118" fmla="*/ 331 w 1237"/>
                <a:gd name="T119" fmla="*/ 144 h 1235"/>
                <a:gd name="T120" fmla="*/ 382 w 1237"/>
                <a:gd name="T121" fmla="*/ 92 h 1235"/>
                <a:gd name="T122" fmla="*/ 438 w 1237"/>
                <a:gd name="T123" fmla="*/ 44 h 1235"/>
                <a:gd name="T124" fmla="*/ 496 w 1237"/>
                <a:gd name="T125" fmla="*/ 0 h 1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37" h="1235">
                  <a:moveTo>
                    <a:pt x="496" y="0"/>
                  </a:moveTo>
                  <a:lnTo>
                    <a:pt x="532" y="36"/>
                  </a:lnTo>
                  <a:lnTo>
                    <a:pt x="502" y="104"/>
                  </a:lnTo>
                  <a:lnTo>
                    <a:pt x="474" y="173"/>
                  </a:lnTo>
                  <a:lnTo>
                    <a:pt x="447" y="248"/>
                  </a:lnTo>
                  <a:lnTo>
                    <a:pt x="423" y="324"/>
                  </a:lnTo>
                  <a:lnTo>
                    <a:pt x="403" y="401"/>
                  </a:lnTo>
                  <a:lnTo>
                    <a:pt x="375" y="522"/>
                  </a:lnTo>
                  <a:lnTo>
                    <a:pt x="353" y="644"/>
                  </a:lnTo>
                  <a:lnTo>
                    <a:pt x="335" y="767"/>
                  </a:lnTo>
                  <a:lnTo>
                    <a:pt x="323" y="890"/>
                  </a:lnTo>
                  <a:lnTo>
                    <a:pt x="320" y="915"/>
                  </a:lnTo>
                  <a:lnTo>
                    <a:pt x="423" y="906"/>
                  </a:lnTo>
                  <a:lnTo>
                    <a:pt x="526" y="893"/>
                  </a:lnTo>
                  <a:lnTo>
                    <a:pt x="647" y="874"/>
                  </a:lnTo>
                  <a:lnTo>
                    <a:pt x="766" y="849"/>
                  </a:lnTo>
                  <a:lnTo>
                    <a:pt x="885" y="820"/>
                  </a:lnTo>
                  <a:lnTo>
                    <a:pt x="1002" y="784"/>
                  </a:lnTo>
                  <a:lnTo>
                    <a:pt x="1060" y="763"/>
                  </a:lnTo>
                  <a:lnTo>
                    <a:pt x="1117" y="740"/>
                  </a:lnTo>
                  <a:lnTo>
                    <a:pt x="1173" y="717"/>
                  </a:lnTo>
                  <a:lnTo>
                    <a:pt x="1200" y="704"/>
                  </a:lnTo>
                  <a:lnTo>
                    <a:pt x="1237" y="740"/>
                  </a:lnTo>
                  <a:lnTo>
                    <a:pt x="1194" y="797"/>
                  </a:lnTo>
                  <a:lnTo>
                    <a:pt x="1147" y="851"/>
                  </a:lnTo>
                  <a:lnTo>
                    <a:pt x="1095" y="901"/>
                  </a:lnTo>
                  <a:lnTo>
                    <a:pt x="1041" y="947"/>
                  </a:lnTo>
                  <a:lnTo>
                    <a:pt x="983" y="989"/>
                  </a:lnTo>
                  <a:lnTo>
                    <a:pt x="922" y="1027"/>
                  </a:lnTo>
                  <a:lnTo>
                    <a:pt x="858" y="1062"/>
                  </a:lnTo>
                  <a:lnTo>
                    <a:pt x="794" y="1094"/>
                  </a:lnTo>
                  <a:lnTo>
                    <a:pt x="728" y="1123"/>
                  </a:lnTo>
                  <a:lnTo>
                    <a:pt x="661" y="1147"/>
                  </a:lnTo>
                  <a:lnTo>
                    <a:pt x="594" y="1169"/>
                  </a:lnTo>
                  <a:lnTo>
                    <a:pt x="491" y="1196"/>
                  </a:lnTo>
                  <a:lnTo>
                    <a:pt x="386" y="1217"/>
                  </a:lnTo>
                  <a:lnTo>
                    <a:pt x="280" y="1229"/>
                  </a:lnTo>
                  <a:lnTo>
                    <a:pt x="174" y="1235"/>
                  </a:lnTo>
                  <a:lnTo>
                    <a:pt x="151" y="1235"/>
                  </a:lnTo>
                  <a:lnTo>
                    <a:pt x="128" y="1233"/>
                  </a:lnTo>
                  <a:lnTo>
                    <a:pt x="106" y="1228"/>
                  </a:lnTo>
                  <a:lnTo>
                    <a:pt x="80" y="1217"/>
                  </a:lnTo>
                  <a:lnTo>
                    <a:pt x="57" y="1201"/>
                  </a:lnTo>
                  <a:lnTo>
                    <a:pt x="36" y="1182"/>
                  </a:lnTo>
                  <a:lnTo>
                    <a:pt x="21" y="1159"/>
                  </a:lnTo>
                  <a:lnTo>
                    <a:pt x="8" y="1134"/>
                  </a:lnTo>
                  <a:lnTo>
                    <a:pt x="1" y="1106"/>
                  </a:lnTo>
                  <a:lnTo>
                    <a:pt x="0" y="1073"/>
                  </a:lnTo>
                  <a:lnTo>
                    <a:pt x="0" y="1041"/>
                  </a:lnTo>
                  <a:lnTo>
                    <a:pt x="6" y="947"/>
                  </a:lnTo>
                  <a:lnTo>
                    <a:pt x="18" y="855"/>
                  </a:lnTo>
                  <a:lnTo>
                    <a:pt x="35" y="762"/>
                  </a:lnTo>
                  <a:lnTo>
                    <a:pt x="57" y="671"/>
                  </a:lnTo>
                  <a:lnTo>
                    <a:pt x="85" y="582"/>
                  </a:lnTo>
                  <a:lnTo>
                    <a:pt x="115" y="501"/>
                  </a:lnTo>
                  <a:lnTo>
                    <a:pt x="150" y="421"/>
                  </a:lnTo>
                  <a:lnTo>
                    <a:pt x="190" y="345"/>
                  </a:lnTo>
                  <a:lnTo>
                    <a:pt x="235" y="270"/>
                  </a:lnTo>
                  <a:lnTo>
                    <a:pt x="285" y="200"/>
                  </a:lnTo>
                  <a:lnTo>
                    <a:pt x="331" y="144"/>
                  </a:lnTo>
                  <a:lnTo>
                    <a:pt x="382" y="92"/>
                  </a:lnTo>
                  <a:lnTo>
                    <a:pt x="438" y="44"/>
                  </a:lnTo>
                  <a:lnTo>
                    <a:pt x="4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800">
                <a:cs typeface="+mn-ea"/>
                <a:sym typeface="+mn-lt"/>
              </a:endParaRPr>
            </a:p>
          </p:txBody>
        </p:sp>
        <p:sp>
          <p:nvSpPr>
            <p:cNvPr id="18" name="Freeform 1276"/>
            <p:cNvSpPr>
              <a:spLocks noEditPoints="1"/>
            </p:cNvSpPr>
            <p:nvPr/>
          </p:nvSpPr>
          <p:spPr bwMode="auto">
            <a:xfrm>
              <a:off x="5766" y="3626"/>
              <a:ext cx="1731" cy="1729"/>
            </a:xfrm>
            <a:custGeom>
              <a:avLst/>
              <a:gdLst>
                <a:gd name="T0" fmla="*/ 1977 w 3461"/>
                <a:gd name="T1" fmla="*/ 939 h 3456"/>
                <a:gd name="T2" fmla="*/ 1837 w 3461"/>
                <a:gd name="T3" fmla="*/ 996 h 3456"/>
                <a:gd name="T4" fmla="*/ 1719 w 3461"/>
                <a:gd name="T5" fmla="*/ 1101 h 3456"/>
                <a:gd name="T6" fmla="*/ 1646 w 3461"/>
                <a:gd name="T7" fmla="*/ 1235 h 3456"/>
                <a:gd name="T8" fmla="*/ 1621 w 3461"/>
                <a:gd name="T9" fmla="*/ 1382 h 3456"/>
                <a:gd name="T10" fmla="*/ 1646 w 3461"/>
                <a:gd name="T11" fmla="*/ 1529 h 3456"/>
                <a:gd name="T12" fmla="*/ 1719 w 3461"/>
                <a:gd name="T13" fmla="*/ 1665 h 3456"/>
                <a:gd name="T14" fmla="*/ 1837 w 3461"/>
                <a:gd name="T15" fmla="*/ 1770 h 3456"/>
                <a:gd name="T16" fmla="*/ 1977 w 3461"/>
                <a:gd name="T17" fmla="*/ 1826 h 3456"/>
                <a:gd name="T18" fmla="*/ 2127 w 3461"/>
                <a:gd name="T19" fmla="*/ 1835 h 3456"/>
                <a:gd name="T20" fmla="*/ 2270 w 3461"/>
                <a:gd name="T21" fmla="*/ 1794 h 3456"/>
                <a:gd name="T22" fmla="*/ 2399 w 3461"/>
                <a:gd name="T23" fmla="*/ 1705 h 3456"/>
                <a:gd name="T24" fmla="*/ 2488 w 3461"/>
                <a:gd name="T25" fmla="*/ 1577 h 3456"/>
                <a:gd name="T26" fmla="*/ 2529 w 3461"/>
                <a:gd name="T27" fmla="*/ 1433 h 3456"/>
                <a:gd name="T28" fmla="*/ 2521 w 3461"/>
                <a:gd name="T29" fmla="*/ 1283 h 3456"/>
                <a:gd name="T30" fmla="*/ 2464 w 3461"/>
                <a:gd name="T31" fmla="*/ 1143 h 3456"/>
                <a:gd name="T32" fmla="*/ 2359 w 3461"/>
                <a:gd name="T33" fmla="*/ 1026 h 3456"/>
                <a:gd name="T34" fmla="*/ 2225 w 3461"/>
                <a:gd name="T35" fmla="*/ 952 h 3456"/>
                <a:gd name="T36" fmla="*/ 2076 w 3461"/>
                <a:gd name="T37" fmla="*/ 928 h 3456"/>
                <a:gd name="T38" fmla="*/ 3351 w 3461"/>
                <a:gd name="T39" fmla="*/ 2 h 3456"/>
                <a:gd name="T40" fmla="*/ 3421 w 3461"/>
                <a:gd name="T41" fmla="*/ 40 h 3456"/>
                <a:gd name="T42" fmla="*/ 3459 w 3461"/>
                <a:gd name="T43" fmla="*/ 111 h 3456"/>
                <a:gd name="T44" fmla="*/ 3457 w 3461"/>
                <a:gd name="T45" fmla="*/ 256 h 3456"/>
                <a:gd name="T46" fmla="*/ 3444 w 3461"/>
                <a:gd name="T47" fmla="*/ 471 h 3456"/>
                <a:gd name="T48" fmla="*/ 3416 w 3461"/>
                <a:gd name="T49" fmla="*/ 722 h 3456"/>
                <a:gd name="T50" fmla="*/ 3372 w 3461"/>
                <a:gd name="T51" fmla="*/ 997 h 3456"/>
                <a:gd name="T52" fmla="*/ 3304 w 3461"/>
                <a:gd name="T53" fmla="*/ 1283 h 3456"/>
                <a:gd name="T54" fmla="*/ 3210 w 3461"/>
                <a:gd name="T55" fmla="*/ 1569 h 3456"/>
                <a:gd name="T56" fmla="*/ 3083 w 3461"/>
                <a:gd name="T57" fmla="*/ 1845 h 3456"/>
                <a:gd name="T58" fmla="*/ 2922 w 3461"/>
                <a:gd name="T59" fmla="*/ 2094 h 3456"/>
                <a:gd name="T60" fmla="*/ 2738 w 3461"/>
                <a:gd name="T61" fmla="*/ 2296 h 3456"/>
                <a:gd name="T62" fmla="*/ 2592 w 3461"/>
                <a:gd name="T63" fmla="*/ 2431 h 3456"/>
                <a:gd name="T64" fmla="*/ 2457 w 3461"/>
                <a:gd name="T65" fmla="*/ 2538 h 3456"/>
                <a:gd name="T66" fmla="*/ 2318 w 3461"/>
                <a:gd name="T67" fmla="*/ 2635 h 3456"/>
                <a:gd name="T68" fmla="*/ 2156 w 3461"/>
                <a:gd name="T69" fmla="*/ 2738 h 3456"/>
                <a:gd name="T70" fmla="*/ 2003 w 3461"/>
                <a:gd name="T71" fmla="*/ 2833 h 3456"/>
                <a:gd name="T72" fmla="*/ 1849 w 3461"/>
                <a:gd name="T73" fmla="*/ 2931 h 3456"/>
                <a:gd name="T74" fmla="*/ 1665 w 3461"/>
                <a:gd name="T75" fmla="*/ 3049 h 3456"/>
                <a:gd name="T76" fmla="*/ 1449 w 3461"/>
                <a:gd name="T77" fmla="*/ 3193 h 3456"/>
                <a:gd name="T78" fmla="*/ 1193 w 3461"/>
                <a:gd name="T79" fmla="*/ 3366 h 3456"/>
                <a:gd name="T80" fmla="*/ 1048 w 3461"/>
                <a:gd name="T81" fmla="*/ 3453 h 3456"/>
                <a:gd name="T82" fmla="*/ 969 w 3461"/>
                <a:gd name="T83" fmla="*/ 3445 h 3456"/>
                <a:gd name="T84" fmla="*/ 40 w 3461"/>
                <a:gd name="T85" fmla="*/ 2534 h 3456"/>
                <a:gd name="T86" fmla="*/ 3 w 3461"/>
                <a:gd name="T87" fmla="*/ 2463 h 3456"/>
                <a:gd name="T88" fmla="*/ 11 w 3461"/>
                <a:gd name="T89" fmla="*/ 2383 h 3456"/>
                <a:gd name="T90" fmla="*/ 152 w 3461"/>
                <a:gd name="T91" fmla="*/ 2175 h 3456"/>
                <a:gd name="T92" fmla="*/ 315 w 3461"/>
                <a:gd name="T93" fmla="*/ 1934 h 3456"/>
                <a:gd name="T94" fmla="*/ 449 w 3461"/>
                <a:gd name="T95" fmla="*/ 1729 h 3456"/>
                <a:gd name="T96" fmla="*/ 560 w 3461"/>
                <a:gd name="T97" fmla="*/ 1556 h 3456"/>
                <a:gd name="T98" fmla="*/ 653 w 3461"/>
                <a:gd name="T99" fmla="*/ 1409 h 3456"/>
                <a:gd name="T100" fmla="*/ 755 w 3461"/>
                <a:gd name="T101" fmla="*/ 1246 h 3456"/>
                <a:gd name="T102" fmla="*/ 855 w 3461"/>
                <a:gd name="T103" fmla="*/ 1094 h 3456"/>
                <a:gd name="T104" fmla="*/ 953 w 3461"/>
                <a:gd name="T105" fmla="*/ 957 h 3456"/>
                <a:gd name="T106" fmla="*/ 1068 w 3461"/>
                <a:gd name="T107" fmla="*/ 822 h 3456"/>
                <a:gd name="T108" fmla="*/ 1215 w 3461"/>
                <a:gd name="T109" fmla="*/ 667 h 3456"/>
                <a:gd name="T110" fmla="*/ 1442 w 3461"/>
                <a:gd name="T111" fmla="*/ 480 h 3456"/>
                <a:gd name="T112" fmla="*/ 1704 w 3461"/>
                <a:gd name="T113" fmla="*/ 332 h 3456"/>
                <a:gd name="T114" fmla="*/ 1983 w 3461"/>
                <a:gd name="T115" fmla="*/ 217 h 3456"/>
                <a:gd name="T116" fmla="*/ 2272 w 3461"/>
                <a:gd name="T117" fmla="*/ 131 h 3456"/>
                <a:gd name="T118" fmla="*/ 2556 w 3461"/>
                <a:gd name="T119" fmla="*/ 72 h 3456"/>
                <a:gd name="T120" fmla="*/ 2824 w 3461"/>
                <a:gd name="T121" fmla="*/ 34 h 3456"/>
                <a:gd name="T122" fmla="*/ 3065 w 3461"/>
                <a:gd name="T123" fmla="*/ 11 h 3456"/>
                <a:gd name="T124" fmla="*/ 3265 w 3461"/>
                <a:gd name="T125" fmla="*/ 1 h 3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61" h="3456">
                  <a:moveTo>
                    <a:pt x="2076" y="928"/>
                  </a:moveTo>
                  <a:lnTo>
                    <a:pt x="2026" y="931"/>
                  </a:lnTo>
                  <a:lnTo>
                    <a:pt x="1977" y="939"/>
                  </a:lnTo>
                  <a:lnTo>
                    <a:pt x="1928" y="952"/>
                  </a:lnTo>
                  <a:lnTo>
                    <a:pt x="1881" y="972"/>
                  </a:lnTo>
                  <a:lnTo>
                    <a:pt x="1837" y="996"/>
                  </a:lnTo>
                  <a:lnTo>
                    <a:pt x="1794" y="1026"/>
                  </a:lnTo>
                  <a:lnTo>
                    <a:pt x="1754" y="1061"/>
                  </a:lnTo>
                  <a:lnTo>
                    <a:pt x="1719" y="1101"/>
                  </a:lnTo>
                  <a:lnTo>
                    <a:pt x="1689" y="1143"/>
                  </a:lnTo>
                  <a:lnTo>
                    <a:pt x="1665" y="1188"/>
                  </a:lnTo>
                  <a:lnTo>
                    <a:pt x="1646" y="1235"/>
                  </a:lnTo>
                  <a:lnTo>
                    <a:pt x="1632" y="1283"/>
                  </a:lnTo>
                  <a:lnTo>
                    <a:pt x="1624" y="1333"/>
                  </a:lnTo>
                  <a:lnTo>
                    <a:pt x="1621" y="1382"/>
                  </a:lnTo>
                  <a:lnTo>
                    <a:pt x="1624" y="1433"/>
                  </a:lnTo>
                  <a:lnTo>
                    <a:pt x="1632" y="1481"/>
                  </a:lnTo>
                  <a:lnTo>
                    <a:pt x="1646" y="1529"/>
                  </a:lnTo>
                  <a:lnTo>
                    <a:pt x="1665" y="1577"/>
                  </a:lnTo>
                  <a:lnTo>
                    <a:pt x="1689" y="1622"/>
                  </a:lnTo>
                  <a:lnTo>
                    <a:pt x="1719" y="1665"/>
                  </a:lnTo>
                  <a:lnTo>
                    <a:pt x="1754" y="1705"/>
                  </a:lnTo>
                  <a:lnTo>
                    <a:pt x="1794" y="1740"/>
                  </a:lnTo>
                  <a:lnTo>
                    <a:pt x="1837" y="1770"/>
                  </a:lnTo>
                  <a:lnTo>
                    <a:pt x="1881" y="1794"/>
                  </a:lnTo>
                  <a:lnTo>
                    <a:pt x="1928" y="1813"/>
                  </a:lnTo>
                  <a:lnTo>
                    <a:pt x="1977" y="1826"/>
                  </a:lnTo>
                  <a:lnTo>
                    <a:pt x="2026" y="1835"/>
                  </a:lnTo>
                  <a:lnTo>
                    <a:pt x="2076" y="1837"/>
                  </a:lnTo>
                  <a:lnTo>
                    <a:pt x="2127" y="1835"/>
                  </a:lnTo>
                  <a:lnTo>
                    <a:pt x="2175" y="1826"/>
                  </a:lnTo>
                  <a:lnTo>
                    <a:pt x="2225" y="1813"/>
                  </a:lnTo>
                  <a:lnTo>
                    <a:pt x="2270" y="1794"/>
                  </a:lnTo>
                  <a:lnTo>
                    <a:pt x="2316" y="1770"/>
                  </a:lnTo>
                  <a:lnTo>
                    <a:pt x="2359" y="1740"/>
                  </a:lnTo>
                  <a:lnTo>
                    <a:pt x="2399" y="1705"/>
                  </a:lnTo>
                  <a:lnTo>
                    <a:pt x="2434" y="1665"/>
                  </a:lnTo>
                  <a:lnTo>
                    <a:pt x="2464" y="1622"/>
                  </a:lnTo>
                  <a:lnTo>
                    <a:pt x="2488" y="1577"/>
                  </a:lnTo>
                  <a:lnTo>
                    <a:pt x="2507" y="1529"/>
                  </a:lnTo>
                  <a:lnTo>
                    <a:pt x="2521" y="1481"/>
                  </a:lnTo>
                  <a:lnTo>
                    <a:pt x="2529" y="1433"/>
                  </a:lnTo>
                  <a:lnTo>
                    <a:pt x="2532" y="1382"/>
                  </a:lnTo>
                  <a:lnTo>
                    <a:pt x="2529" y="1333"/>
                  </a:lnTo>
                  <a:lnTo>
                    <a:pt x="2521" y="1283"/>
                  </a:lnTo>
                  <a:lnTo>
                    <a:pt x="2507" y="1235"/>
                  </a:lnTo>
                  <a:lnTo>
                    <a:pt x="2488" y="1188"/>
                  </a:lnTo>
                  <a:lnTo>
                    <a:pt x="2464" y="1143"/>
                  </a:lnTo>
                  <a:lnTo>
                    <a:pt x="2434" y="1101"/>
                  </a:lnTo>
                  <a:lnTo>
                    <a:pt x="2399" y="1061"/>
                  </a:lnTo>
                  <a:lnTo>
                    <a:pt x="2359" y="1026"/>
                  </a:lnTo>
                  <a:lnTo>
                    <a:pt x="2316" y="996"/>
                  </a:lnTo>
                  <a:lnTo>
                    <a:pt x="2270" y="972"/>
                  </a:lnTo>
                  <a:lnTo>
                    <a:pt x="2225" y="952"/>
                  </a:lnTo>
                  <a:lnTo>
                    <a:pt x="2175" y="939"/>
                  </a:lnTo>
                  <a:lnTo>
                    <a:pt x="2127" y="931"/>
                  </a:lnTo>
                  <a:lnTo>
                    <a:pt x="2076" y="928"/>
                  </a:lnTo>
                  <a:close/>
                  <a:moveTo>
                    <a:pt x="3322" y="0"/>
                  </a:moveTo>
                  <a:lnTo>
                    <a:pt x="3325" y="0"/>
                  </a:lnTo>
                  <a:lnTo>
                    <a:pt x="3351" y="2"/>
                  </a:lnTo>
                  <a:lnTo>
                    <a:pt x="3377" y="10"/>
                  </a:lnTo>
                  <a:lnTo>
                    <a:pt x="3401" y="23"/>
                  </a:lnTo>
                  <a:lnTo>
                    <a:pt x="3421" y="40"/>
                  </a:lnTo>
                  <a:lnTo>
                    <a:pt x="3438" y="60"/>
                  </a:lnTo>
                  <a:lnTo>
                    <a:pt x="3451" y="86"/>
                  </a:lnTo>
                  <a:lnTo>
                    <a:pt x="3459" y="111"/>
                  </a:lnTo>
                  <a:lnTo>
                    <a:pt x="3461" y="139"/>
                  </a:lnTo>
                  <a:lnTo>
                    <a:pt x="3460" y="194"/>
                  </a:lnTo>
                  <a:lnTo>
                    <a:pt x="3457" y="256"/>
                  </a:lnTo>
                  <a:lnTo>
                    <a:pt x="3454" y="323"/>
                  </a:lnTo>
                  <a:lnTo>
                    <a:pt x="3450" y="395"/>
                  </a:lnTo>
                  <a:lnTo>
                    <a:pt x="3444" y="471"/>
                  </a:lnTo>
                  <a:lnTo>
                    <a:pt x="3437" y="552"/>
                  </a:lnTo>
                  <a:lnTo>
                    <a:pt x="3427" y="635"/>
                  </a:lnTo>
                  <a:lnTo>
                    <a:pt x="3416" y="722"/>
                  </a:lnTo>
                  <a:lnTo>
                    <a:pt x="3404" y="811"/>
                  </a:lnTo>
                  <a:lnTo>
                    <a:pt x="3389" y="903"/>
                  </a:lnTo>
                  <a:lnTo>
                    <a:pt x="3372" y="997"/>
                  </a:lnTo>
                  <a:lnTo>
                    <a:pt x="3351" y="1091"/>
                  </a:lnTo>
                  <a:lnTo>
                    <a:pt x="3329" y="1187"/>
                  </a:lnTo>
                  <a:lnTo>
                    <a:pt x="3304" y="1283"/>
                  </a:lnTo>
                  <a:lnTo>
                    <a:pt x="3275" y="1380"/>
                  </a:lnTo>
                  <a:lnTo>
                    <a:pt x="3244" y="1475"/>
                  </a:lnTo>
                  <a:lnTo>
                    <a:pt x="3210" y="1569"/>
                  </a:lnTo>
                  <a:lnTo>
                    <a:pt x="3171" y="1663"/>
                  </a:lnTo>
                  <a:lnTo>
                    <a:pt x="3129" y="1755"/>
                  </a:lnTo>
                  <a:lnTo>
                    <a:pt x="3083" y="1845"/>
                  </a:lnTo>
                  <a:lnTo>
                    <a:pt x="3033" y="1932"/>
                  </a:lnTo>
                  <a:lnTo>
                    <a:pt x="2980" y="2015"/>
                  </a:lnTo>
                  <a:lnTo>
                    <a:pt x="2922" y="2094"/>
                  </a:lnTo>
                  <a:lnTo>
                    <a:pt x="2859" y="2172"/>
                  </a:lnTo>
                  <a:lnTo>
                    <a:pt x="2793" y="2243"/>
                  </a:lnTo>
                  <a:lnTo>
                    <a:pt x="2738" y="2296"/>
                  </a:lnTo>
                  <a:lnTo>
                    <a:pt x="2686" y="2346"/>
                  </a:lnTo>
                  <a:lnTo>
                    <a:pt x="2638" y="2390"/>
                  </a:lnTo>
                  <a:lnTo>
                    <a:pt x="2592" y="2431"/>
                  </a:lnTo>
                  <a:lnTo>
                    <a:pt x="2546" y="2469"/>
                  </a:lnTo>
                  <a:lnTo>
                    <a:pt x="2501" y="2504"/>
                  </a:lnTo>
                  <a:lnTo>
                    <a:pt x="2457" y="2538"/>
                  </a:lnTo>
                  <a:lnTo>
                    <a:pt x="2412" y="2571"/>
                  </a:lnTo>
                  <a:lnTo>
                    <a:pt x="2366" y="2603"/>
                  </a:lnTo>
                  <a:lnTo>
                    <a:pt x="2318" y="2635"/>
                  </a:lnTo>
                  <a:lnTo>
                    <a:pt x="2267" y="2668"/>
                  </a:lnTo>
                  <a:lnTo>
                    <a:pt x="2214" y="2702"/>
                  </a:lnTo>
                  <a:lnTo>
                    <a:pt x="2156" y="2738"/>
                  </a:lnTo>
                  <a:lnTo>
                    <a:pt x="2094" y="2777"/>
                  </a:lnTo>
                  <a:lnTo>
                    <a:pt x="2050" y="2804"/>
                  </a:lnTo>
                  <a:lnTo>
                    <a:pt x="2003" y="2833"/>
                  </a:lnTo>
                  <a:lnTo>
                    <a:pt x="1955" y="2865"/>
                  </a:lnTo>
                  <a:lnTo>
                    <a:pt x="1903" y="2897"/>
                  </a:lnTo>
                  <a:lnTo>
                    <a:pt x="1849" y="2931"/>
                  </a:lnTo>
                  <a:lnTo>
                    <a:pt x="1791" y="2969"/>
                  </a:lnTo>
                  <a:lnTo>
                    <a:pt x="1729" y="3007"/>
                  </a:lnTo>
                  <a:lnTo>
                    <a:pt x="1665" y="3049"/>
                  </a:lnTo>
                  <a:lnTo>
                    <a:pt x="1597" y="3094"/>
                  </a:lnTo>
                  <a:lnTo>
                    <a:pt x="1525" y="3142"/>
                  </a:lnTo>
                  <a:lnTo>
                    <a:pt x="1449" y="3193"/>
                  </a:lnTo>
                  <a:lnTo>
                    <a:pt x="1368" y="3247"/>
                  </a:lnTo>
                  <a:lnTo>
                    <a:pt x="1283" y="3304"/>
                  </a:lnTo>
                  <a:lnTo>
                    <a:pt x="1193" y="3366"/>
                  </a:lnTo>
                  <a:lnTo>
                    <a:pt x="1099" y="3431"/>
                  </a:lnTo>
                  <a:lnTo>
                    <a:pt x="1074" y="3445"/>
                  </a:lnTo>
                  <a:lnTo>
                    <a:pt x="1048" y="3453"/>
                  </a:lnTo>
                  <a:lnTo>
                    <a:pt x="1021" y="3456"/>
                  </a:lnTo>
                  <a:lnTo>
                    <a:pt x="994" y="3454"/>
                  </a:lnTo>
                  <a:lnTo>
                    <a:pt x="969" y="3445"/>
                  </a:lnTo>
                  <a:lnTo>
                    <a:pt x="946" y="3433"/>
                  </a:lnTo>
                  <a:lnTo>
                    <a:pt x="924" y="3415"/>
                  </a:lnTo>
                  <a:lnTo>
                    <a:pt x="40" y="2534"/>
                  </a:lnTo>
                  <a:lnTo>
                    <a:pt x="23" y="2512"/>
                  </a:lnTo>
                  <a:lnTo>
                    <a:pt x="10" y="2488"/>
                  </a:lnTo>
                  <a:lnTo>
                    <a:pt x="3" y="2463"/>
                  </a:lnTo>
                  <a:lnTo>
                    <a:pt x="0" y="2436"/>
                  </a:lnTo>
                  <a:lnTo>
                    <a:pt x="3" y="2408"/>
                  </a:lnTo>
                  <a:lnTo>
                    <a:pt x="11" y="2383"/>
                  </a:lnTo>
                  <a:lnTo>
                    <a:pt x="25" y="2359"/>
                  </a:lnTo>
                  <a:lnTo>
                    <a:pt x="90" y="2265"/>
                  </a:lnTo>
                  <a:lnTo>
                    <a:pt x="152" y="2175"/>
                  </a:lnTo>
                  <a:lnTo>
                    <a:pt x="210" y="2090"/>
                  </a:lnTo>
                  <a:lnTo>
                    <a:pt x="264" y="2010"/>
                  </a:lnTo>
                  <a:lnTo>
                    <a:pt x="315" y="1934"/>
                  </a:lnTo>
                  <a:lnTo>
                    <a:pt x="362" y="1861"/>
                  </a:lnTo>
                  <a:lnTo>
                    <a:pt x="407" y="1794"/>
                  </a:lnTo>
                  <a:lnTo>
                    <a:pt x="449" y="1729"/>
                  </a:lnTo>
                  <a:lnTo>
                    <a:pt x="489" y="1668"/>
                  </a:lnTo>
                  <a:lnTo>
                    <a:pt x="525" y="1610"/>
                  </a:lnTo>
                  <a:lnTo>
                    <a:pt x="560" y="1556"/>
                  </a:lnTo>
                  <a:lnTo>
                    <a:pt x="593" y="1504"/>
                  </a:lnTo>
                  <a:lnTo>
                    <a:pt x="624" y="1456"/>
                  </a:lnTo>
                  <a:lnTo>
                    <a:pt x="653" y="1409"/>
                  </a:lnTo>
                  <a:lnTo>
                    <a:pt x="681" y="1365"/>
                  </a:lnTo>
                  <a:lnTo>
                    <a:pt x="718" y="1303"/>
                  </a:lnTo>
                  <a:lnTo>
                    <a:pt x="755" y="1246"/>
                  </a:lnTo>
                  <a:lnTo>
                    <a:pt x="790" y="1193"/>
                  </a:lnTo>
                  <a:lnTo>
                    <a:pt x="822" y="1142"/>
                  </a:lnTo>
                  <a:lnTo>
                    <a:pt x="855" y="1094"/>
                  </a:lnTo>
                  <a:lnTo>
                    <a:pt x="886" y="1048"/>
                  </a:lnTo>
                  <a:lnTo>
                    <a:pt x="919" y="1002"/>
                  </a:lnTo>
                  <a:lnTo>
                    <a:pt x="953" y="957"/>
                  </a:lnTo>
                  <a:lnTo>
                    <a:pt x="989" y="914"/>
                  </a:lnTo>
                  <a:lnTo>
                    <a:pt x="1027" y="868"/>
                  </a:lnTo>
                  <a:lnTo>
                    <a:pt x="1068" y="822"/>
                  </a:lnTo>
                  <a:lnTo>
                    <a:pt x="1112" y="773"/>
                  </a:lnTo>
                  <a:lnTo>
                    <a:pt x="1161" y="722"/>
                  </a:lnTo>
                  <a:lnTo>
                    <a:pt x="1215" y="667"/>
                  </a:lnTo>
                  <a:lnTo>
                    <a:pt x="1287" y="601"/>
                  </a:lnTo>
                  <a:lnTo>
                    <a:pt x="1363" y="538"/>
                  </a:lnTo>
                  <a:lnTo>
                    <a:pt x="1442" y="480"/>
                  </a:lnTo>
                  <a:lnTo>
                    <a:pt x="1527" y="427"/>
                  </a:lnTo>
                  <a:lnTo>
                    <a:pt x="1613" y="378"/>
                  </a:lnTo>
                  <a:lnTo>
                    <a:pt x="1704" y="332"/>
                  </a:lnTo>
                  <a:lnTo>
                    <a:pt x="1794" y="290"/>
                  </a:lnTo>
                  <a:lnTo>
                    <a:pt x="1889" y="252"/>
                  </a:lnTo>
                  <a:lnTo>
                    <a:pt x="1983" y="217"/>
                  </a:lnTo>
                  <a:lnTo>
                    <a:pt x="2080" y="186"/>
                  </a:lnTo>
                  <a:lnTo>
                    <a:pt x="2175" y="157"/>
                  </a:lnTo>
                  <a:lnTo>
                    <a:pt x="2272" y="131"/>
                  </a:lnTo>
                  <a:lnTo>
                    <a:pt x="2367" y="110"/>
                  </a:lnTo>
                  <a:lnTo>
                    <a:pt x="2463" y="89"/>
                  </a:lnTo>
                  <a:lnTo>
                    <a:pt x="2556" y="72"/>
                  </a:lnTo>
                  <a:lnTo>
                    <a:pt x="2648" y="57"/>
                  </a:lnTo>
                  <a:lnTo>
                    <a:pt x="2737" y="45"/>
                  </a:lnTo>
                  <a:lnTo>
                    <a:pt x="2824" y="34"/>
                  </a:lnTo>
                  <a:lnTo>
                    <a:pt x="2909" y="24"/>
                  </a:lnTo>
                  <a:lnTo>
                    <a:pt x="2988" y="17"/>
                  </a:lnTo>
                  <a:lnTo>
                    <a:pt x="3065" y="11"/>
                  </a:lnTo>
                  <a:lnTo>
                    <a:pt x="3137" y="6"/>
                  </a:lnTo>
                  <a:lnTo>
                    <a:pt x="3204" y="3"/>
                  </a:lnTo>
                  <a:lnTo>
                    <a:pt x="3265" y="1"/>
                  </a:lnTo>
                  <a:lnTo>
                    <a:pt x="33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800">
                <a:cs typeface="+mn-ea"/>
                <a:sym typeface="+mn-lt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 flipV="1">
            <a:off x="8916850" y="3348001"/>
            <a:ext cx="2299761" cy="1114105"/>
          </a:xfrm>
          <a:prstGeom prst="rect">
            <a:avLst/>
          </a:prstGeom>
          <a:gradFill>
            <a:gsLst>
              <a:gs pos="0">
                <a:srgbClr val="4F7EFF"/>
              </a:gs>
              <a:gs pos="100000">
                <a:srgbClr val="1C45C1"/>
              </a:gs>
            </a:gsLst>
            <a:lin ang="2700000" scaled="1"/>
          </a:gradFill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zh-CN" altLang="en-US" sz="240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20" name="Group 1036"/>
          <p:cNvGrpSpPr>
            <a:grpSpLocks noChangeAspect="1"/>
          </p:cNvGrpSpPr>
          <p:nvPr/>
        </p:nvGrpSpPr>
        <p:grpSpPr bwMode="auto">
          <a:xfrm>
            <a:off x="9878574" y="3659776"/>
            <a:ext cx="508996" cy="505898"/>
            <a:chOff x="9876" y="-1946"/>
            <a:chExt cx="822" cy="817"/>
          </a:xfrm>
          <a:solidFill>
            <a:schemeClr val="bg1"/>
          </a:solidFill>
        </p:grpSpPr>
        <p:sp>
          <p:nvSpPr>
            <p:cNvPr id="21" name="Freeform 1038"/>
            <p:cNvSpPr/>
            <p:nvPr/>
          </p:nvSpPr>
          <p:spPr bwMode="auto">
            <a:xfrm>
              <a:off x="10016" y="-1801"/>
              <a:ext cx="356" cy="75"/>
            </a:xfrm>
            <a:custGeom>
              <a:avLst/>
              <a:gdLst>
                <a:gd name="T0" fmla="*/ 149 w 1421"/>
                <a:gd name="T1" fmla="*/ 0 h 298"/>
                <a:gd name="T2" fmla="*/ 1272 w 1421"/>
                <a:gd name="T3" fmla="*/ 0 h 298"/>
                <a:gd name="T4" fmla="*/ 1302 w 1421"/>
                <a:gd name="T5" fmla="*/ 3 h 298"/>
                <a:gd name="T6" fmla="*/ 1330 w 1421"/>
                <a:gd name="T7" fmla="*/ 12 h 298"/>
                <a:gd name="T8" fmla="*/ 1356 w 1421"/>
                <a:gd name="T9" fmla="*/ 25 h 298"/>
                <a:gd name="T10" fmla="*/ 1378 w 1421"/>
                <a:gd name="T11" fmla="*/ 44 h 298"/>
                <a:gd name="T12" fmla="*/ 1396 w 1421"/>
                <a:gd name="T13" fmla="*/ 66 h 298"/>
                <a:gd name="T14" fmla="*/ 1410 w 1421"/>
                <a:gd name="T15" fmla="*/ 91 h 298"/>
                <a:gd name="T16" fmla="*/ 1418 w 1421"/>
                <a:gd name="T17" fmla="*/ 119 h 298"/>
                <a:gd name="T18" fmla="*/ 1421 w 1421"/>
                <a:gd name="T19" fmla="*/ 149 h 298"/>
                <a:gd name="T20" fmla="*/ 1418 w 1421"/>
                <a:gd name="T21" fmla="*/ 179 h 298"/>
                <a:gd name="T22" fmla="*/ 1410 w 1421"/>
                <a:gd name="T23" fmla="*/ 206 h 298"/>
                <a:gd name="T24" fmla="*/ 1396 w 1421"/>
                <a:gd name="T25" fmla="*/ 232 h 298"/>
                <a:gd name="T26" fmla="*/ 1378 w 1421"/>
                <a:gd name="T27" fmla="*/ 254 h 298"/>
                <a:gd name="T28" fmla="*/ 1356 w 1421"/>
                <a:gd name="T29" fmla="*/ 272 h 298"/>
                <a:gd name="T30" fmla="*/ 1330 w 1421"/>
                <a:gd name="T31" fmla="*/ 285 h 298"/>
                <a:gd name="T32" fmla="*/ 1302 w 1421"/>
                <a:gd name="T33" fmla="*/ 295 h 298"/>
                <a:gd name="T34" fmla="*/ 1272 w 1421"/>
                <a:gd name="T35" fmla="*/ 298 h 298"/>
                <a:gd name="T36" fmla="*/ 149 w 1421"/>
                <a:gd name="T37" fmla="*/ 298 h 298"/>
                <a:gd name="T38" fmla="*/ 119 w 1421"/>
                <a:gd name="T39" fmla="*/ 295 h 298"/>
                <a:gd name="T40" fmla="*/ 91 w 1421"/>
                <a:gd name="T41" fmla="*/ 285 h 298"/>
                <a:gd name="T42" fmla="*/ 65 w 1421"/>
                <a:gd name="T43" fmla="*/ 272 h 298"/>
                <a:gd name="T44" fmla="*/ 44 w 1421"/>
                <a:gd name="T45" fmla="*/ 254 h 298"/>
                <a:gd name="T46" fmla="*/ 25 w 1421"/>
                <a:gd name="T47" fmla="*/ 232 h 298"/>
                <a:gd name="T48" fmla="*/ 11 w 1421"/>
                <a:gd name="T49" fmla="*/ 206 h 298"/>
                <a:gd name="T50" fmla="*/ 3 w 1421"/>
                <a:gd name="T51" fmla="*/ 179 h 298"/>
                <a:gd name="T52" fmla="*/ 0 w 1421"/>
                <a:gd name="T53" fmla="*/ 149 h 298"/>
                <a:gd name="T54" fmla="*/ 3 w 1421"/>
                <a:gd name="T55" fmla="*/ 119 h 298"/>
                <a:gd name="T56" fmla="*/ 11 w 1421"/>
                <a:gd name="T57" fmla="*/ 91 h 298"/>
                <a:gd name="T58" fmla="*/ 25 w 1421"/>
                <a:gd name="T59" fmla="*/ 66 h 298"/>
                <a:gd name="T60" fmla="*/ 44 w 1421"/>
                <a:gd name="T61" fmla="*/ 44 h 298"/>
                <a:gd name="T62" fmla="*/ 65 w 1421"/>
                <a:gd name="T63" fmla="*/ 25 h 298"/>
                <a:gd name="T64" fmla="*/ 91 w 1421"/>
                <a:gd name="T65" fmla="*/ 12 h 298"/>
                <a:gd name="T66" fmla="*/ 119 w 1421"/>
                <a:gd name="T67" fmla="*/ 3 h 298"/>
                <a:gd name="T68" fmla="*/ 149 w 1421"/>
                <a:gd name="T69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21" h="298">
                  <a:moveTo>
                    <a:pt x="149" y="0"/>
                  </a:moveTo>
                  <a:lnTo>
                    <a:pt x="1272" y="0"/>
                  </a:lnTo>
                  <a:lnTo>
                    <a:pt x="1302" y="3"/>
                  </a:lnTo>
                  <a:lnTo>
                    <a:pt x="1330" y="12"/>
                  </a:lnTo>
                  <a:lnTo>
                    <a:pt x="1356" y="25"/>
                  </a:lnTo>
                  <a:lnTo>
                    <a:pt x="1378" y="44"/>
                  </a:lnTo>
                  <a:lnTo>
                    <a:pt x="1396" y="66"/>
                  </a:lnTo>
                  <a:lnTo>
                    <a:pt x="1410" y="91"/>
                  </a:lnTo>
                  <a:lnTo>
                    <a:pt x="1418" y="119"/>
                  </a:lnTo>
                  <a:lnTo>
                    <a:pt x="1421" y="149"/>
                  </a:lnTo>
                  <a:lnTo>
                    <a:pt x="1418" y="179"/>
                  </a:lnTo>
                  <a:lnTo>
                    <a:pt x="1410" y="206"/>
                  </a:lnTo>
                  <a:lnTo>
                    <a:pt x="1396" y="232"/>
                  </a:lnTo>
                  <a:lnTo>
                    <a:pt x="1378" y="254"/>
                  </a:lnTo>
                  <a:lnTo>
                    <a:pt x="1356" y="272"/>
                  </a:lnTo>
                  <a:lnTo>
                    <a:pt x="1330" y="285"/>
                  </a:lnTo>
                  <a:lnTo>
                    <a:pt x="1302" y="295"/>
                  </a:lnTo>
                  <a:lnTo>
                    <a:pt x="1272" y="298"/>
                  </a:lnTo>
                  <a:lnTo>
                    <a:pt x="149" y="298"/>
                  </a:lnTo>
                  <a:lnTo>
                    <a:pt x="119" y="295"/>
                  </a:lnTo>
                  <a:lnTo>
                    <a:pt x="91" y="285"/>
                  </a:lnTo>
                  <a:lnTo>
                    <a:pt x="65" y="272"/>
                  </a:lnTo>
                  <a:lnTo>
                    <a:pt x="44" y="254"/>
                  </a:lnTo>
                  <a:lnTo>
                    <a:pt x="25" y="232"/>
                  </a:lnTo>
                  <a:lnTo>
                    <a:pt x="11" y="206"/>
                  </a:lnTo>
                  <a:lnTo>
                    <a:pt x="3" y="179"/>
                  </a:lnTo>
                  <a:lnTo>
                    <a:pt x="0" y="149"/>
                  </a:lnTo>
                  <a:lnTo>
                    <a:pt x="3" y="119"/>
                  </a:lnTo>
                  <a:lnTo>
                    <a:pt x="11" y="91"/>
                  </a:lnTo>
                  <a:lnTo>
                    <a:pt x="25" y="66"/>
                  </a:lnTo>
                  <a:lnTo>
                    <a:pt x="44" y="44"/>
                  </a:lnTo>
                  <a:lnTo>
                    <a:pt x="65" y="25"/>
                  </a:lnTo>
                  <a:lnTo>
                    <a:pt x="91" y="12"/>
                  </a:lnTo>
                  <a:lnTo>
                    <a:pt x="119" y="3"/>
                  </a:lnTo>
                  <a:lnTo>
                    <a:pt x="1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800">
                <a:cs typeface="+mn-ea"/>
                <a:sym typeface="+mn-lt"/>
              </a:endParaRPr>
            </a:p>
          </p:txBody>
        </p:sp>
        <p:sp>
          <p:nvSpPr>
            <p:cNvPr id="22" name="Freeform 1039"/>
            <p:cNvSpPr/>
            <p:nvPr/>
          </p:nvSpPr>
          <p:spPr bwMode="auto">
            <a:xfrm>
              <a:off x="10016" y="-1662"/>
              <a:ext cx="356" cy="75"/>
            </a:xfrm>
            <a:custGeom>
              <a:avLst/>
              <a:gdLst>
                <a:gd name="T0" fmla="*/ 149 w 1421"/>
                <a:gd name="T1" fmla="*/ 0 h 298"/>
                <a:gd name="T2" fmla="*/ 1272 w 1421"/>
                <a:gd name="T3" fmla="*/ 0 h 298"/>
                <a:gd name="T4" fmla="*/ 1302 w 1421"/>
                <a:gd name="T5" fmla="*/ 3 h 298"/>
                <a:gd name="T6" fmla="*/ 1330 w 1421"/>
                <a:gd name="T7" fmla="*/ 12 h 298"/>
                <a:gd name="T8" fmla="*/ 1356 w 1421"/>
                <a:gd name="T9" fmla="*/ 26 h 298"/>
                <a:gd name="T10" fmla="*/ 1378 w 1421"/>
                <a:gd name="T11" fmla="*/ 44 h 298"/>
                <a:gd name="T12" fmla="*/ 1396 w 1421"/>
                <a:gd name="T13" fmla="*/ 66 h 298"/>
                <a:gd name="T14" fmla="*/ 1410 w 1421"/>
                <a:gd name="T15" fmla="*/ 91 h 298"/>
                <a:gd name="T16" fmla="*/ 1418 w 1421"/>
                <a:gd name="T17" fmla="*/ 119 h 298"/>
                <a:gd name="T18" fmla="*/ 1421 w 1421"/>
                <a:gd name="T19" fmla="*/ 149 h 298"/>
                <a:gd name="T20" fmla="*/ 1418 w 1421"/>
                <a:gd name="T21" fmla="*/ 179 h 298"/>
                <a:gd name="T22" fmla="*/ 1410 w 1421"/>
                <a:gd name="T23" fmla="*/ 207 h 298"/>
                <a:gd name="T24" fmla="*/ 1396 w 1421"/>
                <a:gd name="T25" fmla="*/ 232 h 298"/>
                <a:gd name="T26" fmla="*/ 1378 w 1421"/>
                <a:gd name="T27" fmla="*/ 255 h 298"/>
                <a:gd name="T28" fmla="*/ 1356 w 1421"/>
                <a:gd name="T29" fmla="*/ 272 h 298"/>
                <a:gd name="T30" fmla="*/ 1330 w 1421"/>
                <a:gd name="T31" fmla="*/ 287 h 298"/>
                <a:gd name="T32" fmla="*/ 1302 w 1421"/>
                <a:gd name="T33" fmla="*/ 295 h 298"/>
                <a:gd name="T34" fmla="*/ 1272 w 1421"/>
                <a:gd name="T35" fmla="*/ 298 h 298"/>
                <a:gd name="T36" fmla="*/ 149 w 1421"/>
                <a:gd name="T37" fmla="*/ 298 h 298"/>
                <a:gd name="T38" fmla="*/ 119 w 1421"/>
                <a:gd name="T39" fmla="*/ 295 h 298"/>
                <a:gd name="T40" fmla="*/ 91 w 1421"/>
                <a:gd name="T41" fmla="*/ 287 h 298"/>
                <a:gd name="T42" fmla="*/ 65 w 1421"/>
                <a:gd name="T43" fmla="*/ 272 h 298"/>
                <a:gd name="T44" fmla="*/ 44 w 1421"/>
                <a:gd name="T45" fmla="*/ 255 h 298"/>
                <a:gd name="T46" fmla="*/ 25 w 1421"/>
                <a:gd name="T47" fmla="*/ 232 h 298"/>
                <a:gd name="T48" fmla="*/ 11 w 1421"/>
                <a:gd name="T49" fmla="*/ 207 h 298"/>
                <a:gd name="T50" fmla="*/ 3 w 1421"/>
                <a:gd name="T51" fmla="*/ 179 h 298"/>
                <a:gd name="T52" fmla="*/ 0 w 1421"/>
                <a:gd name="T53" fmla="*/ 149 h 298"/>
                <a:gd name="T54" fmla="*/ 3 w 1421"/>
                <a:gd name="T55" fmla="*/ 119 h 298"/>
                <a:gd name="T56" fmla="*/ 11 w 1421"/>
                <a:gd name="T57" fmla="*/ 91 h 298"/>
                <a:gd name="T58" fmla="*/ 25 w 1421"/>
                <a:gd name="T59" fmla="*/ 66 h 298"/>
                <a:gd name="T60" fmla="*/ 44 w 1421"/>
                <a:gd name="T61" fmla="*/ 44 h 298"/>
                <a:gd name="T62" fmla="*/ 65 w 1421"/>
                <a:gd name="T63" fmla="*/ 26 h 298"/>
                <a:gd name="T64" fmla="*/ 91 w 1421"/>
                <a:gd name="T65" fmla="*/ 12 h 298"/>
                <a:gd name="T66" fmla="*/ 119 w 1421"/>
                <a:gd name="T67" fmla="*/ 3 h 298"/>
                <a:gd name="T68" fmla="*/ 149 w 1421"/>
                <a:gd name="T69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21" h="298">
                  <a:moveTo>
                    <a:pt x="149" y="0"/>
                  </a:moveTo>
                  <a:lnTo>
                    <a:pt x="1272" y="0"/>
                  </a:lnTo>
                  <a:lnTo>
                    <a:pt x="1302" y="3"/>
                  </a:lnTo>
                  <a:lnTo>
                    <a:pt x="1330" y="12"/>
                  </a:lnTo>
                  <a:lnTo>
                    <a:pt x="1356" y="26"/>
                  </a:lnTo>
                  <a:lnTo>
                    <a:pt x="1378" y="44"/>
                  </a:lnTo>
                  <a:lnTo>
                    <a:pt x="1396" y="66"/>
                  </a:lnTo>
                  <a:lnTo>
                    <a:pt x="1410" y="91"/>
                  </a:lnTo>
                  <a:lnTo>
                    <a:pt x="1418" y="119"/>
                  </a:lnTo>
                  <a:lnTo>
                    <a:pt x="1421" y="149"/>
                  </a:lnTo>
                  <a:lnTo>
                    <a:pt x="1418" y="179"/>
                  </a:lnTo>
                  <a:lnTo>
                    <a:pt x="1410" y="207"/>
                  </a:lnTo>
                  <a:lnTo>
                    <a:pt x="1396" y="232"/>
                  </a:lnTo>
                  <a:lnTo>
                    <a:pt x="1378" y="255"/>
                  </a:lnTo>
                  <a:lnTo>
                    <a:pt x="1356" y="272"/>
                  </a:lnTo>
                  <a:lnTo>
                    <a:pt x="1330" y="287"/>
                  </a:lnTo>
                  <a:lnTo>
                    <a:pt x="1302" y="295"/>
                  </a:lnTo>
                  <a:lnTo>
                    <a:pt x="1272" y="298"/>
                  </a:lnTo>
                  <a:lnTo>
                    <a:pt x="149" y="298"/>
                  </a:lnTo>
                  <a:lnTo>
                    <a:pt x="119" y="295"/>
                  </a:lnTo>
                  <a:lnTo>
                    <a:pt x="91" y="287"/>
                  </a:lnTo>
                  <a:lnTo>
                    <a:pt x="65" y="272"/>
                  </a:lnTo>
                  <a:lnTo>
                    <a:pt x="44" y="255"/>
                  </a:lnTo>
                  <a:lnTo>
                    <a:pt x="25" y="232"/>
                  </a:lnTo>
                  <a:lnTo>
                    <a:pt x="11" y="207"/>
                  </a:lnTo>
                  <a:lnTo>
                    <a:pt x="3" y="179"/>
                  </a:lnTo>
                  <a:lnTo>
                    <a:pt x="0" y="149"/>
                  </a:lnTo>
                  <a:lnTo>
                    <a:pt x="3" y="119"/>
                  </a:lnTo>
                  <a:lnTo>
                    <a:pt x="11" y="91"/>
                  </a:lnTo>
                  <a:lnTo>
                    <a:pt x="25" y="66"/>
                  </a:lnTo>
                  <a:lnTo>
                    <a:pt x="44" y="44"/>
                  </a:lnTo>
                  <a:lnTo>
                    <a:pt x="65" y="26"/>
                  </a:lnTo>
                  <a:lnTo>
                    <a:pt x="91" y="12"/>
                  </a:lnTo>
                  <a:lnTo>
                    <a:pt x="119" y="3"/>
                  </a:lnTo>
                  <a:lnTo>
                    <a:pt x="1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800">
                <a:cs typeface="+mn-ea"/>
                <a:sym typeface="+mn-lt"/>
              </a:endParaRPr>
            </a:p>
          </p:txBody>
        </p:sp>
        <p:sp>
          <p:nvSpPr>
            <p:cNvPr id="23" name="Freeform 1040"/>
            <p:cNvSpPr/>
            <p:nvPr/>
          </p:nvSpPr>
          <p:spPr bwMode="auto">
            <a:xfrm>
              <a:off x="10016" y="-1522"/>
              <a:ext cx="215" cy="74"/>
            </a:xfrm>
            <a:custGeom>
              <a:avLst/>
              <a:gdLst>
                <a:gd name="T0" fmla="*/ 149 w 860"/>
                <a:gd name="T1" fmla="*/ 0 h 297"/>
                <a:gd name="T2" fmla="*/ 711 w 860"/>
                <a:gd name="T3" fmla="*/ 0 h 297"/>
                <a:gd name="T4" fmla="*/ 741 w 860"/>
                <a:gd name="T5" fmla="*/ 3 h 297"/>
                <a:gd name="T6" fmla="*/ 769 w 860"/>
                <a:gd name="T7" fmla="*/ 11 h 297"/>
                <a:gd name="T8" fmla="*/ 795 w 860"/>
                <a:gd name="T9" fmla="*/ 26 h 297"/>
                <a:gd name="T10" fmla="*/ 817 w 860"/>
                <a:gd name="T11" fmla="*/ 43 h 297"/>
                <a:gd name="T12" fmla="*/ 835 w 860"/>
                <a:gd name="T13" fmla="*/ 66 h 297"/>
                <a:gd name="T14" fmla="*/ 849 w 860"/>
                <a:gd name="T15" fmla="*/ 90 h 297"/>
                <a:gd name="T16" fmla="*/ 857 w 860"/>
                <a:gd name="T17" fmla="*/ 118 h 297"/>
                <a:gd name="T18" fmla="*/ 860 w 860"/>
                <a:gd name="T19" fmla="*/ 149 h 297"/>
                <a:gd name="T20" fmla="*/ 857 w 860"/>
                <a:gd name="T21" fmla="*/ 179 h 297"/>
                <a:gd name="T22" fmla="*/ 849 w 860"/>
                <a:gd name="T23" fmla="*/ 207 h 297"/>
                <a:gd name="T24" fmla="*/ 835 w 860"/>
                <a:gd name="T25" fmla="*/ 231 h 297"/>
                <a:gd name="T26" fmla="*/ 817 w 860"/>
                <a:gd name="T27" fmla="*/ 254 h 297"/>
                <a:gd name="T28" fmla="*/ 795 w 860"/>
                <a:gd name="T29" fmla="*/ 271 h 297"/>
                <a:gd name="T30" fmla="*/ 769 w 860"/>
                <a:gd name="T31" fmla="*/ 286 h 297"/>
                <a:gd name="T32" fmla="*/ 741 w 860"/>
                <a:gd name="T33" fmla="*/ 294 h 297"/>
                <a:gd name="T34" fmla="*/ 711 w 860"/>
                <a:gd name="T35" fmla="*/ 297 h 297"/>
                <a:gd name="T36" fmla="*/ 149 w 860"/>
                <a:gd name="T37" fmla="*/ 297 h 297"/>
                <a:gd name="T38" fmla="*/ 119 w 860"/>
                <a:gd name="T39" fmla="*/ 294 h 297"/>
                <a:gd name="T40" fmla="*/ 91 w 860"/>
                <a:gd name="T41" fmla="*/ 286 h 297"/>
                <a:gd name="T42" fmla="*/ 65 w 860"/>
                <a:gd name="T43" fmla="*/ 271 h 297"/>
                <a:gd name="T44" fmla="*/ 44 w 860"/>
                <a:gd name="T45" fmla="*/ 254 h 297"/>
                <a:gd name="T46" fmla="*/ 25 w 860"/>
                <a:gd name="T47" fmla="*/ 231 h 297"/>
                <a:gd name="T48" fmla="*/ 11 w 860"/>
                <a:gd name="T49" fmla="*/ 207 h 297"/>
                <a:gd name="T50" fmla="*/ 3 w 860"/>
                <a:gd name="T51" fmla="*/ 179 h 297"/>
                <a:gd name="T52" fmla="*/ 0 w 860"/>
                <a:gd name="T53" fmla="*/ 149 h 297"/>
                <a:gd name="T54" fmla="*/ 3 w 860"/>
                <a:gd name="T55" fmla="*/ 118 h 297"/>
                <a:gd name="T56" fmla="*/ 11 w 860"/>
                <a:gd name="T57" fmla="*/ 90 h 297"/>
                <a:gd name="T58" fmla="*/ 25 w 860"/>
                <a:gd name="T59" fmla="*/ 66 h 297"/>
                <a:gd name="T60" fmla="*/ 44 w 860"/>
                <a:gd name="T61" fmla="*/ 43 h 297"/>
                <a:gd name="T62" fmla="*/ 65 w 860"/>
                <a:gd name="T63" fmla="*/ 26 h 297"/>
                <a:gd name="T64" fmla="*/ 91 w 860"/>
                <a:gd name="T65" fmla="*/ 11 h 297"/>
                <a:gd name="T66" fmla="*/ 119 w 860"/>
                <a:gd name="T67" fmla="*/ 3 h 297"/>
                <a:gd name="T68" fmla="*/ 149 w 860"/>
                <a:gd name="T69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60" h="297">
                  <a:moveTo>
                    <a:pt x="149" y="0"/>
                  </a:moveTo>
                  <a:lnTo>
                    <a:pt x="711" y="0"/>
                  </a:lnTo>
                  <a:lnTo>
                    <a:pt x="741" y="3"/>
                  </a:lnTo>
                  <a:lnTo>
                    <a:pt x="769" y="11"/>
                  </a:lnTo>
                  <a:lnTo>
                    <a:pt x="795" y="26"/>
                  </a:lnTo>
                  <a:lnTo>
                    <a:pt x="817" y="43"/>
                  </a:lnTo>
                  <a:lnTo>
                    <a:pt x="835" y="66"/>
                  </a:lnTo>
                  <a:lnTo>
                    <a:pt x="849" y="90"/>
                  </a:lnTo>
                  <a:lnTo>
                    <a:pt x="857" y="118"/>
                  </a:lnTo>
                  <a:lnTo>
                    <a:pt x="860" y="149"/>
                  </a:lnTo>
                  <a:lnTo>
                    <a:pt x="857" y="179"/>
                  </a:lnTo>
                  <a:lnTo>
                    <a:pt x="849" y="207"/>
                  </a:lnTo>
                  <a:lnTo>
                    <a:pt x="835" y="231"/>
                  </a:lnTo>
                  <a:lnTo>
                    <a:pt x="817" y="254"/>
                  </a:lnTo>
                  <a:lnTo>
                    <a:pt x="795" y="271"/>
                  </a:lnTo>
                  <a:lnTo>
                    <a:pt x="769" y="286"/>
                  </a:lnTo>
                  <a:lnTo>
                    <a:pt x="741" y="294"/>
                  </a:lnTo>
                  <a:lnTo>
                    <a:pt x="711" y="297"/>
                  </a:lnTo>
                  <a:lnTo>
                    <a:pt x="149" y="297"/>
                  </a:lnTo>
                  <a:lnTo>
                    <a:pt x="119" y="294"/>
                  </a:lnTo>
                  <a:lnTo>
                    <a:pt x="91" y="286"/>
                  </a:lnTo>
                  <a:lnTo>
                    <a:pt x="65" y="271"/>
                  </a:lnTo>
                  <a:lnTo>
                    <a:pt x="44" y="254"/>
                  </a:lnTo>
                  <a:lnTo>
                    <a:pt x="25" y="231"/>
                  </a:lnTo>
                  <a:lnTo>
                    <a:pt x="11" y="207"/>
                  </a:lnTo>
                  <a:lnTo>
                    <a:pt x="3" y="179"/>
                  </a:lnTo>
                  <a:lnTo>
                    <a:pt x="0" y="149"/>
                  </a:lnTo>
                  <a:lnTo>
                    <a:pt x="3" y="118"/>
                  </a:lnTo>
                  <a:lnTo>
                    <a:pt x="11" y="90"/>
                  </a:lnTo>
                  <a:lnTo>
                    <a:pt x="25" y="66"/>
                  </a:lnTo>
                  <a:lnTo>
                    <a:pt x="44" y="43"/>
                  </a:lnTo>
                  <a:lnTo>
                    <a:pt x="65" y="26"/>
                  </a:lnTo>
                  <a:lnTo>
                    <a:pt x="91" y="11"/>
                  </a:lnTo>
                  <a:lnTo>
                    <a:pt x="119" y="3"/>
                  </a:lnTo>
                  <a:lnTo>
                    <a:pt x="1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800">
                <a:cs typeface="+mn-ea"/>
                <a:sym typeface="+mn-lt"/>
              </a:endParaRPr>
            </a:p>
          </p:txBody>
        </p:sp>
        <p:sp>
          <p:nvSpPr>
            <p:cNvPr id="24" name="Freeform 1041"/>
            <p:cNvSpPr/>
            <p:nvPr/>
          </p:nvSpPr>
          <p:spPr bwMode="auto">
            <a:xfrm>
              <a:off x="9876" y="-1946"/>
              <a:ext cx="636" cy="817"/>
            </a:xfrm>
            <a:custGeom>
              <a:avLst/>
              <a:gdLst>
                <a:gd name="T0" fmla="*/ 150 w 2545"/>
                <a:gd name="T1" fmla="*/ 0 h 3271"/>
                <a:gd name="T2" fmla="*/ 2395 w 2545"/>
                <a:gd name="T3" fmla="*/ 0 h 3271"/>
                <a:gd name="T4" fmla="*/ 2425 w 2545"/>
                <a:gd name="T5" fmla="*/ 3 h 3271"/>
                <a:gd name="T6" fmla="*/ 2453 w 2545"/>
                <a:gd name="T7" fmla="*/ 11 h 3271"/>
                <a:gd name="T8" fmla="*/ 2479 w 2545"/>
                <a:gd name="T9" fmla="*/ 26 h 3271"/>
                <a:gd name="T10" fmla="*/ 2501 w 2545"/>
                <a:gd name="T11" fmla="*/ 43 h 3271"/>
                <a:gd name="T12" fmla="*/ 2520 w 2545"/>
                <a:gd name="T13" fmla="*/ 66 h 3271"/>
                <a:gd name="T14" fmla="*/ 2533 w 2545"/>
                <a:gd name="T15" fmla="*/ 90 h 3271"/>
                <a:gd name="T16" fmla="*/ 2542 w 2545"/>
                <a:gd name="T17" fmla="*/ 118 h 3271"/>
                <a:gd name="T18" fmla="*/ 2545 w 2545"/>
                <a:gd name="T19" fmla="*/ 148 h 3271"/>
                <a:gd name="T20" fmla="*/ 2545 w 2545"/>
                <a:gd name="T21" fmla="*/ 369 h 3271"/>
                <a:gd name="T22" fmla="*/ 2246 w 2545"/>
                <a:gd name="T23" fmla="*/ 885 h 3271"/>
                <a:gd name="T24" fmla="*/ 2246 w 2545"/>
                <a:gd name="T25" fmla="*/ 297 h 3271"/>
                <a:gd name="T26" fmla="*/ 300 w 2545"/>
                <a:gd name="T27" fmla="*/ 297 h 3271"/>
                <a:gd name="T28" fmla="*/ 300 w 2545"/>
                <a:gd name="T29" fmla="*/ 2973 h 3271"/>
                <a:gd name="T30" fmla="*/ 2246 w 2545"/>
                <a:gd name="T31" fmla="*/ 2973 h 3271"/>
                <a:gd name="T32" fmla="*/ 2246 w 2545"/>
                <a:gd name="T33" fmla="*/ 2603 h 3271"/>
                <a:gd name="T34" fmla="*/ 2403 w 2545"/>
                <a:gd name="T35" fmla="*/ 2500 h 3271"/>
                <a:gd name="T36" fmla="*/ 2430 w 2545"/>
                <a:gd name="T37" fmla="*/ 2478 h 3271"/>
                <a:gd name="T38" fmla="*/ 2454 w 2545"/>
                <a:gd name="T39" fmla="*/ 2453 h 3271"/>
                <a:gd name="T40" fmla="*/ 2474 w 2545"/>
                <a:gd name="T41" fmla="*/ 2425 h 3271"/>
                <a:gd name="T42" fmla="*/ 2545 w 2545"/>
                <a:gd name="T43" fmla="*/ 2302 h 3271"/>
                <a:gd name="T44" fmla="*/ 2545 w 2545"/>
                <a:gd name="T45" fmla="*/ 3122 h 3271"/>
                <a:gd name="T46" fmla="*/ 2542 w 2545"/>
                <a:gd name="T47" fmla="*/ 3151 h 3271"/>
                <a:gd name="T48" fmla="*/ 2533 w 2545"/>
                <a:gd name="T49" fmla="*/ 3179 h 3271"/>
                <a:gd name="T50" fmla="*/ 2520 w 2545"/>
                <a:gd name="T51" fmla="*/ 3205 h 3271"/>
                <a:gd name="T52" fmla="*/ 2501 w 2545"/>
                <a:gd name="T53" fmla="*/ 3226 h 3271"/>
                <a:gd name="T54" fmla="*/ 2479 w 2545"/>
                <a:gd name="T55" fmla="*/ 3245 h 3271"/>
                <a:gd name="T56" fmla="*/ 2453 w 2545"/>
                <a:gd name="T57" fmla="*/ 3258 h 3271"/>
                <a:gd name="T58" fmla="*/ 2425 w 2545"/>
                <a:gd name="T59" fmla="*/ 3268 h 3271"/>
                <a:gd name="T60" fmla="*/ 2395 w 2545"/>
                <a:gd name="T61" fmla="*/ 3271 h 3271"/>
                <a:gd name="T62" fmla="*/ 150 w 2545"/>
                <a:gd name="T63" fmla="*/ 3271 h 3271"/>
                <a:gd name="T64" fmla="*/ 120 w 2545"/>
                <a:gd name="T65" fmla="*/ 3268 h 3271"/>
                <a:gd name="T66" fmla="*/ 92 w 2545"/>
                <a:gd name="T67" fmla="*/ 3258 h 3271"/>
                <a:gd name="T68" fmla="*/ 66 w 2545"/>
                <a:gd name="T69" fmla="*/ 3245 h 3271"/>
                <a:gd name="T70" fmla="*/ 44 w 2545"/>
                <a:gd name="T71" fmla="*/ 3226 h 3271"/>
                <a:gd name="T72" fmla="*/ 26 w 2545"/>
                <a:gd name="T73" fmla="*/ 3205 h 3271"/>
                <a:gd name="T74" fmla="*/ 12 w 2545"/>
                <a:gd name="T75" fmla="*/ 3179 h 3271"/>
                <a:gd name="T76" fmla="*/ 3 w 2545"/>
                <a:gd name="T77" fmla="*/ 3151 h 3271"/>
                <a:gd name="T78" fmla="*/ 0 w 2545"/>
                <a:gd name="T79" fmla="*/ 3122 h 3271"/>
                <a:gd name="T80" fmla="*/ 0 w 2545"/>
                <a:gd name="T81" fmla="*/ 148 h 3271"/>
                <a:gd name="T82" fmla="*/ 3 w 2545"/>
                <a:gd name="T83" fmla="*/ 118 h 3271"/>
                <a:gd name="T84" fmla="*/ 12 w 2545"/>
                <a:gd name="T85" fmla="*/ 90 h 3271"/>
                <a:gd name="T86" fmla="*/ 26 w 2545"/>
                <a:gd name="T87" fmla="*/ 66 h 3271"/>
                <a:gd name="T88" fmla="*/ 44 w 2545"/>
                <a:gd name="T89" fmla="*/ 43 h 3271"/>
                <a:gd name="T90" fmla="*/ 66 w 2545"/>
                <a:gd name="T91" fmla="*/ 26 h 3271"/>
                <a:gd name="T92" fmla="*/ 92 w 2545"/>
                <a:gd name="T93" fmla="*/ 11 h 3271"/>
                <a:gd name="T94" fmla="*/ 120 w 2545"/>
                <a:gd name="T95" fmla="*/ 3 h 3271"/>
                <a:gd name="T96" fmla="*/ 150 w 2545"/>
                <a:gd name="T97" fmla="*/ 0 h 3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45" h="3271">
                  <a:moveTo>
                    <a:pt x="150" y="0"/>
                  </a:moveTo>
                  <a:lnTo>
                    <a:pt x="2395" y="0"/>
                  </a:lnTo>
                  <a:lnTo>
                    <a:pt x="2425" y="3"/>
                  </a:lnTo>
                  <a:lnTo>
                    <a:pt x="2453" y="11"/>
                  </a:lnTo>
                  <a:lnTo>
                    <a:pt x="2479" y="26"/>
                  </a:lnTo>
                  <a:lnTo>
                    <a:pt x="2501" y="43"/>
                  </a:lnTo>
                  <a:lnTo>
                    <a:pt x="2520" y="66"/>
                  </a:lnTo>
                  <a:lnTo>
                    <a:pt x="2533" y="90"/>
                  </a:lnTo>
                  <a:lnTo>
                    <a:pt x="2542" y="118"/>
                  </a:lnTo>
                  <a:lnTo>
                    <a:pt x="2545" y="148"/>
                  </a:lnTo>
                  <a:lnTo>
                    <a:pt x="2545" y="369"/>
                  </a:lnTo>
                  <a:lnTo>
                    <a:pt x="2246" y="885"/>
                  </a:lnTo>
                  <a:lnTo>
                    <a:pt x="2246" y="297"/>
                  </a:lnTo>
                  <a:lnTo>
                    <a:pt x="300" y="297"/>
                  </a:lnTo>
                  <a:lnTo>
                    <a:pt x="300" y="2973"/>
                  </a:lnTo>
                  <a:lnTo>
                    <a:pt x="2246" y="2973"/>
                  </a:lnTo>
                  <a:lnTo>
                    <a:pt x="2246" y="2603"/>
                  </a:lnTo>
                  <a:lnTo>
                    <a:pt x="2403" y="2500"/>
                  </a:lnTo>
                  <a:lnTo>
                    <a:pt x="2430" y="2478"/>
                  </a:lnTo>
                  <a:lnTo>
                    <a:pt x="2454" y="2453"/>
                  </a:lnTo>
                  <a:lnTo>
                    <a:pt x="2474" y="2425"/>
                  </a:lnTo>
                  <a:lnTo>
                    <a:pt x="2545" y="2302"/>
                  </a:lnTo>
                  <a:lnTo>
                    <a:pt x="2545" y="3122"/>
                  </a:lnTo>
                  <a:lnTo>
                    <a:pt x="2542" y="3151"/>
                  </a:lnTo>
                  <a:lnTo>
                    <a:pt x="2533" y="3179"/>
                  </a:lnTo>
                  <a:lnTo>
                    <a:pt x="2520" y="3205"/>
                  </a:lnTo>
                  <a:lnTo>
                    <a:pt x="2501" y="3226"/>
                  </a:lnTo>
                  <a:lnTo>
                    <a:pt x="2479" y="3245"/>
                  </a:lnTo>
                  <a:lnTo>
                    <a:pt x="2453" y="3258"/>
                  </a:lnTo>
                  <a:lnTo>
                    <a:pt x="2425" y="3268"/>
                  </a:lnTo>
                  <a:lnTo>
                    <a:pt x="2395" y="3271"/>
                  </a:lnTo>
                  <a:lnTo>
                    <a:pt x="150" y="3271"/>
                  </a:lnTo>
                  <a:lnTo>
                    <a:pt x="120" y="3268"/>
                  </a:lnTo>
                  <a:lnTo>
                    <a:pt x="92" y="3258"/>
                  </a:lnTo>
                  <a:lnTo>
                    <a:pt x="66" y="3245"/>
                  </a:lnTo>
                  <a:lnTo>
                    <a:pt x="44" y="3226"/>
                  </a:lnTo>
                  <a:lnTo>
                    <a:pt x="26" y="3205"/>
                  </a:lnTo>
                  <a:lnTo>
                    <a:pt x="12" y="3179"/>
                  </a:lnTo>
                  <a:lnTo>
                    <a:pt x="3" y="3151"/>
                  </a:lnTo>
                  <a:lnTo>
                    <a:pt x="0" y="3122"/>
                  </a:lnTo>
                  <a:lnTo>
                    <a:pt x="0" y="148"/>
                  </a:lnTo>
                  <a:lnTo>
                    <a:pt x="3" y="118"/>
                  </a:lnTo>
                  <a:lnTo>
                    <a:pt x="12" y="90"/>
                  </a:lnTo>
                  <a:lnTo>
                    <a:pt x="26" y="66"/>
                  </a:lnTo>
                  <a:lnTo>
                    <a:pt x="44" y="43"/>
                  </a:lnTo>
                  <a:lnTo>
                    <a:pt x="66" y="26"/>
                  </a:lnTo>
                  <a:lnTo>
                    <a:pt x="92" y="11"/>
                  </a:lnTo>
                  <a:lnTo>
                    <a:pt x="120" y="3"/>
                  </a:lnTo>
                  <a:lnTo>
                    <a:pt x="1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25" name="Freeform 1042"/>
            <p:cNvSpPr>
              <a:spLocks noEditPoints="1"/>
            </p:cNvSpPr>
            <p:nvPr/>
          </p:nvSpPr>
          <p:spPr bwMode="auto">
            <a:xfrm>
              <a:off x="10305" y="-1855"/>
              <a:ext cx="393" cy="586"/>
            </a:xfrm>
            <a:custGeom>
              <a:avLst/>
              <a:gdLst>
                <a:gd name="T0" fmla="*/ 130 w 1574"/>
                <a:gd name="T1" fmla="*/ 1973 h 2342"/>
                <a:gd name="T2" fmla="*/ 221 w 1574"/>
                <a:gd name="T3" fmla="*/ 2017 h 2342"/>
                <a:gd name="T4" fmla="*/ 305 w 1574"/>
                <a:gd name="T5" fmla="*/ 2073 h 2342"/>
                <a:gd name="T6" fmla="*/ 434 w 1574"/>
                <a:gd name="T7" fmla="*/ 1957 h 2342"/>
                <a:gd name="T8" fmla="*/ 385 w 1574"/>
                <a:gd name="T9" fmla="*/ 1912 h 2342"/>
                <a:gd name="T10" fmla="*/ 311 w 1574"/>
                <a:gd name="T11" fmla="*/ 1861 h 2342"/>
                <a:gd name="T12" fmla="*/ 242 w 1574"/>
                <a:gd name="T13" fmla="*/ 1827 h 2342"/>
                <a:gd name="T14" fmla="*/ 186 w 1574"/>
                <a:gd name="T15" fmla="*/ 1808 h 2342"/>
                <a:gd name="T16" fmla="*/ 140 w 1574"/>
                <a:gd name="T17" fmla="*/ 1799 h 2342"/>
                <a:gd name="T18" fmla="*/ 1106 w 1574"/>
                <a:gd name="T19" fmla="*/ 0 h 2342"/>
                <a:gd name="T20" fmla="*/ 1161 w 1574"/>
                <a:gd name="T21" fmla="*/ 7 h 2342"/>
                <a:gd name="T22" fmla="*/ 1227 w 1574"/>
                <a:gd name="T23" fmla="*/ 25 h 2342"/>
                <a:gd name="T24" fmla="*/ 1305 w 1574"/>
                <a:gd name="T25" fmla="*/ 56 h 2342"/>
                <a:gd name="T26" fmla="*/ 1391 w 1574"/>
                <a:gd name="T27" fmla="*/ 107 h 2342"/>
                <a:gd name="T28" fmla="*/ 1462 w 1574"/>
                <a:gd name="T29" fmla="*/ 161 h 2342"/>
                <a:gd name="T30" fmla="*/ 1512 w 1574"/>
                <a:gd name="T31" fmla="*/ 213 h 2342"/>
                <a:gd name="T32" fmla="*/ 1544 w 1574"/>
                <a:gd name="T33" fmla="*/ 258 h 2342"/>
                <a:gd name="T34" fmla="*/ 1562 w 1574"/>
                <a:gd name="T35" fmla="*/ 294 h 2342"/>
                <a:gd name="T36" fmla="*/ 1571 w 1574"/>
                <a:gd name="T37" fmla="*/ 316 h 2342"/>
                <a:gd name="T38" fmla="*/ 1574 w 1574"/>
                <a:gd name="T39" fmla="*/ 340 h 2342"/>
                <a:gd name="T40" fmla="*/ 1563 w 1574"/>
                <a:gd name="T41" fmla="*/ 375 h 2342"/>
                <a:gd name="T42" fmla="*/ 618 w 1574"/>
                <a:gd name="T43" fmla="*/ 1998 h 2342"/>
                <a:gd name="T44" fmla="*/ 115 w 1574"/>
                <a:gd name="T45" fmla="*/ 2330 h 2342"/>
                <a:gd name="T46" fmla="*/ 77 w 1574"/>
                <a:gd name="T47" fmla="*/ 2342 h 2342"/>
                <a:gd name="T48" fmla="*/ 36 w 1574"/>
                <a:gd name="T49" fmla="*/ 2332 h 2342"/>
                <a:gd name="T50" fmla="*/ 13 w 1574"/>
                <a:gd name="T51" fmla="*/ 2311 h 2342"/>
                <a:gd name="T52" fmla="*/ 0 w 1574"/>
                <a:gd name="T53" fmla="*/ 2280 h 2342"/>
                <a:gd name="T54" fmla="*/ 34 w 1574"/>
                <a:gd name="T55" fmla="*/ 1683 h 2342"/>
                <a:gd name="T56" fmla="*/ 45 w 1574"/>
                <a:gd name="T57" fmla="*/ 1651 h 2342"/>
                <a:gd name="T58" fmla="*/ 991 w 1574"/>
                <a:gd name="T59" fmla="*/ 27 h 2342"/>
                <a:gd name="T60" fmla="*/ 1023 w 1574"/>
                <a:gd name="T61" fmla="*/ 7 h 2342"/>
                <a:gd name="T62" fmla="*/ 1036 w 1574"/>
                <a:gd name="T63" fmla="*/ 4 h 2342"/>
                <a:gd name="T64" fmla="*/ 1064 w 1574"/>
                <a:gd name="T65" fmla="*/ 0 h 2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74" h="2342">
                  <a:moveTo>
                    <a:pt x="140" y="1799"/>
                  </a:moveTo>
                  <a:lnTo>
                    <a:pt x="130" y="1973"/>
                  </a:lnTo>
                  <a:lnTo>
                    <a:pt x="175" y="1993"/>
                  </a:lnTo>
                  <a:lnTo>
                    <a:pt x="221" y="2017"/>
                  </a:lnTo>
                  <a:lnTo>
                    <a:pt x="264" y="2043"/>
                  </a:lnTo>
                  <a:lnTo>
                    <a:pt x="305" y="2073"/>
                  </a:lnTo>
                  <a:lnTo>
                    <a:pt x="451" y="1976"/>
                  </a:lnTo>
                  <a:lnTo>
                    <a:pt x="434" y="1957"/>
                  </a:lnTo>
                  <a:lnTo>
                    <a:pt x="412" y="1935"/>
                  </a:lnTo>
                  <a:lnTo>
                    <a:pt x="385" y="1912"/>
                  </a:lnTo>
                  <a:lnTo>
                    <a:pt x="351" y="1887"/>
                  </a:lnTo>
                  <a:lnTo>
                    <a:pt x="311" y="1861"/>
                  </a:lnTo>
                  <a:lnTo>
                    <a:pt x="276" y="1843"/>
                  </a:lnTo>
                  <a:lnTo>
                    <a:pt x="242" y="1827"/>
                  </a:lnTo>
                  <a:lnTo>
                    <a:pt x="212" y="1816"/>
                  </a:lnTo>
                  <a:lnTo>
                    <a:pt x="186" y="1808"/>
                  </a:lnTo>
                  <a:lnTo>
                    <a:pt x="162" y="1803"/>
                  </a:lnTo>
                  <a:lnTo>
                    <a:pt x="140" y="1799"/>
                  </a:lnTo>
                  <a:close/>
                  <a:moveTo>
                    <a:pt x="1083" y="0"/>
                  </a:moveTo>
                  <a:lnTo>
                    <a:pt x="1106" y="0"/>
                  </a:lnTo>
                  <a:lnTo>
                    <a:pt x="1132" y="2"/>
                  </a:lnTo>
                  <a:lnTo>
                    <a:pt x="1161" y="7"/>
                  </a:lnTo>
                  <a:lnTo>
                    <a:pt x="1192" y="14"/>
                  </a:lnTo>
                  <a:lnTo>
                    <a:pt x="1227" y="25"/>
                  </a:lnTo>
                  <a:lnTo>
                    <a:pt x="1264" y="39"/>
                  </a:lnTo>
                  <a:lnTo>
                    <a:pt x="1305" y="56"/>
                  </a:lnTo>
                  <a:lnTo>
                    <a:pt x="1347" y="80"/>
                  </a:lnTo>
                  <a:lnTo>
                    <a:pt x="1391" y="107"/>
                  </a:lnTo>
                  <a:lnTo>
                    <a:pt x="1430" y="135"/>
                  </a:lnTo>
                  <a:lnTo>
                    <a:pt x="1462" y="161"/>
                  </a:lnTo>
                  <a:lnTo>
                    <a:pt x="1489" y="188"/>
                  </a:lnTo>
                  <a:lnTo>
                    <a:pt x="1512" y="213"/>
                  </a:lnTo>
                  <a:lnTo>
                    <a:pt x="1529" y="236"/>
                  </a:lnTo>
                  <a:lnTo>
                    <a:pt x="1544" y="258"/>
                  </a:lnTo>
                  <a:lnTo>
                    <a:pt x="1554" y="277"/>
                  </a:lnTo>
                  <a:lnTo>
                    <a:pt x="1562" y="294"/>
                  </a:lnTo>
                  <a:lnTo>
                    <a:pt x="1567" y="307"/>
                  </a:lnTo>
                  <a:lnTo>
                    <a:pt x="1571" y="316"/>
                  </a:lnTo>
                  <a:lnTo>
                    <a:pt x="1572" y="322"/>
                  </a:lnTo>
                  <a:lnTo>
                    <a:pt x="1574" y="340"/>
                  </a:lnTo>
                  <a:lnTo>
                    <a:pt x="1571" y="359"/>
                  </a:lnTo>
                  <a:lnTo>
                    <a:pt x="1563" y="375"/>
                  </a:lnTo>
                  <a:lnTo>
                    <a:pt x="628" y="1985"/>
                  </a:lnTo>
                  <a:lnTo>
                    <a:pt x="618" y="1998"/>
                  </a:lnTo>
                  <a:lnTo>
                    <a:pt x="605" y="2009"/>
                  </a:lnTo>
                  <a:lnTo>
                    <a:pt x="115" y="2330"/>
                  </a:lnTo>
                  <a:lnTo>
                    <a:pt x="97" y="2339"/>
                  </a:lnTo>
                  <a:lnTo>
                    <a:pt x="77" y="2342"/>
                  </a:lnTo>
                  <a:lnTo>
                    <a:pt x="56" y="2340"/>
                  </a:lnTo>
                  <a:lnTo>
                    <a:pt x="36" y="2332"/>
                  </a:lnTo>
                  <a:lnTo>
                    <a:pt x="23" y="2323"/>
                  </a:lnTo>
                  <a:lnTo>
                    <a:pt x="13" y="2311"/>
                  </a:lnTo>
                  <a:lnTo>
                    <a:pt x="5" y="2296"/>
                  </a:lnTo>
                  <a:lnTo>
                    <a:pt x="0" y="2280"/>
                  </a:lnTo>
                  <a:lnTo>
                    <a:pt x="0" y="2263"/>
                  </a:lnTo>
                  <a:lnTo>
                    <a:pt x="34" y="1683"/>
                  </a:lnTo>
                  <a:lnTo>
                    <a:pt x="38" y="1666"/>
                  </a:lnTo>
                  <a:lnTo>
                    <a:pt x="45" y="1651"/>
                  </a:lnTo>
                  <a:lnTo>
                    <a:pt x="981" y="41"/>
                  </a:lnTo>
                  <a:lnTo>
                    <a:pt x="991" y="27"/>
                  </a:lnTo>
                  <a:lnTo>
                    <a:pt x="1005" y="15"/>
                  </a:lnTo>
                  <a:lnTo>
                    <a:pt x="1023" y="7"/>
                  </a:lnTo>
                  <a:lnTo>
                    <a:pt x="1027" y="6"/>
                  </a:lnTo>
                  <a:lnTo>
                    <a:pt x="1036" y="4"/>
                  </a:lnTo>
                  <a:lnTo>
                    <a:pt x="1049" y="2"/>
                  </a:lnTo>
                  <a:lnTo>
                    <a:pt x="1064" y="0"/>
                  </a:lnTo>
                  <a:lnTo>
                    <a:pt x="10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800">
                <a:cs typeface="+mn-ea"/>
                <a:sym typeface="+mn-lt"/>
              </a:endParaRPr>
            </a:p>
          </p:txBody>
        </p:sp>
        <p:sp>
          <p:nvSpPr>
            <p:cNvPr id="26" name="Freeform 1043"/>
            <p:cNvSpPr/>
            <p:nvPr/>
          </p:nvSpPr>
          <p:spPr bwMode="auto">
            <a:xfrm>
              <a:off x="9995" y="-1385"/>
              <a:ext cx="286" cy="146"/>
            </a:xfrm>
            <a:custGeom>
              <a:avLst/>
              <a:gdLst>
                <a:gd name="T0" fmla="*/ 551 w 1143"/>
                <a:gd name="T1" fmla="*/ 5 h 585"/>
                <a:gd name="T2" fmla="*/ 577 w 1143"/>
                <a:gd name="T3" fmla="*/ 28 h 585"/>
                <a:gd name="T4" fmla="*/ 585 w 1143"/>
                <a:gd name="T5" fmla="*/ 110 h 585"/>
                <a:gd name="T6" fmla="*/ 554 w 1143"/>
                <a:gd name="T7" fmla="*/ 197 h 585"/>
                <a:gd name="T8" fmla="*/ 563 w 1143"/>
                <a:gd name="T9" fmla="*/ 239 h 585"/>
                <a:gd name="T10" fmla="*/ 581 w 1143"/>
                <a:gd name="T11" fmla="*/ 267 h 585"/>
                <a:gd name="T12" fmla="*/ 631 w 1143"/>
                <a:gd name="T13" fmla="*/ 275 h 585"/>
                <a:gd name="T14" fmla="*/ 674 w 1143"/>
                <a:gd name="T15" fmla="*/ 319 h 585"/>
                <a:gd name="T16" fmla="*/ 685 w 1143"/>
                <a:gd name="T17" fmla="*/ 353 h 585"/>
                <a:gd name="T18" fmla="*/ 838 w 1143"/>
                <a:gd name="T19" fmla="*/ 347 h 585"/>
                <a:gd name="T20" fmla="*/ 986 w 1143"/>
                <a:gd name="T21" fmla="*/ 362 h 585"/>
                <a:gd name="T22" fmla="*/ 1106 w 1143"/>
                <a:gd name="T23" fmla="*/ 369 h 585"/>
                <a:gd name="T24" fmla="*/ 1137 w 1143"/>
                <a:gd name="T25" fmla="*/ 396 h 585"/>
                <a:gd name="T26" fmla="*/ 1142 w 1143"/>
                <a:gd name="T27" fmla="*/ 436 h 585"/>
                <a:gd name="T28" fmla="*/ 1119 w 1143"/>
                <a:gd name="T29" fmla="*/ 470 h 585"/>
                <a:gd name="T30" fmla="*/ 1055 w 1143"/>
                <a:gd name="T31" fmla="*/ 477 h 585"/>
                <a:gd name="T32" fmla="*/ 946 w 1143"/>
                <a:gd name="T33" fmla="*/ 461 h 585"/>
                <a:gd name="T34" fmla="*/ 834 w 1143"/>
                <a:gd name="T35" fmla="*/ 447 h 585"/>
                <a:gd name="T36" fmla="*/ 730 w 1143"/>
                <a:gd name="T37" fmla="*/ 456 h 585"/>
                <a:gd name="T38" fmla="*/ 672 w 1143"/>
                <a:gd name="T39" fmla="*/ 481 h 585"/>
                <a:gd name="T40" fmla="*/ 630 w 1143"/>
                <a:gd name="T41" fmla="*/ 486 h 585"/>
                <a:gd name="T42" fmla="*/ 596 w 1143"/>
                <a:gd name="T43" fmla="*/ 472 h 585"/>
                <a:gd name="T44" fmla="*/ 571 w 1143"/>
                <a:gd name="T45" fmla="*/ 449 h 585"/>
                <a:gd name="T46" fmla="*/ 565 w 1143"/>
                <a:gd name="T47" fmla="*/ 403 h 585"/>
                <a:gd name="T48" fmla="*/ 531 w 1143"/>
                <a:gd name="T49" fmla="*/ 452 h 585"/>
                <a:gd name="T50" fmla="*/ 490 w 1143"/>
                <a:gd name="T51" fmla="*/ 465 h 585"/>
                <a:gd name="T52" fmla="*/ 450 w 1143"/>
                <a:gd name="T53" fmla="*/ 451 h 585"/>
                <a:gd name="T54" fmla="*/ 435 w 1143"/>
                <a:gd name="T55" fmla="*/ 414 h 585"/>
                <a:gd name="T56" fmla="*/ 445 w 1143"/>
                <a:gd name="T57" fmla="*/ 385 h 585"/>
                <a:gd name="T58" fmla="*/ 454 w 1143"/>
                <a:gd name="T59" fmla="*/ 365 h 585"/>
                <a:gd name="T60" fmla="*/ 417 w 1143"/>
                <a:gd name="T61" fmla="*/ 400 h 585"/>
                <a:gd name="T62" fmla="*/ 375 w 1143"/>
                <a:gd name="T63" fmla="*/ 423 h 585"/>
                <a:gd name="T64" fmla="*/ 331 w 1143"/>
                <a:gd name="T65" fmla="*/ 412 h 585"/>
                <a:gd name="T66" fmla="*/ 311 w 1143"/>
                <a:gd name="T67" fmla="*/ 375 h 585"/>
                <a:gd name="T68" fmla="*/ 360 w 1143"/>
                <a:gd name="T69" fmla="*/ 285 h 585"/>
                <a:gd name="T70" fmla="*/ 250 w 1143"/>
                <a:gd name="T71" fmla="*/ 388 h 585"/>
                <a:gd name="T72" fmla="*/ 95 w 1143"/>
                <a:gd name="T73" fmla="*/ 574 h 585"/>
                <a:gd name="T74" fmla="*/ 49 w 1143"/>
                <a:gd name="T75" fmla="*/ 584 h 585"/>
                <a:gd name="T76" fmla="*/ 9 w 1143"/>
                <a:gd name="T77" fmla="*/ 562 h 585"/>
                <a:gd name="T78" fmla="*/ 2 w 1143"/>
                <a:gd name="T79" fmla="*/ 521 h 585"/>
                <a:gd name="T80" fmla="*/ 137 w 1143"/>
                <a:gd name="T81" fmla="*/ 347 h 585"/>
                <a:gd name="T82" fmla="*/ 341 w 1143"/>
                <a:gd name="T83" fmla="*/ 122 h 585"/>
                <a:gd name="T84" fmla="*/ 395 w 1143"/>
                <a:gd name="T85" fmla="*/ 70 h 585"/>
                <a:gd name="T86" fmla="*/ 458 w 1143"/>
                <a:gd name="T87" fmla="*/ 20 h 585"/>
                <a:gd name="T88" fmla="*/ 528 w 1143"/>
                <a:gd name="T89" fmla="*/ 0 h 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43" h="585">
                  <a:moveTo>
                    <a:pt x="528" y="0"/>
                  </a:moveTo>
                  <a:lnTo>
                    <a:pt x="539" y="2"/>
                  </a:lnTo>
                  <a:lnTo>
                    <a:pt x="551" y="5"/>
                  </a:lnTo>
                  <a:lnTo>
                    <a:pt x="561" y="10"/>
                  </a:lnTo>
                  <a:lnTo>
                    <a:pt x="571" y="18"/>
                  </a:lnTo>
                  <a:lnTo>
                    <a:pt x="577" y="28"/>
                  </a:lnTo>
                  <a:lnTo>
                    <a:pt x="585" y="53"/>
                  </a:lnTo>
                  <a:lnTo>
                    <a:pt x="587" y="81"/>
                  </a:lnTo>
                  <a:lnTo>
                    <a:pt x="585" y="110"/>
                  </a:lnTo>
                  <a:lnTo>
                    <a:pt x="578" y="139"/>
                  </a:lnTo>
                  <a:lnTo>
                    <a:pt x="567" y="168"/>
                  </a:lnTo>
                  <a:lnTo>
                    <a:pt x="554" y="197"/>
                  </a:lnTo>
                  <a:lnTo>
                    <a:pt x="537" y="227"/>
                  </a:lnTo>
                  <a:lnTo>
                    <a:pt x="551" y="232"/>
                  </a:lnTo>
                  <a:lnTo>
                    <a:pt x="563" y="239"/>
                  </a:lnTo>
                  <a:lnTo>
                    <a:pt x="573" y="252"/>
                  </a:lnTo>
                  <a:lnTo>
                    <a:pt x="577" y="260"/>
                  </a:lnTo>
                  <a:lnTo>
                    <a:pt x="581" y="267"/>
                  </a:lnTo>
                  <a:lnTo>
                    <a:pt x="597" y="266"/>
                  </a:lnTo>
                  <a:lnTo>
                    <a:pt x="614" y="269"/>
                  </a:lnTo>
                  <a:lnTo>
                    <a:pt x="631" y="275"/>
                  </a:lnTo>
                  <a:lnTo>
                    <a:pt x="646" y="286"/>
                  </a:lnTo>
                  <a:lnTo>
                    <a:pt x="661" y="300"/>
                  </a:lnTo>
                  <a:lnTo>
                    <a:pt x="674" y="319"/>
                  </a:lnTo>
                  <a:lnTo>
                    <a:pt x="681" y="334"/>
                  </a:lnTo>
                  <a:lnTo>
                    <a:pt x="684" y="345"/>
                  </a:lnTo>
                  <a:lnTo>
                    <a:pt x="685" y="353"/>
                  </a:lnTo>
                  <a:lnTo>
                    <a:pt x="738" y="347"/>
                  </a:lnTo>
                  <a:lnTo>
                    <a:pt x="789" y="346"/>
                  </a:lnTo>
                  <a:lnTo>
                    <a:pt x="838" y="347"/>
                  </a:lnTo>
                  <a:lnTo>
                    <a:pt x="887" y="351"/>
                  </a:lnTo>
                  <a:lnTo>
                    <a:pt x="936" y="356"/>
                  </a:lnTo>
                  <a:lnTo>
                    <a:pt x="986" y="362"/>
                  </a:lnTo>
                  <a:lnTo>
                    <a:pt x="1036" y="365"/>
                  </a:lnTo>
                  <a:lnTo>
                    <a:pt x="1089" y="367"/>
                  </a:lnTo>
                  <a:lnTo>
                    <a:pt x="1106" y="369"/>
                  </a:lnTo>
                  <a:lnTo>
                    <a:pt x="1119" y="375"/>
                  </a:lnTo>
                  <a:lnTo>
                    <a:pt x="1130" y="384"/>
                  </a:lnTo>
                  <a:lnTo>
                    <a:pt x="1137" y="396"/>
                  </a:lnTo>
                  <a:lnTo>
                    <a:pt x="1142" y="408"/>
                  </a:lnTo>
                  <a:lnTo>
                    <a:pt x="1143" y="422"/>
                  </a:lnTo>
                  <a:lnTo>
                    <a:pt x="1142" y="436"/>
                  </a:lnTo>
                  <a:lnTo>
                    <a:pt x="1137" y="449"/>
                  </a:lnTo>
                  <a:lnTo>
                    <a:pt x="1130" y="460"/>
                  </a:lnTo>
                  <a:lnTo>
                    <a:pt x="1119" y="470"/>
                  </a:lnTo>
                  <a:lnTo>
                    <a:pt x="1106" y="476"/>
                  </a:lnTo>
                  <a:lnTo>
                    <a:pt x="1089" y="478"/>
                  </a:lnTo>
                  <a:lnTo>
                    <a:pt x="1055" y="477"/>
                  </a:lnTo>
                  <a:lnTo>
                    <a:pt x="1020" y="473"/>
                  </a:lnTo>
                  <a:lnTo>
                    <a:pt x="983" y="467"/>
                  </a:lnTo>
                  <a:lnTo>
                    <a:pt x="946" y="461"/>
                  </a:lnTo>
                  <a:lnTo>
                    <a:pt x="909" y="455"/>
                  </a:lnTo>
                  <a:lnTo>
                    <a:pt x="872" y="450"/>
                  </a:lnTo>
                  <a:lnTo>
                    <a:pt x="834" y="447"/>
                  </a:lnTo>
                  <a:lnTo>
                    <a:pt x="798" y="446"/>
                  </a:lnTo>
                  <a:lnTo>
                    <a:pt x="763" y="449"/>
                  </a:lnTo>
                  <a:lnTo>
                    <a:pt x="730" y="456"/>
                  </a:lnTo>
                  <a:lnTo>
                    <a:pt x="698" y="469"/>
                  </a:lnTo>
                  <a:lnTo>
                    <a:pt x="685" y="475"/>
                  </a:lnTo>
                  <a:lnTo>
                    <a:pt x="672" y="481"/>
                  </a:lnTo>
                  <a:lnTo>
                    <a:pt x="657" y="486"/>
                  </a:lnTo>
                  <a:lnTo>
                    <a:pt x="644" y="488"/>
                  </a:lnTo>
                  <a:lnTo>
                    <a:pt x="630" y="486"/>
                  </a:lnTo>
                  <a:lnTo>
                    <a:pt x="619" y="482"/>
                  </a:lnTo>
                  <a:lnTo>
                    <a:pt x="608" y="477"/>
                  </a:lnTo>
                  <a:lnTo>
                    <a:pt x="596" y="472"/>
                  </a:lnTo>
                  <a:lnTo>
                    <a:pt x="586" y="465"/>
                  </a:lnTo>
                  <a:lnTo>
                    <a:pt x="578" y="458"/>
                  </a:lnTo>
                  <a:lnTo>
                    <a:pt x="571" y="449"/>
                  </a:lnTo>
                  <a:lnTo>
                    <a:pt x="566" y="437"/>
                  </a:lnTo>
                  <a:lnTo>
                    <a:pt x="565" y="418"/>
                  </a:lnTo>
                  <a:lnTo>
                    <a:pt x="565" y="403"/>
                  </a:lnTo>
                  <a:lnTo>
                    <a:pt x="554" y="422"/>
                  </a:lnTo>
                  <a:lnTo>
                    <a:pt x="542" y="441"/>
                  </a:lnTo>
                  <a:lnTo>
                    <a:pt x="531" y="452"/>
                  </a:lnTo>
                  <a:lnTo>
                    <a:pt x="519" y="460"/>
                  </a:lnTo>
                  <a:lnTo>
                    <a:pt x="504" y="464"/>
                  </a:lnTo>
                  <a:lnTo>
                    <a:pt x="490" y="465"/>
                  </a:lnTo>
                  <a:lnTo>
                    <a:pt x="475" y="463"/>
                  </a:lnTo>
                  <a:lnTo>
                    <a:pt x="462" y="458"/>
                  </a:lnTo>
                  <a:lnTo>
                    <a:pt x="450" y="451"/>
                  </a:lnTo>
                  <a:lnTo>
                    <a:pt x="441" y="441"/>
                  </a:lnTo>
                  <a:lnTo>
                    <a:pt x="436" y="428"/>
                  </a:lnTo>
                  <a:lnTo>
                    <a:pt x="435" y="414"/>
                  </a:lnTo>
                  <a:lnTo>
                    <a:pt x="439" y="398"/>
                  </a:lnTo>
                  <a:lnTo>
                    <a:pt x="442" y="391"/>
                  </a:lnTo>
                  <a:lnTo>
                    <a:pt x="445" y="385"/>
                  </a:lnTo>
                  <a:lnTo>
                    <a:pt x="445" y="385"/>
                  </a:lnTo>
                  <a:lnTo>
                    <a:pt x="444" y="385"/>
                  </a:lnTo>
                  <a:lnTo>
                    <a:pt x="454" y="365"/>
                  </a:lnTo>
                  <a:lnTo>
                    <a:pt x="440" y="374"/>
                  </a:lnTo>
                  <a:lnTo>
                    <a:pt x="428" y="385"/>
                  </a:lnTo>
                  <a:lnTo>
                    <a:pt x="417" y="400"/>
                  </a:lnTo>
                  <a:lnTo>
                    <a:pt x="405" y="412"/>
                  </a:lnTo>
                  <a:lnTo>
                    <a:pt x="390" y="420"/>
                  </a:lnTo>
                  <a:lnTo>
                    <a:pt x="375" y="423"/>
                  </a:lnTo>
                  <a:lnTo>
                    <a:pt x="359" y="423"/>
                  </a:lnTo>
                  <a:lnTo>
                    <a:pt x="345" y="419"/>
                  </a:lnTo>
                  <a:lnTo>
                    <a:pt x="331" y="412"/>
                  </a:lnTo>
                  <a:lnTo>
                    <a:pt x="321" y="402"/>
                  </a:lnTo>
                  <a:lnTo>
                    <a:pt x="314" y="389"/>
                  </a:lnTo>
                  <a:lnTo>
                    <a:pt x="311" y="375"/>
                  </a:lnTo>
                  <a:lnTo>
                    <a:pt x="313" y="360"/>
                  </a:lnTo>
                  <a:lnTo>
                    <a:pt x="320" y="343"/>
                  </a:lnTo>
                  <a:lnTo>
                    <a:pt x="360" y="285"/>
                  </a:lnTo>
                  <a:lnTo>
                    <a:pt x="400" y="224"/>
                  </a:lnTo>
                  <a:lnTo>
                    <a:pt x="323" y="305"/>
                  </a:lnTo>
                  <a:lnTo>
                    <a:pt x="250" y="388"/>
                  </a:lnTo>
                  <a:lnTo>
                    <a:pt x="177" y="475"/>
                  </a:lnTo>
                  <a:lnTo>
                    <a:pt x="108" y="562"/>
                  </a:lnTo>
                  <a:lnTo>
                    <a:pt x="95" y="574"/>
                  </a:lnTo>
                  <a:lnTo>
                    <a:pt x="80" y="582"/>
                  </a:lnTo>
                  <a:lnTo>
                    <a:pt x="64" y="585"/>
                  </a:lnTo>
                  <a:lnTo>
                    <a:pt x="49" y="584"/>
                  </a:lnTo>
                  <a:lnTo>
                    <a:pt x="33" y="580"/>
                  </a:lnTo>
                  <a:lnTo>
                    <a:pt x="21" y="572"/>
                  </a:lnTo>
                  <a:lnTo>
                    <a:pt x="9" y="562"/>
                  </a:lnTo>
                  <a:lnTo>
                    <a:pt x="2" y="550"/>
                  </a:lnTo>
                  <a:lnTo>
                    <a:pt x="0" y="535"/>
                  </a:lnTo>
                  <a:lnTo>
                    <a:pt x="2" y="521"/>
                  </a:lnTo>
                  <a:lnTo>
                    <a:pt x="12" y="506"/>
                  </a:lnTo>
                  <a:lnTo>
                    <a:pt x="74" y="426"/>
                  </a:lnTo>
                  <a:lnTo>
                    <a:pt x="137" y="347"/>
                  </a:lnTo>
                  <a:lnTo>
                    <a:pt x="202" y="270"/>
                  </a:lnTo>
                  <a:lnTo>
                    <a:pt x="270" y="194"/>
                  </a:lnTo>
                  <a:lnTo>
                    <a:pt x="341" y="122"/>
                  </a:lnTo>
                  <a:lnTo>
                    <a:pt x="357" y="106"/>
                  </a:lnTo>
                  <a:lnTo>
                    <a:pt x="376" y="88"/>
                  </a:lnTo>
                  <a:lnTo>
                    <a:pt x="395" y="70"/>
                  </a:lnTo>
                  <a:lnTo>
                    <a:pt x="414" y="51"/>
                  </a:lnTo>
                  <a:lnTo>
                    <a:pt x="435" y="35"/>
                  </a:lnTo>
                  <a:lnTo>
                    <a:pt x="458" y="20"/>
                  </a:lnTo>
                  <a:lnTo>
                    <a:pt x="480" y="9"/>
                  </a:lnTo>
                  <a:lnTo>
                    <a:pt x="504" y="2"/>
                  </a:lnTo>
                  <a:lnTo>
                    <a:pt x="5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en-US" sz="1800">
                <a:cs typeface="+mn-ea"/>
                <a:sym typeface="+mn-lt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 flipV="1">
            <a:off x="3636717" y="3348001"/>
            <a:ext cx="2299761" cy="1114105"/>
          </a:xfrm>
          <a:prstGeom prst="rect">
            <a:avLst/>
          </a:prstGeom>
          <a:gradFill>
            <a:gsLst>
              <a:gs pos="0">
                <a:srgbClr val="4F7EFF"/>
              </a:gs>
              <a:gs pos="100000">
                <a:srgbClr val="1C45C1"/>
              </a:gs>
            </a:gsLst>
            <a:lin ang="2700000" scaled="1"/>
          </a:gradFill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zh-CN" altLang="en-US" sz="24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8" name="Freeform 1171"/>
          <p:cNvSpPr/>
          <p:nvPr/>
        </p:nvSpPr>
        <p:spPr bwMode="auto">
          <a:xfrm>
            <a:off x="4465755" y="3692255"/>
            <a:ext cx="641685" cy="481209"/>
          </a:xfrm>
          <a:custGeom>
            <a:avLst/>
            <a:gdLst>
              <a:gd name="T0" fmla="*/ 6189 w 6231"/>
              <a:gd name="T1" fmla="*/ 0 h 4673"/>
              <a:gd name="T2" fmla="*/ 6206 w 6231"/>
              <a:gd name="T3" fmla="*/ 6 h 4673"/>
              <a:gd name="T4" fmla="*/ 6219 w 6231"/>
              <a:gd name="T5" fmla="*/ 17 h 4673"/>
              <a:gd name="T6" fmla="*/ 6229 w 6231"/>
              <a:gd name="T7" fmla="*/ 34 h 4673"/>
              <a:gd name="T8" fmla="*/ 6231 w 6231"/>
              <a:gd name="T9" fmla="*/ 53 h 4673"/>
              <a:gd name="T10" fmla="*/ 6223 w 6231"/>
              <a:gd name="T11" fmla="*/ 72 h 4673"/>
              <a:gd name="T12" fmla="*/ 3477 w 6231"/>
              <a:gd name="T13" fmla="*/ 4603 h 4673"/>
              <a:gd name="T14" fmla="*/ 3455 w 6231"/>
              <a:gd name="T15" fmla="*/ 4631 h 4673"/>
              <a:gd name="T16" fmla="*/ 3428 w 6231"/>
              <a:gd name="T17" fmla="*/ 4652 h 4673"/>
              <a:gd name="T18" fmla="*/ 3398 w 6231"/>
              <a:gd name="T19" fmla="*/ 4665 h 4673"/>
              <a:gd name="T20" fmla="*/ 3366 w 6231"/>
              <a:gd name="T21" fmla="*/ 4673 h 4673"/>
              <a:gd name="T22" fmla="*/ 3332 w 6231"/>
              <a:gd name="T23" fmla="*/ 4673 h 4673"/>
              <a:gd name="T24" fmla="*/ 3300 w 6231"/>
              <a:gd name="T25" fmla="*/ 4664 h 4673"/>
              <a:gd name="T26" fmla="*/ 3269 w 6231"/>
              <a:gd name="T27" fmla="*/ 4648 h 4673"/>
              <a:gd name="T28" fmla="*/ 2513 w 6231"/>
              <a:gd name="T29" fmla="*/ 4132 h 4673"/>
              <a:gd name="T30" fmla="*/ 1745 w 6231"/>
              <a:gd name="T31" fmla="*/ 4641 h 4673"/>
              <a:gd name="T32" fmla="*/ 1717 w 6231"/>
              <a:gd name="T33" fmla="*/ 4654 h 4673"/>
              <a:gd name="T34" fmla="*/ 1690 w 6231"/>
              <a:gd name="T35" fmla="*/ 4656 h 4673"/>
              <a:gd name="T36" fmla="*/ 1664 w 6231"/>
              <a:gd name="T37" fmla="*/ 4650 h 4673"/>
              <a:gd name="T38" fmla="*/ 1639 w 6231"/>
              <a:gd name="T39" fmla="*/ 4639 h 4673"/>
              <a:gd name="T40" fmla="*/ 1621 w 6231"/>
              <a:gd name="T41" fmla="*/ 4618 h 4673"/>
              <a:gd name="T42" fmla="*/ 1609 w 6231"/>
              <a:gd name="T43" fmla="*/ 4595 h 4673"/>
              <a:gd name="T44" fmla="*/ 1603 w 6231"/>
              <a:gd name="T45" fmla="*/ 4565 h 4673"/>
              <a:gd name="T46" fmla="*/ 1603 w 6231"/>
              <a:gd name="T47" fmla="*/ 3511 h 4673"/>
              <a:gd name="T48" fmla="*/ 5090 w 6231"/>
              <a:gd name="T49" fmla="*/ 905 h 4673"/>
              <a:gd name="T50" fmla="*/ 972 w 6231"/>
              <a:gd name="T51" fmla="*/ 3077 h 4673"/>
              <a:gd name="T52" fmla="*/ 64 w 6231"/>
              <a:gd name="T53" fmla="*/ 2459 h 4673"/>
              <a:gd name="T54" fmla="*/ 36 w 6231"/>
              <a:gd name="T55" fmla="*/ 2434 h 4673"/>
              <a:gd name="T56" fmla="*/ 15 w 6231"/>
              <a:gd name="T57" fmla="*/ 2404 h 4673"/>
              <a:gd name="T58" fmla="*/ 4 w 6231"/>
              <a:gd name="T59" fmla="*/ 2370 h 4673"/>
              <a:gd name="T60" fmla="*/ 0 w 6231"/>
              <a:gd name="T61" fmla="*/ 2335 h 4673"/>
              <a:gd name="T62" fmla="*/ 0 w 6231"/>
              <a:gd name="T63" fmla="*/ 2335 h 4673"/>
              <a:gd name="T64" fmla="*/ 4 w 6231"/>
              <a:gd name="T65" fmla="*/ 2301 h 4673"/>
              <a:gd name="T66" fmla="*/ 17 w 6231"/>
              <a:gd name="T67" fmla="*/ 2269 h 4673"/>
              <a:gd name="T68" fmla="*/ 36 w 6231"/>
              <a:gd name="T69" fmla="*/ 2241 h 4673"/>
              <a:gd name="T70" fmla="*/ 62 w 6231"/>
              <a:gd name="T71" fmla="*/ 2216 h 4673"/>
              <a:gd name="T72" fmla="*/ 96 w 6231"/>
              <a:gd name="T73" fmla="*/ 2199 h 4673"/>
              <a:gd name="T74" fmla="*/ 6168 w 6231"/>
              <a:gd name="T75" fmla="*/ 4 h 4673"/>
              <a:gd name="T76" fmla="*/ 6189 w 6231"/>
              <a:gd name="T77" fmla="*/ 0 h 46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231" h="4673">
                <a:moveTo>
                  <a:pt x="6189" y="0"/>
                </a:moveTo>
                <a:lnTo>
                  <a:pt x="6206" y="6"/>
                </a:lnTo>
                <a:lnTo>
                  <a:pt x="6219" y="17"/>
                </a:lnTo>
                <a:lnTo>
                  <a:pt x="6229" y="34"/>
                </a:lnTo>
                <a:lnTo>
                  <a:pt x="6231" y="53"/>
                </a:lnTo>
                <a:lnTo>
                  <a:pt x="6223" y="72"/>
                </a:lnTo>
                <a:lnTo>
                  <a:pt x="3477" y="4603"/>
                </a:lnTo>
                <a:lnTo>
                  <a:pt x="3455" y="4631"/>
                </a:lnTo>
                <a:lnTo>
                  <a:pt x="3428" y="4652"/>
                </a:lnTo>
                <a:lnTo>
                  <a:pt x="3398" y="4665"/>
                </a:lnTo>
                <a:lnTo>
                  <a:pt x="3366" y="4673"/>
                </a:lnTo>
                <a:lnTo>
                  <a:pt x="3332" y="4673"/>
                </a:lnTo>
                <a:lnTo>
                  <a:pt x="3300" y="4664"/>
                </a:lnTo>
                <a:lnTo>
                  <a:pt x="3269" y="4648"/>
                </a:lnTo>
                <a:lnTo>
                  <a:pt x="2513" y="4132"/>
                </a:lnTo>
                <a:lnTo>
                  <a:pt x="1745" y="4641"/>
                </a:lnTo>
                <a:lnTo>
                  <a:pt x="1717" y="4654"/>
                </a:lnTo>
                <a:lnTo>
                  <a:pt x="1690" y="4656"/>
                </a:lnTo>
                <a:lnTo>
                  <a:pt x="1664" y="4650"/>
                </a:lnTo>
                <a:lnTo>
                  <a:pt x="1639" y="4639"/>
                </a:lnTo>
                <a:lnTo>
                  <a:pt x="1621" y="4618"/>
                </a:lnTo>
                <a:lnTo>
                  <a:pt x="1609" y="4595"/>
                </a:lnTo>
                <a:lnTo>
                  <a:pt x="1603" y="4565"/>
                </a:lnTo>
                <a:lnTo>
                  <a:pt x="1603" y="3511"/>
                </a:lnTo>
                <a:lnTo>
                  <a:pt x="5090" y="905"/>
                </a:lnTo>
                <a:lnTo>
                  <a:pt x="972" y="3077"/>
                </a:lnTo>
                <a:lnTo>
                  <a:pt x="64" y="2459"/>
                </a:lnTo>
                <a:lnTo>
                  <a:pt x="36" y="2434"/>
                </a:lnTo>
                <a:lnTo>
                  <a:pt x="15" y="2404"/>
                </a:lnTo>
                <a:lnTo>
                  <a:pt x="4" y="2370"/>
                </a:lnTo>
                <a:lnTo>
                  <a:pt x="0" y="2335"/>
                </a:lnTo>
                <a:lnTo>
                  <a:pt x="0" y="2335"/>
                </a:lnTo>
                <a:lnTo>
                  <a:pt x="4" y="2301"/>
                </a:lnTo>
                <a:lnTo>
                  <a:pt x="17" y="2269"/>
                </a:lnTo>
                <a:lnTo>
                  <a:pt x="36" y="2241"/>
                </a:lnTo>
                <a:lnTo>
                  <a:pt x="62" y="2216"/>
                </a:lnTo>
                <a:lnTo>
                  <a:pt x="96" y="2199"/>
                </a:lnTo>
                <a:lnTo>
                  <a:pt x="6168" y="4"/>
                </a:lnTo>
                <a:lnTo>
                  <a:pt x="618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en-US" sz="1800">
              <a:cs typeface="+mn-ea"/>
              <a:sym typeface="+mn-lt"/>
            </a:endParaRPr>
          </a:p>
        </p:txBody>
      </p:sp>
      <p:sp>
        <p:nvSpPr>
          <p:cNvPr id="29" name="1"/>
          <p:cNvSpPr txBox="1">
            <a:spLocks noChangeArrowheads="1"/>
          </p:cNvSpPr>
          <p:nvPr/>
        </p:nvSpPr>
        <p:spPr bwMode="auto">
          <a:xfrm>
            <a:off x="1273846" y="1923976"/>
            <a:ext cx="897047" cy="2461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 dirty="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  <a:r>
              <a:rPr lang="zh-CN" altLang="en-US" sz="1600" b="1" dirty="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rPr>
              <a:t>月</a:t>
            </a:r>
            <a:endParaRPr lang="en-US" altLang="zh-CN" sz="1600" b="1" dirty="0">
              <a:solidFill>
                <a:srgbClr val="40404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1"/>
          <p:cNvSpPr txBox="1">
            <a:spLocks noChangeArrowheads="1"/>
          </p:cNvSpPr>
          <p:nvPr/>
        </p:nvSpPr>
        <p:spPr bwMode="auto">
          <a:xfrm>
            <a:off x="1276515" y="2219045"/>
            <a:ext cx="2345831" cy="804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1"/>
          <p:cNvSpPr txBox="1">
            <a:spLocks noChangeArrowheads="1"/>
          </p:cNvSpPr>
          <p:nvPr/>
        </p:nvSpPr>
        <p:spPr bwMode="auto">
          <a:xfrm>
            <a:off x="3928281" y="4825994"/>
            <a:ext cx="897047" cy="2461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 dirty="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  <a:r>
              <a:rPr lang="zh-CN" altLang="en-US" sz="1600" b="1" dirty="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rPr>
              <a:t>月</a:t>
            </a:r>
            <a:endParaRPr lang="en-US" altLang="zh-CN" sz="1600" b="1" dirty="0">
              <a:solidFill>
                <a:srgbClr val="40404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1"/>
          <p:cNvSpPr txBox="1">
            <a:spLocks noChangeArrowheads="1"/>
          </p:cNvSpPr>
          <p:nvPr/>
        </p:nvSpPr>
        <p:spPr bwMode="auto">
          <a:xfrm>
            <a:off x="3930950" y="5121063"/>
            <a:ext cx="2345831" cy="804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1"/>
          <p:cNvSpPr txBox="1">
            <a:spLocks noChangeArrowheads="1"/>
          </p:cNvSpPr>
          <p:nvPr/>
        </p:nvSpPr>
        <p:spPr bwMode="auto">
          <a:xfrm>
            <a:off x="6553979" y="1860488"/>
            <a:ext cx="897047" cy="2461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 dirty="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rPr>
              <a:t>05</a:t>
            </a:r>
            <a:r>
              <a:rPr lang="zh-CN" altLang="en-US" sz="1600" b="1" dirty="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rPr>
              <a:t>月</a:t>
            </a:r>
            <a:endParaRPr lang="en-US" altLang="zh-CN" sz="1600" b="1" dirty="0">
              <a:solidFill>
                <a:srgbClr val="40404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4" name="1"/>
          <p:cNvSpPr txBox="1">
            <a:spLocks noChangeArrowheads="1"/>
          </p:cNvSpPr>
          <p:nvPr/>
        </p:nvSpPr>
        <p:spPr bwMode="auto">
          <a:xfrm>
            <a:off x="6556648" y="2155557"/>
            <a:ext cx="2345831" cy="804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" name="1"/>
          <p:cNvSpPr txBox="1">
            <a:spLocks noChangeArrowheads="1"/>
          </p:cNvSpPr>
          <p:nvPr/>
        </p:nvSpPr>
        <p:spPr bwMode="auto">
          <a:xfrm>
            <a:off x="9208413" y="4762506"/>
            <a:ext cx="897047" cy="2461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 dirty="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rPr>
              <a:t>06</a:t>
            </a:r>
            <a:r>
              <a:rPr lang="zh-CN" altLang="en-US" sz="1600" b="1" dirty="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rPr>
              <a:t>月</a:t>
            </a:r>
            <a:endParaRPr lang="en-US" altLang="zh-CN" sz="1600" b="1" dirty="0">
              <a:solidFill>
                <a:srgbClr val="40404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6" name="1"/>
          <p:cNvSpPr txBox="1">
            <a:spLocks noChangeArrowheads="1"/>
          </p:cNvSpPr>
          <p:nvPr/>
        </p:nvSpPr>
        <p:spPr bwMode="auto">
          <a:xfrm>
            <a:off x="9211082" y="5057575"/>
            <a:ext cx="2345831" cy="804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DBF09190-5424-46BB-83C1-06274DD7F3E7}"/>
              </a:ext>
            </a:extLst>
          </p:cNvPr>
          <p:cNvSpPr txBox="1"/>
          <p:nvPr/>
        </p:nvSpPr>
        <p:spPr>
          <a:xfrm>
            <a:off x="1948070" y="362831"/>
            <a:ext cx="328376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2000" b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未来销售方案制定</a:t>
            </a:r>
            <a:endParaRPr kumimoji="1" lang="zh-CN" altLang="en-US" sz="20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BCBAA7D8-15AC-4F6C-B481-0BDA26CA15BC}"/>
              </a:ext>
            </a:extLst>
          </p:cNvPr>
          <p:cNvSpPr txBox="1"/>
          <p:nvPr/>
        </p:nvSpPr>
        <p:spPr>
          <a:xfrm>
            <a:off x="1167583" y="288576"/>
            <a:ext cx="8002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600" dirty="0">
                <a:gradFill flip="none" rotWithShape="1">
                  <a:gsLst>
                    <a:gs pos="100000">
                      <a:srgbClr val="1096FA"/>
                    </a:gs>
                    <a:gs pos="0">
                      <a:srgbClr val="2DCC97"/>
                    </a:gs>
                  </a:gsLst>
                  <a:lin ang="8100000" scaled="1"/>
                  <a:tileRect/>
                </a:gradFill>
                <a:latin typeface="Arial Black" panose="020B0A04020102020204" pitchFamily="34" charset="0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04</a:t>
            </a:r>
            <a:endParaRPr kumimoji="1" lang="zh-CN" altLang="en-US" sz="3600" dirty="0">
              <a:gradFill flip="none" rotWithShape="1">
                <a:gsLst>
                  <a:gs pos="100000">
                    <a:srgbClr val="1096FA"/>
                  </a:gs>
                  <a:gs pos="0">
                    <a:srgbClr val="2DCC97"/>
                  </a:gs>
                </a:gsLst>
                <a:lin ang="8100000" scaled="1"/>
                <a:tileRect/>
              </a:gradFill>
              <a:latin typeface="Arial Black" panose="020B0A04020102020204" pitchFamily="34" charset="0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  <a:sym typeface="+mn-l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>
            <a:extLst>
              <a:ext uri="{FF2B5EF4-FFF2-40B4-BE49-F238E27FC236}">
                <a16:creationId xmlns:a16="http://schemas.microsoft.com/office/drawing/2014/main" id="{B5F4FCE5-90D0-4354-9F28-0F7550680374}"/>
              </a:ext>
            </a:extLst>
          </p:cNvPr>
          <p:cNvSpPr/>
          <p:nvPr/>
        </p:nvSpPr>
        <p:spPr>
          <a:xfrm>
            <a:off x="498508" y="431801"/>
            <a:ext cx="11185492" cy="5994398"/>
          </a:xfrm>
          <a:prstGeom prst="rect">
            <a:avLst/>
          </a:prstGeom>
          <a:solidFill>
            <a:srgbClr val="4071EC"/>
          </a:solidFill>
          <a:ln w="76200" cap="flat" cmpd="sng" algn="ctr">
            <a:noFill/>
            <a:prstDash val="solid"/>
            <a:miter lim="800000"/>
          </a:ln>
          <a:effectLst>
            <a:outerShdw blurRad="330200" dist="381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863851" y="868205"/>
            <a:ext cx="129394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4400" dirty="0">
                <a:gradFill flip="none" rotWithShape="1">
                  <a:gsLst>
                    <a:gs pos="0">
                      <a:srgbClr val="94DAF1"/>
                    </a:gs>
                    <a:gs pos="100000">
                      <a:schemeClr val="bg1"/>
                    </a:gs>
                  </a:gsLst>
                  <a:lin ang="16200000" scaled="1"/>
                  <a:tileRect/>
                </a:gra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目录</a:t>
            </a:r>
          </a:p>
        </p:txBody>
      </p:sp>
      <p:sp>
        <p:nvSpPr>
          <p:cNvPr id="15" name="同心圆 2">
            <a:extLst>
              <a:ext uri="{FF2B5EF4-FFF2-40B4-BE49-F238E27FC236}">
                <a16:creationId xmlns:a16="http://schemas.microsoft.com/office/drawing/2014/main" id="{E5A24D2C-8C80-4622-BD69-C448DE4E0510}"/>
              </a:ext>
            </a:extLst>
          </p:cNvPr>
          <p:cNvSpPr/>
          <p:nvPr/>
        </p:nvSpPr>
        <p:spPr>
          <a:xfrm>
            <a:off x="7277093" y="-3450055"/>
            <a:ext cx="7570847" cy="7570847"/>
          </a:xfrm>
          <a:prstGeom prst="donut">
            <a:avLst>
              <a:gd name="adj" fmla="val 1472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134" name="同心圆 2">
            <a:extLst>
              <a:ext uri="{FF2B5EF4-FFF2-40B4-BE49-F238E27FC236}">
                <a16:creationId xmlns:a16="http://schemas.microsoft.com/office/drawing/2014/main" id="{DC0A42F2-1F58-4B18-9C98-DDCA497AF643}"/>
              </a:ext>
            </a:extLst>
          </p:cNvPr>
          <p:cNvSpPr/>
          <p:nvPr/>
        </p:nvSpPr>
        <p:spPr>
          <a:xfrm>
            <a:off x="1129483" y="860076"/>
            <a:ext cx="774700" cy="774700"/>
          </a:xfrm>
          <a:prstGeom prst="donut">
            <a:avLst>
              <a:gd name="adj" fmla="val 23146"/>
            </a:avLst>
          </a:prstGeom>
          <a:solidFill>
            <a:srgbClr val="2DC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20CDC7C4-F3B2-45DE-AAE1-7E0E9F1DEEB2}"/>
              </a:ext>
            </a:extLst>
          </p:cNvPr>
          <p:cNvGrpSpPr/>
          <p:nvPr/>
        </p:nvGrpSpPr>
        <p:grpSpPr>
          <a:xfrm>
            <a:off x="2017093" y="1864376"/>
            <a:ext cx="3572449" cy="585310"/>
            <a:chOff x="1129483" y="1866900"/>
            <a:chExt cx="3572449" cy="585310"/>
          </a:xfrm>
        </p:grpSpPr>
        <p:sp>
          <p:nvSpPr>
            <p:cNvPr id="10" name="文本框 9"/>
            <p:cNvSpPr txBox="1"/>
            <p:nvPr/>
          </p:nvSpPr>
          <p:spPr>
            <a:xfrm>
              <a:off x="1418928" y="1958238"/>
              <a:ext cx="32830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0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lt"/>
                </a:rPr>
                <a:t>本月工作内容汇报</a:t>
              </a:r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94BAD785-829E-4CF5-BC1C-745723A6074B}"/>
                </a:ext>
              </a:extLst>
            </p:cNvPr>
            <p:cNvSpPr/>
            <p:nvPr/>
          </p:nvSpPr>
          <p:spPr>
            <a:xfrm>
              <a:off x="1129483" y="1866900"/>
              <a:ext cx="3370799" cy="585310"/>
            </a:xfrm>
            <a:prstGeom prst="roundRect">
              <a:avLst>
                <a:gd name="adj" fmla="val 50000"/>
              </a:avLst>
            </a:prstGeom>
            <a:noFill/>
            <a:ln w="25400">
              <a:gradFill>
                <a:gsLst>
                  <a:gs pos="0">
                    <a:srgbClr val="2DCC97"/>
                  </a:gs>
                  <a:gs pos="100000">
                    <a:srgbClr val="1096FA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同心圆 2">
              <a:extLst>
                <a:ext uri="{FF2B5EF4-FFF2-40B4-BE49-F238E27FC236}">
                  <a16:creationId xmlns:a16="http://schemas.microsoft.com/office/drawing/2014/main" id="{042649DC-DA8E-474E-89D2-6465C852D013}"/>
                </a:ext>
              </a:extLst>
            </p:cNvPr>
            <p:cNvSpPr/>
            <p:nvPr/>
          </p:nvSpPr>
          <p:spPr>
            <a:xfrm>
              <a:off x="1194132" y="1937178"/>
              <a:ext cx="449592" cy="449592"/>
            </a:xfrm>
            <a:prstGeom prst="donut">
              <a:avLst>
                <a:gd name="adj" fmla="val 6604"/>
              </a:avLst>
            </a:prstGeom>
            <a:gradFill>
              <a:gsLst>
                <a:gs pos="0">
                  <a:srgbClr val="2DCC97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3410DEF-DAD1-436C-8F36-6AEFB18DD2AD}"/>
                </a:ext>
              </a:extLst>
            </p:cNvPr>
            <p:cNvSpPr txBox="1"/>
            <p:nvPr/>
          </p:nvSpPr>
          <p:spPr>
            <a:xfrm>
              <a:off x="1175913" y="1986660"/>
              <a:ext cx="48603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000" dirty="0">
                  <a:solidFill>
                    <a:schemeClr val="bg1"/>
                  </a:solidFill>
                  <a:latin typeface="阿里巴巴普惠体 2.0 95 ExtraBold" panose="00020600040101010101" pitchFamily="18" charset="-122"/>
                  <a:ea typeface="阿里巴巴普惠体 2.0 95 ExtraBold" panose="00020600040101010101" pitchFamily="18" charset="-122"/>
                  <a:cs typeface="阿里巴巴普惠体 2.0 95 ExtraBold" panose="00020600040101010101" pitchFamily="18" charset="-122"/>
                  <a:sym typeface="+mn-lt"/>
                </a:rPr>
                <a:t>01</a:t>
              </a:r>
              <a:endParaRPr kumimoji="1" lang="zh-CN" altLang="en-US" sz="200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D339E311-C663-4483-B484-EE2DDF38B735}"/>
              </a:ext>
            </a:extLst>
          </p:cNvPr>
          <p:cNvGrpSpPr/>
          <p:nvPr/>
        </p:nvGrpSpPr>
        <p:grpSpPr>
          <a:xfrm>
            <a:off x="2017093" y="2738002"/>
            <a:ext cx="3572449" cy="585310"/>
            <a:chOff x="1129483" y="1866900"/>
            <a:chExt cx="3572449" cy="585310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94DF86BE-707B-4FFA-A09B-DA36D4FEA56E}"/>
                </a:ext>
              </a:extLst>
            </p:cNvPr>
            <p:cNvSpPr txBox="1"/>
            <p:nvPr/>
          </p:nvSpPr>
          <p:spPr>
            <a:xfrm>
              <a:off x="1418928" y="1958238"/>
              <a:ext cx="32830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0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lt"/>
                </a:rPr>
                <a:t>市场现状分析报告</a:t>
              </a:r>
            </a:p>
          </p:txBody>
        </p:sp>
        <p:sp>
          <p:nvSpPr>
            <p:cNvPr id="46" name="矩形: 圆角 45">
              <a:extLst>
                <a:ext uri="{FF2B5EF4-FFF2-40B4-BE49-F238E27FC236}">
                  <a16:creationId xmlns:a16="http://schemas.microsoft.com/office/drawing/2014/main" id="{3E328E25-4656-4B37-B304-3F728AA71975}"/>
                </a:ext>
              </a:extLst>
            </p:cNvPr>
            <p:cNvSpPr/>
            <p:nvPr/>
          </p:nvSpPr>
          <p:spPr>
            <a:xfrm>
              <a:off x="1129483" y="1866900"/>
              <a:ext cx="3370799" cy="585310"/>
            </a:xfrm>
            <a:prstGeom prst="roundRect">
              <a:avLst>
                <a:gd name="adj" fmla="val 50000"/>
              </a:avLst>
            </a:prstGeom>
            <a:noFill/>
            <a:ln w="25400">
              <a:gradFill>
                <a:gsLst>
                  <a:gs pos="0">
                    <a:srgbClr val="2DCC97"/>
                  </a:gs>
                  <a:gs pos="100000">
                    <a:srgbClr val="1096FA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7" name="同心圆 2">
              <a:extLst>
                <a:ext uri="{FF2B5EF4-FFF2-40B4-BE49-F238E27FC236}">
                  <a16:creationId xmlns:a16="http://schemas.microsoft.com/office/drawing/2014/main" id="{FBCC6B97-31AE-484F-9BE2-B0954C4A23D6}"/>
                </a:ext>
              </a:extLst>
            </p:cNvPr>
            <p:cNvSpPr/>
            <p:nvPr/>
          </p:nvSpPr>
          <p:spPr>
            <a:xfrm>
              <a:off x="1194132" y="1937178"/>
              <a:ext cx="449592" cy="449592"/>
            </a:xfrm>
            <a:prstGeom prst="donut">
              <a:avLst>
                <a:gd name="adj" fmla="val 6604"/>
              </a:avLst>
            </a:prstGeom>
            <a:gradFill>
              <a:gsLst>
                <a:gs pos="0">
                  <a:srgbClr val="2DCC97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65F70961-B592-4AA2-8248-655ED5E9C3AE}"/>
                </a:ext>
              </a:extLst>
            </p:cNvPr>
            <p:cNvSpPr txBox="1"/>
            <p:nvPr/>
          </p:nvSpPr>
          <p:spPr>
            <a:xfrm>
              <a:off x="1175913" y="1986660"/>
              <a:ext cx="48603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000" dirty="0">
                  <a:solidFill>
                    <a:schemeClr val="bg1"/>
                  </a:solidFill>
                  <a:latin typeface="阿里巴巴普惠体 2.0 95 ExtraBold" panose="00020600040101010101" pitchFamily="18" charset="-122"/>
                  <a:ea typeface="阿里巴巴普惠体 2.0 95 ExtraBold" panose="00020600040101010101" pitchFamily="18" charset="-122"/>
                  <a:cs typeface="阿里巴巴普惠体 2.0 95 ExtraBold" panose="00020600040101010101" pitchFamily="18" charset="-122"/>
                  <a:sym typeface="+mn-lt"/>
                </a:rPr>
                <a:t>01</a:t>
              </a:r>
              <a:endParaRPr kumimoji="1" lang="zh-CN" altLang="en-US" sz="200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A863C6F2-0429-4890-8EFD-657125053A58}"/>
              </a:ext>
            </a:extLst>
          </p:cNvPr>
          <p:cNvGrpSpPr/>
          <p:nvPr/>
        </p:nvGrpSpPr>
        <p:grpSpPr>
          <a:xfrm>
            <a:off x="2017093" y="3611628"/>
            <a:ext cx="3572449" cy="585310"/>
            <a:chOff x="1129483" y="1866900"/>
            <a:chExt cx="3572449" cy="585310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491C51DA-F8D7-40EA-A44F-59EDD4CD0B0D}"/>
                </a:ext>
              </a:extLst>
            </p:cNvPr>
            <p:cNvSpPr txBox="1"/>
            <p:nvPr/>
          </p:nvSpPr>
          <p:spPr>
            <a:xfrm>
              <a:off x="1418928" y="1958238"/>
              <a:ext cx="32830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0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lt"/>
                </a:rPr>
                <a:t>部门执行策略方案</a:t>
              </a:r>
            </a:p>
          </p:txBody>
        </p:sp>
        <p:sp>
          <p:nvSpPr>
            <p:cNvPr id="51" name="矩形: 圆角 50">
              <a:extLst>
                <a:ext uri="{FF2B5EF4-FFF2-40B4-BE49-F238E27FC236}">
                  <a16:creationId xmlns:a16="http://schemas.microsoft.com/office/drawing/2014/main" id="{2D253DC0-E569-4640-9FE9-F34F927D321F}"/>
                </a:ext>
              </a:extLst>
            </p:cNvPr>
            <p:cNvSpPr/>
            <p:nvPr/>
          </p:nvSpPr>
          <p:spPr>
            <a:xfrm>
              <a:off x="1129483" y="1866900"/>
              <a:ext cx="3370799" cy="585310"/>
            </a:xfrm>
            <a:prstGeom prst="roundRect">
              <a:avLst>
                <a:gd name="adj" fmla="val 50000"/>
              </a:avLst>
            </a:prstGeom>
            <a:noFill/>
            <a:ln w="25400">
              <a:gradFill>
                <a:gsLst>
                  <a:gs pos="0">
                    <a:srgbClr val="2DCC97"/>
                  </a:gs>
                  <a:gs pos="100000">
                    <a:srgbClr val="1096FA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2" name="同心圆 2">
              <a:extLst>
                <a:ext uri="{FF2B5EF4-FFF2-40B4-BE49-F238E27FC236}">
                  <a16:creationId xmlns:a16="http://schemas.microsoft.com/office/drawing/2014/main" id="{2D74EC8B-81E3-4A52-94C1-D24D94340E5F}"/>
                </a:ext>
              </a:extLst>
            </p:cNvPr>
            <p:cNvSpPr/>
            <p:nvPr/>
          </p:nvSpPr>
          <p:spPr>
            <a:xfrm>
              <a:off x="1194132" y="1937178"/>
              <a:ext cx="449592" cy="449592"/>
            </a:xfrm>
            <a:prstGeom prst="donut">
              <a:avLst>
                <a:gd name="adj" fmla="val 6604"/>
              </a:avLst>
            </a:prstGeom>
            <a:gradFill>
              <a:gsLst>
                <a:gs pos="0">
                  <a:srgbClr val="2DCC97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0287DCA1-0E34-4F23-AE0A-44B61141A1D5}"/>
                </a:ext>
              </a:extLst>
            </p:cNvPr>
            <p:cNvSpPr txBox="1"/>
            <p:nvPr/>
          </p:nvSpPr>
          <p:spPr>
            <a:xfrm>
              <a:off x="1175913" y="1986660"/>
              <a:ext cx="48603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000" dirty="0">
                  <a:solidFill>
                    <a:schemeClr val="bg1"/>
                  </a:solidFill>
                  <a:latin typeface="阿里巴巴普惠体 2.0 95 ExtraBold" panose="00020600040101010101" pitchFamily="18" charset="-122"/>
                  <a:ea typeface="阿里巴巴普惠体 2.0 95 ExtraBold" panose="00020600040101010101" pitchFamily="18" charset="-122"/>
                  <a:cs typeface="阿里巴巴普惠体 2.0 95 ExtraBold" panose="00020600040101010101" pitchFamily="18" charset="-122"/>
                  <a:sym typeface="+mn-lt"/>
                </a:rPr>
                <a:t>01</a:t>
              </a:r>
              <a:endParaRPr kumimoji="1" lang="zh-CN" altLang="en-US" sz="200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0F8B46BC-F361-4A51-91C3-AA6E11DD3378}"/>
              </a:ext>
            </a:extLst>
          </p:cNvPr>
          <p:cNvGrpSpPr/>
          <p:nvPr/>
        </p:nvGrpSpPr>
        <p:grpSpPr>
          <a:xfrm>
            <a:off x="2017093" y="4485254"/>
            <a:ext cx="3572449" cy="585310"/>
            <a:chOff x="1129483" y="1866900"/>
            <a:chExt cx="3572449" cy="585310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25B76FA9-7F31-4262-BE26-AED137ABF26C}"/>
                </a:ext>
              </a:extLst>
            </p:cNvPr>
            <p:cNvSpPr txBox="1"/>
            <p:nvPr/>
          </p:nvSpPr>
          <p:spPr>
            <a:xfrm>
              <a:off x="1418928" y="1958238"/>
              <a:ext cx="32830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0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lt"/>
                </a:rPr>
                <a:t>未来销售方案制定</a:t>
              </a:r>
            </a:p>
          </p:txBody>
        </p:sp>
        <p:sp>
          <p:nvSpPr>
            <p:cNvPr id="56" name="矩形: 圆角 55">
              <a:extLst>
                <a:ext uri="{FF2B5EF4-FFF2-40B4-BE49-F238E27FC236}">
                  <a16:creationId xmlns:a16="http://schemas.microsoft.com/office/drawing/2014/main" id="{60E73371-3FE5-41FB-BE9A-2C240B45CD2E}"/>
                </a:ext>
              </a:extLst>
            </p:cNvPr>
            <p:cNvSpPr/>
            <p:nvPr/>
          </p:nvSpPr>
          <p:spPr>
            <a:xfrm>
              <a:off x="1129483" y="1866900"/>
              <a:ext cx="3370799" cy="585310"/>
            </a:xfrm>
            <a:prstGeom prst="roundRect">
              <a:avLst>
                <a:gd name="adj" fmla="val 50000"/>
              </a:avLst>
            </a:prstGeom>
            <a:noFill/>
            <a:ln w="25400">
              <a:gradFill>
                <a:gsLst>
                  <a:gs pos="0">
                    <a:srgbClr val="2DCC97"/>
                  </a:gs>
                  <a:gs pos="100000">
                    <a:srgbClr val="1096FA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7" name="同心圆 2">
              <a:extLst>
                <a:ext uri="{FF2B5EF4-FFF2-40B4-BE49-F238E27FC236}">
                  <a16:creationId xmlns:a16="http://schemas.microsoft.com/office/drawing/2014/main" id="{B2ADAE40-B1CF-4F48-B91C-50B409369110}"/>
                </a:ext>
              </a:extLst>
            </p:cNvPr>
            <p:cNvSpPr/>
            <p:nvPr/>
          </p:nvSpPr>
          <p:spPr>
            <a:xfrm>
              <a:off x="1194132" y="1937178"/>
              <a:ext cx="449592" cy="449592"/>
            </a:xfrm>
            <a:prstGeom prst="donut">
              <a:avLst>
                <a:gd name="adj" fmla="val 6604"/>
              </a:avLst>
            </a:prstGeom>
            <a:gradFill>
              <a:gsLst>
                <a:gs pos="0">
                  <a:srgbClr val="2DCC97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DC4B7D12-479A-4113-9620-CD80999AF8FC}"/>
                </a:ext>
              </a:extLst>
            </p:cNvPr>
            <p:cNvSpPr txBox="1"/>
            <p:nvPr/>
          </p:nvSpPr>
          <p:spPr>
            <a:xfrm>
              <a:off x="1175913" y="1986660"/>
              <a:ext cx="48603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000" dirty="0">
                  <a:solidFill>
                    <a:schemeClr val="bg1"/>
                  </a:solidFill>
                  <a:latin typeface="阿里巴巴普惠体 2.0 95 ExtraBold" panose="00020600040101010101" pitchFamily="18" charset="-122"/>
                  <a:ea typeface="阿里巴巴普惠体 2.0 95 ExtraBold" panose="00020600040101010101" pitchFamily="18" charset="-122"/>
                  <a:cs typeface="阿里巴巴普惠体 2.0 95 ExtraBold" panose="00020600040101010101" pitchFamily="18" charset="-122"/>
                  <a:sym typeface="+mn-lt"/>
                </a:rPr>
                <a:t>01</a:t>
              </a:r>
              <a:endParaRPr kumimoji="1" lang="zh-CN" altLang="en-US" sz="200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endParaRPr>
            </a:p>
          </p:txBody>
        </p:sp>
      </p:grpSp>
      <p:sp>
        <p:nvSpPr>
          <p:cNvPr id="196" name="Rectangle 241">
            <a:extLst>
              <a:ext uri="{FF2B5EF4-FFF2-40B4-BE49-F238E27FC236}">
                <a16:creationId xmlns:a16="http://schemas.microsoft.com/office/drawing/2014/main" id="{28F6B0EC-BE9F-4BF7-B4A1-AC7ADB151C15}"/>
              </a:ext>
            </a:extLst>
          </p:cNvPr>
          <p:cNvSpPr/>
          <p:nvPr/>
        </p:nvSpPr>
        <p:spPr>
          <a:xfrm>
            <a:off x="6217623" y="3257872"/>
            <a:ext cx="2118940" cy="2118940"/>
          </a:xfrm>
          <a:prstGeom prst="rect">
            <a:avLst/>
          </a:pr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7" name="同心圆 2">
            <a:extLst>
              <a:ext uri="{FF2B5EF4-FFF2-40B4-BE49-F238E27FC236}">
                <a16:creationId xmlns:a16="http://schemas.microsoft.com/office/drawing/2014/main" id="{AA37C7D2-BEB4-4DCB-8220-AAE3DA950453}"/>
              </a:ext>
            </a:extLst>
          </p:cNvPr>
          <p:cNvSpPr/>
          <p:nvPr/>
        </p:nvSpPr>
        <p:spPr>
          <a:xfrm>
            <a:off x="10031233" y="2118903"/>
            <a:ext cx="3772119" cy="3772119"/>
          </a:xfrm>
          <a:prstGeom prst="donut">
            <a:avLst>
              <a:gd name="adj" fmla="val 23146"/>
            </a:avLst>
          </a:prstGeom>
          <a:solidFill>
            <a:srgbClr val="1096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98" name="同心圆 2">
            <a:extLst>
              <a:ext uri="{FF2B5EF4-FFF2-40B4-BE49-F238E27FC236}">
                <a16:creationId xmlns:a16="http://schemas.microsoft.com/office/drawing/2014/main" id="{C1BE8041-600C-486B-AA1A-D7E600E6E58E}"/>
              </a:ext>
            </a:extLst>
          </p:cNvPr>
          <p:cNvSpPr/>
          <p:nvPr/>
        </p:nvSpPr>
        <p:spPr>
          <a:xfrm>
            <a:off x="745823" y="5414482"/>
            <a:ext cx="2236057" cy="2236057"/>
          </a:xfrm>
          <a:prstGeom prst="donut">
            <a:avLst>
              <a:gd name="adj" fmla="val 23146"/>
            </a:avLst>
          </a:prstGeom>
          <a:solidFill>
            <a:srgbClr val="7DD5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99" name="同心圆 2">
            <a:extLst>
              <a:ext uri="{FF2B5EF4-FFF2-40B4-BE49-F238E27FC236}">
                <a16:creationId xmlns:a16="http://schemas.microsoft.com/office/drawing/2014/main" id="{597A40FC-5A48-4529-8F3D-07C0A5D57262}"/>
              </a:ext>
            </a:extLst>
          </p:cNvPr>
          <p:cNvSpPr/>
          <p:nvPr/>
        </p:nvSpPr>
        <p:spPr>
          <a:xfrm>
            <a:off x="-1176906" y="4405790"/>
            <a:ext cx="2483372" cy="2483372"/>
          </a:xfrm>
          <a:prstGeom prst="donut">
            <a:avLst>
              <a:gd name="adj" fmla="val 37027"/>
            </a:avLst>
          </a:prstGeom>
          <a:solidFill>
            <a:srgbClr val="A0B2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2293185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>
            <a:extLst>
              <a:ext uri="{FF2B5EF4-FFF2-40B4-BE49-F238E27FC236}">
                <a16:creationId xmlns:a16="http://schemas.microsoft.com/office/drawing/2014/main" id="{B5F4FCE5-90D0-4354-9F28-0F7550680374}"/>
              </a:ext>
            </a:extLst>
          </p:cNvPr>
          <p:cNvSpPr/>
          <p:nvPr/>
        </p:nvSpPr>
        <p:spPr>
          <a:xfrm>
            <a:off x="498508" y="431801"/>
            <a:ext cx="11185492" cy="5994398"/>
          </a:xfrm>
          <a:prstGeom prst="rect">
            <a:avLst/>
          </a:prstGeom>
          <a:solidFill>
            <a:srgbClr val="4071EC"/>
          </a:solidFill>
          <a:ln w="76200" cap="flat" cmpd="sng" algn="ctr">
            <a:noFill/>
            <a:prstDash val="solid"/>
            <a:miter lim="800000"/>
          </a:ln>
          <a:effectLst>
            <a:outerShdw blurRad="330200" dist="381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034761" y="2296085"/>
            <a:ext cx="601959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6600" dirty="0">
                <a:gradFill flip="none" rotWithShape="1">
                  <a:gsLst>
                    <a:gs pos="0">
                      <a:srgbClr val="94DAF1"/>
                    </a:gs>
                    <a:gs pos="100000">
                      <a:schemeClr val="bg1"/>
                    </a:gs>
                  </a:gsLst>
                  <a:lin ang="16200000" scaled="1"/>
                  <a:tileRect/>
                </a:gra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感谢您的观看！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476514" y="1908392"/>
            <a:ext cx="32830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en-GB" altLang="zh-CN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PERSONAL WORK REPORT</a:t>
            </a:r>
            <a:endParaRPr kumimoji="1" lang="zh-CN" altLang="en-US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74833" y="4004963"/>
            <a:ext cx="2483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汇报人：</a:t>
            </a:r>
            <a:r>
              <a:rPr kumimoji="1" lang="en-US" altLang="zh-CN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51PPT</a:t>
            </a:r>
            <a:r>
              <a:rPr kumimoji="1" lang="zh-CN" altLang="en-US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模板网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720297" y="4004963"/>
            <a:ext cx="1734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日期：</a:t>
            </a:r>
            <a:r>
              <a:rPr kumimoji="1" lang="en-US" altLang="zh-CN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2022.03</a:t>
            </a:r>
            <a:endParaRPr kumimoji="1" lang="zh-CN" altLang="en-US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74833" y="3275084"/>
            <a:ext cx="6621716" cy="5254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  <p:sp>
        <p:nvSpPr>
          <p:cNvPr id="15" name="同心圆 2">
            <a:extLst>
              <a:ext uri="{FF2B5EF4-FFF2-40B4-BE49-F238E27FC236}">
                <a16:creationId xmlns:a16="http://schemas.microsoft.com/office/drawing/2014/main" id="{E5A24D2C-8C80-4622-BD69-C448DE4E0510}"/>
              </a:ext>
            </a:extLst>
          </p:cNvPr>
          <p:cNvSpPr/>
          <p:nvPr/>
        </p:nvSpPr>
        <p:spPr>
          <a:xfrm>
            <a:off x="7277093" y="-3450055"/>
            <a:ext cx="7570847" cy="7570847"/>
          </a:xfrm>
          <a:prstGeom prst="donut">
            <a:avLst>
              <a:gd name="adj" fmla="val 1472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7" name="同心圆 2">
            <a:extLst>
              <a:ext uri="{FF2B5EF4-FFF2-40B4-BE49-F238E27FC236}">
                <a16:creationId xmlns:a16="http://schemas.microsoft.com/office/drawing/2014/main" id="{D1C3B435-6FDA-48D2-9EB4-87EB0A9A74DC}"/>
              </a:ext>
            </a:extLst>
          </p:cNvPr>
          <p:cNvSpPr/>
          <p:nvPr/>
        </p:nvSpPr>
        <p:spPr>
          <a:xfrm>
            <a:off x="10031233" y="2118903"/>
            <a:ext cx="3772119" cy="3772119"/>
          </a:xfrm>
          <a:prstGeom prst="donut">
            <a:avLst>
              <a:gd name="adj" fmla="val 23146"/>
            </a:avLst>
          </a:prstGeom>
          <a:solidFill>
            <a:srgbClr val="1096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134" name="同心圆 2">
            <a:extLst>
              <a:ext uri="{FF2B5EF4-FFF2-40B4-BE49-F238E27FC236}">
                <a16:creationId xmlns:a16="http://schemas.microsoft.com/office/drawing/2014/main" id="{DC0A42F2-1F58-4B18-9C98-DDCA497AF643}"/>
              </a:ext>
            </a:extLst>
          </p:cNvPr>
          <p:cNvSpPr/>
          <p:nvPr/>
        </p:nvSpPr>
        <p:spPr>
          <a:xfrm>
            <a:off x="1129483" y="860076"/>
            <a:ext cx="774700" cy="774700"/>
          </a:xfrm>
          <a:prstGeom prst="donut">
            <a:avLst>
              <a:gd name="adj" fmla="val 23146"/>
            </a:avLst>
          </a:prstGeom>
          <a:solidFill>
            <a:srgbClr val="2DC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135" name="同心圆 2">
            <a:extLst>
              <a:ext uri="{FF2B5EF4-FFF2-40B4-BE49-F238E27FC236}">
                <a16:creationId xmlns:a16="http://schemas.microsoft.com/office/drawing/2014/main" id="{CF9742F4-326B-4375-86A6-066D296BA423}"/>
              </a:ext>
            </a:extLst>
          </p:cNvPr>
          <p:cNvSpPr/>
          <p:nvPr/>
        </p:nvSpPr>
        <p:spPr>
          <a:xfrm>
            <a:off x="745823" y="5414482"/>
            <a:ext cx="2236057" cy="2236057"/>
          </a:xfrm>
          <a:prstGeom prst="donut">
            <a:avLst>
              <a:gd name="adj" fmla="val 23146"/>
            </a:avLst>
          </a:prstGeom>
          <a:solidFill>
            <a:srgbClr val="7DD5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0" name="同心圆 2">
            <a:extLst>
              <a:ext uri="{FF2B5EF4-FFF2-40B4-BE49-F238E27FC236}">
                <a16:creationId xmlns:a16="http://schemas.microsoft.com/office/drawing/2014/main" id="{B98D5E88-651A-465E-8ADC-EE091FDB094D}"/>
              </a:ext>
            </a:extLst>
          </p:cNvPr>
          <p:cNvSpPr/>
          <p:nvPr/>
        </p:nvSpPr>
        <p:spPr>
          <a:xfrm>
            <a:off x="-1176906" y="4405790"/>
            <a:ext cx="2483372" cy="2483372"/>
          </a:xfrm>
          <a:prstGeom prst="donut">
            <a:avLst>
              <a:gd name="adj" fmla="val 37027"/>
            </a:avLst>
          </a:prstGeom>
          <a:solidFill>
            <a:srgbClr val="A0B2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94BAD785-829E-4CF5-BC1C-745723A6074B}"/>
              </a:ext>
            </a:extLst>
          </p:cNvPr>
          <p:cNvSpPr/>
          <p:nvPr/>
        </p:nvSpPr>
        <p:spPr>
          <a:xfrm>
            <a:off x="1129483" y="1866900"/>
            <a:ext cx="4086632" cy="397690"/>
          </a:xfrm>
          <a:prstGeom prst="roundRect">
            <a:avLst>
              <a:gd name="adj" fmla="val 50000"/>
            </a:avLst>
          </a:prstGeom>
          <a:noFill/>
          <a:ln w="25400">
            <a:gradFill>
              <a:gsLst>
                <a:gs pos="0">
                  <a:srgbClr val="2DCC97"/>
                </a:gs>
                <a:gs pos="100000">
                  <a:srgbClr val="1096FA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8401393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E84551F-A894-4226-89DB-701935D43927}"/>
              </a:ext>
            </a:extLst>
          </p:cNvPr>
          <p:cNvSpPr txBox="1"/>
          <p:nvPr/>
        </p:nvSpPr>
        <p:spPr>
          <a:xfrm>
            <a:off x="528144" y="5076497"/>
            <a:ext cx="468275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16597975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>
            <a:extLst>
              <a:ext uri="{FF2B5EF4-FFF2-40B4-BE49-F238E27FC236}">
                <a16:creationId xmlns:a16="http://schemas.microsoft.com/office/drawing/2014/main" id="{B5F4FCE5-90D0-4354-9F28-0F7550680374}"/>
              </a:ext>
            </a:extLst>
          </p:cNvPr>
          <p:cNvSpPr/>
          <p:nvPr/>
        </p:nvSpPr>
        <p:spPr>
          <a:xfrm>
            <a:off x="498508" y="431801"/>
            <a:ext cx="11185492" cy="5994398"/>
          </a:xfrm>
          <a:prstGeom prst="rect">
            <a:avLst/>
          </a:prstGeom>
          <a:solidFill>
            <a:srgbClr val="4071EC"/>
          </a:solidFill>
          <a:ln w="76200" cap="flat" cmpd="sng" algn="ctr">
            <a:noFill/>
            <a:prstDash val="solid"/>
            <a:miter lim="800000"/>
          </a:ln>
          <a:effectLst>
            <a:outerShdw blurRad="330200" dist="381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863851" y="868205"/>
            <a:ext cx="192552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1500" dirty="0">
                <a:gradFill flip="none" rotWithShape="1">
                  <a:gsLst>
                    <a:gs pos="0">
                      <a:srgbClr val="94DAF1"/>
                    </a:gs>
                    <a:gs pos="100000">
                      <a:schemeClr val="bg1"/>
                    </a:gs>
                  </a:gsLst>
                  <a:lin ang="16200000" scaled="1"/>
                  <a:tileRect/>
                </a:gra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01</a:t>
            </a:r>
            <a:endParaRPr kumimoji="1" lang="zh-CN" altLang="en-US" sz="11500" dirty="0">
              <a:gradFill flip="none" rotWithShape="1">
                <a:gsLst>
                  <a:gs pos="0">
                    <a:srgbClr val="94DAF1"/>
                  </a:gs>
                  <a:gs pos="100000">
                    <a:schemeClr val="bg1"/>
                  </a:gs>
                </a:gsLst>
                <a:lin ang="16200000" scaled="1"/>
                <a:tileRect/>
              </a:gra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  <a:sym typeface="+mn-lt"/>
            </a:endParaRPr>
          </a:p>
        </p:txBody>
      </p:sp>
      <p:sp>
        <p:nvSpPr>
          <p:cNvPr id="15" name="同心圆 2">
            <a:extLst>
              <a:ext uri="{FF2B5EF4-FFF2-40B4-BE49-F238E27FC236}">
                <a16:creationId xmlns:a16="http://schemas.microsoft.com/office/drawing/2014/main" id="{E5A24D2C-8C80-4622-BD69-C448DE4E0510}"/>
              </a:ext>
            </a:extLst>
          </p:cNvPr>
          <p:cNvSpPr/>
          <p:nvPr/>
        </p:nvSpPr>
        <p:spPr>
          <a:xfrm>
            <a:off x="7277093" y="-3450055"/>
            <a:ext cx="7570847" cy="7570847"/>
          </a:xfrm>
          <a:prstGeom prst="donut">
            <a:avLst>
              <a:gd name="adj" fmla="val 1472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134" name="同心圆 2">
            <a:extLst>
              <a:ext uri="{FF2B5EF4-FFF2-40B4-BE49-F238E27FC236}">
                <a16:creationId xmlns:a16="http://schemas.microsoft.com/office/drawing/2014/main" id="{DC0A42F2-1F58-4B18-9C98-DDCA497AF643}"/>
              </a:ext>
            </a:extLst>
          </p:cNvPr>
          <p:cNvSpPr/>
          <p:nvPr/>
        </p:nvSpPr>
        <p:spPr>
          <a:xfrm>
            <a:off x="1129483" y="860076"/>
            <a:ext cx="774700" cy="774700"/>
          </a:xfrm>
          <a:prstGeom prst="donut">
            <a:avLst>
              <a:gd name="adj" fmla="val 23146"/>
            </a:avLst>
          </a:prstGeom>
          <a:solidFill>
            <a:srgbClr val="2DC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20CDC7C4-F3B2-45DE-AAE1-7E0E9F1DEEB2}"/>
              </a:ext>
            </a:extLst>
          </p:cNvPr>
          <p:cNvGrpSpPr/>
          <p:nvPr/>
        </p:nvGrpSpPr>
        <p:grpSpPr>
          <a:xfrm>
            <a:off x="2017093" y="2593065"/>
            <a:ext cx="5107607" cy="585310"/>
            <a:chOff x="1129483" y="1866900"/>
            <a:chExt cx="5107607" cy="585310"/>
          </a:xfrm>
        </p:grpSpPr>
        <p:sp>
          <p:nvSpPr>
            <p:cNvPr id="10" name="文本框 9"/>
            <p:cNvSpPr txBox="1"/>
            <p:nvPr/>
          </p:nvSpPr>
          <p:spPr>
            <a:xfrm>
              <a:off x="1157429" y="1866900"/>
              <a:ext cx="482225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3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lt"/>
                </a:rPr>
                <a:t>本月工作内容汇报</a:t>
              </a:r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94BAD785-829E-4CF5-BC1C-745723A6074B}"/>
                </a:ext>
              </a:extLst>
            </p:cNvPr>
            <p:cNvSpPr/>
            <p:nvPr/>
          </p:nvSpPr>
          <p:spPr>
            <a:xfrm>
              <a:off x="1129483" y="1866900"/>
              <a:ext cx="5107607" cy="585310"/>
            </a:xfrm>
            <a:prstGeom prst="roundRect">
              <a:avLst>
                <a:gd name="adj" fmla="val 50000"/>
              </a:avLst>
            </a:prstGeom>
            <a:noFill/>
            <a:ln w="25400">
              <a:gradFill>
                <a:gsLst>
                  <a:gs pos="0">
                    <a:srgbClr val="2DCC97"/>
                  </a:gs>
                  <a:gs pos="100000">
                    <a:srgbClr val="1096FA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/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ED9BC9A3-5170-46A4-942E-67CE477023A5}"/>
              </a:ext>
            </a:extLst>
          </p:cNvPr>
          <p:cNvSpPr txBox="1"/>
          <p:nvPr/>
        </p:nvSpPr>
        <p:spPr>
          <a:xfrm>
            <a:off x="2017093" y="3429985"/>
            <a:ext cx="6441107" cy="88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32" name="同心圆 2">
            <a:extLst>
              <a:ext uri="{FF2B5EF4-FFF2-40B4-BE49-F238E27FC236}">
                <a16:creationId xmlns:a16="http://schemas.microsoft.com/office/drawing/2014/main" id="{DB088BDA-102A-43D4-B5B3-25EC1A132DA2}"/>
              </a:ext>
            </a:extLst>
          </p:cNvPr>
          <p:cNvSpPr/>
          <p:nvPr/>
        </p:nvSpPr>
        <p:spPr>
          <a:xfrm>
            <a:off x="10031233" y="2118903"/>
            <a:ext cx="3772119" cy="3772119"/>
          </a:xfrm>
          <a:prstGeom prst="donut">
            <a:avLst>
              <a:gd name="adj" fmla="val 23146"/>
            </a:avLst>
          </a:prstGeom>
          <a:solidFill>
            <a:srgbClr val="1096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3" name="同心圆 2">
            <a:extLst>
              <a:ext uri="{FF2B5EF4-FFF2-40B4-BE49-F238E27FC236}">
                <a16:creationId xmlns:a16="http://schemas.microsoft.com/office/drawing/2014/main" id="{DB6917C0-7BC2-4979-A141-B1563537B220}"/>
              </a:ext>
            </a:extLst>
          </p:cNvPr>
          <p:cNvSpPr/>
          <p:nvPr/>
        </p:nvSpPr>
        <p:spPr>
          <a:xfrm>
            <a:off x="745823" y="5414482"/>
            <a:ext cx="2236057" cy="2236057"/>
          </a:xfrm>
          <a:prstGeom prst="donut">
            <a:avLst>
              <a:gd name="adj" fmla="val 23146"/>
            </a:avLst>
          </a:prstGeom>
          <a:solidFill>
            <a:srgbClr val="7DD5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4" name="同心圆 2">
            <a:extLst>
              <a:ext uri="{FF2B5EF4-FFF2-40B4-BE49-F238E27FC236}">
                <a16:creationId xmlns:a16="http://schemas.microsoft.com/office/drawing/2014/main" id="{A821A95A-BEEC-4FC2-91DF-5A2C213134C6}"/>
              </a:ext>
            </a:extLst>
          </p:cNvPr>
          <p:cNvSpPr/>
          <p:nvPr/>
        </p:nvSpPr>
        <p:spPr>
          <a:xfrm>
            <a:off x="-1176906" y="4405790"/>
            <a:ext cx="2483372" cy="2483372"/>
          </a:xfrm>
          <a:prstGeom prst="donut">
            <a:avLst>
              <a:gd name="adj" fmla="val 37027"/>
            </a:avLst>
          </a:prstGeom>
          <a:solidFill>
            <a:srgbClr val="A0B2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310417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12485A5F-F80D-42AA-A730-451D3CA7FD66}"/>
              </a:ext>
            </a:extLst>
          </p:cNvPr>
          <p:cNvSpPr txBox="1"/>
          <p:nvPr/>
        </p:nvSpPr>
        <p:spPr>
          <a:xfrm>
            <a:off x="1948070" y="362831"/>
            <a:ext cx="328376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20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本月工作内容汇报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D6777E8-7455-4834-B3C2-D6EDB18A57AE}"/>
              </a:ext>
            </a:extLst>
          </p:cNvPr>
          <p:cNvSpPr txBox="1"/>
          <p:nvPr/>
        </p:nvSpPr>
        <p:spPr>
          <a:xfrm>
            <a:off x="1167583" y="288576"/>
            <a:ext cx="8002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600" dirty="0">
                <a:gradFill flip="none" rotWithShape="1">
                  <a:gsLst>
                    <a:gs pos="100000">
                      <a:srgbClr val="1096FA"/>
                    </a:gs>
                    <a:gs pos="0">
                      <a:srgbClr val="2DCC97"/>
                    </a:gs>
                  </a:gsLst>
                  <a:lin ang="8100000" scaled="1"/>
                  <a:tileRect/>
                </a:gradFill>
                <a:latin typeface="Arial Black" panose="020B0A04020102020204" pitchFamily="34" charset="0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01</a:t>
            </a:r>
            <a:endParaRPr kumimoji="1" lang="zh-CN" altLang="en-US" sz="3600" dirty="0">
              <a:gradFill flip="none" rotWithShape="1">
                <a:gsLst>
                  <a:gs pos="100000">
                    <a:srgbClr val="1096FA"/>
                  </a:gs>
                  <a:gs pos="0">
                    <a:srgbClr val="2DCC97"/>
                  </a:gs>
                </a:gsLst>
                <a:lin ang="8100000" scaled="1"/>
                <a:tileRect/>
              </a:gradFill>
              <a:latin typeface="Arial Black" panose="020B0A04020102020204" pitchFamily="34" charset="0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  <a:sym typeface="+mn-lt"/>
            </a:endParaRPr>
          </a:p>
        </p:txBody>
      </p:sp>
      <p:sp>
        <p:nvSpPr>
          <p:cNvPr id="11" name="ïśḷiḑe">
            <a:extLst>
              <a:ext uri="{FF2B5EF4-FFF2-40B4-BE49-F238E27FC236}">
                <a16:creationId xmlns:a16="http://schemas.microsoft.com/office/drawing/2014/main" id="{B5E1D604-8592-44E7-A8EA-030DB7322FCE}"/>
              </a:ext>
            </a:extLst>
          </p:cNvPr>
          <p:cNvSpPr/>
          <p:nvPr/>
        </p:nvSpPr>
        <p:spPr>
          <a:xfrm>
            <a:off x="6222342" y="1710807"/>
            <a:ext cx="1916722" cy="251120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" name="î$ḻïďê">
            <a:extLst>
              <a:ext uri="{FF2B5EF4-FFF2-40B4-BE49-F238E27FC236}">
                <a16:creationId xmlns:a16="http://schemas.microsoft.com/office/drawing/2014/main" id="{B17999DF-B9D6-4F9D-80B1-45F9F0846518}"/>
              </a:ext>
            </a:extLst>
          </p:cNvPr>
          <p:cNvSpPr/>
          <p:nvPr/>
        </p:nvSpPr>
        <p:spPr>
          <a:xfrm>
            <a:off x="1497942" y="1710808"/>
            <a:ext cx="1916722" cy="2511200"/>
          </a:xfrm>
          <a:prstGeom prst="rect">
            <a:avLst/>
          </a:prstGeom>
          <a:blipFill dpi="0" rotWithShape="1">
            <a:blip r:embed="rId3"/>
            <a:srcRect/>
            <a:tile tx="-749300" ty="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" name="îṡļïḋê">
            <a:extLst>
              <a:ext uri="{FF2B5EF4-FFF2-40B4-BE49-F238E27FC236}">
                <a16:creationId xmlns:a16="http://schemas.microsoft.com/office/drawing/2014/main" id="{FF8F1B05-4AC3-439D-B8CA-F1370D1C8FD8}"/>
              </a:ext>
            </a:extLst>
          </p:cNvPr>
          <p:cNvSpPr/>
          <p:nvPr/>
        </p:nvSpPr>
        <p:spPr>
          <a:xfrm>
            <a:off x="3414664" y="1710807"/>
            <a:ext cx="2554994" cy="2511200"/>
          </a:xfrm>
          <a:prstGeom prst="rect">
            <a:avLst/>
          </a:prstGeom>
          <a:gradFill flip="none" rotWithShape="1">
            <a:gsLst>
              <a:gs pos="0">
                <a:srgbClr val="4F7EFF"/>
              </a:gs>
              <a:gs pos="100000">
                <a:srgbClr val="1C45C1"/>
              </a:gs>
            </a:gsLst>
            <a:lin ang="2700000" scaled="1"/>
            <a:tileRect/>
          </a:gradFill>
          <a:ln w="12700">
            <a:miter lim="400000"/>
          </a:ln>
          <a:effectLst>
            <a:outerShdw blurRad="101600" dist="76200" algn="l" rotWithShape="0">
              <a:prstClr val="black">
                <a:alpha val="3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îśľîdé">
            <a:extLst>
              <a:ext uri="{FF2B5EF4-FFF2-40B4-BE49-F238E27FC236}">
                <a16:creationId xmlns:a16="http://schemas.microsoft.com/office/drawing/2014/main" id="{2F9793A2-C964-4524-B01B-8DE7A8A5BE98}"/>
              </a:ext>
            </a:extLst>
          </p:cNvPr>
          <p:cNvSpPr/>
          <p:nvPr/>
        </p:nvSpPr>
        <p:spPr>
          <a:xfrm>
            <a:off x="8139064" y="1710807"/>
            <a:ext cx="2554994" cy="2511200"/>
          </a:xfrm>
          <a:prstGeom prst="rect">
            <a:avLst/>
          </a:prstGeom>
          <a:gradFill flip="none" rotWithShape="1">
            <a:gsLst>
              <a:gs pos="0">
                <a:srgbClr val="4F7EFF"/>
              </a:gs>
              <a:gs pos="100000">
                <a:srgbClr val="1C45C1"/>
              </a:gs>
            </a:gsLst>
            <a:lin ang="2700000" scaled="1"/>
            <a:tileRect/>
          </a:gradFill>
          <a:ln w="12700">
            <a:miter lim="400000"/>
          </a:ln>
          <a:effectLst>
            <a:outerShdw blurRad="101600" dist="76200" algn="l" rotWithShape="0">
              <a:prstClr val="black">
                <a:alpha val="3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5" name="iṧ1iďé">
            <a:extLst>
              <a:ext uri="{FF2B5EF4-FFF2-40B4-BE49-F238E27FC236}">
                <a16:creationId xmlns:a16="http://schemas.microsoft.com/office/drawing/2014/main" id="{F883ABC8-A515-4FB2-8BA3-7EE9085F90E4}"/>
              </a:ext>
            </a:extLst>
          </p:cNvPr>
          <p:cNvSpPr txBox="1"/>
          <p:nvPr/>
        </p:nvSpPr>
        <p:spPr>
          <a:xfrm>
            <a:off x="8414942" y="1928257"/>
            <a:ext cx="1032711" cy="630294"/>
          </a:xfrm>
          <a:prstGeom prst="rect">
            <a:avLst/>
          </a:prstGeom>
          <a:noFill/>
        </p:spPr>
        <p:txBody>
          <a:bodyPr wrap="none" lIns="0" tIns="0" rIns="0" bIns="0" anchor="b" anchorCtr="0">
            <a:normAutofit/>
          </a:bodyPr>
          <a:lstStyle/>
          <a:p>
            <a:r>
              <a:rPr lang="en-US" altLang="zh-CN" sz="3600" spc="-150" dirty="0">
                <a:solidFill>
                  <a:schemeClr val="bg1"/>
                </a:solidFill>
                <a:cs typeface="+mn-ea"/>
                <a:sym typeface="+mn-lt"/>
              </a:rPr>
              <a:t>80%</a:t>
            </a:r>
          </a:p>
        </p:txBody>
      </p:sp>
      <p:sp>
        <p:nvSpPr>
          <p:cNvPr id="16" name="iṣ1ïďè">
            <a:extLst>
              <a:ext uri="{FF2B5EF4-FFF2-40B4-BE49-F238E27FC236}">
                <a16:creationId xmlns:a16="http://schemas.microsoft.com/office/drawing/2014/main" id="{58FE818B-4EC9-4252-A8C6-CA97A7CECC7F}"/>
              </a:ext>
            </a:extLst>
          </p:cNvPr>
          <p:cNvSpPr txBox="1"/>
          <p:nvPr/>
        </p:nvSpPr>
        <p:spPr>
          <a:xfrm>
            <a:off x="3690542" y="1928257"/>
            <a:ext cx="1032711" cy="630294"/>
          </a:xfrm>
          <a:prstGeom prst="rect">
            <a:avLst/>
          </a:prstGeom>
          <a:noFill/>
        </p:spPr>
        <p:txBody>
          <a:bodyPr wrap="none" lIns="0" tIns="0" rIns="0" bIns="0" anchor="b" anchorCtr="0">
            <a:normAutofit/>
          </a:bodyPr>
          <a:lstStyle/>
          <a:p>
            <a:r>
              <a:rPr lang="en-US" altLang="zh-CN" sz="3600" spc="-150" dirty="0">
                <a:solidFill>
                  <a:schemeClr val="bg1"/>
                </a:solidFill>
                <a:cs typeface="+mn-ea"/>
                <a:sym typeface="+mn-lt"/>
              </a:rPr>
              <a:t>80%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8409FADC-8B2F-444B-AC0F-798B14D7D914}"/>
              </a:ext>
            </a:extLst>
          </p:cNvPr>
          <p:cNvSpPr txBox="1"/>
          <p:nvPr/>
        </p:nvSpPr>
        <p:spPr>
          <a:xfrm>
            <a:off x="3594766" y="2737901"/>
            <a:ext cx="2133781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B79756CF-E3D6-4C80-B44D-F613DF1407D2}"/>
              </a:ext>
            </a:extLst>
          </p:cNvPr>
          <p:cNvSpPr txBox="1"/>
          <p:nvPr/>
        </p:nvSpPr>
        <p:spPr>
          <a:xfrm>
            <a:off x="3594766" y="3076455"/>
            <a:ext cx="2194790" cy="7386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7BB2D6CC-FC20-45C4-8248-4A3850A87D30}"/>
              </a:ext>
            </a:extLst>
          </p:cNvPr>
          <p:cNvSpPr txBox="1"/>
          <p:nvPr/>
        </p:nvSpPr>
        <p:spPr>
          <a:xfrm>
            <a:off x="8306488" y="2737901"/>
            <a:ext cx="2133781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C171D8CE-3094-46E1-B07F-43DC74000BB5}"/>
              </a:ext>
            </a:extLst>
          </p:cNvPr>
          <p:cNvSpPr txBox="1"/>
          <p:nvPr/>
        </p:nvSpPr>
        <p:spPr>
          <a:xfrm>
            <a:off x="8306488" y="3076455"/>
            <a:ext cx="2194790" cy="7386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29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>
            <a:extLst>
              <a:ext uri="{FF2B5EF4-FFF2-40B4-BE49-F238E27FC236}">
                <a16:creationId xmlns:a16="http://schemas.microsoft.com/office/drawing/2014/main" id="{4F40794C-2323-4165-9382-EA7BA485F9B9}"/>
              </a:ext>
            </a:extLst>
          </p:cNvPr>
          <p:cNvSpPr/>
          <p:nvPr/>
        </p:nvSpPr>
        <p:spPr>
          <a:xfrm>
            <a:off x="1387802" y="5014609"/>
            <a:ext cx="9241152" cy="619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0" name="组合 12">
            <a:extLst>
              <a:ext uri="{FF2B5EF4-FFF2-40B4-BE49-F238E27FC236}">
                <a16:creationId xmlns:a16="http://schemas.microsoft.com/office/drawing/2014/main" id="{B160A7E8-1678-44AC-9AB0-4267409ADBA6}"/>
              </a:ext>
            </a:extLst>
          </p:cNvPr>
          <p:cNvGrpSpPr>
            <a:grpSpLocks/>
          </p:cNvGrpSpPr>
          <p:nvPr/>
        </p:nvGrpSpPr>
        <p:grpSpPr bwMode="auto">
          <a:xfrm>
            <a:off x="1387802" y="4395509"/>
            <a:ext cx="4152669" cy="663979"/>
            <a:chOff x="5013324" y="1331756"/>
            <a:chExt cx="4152669" cy="662158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62E3DBE9-8F1B-4B6F-A1D7-34B4AB194E7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13324" y="1331756"/>
              <a:ext cx="4152669" cy="39901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000" b="1" dirty="0">
                  <a:gradFill>
                    <a:gsLst>
                      <a:gs pos="100000">
                        <a:srgbClr val="1EAFCC"/>
                      </a:gs>
                      <a:gs pos="0">
                        <a:srgbClr val="2DCC97"/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2DAC1207-ED14-4BD1-BD50-702DF02AC8D1}"/>
                </a:ext>
              </a:extLst>
            </p:cNvPr>
            <p:cNvSpPr txBox="1"/>
            <p:nvPr/>
          </p:nvSpPr>
          <p:spPr>
            <a:xfrm>
              <a:off x="5013325" y="1656288"/>
              <a:ext cx="3741078" cy="3376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600" dirty="0">
                  <a:gradFill>
                    <a:gsLst>
                      <a:gs pos="0">
                        <a:schemeClr val="bg1">
                          <a:lumMod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</a:gradFill>
                </a:rPr>
                <a:t>Click here to add title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036593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16525" y="1597502"/>
            <a:ext cx="3214687" cy="4214813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22388" y="3434677"/>
            <a:ext cx="3296992" cy="1210614"/>
          </a:xfrm>
          <a:prstGeom prst="rect">
            <a:avLst/>
          </a:prstGeom>
          <a:gradFill>
            <a:gsLst>
              <a:gs pos="0">
                <a:srgbClr val="4071EC"/>
              </a:gs>
              <a:gs pos="100000">
                <a:srgbClr val="1096F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470001" y="3747596"/>
            <a:ext cx="18004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200" dirty="0">
                <a:solidFill>
                  <a:schemeClr val="bg1"/>
                </a:solidFill>
                <a:cs typeface="+mn-ea"/>
                <a:sym typeface="+mn-lt"/>
              </a:rPr>
              <a:t>添加文本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FE782F2-D0CD-4930-AD5E-BC4A5B78B6CE}"/>
              </a:ext>
            </a:extLst>
          </p:cNvPr>
          <p:cNvSpPr txBox="1"/>
          <p:nvPr/>
        </p:nvSpPr>
        <p:spPr>
          <a:xfrm>
            <a:off x="1948070" y="362831"/>
            <a:ext cx="328376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20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本月工作内容汇报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1CFB223-E363-4BF4-9849-0C753BE08A07}"/>
              </a:ext>
            </a:extLst>
          </p:cNvPr>
          <p:cNvSpPr txBox="1"/>
          <p:nvPr/>
        </p:nvSpPr>
        <p:spPr>
          <a:xfrm>
            <a:off x="1167583" y="288576"/>
            <a:ext cx="8002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600" dirty="0">
                <a:gradFill flip="none" rotWithShape="1">
                  <a:gsLst>
                    <a:gs pos="100000">
                      <a:srgbClr val="1096FA"/>
                    </a:gs>
                    <a:gs pos="0">
                      <a:srgbClr val="2DCC97"/>
                    </a:gs>
                  </a:gsLst>
                  <a:lin ang="8100000" scaled="1"/>
                  <a:tileRect/>
                </a:gradFill>
                <a:latin typeface="Arial Black" panose="020B0A04020102020204" pitchFamily="34" charset="0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01</a:t>
            </a:r>
            <a:endParaRPr kumimoji="1" lang="zh-CN" altLang="en-US" sz="3600" dirty="0">
              <a:gradFill flip="none" rotWithShape="1">
                <a:gsLst>
                  <a:gs pos="100000">
                    <a:srgbClr val="1096FA"/>
                  </a:gs>
                  <a:gs pos="0">
                    <a:srgbClr val="2DCC97"/>
                  </a:gs>
                </a:gsLst>
                <a:lin ang="8100000" scaled="1"/>
                <a:tileRect/>
              </a:gradFill>
              <a:latin typeface="Arial Black" panose="020B0A04020102020204" pitchFamily="34" charset="0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  <a:sym typeface="+mn-lt"/>
            </a:endParaRPr>
          </a:p>
        </p:txBody>
      </p:sp>
      <p:sp>
        <p:nvSpPr>
          <p:cNvPr id="10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>
            <a:extLst>
              <a:ext uri="{FF2B5EF4-FFF2-40B4-BE49-F238E27FC236}">
                <a16:creationId xmlns:a16="http://schemas.microsoft.com/office/drawing/2014/main" id="{83BA307F-29AA-4974-88E9-59326AF03751}"/>
              </a:ext>
            </a:extLst>
          </p:cNvPr>
          <p:cNvSpPr/>
          <p:nvPr/>
        </p:nvSpPr>
        <p:spPr>
          <a:xfrm>
            <a:off x="5148908" y="2446040"/>
            <a:ext cx="6003696" cy="619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>
            <a:extLst>
              <a:ext uri="{FF2B5EF4-FFF2-40B4-BE49-F238E27FC236}">
                <a16:creationId xmlns:a16="http://schemas.microsoft.com/office/drawing/2014/main" id="{D73E7F55-0030-45C1-BB83-E6625FAC4EB3}"/>
              </a:ext>
            </a:extLst>
          </p:cNvPr>
          <p:cNvSpPr/>
          <p:nvPr/>
        </p:nvSpPr>
        <p:spPr>
          <a:xfrm>
            <a:off x="6172622" y="3203087"/>
            <a:ext cx="4889078" cy="22585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lnSpc>
                <a:spcPct val="200000"/>
              </a:lnSpc>
              <a:buFont typeface="+mj-ea"/>
              <a:buAutoNum type="circleNumDbPlain"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</a:p>
          <a:p>
            <a:pPr marL="228600" indent="-228600">
              <a:lnSpc>
                <a:spcPct val="200000"/>
              </a:lnSpc>
              <a:buFont typeface="+mj-ea"/>
              <a:buAutoNum type="circleNumDbPlain"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</a:p>
          <a:p>
            <a:pPr marL="228600" indent="-228600">
              <a:lnSpc>
                <a:spcPct val="200000"/>
              </a:lnSpc>
              <a:buFont typeface="+mj-ea"/>
              <a:buAutoNum type="circleNumDbPlain"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grpSp>
        <p:nvGrpSpPr>
          <p:cNvPr id="16" name="组合 12">
            <a:extLst>
              <a:ext uri="{FF2B5EF4-FFF2-40B4-BE49-F238E27FC236}">
                <a16:creationId xmlns:a16="http://schemas.microsoft.com/office/drawing/2014/main" id="{2041EDF4-D7D6-4AEA-83F6-17E4AAA1B3E2}"/>
              </a:ext>
            </a:extLst>
          </p:cNvPr>
          <p:cNvGrpSpPr>
            <a:grpSpLocks/>
          </p:cNvGrpSpPr>
          <p:nvPr/>
        </p:nvGrpSpPr>
        <p:grpSpPr bwMode="auto">
          <a:xfrm>
            <a:off x="5148908" y="1781940"/>
            <a:ext cx="4152669" cy="638579"/>
            <a:chOff x="5013324" y="1357086"/>
            <a:chExt cx="4152669" cy="636828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0262A3DA-F710-4BD5-B57B-54E797244D1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13324" y="1357086"/>
              <a:ext cx="4152669" cy="39901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000" b="1" dirty="0">
                  <a:gradFill>
                    <a:gsLst>
                      <a:gs pos="100000">
                        <a:srgbClr val="1EAFCC"/>
                      </a:gs>
                      <a:gs pos="0">
                        <a:srgbClr val="2DCC97"/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0877BC33-7532-427E-8652-5CE3262503CA}"/>
                </a:ext>
              </a:extLst>
            </p:cNvPr>
            <p:cNvSpPr txBox="1"/>
            <p:nvPr/>
          </p:nvSpPr>
          <p:spPr>
            <a:xfrm>
              <a:off x="5013325" y="1656288"/>
              <a:ext cx="3741078" cy="3376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600" dirty="0">
                  <a:gradFill>
                    <a:gsLst>
                      <a:gs pos="0">
                        <a:schemeClr val="bg1">
                          <a:lumMod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</a:gradFill>
                </a:rPr>
                <a:t>Click here to add title text</a:t>
              </a: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390053" y="1604017"/>
            <a:ext cx="4553547" cy="4149326"/>
            <a:chOff x="1159754" y="1803006"/>
            <a:chExt cx="5495981" cy="3906372"/>
          </a:xfrm>
        </p:grpSpPr>
        <p:grpSp>
          <p:nvGrpSpPr>
            <p:cNvPr id="4" name="组合 3"/>
            <p:cNvGrpSpPr/>
            <p:nvPr/>
          </p:nvGrpSpPr>
          <p:grpSpPr>
            <a:xfrm>
              <a:off x="1369333" y="2364445"/>
              <a:ext cx="5076824" cy="2613956"/>
              <a:chOff x="1280433" y="2287660"/>
              <a:chExt cx="5076824" cy="2903538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1280433" y="3633860"/>
                <a:ext cx="624539" cy="1557338"/>
              </a:xfrm>
              <a:prstGeom prst="rect">
                <a:avLst/>
              </a:prstGeom>
              <a:gradFill flip="none" rotWithShape="1">
                <a:gsLst>
                  <a:gs pos="0">
                    <a:srgbClr val="2DCC97"/>
                  </a:gs>
                  <a:gs pos="100000">
                    <a:srgbClr val="4071EC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101600" dist="762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2393505" y="2287660"/>
                <a:ext cx="624539" cy="2903538"/>
              </a:xfrm>
              <a:prstGeom prst="rect">
                <a:avLst/>
              </a:prstGeom>
              <a:gradFill flip="none" rotWithShape="1">
                <a:gsLst>
                  <a:gs pos="0">
                    <a:srgbClr val="4F7EFF"/>
                  </a:gs>
                  <a:gs pos="100000">
                    <a:srgbClr val="1C45C1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101600" dist="762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3506576" y="2859160"/>
                <a:ext cx="624539" cy="2332038"/>
              </a:xfrm>
              <a:prstGeom prst="rect">
                <a:avLst/>
              </a:prstGeom>
              <a:gradFill flip="none" rotWithShape="1">
                <a:gsLst>
                  <a:gs pos="0">
                    <a:srgbClr val="2DCC97"/>
                  </a:gs>
                  <a:gs pos="100000">
                    <a:srgbClr val="4071EC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101600" dist="762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4619648" y="4014860"/>
                <a:ext cx="624539" cy="1176338"/>
              </a:xfrm>
              <a:prstGeom prst="rect">
                <a:avLst/>
              </a:prstGeom>
              <a:gradFill flip="none" rotWithShape="1">
                <a:gsLst>
                  <a:gs pos="0">
                    <a:srgbClr val="4F7EFF"/>
                  </a:gs>
                  <a:gs pos="100000">
                    <a:srgbClr val="1C45C1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101600" dist="762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5732718" y="3189360"/>
                <a:ext cx="624539" cy="2001838"/>
              </a:xfrm>
              <a:prstGeom prst="rect">
                <a:avLst/>
              </a:prstGeom>
              <a:gradFill flip="none" rotWithShape="1">
                <a:gsLst>
                  <a:gs pos="0">
                    <a:srgbClr val="2DCC97"/>
                  </a:gs>
                  <a:gs pos="100000">
                    <a:srgbClr val="4071EC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101600" dist="762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5" name="文本框 4"/>
            <p:cNvSpPr txBox="1"/>
            <p:nvPr/>
          </p:nvSpPr>
          <p:spPr bwMode="auto">
            <a:xfrm>
              <a:off x="1159754" y="5448598"/>
              <a:ext cx="1043696" cy="26078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6" name="文本框 5"/>
            <p:cNvSpPr txBox="1"/>
            <p:nvPr/>
          </p:nvSpPr>
          <p:spPr bwMode="auto">
            <a:xfrm>
              <a:off x="2272825" y="5448598"/>
              <a:ext cx="1043696" cy="26078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7" name="文本框 6"/>
            <p:cNvSpPr txBox="1"/>
            <p:nvPr/>
          </p:nvSpPr>
          <p:spPr bwMode="auto">
            <a:xfrm>
              <a:off x="5612039" y="5448598"/>
              <a:ext cx="1043696" cy="26078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8" name="文本框 7"/>
            <p:cNvSpPr txBox="1"/>
            <p:nvPr/>
          </p:nvSpPr>
          <p:spPr bwMode="auto">
            <a:xfrm>
              <a:off x="4498967" y="5448598"/>
              <a:ext cx="1043696" cy="26078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9" name="文本框 8"/>
            <p:cNvSpPr txBox="1"/>
            <p:nvPr/>
          </p:nvSpPr>
          <p:spPr bwMode="auto">
            <a:xfrm>
              <a:off x="3385896" y="5448598"/>
              <a:ext cx="1043696" cy="26078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10" name="文本框 9"/>
            <p:cNvSpPr txBox="1"/>
            <p:nvPr/>
          </p:nvSpPr>
          <p:spPr bwMode="auto">
            <a:xfrm>
              <a:off x="1440089" y="5085347"/>
              <a:ext cx="483026" cy="289756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01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 bwMode="auto">
            <a:xfrm>
              <a:off x="2553160" y="5085347"/>
              <a:ext cx="483026" cy="289756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02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 bwMode="auto">
            <a:xfrm>
              <a:off x="5892374" y="5085347"/>
              <a:ext cx="483026" cy="289756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05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 bwMode="auto">
            <a:xfrm>
              <a:off x="4779302" y="5085347"/>
              <a:ext cx="483026" cy="289756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04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 bwMode="auto">
            <a:xfrm>
              <a:off x="3666231" y="5085347"/>
              <a:ext cx="483026" cy="289756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03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 bwMode="auto">
            <a:xfrm>
              <a:off x="1369335" y="3016592"/>
              <a:ext cx="624534" cy="33855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47%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 bwMode="auto">
            <a:xfrm>
              <a:off x="2482406" y="1803006"/>
              <a:ext cx="624534" cy="33855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75%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 bwMode="auto">
            <a:xfrm>
              <a:off x="5821619" y="2622354"/>
              <a:ext cx="624534" cy="33855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50%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 bwMode="auto">
            <a:xfrm>
              <a:off x="4708548" y="3363670"/>
              <a:ext cx="624534" cy="33855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42%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 bwMode="auto">
            <a:xfrm>
              <a:off x="3595477" y="2326541"/>
              <a:ext cx="624534" cy="33855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60%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BB61BEE6-9494-492D-B251-DADB78977702}"/>
              </a:ext>
            </a:extLst>
          </p:cNvPr>
          <p:cNvSpPr txBox="1"/>
          <p:nvPr/>
        </p:nvSpPr>
        <p:spPr>
          <a:xfrm>
            <a:off x="1948070" y="362831"/>
            <a:ext cx="328376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20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本月工作内容汇报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63C593D5-DD06-4CAC-8CAA-AC0E801EA432}"/>
              </a:ext>
            </a:extLst>
          </p:cNvPr>
          <p:cNvSpPr txBox="1"/>
          <p:nvPr/>
        </p:nvSpPr>
        <p:spPr>
          <a:xfrm>
            <a:off x="1167583" y="288576"/>
            <a:ext cx="8002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600" dirty="0">
                <a:gradFill flip="none" rotWithShape="1">
                  <a:gsLst>
                    <a:gs pos="100000">
                      <a:srgbClr val="1096FA"/>
                    </a:gs>
                    <a:gs pos="0">
                      <a:srgbClr val="2DCC97"/>
                    </a:gs>
                  </a:gsLst>
                  <a:lin ang="8100000" scaled="1"/>
                  <a:tileRect/>
                </a:gradFill>
                <a:latin typeface="Arial Black" panose="020B0A04020102020204" pitchFamily="34" charset="0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01</a:t>
            </a:r>
            <a:endParaRPr kumimoji="1" lang="zh-CN" altLang="en-US" sz="3600" dirty="0">
              <a:gradFill flip="none" rotWithShape="1">
                <a:gsLst>
                  <a:gs pos="100000">
                    <a:srgbClr val="1096FA"/>
                  </a:gs>
                  <a:gs pos="0">
                    <a:srgbClr val="2DCC97"/>
                  </a:gs>
                </a:gsLst>
                <a:lin ang="8100000" scaled="1"/>
                <a:tileRect/>
              </a:gradFill>
              <a:latin typeface="Arial Black" panose="020B0A04020102020204" pitchFamily="34" charset="0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  <a:sym typeface="+mn-lt"/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C47C8366-22DE-42D4-81CD-35C8B804D2FA}"/>
              </a:ext>
            </a:extLst>
          </p:cNvPr>
          <p:cNvGrpSpPr/>
          <p:nvPr/>
        </p:nvGrpSpPr>
        <p:grpSpPr>
          <a:xfrm>
            <a:off x="6816228" y="2058218"/>
            <a:ext cx="5078133" cy="927923"/>
            <a:chOff x="6816228" y="1854304"/>
            <a:chExt cx="5078133" cy="927923"/>
          </a:xfrm>
        </p:grpSpPr>
        <p:sp>
          <p:nvSpPr>
            <p:cNvPr id="33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>
              <a:extLst>
                <a:ext uri="{FF2B5EF4-FFF2-40B4-BE49-F238E27FC236}">
                  <a16:creationId xmlns:a16="http://schemas.microsoft.com/office/drawing/2014/main" id="{A48EE12D-F968-4506-A556-E53302A7A501}"/>
                </a:ext>
              </a:extLst>
            </p:cNvPr>
            <p:cNvSpPr/>
            <p:nvPr/>
          </p:nvSpPr>
          <p:spPr>
            <a:xfrm>
              <a:off x="7741692" y="2162570"/>
              <a:ext cx="3421608" cy="6196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2544369A-D0D5-4E8F-AE6F-322CBF9D95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41692" y="1854304"/>
              <a:ext cx="4152669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000" b="1" dirty="0">
                  <a:gradFill>
                    <a:gsLst>
                      <a:gs pos="100000">
                        <a:srgbClr val="1EAFCC"/>
                      </a:gs>
                      <a:gs pos="0">
                        <a:srgbClr val="2DCC97"/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id="{22D35F86-59FB-4D6C-B20C-449C7174B4B9}"/>
                </a:ext>
              </a:extLst>
            </p:cNvPr>
            <p:cNvSpPr/>
            <p:nvPr/>
          </p:nvSpPr>
          <p:spPr>
            <a:xfrm>
              <a:off x="6816228" y="1899282"/>
              <a:ext cx="790138" cy="790138"/>
            </a:xfrm>
            <a:prstGeom prst="roundRect">
              <a:avLst/>
            </a:prstGeom>
            <a:gradFill>
              <a:gsLst>
                <a:gs pos="0">
                  <a:srgbClr val="2DCC97"/>
                </a:gs>
                <a:gs pos="100000">
                  <a:srgbClr val="4071EC"/>
                </a:gs>
              </a:gsLst>
              <a:lin ang="5400000" scaled="1"/>
            </a:gradFill>
            <a:ln>
              <a:noFill/>
            </a:ln>
            <a:effectLst>
              <a:outerShdw blurRad="76200" dist="38100" algn="tl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2" name="图形 41" descr="咖啡 纯色填充">
              <a:extLst>
                <a:ext uri="{FF2B5EF4-FFF2-40B4-BE49-F238E27FC236}">
                  <a16:creationId xmlns:a16="http://schemas.microsoft.com/office/drawing/2014/main" id="{980E5887-36AE-4DDC-AE76-BBF811A1472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953137" y="1941448"/>
              <a:ext cx="598644" cy="598644"/>
            </a:xfrm>
            <a:prstGeom prst="rect">
              <a:avLst/>
            </a:prstGeom>
          </p:spPr>
        </p:pic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D0048693-8720-4227-B8D2-D12F89D7EC0F}"/>
              </a:ext>
            </a:extLst>
          </p:cNvPr>
          <p:cNvGrpSpPr/>
          <p:nvPr/>
        </p:nvGrpSpPr>
        <p:grpSpPr>
          <a:xfrm>
            <a:off x="6816228" y="3291657"/>
            <a:ext cx="5078133" cy="910795"/>
            <a:chOff x="6816228" y="1880556"/>
            <a:chExt cx="5078133" cy="910795"/>
          </a:xfrm>
        </p:grpSpPr>
        <p:sp>
          <p:nvSpPr>
            <p:cNvPr id="45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>
              <a:extLst>
                <a:ext uri="{FF2B5EF4-FFF2-40B4-BE49-F238E27FC236}">
                  <a16:creationId xmlns:a16="http://schemas.microsoft.com/office/drawing/2014/main" id="{828E642A-1BAF-41F5-91C5-78B117D3A0B0}"/>
                </a:ext>
              </a:extLst>
            </p:cNvPr>
            <p:cNvSpPr/>
            <p:nvPr/>
          </p:nvSpPr>
          <p:spPr>
            <a:xfrm>
              <a:off x="7741692" y="2171694"/>
              <a:ext cx="3421608" cy="6196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5A3E5EA7-4D41-4578-846C-9C0BC419329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41692" y="1880556"/>
              <a:ext cx="4152669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000" b="1" dirty="0">
                  <a:gradFill>
                    <a:gsLst>
                      <a:gs pos="100000">
                        <a:srgbClr val="1EAFCC"/>
                      </a:gs>
                      <a:gs pos="0">
                        <a:srgbClr val="2DCC97"/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7" name="矩形: 圆角 46">
              <a:extLst>
                <a:ext uri="{FF2B5EF4-FFF2-40B4-BE49-F238E27FC236}">
                  <a16:creationId xmlns:a16="http://schemas.microsoft.com/office/drawing/2014/main" id="{750EA08A-CBC8-4FCD-B885-150CD4F3F167}"/>
                </a:ext>
              </a:extLst>
            </p:cNvPr>
            <p:cNvSpPr/>
            <p:nvPr/>
          </p:nvSpPr>
          <p:spPr>
            <a:xfrm>
              <a:off x="6816228" y="1899282"/>
              <a:ext cx="790138" cy="790138"/>
            </a:xfrm>
            <a:prstGeom prst="roundRect">
              <a:avLst/>
            </a:prstGeom>
            <a:gradFill>
              <a:gsLst>
                <a:gs pos="0">
                  <a:srgbClr val="2DCC97"/>
                </a:gs>
                <a:gs pos="100000">
                  <a:srgbClr val="4071EC"/>
                </a:gs>
              </a:gsLst>
              <a:lin ang="5400000" scaled="1"/>
            </a:gradFill>
            <a:ln>
              <a:noFill/>
            </a:ln>
            <a:effectLst>
              <a:outerShdw blurRad="76200" dist="38100" algn="tl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C75C9172-5638-4A54-BF23-6EBDA73190D7}"/>
              </a:ext>
            </a:extLst>
          </p:cNvPr>
          <p:cNvGrpSpPr/>
          <p:nvPr/>
        </p:nvGrpSpPr>
        <p:grpSpPr>
          <a:xfrm>
            <a:off x="6816228" y="4449279"/>
            <a:ext cx="5078133" cy="934960"/>
            <a:chOff x="6816228" y="1830991"/>
            <a:chExt cx="5078133" cy="934960"/>
          </a:xfrm>
        </p:grpSpPr>
        <p:sp>
          <p:nvSpPr>
            <p:cNvPr id="50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>
              <a:extLst>
                <a:ext uri="{FF2B5EF4-FFF2-40B4-BE49-F238E27FC236}">
                  <a16:creationId xmlns:a16="http://schemas.microsoft.com/office/drawing/2014/main" id="{F89498E1-12BD-47F2-B543-D45399626E65}"/>
                </a:ext>
              </a:extLst>
            </p:cNvPr>
            <p:cNvSpPr/>
            <p:nvPr/>
          </p:nvSpPr>
          <p:spPr>
            <a:xfrm>
              <a:off x="7741692" y="2146294"/>
              <a:ext cx="3421608" cy="6196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707A9C1A-3AF4-413D-8DAF-D4F732B2FB2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41692" y="1830991"/>
              <a:ext cx="4152669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000" b="1" dirty="0">
                  <a:gradFill>
                    <a:gsLst>
                      <a:gs pos="100000">
                        <a:srgbClr val="1EAFCC"/>
                      </a:gs>
                      <a:gs pos="0">
                        <a:srgbClr val="2DCC97"/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2" name="矩形: 圆角 51">
              <a:extLst>
                <a:ext uri="{FF2B5EF4-FFF2-40B4-BE49-F238E27FC236}">
                  <a16:creationId xmlns:a16="http://schemas.microsoft.com/office/drawing/2014/main" id="{9E87B755-E179-44FE-9643-06BFB5E1E063}"/>
                </a:ext>
              </a:extLst>
            </p:cNvPr>
            <p:cNvSpPr/>
            <p:nvPr/>
          </p:nvSpPr>
          <p:spPr>
            <a:xfrm>
              <a:off x="6816228" y="1899282"/>
              <a:ext cx="790138" cy="790138"/>
            </a:xfrm>
            <a:prstGeom prst="roundRect">
              <a:avLst/>
            </a:prstGeom>
            <a:gradFill>
              <a:gsLst>
                <a:gs pos="0">
                  <a:srgbClr val="2DCC97"/>
                </a:gs>
                <a:gs pos="100000">
                  <a:srgbClr val="4071EC"/>
                </a:gs>
              </a:gsLst>
              <a:lin ang="5400000" scaled="1"/>
            </a:gradFill>
            <a:ln>
              <a:noFill/>
            </a:ln>
            <a:effectLst>
              <a:outerShdw blurRad="76200" dist="38100" algn="tl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4" name="图形 53" descr="拍手 纯色填充">
            <a:extLst>
              <a:ext uri="{FF2B5EF4-FFF2-40B4-BE49-F238E27FC236}">
                <a16:creationId xmlns:a16="http://schemas.microsoft.com/office/drawing/2014/main" id="{258BBA5A-AFCD-4497-8C6C-7B5AF242575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860966" y="3331995"/>
            <a:ext cx="700661" cy="700661"/>
          </a:xfrm>
          <a:prstGeom prst="rect">
            <a:avLst/>
          </a:prstGeom>
        </p:spPr>
      </p:pic>
      <p:pic>
        <p:nvPicPr>
          <p:cNvPr id="55" name="图形 54" descr="靶心 纯色填充">
            <a:extLst>
              <a:ext uri="{FF2B5EF4-FFF2-40B4-BE49-F238E27FC236}">
                <a16:creationId xmlns:a16="http://schemas.microsoft.com/office/drawing/2014/main" id="{D99CB88F-18D5-4E72-9C85-0C27611B58A4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932172" y="4620498"/>
            <a:ext cx="577256" cy="57725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:a16="http://schemas.microsoft.com/office/drawing/2014/main" id="{110FD451-5386-4F0F-8E90-F3C2A609E23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34566" y="1917520"/>
            <a:ext cx="3052293" cy="494047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5576" y="1712258"/>
            <a:ext cx="3433717" cy="6858000"/>
          </a:xfrm>
          <a:prstGeom prst="rect">
            <a:avLst/>
          </a:prstGeom>
        </p:spPr>
      </p:pic>
      <p:grpSp>
        <p:nvGrpSpPr>
          <p:cNvPr id="18" name="组合 17">
            <a:extLst>
              <a:ext uri="{FF2B5EF4-FFF2-40B4-BE49-F238E27FC236}">
                <a16:creationId xmlns:a16="http://schemas.microsoft.com/office/drawing/2014/main" id="{22967FD2-423D-4158-B594-152A0B512E5F}"/>
              </a:ext>
            </a:extLst>
          </p:cNvPr>
          <p:cNvGrpSpPr/>
          <p:nvPr/>
        </p:nvGrpSpPr>
        <p:grpSpPr>
          <a:xfrm>
            <a:off x="5559992" y="2035785"/>
            <a:ext cx="5008166" cy="965887"/>
            <a:chOff x="5559992" y="2035785"/>
            <a:chExt cx="5008166" cy="965887"/>
          </a:xfrm>
        </p:grpSpPr>
        <p:sp>
          <p:nvSpPr>
            <p:cNvPr id="5" name="Oval 9"/>
            <p:cNvSpPr/>
            <p:nvPr/>
          </p:nvSpPr>
          <p:spPr>
            <a:xfrm>
              <a:off x="5559992" y="2035785"/>
              <a:ext cx="741400" cy="740278"/>
            </a:xfrm>
            <a:custGeom>
              <a:avLst/>
              <a:gdLst>
                <a:gd name="T0" fmla="*/ 3060 w 6120"/>
                <a:gd name="T1" fmla="*/ 0 h 6120"/>
                <a:gd name="T2" fmla="*/ 0 w 6120"/>
                <a:gd name="T3" fmla="*/ 3060 h 6120"/>
                <a:gd name="T4" fmla="*/ 3060 w 6120"/>
                <a:gd name="T5" fmla="*/ 6120 h 6120"/>
                <a:gd name="T6" fmla="*/ 6120 w 6120"/>
                <a:gd name="T7" fmla="*/ 3060 h 6120"/>
                <a:gd name="T8" fmla="*/ 3060 w 6120"/>
                <a:gd name="T9" fmla="*/ 0 h 6120"/>
                <a:gd name="T10" fmla="*/ 4635 w 6120"/>
                <a:gd name="T11" fmla="*/ 4862 h 6120"/>
                <a:gd name="T12" fmla="*/ 3060 w 6120"/>
                <a:gd name="T13" fmla="*/ 5453 h 6120"/>
                <a:gd name="T14" fmla="*/ 1486 w 6120"/>
                <a:gd name="T15" fmla="*/ 4862 h 6120"/>
                <a:gd name="T16" fmla="*/ 1416 w 6120"/>
                <a:gd name="T17" fmla="*/ 4655 h 6120"/>
                <a:gd name="T18" fmla="*/ 2632 w 6120"/>
                <a:gd name="T19" fmla="*/ 3147 h 6120"/>
                <a:gd name="T20" fmla="*/ 2107 w 6120"/>
                <a:gd name="T21" fmla="*/ 2147 h 6120"/>
                <a:gd name="T22" fmla="*/ 3060 w 6120"/>
                <a:gd name="T23" fmla="*/ 1027 h 6120"/>
                <a:gd name="T24" fmla="*/ 4013 w 6120"/>
                <a:gd name="T25" fmla="*/ 2147 h 6120"/>
                <a:gd name="T26" fmla="*/ 3488 w 6120"/>
                <a:gd name="T27" fmla="*/ 3147 h 6120"/>
                <a:gd name="T28" fmla="*/ 4705 w 6120"/>
                <a:gd name="T29" fmla="*/ 4654 h 6120"/>
                <a:gd name="T30" fmla="*/ 4635 w 6120"/>
                <a:gd name="T31" fmla="*/ 4862 h 6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120" h="6120">
                  <a:moveTo>
                    <a:pt x="3060" y="0"/>
                  </a:moveTo>
                  <a:cubicBezTo>
                    <a:pt x="1367" y="0"/>
                    <a:pt x="0" y="1371"/>
                    <a:pt x="0" y="3060"/>
                  </a:cubicBezTo>
                  <a:cubicBezTo>
                    <a:pt x="0" y="4751"/>
                    <a:pt x="1370" y="6120"/>
                    <a:pt x="3060" y="6120"/>
                  </a:cubicBezTo>
                  <a:cubicBezTo>
                    <a:pt x="4758" y="6120"/>
                    <a:pt x="6120" y="4744"/>
                    <a:pt x="6120" y="3060"/>
                  </a:cubicBezTo>
                  <a:cubicBezTo>
                    <a:pt x="6120" y="1367"/>
                    <a:pt x="4748" y="0"/>
                    <a:pt x="3060" y="0"/>
                  </a:cubicBezTo>
                  <a:close/>
                  <a:moveTo>
                    <a:pt x="4635" y="4862"/>
                  </a:moveTo>
                  <a:cubicBezTo>
                    <a:pt x="4198" y="5245"/>
                    <a:pt x="3645" y="5453"/>
                    <a:pt x="3060" y="5453"/>
                  </a:cubicBezTo>
                  <a:cubicBezTo>
                    <a:pt x="2475" y="5453"/>
                    <a:pt x="1922" y="5245"/>
                    <a:pt x="1486" y="4862"/>
                  </a:cubicBezTo>
                  <a:cubicBezTo>
                    <a:pt x="1427" y="4811"/>
                    <a:pt x="1400" y="4731"/>
                    <a:pt x="1416" y="4655"/>
                  </a:cubicBezTo>
                  <a:cubicBezTo>
                    <a:pt x="1566" y="3919"/>
                    <a:pt x="2035" y="3338"/>
                    <a:pt x="2632" y="3147"/>
                  </a:cubicBezTo>
                  <a:cubicBezTo>
                    <a:pt x="2320" y="2963"/>
                    <a:pt x="2107" y="2584"/>
                    <a:pt x="2107" y="2147"/>
                  </a:cubicBezTo>
                  <a:cubicBezTo>
                    <a:pt x="2107" y="1528"/>
                    <a:pt x="2533" y="1027"/>
                    <a:pt x="3060" y="1027"/>
                  </a:cubicBezTo>
                  <a:cubicBezTo>
                    <a:pt x="3587" y="1027"/>
                    <a:pt x="4013" y="1528"/>
                    <a:pt x="4013" y="2147"/>
                  </a:cubicBezTo>
                  <a:cubicBezTo>
                    <a:pt x="4013" y="2584"/>
                    <a:pt x="3800" y="2963"/>
                    <a:pt x="3488" y="3147"/>
                  </a:cubicBezTo>
                  <a:cubicBezTo>
                    <a:pt x="4085" y="3338"/>
                    <a:pt x="4554" y="3918"/>
                    <a:pt x="4705" y="4654"/>
                  </a:cubicBezTo>
                  <a:cubicBezTo>
                    <a:pt x="4720" y="4731"/>
                    <a:pt x="4694" y="4811"/>
                    <a:pt x="4635" y="4862"/>
                  </a:cubicBezTo>
                  <a:close/>
                </a:path>
              </a:pathLst>
            </a:custGeom>
            <a:gradFill>
              <a:gsLst>
                <a:gs pos="0">
                  <a:srgbClr val="1096FA"/>
                </a:gs>
                <a:gs pos="100000">
                  <a:srgbClr val="1C45C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TextBox 33"/>
            <p:cNvSpPr txBox="1"/>
            <p:nvPr/>
          </p:nvSpPr>
          <p:spPr>
            <a:xfrm>
              <a:off x="6492102" y="2500445"/>
              <a:ext cx="4076056" cy="50122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 defTabSz="1219200">
                <a:lnSpc>
                  <a:spcPts val="1600"/>
                </a:lnSpc>
                <a:defRPr sz="1255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609600" defTabSz="1219200">
                <a:defRPr sz="2400"/>
              </a:lvl2pPr>
              <a:lvl3pPr marL="1219200" defTabSz="1219200">
                <a:defRPr sz="2400"/>
              </a:lvl3pPr>
              <a:lvl4pPr marL="1828800" defTabSz="1219200">
                <a:defRPr sz="2400"/>
              </a:lvl4pPr>
              <a:lvl5pPr marL="2438400" defTabSz="1219200">
                <a:defRPr sz="2400"/>
              </a:lvl5pPr>
              <a:lvl6pPr marL="3048000" defTabSz="1219200">
                <a:defRPr sz="2400"/>
              </a:lvl6pPr>
              <a:lvl7pPr marL="3657600" defTabSz="1219200">
                <a:defRPr sz="2400"/>
              </a:lvl7pPr>
              <a:lvl8pPr marL="4267200" defTabSz="1219200">
                <a:defRPr sz="2400"/>
              </a:lvl8pPr>
              <a:lvl9pPr marL="4876800" defTabSz="1219200">
                <a:defRPr sz="2400"/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9" name="文本框 9"/>
            <p:cNvSpPr txBox="1"/>
            <p:nvPr/>
          </p:nvSpPr>
          <p:spPr>
            <a:xfrm>
              <a:off x="6503551" y="2077693"/>
              <a:ext cx="1981477" cy="328231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t">
              <a:noAutofit/>
            </a:bodyPr>
            <a:lstStyle>
              <a:defPPr>
                <a:defRPr lang="zh-CN"/>
              </a:defPPr>
              <a:lvl1pPr defTabSz="1219200">
                <a:spcBef>
                  <a:spcPct val="0"/>
                </a:spcBef>
                <a:defRPr cap="all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  <a:lvl2pPr marL="0" lvl="1" defTabSz="1219200">
                <a:defRPr sz="2055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219200" defTabSz="1219200">
                <a:defRPr sz="2400"/>
              </a:lvl3pPr>
              <a:lvl4pPr marL="1828800" defTabSz="1219200">
                <a:defRPr sz="2400"/>
              </a:lvl4pPr>
              <a:lvl5pPr marL="2438400" defTabSz="1219200">
                <a:defRPr sz="2400"/>
              </a:lvl5pPr>
              <a:lvl6pPr marL="3048000" defTabSz="1219200">
                <a:defRPr sz="2400"/>
              </a:lvl6pPr>
              <a:lvl7pPr marL="3657600" defTabSz="1219200">
                <a:defRPr sz="2400"/>
              </a:lvl7pPr>
              <a:lvl8pPr marL="4267200" defTabSz="1219200">
                <a:defRPr sz="2400"/>
              </a:lvl8pPr>
              <a:lvl9pPr marL="4876800" defTabSz="1219200">
                <a:defRPr sz="2400"/>
              </a:lvl9pPr>
            </a:lstStyle>
            <a:p>
              <a:pPr lvl="1"/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64856D68-0DD6-48F3-ADB3-AD04A5F7B0D3}"/>
              </a:ext>
            </a:extLst>
          </p:cNvPr>
          <p:cNvGrpSpPr/>
          <p:nvPr/>
        </p:nvGrpSpPr>
        <p:grpSpPr>
          <a:xfrm>
            <a:off x="5593401" y="3264108"/>
            <a:ext cx="5000157" cy="1057477"/>
            <a:chOff x="5593401" y="3417395"/>
            <a:chExt cx="5000157" cy="1057477"/>
          </a:xfrm>
        </p:grpSpPr>
        <p:sp>
          <p:nvSpPr>
            <p:cNvPr id="6" name="Oval 23"/>
            <p:cNvSpPr/>
            <p:nvPr/>
          </p:nvSpPr>
          <p:spPr>
            <a:xfrm>
              <a:off x="5593401" y="3417395"/>
              <a:ext cx="674582" cy="556250"/>
            </a:xfrm>
            <a:custGeom>
              <a:avLst/>
              <a:gdLst>
                <a:gd name="connsiteX0" fmla="*/ 307902 w 606227"/>
                <a:gd name="connsiteY0" fmla="*/ 194055 h 499886"/>
                <a:gd name="connsiteX1" fmla="*/ 419305 w 606227"/>
                <a:gd name="connsiteY1" fmla="*/ 242224 h 499886"/>
                <a:gd name="connsiteX2" fmla="*/ 460955 w 606227"/>
                <a:gd name="connsiteY2" fmla="*/ 343954 h 499886"/>
                <a:gd name="connsiteX3" fmla="*/ 517800 w 606227"/>
                <a:gd name="connsiteY3" fmla="*/ 323297 h 499886"/>
                <a:gd name="connsiteX4" fmla="*/ 606227 w 606227"/>
                <a:gd name="connsiteY4" fmla="*/ 411592 h 499886"/>
                <a:gd name="connsiteX5" fmla="*/ 517800 w 606227"/>
                <a:gd name="connsiteY5" fmla="*/ 499886 h 499886"/>
                <a:gd name="connsiteX6" fmla="*/ 314493 w 606227"/>
                <a:gd name="connsiteY6" fmla="*/ 499886 h 499886"/>
                <a:gd name="connsiteX7" fmla="*/ 307902 w 606227"/>
                <a:gd name="connsiteY7" fmla="*/ 499886 h 499886"/>
                <a:gd name="connsiteX8" fmla="*/ 162629 w 606227"/>
                <a:gd name="connsiteY8" fmla="*/ 499886 h 499886"/>
                <a:gd name="connsiteX9" fmla="*/ 108530 w 606227"/>
                <a:gd name="connsiteY9" fmla="*/ 445867 h 499886"/>
                <a:gd name="connsiteX10" fmla="*/ 161439 w 606227"/>
                <a:gd name="connsiteY10" fmla="*/ 391849 h 499886"/>
                <a:gd name="connsiteX11" fmla="*/ 154757 w 606227"/>
                <a:gd name="connsiteY11" fmla="*/ 346970 h 499886"/>
                <a:gd name="connsiteX12" fmla="*/ 175994 w 606227"/>
                <a:gd name="connsiteY12" fmla="*/ 269279 h 499886"/>
                <a:gd name="connsiteX13" fmla="*/ 307902 w 606227"/>
                <a:gd name="connsiteY13" fmla="*/ 194055 h 499886"/>
                <a:gd name="connsiteX14" fmla="*/ 175457 w 606227"/>
                <a:gd name="connsiteY14" fmla="*/ 0 h 499886"/>
                <a:gd name="connsiteX15" fmla="*/ 310277 w 606227"/>
                <a:gd name="connsiteY15" fmla="*/ 131897 h 499886"/>
                <a:gd name="connsiteX16" fmla="*/ 360342 w 606227"/>
                <a:gd name="connsiteY16" fmla="*/ 113707 h 499886"/>
                <a:gd name="connsiteX17" fmla="*/ 438140 w 606227"/>
                <a:gd name="connsiteY17" fmla="*/ 191493 h 499886"/>
                <a:gd name="connsiteX18" fmla="*/ 428530 w 606227"/>
                <a:gd name="connsiteY18" fmla="*/ 228969 h 499886"/>
                <a:gd name="connsiteX19" fmla="*/ 426241 w 606227"/>
                <a:gd name="connsiteY19" fmla="*/ 226592 h 499886"/>
                <a:gd name="connsiteX20" fmla="*/ 307805 w 606227"/>
                <a:gd name="connsiteY20" fmla="*/ 178239 h 499886"/>
                <a:gd name="connsiteX21" fmla="*/ 157884 w 606227"/>
                <a:gd name="connsiteY21" fmla="*/ 269278 h 499886"/>
                <a:gd name="connsiteX22" fmla="*/ 47686 w 606227"/>
                <a:gd name="connsiteY22" fmla="*/ 269278 h 499886"/>
                <a:gd name="connsiteX23" fmla="*/ 0 w 606227"/>
                <a:gd name="connsiteY23" fmla="*/ 221656 h 499886"/>
                <a:gd name="connsiteX24" fmla="*/ 46587 w 606227"/>
                <a:gd name="connsiteY24" fmla="*/ 174126 h 499886"/>
                <a:gd name="connsiteX25" fmla="*/ 40638 w 606227"/>
                <a:gd name="connsiteY25" fmla="*/ 134639 h 499886"/>
                <a:gd name="connsiteX26" fmla="*/ 175457 w 606227"/>
                <a:gd name="connsiteY26" fmla="*/ 0 h 499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606227" h="499886">
                  <a:moveTo>
                    <a:pt x="307902" y="194055"/>
                  </a:moveTo>
                  <a:cubicBezTo>
                    <a:pt x="351840" y="194055"/>
                    <a:pt x="391385" y="212610"/>
                    <a:pt x="419305" y="242224"/>
                  </a:cubicBezTo>
                  <a:cubicBezTo>
                    <a:pt x="444478" y="268913"/>
                    <a:pt x="460131" y="304560"/>
                    <a:pt x="460955" y="343954"/>
                  </a:cubicBezTo>
                  <a:cubicBezTo>
                    <a:pt x="476333" y="331067"/>
                    <a:pt x="496106" y="323297"/>
                    <a:pt x="517800" y="323297"/>
                  </a:cubicBezTo>
                  <a:cubicBezTo>
                    <a:pt x="566591" y="323297"/>
                    <a:pt x="606227" y="362783"/>
                    <a:pt x="606227" y="411592"/>
                  </a:cubicBezTo>
                  <a:cubicBezTo>
                    <a:pt x="606227" y="460400"/>
                    <a:pt x="566591" y="499886"/>
                    <a:pt x="517800" y="499886"/>
                  </a:cubicBezTo>
                  <a:lnTo>
                    <a:pt x="314493" y="499886"/>
                  </a:lnTo>
                  <a:lnTo>
                    <a:pt x="307902" y="499886"/>
                  </a:lnTo>
                  <a:lnTo>
                    <a:pt x="162629" y="499886"/>
                  </a:lnTo>
                  <a:cubicBezTo>
                    <a:pt x="132788" y="499886"/>
                    <a:pt x="108530" y="475664"/>
                    <a:pt x="108530" y="445867"/>
                  </a:cubicBezTo>
                  <a:cubicBezTo>
                    <a:pt x="108530" y="416436"/>
                    <a:pt x="132147" y="392489"/>
                    <a:pt x="161439" y="391849"/>
                  </a:cubicBezTo>
                  <a:cubicBezTo>
                    <a:pt x="157046" y="377682"/>
                    <a:pt x="154757" y="362600"/>
                    <a:pt x="154757" y="346970"/>
                  </a:cubicBezTo>
                  <a:cubicBezTo>
                    <a:pt x="154757" y="318636"/>
                    <a:pt x="162538" y="292038"/>
                    <a:pt x="175994" y="269279"/>
                  </a:cubicBezTo>
                  <a:cubicBezTo>
                    <a:pt x="202632" y="224309"/>
                    <a:pt x="251697" y="194055"/>
                    <a:pt x="307902" y="194055"/>
                  </a:cubicBezTo>
                  <a:close/>
                  <a:moveTo>
                    <a:pt x="175457" y="0"/>
                  </a:moveTo>
                  <a:cubicBezTo>
                    <a:pt x="249045" y="0"/>
                    <a:pt x="308812" y="58773"/>
                    <a:pt x="310277" y="131897"/>
                  </a:cubicBezTo>
                  <a:cubicBezTo>
                    <a:pt x="323823" y="120563"/>
                    <a:pt x="341213" y="113707"/>
                    <a:pt x="360342" y="113707"/>
                  </a:cubicBezTo>
                  <a:cubicBezTo>
                    <a:pt x="403268" y="113707"/>
                    <a:pt x="438140" y="148532"/>
                    <a:pt x="438140" y="191493"/>
                  </a:cubicBezTo>
                  <a:cubicBezTo>
                    <a:pt x="438140" y="205112"/>
                    <a:pt x="434662" y="217817"/>
                    <a:pt x="428530" y="228969"/>
                  </a:cubicBezTo>
                  <a:cubicBezTo>
                    <a:pt x="427797" y="228146"/>
                    <a:pt x="426974" y="227323"/>
                    <a:pt x="426241" y="226592"/>
                  </a:cubicBezTo>
                  <a:cubicBezTo>
                    <a:pt x="394390" y="195423"/>
                    <a:pt x="352379" y="178239"/>
                    <a:pt x="307805" y="178239"/>
                  </a:cubicBezTo>
                  <a:cubicBezTo>
                    <a:pt x="242730" y="178239"/>
                    <a:pt x="186166" y="215258"/>
                    <a:pt x="157884" y="269278"/>
                  </a:cubicBezTo>
                  <a:lnTo>
                    <a:pt x="47686" y="269278"/>
                  </a:lnTo>
                  <a:cubicBezTo>
                    <a:pt x="21326" y="269278"/>
                    <a:pt x="0" y="247981"/>
                    <a:pt x="0" y="221656"/>
                  </a:cubicBezTo>
                  <a:cubicBezTo>
                    <a:pt x="0" y="195789"/>
                    <a:pt x="20777" y="174674"/>
                    <a:pt x="46587" y="174126"/>
                  </a:cubicBezTo>
                  <a:cubicBezTo>
                    <a:pt x="42743" y="161603"/>
                    <a:pt x="40638" y="148350"/>
                    <a:pt x="40638" y="134639"/>
                  </a:cubicBezTo>
                  <a:cubicBezTo>
                    <a:pt x="40638" y="60236"/>
                    <a:pt x="101046" y="0"/>
                    <a:pt x="175457" y="0"/>
                  </a:cubicBezTo>
                  <a:close/>
                </a:path>
              </a:pathLst>
            </a:custGeom>
            <a:gradFill>
              <a:gsLst>
                <a:gs pos="0">
                  <a:srgbClr val="2DCC97"/>
                </a:gs>
                <a:gs pos="100000">
                  <a:srgbClr val="1C45C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TextBox 33"/>
            <p:cNvSpPr txBox="1"/>
            <p:nvPr/>
          </p:nvSpPr>
          <p:spPr>
            <a:xfrm>
              <a:off x="6517502" y="3973645"/>
              <a:ext cx="4076056" cy="50122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 defTabSz="1219200">
                <a:lnSpc>
                  <a:spcPts val="1600"/>
                </a:lnSpc>
                <a:defRPr sz="1255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609600" defTabSz="1219200">
                <a:defRPr sz="2400"/>
              </a:lvl2pPr>
              <a:lvl3pPr marL="1219200" defTabSz="1219200">
                <a:defRPr sz="2400"/>
              </a:lvl3pPr>
              <a:lvl4pPr marL="1828800" defTabSz="1219200">
                <a:defRPr sz="2400"/>
              </a:lvl4pPr>
              <a:lvl5pPr marL="2438400" defTabSz="1219200">
                <a:defRPr sz="2400"/>
              </a:lvl5pPr>
              <a:lvl6pPr marL="3048000" defTabSz="1219200">
                <a:defRPr sz="2400"/>
              </a:lvl6pPr>
              <a:lvl7pPr marL="3657600" defTabSz="1219200">
                <a:defRPr sz="2400"/>
              </a:lvl7pPr>
              <a:lvl8pPr marL="4267200" defTabSz="1219200">
                <a:defRPr sz="2400"/>
              </a:lvl8pPr>
              <a:lvl9pPr marL="4876800" defTabSz="1219200">
                <a:defRPr sz="2400"/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1" name="文本框 9"/>
            <p:cNvSpPr txBox="1"/>
            <p:nvPr/>
          </p:nvSpPr>
          <p:spPr>
            <a:xfrm>
              <a:off x="6528951" y="3550893"/>
              <a:ext cx="1981477" cy="328231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t">
              <a:noAutofit/>
            </a:bodyPr>
            <a:lstStyle>
              <a:defPPr>
                <a:defRPr lang="zh-CN"/>
              </a:defPPr>
              <a:lvl1pPr defTabSz="1219200">
                <a:spcBef>
                  <a:spcPct val="0"/>
                </a:spcBef>
                <a:defRPr cap="all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  <a:lvl2pPr marL="0" lvl="1" defTabSz="1219200">
                <a:defRPr sz="2055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219200" defTabSz="1219200">
                <a:defRPr sz="2400"/>
              </a:lvl3pPr>
              <a:lvl4pPr marL="1828800" defTabSz="1219200">
                <a:defRPr sz="2400"/>
              </a:lvl4pPr>
              <a:lvl5pPr marL="2438400" defTabSz="1219200">
                <a:defRPr sz="2400"/>
              </a:lvl5pPr>
              <a:lvl6pPr marL="3048000" defTabSz="1219200">
                <a:defRPr sz="2400"/>
              </a:lvl6pPr>
              <a:lvl7pPr marL="3657600" defTabSz="1219200">
                <a:defRPr sz="2400"/>
              </a:lvl7pPr>
              <a:lvl8pPr marL="4267200" defTabSz="1219200">
                <a:defRPr sz="2400"/>
              </a:lvl8pPr>
              <a:lvl9pPr marL="4876800" defTabSz="1219200">
                <a:defRPr sz="2400"/>
              </a:lvl9pPr>
            </a:lstStyle>
            <a:p>
              <a:pPr lvl="1"/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B1F75BAD-F283-498C-B330-19EAAFE0208A}"/>
              </a:ext>
            </a:extLst>
          </p:cNvPr>
          <p:cNvGrpSpPr/>
          <p:nvPr/>
        </p:nvGrpSpPr>
        <p:grpSpPr>
          <a:xfrm>
            <a:off x="5643003" y="4572850"/>
            <a:ext cx="4936604" cy="1100656"/>
            <a:chOff x="5643003" y="4836685"/>
            <a:chExt cx="4936604" cy="1100656"/>
          </a:xfrm>
        </p:grpSpPr>
        <p:sp>
          <p:nvSpPr>
            <p:cNvPr id="7" name="Oval 30"/>
            <p:cNvSpPr/>
            <p:nvPr/>
          </p:nvSpPr>
          <p:spPr>
            <a:xfrm>
              <a:off x="5643003" y="4836685"/>
              <a:ext cx="575376" cy="599430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582376" h="606722">
                  <a:moveTo>
                    <a:pt x="0" y="404481"/>
                  </a:moveTo>
                  <a:lnTo>
                    <a:pt x="76012" y="404481"/>
                  </a:lnTo>
                  <a:lnTo>
                    <a:pt x="76012" y="505601"/>
                  </a:lnTo>
                  <a:cubicBezTo>
                    <a:pt x="76012" y="519552"/>
                    <a:pt x="87316" y="530837"/>
                    <a:pt x="101291" y="530837"/>
                  </a:cubicBezTo>
                  <a:cubicBezTo>
                    <a:pt x="115265" y="530837"/>
                    <a:pt x="126658" y="519552"/>
                    <a:pt x="126658" y="505601"/>
                  </a:cubicBezTo>
                  <a:lnTo>
                    <a:pt x="126658" y="404481"/>
                  </a:lnTo>
                  <a:lnTo>
                    <a:pt x="151936" y="404481"/>
                  </a:lnTo>
                  <a:lnTo>
                    <a:pt x="151936" y="505601"/>
                  </a:lnTo>
                  <a:cubicBezTo>
                    <a:pt x="151936" y="519552"/>
                    <a:pt x="163240" y="530837"/>
                    <a:pt x="177214" y="530837"/>
                  </a:cubicBezTo>
                  <a:cubicBezTo>
                    <a:pt x="191277" y="530837"/>
                    <a:pt x="202581" y="519552"/>
                    <a:pt x="202581" y="505601"/>
                  </a:cubicBezTo>
                  <a:lnTo>
                    <a:pt x="202581" y="404481"/>
                  </a:lnTo>
                  <a:lnTo>
                    <a:pt x="227859" y="404481"/>
                  </a:lnTo>
                  <a:lnTo>
                    <a:pt x="227859" y="505601"/>
                  </a:lnTo>
                  <a:cubicBezTo>
                    <a:pt x="227859" y="519552"/>
                    <a:pt x="239163" y="530837"/>
                    <a:pt x="253226" y="530837"/>
                  </a:cubicBezTo>
                  <a:cubicBezTo>
                    <a:pt x="267200" y="530837"/>
                    <a:pt x="278504" y="519552"/>
                    <a:pt x="278504" y="505601"/>
                  </a:cubicBezTo>
                  <a:lnTo>
                    <a:pt x="278504" y="404481"/>
                  </a:lnTo>
                  <a:lnTo>
                    <a:pt x="303872" y="404481"/>
                  </a:lnTo>
                  <a:lnTo>
                    <a:pt x="303872" y="505601"/>
                  </a:lnTo>
                  <a:cubicBezTo>
                    <a:pt x="303872" y="519552"/>
                    <a:pt x="315176" y="530837"/>
                    <a:pt x="329150" y="530837"/>
                  </a:cubicBezTo>
                  <a:cubicBezTo>
                    <a:pt x="343124" y="530837"/>
                    <a:pt x="354428" y="519552"/>
                    <a:pt x="354428" y="505601"/>
                  </a:cubicBezTo>
                  <a:lnTo>
                    <a:pt x="354428" y="404481"/>
                  </a:lnTo>
                  <a:lnTo>
                    <a:pt x="379795" y="404481"/>
                  </a:lnTo>
                  <a:lnTo>
                    <a:pt x="379795" y="505601"/>
                  </a:lnTo>
                  <a:cubicBezTo>
                    <a:pt x="379795" y="519552"/>
                    <a:pt x="391099" y="530837"/>
                    <a:pt x="405073" y="530837"/>
                  </a:cubicBezTo>
                  <a:cubicBezTo>
                    <a:pt x="419136" y="530837"/>
                    <a:pt x="430440" y="519552"/>
                    <a:pt x="430440" y="505601"/>
                  </a:cubicBezTo>
                  <a:lnTo>
                    <a:pt x="430440" y="404481"/>
                  </a:lnTo>
                  <a:lnTo>
                    <a:pt x="455718" y="404481"/>
                  </a:lnTo>
                  <a:lnTo>
                    <a:pt x="455718" y="505601"/>
                  </a:lnTo>
                  <a:cubicBezTo>
                    <a:pt x="455718" y="519552"/>
                    <a:pt x="467022" y="530837"/>
                    <a:pt x="481085" y="530837"/>
                  </a:cubicBezTo>
                  <a:cubicBezTo>
                    <a:pt x="495060" y="530837"/>
                    <a:pt x="506364" y="519552"/>
                    <a:pt x="506364" y="505601"/>
                  </a:cubicBezTo>
                  <a:lnTo>
                    <a:pt x="506364" y="404481"/>
                  </a:lnTo>
                  <a:lnTo>
                    <a:pt x="582376" y="404481"/>
                  </a:lnTo>
                  <a:lnTo>
                    <a:pt x="582376" y="581397"/>
                  </a:lnTo>
                  <a:cubicBezTo>
                    <a:pt x="582376" y="595348"/>
                    <a:pt x="570983" y="606722"/>
                    <a:pt x="557009" y="606722"/>
                  </a:cubicBezTo>
                  <a:lnTo>
                    <a:pt x="25367" y="606722"/>
                  </a:lnTo>
                  <a:cubicBezTo>
                    <a:pt x="11304" y="606722"/>
                    <a:pt x="0" y="595348"/>
                    <a:pt x="0" y="581397"/>
                  </a:cubicBezTo>
                  <a:close/>
                  <a:moveTo>
                    <a:pt x="405086" y="0"/>
                  </a:moveTo>
                  <a:cubicBezTo>
                    <a:pt x="419149" y="0"/>
                    <a:pt x="430454" y="11287"/>
                    <a:pt x="430454" y="25239"/>
                  </a:cubicBezTo>
                  <a:cubicBezTo>
                    <a:pt x="430454" y="81051"/>
                    <a:pt x="384969" y="126375"/>
                    <a:pt x="329160" y="126375"/>
                  </a:cubicBezTo>
                  <a:cubicBezTo>
                    <a:pt x="310468" y="126375"/>
                    <a:pt x="294357" y="136595"/>
                    <a:pt x="285545" y="151704"/>
                  </a:cubicBezTo>
                  <a:lnTo>
                    <a:pt x="478074" y="151704"/>
                  </a:lnTo>
                  <a:cubicBezTo>
                    <a:pt x="535575" y="151704"/>
                    <a:pt x="582305" y="198361"/>
                    <a:pt x="582305" y="255772"/>
                  </a:cubicBezTo>
                  <a:lnTo>
                    <a:pt x="582305" y="353886"/>
                  </a:lnTo>
                  <a:lnTo>
                    <a:pt x="0" y="353886"/>
                  </a:lnTo>
                  <a:lnTo>
                    <a:pt x="0" y="255772"/>
                  </a:lnTo>
                  <a:cubicBezTo>
                    <a:pt x="0" y="198361"/>
                    <a:pt x="46819" y="151704"/>
                    <a:pt x="104320" y="151704"/>
                  </a:cubicBezTo>
                  <a:lnTo>
                    <a:pt x="231516" y="151704"/>
                  </a:lnTo>
                  <a:cubicBezTo>
                    <a:pt x="242820" y="108157"/>
                    <a:pt x="282073" y="75807"/>
                    <a:pt x="329160" y="75807"/>
                  </a:cubicBezTo>
                  <a:cubicBezTo>
                    <a:pt x="357109" y="75807"/>
                    <a:pt x="379807" y="53145"/>
                    <a:pt x="379807" y="25239"/>
                  </a:cubicBezTo>
                  <a:cubicBezTo>
                    <a:pt x="379807" y="11287"/>
                    <a:pt x="391111" y="0"/>
                    <a:pt x="405086" y="0"/>
                  </a:cubicBezTo>
                  <a:close/>
                </a:path>
              </a:pathLst>
            </a:custGeom>
            <a:gradFill>
              <a:gsLst>
                <a:gs pos="0">
                  <a:srgbClr val="4F7EFF"/>
                </a:gs>
                <a:gs pos="100000">
                  <a:srgbClr val="1C45C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TextBox 33"/>
            <p:cNvSpPr txBox="1"/>
            <p:nvPr/>
          </p:nvSpPr>
          <p:spPr>
            <a:xfrm>
              <a:off x="6503551" y="5436114"/>
              <a:ext cx="4076056" cy="50122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 defTabSz="1219200">
                <a:lnSpc>
                  <a:spcPts val="1600"/>
                </a:lnSpc>
                <a:defRPr sz="1255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609600" defTabSz="1219200">
                <a:defRPr sz="2400"/>
              </a:lvl2pPr>
              <a:lvl3pPr marL="1219200" defTabSz="1219200">
                <a:defRPr sz="2400"/>
              </a:lvl3pPr>
              <a:lvl4pPr marL="1828800" defTabSz="1219200">
                <a:defRPr sz="2400"/>
              </a:lvl4pPr>
              <a:lvl5pPr marL="2438400" defTabSz="1219200">
                <a:defRPr sz="2400"/>
              </a:lvl5pPr>
              <a:lvl6pPr marL="3048000" defTabSz="1219200">
                <a:defRPr sz="2400"/>
              </a:lvl6pPr>
              <a:lvl7pPr marL="3657600" defTabSz="1219200">
                <a:defRPr sz="2400"/>
              </a:lvl7pPr>
              <a:lvl8pPr marL="4267200" defTabSz="1219200">
                <a:defRPr sz="2400"/>
              </a:lvl8pPr>
              <a:lvl9pPr marL="4876800" defTabSz="1219200">
                <a:defRPr sz="2400"/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3" name="文本框 9"/>
            <p:cNvSpPr txBox="1"/>
            <p:nvPr/>
          </p:nvSpPr>
          <p:spPr>
            <a:xfrm>
              <a:off x="6515000" y="5013362"/>
              <a:ext cx="1981477" cy="328231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t">
              <a:noAutofit/>
            </a:bodyPr>
            <a:lstStyle>
              <a:defPPr>
                <a:defRPr lang="zh-CN"/>
              </a:defPPr>
              <a:lvl1pPr defTabSz="1219200">
                <a:spcBef>
                  <a:spcPct val="0"/>
                </a:spcBef>
                <a:defRPr cap="all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  <a:lvl2pPr marL="0" lvl="1" defTabSz="1219200">
                <a:defRPr sz="2055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219200" defTabSz="1219200">
                <a:defRPr sz="2400"/>
              </a:lvl3pPr>
              <a:lvl4pPr marL="1828800" defTabSz="1219200">
                <a:defRPr sz="2400"/>
              </a:lvl4pPr>
              <a:lvl5pPr marL="2438400" defTabSz="1219200">
                <a:defRPr sz="2400"/>
              </a:lvl5pPr>
              <a:lvl6pPr marL="3048000" defTabSz="1219200">
                <a:defRPr sz="2400"/>
              </a:lvl6pPr>
              <a:lvl7pPr marL="3657600" defTabSz="1219200">
                <a:defRPr sz="2400"/>
              </a:lvl7pPr>
              <a:lvl8pPr marL="4267200" defTabSz="1219200">
                <a:defRPr sz="2400"/>
              </a:lvl8pPr>
              <a:lvl9pPr marL="4876800" defTabSz="1219200">
                <a:defRPr sz="2400"/>
              </a:lvl9pPr>
            </a:lstStyle>
            <a:p>
              <a:pPr lvl="1"/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2FFF7385-96C2-493B-BF00-26A54D51C07A}"/>
              </a:ext>
            </a:extLst>
          </p:cNvPr>
          <p:cNvSpPr txBox="1"/>
          <p:nvPr/>
        </p:nvSpPr>
        <p:spPr>
          <a:xfrm>
            <a:off x="1948070" y="362831"/>
            <a:ext cx="328376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20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本月工作内容汇报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79A3E0F7-BBF0-4FC2-AD7B-BB6EA056D80E}"/>
              </a:ext>
            </a:extLst>
          </p:cNvPr>
          <p:cNvSpPr txBox="1"/>
          <p:nvPr/>
        </p:nvSpPr>
        <p:spPr>
          <a:xfrm>
            <a:off x="1167583" y="288576"/>
            <a:ext cx="8002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600" dirty="0">
                <a:gradFill flip="none" rotWithShape="1">
                  <a:gsLst>
                    <a:gs pos="100000">
                      <a:srgbClr val="1096FA"/>
                    </a:gs>
                    <a:gs pos="0">
                      <a:srgbClr val="2DCC97"/>
                    </a:gs>
                  </a:gsLst>
                  <a:lin ang="8100000" scaled="1"/>
                  <a:tileRect/>
                </a:gradFill>
                <a:latin typeface="Arial Black" panose="020B0A04020102020204" pitchFamily="34" charset="0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01</a:t>
            </a:r>
            <a:endParaRPr kumimoji="1" lang="zh-CN" altLang="en-US" sz="3600" dirty="0">
              <a:gradFill flip="none" rotWithShape="1">
                <a:gsLst>
                  <a:gs pos="100000">
                    <a:srgbClr val="1096FA"/>
                  </a:gs>
                  <a:gs pos="0">
                    <a:srgbClr val="2DCC97"/>
                  </a:gs>
                </a:gsLst>
                <a:lin ang="8100000" scaled="1"/>
                <a:tileRect/>
              </a:gradFill>
              <a:latin typeface="Arial Black" panose="020B0A04020102020204" pitchFamily="34" charset="0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  <a:sym typeface="+mn-l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>
            <a:extLst>
              <a:ext uri="{FF2B5EF4-FFF2-40B4-BE49-F238E27FC236}">
                <a16:creationId xmlns:a16="http://schemas.microsoft.com/office/drawing/2014/main" id="{B5F4FCE5-90D0-4354-9F28-0F7550680374}"/>
              </a:ext>
            </a:extLst>
          </p:cNvPr>
          <p:cNvSpPr/>
          <p:nvPr/>
        </p:nvSpPr>
        <p:spPr>
          <a:xfrm>
            <a:off x="498508" y="431801"/>
            <a:ext cx="11185492" cy="5994398"/>
          </a:xfrm>
          <a:prstGeom prst="rect">
            <a:avLst/>
          </a:prstGeom>
          <a:solidFill>
            <a:srgbClr val="4071EC"/>
          </a:solidFill>
          <a:ln w="76200" cap="flat" cmpd="sng" algn="ctr">
            <a:noFill/>
            <a:prstDash val="solid"/>
            <a:miter lim="800000"/>
          </a:ln>
          <a:effectLst>
            <a:outerShdw blurRad="330200" dist="381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863851" y="868205"/>
            <a:ext cx="192552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1500" dirty="0">
                <a:gradFill flip="none" rotWithShape="1">
                  <a:gsLst>
                    <a:gs pos="0">
                      <a:srgbClr val="94DAF1"/>
                    </a:gs>
                    <a:gs pos="100000">
                      <a:schemeClr val="bg1"/>
                    </a:gs>
                  </a:gsLst>
                  <a:lin ang="16200000" scaled="1"/>
                  <a:tileRect/>
                </a:gra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02</a:t>
            </a:r>
            <a:endParaRPr kumimoji="1" lang="zh-CN" altLang="en-US" sz="11500" dirty="0">
              <a:gradFill flip="none" rotWithShape="1">
                <a:gsLst>
                  <a:gs pos="0">
                    <a:srgbClr val="94DAF1"/>
                  </a:gs>
                  <a:gs pos="100000">
                    <a:schemeClr val="bg1"/>
                  </a:gs>
                </a:gsLst>
                <a:lin ang="16200000" scaled="1"/>
                <a:tileRect/>
              </a:gra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  <a:sym typeface="+mn-lt"/>
            </a:endParaRPr>
          </a:p>
        </p:txBody>
      </p:sp>
      <p:sp>
        <p:nvSpPr>
          <p:cNvPr id="15" name="同心圆 2">
            <a:extLst>
              <a:ext uri="{FF2B5EF4-FFF2-40B4-BE49-F238E27FC236}">
                <a16:creationId xmlns:a16="http://schemas.microsoft.com/office/drawing/2014/main" id="{E5A24D2C-8C80-4622-BD69-C448DE4E0510}"/>
              </a:ext>
            </a:extLst>
          </p:cNvPr>
          <p:cNvSpPr/>
          <p:nvPr/>
        </p:nvSpPr>
        <p:spPr>
          <a:xfrm>
            <a:off x="7277093" y="-3450055"/>
            <a:ext cx="7570847" cy="7570847"/>
          </a:xfrm>
          <a:prstGeom prst="donut">
            <a:avLst>
              <a:gd name="adj" fmla="val 1472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134" name="同心圆 2">
            <a:extLst>
              <a:ext uri="{FF2B5EF4-FFF2-40B4-BE49-F238E27FC236}">
                <a16:creationId xmlns:a16="http://schemas.microsoft.com/office/drawing/2014/main" id="{DC0A42F2-1F58-4B18-9C98-DDCA497AF643}"/>
              </a:ext>
            </a:extLst>
          </p:cNvPr>
          <p:cNvSpPr/>
          <p:nvPr/>
        </p:nvSpPr>
        <p:spPr>
          <a:xfrm>
            <a:off x="1129483" y="860076"/>
            <a:ext cx="774700" cy="774700"/>
          </a:xfrm>
          <a:prstGeom prst="donut">
            <a:avLst>
              <a:gd name="adj" fmla="val 23146"/>
            </a:avLst>
          </a:prstGeom>
          <a:solidFill>
            <a:srgbClr val="2DC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20CDC7C4-F3B2-45DE-AAE1-7E0E9F1DEEB2}"/>
              </a:ext>
            </a:extLst>
          </p:cNvPr>
          <p:cNvGrpSpPr/>
          <p:nvPr/>
        </p:nvGrpSpPr>
        <p:grpSpPr>
          <a:xfrm>
            <a:off x="2017093" y="2593065"/>
            <a:ext cx="5107607" cy="585310"/>
            <a:chOff x="1129483" y="1866900"/>
            <a:chExt cx="5107607" cy="585310"/>
          </a:xfrm>
        </p:grpSpPr>
        <p:sp>
          <p:nvSpPr>
            <p:cNvPr id="10" name="文本框 9"/>
            <p:cNvSpPr txBox="1"/>
            <p:nvPr/>
          </p:nvSpPr>
          <p:spPr>
            <a:xfrm>
              <a:off x="1157429" y="1866900"/>
              <a:ext cx="482225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3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lt"/>
                </a:rPr>
                <a:t>市场现状分析报告</a:t>
              </a:r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94BAD785-829E-4CF5-BC1C-745723A6074B}"/>
                </a:ext>
              </a:extLst>
            </p:cNvPr>
            <p:cNvSpPr/>
            <p:nvPr/>
          </p:nvSpPr>
          <p:spPr>
            <a:xfrm>
              <a:off x="1129483" y="1866900"/>
              <a:ext cx="5107607" cy="585310"/>
            </a:xfrm>
            <a:prstGeom prst="roundRect">
              <a:avLst>
                <a:gd name="adj" fmla="val 50000"/>
              </a:avLst>
            </a:prstGeom>
            <a:noFill/>
            <a:ln w="25400">
              <a:gradFill>
                <a:gsLst>
                  <a:gs pos="0">
                    <a:srgbClr val="2DCC97"/>
                  </a:gs>
                  <a:gs pos="100000">
                    <a:srgbClr val="1096FA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/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ED9BC9A3-5170-46A4-942E-67CE477023A5}"/>
              </a:ext>
            </a:extLst>
          </p:cNvPr>
          <p:cNvSpPr txBox="1"/>
          <p:nvPr/>
        </p:nvSpPr>
        <p:spPr>
          <a:xfrm>
            <a:off x="2017093" y="3429985"/>
            <a:ext cx="6441107" cy="88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32" name="同心圆 2">
            <a:extLst>
              <a:ext uri="{FF2B5EF4-FFF2-40B4-BE49-F238E27FC236}">
                <a16:creationId xmlns:a16="http://schemas.microsoft.com/office/drawing/2014/main" id="{DB088BDA-102A-43D4-B5B3-25EC1A132DA2}"/>
              </a:ext>
            </a:extLst>
          </p:cNvPr>
          <p:cNvSpPr/>
          <p:nvPr/>
        </p:nvSpPr>
        <p:spPr>
          <a:xfrm>
            <a:off x="10031233" y="2118903"/>
            <a:ext cx="3772119" cy="3772119"/>
          </a:xfrm>
          <a:prstGeom prst="donut">
            <a:avLst>
              <a:gd name="adj" fmla="val 23146"/>
            </a:avLst>
          </a:prstGeom>
          <a:solidFill>
            <a:srgbClr val="1096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3" name="同心圆 2">
            <a:extLst>
              <a:ext uri="{FF2B5EF4-FFF2-40B4-BE49-F238E27FC236}">
                <a16:creationId xmlns:a16="http://schemas.microsoft.com/office/drawing/2014/main" id="{DB6917C0-7BC2-4979-A141-B1563537B220}"/>
              </a:ext>
            </a:extLst>
          </p:cNvPr>
          <p:cNvSpPr/>
          <p:nvPr/>
        </p:nvSpPr>
        <p:spPr>
          <a:xfrm>
            <a:off x="745823" y="5414482"/>
            <a:ext cx="2236057" cy="2236057"/>
          </a:xfrm>
          <a:prstGeom prst="donut">
            <a:avLst>
              <a:gd name="adj" fmla="val 23146"/>
            </a:avLst>
          </a:prstGeom>
          <a:solidFill>
            <a:srgbClr val="7DD5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4" name="同心圆 2">
            <a:extLst>
              <a:ext uri="{FF2B5EF4-FFF2-40B4-BE49-F238E27FC236}">
                <a16:creationId xmlns:a16="http://schemas.microsoft.com/office/drawing/2014/main" id="{A821A95A-BEEC-4FC2-91DF-5A2C213134C6}"/>
              </a:ext>
            </a:extLst>
          </p:cNvPr>
          <p:cNvSpPr/>
          <p:nvPr/>
        </p:nvSpPr>
        <p:spPr>
          <a:xfrm>
            <a:off x="-1176906" y="4405790"/>
            <a:ext cx="2483372" cy="2483372"/>
          </a:xfrm>
          <a:prstGeom prst="donut">
            <a:avLst>
              <a:gd name="adj" fmla="val 37027"/>
            </a:avLst>
          </a:prstGeom>
          <a:solidFill>
            <a:srgbClr val="A0B2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302441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388102" y="4397337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200" dirty="0">
                <a:gradFill>
                  <a:gsLst>
                    <a:gs pos="0">
                      <a:srgbClr val="4F7EFF"/>
                    </a:gs>
                    <a:gs pos="100000">
                      <a:srgbClr val="1C45C1"/>
                    </a:gs>
                  </a:gsLst>
                  <a:lin ang="2700000" scaled="1"/>
                </a:gradFill>
                <a:cs typeface="+mn-ea"/>
                <a:sym typeface="+mn-lt"/>
              </a:rPr>
              <a:t>78%</a:t>
            </a:r>
            <a:endParaRPr kumimoji="1" lang="zh-CN" altLang="en-US" sz="3200" dirty="0">
              <a:gradFill>
                <a:gsLst>
                  <a:gs pos="0">
                    <a:srgbClr val="4F7EFF"/>
                  </a:gs>
                  <a:gs pos="100000">
                    <a:srgbClr val="1C45C1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93933" y="4397337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200" dirty="0">
                <a:gradFill>
                  <a:gsLst>
                    <a:gs pos="0">
                      <a:srgbClr val="4F7EFF"/>
                    </a:gs>
                    <a:gs pos="100000">
                      <a:srgbClr val="1C45C1"/>
                    </a:gs>
                  </a:gsLst>
                  <a:lin ang="2700000" scaled="1"/>
                </a:gradFill>
                <a:cs typeface="+mn-ea"/>
                <a:sym typeface="+mn-lt"/>
              </a:rPr>
              <a:t>27%</a:t>
            </a:r>
            <a:endParaRPr kumimoji="1" lang="zh-CN" altLang="en-US" sz="3200" dirty="0">
              <a:gradFill>
                <a:gsLst>
                  <a:gs pos="0">
                    <a:srgbClr val="4F7EFF"/>
                  </a:gs>
                  <a:gs pos="100000">
                    <a:srgbClr val="1C45C1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24834" y="4943475"/>
            <a:ext cx="19479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单击此处添加描述文本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222651" y="4943474"/>
            <a:ext cx="19479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单击此处添加描述文本</a:t>
            </a:r>
          </a:p>
        </p:txBody>
      </p:sp>
      <p:sp>
        <p:nvSpPr>
          <p:cNvPr id="9" name="矩形 8"/>
          <p:cNvSpPr/>
          <p:nvPr/>
        </p:nvSpPr>
        <p:spPr>
          <a:xfrm>
            <a:off x="5649630" y="1674549"/>
            <a:ext cx="5390941" cy="3746592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649630" y="3987450"/>
            <a:ext cx="1962852" cy="1146529"/>
          </a:xfrm>
          <a:prstGeom prst="rect">
            <a:avLst/>
          </a:prstGeom>
          <a:gradFill flip="none" rotWithShape="1">
            <a:gsLst>
              <a:gs pos="0">
                <a:srgbClr val="4F7EFF"/>
              </a:gs>
              <a:gs pos="100000">
                <a:srgbClr val="1C45C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gradFill>
                <a:gsLst>
                  <a:gs pos="0">
                    <a:srgbClr val="4F7EFF"/>
                  </a:gs>
                  <a:gs pos="100000">
                    <a:srgbClr val="1C45C1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97388" y="4091513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200">
                <a:solidFill>
                  <a:schemeClr val="bg1"/>
                </a:solidFill>
                <a:cs typeface="+mn-ea"/>
                <a:sym typeface="+mn-lt"/>
              </a:rPr>
              <a:t>56%</a:t>
            </a:r>
            <a:endParaRPr kumimoji="1" lang="zh-CN" altLang="en-US" sz="32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991750" y="4637650"/>
            <a:ext cx="12426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添加描述文本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218C8EF-EBDC-43FB-A4B6-20DE71132AA7}"/>
              </a:ext>
            </a:extLst>
          </p:cNvPr>
          <p:cNvSpPr txBox="1"/>
          <p:nvPr/>
        </p:nvSpPr>
        <p:spPr>
          <a:xfrm>
            <a:off x="1948070" y="362831"/>
            <a:ext cx="328376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20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市场现状分析报告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BA02005-9D5A-4ACF-8791-E1C99B702201}"/>
              </a:ext>
            </a:extLst>
          </p:cNvPr>
          <p:cNvSpPr txBox="1"/>
          <p:nvPr/>
        </p:nvSpPr>
        <p:spPr>
          <a:xfrm>
            <a:off x="1167583" y="288576"/>
            <a:ext cx="8002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600" dirty="0">
                <a:gradFill flip="none" rotWithShape="1">
                  <a:gsLst>
                    <a:gs pos="100000">
                      <a:srgbClr val="1096FA"/>
                    </a:gs>
                    <a:gs pos="0">
                      <a:srgbClr val="2DCC97"/>
                    </a:gs>
                  </a:gsLst>
                  <a:lin ang="8100000" scaled="1"/>
                  <a:tileRect/>
                </a:gradFill>
                <a:latin typeface="Arial Black" panose="020B0A04020102020204" pitchFamily="34" charset="0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02</a:t>
            </a:r>
            <a:endParaRPr kumimoji="1" lang="zh-CN" altLang="en-US" sz="3600" dirty="0">
              <a:gradFill flip="none" rotWithShape="1">
                <a:gsLst>
                  <a:gs pos="100000">
                    <a:srgbClr val="1096FA"/>
                  </a:gs>
                  <a:gs pos="0">
                    <a:srgbClr val="2DCC97"/>
                  </a:gs>
                </a:gsLst>
                <a:lin ang="8100000" scaled="1"/>
                <a:tileRect/>
              </a:gradFill>
              <a:latin typeface="Arial Black" panose="020B0A04020102020204" pitchFamily="34" charset="0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  <a:sym typeface="+mn-lt"/>
            </a:endParaRPr>
          </a:p>
        </p:txBody>
      </p:sp>
      <p:sp>
        <p:nvSpPr>
          <p:cNvPr id="15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>
            <a:extLst>
              <a:ext uri="{FF2B5EF4-FFF2-40B4-BE49-F238E27FC236}">
                <a16:creationId xmlns:a16="http://schemas.microsoft.com/office/drawing/2014/main" id="{3C358CA4-8144-4D2A-8ABF-CD305FCEFEE1}"/>
              </a:ext>
            </a:extLst>
          </p:cNvPr>
          <p:cNvSpPr/>
          <p:nvPr/>
        </p:nvSpPr>
        <p:spPr>
          <a:xfrm>
            <a:off x="1146316" y="2225284"/>
            <a:ext cx="3910491" cy="1173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分钟之内。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6" name="组合 12">
            <a:extLst>
              <a:ext uri="{FF2B5EF4-FFF2-40B4-BE49-F238E27FC236}">
                <a16:creationId xmlns:a16="http://schemas.microsoft.com/office/drawing/2014/main" id="{FC215D61-BF39-4E16-84F8-3B3637715649}"/>
              </a:ext>
            </a:extLst>
          </p:cNvPr>
          <p:cNvGrpSpPr>
            <a:grpSpLocks/>
          </p:cNvGrpSpPr>
          <p:nvPr/>
        </p:nvGrpSpPr>
        <p:grpSpPr bwMode="auto">
          <a:xfrm>
            <a:off x="1146316" y="1561184"/>
            <a:ext cx="4152669" cy="638579"/>
            <a:chOff x="5013324" y="1357086"/>
            <a:chExt cx="4152669" cy="636828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891825A1-0C99-42C8-98F6-5917618AB70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13324" y="1357086"/>
              <a:ext cx="4152669" cy="39901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000" b="1" dirty="0">
                  <a:gradFill>
                    <a:gsLst>
                      <a:gs pos="100000">
                        <a:srgbClr val="1EAFCC"/>
                      </a:gs>
                      <a:gs pos="0">
                        <a:srgbClr val="2DCC97"/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BA58AC5C-2483-4061-A6C4-80EA3D3A980F}"/>
                </a:ext>
              </a:extLst>
            </p:cNvPr>
            <p:cNvSpPr txBox="1"/>
            <p:nvPr/>
          </p:nvSpPr>
          <p:spPr>
            <a:xfrm>
              <a:off x="5013325" y="1656288"/>
              <a:ext cx="3741078" cy="3376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600" dirty="0">
                  <a:gradFill>
                    <a:gsLst>
                      <a:gs pos="0">
                        <a:schemeClr val="bg1">
                          <a:lumMod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</a:gradFill>
                </a:rPr>
                <a:t>Click here to add title text</a:t>
              </a:r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77E7BEAD-C9C9-41D3-B587-B5DCC41F8337}"/>
              </a:ext>
            </a:extLst>
          </p:cNvPr>
          <p:cNvSpPr txBox="1"/>
          <p:nvPr/>
        </p:nvSpPr>
        <p:spPr>
          <a:xfrm>
            <a:off x="1146316" y="3547845"/>
            <a:ext cx="3910491" cy="619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此处添加详细文本描述，文字内容建议与标题相关尽量简洁生动……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  <p:tag name="ISPRING_FIRST_PUBLISH" val="1"/>
</p:tagLst>
</file>

<file path=ppt/theme/theme1.xml><?xml version="1.0" encoding="utf-8"?>
<a:theme xmlns:a="http://schemas.openxmlformats.org/drawingml/2006/main" name="51PPT模板网   www.51pptmoban.com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6708F4"/>
      </a:accent1>
      <a:accent2>
        <a:srgbClr val="2E7FED"/>
      </a:accent2>
      <a:accent3>
        <a:srgbClr val="03CAE8"/>
      </a:accent3>
      <a:accent4>
        <a:srgbClr val="13F7C5"/>
      </a:accent4>
      <a:accent5>
        <a:srgbClr val="7F8EA0"/>
      </a:accent5>
      <a:accent6>
        <a:srgbClr val="ADB5BB"/>
      </a:accent6>
      <a:hlink>
        <a:srgbClr val="4472C4"/>
      </a:hlink>
      <a:folHlink>
        <a:srgbClr val="BFBFBF"/>
      </a:folHlink>
    </a:clrScheme>
    <a:fontScheme name="kwgnamlr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170</TotalTime>
  <Words>1781</Words>
  <Application>Microsoft Office PowerPoint</Application>
  <PresentationFormat>宽屏</PresentationFormat>
  <Paragraphs>222</Paragraphs>
  <Slides>21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阿里巴巴普惠体 2.0 55 Regular</vt:lpstr>
      <vt:lpstr>阿里巴巴普惠体 2.0 95 ExtraBold</vt:lpstr>
      <vt:lpstr>等线</vt:lpstr>
      <vt:lpstr>Arial</vt:lpstr>
      <vt:lpstr>Arial Black</vt:lpstr>
      <vt:lpstr>Wingdings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销售员个人工作述职报告ppt模板</dc:title>
  <dc:creator>51PPT模板网</dc:creator>
  <cp:keywords>www.51pptmoban.com</cp:keywords>
  <dc:description>www.51pptmoban.com</dc:description>
  <cp:lastModifiedBy>Win user</cp:lastModifiedBy>
  <cp:revision>764</cp:revision>
  <dcterms:created xsi:type="dcterms:W3CDTF">2018-06-17T04:53:00Z</dcterms:created>
  <dcterms:modified xsi:type="dcterms:W3CDTF">2022-03-15T14:28:35Z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2052-11.1.0.10228</vt:lpwstr>
  </property>
</Properties>
</file>