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480" r:id="rId3"/>
    <p:sldId id="452" r:id="rId4"/>
    <p:sldId id="368" r:id="rId5"/>
    <p:sldId id="436" r:id="rId6"/>
    <p:sldId id="369" r:id="rId7"/>
    <p:sldId id="465" r:id="rId8"/>
    <p:sldId id="466" r:id="rId9"/>
    <p:sldId id="467" r:id="rId10"/>
    <p:sldId id="378" r:id="rId11"/>
    <p:sldId id="472" r:id="rId12"/>
    <p:sldId id="455" r:id="rId13"/>
    <p:sldId id="483" r:id="rId14"/>
    <p:sldId id="462" r:id="rId15"/>
    <p:sldId id="450" r:id="rId16"/>
    <p:sldId id="468" r:id="rId17"/>
    <p:sldId id="481" r:id="rId18"/>
    <p:sldId id="261" r:id="rId19"/>
    <p:sldId id="473" r:id="rId20"/>
    <p:sldId id="431" r:id="rId21"/>
    <p:sldId id="482" r:id="rId22"/>
    <p:sldId id="454" r:id="rId23"/>
    <p:sldId id="444" r:id="rId24"/>
    <p:sldId id="478" r:id="rId25"/>
    <p:sldId id="479" r:id="rId26"/>
    <p:sldId id="474" r:id="rId27"/>
    <p:sldId id="456" r:id="rId28"/>
    <p:sldId id="470" r:id="rId29"/>
    <p:sldId id="463" r:id="rId30"/>
    <p:sldId id="461" r:id="rId31"/>
    <p:sldId id="464" r:id="rId32"/>
    <p:sldId id="451" r:id="rId33"/>
    <p:sldId id="459" r:id="rId34"/>
    <p:sldId id="257" r:id="rId35"/>
    <p:sldId id="367" r:id="rId36"/>
    <p:sldId id="484" r:id="rId37"/>
    <p:sldId id="485" r:id="rId38"/>
    <p:sldId id="314" r:id="rId39"/>
    <p:sldId id="315" r:id="rId40"/>
    <p:sldId id="316" r:id="rId41"/>
    <p:sldId id="416" r:id="rId42"/>
    <p:sldId id="379" r:id="rId43"/>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19" userDrawn="1">
          <p15:clr>
            <a:srgbClr val="A4A3A4"/>
          </p15:clr>
        </p15:guide>
        <p15:guide id="3" orient="horz" pos="459" userDrawn="1">
          <p15:clr>
            <a:srgbClr val="A4A3A4"/>
          </p15:clr>
        </p15:guide>
        <p15:guide id="4" orient="horz" pos="3929" userDrawn="1">
          <p15:clr>
            <a:srgbClr val="A4A3A4"/>
          </p15:clr>
        </p15:guide>
        <p15:guide id="5" orient="horz" pos="3861" userDrawn="1">
          <p15:clr>
            <a:srgbClr val="A4A3A4"/>
          </p15:clr>
        </p15:guide>
        <p15:guide id="6" pos="3817" userDrawn="1">
          <p15:clr>
            <a:srgbClr val="A4A3A4"/>
          </p15:clr>
        </p15:guide>
        <p15:guide id="7" pos="483" userDrawn="1">
          <p15:clr>
            <a:srgbClr val="A4A3A4"/>
          </p15:clr>
        </p15:guide>
        <p15:guide id="8" orient="horz" pos="2931" userDrawn="1">
          <p15:clr>
            <a:srgbClr val="A4A3A4"/>
          </p15:clr>
        </p15:guide>
        <p15:guide id="9" orient="horz" pos="822" userDrawn="1">
          <p15:clr>
            <a:srgbClr val="A4A3A4"/>
          </p15:clr>
        </p15:guide>
        <p15:guide id="10" pos="6516" userDrawn="1">
          <p15:clr>
            <a:srgbClr val="A4A3A4"/>
          </p15:clr>
        </p15:guide>
        <p15:guide id="11" pos="3931" userDrawn="1">
          <p15:clr>
            <a:srgbClr val="A4A3A4"/>
          </p15:clr>
        </p15:guide>
        <p15:guide id="12" pos="3749" userDrawn="1">
          <p15:clr>
            <a:srgbClr val="A4A3A4"/>
          </p15:clr>
        </p15:guide>
        <p15:guide id="13" pos="2207" userDrawn="1">
          <p15:clr>
            <a:srgbClr val="A4A3A4"/>
          </p15:clr>
        </p15:guide>
        <p15:guide id="14" pos="2116" userDrawn="1">
          <p15:clr>
            <a:srgbClr val="A4A3A4"/>
          </p15:clr>
        </p15:guide>
        <p15:guide id="15" pos="529" userDrawn="1">
          <p15:clr>
            <a:srgbClr val="A4A3A4"/>
          </p15:clr>
        </p15:guide>
        <p15:guide id="16" pos="7129" userDrawn="1">
          <p15:clr>
            <a:srgbClr val="A4A3A4"/>
          </p15:clr>
        </p15:guide>
        <p15:guide id="17" orient="horz" pos="550" userDrawn="1">
          <p15:clr>
            <a:srgbClr val="A4A3A4"/>
          </p15:clr>
        </p15:guide>
        <p15:guide id="18" orient="horz" pos="2115" userDrawn="1">
          <p15:clr>
            <a:srgbClr val="A4A3A4"/>
          </p15:clr>
        </p15:guide>
        <p15:guide id="20" pos="5813" userDrawn="1">
          <p15:clr>
            <a:srgbClr val="A4A3A4"/>
          </p15:clr>
        </p15:guide>
        <p15:guide id="21" pos="59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B286"/>
    <a:srgbClr val="3B3B3B"/>
    <a:srgbClr val="404040"/>
    <a:srgbClr val="ECF1F5"/>
    <a:srgbClr val="EAEAEA"/>
    <a:srgbClr val="000000"/>
    <a:srgbClr val="F3F3F3"/>
    <a:srgbClr val="FFFFFF"/>
    <a:srgbClr val="B08E6C"/>
    <a:srgbClr val="FFFF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70" autoAdjust="0"/>
    <p:restoredTop sz="94674" autoAdjust="0"/>
  </p:normalViewPr>
  <p:slideViewPr>
    <p:cSldViewPr snapToGrid="0" showGuides="1">
      <p:cViewPr varScale="1">
        <p:scale>
          <a:sx n="107" d="100"/>
          <a:sy n="107" d="100"/>
        </p:scale>
        <p:origin x="114" y="270"/>
      </p:cViewPr>
      <p:guideLst>
        <p:guide pos="7219"/>
        <p:guide orient="horz" pos="459"/>
        <p:guide orient="horz" pos="3929"/>
        <p:guide orient="horz" pos="3861"/>
        <p:guide pos="3817"/>
        <p:guide pos="483"/>
        <p:guide orient="horz" pos="2931"/>
        <p:guide orient="horz" pos="822"/>
        <p:guide pos="6516"/>
        <p:guide pos="3931"/>
        <p:guide pos="3749"/>
        <p:guide pos="2207"/>
        <p:guide pos="2116"/>
        <p:guide pos="529"/>
        <p:guide pos="7129"/>
        <p:guide orient="horz" pos="550"/>
        <p:guide orient="horz" pos="2115"/>
        <p:guide pos="5813"/>
        <p:guide pos="5927"/>
      </p:guideLst>
    </p:cSldViewPr>
  </p:slideViewPr>
  <p:notesTextViewPr>
    <p:cViewPr>
      <p:scale>
        <a:sx n="1" d="1"/>
        <a:sy n="1" d="1"/>
      </p:scale>
      <p:origin x="0" y="0"/>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工作表1!$B$1</c:f>
              <c:strCache>
                <c:ptCount val="1"/>
                <c:pt idx="0">
                  <c:v>銷售</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759-4D63-AACF-ED816628E2E9}"/>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3-9759-4D63-AACF-ED816628E2E9}"/>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9759-4D63-AACF-ED816628E2E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759-4D63-AACF-ED816628E2E9}"/>
              </c:ext>
            </c:extLst>
          </c:dPt>
          <c:dLbls>
            <c:dLbl>
              <c:idx val="0"/>
              <c:dLblPos val="inEnd"/>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9759-4D63-AACF-ED816628E2E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工作表1!$A$2:$A$5</c:f>
              <c:strCache>
                <c:ptCount val="4"/>
                <c:pt idx="0">
                  <c:v>退休</c:v>
                </c:pt>
                <c:pt idx="1">
                  <c:v>亲子</c:v>
                </c:pt>
                <c:pt idx="2">
                  <c:v>包栋</c:v>
                </c:pt>
                <c:pt idx="3">
                  <c:v>情侶</c:v>
                </c:pt>
              </c:strCache>
            </c:strRef>
          </c:cat>
          <c:val>
            <c:numRef>
              <c:f>工作表1!$B$2:$B$5</c:f>
              <c:numCache>
                <c:formatCode>General</c:formatCode>
                <c:ptCount val="4"/>
                <c:pt idx="0">
                  <c:v>5</c:v>
                </c:pt>
                <c:pt idx="1">
                  <c:v>80</c:v>
                </c:pt>
                <c:pt idx="2">
                  <c:v>15</c:v>
                </c:pt>
                <c:pt idx="3">
                  <c:v>50</c:v>
                </c:pt>
              </c:numCache>
            </c:numRef>
          </c:val>
          <c:extLst>
            <c:ext xmlns:c16="http://schemas.microsoft.com/office/drawing/2014/chart" uri="{C3380CC4-5D6E-409C-BE32-E72D297353CC}">
              <c16:uniqueId val="{00000008-9759-4D63-AACF-ED816628E2E9}"/>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工作表1!$B$1</c:f>
              <c:strCache>
                <c:ptCount val="1"/>
                <c:pt idx="0">
                  <c:v>2018</c:v>
                </c:pt>
              </c:strCache>
            </c:strRef>
          </c:tx>
          <c:spPr>
            <a:solidFill>
              <a:schemeClr val="accent1"/>
            </a:solidFill>
            <a:ln>
              <a:noFill/>
            </a:ln>
            <a:effectLst/>
          </c:spPr>
          <c:invertIfNegative val="0"/>
          <c:cat>
            <c:strRef>
              <c:f>工作表1!$A$2:$A$5</c:f>
              <c:strCache>
                <c:ptCount val="4"/>
                <c:pt idx="0">
                  <c:v>退休</c:v>
                </c:pt>
                <c:pt idx="1">
                  <c:v>情侶</c:v>
                </c:pt>
                <c:pt idx="2">
                  <c:v>包棟</c:v>
                </c:pt>
                <c:pt idx="3">
                  <c:v>親子</c:v>
                </c:pt>
              </c:strCache>
            </c:strRef>
          </c:cat>
          <c:val>
            <c:numRef>
              <c:f>工作表1!$B$2:$B$5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CD0-4D2B-8D4B-097ECC870928}"/>
            </c:ext>
          </c:extLst>
        </c:ser>
        <c:ser>
          <c:idx val="1"/>
          <c:order val="1"/>
          <c:tx>
            <c:strRef>
              <c:f>工作表1!$C$1</c:f>
              <c:strCache>
                <c:ptCount val="1"/>
                <c:pt idx="0">
                  <c:v>2019</c:v>
                </c:pt>
              </c:strCache>
            </c:strRef>
          </c:tx>
          <c:spPr>
            <a:solidFill>
              <a:schemeClr val="accent2"/>
            </a:solidFill>
            <a:ln>
              <a:noFill/>
            </a:ln>
            <a:effectLst/>
          </c:spPr>
          <c:invertIfNegative val="0"/>
          <c:cat>
            <c:strRef>
              <c:f>工作表1!$A$2:$A$5</c:f>
              <c:strCache>
                <c:ptCount val="4"/>
                <c:pt idx="0">
                  <c:v>退休</c:v>
                </c:pt>
                <c:pt idx="1">
                  <c:v>情侶</c:v>
                </c:pt>
                <c:pt idx="2">
                  <c:v>包棟</c:v>
                </c:pt>
                <c:pt idx="3">
                  <c:v>親子</c:v>
                </c:pt>
              </c:strCache>
            </c:strRef>
          </c:cat>
          <c:val>
            <c:numRef>
              <c:f>工作表1!$C$2:$C$5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CD0-4D2B-8D4B-097ECC870928}"/>
            </c:ext>
          </c:extLst>
        </c:ser>
        <c:ser>
          <c:idx val="2"/>
          <c:order val="2"/>
          <c:tx>
            <c:strRef>
              <c:f>工作表1!$D$1</c:f>
              <c:strCache>
                <c:ptCount val="1"/>
                <c:pt idx="0">
                  <c:v>2020</c:v>
                </c:pt>
              </c:strCache>
            </c:strRef>
          </c:tx>
          <c:spPr>
            <a:solidFill>
              <a:schemeClr val="tx2"/>
            </a:solidFill>
            <a:ln>
              <a:noFill/>
            </a:ln>
            <a:effectLst/>
          </c:spPr>
          <c:invertIfNegative val="0"/>
          <c:cat>
            <c:strRef>
              <c:f>工作表1!$A$2:$A$5</c:f>
              <c:strCache>
                <c:ptCount val="4"/>
                <c:pt idx="0">
                  <c:v>退休</c:v>
                </c:pt>
                <c:pt idx="1">
                  <c:v>情侶</c:v>
                </c:pt>
                <c:pt idx="2">
                  <c:v>包棟</c:v>
                </c:pt>
                <c:pt idx="3">
                  <c:v>親子</c:v>
                </c:pt>
              </c:strCache>
            </c:strRef>
          </c:cat>
          <c:val>
            <c:numRef>
              <c:f>工作表1!$D$2:$D$5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CD0-4D2B-8D4B-097ECC870928}"/>
            </c:ext>
          </c:extLst>
        </c:ser>
        <c:ser>
          <c:idx val="3"/>
          <c:order val="3"/>
          <c:tx>
            <c:strRef>
              <c:f>工作表1!$E$1</c:f>
              <c:strCache>
                <c:ptCount val="1"/>
                <c:pt idx="0">
                  <c:v>2021</c:v>
                </c:pt>
              </c:strCache>
            </c:strRef>
          </c:tx>
          <c:spPr>
            <a:solidFill>
              <a:schemeClr val="accent4"/>
            </a:solidFill>
            <a:ln>
              <a:noFill/>
            </a:ln>
            <a:effectLst/>
          </c:spPr>
          <c:invertIfNegative val="0"/>
          <c:cat>
            <c:strRef>
              <c:f>工作表1!$A$2:$A$5</c:f>
              <c:strCache>
                <c:ptCount val="4"/>
                <c:pt idx="0">
                  <c:v>退休</c:v>
                </c:pt>
                <c:pt idx="1">
                  <c:v>情侶</c:v>
                </c:pt>
                <c:pt idx="2">
                  <c:v>包棟</c:v>
                </c:pt>
                <c:pt idx="3">
                  <c:v>親子</c:v>
                </c:pt>
              </c:strCache>
            </c:strRef>
          </c:cat>
          <c:val>
            <c:numRef>
              <c:f>工作表1!$E$2:$E$5</c:f>
              <c:numCache>
                <c:formatCode>General</c:formatCode>
                <c:ptCount val="4"/>
                <c:pt idx="0">
                  <c:v>5</c:v>
                </c:pt>
                <c:pt idx="1">
                  <c:v>3</c:v>
                </c:pt>
                <c:pt idx="2">
                  <c:v>6</c:v>
                </c:pt>
                <c:pt idx="3">
                  <c:v>7</c:v>
                </c:pt>
              </c:numCache>
            </c:numRef>
          </c:val>
          <c:extLst>
            <c:ext xmlns:c16="http://schemas.microsoft.com/office/drawing/2014/chart" uri="{C3380CC4-5D6E-409C-BE32-E72D297353CC}">
              <c16:uniqueId val="{00000005-5CD0-4D2B-8D4B-097ECC870928}"/>
            </c:ext>
          </c:extLst>
        </c:ser>
        <c:dLbls>
          <c:showLegendKey val="0"/>
          <c:showVal val="0"/>
          <c:showCatName val="0"/>
          <c:showSerName val="0"/>
          <c:showPercent val="0"/>
          <c:showBubbleSize val="0"/>
        </c:dLbls>
        <c:gapWidth val="182"/>
        <c:axId val="1581141104"/>
        <c:axId val="1581121968"/>
      </c:barChart>
      <c:catAx>
        <c:axId val="1581141104"/>
        <c:scaling>
          <c:orientation val="minMax"/>
        </c:scaling>
        <c:delete val="0"/>
        <c:axPos val="l"/>
        <c:numFmt formatCode="General" sourceLinked="1"/>
        <c:majorTickMark val="out"/>
        <c:minorTickMark val="none"/>
        <c:tickLblPos val="nextTo"/>
        <c:spPr>
          <a:noFill/>
          <a:ln w="9525" cap="flat" cmpd="sng" algn="ctr">
            <a:solidFill>
              <a:schemeClr val="bg2"/>
            </a:solidFill>
            <a:round/>
          </a:ln>
          <a:effectLst/>
        </c:spPr>
        <c:txPr>
          <a:bodyPr rot="-60000000" spcFirstLastPara="1" vertOverflow="ellipsis" vert="horz" wrap="square" anchor="ctr" anchorCtr="1"/>
          <a:lstStyle/>
          <a:p>
            <a:pPr>
              <a:defRPr sz="1197" b="0" i="0" u="none" strike="noStrike" kern="1200" baseline="0">
                <a:solidFill>
                  <a:schemeClr val="accent1"/>
                </a:solidFill>
                <a:latin typeface="+mn-lt"/>
                <a:ea typeface="+mn-ea"/>
                <a:cs typeface="+mn-cs"/>
              </a:defRPr>
            </a:pPr>
            <a:endParaRPr lang="zh-CN"/>
          </a:p>
        </c:txPr>
        <c:crossAx val="1581121968"/>
        <c:crosses val="autoZero"/>
        <c:auto val="1"/>
        <c:lblAlgn val="ctr"/>
        <c:lblOffset val="100"/>
        <c:noMultiLvlLbl val="0"/>
      </c:catAx>
      <c:valAx>
        <c:axId val="1581121968"/>
        <c:scaling>
          <c:orientation val="minMax"/>
        </c:scaling>
        <c:delete val="1"/>
        <c:axPos val="b"/>
        <c:numFmt formatCode="General" sourceLinked="1"/>
        <c:majorTickMark val="out"/>
        <c:minorTickMark val="none"/>
        <c:tickLblPos val="nextTo"/>
        <c:crossAx val="1581141104"/>
        <c:crosses val="autoZero"/>
        <c:crossBetween val="between"/>
      </c:valAx>
      <c:spPr>
        <a:noFill/>
        <a:ln w="25400">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392546867855514"/>
          <c:y val="6.9417211328976033E-2"/>
          <c:w val="0.61697911903673219"/>
          <c:h val="0.88191721132897605"/>
        </c:manualLayout>
      </c:layout>
      <c:pieChart>
        <c:varyColors val="1"/>
        <c:ser>
          <c:idx val="0"/>
          <c:order val="0"/>
          <c:tx>
            <c:strRef>
              <c:f>工作表1!$B$1</c:f>
              <c:strCache>
                <c:ptCount val="1"/>
                <c:pt idx="0">
                  <c:v>銷售</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9CB-4774-9162-240DC33452C2}"/>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3-29CB-4774-9162-240DC33452C2}"/>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29CB-4774-9162-240DC33452C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9CB-4774-9162-240DC33452C2}"/>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工作表1!$A$2:$A$5</c:f>
              <c:strCache>
                <c:ptCount val="4"/>
                <c:pt idx="0">
                  <c:v>退休</c:v>
                </c:pt>
                <c:pt idx="1">
                  <c:v>亲子</c:v>
                </c:pt>
                <c:pt idx="2">
                  <c:v>包栋</c:v>
                </c:pt>
                <c:pt idx="3">
                  <c:v>情侶</c:v>
                </c:pt>
              </c:strCache>
            </c:strRef>
          </c:cat>
          <c:val>
            <c:numRef>
              <c:f>工作表1!$B$2:$B$5</c:f>
              <c:numCache>
                <c:formatCode>General</c:formatCode>
                <c:ptCount val="4"/>
                <c:pt idx="0">
                  <c:v>20</c:v>
                </c:pt>
                <c:pt idx="1">
                  <c:v>10</c:v>
                </c:pt>
                <c:pt idx="2">
                  <c:v>10</c:v>
                </c:pt>
                <c:pt idx="3">
                  <c:v>60</c:v>
                </c:pt>
              </c:numCache>
            </c:numRef>
          </c:val>
          <c:extLst>
            <c:ext xmlns:c16="http://schemas.microsoft.com/office/drawing/2014/chart" uri="{C3380CC4-5D6E-409C-BE32-E72D297353CC}">
              <c16:uniqueId val="{00000000-39C4-40BC-8797-EC26A2AC9E68}"/>
            </c:ext>
          </c:extLst>
        </c:ser>
        <c:dLbls>
          <c:showLegendKey val="0"/>
          <c:showVal val="0"/>
          <c:showCatName val="0"/>
          <c:showSerName val="0"/>
          <c:showPercent val="0"/>
          <c:showBubbleSize val="0"/>
          <c:showLeaderLines val="1"/>
        </c:dLbls>
        <c:firstSliceAng val="0"/>
      </c:pieChart>
      <c:spPr>
        <a:noFill/>
        <a:ln>
          <a:noFill/>
        </a:ln>
        <a:effectLst/>
      </c:spPr>
    </c:plotArea>
    <c:legend>
      <c:legendPos val="l"/>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84463805866582"/>
          <c:y val="7.6080581153255264E-2"/>
          <c:w val="0.60808180090710284"/>
          <c:h val="0.86858808709892277"/>
        </c:manualLayout>
      </c:layout>
      <c:pieChart>
        <c:varyColors val="1"/>
        <c:ser>
          <c:idx val="0"/>
          <c:order val="0"/>
          <c:tx>
            <c:strRef>
              <c:f>工作表1!$B$1</c:f>
              <c:strCache>
                <c:ptCount val="1"/>
                <c:pt idx="0">
                  <c:v>銷售</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9CB-4774-9162-240DC33452C2}"/>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3-29CB-4774-9162-240DC33452C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9CB-4774-9162-240DC33452C2}"/>
              </c:ext>
            </c:extLst>
          </c:dPt>
          <c:dPt>
            <c:idx val="3"/>
            <c:bubble3D val="0"/>
            <c:spPr>
              <a:solidFill>
                <a:schemeClr val="accent5"/>
              </a:solidFill>
              <a:ln w="19050">
                <a:solidFill>
                  <a:schemeClr val="lt1"/>
                </a:solidFill>
              </a:ln>
              <a:effectLst/>
            </c:spPr>
            <c:extLst>
              <c:ext xmlns:c16="http://schemas.microsoft.com/office/drawing/2014/chart" uri="{C3380CC4-5D6E-409C-BE32-E72D297353CC}">
                <c16:uniqueId val="{00000007-29CB-4774-9162-240DC33452C2}"/>
              </c:ext>
            </c:extLst>
          </c:dPt>
          <c:dLbls>
            <c:dLbl>
              <c:idx val="0"/>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bg2"/>
                      </a:solidFill>
                      <a:latin typeface="+mn-lt"/>
                      <a:ea typeface="+mn-ea"/>
                      <a:cs typeface="+mn-cs"/>
                    </a:defRPr>
                  </a:pPr>
                  <a:endParaRPr lang="zh-CN"/>
                </a:p>
              </c:txPr>
              <c:dLblPos val="inEnd"/>
              <c:showLegendKey val="0"/>
              <c:showVal val="1"/>
              <c:showCatName val="0"/>
              <c:showSerName val="0"/>
              <c:showPercent val="1"/>
              <c:showBubbleSize val="0"/>
              <c:extLst>
                <c:ext xmlns:c15="http://schemas.microsoft.com/office/drawing/2012/chart" uri="{CE6537A1-D6FC-4f65-9D91-7224C49458BB}">
                  <c15:layout>
                    <c:manualLayout>
                      <c:w val="0.14223502929630907"/>
                      <c:h val="8.0299595199026685E-2"/>
                    </c:manualLayout>
                  </c15:layout>
                </c:ext>
                <c:ext xmlns:c16="http://schemas.microsoft.com/office/drawing/2014/chart" uri="{C3380CC4-5D6E-409C-BE32-E72D297353CC}">
                  <c16:uniqueId val="{00000001-29CB-4774-9162-240DC33452C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solidFill>
                    <a:latin typeface="+mn-lt"/>
                    <a:ea typeface="+mn-ea"/>
                    <a:cs typeface="+mn-cs"/>
                  </a:defRPr>
                </a:pPr>
                <a:endParaRPr lang="zh-CN"/>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工作表1!$A$2:$A$5</c:f>
              <c:strCache>
                <c:ptCount val="4"/>
                <c:pt idx="0">
                  <c:v>退休</c:v>
                </c:pt>
                <c:pt idx="1">
                  <c:v>亲子</c:v>
                </c:pt>
                <c:pt idx="2">
                  <c:v>包栋</c:v>
                </c:pt>
                <c:pt idx="3">
                  <c:v>情侶</c:v>
                </c:pt>
              </c:strCache>
            </c:strRef>
          </c:cat>
          <c:val>
            <c:numRef>
              <c:f>工作表1!$B$2:$B$5</c:f>
              <c:numCache>
                <c:formatCode>General</c:formatCode>
                <c:ptCount val="4"/>
                <c:pt idx="0">
                  <c:v>5</c:v>
                </c:pt>
                <c:pt idx="1">
                  <c:v>5</c:v>
                </c:pt>
                <c:pt idx="2">
                  <c:v>70</c:v>
                </c:pt>
                <c:pt idx="3">
                  <c:v>20</c:v>
                </c:pt>
              </c:numCache>
            </c:numRef>
          </c:val>
          <c:extLst>
            <c:ext xmlns:c16="http://schemas.microsoft.com/office/drawing/2014/chart" uri="{C3380CC4-5D6E-409C-BE32-E72D297353CC}">
              <c16:uniqueId val="{00000000-39C4-40BC-8797-EC26A2AC9E68}"/>
            </c:ext>
          </c:extLst>
        </c:ser>
        <c:dLbls>
          <c:dLblPos val="inEnd"/>
          <c:showLegendKey val="0"/>
          <c:showVal val="1"/>
          <c:showCatName val="0"/>
          <c:showSerName val="0"/>
          <c:showPercent val="0"/>
          <c:showBubbleSize val="0"/>
          <c:showLeaderLines val="1"/>
        </c:dLbls>
        <c:firstSliceAng val="0"/>
      </c:pieChart>
      <c:spPr>
        <a:noFill/>
        <a:ln>
          <a:noFill/>
        </a:ln>
        <a:effectLst/>
      </c:spPr>
    </c:plotArea>
    <c:legend>
      <c:legendPos val="l"/>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827160493827157"/>
          <c:y val="6.2254901960784315E-2"/>
          <c:w val="0.60764365188233505"/>
          <c:h val="0.86857298474945532"/>
        </c:manualLayout>
      </c:layout>
      <c:pieChart>
        <c:varyColors val="1"/>
        <c:ser>
          <c:idx val="0"/>
          <c:order val="0"/>
          <c:tx>
            <c:strRef>
              <c:f>工作表1!$B$1</c:f>
              <c:strCache>
                <c:ptCount val="1"/>
                <c:pt idx="0">
                  <c:v>銷售</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9CB-4774-9162-240DC33452C2}"/>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3-29CB-4774-9162-240DC33452C2}"/>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29CB-4774-9162-240DC33452C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9CB-4774-9162-240DC33452C2}"/>
              </c:ext>
            </c:extLst>
          </c:dPt>
          <c:dLbls>
            <c:spPr>
              <a:noFill/>
              <a:ln>
                <a:no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bg2"/>
                    </a:solidFill>
                    <a:latin typeface="+mn-lt"/>
                    <a:ea typeface="+mn-ea"/>
                    <a:cs typeface="+mn-cs"/>
                  </a:defRPr>
                </a:pPr>
                <a:endParaRPr lang="zh-CN"/>
              </a:p>
            </c:txPr>
            <c:dLblPos val="inEnd"/>
            <c:showLegendKey val="0"/>
            <c:showVal val="0"/>
            <c:showCatName val="0"/>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工作表1!$A$2:$A$5</c:f>
              <c:strCache>
                <c:ptCount val="4"/>
                <c:pt idx="0">
                  <c:v>退休</c:v>
                </c:pt>
                <c:pt idx="1">
                  <c:v>亲子</c:v>
                </c:pt>
                <c:pt idx="2">
                  <c:v>包栋</c:v>
                </c:pt>
                <c:pt idx="3">
                  <c:v>情侶</c:v>
                </c:pt>
              </c:strCache>
            </c:strRef>
          </c:cat>
          <c:val>
            <c:numRef>
              <c:f>工作表1!$B$2:$B$5</c:f>
              <c:numCache>
                <c:formatCode>General</c:formatCode>
                <c:ptCount val="4"/>
                <c:pt idx="0">
                  <c:v>5</c:v>
                </c:pt>
                <c:pt idx="1">
                  <c:v>80</c:v>
                </c:pt>
                <c:pt idx="2">
                  <c:v>5</c:v>
                </c:pt>
                <c:pt idx="3">
                  <c:v>10</c:v>
                </c:pt>
              </c:numCache>
            </c:numRef>
          </c:val>
          <c:extLst>
            <c:ext xmlns:c16="http://schemas.microsoft.com/office/drawing/2014/chart" uri="{C3380CC4-5D6E-409C-BE32-E72D297353CC}">
              <c16:uniqueId val="{00000000-39C4-40BC-8797-EC26A2AC9E68}"/>
            </c:ext>
          </c:extLst>
        </c:ser>
        <c:dLbls>
          <c:showLegendKey val="0"/>
          <c:showVal val="0"/>
          <c:showCatName val="0"/>
          <c:showSerName val="0"/>
          <c:showPercent val="0"/>
          <c:showBubbleSize val="0"/>
          <c:showLeaderLines val="0"/>
        </c:dLbls>
        <c:firstSliceAng val="0"/>
      </c:pieChart>
      <c:spPr>
        <a:noFill/>
        <a:ln>
          <a:noFill/>
        </a:ln>
        <a:effectLst/>
      </c:spPr>
    </c:plotArea>
    <c:legend>
      <c:legendPos val="l"/>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179700533084651E-2"/>
          <c:y val="7.2445436507936514E-2"/>
          <c:w val="0.9676405989338307"/>
          <c:h val="0.76272619047619061"/>
        </c:manualLayout>
      </c:layout>
      <c:lineChart>
        <c:grouping val="standard"/>
        <c:varyColors val="0"/>
        <c:ser>
          <c:idx val="0"/>
          <c:order val="0"/>
          <c:tx>
            <c:strRef>
              <c:f>工作表1!$B$1</c:f>
              <c:strCache>
                <c:ptCount val="1"/>
                <c:pt idx="0">
                  <c:v>市场趋势整体绩效</c:v>
                </c:pt>
              </c:strCache>
            </c:strRef>
          </c:tx>
          <c:spPr>
            <a:ln w="28575" cap="rnd">
              <a:solidFill>
                <a:schemeClr val="accent1"/>
              </a:solidFill>
              <a:round/>
            </a:ln>
            <a:effectLst/>
          </c:spPr>
          <c:marker>
            <c:symbol val="none"/>
          </c:marker>
          <c:cat>
            <c:numRef>
              <c:f>工作表1!$A$2:$A$5</c:f>
              <c:numCache>
                <c:formatCode>General</c:formatCode>
                <c:ptCount val="4"/>
                <c:pt idx="0">
                  <c:v>2018</c:v>
                </c:pt>
                <c:pt idx="1">
                  <c:v>2019</c:v>
                </c:pt>
                <c:pt idx="2">
                  <c:v>2020</c:v>
                </c:pt>
                <c:pt idx="3">
                  <c:v>2021</c:v>
                </c:pt>
              </c:numCache>
            </c:numRef>
          </c:cat>
          <c:val>
            <c:numRef>
              <c:f>工作表1!$B$2:$B$5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C5EE-4044-9FED-7E56185B115F}"/>
            </c:ext>
          </c:extLst>
        </c:ser>
        <c:ser>
          <c:idx val="1"/>
          <c:order val="1"/>
          <c:tx>
            <c:strRef>
              <c:f>工作表1!$C$1</c:f>
              <c:strCache>
                <c:ptCount val="1"/>
                <c:pt idx="0">
                  <c:v>整体绩效</c:v>
                </c:pt>
              </c:strCache>
            </c:strRef>
          </c:tx>
          <c:spPr>
            <a:ln w="28575" cap="rnd">
              <a:solidFill>
                <a:schemeClr val="tx1"/>
              </a:solidFill>
              <a:round/>
            </a:ln>
            <a:effectLst/>
          </c:spPr>
          <c:marker>
            <c:symbol val="none"/>
          </c:marker>
          <c:cat>
            <c:numRef>
              <c:f>工作表1!$A$2:$A$5</c:f>
              <c:numCache>
                <c:formatCode>General</c:formatCode>
                <c:ptCount val="4"/>
                <c:pt idx="0">
                  <c:v>2018</c:v>
                </c:pt>
                <c:pt idx="1">
                  <c:v>2019</c:v>
                </c:pt>
                <c:pt idx="2">
                  <c:v>2020</c:v>
                </c:pt>
                <c:pt idx="3">
                  <c:v>2021</c:v>
                </c:pt>
              </c:numCache>
            </c:numRef>
          </c:cat>
          <c:val>
            <c:numRef>
              <c:f>工作表1!$C$2:$C$5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C5EE-4044-9FED-7E56185B115F}"/>
            </c:ext>
          </c:extLst>
        </c:ser>
        <c:dLbls>
          <c:showLegendKey val="0"/>
          <c:showVal val="0"/>
          <c:showCatName val="0"/>
          <c:showSerName val="0"/>
          <c:showPercent val="0"/>
          <c:showBubbleSize val="0"/>
        </c:dLbls>
        <c:smooth val="0"/>
        <c:axId val="82338191"/>
        <c:axId val="82337775"/>
      </c:lineChart>
      <c:catAx>
        <c:axId val="82338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2337775"/>
        <c:crosses val="autoZero"/>
        <c:auto val="1"/>
        <c:lblAlgn val="ctr"/>
        <c:lblOffset val="100"/>
        <c:noMultiLvlLbl val="0"/>
      </c:catAx>
      <c:valAx>
        <c:axId val="82337775"/>
        <c:scaling>
          <c:orientation val="minMax"/>
        </c:scaling>
        <c:delete val="1"/>
        <c:axPos val="l"/>
        <c:numFmt formatCode="General" sourceLinked="1"/>
        <c:majorTickMark val="none"/>
        <c:minorTickMark val="none"/>
        <c:tickLblPos val="nextTo"/>
        <c:crossAx val="82338191"/>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3FB9EE-890E-4AA2-AC62-30E13AD95F91}" type="datetimeFigureOut">
              <a:rPr lang="zh-TW" altLang="en-US" smtClean="0"/>
              <a:t>2022/3/16</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AF41E3-8867-4C90-83EA-6DCB4207081F}" type="slidenum">
              <a:rPr lang="zh-TW" altLang="en-US" smtClean="0"/>
              <a:t>‹#›</a:t>
            </a:fld>
            <a:endParaRPr lang="zh-TW" altLang="en-US"/>
          </a:p>
        </p:txBody>
      </p:sp>
    </p:spTree>
    <p:extLst>
      <p:ext uri="{BB962C8B-B14F-4D97-AF65-F5344CB8AC3E}">
        <p14:creationId xmlns:p14="http://schemas.microsoft.com/office/powerpoint/2010/main" val="2722302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E4AF41E3-8867-4C90-83EA-6DCB4207081F}" type="slidenum">
              <a:rPr lang="zh-TW" altLang="en-US" smtClean="0"/>
              <a:t>1</a:t>
            </a:fld>
            <a:endParaRPr lang="zh-TW" altLang="en-US"/>
          </a:p>
        </p:txBody>
      </p:sp>
    </p:spTree>
    <p:extLst>
      <p:ext uri="{BB962C8B-B14F-4D97-AF65-F5344CB8AC3E}">
        <p14:creationId xmlns:p14="http://schemas.microsoft.com/office/powerpoint/2010/main" val="31502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E4AF41E3-8867-4C90-83EA-6DCB4207081F}" type="slidenum">
              <a:rPr lang="zh-TW" altLang="en-US" smtClean="0"/>
              <a:t>25</a:t>
            </a:fld>
            <a:endParaRPr lang="zh-TW" altLang="en-US"/>
          </a:p>
        </p:txBody>
      </p:sp>
    </p:spTree>
    <p:extLst>
      <p:ext uri="{BB962C8B-B14F-4D97-AF65-F5344CB8AC3E}">
        <p14:creationId xmlns:p14="http://schemas.microsoft.com/office/powerpoint/2010/main" val="3612833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E4AF41E3-8867-4C90-83EA-6DCB4207081F}" type="slidenum">
              <a:rPr lang="zh-TW" altLang="en-US" smtClean="0"/>
              <a:t>32</a:t>
            </a:fld>
            <a:endParaRPr lang="zh-TW" altLang="en-US"/>
          </a:p>
        </p:txBody>
      </p:sp>
    </p:spTree>
    <p:extLst>
      <p:ext uri="{BB962C8B-B14F-4D97-AF65-F5344CB8AC3E}">
        <p14:creationId xmlns:p14="http://schemas.microsoft.com/office/powerpoint/2010/main" val="3075721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封面页">
    <p:spTree>
      <p:nvGrpSpPr>
        <p:cNvPr id="1" name=""/>
        <p:cNvGrpSpPr/>
        <p:nvPr/>
      </p:nvGrpSpPr>
      <p:grpSpPr>
        <a:xfrm>
          <a:off x="0" y="0"/>
          <a:ext cx="0" cy="0"/>
          <a:chOff x="0" y="0"/>
          <a:chExt cx="0" cy="0"/>
        </a:xfrm>
      </p:grpSpPr>
      <p:sp>
        <p:nvSpPr>
          <p:cNvPr id="3" name="圖片版面配置區 2">
            <a:extLst>
              <a:ext uri="{FF2B5EF4-FFF2-40B4-BE49-F238E27FC236}">
                <a16:creationId xmlns:a16="http://schemas.microsoft.com/office/drawing/2014/main" id="{405EEF4A-7B6E-40A4-A39C-97110EA07B67}"/>
              </a:ext>
            </a:extLst>
          </p:cNvPr>
          <p:cNvSpPr>
            <a:spLocks noGrp="1"/>
          </p:cNvSpPr>
          <p:nvPr>
            <p:ph type="pic" sz="quarter" idx="10"/>
          </p:nvPr>
        </p:nvSpPr>
        <p:spPr>
          <a:xfrm>
            <a:off x="7126288" y="0"/>
            <a:ext cx="5057775" cy="6858000"/>
          </a:xfrm>
        </p:spPr>
        <p:txBody>
          <a:bodyPr/>
          <a:lstStyle/>
          <a:p>
            <a:endParaRPr lang="zh-TW" altLang="en-US"/>
          </a:p>
        </p:txBody>
      </p:sp>
      <p:sp>
        <p:nvSpPr>
          <p:cNvPr id="20" name="矩形 19">
            <a:extLst>
              <a:ext uri="{FF2B5EF4-FFF2-40B4-BE49-F238E27FC236}">
                <a16:creationId xmlns:a16="http://schemas.microsoft.com/office/drawing/2014/main" id="{51119F0B-A60C-4295-A8BD-6BDDECEB4A3D}"/>
              </a:ext>
            </a:extLst>
          </p:cNvPr>
          <p:cNvSpPr/>
          <p:nvPr userDrawn="1"/>
        </p:nvSpPr>
        <p:spPr>
          <a:xfrm>
            <a:off x="757336" y="1381746"/>
            <a:ext cx="7499907" cy="36756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22" name="直线连接符 10">
            <a:extLst>
              <a:ext uri="{FF2B5EF4-FFF2-40B4-BE49-F238E27FC236}">
                <a16:creationId xmlns:a16="http://schemas.microsoft.com/office/drawing/2014/main" id="{7E5B63DE-3AD2-4F0C-A871-F5E3866BDC11}"/>
              </a:ext>
            </a:extLst>
          </p:cNvPr>
          <p:cNvCxnSpPr>
            <a:cxnSpLocks/>
          </p:cNvCxnSpPr>
          <p:nvPr userDrawn="1"/>
        </p:nvCxnSpPr>
        <p:spPr>
          <a:xfrm flipH="1" flipV="1">
            <a:off x="7119008" y="1381746"/>
            <a:ext cx="7172" cy="3675646"/>
          </a:xfrm>
          <a:prstGeom prst="line">
            <a:avLst/>
          </a:prstGeom>
          <a:ln>
            <a:solidFill>
              <a:srgbClr val="DDB286"/>
            </a:solidFill>
          </a:ln>
        </p:spPr>
        <p:style>
          <a:lnRef idx="1">
            <a:schemeClr val="accent1"/>
          </a:lnRef>
          <a:fillRef idx="0">
            <a:schemeClr val="accent1"/>
          </a:fillRef>
          <a:effectRef idx="0">
            <a:schemeClr val="accent1"/>
          </a:effectRef>
          <a:fontRef idx="minor">
            <a:schemeClr val="tx1"/>
          </a:fontRef>
        </p:style>
      </p:cxnSp>
      <p:sp>
        <p:nvSpPr>
          <p:cNvPr id="25" name="文本框 18">
            <a:extLst>
              <a:ext uri="{FF2B5EF4-FFF2-40B4-BE49-F238E27FC236}">
                <a16:creationId xmlns:a16="http://schemas.microsoft.com/office/drawing/2014/main" id="{5D616456-82E6-4098-A693-BA058BCE3C89}"/>
              </a:ext>
            </a:extLst>
          </p:cNvPr>
          <p:cNvSpPr txBox="1"/>
          <p:nvPr userDrawn="1"/>
        </p:nvSpPr>
        <p:spPr>
          <a:xfrm>
            <a:off x="681597" y="5796518"/>
            <a:ext cx="1760152" cy="369332"/>
          </a:xfrm>
          <a:prstGeom prst="rect">
            <a:avLst/>
          </a:prstGeom>
          <a:noFill/>
        </p:spPr>
        <p:txBody>
          <a:bodyPr wrap="square" rtlCol="0">
            <a:spAutoFit/>
          </a:bodyPr>
          <a:lstStyle/>
          <a:p>
            <a:r>
              <a:rPr kumimoji="1" lang="zh-CN" altLang="en-US" dirty="0">
                <a:solidFill>
                  <a:srgbClr val="424244"/>
                </a:solidFill>
              </a:rPr>
              <a:t>汇报人：</a:t>
            </a:r>
          </a:p>
        </p:txBody>
      </p:sp>
      <p:sp>
        <p:nvSpPr>
          <p:cNvPr id="26" name="文本框 19">
            <a:extLst>
              <a:ext uri="{FF2B5EF4-FFF2-40B4-BE49-F238E27FC236}">
                <a16:creationId xmlns:a16="http://schemas.microsoft.com/office/drawing/2014/main" id="{31B4B59A-8ACD-4D75-B3FE-4D9211C4A2FC}"/>
              </a:ext>
            </a:extLst>
          </p:cNvPr>
          <p:cNvSpPr txBox="1"/>
          <p:nvPr userDrawn="1"/>
        </p:nvSpPr>
        <p:spPr>
          <a:xfrm>
            <a:off x="2857964" y="5782786"/>
            <a:ext cx="3047536" cy="369332"/>
          </a:xfrm>
          <a:prstGeom prst="rect">
            <a:avLst/>
          </a:prstGeom>
          <a:noFill/>
        </p:spPr>
        <p:txBody>
          <a:bodyPr wrap="square" rtlCol="0">
            <a:spAutoFit/>
          </a:bodyPr>
          <a:lstStyle/>
          <a:p>
            <a:r>
              <a:rPr kumimoji="1" lang="zh-CN" altLang="en-US" dirty="0">
                <a:solidFill>
                  <a:srgbClr val="424244"/>
                </a:solidFill>
              </a:rPr>
              <a:t>汇报日期：</a:t>
            </a:r>
          </a:p>
        </p:txBody>
      </p:sp>
      <p:pic>
        <p:nvPicPr>
          <p:cNvPr id="27" name="图片 38">
            <a:hlinkClick r:id="rId2"/>
            <a:extLst>
              <a:ext uri="{FF2B5EF4-FFF2-40B4-BE49-F238E27FC236}">
                <a16:creationId xmlns:a16="http://schemas.microsoft.com/office/drawing/2014/main" id="{9FB4B0A3-3BB1-46CA-BB09-95F5216E86E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59884" y="926561"/>
            <a:ext cx="1828800" cy="243840"/>
          </a:xfrm>
          <a:prstGeom prst="rect">
            <a:avLst/>
          </a:prstGeom>
        </p:spPr>
      </p:pic>
      <p:sp>
        <p:nvSpPr>
          <p:cNvPr id="30" name="标题 1">
            <a:extLst>
              <a:ext uri="{FF2B5EF4-FFF2-40B4-BE49-F238E27FC236}">
                <a16:creationId xmlns:a16="http://schemas.microsoft.com/office/drawing/2014/main" id="{FEB64803-B9C9-4122-8A69-0E1A35B868F5}"/>
              </a:ext>
            </a:extLst>
          </p:cNvPr>
          <p:cNvSpPr>
            <a:spLocks noGrp="1"/>
          </p:cNvSpPr>
          <p:nvPr>
            <p:ph type="title" hasCustomPrompt="1"/>
          </p:nvPr>
        </p:nvSpPr>
        <p:spPr>
          <a:xfrm>
            <a:off x="1279610" y="2512200"/>
            <a:ext cx="5496979" cy="1325563"/>
          </a:xfrm>
        </p:spPr>
        <p:txBody>
          <a:bodyPr/>
          <a:lstStyle/>
          <a:p>
            <a:r>
              <a:rPr kumimoji="1" lang="zh-CN" altLang="en-US" dirty="0"/>
              <a:t>单击此处编辑</a:t>
            </a:r>
            <a:r>
              <a:rPr kumimoji="1" lang="zh-TW" altLang="en-US" dirty="0"/>
              <a:t>文字</a:t>
            </a:r>
            <a:endParaRPr kumimoji="1" lang="zh-CN" altLang="en-US" dirty="0"/>
          </a:p>
        </p:txBody>
      </p:sp>
      <p:sp>
        <p:nvSpPr>
          <p:cNvPr id="33" name="文字版面配置區 32">
            <a:extLst>
              <a:ext uri="{FF2B5EF4-FFF2-40B4-BE49-F238E27FC236}">
                <a16:creationId xmlns:a16="http://schemas.microsoft.com/office/drawing/2014/main" id="{66EB3051-19FE-4C99-99C6-5DC1A2687F4D}"/>
              </a:ext>
            </a:extLst>
          </p:cNvPr>
          <p:cNvSpPr>
            <a:spLocks noGrp="1"/>
          </p:cNvSpPr>
          <p:nvPr>
            <p:ph type="body" sz="quarter" idx="11" hasCustomPrompt="1"/>
          </p:nvPr>
        </p:nvSpPr>
        <p:spPr>
          <a:xfrm>
            <a:off x="1265592" y="3935905"/>
            <a:ext cx="3913116" cy="640984"/>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34" name="文字版面配置區 32">
            <a:extLst>
              <a:ext uri="{FF2B5EF4-FFF2-40B4-BE49-F238E27FC236}">
                <a16:creationId xmlns:a16="http://schemas.microsoft.com/office/drawing/2014/main" id="{61D154C6-187D-477B-AEFA-07DA1542C2E6}"/>
              </a:ext>
            </a:extLst>
          </p:cNvPr>
          <p:cNvSpPr>
            <a:spLocks noGrp="1"/>
          </p:cNvSpPr>
          <p:nvPr>
            <p:ph type="body" sz="quarter" idx="12" hasCustomPrompt="1"/>
          </p:nvPr>
        </p:nvSpPr>
        <p:spPr>
          <a:xfrm>
            <a:off x="1279610" y="1711205"/>
            <a:ext cx="3913116" cy="640984"/>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35" name="文字版面配置區 32">
            <a:extLst>
              <a:ext uri="{FF2B5EF4-FFF2-40B4-BE49-F238E27FC236}">
                <a16:creationId xmlns:a16="http://schemas.microsoft.com/office/drawing/2014/main" id="{B93EC84C-56B5-4F40-B9FC-E18552713126}"/>
              </a:ext>
            </a:extLst>
          </p:cNvPr>
          <p:cNvSpPr>
            <a:spLocks noGrp="1"/>
          </p:cNvSpPr>
          <p:nvPr>
            <p:ph type="body" sz="quarter" idx="13" hasCustomPrompt="1"/>
          </p:nvPr>
        </p:nvSpPr>
        <p:spPr>
          <a:xfrm>
            <a:off x="1515194" y="5840113"/>
            <a:ext cx="3392292" cy="369332"/>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36" name="文字版面配置區 32">
            <a:extLst>
              <a:ext uri="{FF2B5EF4-FFF2-40B4-BE49-F238E27FC236}">
                <a16:creationId xmlns:a16="http://schemas.microsoft.com/office/drawing/2014/main" id="{331606AF-1085-4127-B1E8-55079BBF6F91}"/>
              </a:ext>
            </a:extLst>
          </p:cNvPr>
          <p:cNvSpPr>
            <a:spLocks noGrp="1"/>
          </p:cNvSpPr>
          <p:nvPr>
            <p:ph type="body" sz="quarter" idx="14" hasCustomPrompt="1"/>
          </p:nvPr>
        </p:nvSpPr>
        <p:spPr>
          <a:xfrm>
            <a:off x="3892224" y="5839385"/>
            <a:ext cx="3392292" cy="369332"/>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Tree>
    <p:extLst>
      <p:ext uri="{BB962C8B-B14F-4D97-AF65-F5344CB8AC3E}">
        <p14:creationId xmlns:p14="http://schemas.microsoft.com/office/powerpoint/2010/main" val="4087858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777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过渡页">
    <p:bg>
      <p:bgPr>
        <a:solidFill>
          <a:schemeClr val="accent1"/>
        </a:solidFill>
        <a:effectLst/>
      </p:bgPr>
    </p:bg>
    <p:spTree>
      <p:nvGrpSpPr>
        <p:cNvPr id="1" name=""/>
        <p:cNvGrpSpPr/>
        <p:nvPr/>
      </p:nvGrpSpPr>
      <p:grpSpPr>
        <a:xfrm>
          <a:off x="0" y="0"/>
          <a:ext cx="0" cy="0"/>
          <a:chOff x="0" y="0"/>
          <a:chExt cx="0" cy="0"/>
        </a:xfrm>
      </p:grpSpPr>
      <p:sp>
        <p:nvSpPr>
          <p:cNvPr id="59" name="任意多边形: 形状 58">
            <a:extLst>
              <a:ext uri="{FF2B5EF4-FFF2-40B4-BE49-F238E27FC236}">
                <a16:creationId xmlns:a16="http://schemas.microsoft.com/office/drawing/2014/main" id="{41D17E69-4D0A-4A84-943B-DAD9443D6970}"/>
              </a:ext>
            </a:extLst>
          </p:cNvPr>
          <p:cNvSpPr/>
          <p:nvPr userDrawn="1"/>
        </p:nvSpPr>
        <p:spPr>
          <a:xfrm rot="1052946">
            <a:off x="1354029" y="2698826"/>
            <a:ext cx="10287121" cy="5846119"/>
          </a:xfrm>
          <a:custGeom>
            <a:avLst/>
            <a:gdLst>
              <a:gd name="connsiteX0" fmla="*/ 164966 w 10287121"/>
              <a:gd name="connsiteY0" fmla="*/ 3274596 h 5846119"/>
              <a:gd name="connsiteX1" fmla="*/ 905193 w 10287121"/>
              <a:gd name="connsiteY1" fmla="*/ 3274595 h 5846119"/>
              <a:gd name="connsiteX2" fmla="*/ 755556 w 10287121"/>
              <a:gd name="connsiteY2" fmla="*/ 5607181 h 5846119"/>
              <a:gd name="connsiteX3" fmla="*/ 0 w 10287121"/>
              <a:gd name="connsiteY3" fmla="*/ 5846119 h 5846119"/>
              <a:gd name="connsiteX4" fmla="*/ 3461660 w 10287121"/>
              <a:gd name="connsiteY4" fmla="*/ 1949943 h 5846119"/>
              <a:gd name="connsiteX5" fmla="*/ 4201887 w 10287121"/>
              <a:gd name="connsiteY5" fmla="*/ 1949943 h 5846119"/>
              <a:gd name="connsiteX6" fmla="*/ 4033778 w 10287121"/>
              <a:gd name="connsiteY6" fmla="*/ 4570472 h 5846119"/>
              <a:gd name="connsiteX7" fmla="*/ 3278223 w 10287121"/>
              <a:gd name="connsiteY7" fmla="*/ 4809410 h 5846119"/>
              <a:gd name="connsiteX8" fmla="*/ 8078230 w 10287121"/>
              <a:gd name="connsiteY8" fmla="*/ 470585 h 5846119"/>
              <a:gd name="connsiteX9" fmla="*/ 8818457 w 10287121"/>
              <a:gd name="connsiteY9" fmla="*/ 470585 h 5846119"/>
              <a:gd name="connsiteX10" fmla="*/ 8649077 w 10287121"/>
              <a:gd name="connsiteY10" fmla="*/ 3110925 h 5846119"/>
              <a:gd name="connsiteX11" fmla="*/ 7893523 w 10287121"/>
              <a:gd name="connsiteY11" fmla="*/ 3349862 h 5846119"/>
              <a:gd name="connsiteX12" fmla="*/ 4944135 w 10287121"/>
              <a:gd name="connsiteY12" fmla="*/ 1461714 h 5846119"/>
              <a:gd name="connsiteX13" fmla="*/ 5684361 w 10287121"/>
              <a:gd name="connsiteY13" fmla="*/ 1461714 h 5846119"/>
              <a:gd name="connsiteX14" fmla="*/ 5514982 w 10287121"/>
              <a:gd name="connsiteY14" fmla="*/ 4102054 h 5846119"/>
              <a:gd name="connsiteX15" fmla="*/ 4759426 w 10287121"/>
              <a:gd name="connsiteY15" fmla="*/ 4340992 h 5846119"/>
              <a:gd name="connsiteX16" fmla="*/ 9566284 w 10287121"/>
              <a:gd name="connsiteY16" fmla="*/ 0 h 5846119"/>
              <a:gd name="connsiteX17" fmla="*/ 10191539 w 10287121"/>
              <a:gd name="connsiteY17" fmla="*/ 0 h 5846119"/>
              <a:gd name="connsiteX18" fmla="*/ 10287121 w 10287121"/>
              <a:gd name="connsiteY18" fmla="*/ 302243 h 5846119"/>
              <a:gd name="connsiteX19" fmla="*/ 10137132 w 10287121"/>
              <a:gd name="connsiteY19" fmla="*/ 2640340 h 5846119"/>
              <a:gd name="connsiteX20" fmla="*/ 9381576 w 10287121"/>
              <a:gd name="connsiteY20" fmla="*/ 2879278 h 5846119"/>
              <a:gd name="connsiteX21" fmla="*/ 6463222 w 10287121"/>
              <a:gd name="connsiteY21" fmla="*/ 981316 h 5846119"/>
              <a:gd name="connsiteX22" fmla="*/ 7203448 w 10287121"/>
              <a:gd name="connsiteY22" fmla="*/ 981316 h 5846119"/>
              <a:gd name="connsiteX23" fmla="*/ 7034069 w 10287121"/>
              <a:gd name="connsiteY23" fmla="*/ 3621657 h 5846119"/>
              <a:gd name="connsiteX24" fmla="*/ 6278513 w 10287121"/>
              <a:gd name="connsiteY24" fmla="*/ 3860594 h 5846119"/>
              <a:gd name="connsiteX25" fmla="*/ 1841073 w 10287121"/>
              <a:gd name="connsiteY25" fmla="*/ 2443030 h 5846119"/>
              <a:gd name="connsiteX26" fmla="*/ 2581299 w 10287121"/>
              <a:gd name="connsiteY26" fmla="*/ 2443030 h 5846119"/>
              <a:gd name="connsiteX27" fmla="*/ 2411920 w 10287121"/>
              <a:gd name="connsiteY27" fmla="*/ 5083370 h 5846119"/>
              <a:gd name="connsiteX28" fmla="*/ 1656365 w 10287121"/>
              <a:gd name="connsiteY28" fmla="*/ 5322308 h 584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287121" h="5846119">
                <a:moveTo>
                  <a:pt x="164966" y="3274596"/>
                </a:moveTo>
                <a:lnTo>
                  <a:pt x="905193" y="3274595"/>
                </a:lnTo>
                <a:lnTo>
                  <a:pt x="755556" y="5607181"/>
                </a:lnTo>
                <a:lnTo>
                  <a:pt x="0" y="5846119"/>
                </a:lnTo>
                <a:close/>
                <a:moveTo>
                  <a:pt x="3461660" y="1949943"/>
                </a:moveTo>
                <a:lnTo>
                  <a:pt x="4201887" y="1949943"/>
                </a:lnTo>
                <a:lnTo>
                  <a:pt x="4033778" y="4570472"/>
                </a:lnTo>
                <a:lnTo>
                  <a:pt x="3278223" y="4809410"/>
                </a:lnTo>
                <a:close/>
                <a:moveTo>
                  <a:pt x="8078230" y="470585"/>
                </a:moveTo>
                <a:lnTo>
                  <a:pt x="8818457" y="470585"/>
                </a:lnTo>
                <a:lnTo>
                  <a:pt x="8649077" y="3110925"/>
                </a:lnTo>
                <a:lnTo>
                  <a:pt x="7893523" y="3349862"/>
                </a:lnTo>
                <a:close/>
                <a:moveTo>
                  <a:pt x="4944135" y="1461714"/>
                </a:moveTo>
                <a:lnTo>
                  <a:pt x="5684361" y="1461714"/>
                </a:lnTo>
                <a:lnTo>
                  <a:pt x="5514982" y="4102054"/>
                </a:lnTo>
                <a:lnTo>
                  <a:pt x="4759426" y="4340992"/>
                </a:lnTo>
                <a:close/>
                <a:moveTo>
                  <a:pt x="9566284" y="0"/>
                </a:moveTo>
                <a:lnTo>
                  <a:pt x="10191539" y="0"/>
                </a:lnTo>
                <a:lnTo>
                  <a:pt x="10287121" y="302243"/>
                </a:lnTo>
                <a:lnTo>
                  <a:pt x="10137132" y="2640340"/>
                </a:lnTo>
                <a:lnTo>
                  <a:pt x="9381576" y="2879278"/>
                </a:lnTo>
                <a:close/>
                <a:moveTo>
                  <a:pt x="6463222" y="981316"/>
                </a:moveTo>
                <a:lnTo>
                  <a:pt x="7203448" y="981316"/>
                </a:lnTo>
                <a:lnTo>
                  <a:pt x="7034069" y="3621657"/>
                </a:lnTo>
                <a:lnTo>
                  <a:pt x="6278513" y="3860594"/>
                </a:lnTo>
                <a:close/>
                <a:moveTo>
                  <a:pt x="1841073" y="2443030"/>
                </a:moveTo>
                <a:lnTo>
                  <a:pt x="2581299" y="2443030"/>
                </a:lnTo>
                <a:lnTo>
                  <a:pt x="2411920" y="5083370"/>
                </a:lnTo>
                <a:lnTo>
                  <a:pt x="1656365" y="5322308"/>
                </a:lnTo>
                <a:close/>
              </a:path>
            </a:pathLst>
          </a:custGeom>
          <a:gradFill>
            <a:gsLst>
              <a:gs pos="100000">
                <a:schemeClr val="accent1">
                  <a:lumMod val="60000"/>
                  <a:lumOff val="40000"/>
                </a:schemeClr>
              </a:gs>
              <a:gs pos="41000">
                <a:schemeClr val="accent1">
                  <a:lumMod val="60000"/>
                  <a:lumOff val="4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任意多边形: 形状 59">
            <a:extLst>
              <a:ext uri="{FF2B5EF4-FFF2-40B4-BE49-F238E27FC236}">
                <a16:creationId xmlns:a16="http://schemas.microsoft.com/office/drawing/2014/main" id="{16072E63-D526-42F8-8028-480CD4DD28A6}"/>
              </a:ext>
            </a:extLst>
          </p:cNvPr>
          <p:cNvSpPr/>
          <p:nvPr userDrawn="1"/>
        </p:nvSpPr>
        <p:spPr>
          <a:xfrm rot="1052946" flipH="1" flipV="1">
            <a:off x="1145279" y="-1687234"/>
            <a:ext cx="10287121" cy="5846119"/>
          </a:xfrm>
          <a:custGeom>
            <a:avLst/>
            <a:gdLst>
              <a:gd name="connsiteX0" fmla="*/ 164966 w 10287121"/>
              <a:gd name="connsiteY0" fmla="*/ 3274596 h 5846119"/>
              <a:gd name="connsiteX1" fmla="*/ 905193 w 10287121"/>
              <a:gd name="connsiteY1" fmla="*/ 3274595 h 5846119"/>
              <a:gd name="connsiteX2" fmla="*/ 755556 w 10287121"/>
              <a:gd name="connsiteY2" fmla="*/ 5607181 h 5846119"/>
              <a:gd name="connsiteX3" fmla="*/ 0 w 10287121"/>
              <a:gd name="connsiteY3" fmla="*/ 5846119 h 5846119"/>
              <a:gd name="connsiteX4" fmla="*/ 3461660 w 10287121"/>
              <a:gd name="connsiteY4" fmla="*/ 1949943 h 5846119"/>
              <a:gd name="connsiteX5" fmla="*/ 4201887 w 10287121"/>
              <a:gd name="connsiteY5" fmla="*/ 1949943 h 5846119"/>
              <a:gd name="connsiteX6" fmla="*/ 4033778 w 10287121"/>
              <a:gd name="connsiteY6" fmla="*/ 4570472 h 5846119"/>
              <a:gd name="connsiteX7" fmla="*/ 3278223 w 10287121"/>
              <a:gd name="connsiteY7" fmla="*/ 4809410 h 5846119"/>
              <a:gd name="connsiteX8" fmla="*/ 8078230 w 10287121"/>
              <a:gd name="connsiteY8" fmla="*/ 470585 h 5846119"/>
              <a:gd name="connsiteX9" fmla="*/ 8818457 w 10287121"/>
              <a:gd name="connsiteY9" fmla="*/ 470585 h 5846119"/>
              <a:gd name="connsiteX10" fmla="*/ 8649077 w 10287121"/>
              <a:gd name="connsiteY10" fmla="*/ 3110925 h 5846119"/>
              <a:gd name="connsiteX11" fmla="*/ 7893523 w 10287121"/>
              <a:gd name="connsiteY11" fmla="*/ 3349862 h 5846119"/>
              <a:gd name="connsiteX12" fmla="*/ 4944135 w 10287121"/>
              <a:gd name="connsiteY12" fmla="*/ 1461714 h 5846119"/>
              <a:gd name="connsiteX13" fmla="*/ 5684361 w 10287121"/>
              <a:gd name="connsiteY13" fmla="*/ 1461714 h 5846119"/>
              <a:gd name="connsiteX14" fmla="*/ 5514982 w 10287121"/>
              <a:gd name="connsiteY14" fmla="*/ 4102054 h 5846119"/>
              <a:gd name="connsiteX15" fmla="*/ 4759426 w 10287121"/>
              <a:gd name="connsiteY15" fmla="*/ 4340992 h 5846119"/>
              <a:gd name="connsiteX16" fmla="*/ 9566284 w 10287121"/>
              <a:gd name="connsiteY16" fmla="*/ 0 h 5846119"/>
              <a:gd name="connsiteX17" fmla="*/ 10191539 w 10287121"/>
              <a:gd name="connsiteY17" fmla="*/ 0 h 5846119"/>
              <a:gd name="connsiteX18" fmla="*/ 10287121 w 10287121"/>
              <a:gd name="connsiteY18" fmla="*/ 302243 h 5846119"/>
              <a:gd name="connsiteX19" fmla="*/ 10137132 w 10287121"/>
              <a:gd name="connsiteY19" fmla="*/ 2640340 h 5846119"/>
              <a:gd name="connsiteX20" fmla="*/ 9381576 w 10287121"/>
              <a:gd name="connsiteY20" fmla="*/ 2879278 h 5846119"/>
              <a:gd name="connsiteX21" fmla="*/ 6463222 w 10287121"/>
              <a:gd name="connsiteY21" fmla="*/ 981316 h 5846119"/>
              <a:gd name="connsiteX22" fmla="*/ 7203448 w 10287121"/>
              <a:gd name="connsiteY22" fmla="*/ 981316 h 5846119"/>
              <a:gd name="connsiteX23" fmla="*/ 7034069 w 10287121"/>
              <a:gd name="connsiteY23" fmla="*/ 3621657 h 5846119"/>
              <a:gd name="connsiteX24" fmla="*/ 6278513 w 10287121"/>
              <a:gd name="connsiteY24" fmla="*/ 3860594 h 5846119"/>
              <a:gd name="connsiteX25" fmla="*/ 1841073 w 10287121"/>
              <a:gd name="connsiteY25" fmla="*/ 2443030 h 5846119"/>
              <a:gd name="connsiteX26" fmla="*/ 2581299 w 10287121"/>
              <a:gd name="connsiteY26" fmla="*/ 2443030 h 5846119"/>
              <a:gd name="connsiteX27" fmla="*/ 2411920 w 10287121"/>
              <a:gd name="connsiteY27" fmla="*/ 5083370 h 5846119"/>
              <a:gd name="connsiteX28" fmla="*/ 1656365 w 10287121"/>
              <a:gd name="connsiteY28" fmla="*/ 5322308 h 584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287121" h="5846119">
                <a:moveTo>
                  <a:pt x="164966" y="3274596"/>
                </a:moveTo>
                <a:lnTo>
                  <a:pt x="905193" y="3274595"/>
                </a:lnTo>
                <a:lnTo>
                  <a:pt x="755556" y="5607181"/>
                </a:lnTo>
                <a:lnTo>
                  <a:pt x="0" y="5846119"/>
                </a:lnTo>
                <a:close/>
                <a:moveTo>
                  <a:pt x="3461660" y="1949943"/>
                </a:moveTo>
                <a:lnTo>
                  <a:pt x="4201887" y="1949943"/>
                </a:lnTo>
                <a:lnTo>
                  <a:pt x="4033778" y="4570472"/>
                </a:lnTo>
                <a:lnTo>
                  <a:pt x="3278223" y="4809410"/>
                </a:lnTo>
                <a:close/>
                <a:moveTo>
                  <a:pt x="8078230" y="470585"/>
                </a:moveTo>
                <a:lnTo>
                  <a:pt x="8818457" y="470585"/>
                </a:lnTo>
                <a:lnTo>
                  <a:pt x="8649077" y="3110925"/>
                </a:lnTo>
                <a:lnTo>
                  <a:pt x="7893523" y="3349862"/>
                </a:lnTo>
                <a:close/>
                <a:moveTo>
                  <a:pt x="4944135" y="1461714"/>
                </a:moveTo>
                <a:lnTo>
                  <a:pt x="5684361" y="1461714"/>
                </a:lnTo>
                <a:lnTo>
                  <a:pt x="5514982" y="4102054"/>
                </a:lnTo>
                <a:lnTo>
                  <a:pt x="4759426" y="4340992"/>
                </a:lnTo>
                <a:close/>
                <a:moveTo>
                  <a:pt x="9566284" y="0"/>
                </a:moveTo>
                <a:lnTo>
                  <a:pt x="10191539" y="0"/>
                </a:lnTo>
                <a:lnTo>
                  <a:pt x="10287121" y="302243"/>
                </a:lnTo>
                <a:lnTo>
                  <a:pt x="10137132" y="2640340"/>
                </a:lnTo>
                <a:lnTo>
                  <a:pt x="9381576" y="2879278"/>
                </a:lnTo>
                <a:close/>
                <a:moveTo>
                  <a:pt x="6463222" y="981316"/>
                </a:moveTo>
                <a:lnTo>
                  <a:pt x="7203448" y="981316"/>
                </a:lnTo>
                <a:lnTo>
                  <a:pt x="7034069" y="3621657"/>
                </a:lnTo>
                <a:lnTo>
                  <a:pt x="6278513" y="3860594"/>
                </a:lnTo>
                <a:close/>
                <a:moveTo>
                  <a:pt x="1841073" y="2443030"/>
                </a:moveTo>
                <a:lnTo>
                  <a:pt x="2581299" y="2443030"/>
                </a:lnTo>
                <a:lnTo>
                  <a:pt x="2411920" y="5083370"/>
                </a:lnTo>
                <a:lnTo>
                  <a:pt x="1656365" y="5322308"/>
                </a:lnTo>
                <a:close/>
              </a:path>
            </a:pathLst>
          </a:custGeom>
          <a:gradFill>
            <a:gsLst>
              <a:gs pos="100000">
                <a:schemeClr val="accent1">
                  <a:lumMod val="60000"/>
                  <a:lumOff val="40000"/>
                </a:schemeClr>
              </a:gs>
              <a:gs pos="41000">
                <a:schemeClr val="accent1">
                  <a:lumMod val="60000"/>
                  <a:lumOff val="4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椭圆 45" hidden="1">
            <a:extLst>
              <a:ext uri="{FF2B5EF4-FFF2-40B4-BE49-F238E27FC236}">
                <a16:creationId xmlns:a16="http://schemas.microsoft.com/office/drawing/2014/main" id="{996FB990-64D3-45C3-B6F4-6F4BB5E086FA}"/>
              </a:ext>
            </a:extLst>
          </p:cNvPr>
          <p:cNvSpPr/>
          <p:nvPr/>
        </p:nvSpPr>
        <p:spPr>
          <a:xfrm rot="20825546">
            <a:off x="4378848" y="1149425"/>
            <a:ext cx="1181380" cy="475879"/>
          </a:xfrm>
          <a:prstGeom prst="ellipse">
            <a:avLst/>
          </a:prstGeom>
          <a:solidFill>
            <a:schemeClr val="accent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缺角矩形 46" hidden="1">
            <a:extLst>
              <a:ext uri="{FF2B5EF4-FFF2-40B4-BE49-F238E27FC236}">
                <a16:creationId xmlns:a16="http://schemas.microsoft.com/office/drawing/2014/main" id="{8F9365F5-839F-4706-A6E9-A56B32ACBC1C}"/>
              </a:ext>
            </a:extLst>
          </p:cNvPr>
          <p:cNvSpPr/>
          <p:nvPr/>
        </p:nvSpPr>
        <p:spPr>
          <a:xfrm>
            <a:off x="4262182" y="1299118"/>
            <a:ext cx="250362" cy="252145"/>
          </a:xfrm>
          <a:prstGeom prst="plaque">
            <a:avLst>
              <a:gd name="adj" fmla="val 50000"/>
            </a:avLst>
          </a:pr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263A21C0-7B74-4A20-A7EF-3D37A71C4C77}"/>
              </a:ext>
            </a:extLst>
          </p:cNvPr>
          <p:cNvSpPr/>
          <p:nvPr/>
        </p:nvSpPr>
        <p:spPr>
          <a:xfrm>
            <a:off x="11625532" y="6285469"/>
            <a:ext cx="447829" cy="391184"/>
          </a:xfrm>
          <a:custGeom>
            <a:avLst/>
            <a:gdLst>
              <a:gd name="connsiteX0" fmla="*/ 7820910 w 10800000"/>
              <a:gd name="connsiteY0" fmla="*/ 982170 h 2014019"/>
              <a:gd name="connsiteX1" fmla="*/ 5400000 w 10800000"/>
              <a:gd name="connsiteY1" fmla="*/ 0 h 2014019"/>
              <a:gd name="connsiteX2" fmla="*/ 2979090 w 10800000"/>
              <a:gd name="connsiteY2" fmla="*/ 982170 h 2014019"/>
              <a:gd name="connsiteX3" fmla="*/ 0 w 10800000"/>
              <a:gd name="connsiteY3" fmla="*/ 1007010 h 2014019"/>
              <a:gd name="connsiteX4" fmla="*/ 2979090 w 10800000"/>
              <a:gd name="connsiteY4" fmla="*/ 1031850 h 2014019"/>
              <a:gd name="connsiteX5" fmla="*/ 5400000 w 10800000"/>
              <a:gd name="connsiteY5" fmla="*/ 2014020 h 2014019"/>
              <a:gd name="connsiteX6" fmla="*/ 7820910 w 10800000"/>
              <a:gd name="connsiteY6" fmla="*/ 1031850 h 2014019"/>
              <a:gd name="connsiteX7" fmla="*/ 10800000 w 10800000"/>
              <a:gd name="connsiteY7" fmla="*/ 1007010 h 2014019"/>
              <a:gd name="connsiteX8" fmla="*/ 7820910 w 10800000"/>
              <a:gd name="connsiteY8" fmla="*/ 982170 h 201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0" h="2014019">
                <a:moveTo>
                  <a:pt x="7820910" y="982170"/>
                </a:moveTo>
                <a:cubicBezTo>
                  <a:pt x="6702300" y="947250"/>
                  <a:pt x="5400000" y="713970"/>
                  <a:pt x="5400000" y="0"/>
                </a:cubicBezTo>
                <a:cubicBezTo>
                  <a:pt x="5400000" y="713970"/>
                  <a:pt x="4097700" y="947250"/>
                  <a:pt x="2979090" y="982170"/>
                </a:cubicBezTo>
                <a:cubicBezTo>
                  <a:pt x="2234610" y="1005390"/>
                  <a:pt x="0" y="1007010"/>
                  <a:pt x="0" y="1007010"/>
                </a:cubicBezTo>
                <a:cubicBezTo>
                  <a:pt x="0" y="1007010"/>
                  <a:pt x="2234610" y="1008630"/>
                  <a:pt x="2979090" y="1031850"/>
                </a:cubicBezTo>
                <a:cubicBezTo>
                  <a:pt x="4097700" y="1066680"/>
                  <a:pt x="5400000" y="1300050"/>
                  <a:pt x="5400000" y="2014020"/>
                </a:cubicBezTo>
                <a:cubicBezTo>
                  <a:pt x="5400000" y="1300050"/>
                  <a:pt x="6702300" y="1066770"/>
                  <a:pt x="7820910" y="1031850"/>
                </a:cubicBezTo>
                <a:cubicBezTo>
                  <a:pt x="8565300" y="1008630"/>
                  <a:pt x="10800000" y="1007010"/>
                  <a:pt x="10800000" y="1007010"/>
                </a:cubicBezTo>
                <a:cubicBezTo>
                  <a:pt x="10800000" y="1007010"/>
                  <a:pt x="8565390" y="1005390"/>
                  <a:pt x="7820910" y="982170"/>
                </a:cubicBezTo>
                <a:close/>
              </a:path>
            </a:pathLst>
          </a:custGeom>
          <a:solidFill>
            <a:schemeClr val="tx1">
              <a:lumMod val="75000"/>
              <a:lumOff val="25000"/>
            </a:schemeClr>
          </a:solidFill>
          <a:ln w="8993" cap="flat">
            <a:noFill/>
            <a:prstDash val="solid"/>
            <a:miter/>
          </a:ln>
        </p:spPr>
        <p:txBody>
          <a:bodyPr rtlCol="0" anchor="ctr"/>
          <a:lstStyle/>
          <a:p>
            <a:endParaRPr lang="zh-CN" altLang="en-US" dirty="0">
              <a:solidFill>
                <a:schemeClr val="tx1">
                  <a:lumMod val="75000"/>
                  <a:lumOff val="25000"/>
                </a:schemeClr>
              </a:solidFill>
            </a:endParaRPr>
          </a:p>
        </p:txBody>
      </p:sp>
      <p:sp>
        <p:nvSpPr>
          <p:cNvPr id="49" name="任意多边形: 形状 48">
            <a:extLst>
              <a:ext uri="{FF2B5EF4-FFF2-40B4-BE49-F238E27FC236}">
                <a16:creationId xmlns:a16="http://schemas.microsoft.com/office/drawing/2014/main" id="{87C6EF02-DD16-4BB7-AC86-D9397C928FAA}"/>
              </a:ext>
            </a:extLst>
          </p:cNvPr>
          <p:cNvSpPr/>
          <p:nvPr/>
        </p:nvSpPr>
        <p:spPr>
          <a:xfrm>
            <a:off x="11625532" y="4388550"/>
            <a:ext cx="447829" cy="391184"/>
          </a:xfrm>
          <a:custGeom>
            <a:avLst/>
            <a:gdLst>
              <a:gd name="connsiteX0" fmla="*/ 7820910 w 10800000"/>
              <a:gd name="connsiteY0" fmla="*/ 982170 h 2014019"/>
              <a:gd name="connsiteX1" fmla="*/ 5400000 w 10800000"/>
              <a:gd name="connsiteY1" fmla="*/ 0 h 2014019"/>
              <a:gd name="connsiteX2" fmla="*/ 2979090 w 10800000"/>
              <a:gd name="connsiteY2" fmla="*/ 982170 h 2014019"/>
              <a:gd name="connsiteX3" fmla="*/ 0 w 10800000"/>
              <a:gd name="connsiteY3" fmla="*/ 1007010 h 2014019"/>
              <a:gd name="connsiteX4" fmla="*/ 2979090 w 10800000"/>
              <a:gd name="connsiteY4" fmla="*/ 1031850 h 2014019"/>
              <a:gd name="connsiteX5" fmla="*/ 5400000 w 10800000"/>
              <a:gd name="connsiteY5" fmla="*/ 2014020 h 2014019"/>
              <a:gd name="connsiteX6" fmla="*/ 7820910 w 10800000"/>
              <a:gd name="connsiteY6" fmla="*/ 1031850 h 2014019"/>
              <a:gd name="connsiteX7" fmla="*/ 10800000 w 10800000"/>
              <a:gd name="connsiteY7" fmla="*/ 1007010 h 2014019"/>
              <a:gd name="connsiteX8" fmla="*/ 7820910 w 10800000"/>
              <a:gd name="connsiteY8" fmla="*/ 982170 h 201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0" h="2014019">
                <a:moveTo>
                  <a:pt x="7820910" y="982170"/>
                </a:moveTo>
                <a:cubicBezTo>
                  <a:pt x="6702300" y="947250"/>
                  <a:pt x="5400000" y="713970"/>
                  <a:pt x="5400000" y="0"/>
                </a:cubicBezTo>
                <a:cubicBezTo>
                  <a:pt x="5400000" y="713970"/>
                  <a:pt x="4097700" y="947250"/>
                  <a:pt x="2979090" y="982170"/>
                </a:cubicBezTo>
                <a:cubicBezTo>
                  <a:pt x="2234610" y="1005390"/>
                  <a:pt x="0" y="1007010"/>
                  <a:pt x="0" y="1007010"/>
                </a:cubicBezTo>
                <a:cubicBezTo>
                  <a:pt x="0" y="1007010"/>
                  <a:pt x="2234610" y="1008630"/>
                  <a:pt x="2979090" y="1031850"/>
                </a:cubicBezTo>
                <a:cubicBezTo>
                  <a:pt x="4097700" y="1066680"/>
                  <a:pt x="5400000" y="1300050"/>
                  <a:pt x="5400000" y="2014020"/>
                </a:cubicBezTo>
                <a:cubicBezTo>
                  <a:pt x="5400000" y="1300050"/>
                  <a:pt x="6702300" y="1066770"/>
                  <a:pt x="7820910" y="1031850"/>
                </a:cubicBezTo>
                <a:cubicBezTo>
                  <a:pt x="8565300" y="1008630"/>
                  <a:pt x="10800000" y="1007010"/>
                  <a:pt x="10800000" y="1007010"/>
                </a:cubicBezTo>
                <a:cubicBezTo>
                  <a:pt x="10800000" y="1007010"/>
                  <a:pt x="8565390" y="1005390"/>
                  <a:pt x="7820910" y="982170"/>
                </a:cubicBezTo>
                <a:close/>
              </a:path>
            </a:pathLst>
          </a:custGeom>
          <a:solidFill>
            <a:schemeClr val="tx1"/>
          </a:solidFill>
          <a:ln w="8993" cap="flat">
            <a:noFill/>
            <a:prstDash val="solid"/>
            <a:miter/>
          </a:ln>
        </p:spPr>
        <p:txBody>
          <a:bodyPr rtlCol="0" anchor="ctr"/>
          <a:lstStyle/>
          <a:p>
            <a:endParaRPr lang="zh-CN" altLang="en-US" dirty="0">
              <a:solidFill>
                <a:schemeClr val="tx1">
                  <a:lumMod val="75000"/>
                  <a:lumOff val="25000"/>
                </a:schemeClr>
              </a:solidFill>
            </a:endParaRPr>
          </a:p>
        </p:txBody>
      </p:sp>
      <p:sp>
        <p:nvSpPr>
          <p:cNvPr id="50" name="任意多边形: 形状 49">
            <a:extLst>
              <a:ext uri="{FF2B5EF4-FFF2-40B4-BE49-F238E27FC236}">
                <a16:creationId xmlns:a16="http://schemas.microsoft.com/office/drawing/2014/main" id="{01DA55FB-CED6-4369-9358-1859AB4CBE0B}"/>
              </a:ext>
            </a:extLst>
          </p:cNvPr>
          <p:cNvSpPr/>
          <p:nvPr/>
        </p:nvSpPr>
        <p:spPr>
          <a:xfrm>
            <a:off x="105359" y="5804978"/>
            <a:ext cx="447829" cy="391184"/>
          </a:xfrm>
          <a:custGeom>
            <a:avLst/>
            <a:gdLst>
              <a:gd name="connsiteX0" fmla="*/ 7820910 w 10800000"/>
              <a:gd name="connsiteY0" fmla="*/ 982170 h 2014019"/>
              <a:gd name="connsiteX1" fmla="*/ 5400000 w 10800000"/>
              <a:gd name="connsiteY1" fmla="*/ 0 h 2014019"/>
              <a:gd name="connsiteX2" fmla="*/ 2979090 w 10800000"/>
              <a:gd name="connsiteY2" fmla="*/ 982170 h 2014019"/>
              <a:gd name="connsiteX3" fmla="*/ 0 w 10800000"/>
              <a:gd name="connsiteY3" fmla="*/ 1007010 h 2014019"/>
              <a:gd name="connsiteX4" fmla="*/ 2979090 w 10800000"/>
              <a:gd name="connsiteY4" fmla="*/ 1031850 h 2014019"/>
              <a:gd name="connsiteX5" fmla="*/ 5400000 w 10800000"/>
              <a:gd name="connsiteY5" fmla="*/ 2014020 h 2014019"/>
              <a:gd name="connsiteX6" fmla="*/ 7820910 w 10800000"/>
              <a:gd name="connsiteY6" fmla="*/ 1031850 h 2014019"/>
              <a:gd name="connsiteX7" fmla="*/ 10800000 w 10800000"/>
              <a:gd name="connsiteY7" fmla="*/ 1007010 h 2014019"/>
              <a:gd name="connsiteX8" fmla="*/ 7820910 w 10800000"/>
              <a:gd name="connsiteY8" fmla="*/ 982170 h 201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0" h="2014019">
                <a:moveTo>
                  <a:pt x="7820910" y="982170"/>
                </a:moveTo>
                <a:cubicBezTo>
                  <a:pt x="6702300" y="947250"/>
                  <a:pt x="5400000" y="713970"/>
                  <a:pt x="5400000" y="0"/>
                </a:cubicBezTo>
                <a:cubicBezTo>
                  <a:pt x="5400000" y="713970"/>
                  <a:pt x="4097700" y="947250"/>
                  <a:pt x="2979090" y="982170"/>
                </a:cubicBezTo>
                <a:cubicBezTo>
                  <a:pt x="2234610" y="1005390"/>
                  <a:pt x="0" y="1007010"/>
                  <a:pt x="0" y="1007010"/>
                </a:cubicBezTo>
                <a:cubicBezTo>
                  <a:pt x="0" y="1007010"/>
                  <a:pt x="2234610" y="1008630"/>
                  <a:pt x="2979090" y="1031850"/>
                </a:cubicBezTo>
                <a:cubicBezTo>
                  <a:pt x="4097700" y="1066680"/>
                  <a:pt x="5400000" y="1300050"/>
                  <a:pt x="5400000" y="2014020"/>
                </a:cubicBezTo>
                <a:cubicBezTo>
                  <a:pt x="5400000" y="1300050"/>
                  <a:pt x="6702300" y="1066770"/>
                  <a:pt x="7820910" y="1031850"/>
                </a:cubicBezTo>
                <a:cubicBezTo>
                  <a:pt x="8565300" y="1008630"/>
                  <a:pt x="10800000" y="1007010"/>
                  <a:pt x="10800000" y="1007010"/>
                </a:cubicBezTo>
                <a:cubicBezTo>
                  <a:pt x="10800000" y="1007010"/>
                  <a:pt x="8565390" y="1005390"/>
                  <a:pt x="7820910" y="982170"/>
                </a:cubicBezTo>
                <a:close/>
              </a:path>
            </a:pathLst>
          </a:custGeom>
          <a:solidFill>
            <a:schemeClr val="tx1"/>
          </a:solidFill>
          <a:ln w="8993" cap="flat">
            <a:noFill/>
            <a:prstDash val="solid"/>
            <a:miter/>
          </a:ln>
        </p:spPr>
        <p:txBody>
          <a:bodyPr rtlCol="0" anchor="ctr"/>
          <a:lstStyle/>
          <a:p>
            <a:endParaRPr lang="zh-CN" altLang="en-US" dirty="0">
              <a:solidFill>
                <a:schemeClr val="tx1">
                  <a:lumMod val="75000"/>
                  <a:lumOff val="25000"/>
                </a:schemeClr>
              </a:solidFill>
            </a:endParaRPr>
          </a:p>
        </p:txBody>
      </p:sp>
      <p:sp>
        <p:nvSpPr>
          <p:cNvPr id="51" name="文本框 50">
            <a:extLst>
              <a:ext uri="{FF2B5EF4-FFF2-40B4-BE49-F238E27FC236}">
                <a16:creationId xmlns:a16="http://schemas.microsoft.com/office/drawing/2014/main" id="{9499CA4F-4D5F-4D63-BB2A-1766BE26A7C3}"/>
              </a:ext>
            </a:extLst>
          </p:cNvPr>
          <p:cNvSpPr txBox="1"/>
          <p:nvPr/>
        </p:nvSpPr>
        <p:spPr>
          <a:xfrm rot="5400000">
            <a:off x="-1138378" y="2265216"/>
            <a:ext cx="2935303" cy="400110"/>
          </a:xfrm>
          <a:prstGeom prst="rect">
            <a:avLst/>
          </a:prstGeom>
          <a:noFill/>
        </p:spPr>
        <p:txBody>
          <a:bodyPr wrap="square">
            <a:spAutoFit/>
          </a:bodyPr>
          <a:lstStyle/>
          <a:p>
            <a:pPr algn="dist"/>
            <a:r>
              <a:rPr lang="zh-CN" altLang="en-US" sz="2000">
                <a:solidFill>
                  <a:schemeClr val="tx1">
                    <a:lumMod val="75000"/>
                    <a:lumOff val="25000"/>
                  </a:schemeClr>
                </a:solidFill>
                <a:latin typeface="+mj-lt"/>
              </a:rPr>
              <a:t>INTRODUCTION</a:t>
            </a:r>
          </a:p>
        </p:txBody>
      </p:sp>
      <p:sp>
        <p:nvSpPr>
          <p:cNvPr id="52" name="任意多边形: 形状 51">
            <a:extLst>
              <a:ext uri="{FF2B5EF4-FFF2-40B4-BE49-F238E27FC236}">
                <a16:creationId xmlns:a16="http://schemas.microsoft.com/office/drawing/2014/main" id="{03A8A5A8-91FF-455E-BFF2-AB9B45EAA2AB}"/>
              </a:ext>
            </a:extLst>
          </p:cNvPr>
          <p:cNvSpPr/>
          <p:nvPr/>
        </p:nvSpPr>
        <p:spPr>
          <a:xfrm>
            <a:off x="105359" y="3932922"/>
            <a:ext cx="447829" cy="391184"/>
          </a:xfrm>
          <a:custGeom>
            <a:avLst/>
            <a:gdLst>
              <a:gd name="connsiteX0" fmla="*/ 7820910 w 10800000"/>
              <a:gd name="connsiteY0" fmla="*/ 982170 h 2014019"/>
              <a:gd name="connsiteX1" fmla="*/ 5400000 w 10800000"/>
              <a:gd name="connsiteY1" fmla="*/ 0 h 2014019"/>
              <a:gd name="connsiteX2" fmla="*/ 2979090 w 10800000"/>
              <a:gd name="connsiteY2" fmla="*/ 982170 h 2014019"/>
              <a:gd name="connsiteX3" fmla="*/ 0 w 10800000"/>
              <a:gd name="connsiteY3" fmla="*/ 1007010 h 2014019"/>
              <a:gd name="connsiteX4" fmla="*/ 2979090 w 10800000"/>
              <a:gd name="connsiteY4" fmla="*/ 1031850 h 2014019"/>
              <a:gd name="connsiteX5" fmla="*/ 5400000 w 10800000"/>
              <a:gd name="connsiteY5" fmla="*/ 2014020 h 2014019"/>
              <a:gd name="connsiteX6" fmla="*/ 7820910 w 10800000"/>
              <a:gd name="connsiteY6" fmla="*/ 1031850 h 2014019"/>
              <a:gd name="connsiteX7" fmla="*/ 10800000 w 10800000"/>
              <a:gd name="connsiteY7" fmla="*/ 1007010 h 2014019"/>
              <a:gd name="connsiteX8" fmla="*/ 7820910 w 10800000"/>
              <a:gd name="connsiteY8" fmla="*/ 982170 h 201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0" h="2014019">
                <a:moveTo>
                  <a:pt x="7820910" y="982170"/>
                </a:moveTo>
                <a:cubicBezTo>
                  <a:pt x="6702300" y="947250"/>
                  <a:pt x="5400000" y="713970"/>
                  <a:pt x="5400000" y="0"/>
                </a:cubicBezTo>
                <a:cubicBezTo>
                  <a:pt x="5400000" y="713970"/>
                  <a:pt x="4097700" y="947250"/>
                  <a:pt x="2979090" y="982170"/>
                </a:cubicBezTo>
                <a:cubicBezTo>
                  <a:pt x="2234610" y="1005390"/>
                  <a:pt x="0" y="1007010"/>
                  <a:pt x="0" y="1007010"/>
                </a:cubicBezTo>
                <a:cubicBezTo>
                  <a:pt x="0" y="1007010"/>
                  <a:pt x="2234610" y="1008630"/>
                  <a:pt x="2979090" y="1031850"/>
                </a:cubicBezTo>
                <a:cubicBezTo>
                  <a:pt x="4097700" y="1066680"/>
                  <a:pt x="5400000" y="1300050"/>
                  <a:pt x="5400000" y="2014020"/>
                </a:cubicBezTo>
                <a:cubicBezTo>
                  <a:pt x="5400000" y="1300050"/>
                  <a:pt x="6702300" y="1066770"/>
                  <a:pt x="7820910" y="1031850"/>
                </a:cubicBezTo>
                <a:cubicBezTo>
                  <a:pt x="8565300" y="1008630"/>
                  <a:pt x="10800000" y="1007010"/>
                  <a:pt x="10800000" y="1007010"/>
                </a:cubicBezTo>
                <a:cubicBezTo>
                  <a:pt x="10800000" y="1007010"/>
                  <a:pt x="8565390" y="1005390"/>
                  <a:pt x="7820910" y="982170"/>
                </a:cubicBezTo>
                <a:close/>
              </a:path>
            </a:pathLst>
          </a:custGeom>
          <a:solidFill>
            <a:schemeClr val="tx1">
              <a:lumMod val="75000"/>
              <a:lumOff val="25000"/>
            </a:schemeClr>
          </a:solidFill>
          <a:ln w="8993" cap="flat">
            <a:noFill/>
            <a:prstDash val="solid"/>
            <a:miter/>
          </a:ln>
        </p:spPr>
        <p:txBody>
          <a:bodyPr rtlCol="0" anchor="ctr"/>
          <a:lstStyle/>
          <a:p>
            <a:endParaRPr lang="zh-CN" altLang="en-US" dirty="0">
              <a:solidFill>
                <a:schemeClr val="tx1">
                  <a:lumMod val="75000"/>
                  <a:lumOff val="25000"/>
                </a:schemeClr>
              </a:solidFill>
            </a:endParaRPr>
          </a:p>
        </p:txBody>
      </p:sp>
      <p:sp>
        <p:nvSpPr>
          <p:cNvPr id="53" name="文本框 52">
            <a:extLst>
              <a:ext uri="{FF2B5EF4-FFF2-40B4-BE49-F238E27FC236}">
                <a16:creationId xmlns:a16="http://schemas.microsoft.com/office/drawing/2014/main" id="{76381EF4-5AED-4D92-88BD-DE38DF8084B2}"/>
              </a:ext>
            </a:extLst>
          </p:cNvPr>
          <p:cNvSpPr txBox="1"/>
          <p:nvPr/>
        </p:nvSpPr>
        <p:spPr>
          <a:xfrm rot="5400000">
            <a:off x="-398549" y="4901963"/>
            <a:ext cx="1455645" cy="400110"/>
          </a:xfrm>
          <a:prstGeom prst="rect">
            <a:avLst/>
          </a:prstGeom>
          <a:noFill/>
        </p:spPr>
        <p:txBody>
          <a:bodyPr wrap="square">
            <a:spAutoFit/>
          </a:bodyPr>
          <a:lstStyle/>
          <a:p>
            <a:pPr marL="0" algn="dist" defTabSz="914400" rtl="0" eaLnBrk="1" latinLnBrk="0" hangingPunct="1"/>
            <a:r>
              <a:rPr lang="en-US" altLang="zh-CN" sz="2000" kern="1200">
                <a:solidFill>
                  <a:schemeClr val="tx1">
                    <a:lumMod val="75000"/>
                    <a:lumOff val="25000"/>
                  </a:schemeClr>
                </a:solidFill>
                <a:latin typeface="+mn-lt"/>
                <a:ea typeface="+mn-ea"/>
                <a:cs typeface="+mn-cs"/>
              </a:rPr>
              <a:t>STUDY</a:t>
            </a:r>
            <a:endParaRPr lang="zh-CN" altLang="en-US" sz="2000" kern="1200">
              <a:solidFill>
                <a:schemeClr val="tx1">
                  <a:lumMod val="75000"/>
                  <a:lumOff val="25000"/>
                </a:schemeClr>
              </a:solidFill>
              <a:latin typeface="+mn-lt"/>
              <a:ea typeface="+mn-ea"/>
              <a:cs typeface="+mn-cs"/>
            </a:endParaRPr>
          </a:p>
        </p:txBody>
      </p:sp>
      <p:sp>
        <p:nvSpPr>
          <p:cNvPr id="54" name="文本框 53">
            <a:extLst>
              <a:ext uri="{FF2B5EF4-FFF2-40B4-BE49-F238E27FC236}">
                <a16:creationId xmlns:a16="http://schemas.microsoft.com/office/drawing/2014/main" id="{F71B9DF0-AA6D-4DBC-86CC-DE2AE519B640}"/>
              </a:ext>
            </a:extLst>
          </p:cNvPr>
          <p:cNvSpPr txBox="1"/>
          <p:nvPr/>
        </p:nvSpPr>
        <p:spPr>
          <a:xfrm rot="5400000">
            <a:off x="10381795" y="2678338"/>
            <a:ext cx="2935303" cy="400110"/>
          </a:xfrm>
          <a:prstGeom prst="rect">
            <a:avLst/>
          </a:prstGeom>
          <a:noFill/>
        </p:spPr>
        <p:txBody>
          <a:bodyPr wrap="square">
            <a:spAutoFit/>
          </a:bodyPr>
          <a:lstStyle/>
          <a:p>
            <a:pPr algn="dist"/>
            <a:r>
              <a:rPr lang="zh-CN" altLang="en-US" sz="2000">
                <a:solidFill>
                  <a:schemeClr val="tx1">
                    <a:lumMod val="75000"/>
                    <a:lumOff val="25000"/>
                  </a:schemeClr>
                </a:solidFill>
                <a:latin typeface="+mn-lt"/>
              </a:rPr>
              <a:t>INTRODUCTION</a:t>
            </a:r>
          </a:p>
        </p:txBody>
      </p:sp>
      <p:sp>
        <p:nvSpPr>
          <p:cNvPr id="55" name="文本框 54">
            <a:extLst>
              <a:ext uri="{FF2B5EF4-FFF2-40B4-BE49-F238E27FC236}">
                <a16:creationId xmlns:a16="http://schemas.microsoft.com/office/drawing/2014/main" id="{A926B1BC-B783-44CD-ADA7-D4D815A0F276}"/>
              </a:ext>
            </a:extLst>
          </p:cNvPr>
          <p:cNvSpPr txBox="1"/>
          <p:nvPr/>
        </p:nvSpPr>
        <p:spPr>
          <a:xfrm rot="5400000">
            <a:off x="11121624" y="5315085"/>
            <a:ext cx="1455645" cy="400110"/>
          </a:xfrm>
          <a:prstGeom prst="rect">
            <a:avLst/>
          </a:prstGeom>
          <a:noFill/>
        </p:spPr>
        <p:txBody>
          <a:bodyPr wrap="square">
            <a:spAutoFit/>
          </a:bodyPr>
          <a:lstStyle/>
          <a:p>
            <a:pPr marL="0" algn="dist" defTabSz="914400" rtl="0" eaLnBrk="1" latinLnBrk="0" hangingPunct="1"/>
            <a:r>
              <a:rPr lang="en-US" altLang="zh-CN" sz="2000" kern="1200">
                <a:solidFill>
                  <a:schemeClr val="tx1">
                    <a:lumMod val="75000"/>
                    <a:lumOff val="25000"/>
                  </a:schemeClr>
                </a:solidFill>
                <a:latin typeface="+mn-lt"/>
                <a:ea typeface="+mn-ea"/>
                <a:cs typeface="+mn-cs"/>
              </a:rPr>
              <a:t>STUDY</a:t>
            </a:r>
            <a:endParaRPr lang="zh-CN" altLang="en-US" sz="2000" kern="1200">
              <a:solidFill>
                <a:schemeClr val="tx1">
                  <a:lumMod val="75000"/>
                  <a:lumOff val="25000"/>
                </a:schemeClr>
              </a:solidFill>
              <a:latin typeface="+mn-lt"/>
              <a:ea typeface="+mn-ea"/>
              <a:cs typeface="+mn-cs"/>
            </a:endParaRPr>
          </a:p>
        </p:txBody>
      </p:sp>
      <p:cxnSp>
        <p:nvCxnSpPr>
          <p:cNvPr id="56" name="直接连接符 55">
            <a:extLst>
              <a:ext uri="{FF2B5EF4-FFF2-40B4-BE49-F238E27FC236}">
                <a16:creationId xmlns:a16="http://schemas.microsoft.com/office/drawing/2014/main" id="{F08789AF-1137-409C-97B7-6DB06FDD1C5E}"/>
              </a:ext>
            </a:extLst>
          </p:cNvPr>
          <p:cNvCxnSpPr>
            <a:cxnSpLocks/>
          </p:cNvCxnSpPr>
          <p:nvPr/>
        </p:nvCxnSpPr>
        <p:spPr>
          <a:xfrm>
            <a:off x="329273" y="6509524"/>
            <a:ext cx="0" cy="356096"/>
          </a:xfrm>
          <a:prstGeom prst="line">
            <a:avLst/>
          </a:prstGeom>
          <a:ln w="317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D9BC2528-A4E2-4C81-9647-08806E888797}"/>
              </a:ext>
            </a:extLst>
          </p:cNvPr>
          <p:cNvCxnSpPr>
            <a:cxnSpLocks/>
          </p:cNvCxnSpPr>
          <p:nvPr/>
        </p:nvCxnSpPr>
        <p:spPr>
          <a:xfrm>
            <a:off x="329273" y="-2381"/>
            <a:ext cx="0" cy="851277"/>
          </a:xfrm>
          <a:prstGeom prst="line">
            <a:avLst/>
          </a:prstGeom>
          <a:ln w="317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2_2">
            <a:extLst>
              <a:ext uri="{FF2B5EF4-FFF2-40B4-BE49-F238E27FC236}">
                <a16:creationId xmlns:a16="http://schemas.microsoft.com/office/drawing/2014/main" id="{66ABB179-3590-42B4-B506-A79330DA035C}"/>
              </a:ext>
            </a:extLst>
          </p:cNvPr>
          <p:cNvCxnSpPr>
            <a:cxnSpLocks/>
          </p:cNvCxnSpPr>
          <p:nvPr/>
        </p:nvCxnSpPr>
        <p:spPr>
          <a:xfrm>
            <a:off x="11849446" y="-2381"/>
            <a:ext cx="0" cy="1382398"/>
          </a:xfrm>
          <a:prstGeom prst="line">
            <a:avLst/>
          </a:prstGeom>
          <a:ln w="317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A65B6CA7-A64B-4EF7-B932-84ACE3720857}"/>
              </a:ext>
            </a:extLst>
          </p:cNvPr>
          <p:cNvSpPr/>
          <p:nvPr userDrawn="1"/>
        </p:nvSpPr>
        <p:spPr>
          <a:xfrm>
            <a:off x="635256" y="243073"/>
            <a:ext cx="10968602" cy="6371855"/>
          </a:xfrm>
          <a:prstGeom prst="rect">
            <a:avLst/>
          </a:prstGeom>
          <a:solidFill>
            <a:srgbClr val="F7F7F7"/>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143">
            <a:extLst>
              <a:ext uri="{FF2B5EF4-FFF2-40B4-BE49-F238E27FC236}">
                <a16:creationId xmlns:a16="http://schemas.microsoft.com/office/drawing/2014/main" id="{236271CC-6933-438F-9645-C4605600F3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18020" y="242783"/>
            <a:ext cx="10985838" cy="6371855"/>
          </a:xfrm>
          <a:prstGeom prst="rect">
            <a:avLst/>
          </a:prstGeom>
        </p:spPr>
      </p:pic>
      <p:grpSp>
        <p:nvGrpSpPr>
          <p:cNvPr id="23" name="组合 22">
            <a:extLst>
              <a:ext uri="{FF2B5EF4-FFF2-40B4-BE49-F238E27FC236}">
                <a16:creationId xmlns:a16="http://schemas.microsoft.com/office/drawing/2014/main" id="{603E19DA-344E-4552-A809-C6D172EB5808}"/>
              </a:ext>
            </a:extLst>
          </p:cNvPr>
          <p:cNvGrpSpPr/>
          <p:nvPr/>
        </p:nvGrpSpPr>
        <p:grpSpPr>
          <a:xfrm>
            <a:off x="4262182" y="1675114"/>
            <a:ext cx="1298046" cy="475879"/>
            <a:chOff x="4484230" y="4658592"/>
            <a:chExt cx="1339007" cy="487424"/>
          </a:xfrm>
        </p:grpSpPr>
        <p:sp>
          <p:nvSpPr>
            <p:cNvPr id="25" name="椭圆 24">
              <a:extLst>
                <a:ext uri="{FF2B5EF4-FFF2-40B4-BE49-F238E27FC236}">
                  <a16:creationId xmlns:a16="http://schemas.microsoft.com/office/drawing/2014/main" id="{2B73D891-D69B-43D3-981A-4CF80BE1EE93}"/>
                </a:ext>
              </a:extLst>
            </p:cNvPr>
            <p:cNvSpPr/>
            <p:nvPr/>
          </p:nvSpPr>
          <p:spPr>
            <a:xfrm rot="20825546">
              <a:off x="4604578" y="4658592"/>
              <a:ext cx="1218659" cy="487424"/>
            </a:xfrm>
            <a:prstGeom prst="ellipse">
              <a:avLst/>
            </a:prstGeom>
            <a:solidFill>
              <a:schemeClr val="accent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缺角矩形 25">
              <a:extLst>
                <a:ext uri="{FF2B5EF4-FFF2-40B4-BE49-F238E27FC236}">
                  <a16:creationId xmlns:a16="http://schemas.microsoft.com/office/drawing/2014/main" id="{BF654C4D-ACF0-4BB4-B685-DCC58BB504B0}"/>
                </a:ext>
              </a:extLst>
            </p:cNvPr>
            <p:cNvSpPr/>
            <p:nvPr/>
          </p:nvSpPr>
          <p:spPr>
            <a:xfrm>
              <a:off x="4484230" y="4811917"/>
              <a:ext cx="258262" cy="258262"/>
            </a:xfrm>
            <a:prstGeom prst="plaque">
              <a:avLst>
                <a:gd name="adj" fmla="val 50000"/>
              </a:avLst>
            </a:pr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86380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錄">
    <p:spTree>
      <p:nvGrpSpPr>
        <p:cNvPr id="1" name=""/>
        <p:cNvGrpSpPr/>
        <p:nvPr/>
      </p:nvGrpSpPr>
      <p:grpSpPr>
        <a:xfrm>
          <a:off x="0" y="0"/>
          <a:ext cx="0" cy="0"/>
          <a:chOff x="0" y="0"/>
          <a:chExt cx="0" cy="0"/>
        </a:xfrm>
      </p:grpSpPr>
      <p:sp>
        <p:nvSpPr>
          <p:cNvPr id="13" name="標題 1">
            <a:extLst>
              <a:ext uri="{FF2B5EF4-FFF2-40B4-BE49-F238E27FC236}">
                <a16:creationId xmlns:a16="http://schemas.microsoft.com/office/drawing/2014/main" id="{288204BE-8298-41A9-8AC3-18977C6F69C6}"/>
              </a:ext>
            </a:extLst>
          </p:cNvPr>
          <p:cNvSpPr txBox="1">
            <a:spLocks/>
          </p:cNvSpPr>
          <p:nvPr userDrawn="1"/>
        </p:nvSpPr>
        <p:spPr>
          <a:xfrm>
            <a:off x="511892" y="873992"/>
            <a:ext cx="1455115"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r>
              <a:rPr lang="zh-TW" altLang="en-US" sz="3200" dirty="0">
                <a:solidFill>
                  <a:schemeClr val="accent1"/>
                </a:solidFill>
              </a:rPr>
              <a:t>目錄</a:t>
            </a:r>
          </a:p>
        </p:txBody>
      </p:sp>
      <p:sp>
        <p:nvSpPr>
          <p:cNvPr id="14" name="矩形 13">
            <a:extLst>
              <a:ext uri="{FF2B5EF4-FFF2-40B4-BE49-F238E27FC236}">
                <a16:creationId xmlns:a16="http://schemas.microsoft.com/office/drawing/2014/main" id="{D5BD010E-F8E2-4435-B836-BF23E749A7BC}"/>
              </a:ext>
            </a:extLst>
          </p:cNvPr>
          <p:cNvSpPr/>
          <p:nvPr userDrawn="1"/>
        </p:nvSpPr>
        <p:spPr>
          <a:xfrm>
            <a:off x="2798125" y="5516563"/>
            <a:ext cx="561027" cy="6157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文字方塊 15">
            <a:extLst>
              <a:ext uri="{FF2B5EF4-FFF2-40B4-BE49-F238E27FC236}">
                <a16:creationId xmlns:a16="http://schemas.microsoft.com/office/drawing/2014/main" id="{A2109042-0304-43E5-BFED-B1328D1B7202}"/>
              </a:ext>
            </a:extLst>
          </p:cNvPr>
          <p:cNvSpPr txBox="1"/>
          <p:nvPr userDrawn="1"/>
        </p:nvSpPr>
        <p:spPr>
          <a:xfrm>
            <a:off x="2746510" y="5529291"/>
            <a:ext cx="717940" cy="584775"/>
          </a:xfrm>
          <a:prstGeom prst="rect">
            <a:avLst/>
          </a:prstGeom>
          <a:noFill/>
          <a:ln>
            <a:noFill/>
          </a:ln>
        </p:spPr>
        <p:txBody>
          <a:bodyPr wrap="square" rtlCol="0">
            <a:spAutoFit/>
          </a:bodyPr>
          <a:lstStyle/>
          <a:p>
            <a:r>
              <a:rPr lang="en-US" altLang="zh-TW" sz="3200" dirty="0">
                <a:solidFill>
                  <a:schemeClr val="bg2"/>
                </a:solidFill>
              </a:rPr>
              <a:t>01</a:t>
            </a:r>
            <a:endParaRPr lang="zh-TW" altLang="en-US" sz="3200" dirty="0">
              <a:solidFill>
                <a:schemeClr val="bg2"/>
              </a:solidFill>
            </a:endParaRPr>
          </a:p>
        </p:txBody>
      </p:sp>
      <p:sp>
        <p:nvSpPr>
          <p:cNvPr id="18" name="矩形 17">
            <a:extLst>
              <a:ext uri="{FF2B5EF4-FFF2-40B4-BE49-F238E27FC236}">
                <a16:creationId xmlns:a16="http://schemas.microsoft.com/office/drawing/2014/main" id="{0B356621-6F1C-4E73-BEA1-EC309FF781EB}"/>
              </a:ext>
            </a:extLst>
          </p:cNvPr>
          <p:cNvSpPr/>
          <p:nvPr userDrawn="1"/>
        </p:nvSpPr>
        <p:spPr>
          <a:xfrm>
            <a:off x="5465681" y="5516563"/>
            <a:ext cx="561027" cy="6157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文字方塊 18">
            <a:extLst>
              <a:ext uri="{FF2B5EF4-FFF2-40B4-BE49-F238E27FC236}">
                <a16:creationId xmlns:a16="http://schemas.microsoft.com/office/drawing/2014/main" id="{D2F6F822-6F19-4672-89C2-6435EF509A22}"/>
              </a:ext>
            </a:extLst>
          </p:cNvPr>
          <p:cNvSpPr txBox="1"/>
          <p:nvPr userDrawn="1"/>
        </p:nvSpPr>
        <p:spPr>
          <a:xfrm>
            <a:off x="5442264" y="5529291"/>
            <a:ext cx="601447" cy="584775"/>
          </a:xfrm>
          <a:prstGeom prst="rect">
            <a:avLst/>
          </a:prstGeom>
          <a:noFill/>
          <a:ln>
            <a:noFill/>
          </a:ln>
        </p:spPr>
        <p:txBody>
          <a:bodyPr wrap="none" rtlCol="0">
            <a:spAutoFit/>
          </a:bodyPr>
          <a:lstStyle/>
          <a:p>
            <a:r>
              <a:rPr lang="en-US" altLang="zh-TW" sz="3200" dirty="0">
                <a:solidFill>
                  <a:schemeClr val="bg2"/>
                </a:solidFill>
              </a:rPr>
              <a:t>02</a:t>
            </a:r>
            <a:endParaRPr lang="zh-TW" altLang="en-US" sz="3200" dirty="0">
              <a:solidFill>
                <a:schemeClr val="bg2"/>
              </a:solidFill>
            </a:endParaRPr>
          </a:p>
        </p:txBody>
      </p:sp>
      <p:sp>
        <p:nvSpPr>
          <p:cNvPr id="21" name="矩形 20">
            <a:extLst>
              <a:ext uri="{FF2B5EF4-FFF2-40B4-BE49-F238E27FC236}">
                <a16:creationId xmlns:a16="http://schemas.microsoft.com/office/drawing/2014/main" id="{4F3EE667-A2DF-4A8D-8D4F-4E966F4D3C2D}"/>
              </a:ext>
            </a:extLst>
          </p:cNvPr>
          <p:cNvSpPr/>
          <p:nvPr userDrawn="1"/>
        </p:nvSpPr>
        <p:spPr>
          <a:xfrm>
            <a:off x="8129924" y="5516563"/>
            <a:ext cx="561027" cy="6157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文字方塊 21">
            <a:extLst>
              <a:ext uri="{FF2B5EF4-FFF2-40B4-BE49-F238E27FC236}">
                <a16:creationId xmlns:a16="http://schemas.microsoft.com/office/drawing/2014/main" id="{01C87716-2B03-4938-9C2D-638DC9F26F03}"/>
              </a:ext>
            </a:extLst>
          </p:cNvPr>
          <p:cNvSpPr txBox="1"/>
          <p:nvPr userDrawn="1"/>
        </p:nvSpPr>
        <p:spPr>
          <a:xfrm>
            <a:off x="8106507" y="5529291"/>
            <a:ext cx="601447" cy="584775"/>
          </a:xfrm>
          <a:prstGeom prst="rect">
            <a:avLst/>
          </a:prstGeom>
          <a:noFill/>
          <a:ln>
            <a:noFill/>
          </a:ln>
        </p:spPr>
        <p:txBody>
          <a:bodyPr wrap="none" rtlCol="0">
            <a:spAutoFit/>
          </a:bodyPr>
          <a:lstStyle/>
          <a:p>
            <a:r>
              <a:rPr lang="en-US" altLang="zh-TW" sz="3200" dirty="0">
                <a:solidFill>
                  <a:schemeClr val="bg2"/>
                </a:solidFill>
              </a:rPr>
              <a:t>03</a:t>
            </a:r>
            <a:endParaRPr lang="zh-TW" altLang="en-US" sz="3200" dirty="0">
              <a:solidFill>
                <a:schemeClr val="bg2"/>
              </a:solidFill>
            </a:endParaRPr>
          </a:p>
        </p:txBody>
      </p:sp>
      <p:sp>
        <p:nvSpPr>
          <p:cNvPr id="24" name="矩形 23">
            <a:extLst>
              <a:ext uri="{FF2B5EF4-FFF2-40B4-BE49-F238E27FC236}">
                <a16:creationId xmlns:a16="http://schemas.microsoft.com/office/drawing/2014/main" id="{973BBC95-A6F8-4B81-98B9-9815F37C834D}"/>
              </a:ext>
            </a:extLst>
          </p:cNvPr>
          <p:cNvSpPr/>
          <p:nvPr userDrawn="1"/>
        </p:nvSpPr>
        <p:spPr>
          <a:xfrm>
            <a:off x="10794278" y="5516563"/>
            <a:ext cx="561027" cy="6157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文字方塊 24">
            <a:extLst>
              <a:ext uri="{FF2B5EF4-FFF2-40B4-BE49-F238E27FC236}">
                <a16:creationId xmlns:a16="http://schemas.microsoft.com/office/drawing/2014/main" id="{91E63174-DBBD-4B36-9FF1-B048D43A0A23}"/>
              </a:ext>
            </a:extLst>
          </p:cNvPr>
          <p:cNvSpPr txBox="1"/>
          <p:nvPr userDrawn="1"/>
        </p:nvSpPr>
        <p:spPr>
          <a:xfrm>
            <a:off x="10770861" y="5529291"/>
            <a:ext cx="601447" cy="584775"/>
          </a:xfrm>
          <a:prstGeom prst="rect">
            <a:avLst/>
          </a:prstGeom>
          <a:noFill/>
          <a:ln>
            <a:noFill/>
          </a:ln>
        </p:spPr>
        <p:txBody>
          <a:bodyPr wrap="none" rtlCol="0">
            <a:spAutoFit/>
          </a:bodyPr>
          <a:lstStyle/>
          <a:p>
            <a:r>
              <a:rPr lang="en-US" altLang="zh-TW" sz="3200" dirty="0">
                <a:solidFill>
                  <a:schemeClr val="bg2"/>
                </a:solidFill>
              </a:rPr>
              <a:t>04</a:t>
            </a:r>
            <a:endParaRPr lang="zh-TW" altLang="en-US" sz="3200" dirty="0">
              <a:solidFill>
                <a:schemeClr val="bg2"/>
              </a:solidFill>
            </a:endParaRPr>
          </a:p>
        </p:txBody>
      </p:sp>
      <p:cxnSp>
        <p:nvCxnSpPr>
          <p:cNvPr id="26" name="直线连接符 10">
            <a:extLst>
              <a:ext uri="{FF2B5EF4-FFF2-40B4-BE49-F238E27FC236}">
                <a16:creationId xmlns:a16="http://schemas.microsoft.com/office/drawing/2014/main" id="{CE42A9DE-EB71-4A66-9BA3-F412B2C51D19}"/>
              </a:ext>
            </a:extLst>
          </p:cNvPr>
          <p:cNvCxnSpPr>
            <a:cxnSpLocks/>
          </p:cNvCxnSpPr>
          <p:nvPr userDrawn="1"/>
        </p:nvCxnSpPr>
        <p:spPr>
          <a:xfrm flipH="1" flipV="1">
            <a:off x="839788" y="6213436"/>
            <a:ext cx="2519362" cy="1"/>
          </a:xfrm>
          <a:prstGeom prst="line">
            <a:avLst/>
          </a:prstGeom>
          <a:ln>
            <a:solidFill>
              <a:srgbClr val="DDB286"/>
            </a:solidFill>
          </a:ln>
        </p:spPr>
        <p:style>
          <a:lnRef idx="1">
            <a:schemeClr val="accent1"/>
          </a:lnRef>
          <a:fillRef idx="0">
            <a:schemeClr val="accent1"/>
          </a:fillRef>
          <a:effectRef idx="0">
            <a:schemeClr val="accent1"/>
          </a:effectRef>
          <a:fontRef idx="minor">
            <a:schemeClr val="tx1"/>
          </a:fontRef>
        </p:style>
      </p:cxnSp>
      <p:cxnSp>
        <p:nvCxnSpPr>
          <p:cNvPr id="27" name="直线连接符 10">
            <a:extLst>
              <a:ext uri="{FF2B5EF4-FFF2-40B4-BE49-F238E27FC236}">
                <a16:creationId xmlns:a16="http://schemas.microsoft.com/office/drawing/2014/main" id="{D36807D0-231E-479F-868F-851CAD5E21C6}"/>
              </a:ext>
            </a:extLst>
          </p:cNvPr>
          <p:cNvCxnSpPr>
            <a:cxnSpLocks/>
          </p:cNvCxnSpPr>
          <p:nvPr userDrawn="1"/>
        </p:nvCxnSpPr>
        <p:spPr>
          <a:xfrm flipH="1" flipV="1">
            <a:off x="3497186" y="6213436"/>
            <a:ext cx="2519362" cy="1"/>
          </a:xfrm>
          <a:prstGeom prst="line">
            <a:avLst/>
          </a:prstGeom>
          <a:ln>
            <a:solidFill>
              <a:srgbClr val="DDB286"/>
            </a:solidFill>
          </a:ln>
        </p:spPr>
        <p:style>
          <a:lnRef idx="1">
            <a:schemeClr val="accent1"/>
          </a:lnRef>
          <a:fillRef idx="0">
            <a:schemeClr val="accent1"/>
          </a:fillRef>
          <a:effectRef idx="0">
            <a:schemeClr val="accent1"/>
          </a:effectRef>
          <a:fontRef idx="minor">
            <a:schemeClr val="tx1"/>
          </a:fontRef>
        </p:style>
      </p:cxnSp>
      <p:cxnSp>
        <p:nvCxnSpPr>
          <p:cNvPr id="28" name="直线连接符 10">
            <a:extLst>
              <a:ext uri="{FF2B5EF4-FFF2-40B4-BE49-F238E27FC236}">
                <a16:creationId xmlns:a16="http://schemas.microsoft.com/office/drawing/2014/main" id="{84D41CD3-975F-46AD-B200-568CC77F3808}"/>
              </a:ext>
            </a:extLst>
          </p:cNvPr>
          <p:cNvCxnSpPr>
            <a:cxnSpLocks/>
          </p:cNvCxnSpPr>
          <p:nvPr userDrawn="1"/>
        </p:nvCxnSpPr>
        <p:spPr>
          <a:xfrm flipH="1" flipV="1">
            <a:off x="6168496" y="6213436"/>
            <a:ext cx="2519362" cy="1"/>
          </a:xfrm>
          <a:prstGeom prst="line">
            <a:avLst/>
          </a:prstGeom>
          <a:ln>
            <a:solidFill>
              <a:srgbClr val="DDB286"/>
            </a:solidFill>
          </a:ln>
        </p:spPr>
        <p:style>
          <a:lnRef idx="1">
            <a:schemeClr val="accent1"/>
          </a:lnRef>
          <a:fillRef idx="0">
            <a:schemeClr val="accent1"/>
          </a:fillRef>
          <a:effectRef idx="0">
            <a:schemeClr val="accent1"/>
          </a:effectRef>
          <a:fontRef idx="minor">
            <a:schemeClr val="tx1"/>
          </a:fontRef>
        </p:style>
      </p:cxnSp>
      <p:cxnSp>
        <p:nvCxnSpPr>
          <p:cNvPr id="29" name="直线连接符 10">
            <a:extLst>
              <a:ext uri="{FF2B5EF4-FFF2-40B4-BE49-F238E27FC236}">
                <a16:creationId xmlns:a16="http://schemas.microsoft.com/office/drawing/2014/main" id="{8C098A6A-0FE8-4B8D-AABA-A7D18CD7C344}"/>
              </a:ext>
            </a:extLst>
          </p:cNvPr>
          <p:cNvCxnSpPr>
            <a:cxnSpLocks/>
          </p:cNvCxnSpPr>
          <p:nvPr userDrawn="1"/>
        </p:nvCxnSpPr>
        <p:spPr>
          <a:xfrm flipH="1" flipV="1">
            <a:off x="8839806" y="6213436"/>
            <a:ext cx="2519362" cy="1"/>
          </a:xfrm>
          <a:prstGeom prst="line">
            <a:avLst/>
          </a:prstGeom>
          <a:ln>
            <a:solidFill>
              <a:srgbClr val="DDB286"/>
            </a:solidFill>
          </a:ln>
        </p:spPr>
        <p:style>
          <a:lnRef idx="1">
            <a:schemeClr val="accent1"/>
          </a:lnRef>
          <a:fillRef idx="0">
            <a:schemeClr val="accent1"/>
          </a:fillRef>
          <a:effectRef idx="0">
            <a:schemeClr val="accent1"/>
          </a:effectRef>
          <a:fontRef idx="minor">
            <a:schemeClr val="tx1"/>
          </a:fontRef>
        </p:style>
      </p:cxnSp>
      <p:sp>
        <p:nvSpPr>
          <p:cNvPr id="30" name="標題 1">
            <a:extLst>
              <a:ext uri="{FF2B5EF4-FFF2-40B4-BE49-F238E27FC236}">
                <a16:creationId xmlns:a16="http://schemas.microsoft.com/office/drawing/2014/main" id="{D286EE4A-5C18-4664-98A1-1E1A6551DB33}"/>
              </a:ext>
            </a:extLst>
          </p:cNvPr>
          <p:cNvSpPr txBox="1">
            <a:spLocks/>
          </p:cNvSpPr>
          <p:nvPr userDrawn="1"/>
        </p:nvSpPr>
        <p:spPr>
          <a:xfrm>
            <a:off x="816561" y="1309351"/>
            <a:ext cx="1455115" cy="3595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en-US" altLang="zh-TW" sz="1800" dirty="0">
                <a:latin typeface="+mn-lt"/>
              </a:rPr>
              <a:t>Contents</a:t>
            </a:r>
            <a:endParaRPr lang="zh-TW" altLang="en-US" sz="1800" dirty="0">
              <a:latin typeface="+mn-lt"/>
            </a:endParaRPr>
          </a:p>
        </p:txBody>
      </p:sp>
      <p:sp>
        <p:nvSpPr>
          <p:cNvPr id="3" name="圖片版面配置區 2">
            <a:extLst>
              <a:ext uri="{FF2B5EF4-FFF2-40B4-BE49-F238E27FC236}">
                <a16:creationId xmlns:a16="http://schemas.microsoft.com/office/drawing/2014/main" id="{368B9939-A472-482B-8676-28DC2FCD84F9}"/>
              </a:ext>
            </a:extLst>
          </p:cNvPr>
          <p:cNvSpPr>
            <a:spLocks noGrp="1"/>
          </p:cNvSpPr>
          <p:nvPr>
            <p:ph type="pic" sz="quarter" idx="10"/>
          </p:nvPr>
        </p:nvSpPr>
        <p:spPr>
          <a:xfrm>
            <a:off x="875141" y="1938800"/>
            <a:ext cx="2484010" cy="3491121"/>
          </a:xfrm>
        </p:spPr>
        <p:txBody>
          <a:bodyPr/>
          <a:lstStyle/>
          <a:p>
            <a:endParaRPr lang="zh-TW" altLang="en-US" dirty="0"/>
          </a:p>
        </p:txBody>
      </p:sp>
      <p:sp>
        <p:nvSpPr>
          <p:cNvPr id="31" name="圖片版面配置區 2">
            <a:extLst>
              <a:ext uri="{FF2B5EF4-FFF2-40B4-BE49-F238E27FC236}">
                <a16:creationId xmlns:a16="http://schemas.microsoft.com/office/drawing/2014/main" id="{FF6A0AC9-10DC-49E6-B22C-3592006468FC}"/>
              </a:ext>
            </a:extLst>
          </p:cNvPr>
          <p:cNvSpPr>
            <a:spLocks noGrp="1"/>
          </p:cNvSpPr>
          <p:nvPr>
            <p:ph type="pic" sz="quarter" idx="11"/>
          </p:nvPr>
        </p:nvSpPr>
        <p:spPr>
          <a:xfrm>
            <a:off x="3542698" y="1938800"/>
            <a:ext cx="2484010" cy="3491121"/>
          </a:xfrm>
        </p:spPr>
        <p:txBody>
          <a:bodyPr/>
          <a:lstStyle/>
          <a:p>
            <a:endParaRPr lang="zh-TW" altLang="en-US" dirty="0"/>
          </a:p>
        </p:txBody>
      </p:sp>
      <p:sp>
        <p:nvSpPr>
          <p:cNvPr id="32" name="圖片版面配置區 2">
            <a:extLst>
              <a:ext uri="{FF2B5EF4-FFF2-40B4-BE49-F238E27FC236}">
                <a16:creationId xmlns:a16="http://schemas.microsoft.com/office/drawing/2014/main" id="{816B0A22-E9E2-47B1-8F56-F4A6AEC6F370}"/>
              </a:ext>
            </a:extLst>
          </p:cNvPr>
          <p:cNvSpPr>
            <a:spLocks noGrp="1"/>
          </p:cNvSpPr>
          <p:nvPr>
            <p:ph type="pic" sz="quarter" idx="12"/>
          </p:nvPr>
        </p:nvSpPr>
        <p:spPr>
          <a:xfrm>
            <a:off x="6203848" y="1938800"/>
            <a:ext cx="2484010" cy="3491121"/>
          </a:xfrm>
        </p:spPr>
        <p:txBody>
          <a:bodyPr/>
          <a:lstStyle/>
          <a:p>
            <a:endParaRPr lang="zh-TW" altLang="en-US" dirty="0"/>
          </a:p>
        </p:txBody>
      </p:sp>
      <p:sp>
        <p:nvSpPr>
          <p:cNvPr id="33" name="圖片版面配置區 2">
            <a:extLst>
              <a:ext uri="{FF2B5EF4-FFF2-40B4-BE49-F238E27FC236}">
                <a16:creationId xmlns:a16="http://schemas.microsoft.com/office/drawing/2014/main" id="{F90CC9BB-4A76-438F-942E-854AA1408F62}"/>
              </a:ext>
            </a:extLst>
          </p:cNvPr>
          <p:cNvSpPr>
            <a:spLocks noGrp="1"/>
          </p:cNvSpPr>
          <p:nvPr>
            <p:ph type="pic" sz="quarter" idx="13"/>
          </p:nvPr>
        </p:nvSpPr>
        <p:spPr>
          <a:xfrm>
            <a:off x="8857482" y="1938800"/>
            <a:ext cx="2484010" cy="3491121"/>
          </a:xfrm>
        </p:spPr>
        <p:txBody>
          <a:bodyPr/>
          <a:lstStyle/>
          <a:p>
            <a:endParaRPr lang="zh-TW" altLang="en-US" dirty="0"/>
          </a:p>
        </p:txBody>
      </p:sp>
      <p:sp>
        <p:nvSpPr>
          <p:cNvPr id="36" name="文字版面配置區 32">
            <a:extLst>
              <a:ext uri="{FF2B5EF4-FFF2-40B4-BE49-F238E27FC236}">
                <a16:creationId xmlns:a16="http://schemas.microsoft.com/office/drawing/2014/main" id="{ED780440-75EC-4849-9FEA-C0F9C58A96C1}"/>
              </a:ext>
            </a:extLst>
          </p:cNvPr>
          <p:cNvSpPr>
            <a:spLocks noGrp="1"/>
          </p:cNvSpPr>
          <p:nvPr>
            <p:ph type="body" sz="quarter" idx="14" hasCustomPrompt="1"/>
          </p:nvPr>
        </p:nvSpPr>
        <p:spPr>
          <a:xfrm>
            <a:off x="816561" y="5607194"/>
            <a:ext cx="1964561" cy="640984"/>
          </a:xfrm>
        </p:spPr>
        <p:txBody>
          <a:bodyPr>
            <a:norm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37" name="文字版面配置區 32">
            <a:extLst>
              <a:ext uri="{FF2B5EF4-FFF2-40B4-BE49-F238E27FC236}">
                <a16:creationId xmlns:a16="http://schemas.microsoft.com/office/drawing/2014/main" id="{AE4C1967-F36C-4010-8355-5240951B7CA7}"/>
              </a:ext>
            </a:extLst>
          </p:cNvPr>
          <p:cNvSpPr>
            <a:spLocks noGrp="1"/>
          </p:cNvSpPr>
          <p:nvPr>
            <p:ph type="body" sz="quarter" idx="15" hasCustomPrompt="1"/>
          </p:nvPr>
        </p:nvSpPr>
        <p:spPr>
          <a:xfrm>
            <a:off x="3539696" y="5607194"/>
            <a:ext cx="1925983" cy="640984"/>
          </a:xfrm>
        </p:spPr>
        <p:txBody>
          <a:bodyPr>
            <a:norm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38" name="文字版面配置區 32">
            <a:extLst>
              <a:ext uri="{FF2B5EF4-FFF2-40B4-BE49-F238E27FC236}">
                <a16:creationId xmlns:a16="http://schemas.microsoft.com/office/drawing/2014/main" id="{2869E46C-3DCD-4C7C-8A12-30FAFAE06C0E}"/>
              </a:ext>
            </a:extLst>
          </p:cNvPr>
          <p:cNvSpPr>
            <a:spLocks noGrp="1"/>
          </p:cNvSpPr>
          <p:nvPr>
            <p:ph type="body" sz="quarter" idx="16" hasCustomPrompt="1"/>
          </p:nvPr>
        </p:nvSpPr>
        <p:spPr>
          <a:xfrm>
            <a:off x="6204048" y="5607194"/>
            <a:ext cx="1773928" cy="640984"/>
          </a:xfrm>
        </p:spPr>
        <p:txBody>
          <a:bodyPr>
            <a:norm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39" name="文字版面配置區 32">
            <a:extLst>
              <a:ext uri="{FF2B5EF4-FFF2-40B4-BE49-F238E27FC236}">
                <a16:creationId xmlns:a16="http://schemas.microsoft.com/office/drawing/2014/main" id="{2FC1F003-8B2C-4E5F-8AAE-C1503D8AF587}"/>
              </a:ext>
            </a:extLst>
          </p:cNvPr>
          <p:cNvSpPr>
            <a:spLocks noGrp="1"/>
          </p:cNvSpPr>
          <p:nvPr>
            <p:ph type="body" sz="quarter" idx="17" hasCustomPrompt="1"/>
          </p:nvPr>
        </p:nvSpPr>
        <p:spPr>
          <a:xfrm>
            <a:off x="8839806" y="5607194"/>
            <a:ext cx="1910848" cy="640984"/>
          </a:xfrm>
        </p:spPr>
        <p:txBody>
          <a:bodyPr>
            <a:norm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Tree>
    <p:extLst>
      <p:ext uri="{BB962C8B-B14F-4D97-AF65-F5344CB8AC3E}">
        <p14:creationId xmlns:p14="http://schemas.microsoft.com/office/powerpoint/2010/main" val="1952361329"/>
      </p:ext>
    </p:extLst>
  </p:cSld>
  <p:clrMapOvr>
    <a:masterClrMapping/>
  </p:clrMapOvr>
  <p:extLst>
    <p:ext uri="{DCECCB84-F9BA-43D5-87BE-67443E8EF086}">
      <p15:sldGuideLst xmlns:p15="http://schemas.microsoft.com/office/powerpoint/2012/main">
        <p15:guide id="1" orient="horz" pos="459" userDrawn="1">
          <p15:clr>
            <a:srgbClr val="FBAE40"/>
          </p15:clr>
        </p15:guide>
        <p15:guide id="2" pos="483"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27" name="圖片版面配置區 26">
            <a:extLst>
              <a:ext uri="{FF2B5EF4-FFF2-40B4-BE49-F238E27FC236}">
                <a16:creationId xmlns:a16="http://schemas.microsoft.com/office/drawing/2014/main" id="{26B68B21-9EFF-419D-AA26-2668CC1A633B}"/>
              </a:ext>
            </a:extLst>
          </p:cNvPr>
          <p:cNvSpPr>
            <a:spLocks noGrp="1"/>
          </p:cNvSpPr>
          <p:nvPr>
            <p:ph type="pic" sz="quarter" idx="16"/>
          </p:nvPr>
        </p:nvSpPr>
        <p:spPr>
          <a:xfrm>
            <a:off x="152400" y="115747"/>
            <a:ext cx="11877675" cy="4919803"/>
          </a:xfrm>
        </p:spPr>
        <p:txBody>
          <a:bodyPr/>
          <a:lstStyle/>
          <a:p>
            <a:endParaRPr lang="zh-TW" altLang="en-US"/>
          </a:p>
        </p:txBody>
      </p:sp>
      <p:sp>
        <p:nvSpPr>
          <p:cNvPr id="17" name="矩形 16">
            <a:extLst>
              <a:ext uri="{FF2B5EF4-FFF2-40B4-BE49-F238E27FC236}">
                <a16:creationId xmlns:a16="http://schemas.microsoft.com/office/drawing/2014/main" id="{4E087F3B-B0E3-4409-A1BE-B65198F0A447}"/>
              </a:ext>
            </a:extLst>
          </p:cNvPr>
          <p:cNvSpPr/>
          <p:nvPr userDrawn="1"/>
        </p:nvSpPr>
        <p:spPr>
          <a:xfrm>
            <a:off x="731841" y="4180115"/>
            <a:ext cx="1563866" cy="19127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2F4F7"/>
              </a:solidFill>
              <a:effectLst/>
              <a:uLnTx/>
              <a:uFillTx/>
              <a:latin typeface="DIN Light"/>
              <a:ea typeface="Alibaba PuHuiTi"/>
              <a:cs typeface="+mn-cs"/>
            </a:endParaRPr>
          </a:p>
        </p:txBody>
      </p:sp>
      <p:cxnSp>
        <p:nvCxnSpPr>
          <p:cNvPr id="20" name="直線接點 19">
            <a:extLst>
              <a:ext uri="{FF2B5EF4-FFF2-40B4-BE49-F238E27FC236}">
                <a16:creationId xmlns:a16="http://schemas.microsoft.com/office/drawing/2014/main" id="{DAA035CA-6120-46C3-9ADD-94AA2D57071F}"/>
              </a:ext>
            </a:extLst>
          </p:cNvPr>
          <p:cNvCxnSpPr>
            <a:cxnSpLocks/>
          </p:cNvCxnSpPr>
          <p:nvPr userDrawn="1"/>
        </p:nvCxnSpPr>
        <p:spPr>
          <a:xfrm>
            <a:off x="10146685" y="5630665"/>
            <a:ext cx="0" cy="493626"/>
          </a:xfrm>
          <a:prstGeom prst="line">
            <a:avLst/>
          </a:prstGeom>
        </p:spPr>
        <p:style>
          <a:lnRef idx="1">
            <a:schemeClr val="accent1"/>
          </a:lnRef>
          <a:fillRef idx="0">
            <a:schemeClr val="accent1"/>
          </a:fillRef>
          <a:effectRef idx="0">
            <a:schemeClr val="accent1"/>
          </a:effectRef>
          <a:fontRef idx="minor">
            <a:schemeClr val="tx1"/>
          </a:fontRef>
        </p:style>
      </p:cxnSp>
      <p:sp>
        <p:nvSpPr>
          <p:cNvPr id="21" name="文字方塊 20">
            <a:extLst>
              <a:ext uri="{FF2B5EF4-FFF2-40B4-BE49-F238E27FC236}">
                <a16:creationId xmlns:a16="http://schemas.microsoft.com/office/drawing/2014/main" id="{7AE8F785-F199-4C7D-92F7-55A50C4BCFD1}"/>
              </a:ext>
            </a:extLst>
          </p:cNvPr>
          <p:cNvSpPr txBox="1"/>
          <p:nvPr userDrawn="1"/>
        </p:nvSpPr>
        <p:spPr>
          <a:xfrm>
            <a:off x="1005840" y="5333233"/>
            <a:ext cx="1016000" cy="461665"/>
          </a:xfrm>
          <a:prstGeom prst="rect">
            <a:avLst/>
          </a:prstGeom>
          <a:noFill/>
          <a:ln>
            <a:noFill/>
          </a:ln>
        </p:spPr>
        <p:txBody>
          <a:bodyPr wrap="square" rtlCol="0">
            <a:spAutoFit/>
          </a:bodyPr>
          <a:lstStyle/>
          <a:p>
            <a:pPr algn="dist"/>
            <a:r>
              <a:rPr lang="en-US" altLang="zh-TW" sz="2400" dirty="0">
                <a:solidFill>
                  <a:schemeClr val="bg1"/>
                </a:solidFill>
              </a:rPr>
              <a:t>PART</a:t>
            </a:r>
            <a:endParaRPr lang="zh-TW" altLang="en-US" sz="2400" dirty="0">
              <a:solidFill>
                <a:schemeClr val="bg1"/>
              </a:solidFill>
            </a:endParaRPr>
          </a:p>
        </p:txBody>
      </p:sp>
      <p:sp>
        <p:nvSpPr>
          <p:cNvPr id="23" name="文字版面配置區 32">
            <a:extLst>
              <a:ext uri="{FF2B5EF4-FFF2-40B4-BE49-F238E27FC236}">
                <a16:creationId xmlns:a16="http://schemas.microsoft.com/office/drawing/2014/main" id="{08A43D0E-16F6-4109-8DC1-360E01CBD0DB}"/>
              </a:ext>
            </a:extLst>
          </p:cNvPr>
          <p:cNvSpPr>
            <a:spLocks noGrp="1"/>
          </p:cNvSpPr>
          <p:nvPr>
            <p:ph type="body" sz="quarter" idx="14" hasCustomPrompt="1"/>
          </p:nvPr>
        </p:nvSpPr>
        <p:spPr>
          <a:xfrm>
            <a:off x="8139487" y="5564065"/>
            <a:ext cx="1964561" cy="640984"/>
          </a:xfrm>
        </p:spPr>
        <p:txBody>
          <a:bodyPr>
            <a:noAutofit/>
          </a:bodyPr>
          <a:lstStyle>
            <a:lvl1pPr marL="0" indent="0">
              <a:buNone/>
              <a:defRPr sz="3200"/>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24" name="文字版面配置區 32">
            <a:extLst>
              <a:ext uri="{FF2B5EF4-FFF2-40B4-BE49-F238E27FC236}">
                <a16:creationId xmlns:a16="http://schemas.microsoft.com/office/drawing/2014/main" id="{74E70C05-2224-4A0B-93B1-054D57D6D19F}"/>
              </a:ext>
            </a:extLst>
          </p:cNvPr>
          <p:cNvSpPr>
            <a:spLocks noGrp="1"/>
          </p:cNvSpPr>
          <p:nvPr>
            <p:ph type="body" sz="quarter" idx="11" hasCustomPrompt="1"/>
          </p:nvPr>
        </p:nvSpPr>
        <p:spPr>
          <a:xfrm>
            <a:off x="10457113" y="5627376"/>
            <a:ext cx="1003046" cy="465449"/>
          </a:xfrm>
        </p:spPr>
        <p:txBody>
          <a:bodyPr>
            <a:norm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25" name="文字版面配置區 32">
            <a:extLst>
              <a:ext uri="{FF2B5EF4-FFF2-40B4-BE49-F238E27FC236}">
                <a16:creationId xmlns:a16="http://schemas.microsoft.com/office/drawing/2014/main" id="{7EFDF78C-C088-4F3F-B336-71FC75BAB61C}"/>
              </a:ext>
            </a:extLst>
          </p:cNvPr>
          <p:cNvSpPr>
            <a:spLocks noGrp="1"/>
          </p:cNvSpPr>
          <p:nvPr>
            <p:ph type="body" sz="quarter" idx="15" hasCustomPrompt="1"/>
          </p:nvPr>
        </p:nvSpPr>
        <p:spPr>
          <a:xfrm>
            <a:off x="937783" y="4335114"/>
            <a:ext cx="1244581" cy="998119"/>
          </a:xfrm>
        </p:spPr>
        <p:txBody>
          <a:bodyPr>
            <a:noAutofit/>
          </a:bodyPr>
          <a:lstStyle>
            <a:lvl1pPr marL="0" indent="0">
              <a:buNone/>
              <a:defRPr sz="7200">
                <a:solidFill>
                  <a:schemeClr val="bg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TW" dirty="0"/>
              <a:t>00</a:t>
            </a:r>
            <a:endParaRPr lang="zh-TW" altLang="en-US" dirty="0"/>
          </a:p>
        </p:txBody>
      </p:sp>
    </p:spTree>
    <p:extLst>
      <p:ext uri="{BB962C8B-B14F-4D97-AF65-F5344CB8AC3E}">
        <p14:creationId xmlns:p14="http://schemas.microsoft.com/office/powerpoint/2010/main" val="2311067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页1">
    <p:spTree>
      <p:nvGrpSpPr>
        <p:cNvPr id="1" name=""/>
        <p:cNvGrpSpPr/>
        <p:nvPr/>
      </p:nvGrpSpPr>
      <p:grpSpPr>
        <a:xfrm>
          <a:off x="0" y="0"/>
          <a:ext cx="0" cy="0"/>
          <a:chOff x="0" y="0"/>
          <a:chExt cx="0" cy="0"/>
        </a:xfrm>
      </p:grpSpPr>
      <p:sp>
        <p:nvSpPr>
          <p:cNvPr id="10" name="文字版面配置區 32">
            <a:extLst>
              <a:ext uri="{FF2B5EF4-FFF2-40B4-BE49-F238E27FC236}">
                <a16:creationId xmlns:a16="http://schemas.microsoft.com/office/drawing/2014/main" id="{6720665E-01E1-41F7-8412-FF73D6BC188E}"/>
              </a:ext>
            </a:extLst>
          </p:cNvPr>
          <p:cNvSpPr>
            <a:spLocks noGrp="1"/>
          </p:cNvSpPr>
          <p:nvPr>
            <p:ph type="body" sz="quarter" idx="11" hasCustomPrompt="1"/>
          </p:nvPr>
        </p:nvSpPr>
        <p:spPr>
          <a:xfrm>
            <a:off x="859884" y="1397197"/>
            <a:ext cx="3913116" cy="640984"/>
          </a:xfrm>
        </p:spPr>
        <p:txBody>
          <a:bodyPr>
            <a:normAutofit/>
          </a:bodyPr>
          <a:lstStyle>
            <a:lvl1pPr marL="0" indent="0">
              <a:buNone/>
              <a:defRPr sz="18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11" name="標題 10">
            <a:extLst>
              <a:ext uri="{FF2B5EF4-FFF2-40B4-BE49-F238E27FC236}">
                <a16:creationId xmlns:a16="http://schemas.microsoft.com/office/drawing/2014/main" id="{A4B4801A-1EF7-4C1B-8286-A23C8AB94629}"/>
              </a:ext>
            </a:extLst>
          </p:cNvPr>
          <p:cNvSpPr>
            <a:spLocks noGrp="1"/>
          </p:cNvSpPr>
          <p:nvPr>
            <p:ph type="title" hasCustomPrompt="1"/>
          </p:nvPr>
        </p:nvSpPr>
        <p:spPr>
          <a:xfrm>
            <a:off x="768071" y="785900"/>
            <a:ext cx="3432858" cy="640984"/>
          </a:xfrm>
        </p:spPr>
        <p:txBody>
          <a:bodyPr>
            <a:normAutofit/>
          </a:bodyPr>
          <a:lstStyle>
            <a:lvl1pPr>
              <a:defRPr sz="3200">
                <a:solidFill>
                  <a:schemeClr val="accent1"/>
                </a:solidFill>
              </a:defRPr>
            </a:lvl1pPr>
          </a:lstStyle>
          <a:p>
            <a:r>
              <a:rPr lang="zh-TW" altLang="en-US" dirty="0"/>
              <a:t>按一下以編輯文字</a:t>
            </a:r>
          </a:p>
        </p:txBody>
      </p:sp>
    </p:spTree>
    <p:extLst>
      <p:ext uri="{BB962C8B-B14F-4D97-AF65-F5344CB8AC3E}">
        <p14:creationId xmlns:p14="http://schemas.microsoft.com/office/powerpoint/2010/main" val="3827872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sp>
        <p:nvSpPr>
          <p:cNvPr id="6" name="文字版面配置區 32">
            <a:extLst>
              <a:ext uri="{FF2B5EF4-FFF2-40B4-BE49-F238E27FC236}">
                <a16:creationId xmlns:a16="http://schemas.microsoft.com/office/drawing/2014/main" id="{034ABEDF-CFF5-418C-A7C1-0DAAFE8AE1BF}"/>
              </a:ext>
            </a:extLst>
          </p:cNvPr>
          <p:cNvSpPr>
            <a:spLocks noGrp="1"/>
          </p:cNvSpPr>
          <p:nvPr>
            <p:ph type="body" sz="quarter" idx="11" hasCustomPrompt="1"/>
          </p:nvPr>
        </p:nvSpPr>
        <p:spPr>
          <a:xfrm>
            <a:off x="859884" y="1397197"/>
            <a:ext cx="3913116" cy="640984"/>
          </a:xfrm>
        </p:spPr>
        <p:txBody>
          <a:bodyPr>
            <a:normAutofit/>
          </a:bodyPr>
          <a:lstStyle>
            <a:lvl1pPr marL="0" indent="0">
              <a:buNone/>
              <a:defRPr sz="18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7" name="標題 10">
            <a:extLst>
              <a:ext uri="{FF2B5EF4-FFF2-40B4-BE49-F238E27FC236}">
                <a16:creationId xmlns:a16="http://schemas.microsoft.com/office/drawing/2014/main" id="{D89FC4ED-C616-4D44-9238-20B3E5701E7F}"/>
              </a:ext>
            </a:extLst>
          </p:cNvPr>
          <p:cNvSpPr>
            <a:spLocks noGrp="1"/>
          </p:cNvSpPr>
          <p:nvPr>
            <p:ph type="title" hasCustomPrompt="1"/>
          </p:nvPr>
        </p:nvSpPr>
        <p:spPr>
          <a:xfrm>
            <a:off x="768071" y="785900"/>
            <a:ext cx="3432858" cy="640984"/>
          </a:xfrm>
        </p:spPr>
        <p:txBody>
          <a:bodyPr>
            <a:normAutofit/>
          </a:bodyPr>
          <a:lstStyle>
            <a:lvl1pPr>
              <a:defRPr sz="3200">
                <a:solidFill>
                  <a:schemeClr val="accent1"/>
                </a:solidFill>
              </a:defRPr>
            </a:lvl1pPr>
          </a:lstStyle>
          <a:p>
            <a:r>
              <a:rPr lang="zh-TW" altLang="en-US" dirty="0"/>
              <a:t>按一下以編輯文字</a:t>
            </a:r>
          </a:p>
        </p:txBody>
      </p:sp>
      <p:sp>
        <p:nvSpPr>
          <p:cNvPr id="8" name="矩形 7">
            <a:extLst>
              <a:ext uri="{FF2B5EF4-FFF2-40B4-BE49-F238E27FC236}">
                <a16:creationId xmlns:a16="http://schemas.microsoft.com/office/drawing/2014/main" id="{CF81A04E-7C3E-419F-B566-894DD8600842}"/>
              </a:ext>
            </a:extLst>
          </p:cNvPr>
          <p:cNvSpPr/>
          <p:nvPr userDrawn="1"/>
        </p:nvSpPr>
        <p:spPr>
          <a:xfrm>
            <a:off x="849932" y="5037506"/>
            <a:ext cx="2830817" cy="119978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AC62130-F4F1-442F-876A-2CCAEDC8A69E}"/>
              </a:ext>
            </a:extLst>
          </p:cNvPr>
          <p:cNvSpPr/>
          <p:nvPr userDrawn="1"/>
        </p:nvSpPr>
        <p:spPr>
          <a:xfrm rot="5400000">
            <a:off x="5880224" y="546226"/>
            <a:ext cx="6858002" cy="5765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cxnSp>
        <p:nvCxnSpPr>
          <p:cNvPr id="16" name="直线连接符 10">
            <a:extLst>
              <a:ext uri="{FF2B5EF4-FFF2-40B4-BE49-F238E27FC236}">
                <a16:creationId xmlns:a16="http://schemas.microsoft.com/office/drawing/2014/main" id="{9605D8F7-7D67-44D9-8413-05CA4E43AE59}"/>
              </a:ext>
            </a:extLst>
          </p:cNvPr>
          <p:cNvCxnSpPr>
            <a:cxnSpLocks/>
          </p:cNvCxnSpPr>
          <p:nvPr userDrawn="1"/>
        </p:nvCxnSpPr>
        <p:spPr>
          <a:xfrm>
            <a:off x="849931" y="5037506"/>
            <a:ext cx="0" cy="1199782"/>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文字版面配置區 32">
            <a:extLst>
              <a:ext uri="{FF2B5EF4-FFF2-40B4-BE49-F238E27FC236}">
                <a16:creationId xmlns:a16="http://schemas.microsoft.com/office/drawing/2014/main" id="{7160F3AD-272E-418F-9C32-A916BD214028}"/>
              </a:ext>
            </a:extLst>
          </p:cNvPr>
          <p:cNvSpPr>
            <a:spLocks noGrp="1"/>
          </p:cNvSpPr>
          <p:nvPr>
            <p:ph type="body" sz="quarter" idx="12" hasCustomPrompt="1"/>
          </p:nvPr>
        </p:nvSpPr>
        <p:spPr>
          <a:xfrm>
            <a:off x="849931" y="2497867"/>
            <a:ext cx="3913116" cy="640984"/>
          </a:xfrm>
        </p:spPr>
        <p:txBody>
          <a:bodyPr>
            <a:normAutofit/>
          </a:bodyPr>
          <a:lstStyle>
            <a:lvl1pPr marL="0" indent="0">
              <a:buNone/>
              <a:defRPr sz="18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18" name="文字版面配置區 32">
            <a:extLst>
              <a:ext uri="{FF2B5EF4-FFF2-40B4-BE49-F238E27FC236}">
                <a16:creationId xmlns:a16="http://schemas.microsoft.com/office/drawing/2014/main" id="{5F0D2957-5E16-48B1-8F25-665BA08F573D}"/>
              </a:ext>
            </a:extLst>
          </p:cNvPr>
          <p:cNvSpPr>
            <a:spLocks noGrp="1"/>
          </p:cNvSpPr>
          <p:nvPr>
            <p:ph type="body" sz="quarter" idx="13" hasCustomPrompt="1"/>
          </p:nvPr>
        </p:nvSpPr>
        <p:spPr>
          <a:xfrm>
            <a:off x="894189" y="5140311"/>
            <a:ext cx="3913116" cy="640984"/>
          </a:xfrm>
        </p:spPr>
        <p:txBody>
          <a:bodyPr>
            <a:normAutofit/>
          </a:bodyPr>
          <a:lstStyle>
            <a:lvl1pPr marL="0" indent="0">
              <a:buNone/>
              <a:defRPr sz="1800">
                <a:solidFill>
                  <a:schemeClr val="bg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19" name="文字版面配置區 32">
            <a:extLst>
              <a:ext uri="{FF2B5EF4-FFF2-40B4-BE49-F238E27FC236}">
                <a16:creationId xmlns:a16="http://schemas.microsoft.com/office/drawing/2014/main" id="{CB39A3E9-4B34-4AC2-A353-158DAC59DAB1}"/>
              </a:ext>
            </a:extLst>
          </p:cNvPr>
          <p:cNvSpPr>
            <a:spLocks noGrp="1"/>
          </p:cNvSpPr>
          <p:nvPr>
            <p:ph type="body" sz="quarter" idx="14" hasCustomPrompt="1"/>
          </p:nvPr>
        </p:nvSpPr>
        <p:spPr>
          <a:xfrm>
            <a:off x="859884" y="5751608"/>
            <a:ext cx="3913116" cy="640984"/>
          </a:xfrm>
        </p:spPr>
        <p:txBody>
          <a:bodyPr>
            <a:normAutofit/>
          </a:bodyPr>
          <a:lstStyle>
            <a:lvl1pPr marL="0" indent="0">
              <a:buNone/>
              <a:defRPr sz="1800">
                <a:solidFill>
                  <a:schemeClr val="bg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21" name="圖片版面配置區 20">
            <a:extLst>
              <a:ext uri="{FF2B5EF4-FFF2-40B4-BE49-F238E27FC236}">
                <a16:creationId xmlns:a16="http://schemas.microsoft.com/office/drawing/2014/main" id="{1C0FFE64-A24A-4A16-8CB8-C4C5D3E2341A}"/>
              </a:ext>
            </a:extLst>
          </p:cNvPr>
          <p:cNvSpPr>
            <a:spLocks noGrp="1"/>
          </p:cNvSpPr>
          <p:nvPr>
            <p:ph type="pic" sz="quarter" idx="15"/>
          </p:nvPr>
        </p:nvSpPr>
        <p:spPr>
          <a:xfrm>
            <a:off x="7361238" y="620713"/>
            <a:ext cx="4062412" cy="5616575"/>
          </a:xfrm>
        </p:spPr>
        <p:txBody>
          <a:bodyPr/>
          <a:lstStyle/>
          <a:p>
            <a:endParaRPr lang="zh-TW" altLang="en-US"/>
          </a:p>
        </p:txBody>
      </p:sp>
    </p:spTree>
    <p:extLst>
      <p:ext uri="{BB962C8B-B14F-4D97-AF65-F5344CB8AC3E}">
        <p14:creationId xmlns:p14="http://schemas.microsoft.com/office/powerpoint/2010/main" val="2180820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片展示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0CFDCA9E-6889-4329-A8DA-E3C75D4A0EFE}"/>
              </a:ext>
            </a:extLst>
          </p:cNvPr>
          <p:cNvSpPr/>
          <p:nvPr userDrawn="1"/>
        </p:nvSpPr>
        <p:spPr>
          <a:xfrm>
            <a:off x="774739" y="1824770"/>
            <a:ext cx="4271823" cy="19870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143E3DE0-1513-43DF-9119-D20E67142AD1}"/>
              </a:ext>
            </a:extLst>
          </p:cNvPr>
          <p:cNvSpPr/>
          <p:nvPr userDrawn="1"/>
        </p:nvSpPr>
        <p:spPr>
          <a:xfrm>
            <a:off x="763247" y="4232873"/>
            <a:ext cx="4283315" cy="1987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5B4B5BF8-CF46-47F8-B71A-19C8E6844D49}"/>
              </a:ext>
            </a:extLst>
          </p:cNvPr>
          <p:cNvSpPr/>
          <p:nvPr userDrawn="1"/>
        </p:nvSpPr>
        <p:spPr>
          <a:xfrm>
            <a:off x="5277290" y="1819643"/>
            <a:ext cx="3594262" cy="198701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80E92F4C-6371-4D16-AEAA-F79346054719}"/>
              </a:ext>
            </a:extLst>
          </p:cNvPr>
          <p:cNvSpPr/>
          <p:nvPr userDrawn="1"/>
        </p:nvSpPr>
        <p:spPr>
          <a:xfrm rot="5400000">
            <a:off x="5433949" y="2573302"/>
            <a:ext cx="117817" cy="16514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a:extLst>
              <a:ext uri="{FF2B5EF4-FFF2-40B4-BE49-F238E27FC236}">
                <a16:creationId xmlns:a16="http://schemas.microsoft.com/office/drawing/2014/main" id="{A6799FA0-D0E5-4E21-8898-E4D07DC16022}"/>
              </a:ext>
            </a:extLst>
          </p:cNvPr>
          <p:cNvSpPr/>
          <p:nvPr userDrawn="1"/>
        </p:nvSpPr>
        <p:spPr>
          <a:xfrm>
            <a:off x="5277289" y="4213765"/>
            <a:ext cx="3594262" cy="19870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E23C3BDA-8CDD-444E-9578-E6664CEB40CB}"/>
              </a:ext>
            </a:extLst>
          </p:cNvPr>
          <p:cNvSpPr/>
          <p:nvPr userDrawn="1"/>
        </p:nvSpPr>
        <p:spPr>
          <a:xfrm>
            <a:off x="9108719" y="1819644"/>
            <a:ext cx="2320034" cy="44002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AAD5558A-E630-4B35-A511-F8F486B8AC09}"/>
              </a:ext>
            </a:extLst>
          </p:cNvPr>
          <p:cNvSpPr/>
          <p:nvPr userDrawn="1"/>
        </p:nvSpPr>
        <p:spPr>
          <a:xfrm>
            <a:off x="5277290" y="1824770"/>
            <a:ext cx="3594262" cy="19870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圖片 16" descr="一張含有 牆, 室內, 燈, 光 的圖片&#10;&#10;自動產生的描述">
            <a:extLst>
              <a:ext uri="{FF2B5EF4-FFF2-40B4-BE49-F238E27FC236}">
                <a16:creationId xmlns:a16="http://schemas.microsoft.com/office/drawing/2014/main" id="{EEDCCA50-EA51-485E-9862-DA1F87F8A21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241167" y="1984948"/>
            <a:ext cx="2055137" cy="4116919"/>
          </a:xfrm>
          <a:prstGeom prst="rect">
            <a:avLst/>
          </a:prstGeom>
        </p:spPr>
      </p:pic>
      <p:cxnSp>
        <p:nvCxnSpPr>
          <p:cNvPr id="24" name="直接连接符 21">
            <a:extLst>
              <a:ext uri="{FF2B5EF4-FFF2-40B4-BE49-F238E27FC236}">
                <a16:creationId xmlns:a16="http://schemas.microsoft.com/office/drawing/2014/main" id="{B17A6900-D0A4-4DE4-877D-C2610D46D392}"/>
              </a:ext>
            </a:extLst>
          </p:cNvPr>
          <p:cNvCxnSpPr>
            <a:cxnSpLocks/>
          </p:cNvCxnSpPr>
          <p:nvPr userDrawn="1"/>
        </p:nvCxnSpPr>
        <p:spPr>
          <a:xfrm>
            <a:off x="785224" y="1819643"/>
            <a:ext cx="0" cy="202095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5" name="直接连接符 21">
            <a:extLst>
              <a:ext uri="{FF2B5EF4-FFF2-40B4-BE49-F238E27FC236}">
                <a16:creationId xmlns:a16="http://schemas.microsoft.com/office/drawing/2014/main" id="{944E2A82-7797-41DD-8176-515A94CB2600}"/>
              </a:ext>
            </a:extLst>
          </p:cNvPr>
          <p:cNvCxnSpPr>
            <a:cxnSpLocks/>
          </p:cNvCxnSpPr>
          <p:nvPr userDrawn="1"/>
        </p:nvCxnSpPr>
        <p:spPr>
          <a:xfrm>
            <a:off x="5277289" y="1819643"/>
            <a:ext cx="0" cy="202095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6" name="直接连接符 21">
            <a:extLst>
              <a:ext uri="{FF2B5EF4-FFF2-40B4-BE49-F238E27FC236}">
                <a16:creationId xmlns:a16="http://schemas.microsoft.com/office/drawing/2014/main" id="{9D266134-B91F-4949-A7F4-18B21DBD946F}"/>
              </a:ext>
            </a:extLst>
          </p:cNvPr>
          <p:cNvCxnSpPr>
            <a:cxnSpLocks/>
          </p:cNvCxnSpPr>
          <p:nvPr userDrawn="1"/>
        </p:nvCxnSpPr>
        <p:spPr>
          <a:xfrm>
            <a:off x="5277289" y="4198930"/>
            <a:ext cx="0" cy="202095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7" name="直接连接符 21">
            <a:extLst>
              <a:ext uri="{FF2B5EF4-FFF2-40B4-BE49-F238E27FC236}">
                <a16:creationId xmlns:a16="http://schemas.microsoft.com/office/drawing/2014/main" id="{A4A8474A-748A-4011-9AB5-C1BE12F4BE1C}"/>
              </a:ext>
            </a:extLst>
          </p:cNvPr>
          <p:cNvCxnSpPr>
            <a:cxnSpLocks/>
          </p:cNvCxnSpPr>
          <p:nvPr userDrawn="1"/>
        </p:nvCxnSpPr>
        <p:spPr>
          <a:xfrm>
            <a:off x="763247" y="4219026"/>
            <a:ext cx="0" cy="202095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8" name="直接连接符 21">
            <a:extLst>
              <a:ext uri="{FF2B5EF4-FFF2-40B4-BE49-F238E27FC236}">
                <a16:creationId xmlns:a16="http://schemas.microsoft.com/office/drawing/2014/main" id="{D6A6C43C-BAB6-49CA-A32E-6690345357D3}"/>
              </a:ext>
            </a:extLst>
          </p:cNvPr>
          <p:cNvCxnSpPr>
            <a:cxnSpLocks/>
          </p:cNvCxnSpPr>
          <p:nvPr userDrawn="1"/>
        </p:nvCxnSpPr>
        <p:spPr>
          <a:xfrm>
            <a:off x="9108719" y="1819643"/>
            <a:ext cx="0" cy="4420337"/>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9" name="文字版面配置區 32">
            <a:extLst>
              <a:ext uri="{FF2B5EF4-FFF2-40B4-BE49-F238E27FC236}">
                <a16:creationId xmlns:a16="http://schemas.microsoft.com/office/drawing/2014/main" id="{E1C87BD3-1C0C-4F2E-8851-7D05C1DDF114}"/>
              </a:ext>
            </a:extLst>
          </p:cNvPr>
          <p:cNvSpPr>
            <a:spLocks noGrp="1"/>
          </p:cNvSpPr>
          <p:nvPr>
            <p:ph type="body" sz="quarter" idx="11" hasCustomPrompt="1"/>
          </p:nvPr>
        </p:nvSpPr>
        <p:spPr>
          <a:xfrm>
            <a:off x="859884" y="1397197"/>
            <a:ext cx="3913116" cy="640984"/>
          </a:xfrm>
        </p:spPr>
        <p:txBody>
          <a:bodyPr>
            <a:normAutofit/>
          </a:bodyPr>
          <a:lstStyle>
            <a:lvl1pPr marL="0" indent="0">
              <a:buNone/>
              <a:defRPr sz="18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30" name="標題 10">
            <a:extLst>
              <a:ext uri="{FF2B5EF4-FFF2-40B4-BE49-F238E27FC236}">
                <a16:creationId xmlns:a16="http://schemas.microsoft.com/office/drawing/2014/main" id="{831F7D18-4FEE-48C5-A9CB-CAD4E19493F4}"/>
              </a:ext>
            </a:extLst>
          </p:cNvPr>
          <p:cNvSpPr>
            <a:spLocks noGrp="1"/>
          </p:cNvSpPr>
          <p:nvPr>
            <p:ph type="title" hasCustomPrompt="1"/>
          </p:nvPr>
        </p:nvSpPr>
        <p:spPr>
          <a:xfrm>
            <a:off x="768071" y="785900"/>
            <a:ext cx="3432858" cy="640984"/>
          </a:xfrm>
        </p:spPr>
        <p:txBody>
          <a:bodyPr>
            <a:normAutofit/>
          </a:bodyPr>
          <a:lstStyle>
            <a:lvl1pPr>
              <a:defRPr sz="3200">
                <a:solidFill>
                  <a:schemeClr val="accent1"/>
                </a:solidFill>
              </a:defRPr>
            </a:lvl1pPr>
          </a:lstStyle>
          <a:p>
            <a:r>
              <a:rPr lang="zh-TW" altLang="en-US" dirty="0"/>
              <a:t>按一下以編輯文字</a:t>
            </a:r>
          </a:p>
        </p:txBody>
      </p:sp>
      <p:sp>
        <p:nvSpPr>
          <p:cNvPr id="31" name="文字版面配置區 32">
            <a:extLst>
              <a:ext uri="{FF2B5EF4-FFF2-40B4-BE49-F238E27FC236}">
                <a16:creationId xmlns:a16="http://schemas.microsoft.com/office/drawing/2014/main" id="{EDCAB7A8-30A0-4EA6-9719-E10ADCB57ACA}"/>
              </a:ext>
            </a:extLst>
          </p:cNvPr>
          <p:cNvSpPr>
            <a:spLocks noGrp="1"/>
          </p:cNvSpPr>
          <p:nvPr>
            <p:ph type="body" sz="quarter" idx="12" hasCustomPrompt="1"/>
          </p:nvPr>
        </p:nvSpPr>
        <p:spPr>
          <a:xfrm>
            <a:off x="1123582" y="2575277"/>
            <a:ext cx="949931" cy="475741"/>
          </a:xfrm>
        </p:spPr>
        <p:txBody>
          <a:bodyPr>
            <a:normAutofit/>
          </a:bodyPr>
          <a:lstStyle>
            <a:lvl1pPr marL="0" indent="0">
              <a:buNone/>
              <a:defRPr sz="14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34" name="文字版面配置區 32">
            <a:extLst>
              <a:ext uri="{FF2B5EF4-FFF2-40B4-BE49-F238E27FC236}">
                <a16:creationId xmlns:a16="http://schemas.microsoft.com/office/drawing/2014/main" id="{F63919FC-C0F2-416A-BC88-947C00B090C0}"/>
              </a:ext>
            </a:extLst>
          </p:cNvPr>
          <p:cNvSpPr>
            <a:spLocks noGrp="1"/>
          </p:cNvSpPr>
          <p:nvPr>
            <p:ph type="body" sz="quarter" idx="13" hasCustomPrompt="1"/>
          </p:nvPr>
        </p:nvSpPr>
        <p:spPr>
          <a:xfrm>
            <a:off x="1123582" y="4988507"/>
            <a:ext cx="949931" cy="475741"/>
          </a:xfrm>
        </p:spPr>
        <p:txBody>
          <a:bodyPr>
            <a:normAutofit/>
          </a:bodyPr>
          <a:lstStyle>
            <a:lvl1pPr marL="0" indent="0">
              <a:buNone/>
              <a:defRPr sz="14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35" name="文字版面配置區 32">
            <a:extLst>
              <a:ext uri="{FF2B5EF4-FFF2-40B4-BE49-F238E27FC236}">
                <a16:creationId xmlns:a16="http://schemas.microsoft.com/office/drawing/2014/main" id="{DBD0A165-D4E8-47D5-966B-83EF1FBD4CF9}"/>
              </a:ext>
            </a:extLst>
          </p:cNvPr>
          <p:cNvSpPr>
            <a:spLocks noGrp="1"/>
          </p:cNvSpPr>
          <p:nvPr>
            <p:ph type="body" sz="quarter" idx="14" hasCustomPrompt="1"/>
          </p:nvPr>
        </p:nvSpPr>
        <p:spPr>
          <a:xfrm>
            <a:off x="5273974" y="4988507"/>
            <a:ext cx="949931" cy="475741"/>
          </a:xfrm>
        </p:spPr>
        <p:txBody>
          <a:bodyPr>
            <a:normAutofit/>
          </a:bodyPr>
          <a:lstStyle>
            <a:lvl1pPr marL="0" indent="0">
              <a:buNone/>
              <a:defRPr sz="14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36" name="文字版面配置區 32">
            <a:extLst>
              <a:ext uri="{FF2B5EF4-FFF2-40B4-BE49-F238E27FC236}">
                <a16:creationId xmlns:a16="http://schemas.microsoft.com/office/drawing/2014/main" id="{1CEF685C-2C88-4EA4-9504-3E11328A89D7}"/>
              </a:ext>
            </a:extLst>
          </p:cNvPr>
          <p:cNvSpPr>
            <a:spLocks noGrp="1"/>
          </p:cNvSpPr>
          <p:nvPr>
            <p:ph type="body" sz="quarter" idx="15" hasCustomPrompt="1"/>
          </p:nvPr>
        </p:nvSpPr>
        <p:spPr>
          <a:xfrm>
            <a:off x="5273974" y="2575276"/>
            <a:ext cx="949931" cy="475741"/>
          </a:xfrm>
        </p:spPr>
        <p:txBody>
          <a:bodyPr>
            <a:normAutofit/>
          </a:bodyPr>
          <a:lstStyle>
            <a:lvl1pPr marL="0" indent="0">
              <a:buNone/>
              <a:defRPr sz="14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40" name="圖片版面配置區 39">
            <a:extLst>
              <a:ext uri="{FF2B5EF4-FFF2-40B4-BE49-F238E27FC236}">
                <a16:creationId xmlns:a16="http://schemas.microsoft.com/office/drawing/2014/main" id="{4216CA6A-0ACF-4EC5-BC00-4FB25A510E23}"/>
              </a:ext>
            </a:extLst>
          </p:cNvPr>
          <p:cNvSpPr>
            <a:spLocks noGrp="1"/>
          </p:cNvSpPr>
          <p:nvPr>
            <p:ph type="pic" sz="quarter" idx="17"/>
          </p:nvPr>
        </p:nvSpPr>
        <p:spPr>
          <a:xfrm>
            <a:off x="2398713" y="4386805"/>
            <a:ext cx="2446337" cy="1685383"/>
          </a:xfrm>
        </p:spPr>
        <p:txBody>
          <a:bodyPr/>
          <a:lstStyle/>
          <a:p>
            <a:endParaRPr lang="zh-TW" altLang="en-US"/>
          </a:p>
        </p:txBody>
      </p:sp>
      <p:sp>
        <p:nvSpPr>
          <p:cNvPr id="41" name="圖片版面配置區 39">
            <a:extLst>
              <a:ext uri="{FF2B5EF4-FFF2-40B4-BE49-F238E27FC236}">
                <a16:creationId xmlns:a16="http://schemas.microsoft.com/office/drawing/2014/main" id="{0012B26B-16F8-4C9F-8F79-31B4DCFF35E5}"/>
              </a:ext>
            </a:extLst>
          </p:cNvPr>
          <p:cNvSpPr>
            <a:spLocks noGrp="1"/>
          </p:cNvSpPr>
          <p:nvPr>
            <p:ph type="pic" sz="quarter" idx="18"/>
          </p:nvPr>
        </p:nvSpPr>
        <p:spPr>
          <a:xfrm>
            <a:off x="6344096" y="4386805"/>
            <a:ext cx="2446337" cy="1685383"/>
          </a:xfrm>
        </p:spPr>
        <p:txBody>
          <a:bodyPr/>
          <a:lstStyle/>
          <a:p>
            <a:endParaRPr lang="zh-TW" altLang="en-US"/>
          </a:p>
        </p:txBody>
      </p:sp>
      <p:sp>
        <p:nvSpPr>
          <p:cNvPr id="42" name="圖片版面配置區 39">
            <a:extLst>
              <a:ext uri="{FF2B5EF4-FFF2-40B4-BE49-F238E27FC236}">
                <a16:creationId xmlns:a16="http://schemas.microsoft.com/office/drawing/2014/main" id="{E53B1B8A-E64E-4E17-B5ED-A504ED33EBF7}"/>
              </a:ext>
            </a:extLst>
          </p:cNvPr>
          <p:cNvSpPr>
            <a:spLocks noGrp="1"/>
          </p:cNvSpPr>
          <p:nvPr>
            <p:ph type="pic" sz="quarter" idx="19"/>
          </p:nvPr>
        </p:nvSpPr>
        <p:spPr>
          <a:xfrm>
            <a:off x="6344096" y="1941474"/>
            <a:ext cx="2446337" cy="1685383"/>
          </a:xfrm>
        </p:spPr>
        <p:txBody>
          <a:bodyPr/>
          <a:lstStyle/>
          <a:p>
            <a:endParaRPr lang="zh-TW" altLang="en-US"/>
          </a:p>
        </p:txBody>
      </p:sp>
      <p:sp>
        <p:nvSpPr>
          <p:cNvPr id="43" name="圖片版面配置區 39">
            <a:extLst>
              <a:ext uri="{FF2B5EF4-FFF2-40B4-BE49-F238E27FC236}">
                <a16:creationId xmlns:a16="http://schemas.microsoft.com/office/drawing/2014/main" id="{730D1D7C-EB58-4794-8A24-B89DB49C8EA6}"/>
              </a:ext>
            </a:extLst>
          </p:cNvPr>
          <p:cNvSpPr>
            <a:spLocks noGrp="1"/>
          </p:cNvSpPr>
          <p:nvPr>
            <p:ph type="pic" sz="quarter" idx="20"/>
          </p:nvPr>
        </p:nvSpPr>
        <p:spPr>
          <a:xfrm>
            <a:off x="2398713" y="1941474"/>
            <a:ext cx="2446337" cy="1685383"/>
          </a:xfrm>
        </p:spPr>
        <p:txBody>
          <a:bodyPr/>
          <a:lstStyle/>
          <a:p>
            <a:endParaRPr lang="zh-TW" altLang="en-US"/>
          </a:p>
        </p:txBody>
      </p:sp>
    </p:spTree>
    <p:extLst>
      <p:ext uri="{BB962C8B-B14F-4D97-AF65-F5344CB8AC3E}">
        <p14:creationId xmlns:p14="http://schemas.microsoft.com/office/powerpoint/2010/main" val="1903013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图片展示页2">
    <p:spTree>
      <p:nvGrpSpPr>
        <p:cNvPr id="1" name=""/>
        <p:cNvGrpSpPr/>
        <p:nvPr/>
      </p:nvGrpSpPr>
      <p:grpSpPr>
        <a:xfrm>
          <a:off x="0" y="0"/>
          <a:ext cx="0" cy="0"/>
          <a:chOff x="0" y="0"/>
          <a:chExt cx="0" cy="0"/>
        </a:xfrm>
      </p:grpSpPr>
      <p:cxnSp>
        <p:nvCxnSpPr>
          <p:cNvPr id="17" name="直线连接符 10">
            <a:extLst>
              <a:ext uri="{FF2B5EF4-FFF2-40B4-BE49-F238E27FC236}">
                <a16:creationId xmlns:a16="http://schemas.microsoft.com/office/drawing/2014/main" id="{233DA8A8-7251-447C-8732-A591006572B2}"/>
              </a:ext>
            </a:extLst>
          </p:cNvPr>
          <p:cNvCxnSpPr>
            <a:cxnSpLocks/>
          </p:cNvCxnSpPr>
          <p:nvPr userDrawn="1"/>
        </p:nvCxnSpPr>
        <p:spPr>
          <a:xfrm>
            <a:off x="4075531" y="2242626"/>
            <a:ext cx="404093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文字版面配置區 32">
            <a:extLst>
              <a:ext uri="{FF2B5EF4-FFF2-40B4-BE49-F238E27FC236}">
                <a16:creationId xmlns:a16="http://schemas.microsoft.com/office/drawing/2014/main" id="{994A4D44-53FE-44C0-A8AE-222D4467B1D3}"/>
              </a:ext>
            </a:extLst>
          </p:cNvPr>
          <p:cNvSpPr>
            <a:spLocks noGrp="1"/>
          </p:cNvSpPr>
          <p:nvPr>
            <p:ph type="body" sz="quarter" idx="11" hasCustomPrompt="1"/>
          </p:nvPr>
        </p:nvSpPr>
        <p:spPr>
          <a:xfrm>
            <a:off x="859884" y="1397197"/>
            <a:ext cx="3913116" cy="640984"/>
          </a:xfrm>
        </p:spPr>
        <p:txBody>
          <a:bodyPr>
            <a:normAutofit/>
          </a:bodyPr>
          <a:lstStyle>
            <a:lvl1pPr marL="0" indent="0">
              <a:buNone/>
              <a:defRPr sz="18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19" name="標題 10">
            <a:extLst>
              <a:ext uri="{FF2B5EF4-FFF2-40B4-BE49-F238E27FC236}">
                <a16:creationId xmlns:a16="http://schemas.microsoft.com/office/drawing/2014/main" id="{A49623DD-290C-4C6D-8164-E1842461F357}"/>
              </a:ext>
            </a:extLst>
          </p:cNvPr>
          <p:cNvSpPr>
            <a:spLocks noGrp="1"/>
          </p:cNvSpPr>
          <p:nvPr>
            <p:ph type="title" hasCustomPrompt="1"/>
          </p:nvPr>
        </p:nvSpPr>
        <p:spPr>
          <a:xfrm>
            <a:off x="768071" y="785900"/>
            <a:ext cx="3432858" cy="640984"/>
          </a:xfrm>
        </p:spPr>
        <p:txBody>
          <a:bodyPr>
            <a:normAutofit/>
          </a:bodyPr>
          <a:lstStyle>
            <a:lvl1pPr>
              <a:defRPr sz="3200">
                <a:solidFill>
                  <a:schemeClr val="accent1"/>
                </a:solidFill>
              </a:defRPr>
            </a:lvl1pPr>
          </a:lstStyle>
          <a:p>
            <a:r>
              <a:rPr lang="zh-TW" altLang="en-US" dirty="0"/>
              <a:t>按一下以編輯文字</a:t>
            </a:r>
          </a:p>
        </p:txBody>
      </p:sp>
      <p:sp>
        <p:nvSpPr>
          <p:cNvPr id="20" name="文字版面配置區 32">
            <a:extLst>
              <a:ext uri="{FF2B5EF4-FFF2-40B4-BE49-F238E27FC236}">
                <a16:creationId xmlns:a16="http://schemas.microsoft.com/office/drawing/2014/main" id="{5F97187B-43E6-45D2-8C40-B27777DD4C1D}"/>
              </a:ext>
            </a:extLst>
          </p:cNvPr>
          <p:cNvSpPr>
            <a:spLocks noGrp="1"/>
          </p:cNvSpPr>
          <p:nvPr>
            <p:ph type="body" sz="quarter" idx="12" hasCustomPrompt="1"/>
          </p:nvPr>
        </p:nvSpPr>
        <p:spPr>
          <a:xfrm>
            <a:off x="4208225" y="1656490"/>
            <a:ext cx="3913116" cy="640984"/>
          </a:xfrm>
        </p:spPr>
        <p:txBody>
          <a:bodyPr>
            <a:normAutofit/>
          </a:bodyPr>
          <a:lstStyle>
            <a:lvl1pPr marL="0" indent="0" algn="ctr">
              <a:buNone/>
              <a:defRPr sz="24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22" name="圖片版面配置區 21">
            <a:extLst>
              <a:ext uri="{FF2B5EF4-FFF2-40B4-BE49-F238E27FC236}">
                <a16:creationId xmlns:a16="http://schemas.microsoft.com/office/drawing/2014/main" id="{5A38DCD8-4E1E-4E7A-9C73-BFB9A273F0FE}"/>
              </a:ext>
            </a:extLst>
          </p:cNvPr>
          <p:cNvSpPr>
            <a:spLocks noGrp="1"/>
          </p:cNvSpPr>
          <p:nvPr>
            <p:ph type="pic" sz="quarter" idx="13"/>
          </p:nvPr>
        </p:nvSpPr>
        <p:spPr>
          <a:xfrm>
            <a:off x="859884" y="2943618"/>
            <a:ext cx="2292350" cy="1490663"/>
          </a:xfrm>
        </p:spPr>
        <p:txBody>
          <a:bodyPr/>
          <a:lstStyle/>
          <a:p>
            <a:endParaRPr lang="zh-TW" altLang="en-US"/>
          </a:p>
        </p:txBody>
      </p:sp>
      <p:sp>
        <p:nvSpPr>
          <p:cNvPr id="23" name="圖片版面配置區 21">
            <a:extLst>
              <a:ext uri="{FF2B5EF4-FFF2-40B4-BE49-F238E27FC236}">
                <a16:creationId xmlns:a16="http://schemas.microsoft.com/office/drawing/2014/main" id="{BF444BF8-15AD-41B9-BD10-F1CBD840FCA8}"/>
              </a:ext>
            </a:extLst>
          </p:cNvPr>
          <p:cNvSpPr>
            <a:spLocks noGrp="1"/>
          </p:cNvSpPr>
          <p:nvPr>
            <p:ph type="pic" sz="quarter" idx="14"/>
          </p:nvPr>
        </p:nvSpPr>
        <p:spPr>
          <a:xfrm>
            <a:off x="3586512" y="2943618"/>
            <a:ext cx="2292350" cy="1490663"/>
          </a:xfrm>
        </p:spPr>
        <p:txBody>
          <a:bodyPr/>
          <a:lstStyle/>
          <a:p>
            <a:endParaRPr lang="zh-TW" altLang="en-US"/>
          </a:p>
        </p:txBody>
      </p:sp>
      <p:sp>
        <p:nvSpPr>
          <p:cNvPr id="24" name="圖片版面配置區 21">
            <a:extLst>
              <a:ext uri="{FF2B5EF4-FFF2-40B4-BE49-F238E27FC236}">
                <a16:creationId xmlns:a16="http://schemas.microsoft.com/office/drawing/2014/main" id="{FC2C005A-1F18-4B86-9BDC-657D66BA647A}"/>
              </a:ext>
            </a:extLst>
          </p:cNvPr>
          <p:cNvSpPr>
            <a:spLocks noGrp="1"/>
          </p:cNvSpPr>
          <p:nvPr>
            <p:ph type="pic" sz="quarter" idx="15"/>
          </p:nvPr>
        </p:nvSpPr>
        <p:spPr>
          <a:xfrm>
            <a:off x="6313140" y="2943618"/>
            <a:ext cx="2292350" cy="1490663"/>
          </a:xfrm>
        </p:spPr>
        <p:txBody>
          <a:bodyPr/>
          <a:lstStyle/>
          <a:p>
            <a:endParaRPr lang="zh-TW" altLang="en-US"/>
          </a:p>
        </p:txBody>
      </p:sp>
      <p:sp>
        <p:nvSpPr>
          <p:cNvPr id="25" name="圖片版面配置區 21">
            <a:extLst>
              <a:ext uri="{FF2B5EF4-FFF2-40B4-BE49-F238E27FC236}">
                <a16:creationId xmlns:a16="http://schemas.microsoft.com/office/drawing/2014/main" id="{2EEB9324-C2C4-41D6-94AF-41B74837D573}"/>
              </a:ext>
            </a:extLst>
          </p:cNvPr>
          <p:cNvSpPr>
            <a:spLocks noGrp="1"/>
          </p:cNvSpPr>
          <p:nvPr>
            <p:ph type="pic" sz="quarter" idx="16"/>
          </p:nvPr>
        </p:nvSpPr>
        <p:spPr>
          <a:xfrm>
            <a:off x="9039768" y="2934936"/>
            <a:ext cx="2292350" cy="1490663"/>
          </a:xfrm>
        </p:spPr>
        <p:txBody>
          <a:bodyPr/>
          <a:lstStyle/>
          <a:p>
            <a:endParaRPr lang="zh-TW" altLang="en-US"/>
          </a:p>
        </p:txBody>
      </p:sp>
      <p:sp>
        <p:nvSpPr>
          <p:cNvPr id="26" name="圖片版面配置區 21">
            <a:extLst>
              <a:ext uri="{FF2B5EF4-FFF2-40B4-BE49-F238E27FC236}">
                <a16:creationId xmlns:a16="http://schemas.microsoft.com/office/drawing/2014/main" id="{6A8B09AB-7469-412E-B18C-968D11C42BEA}"/>
              </a:ext>
            </a:extLst>
          </p:cNvPr>
          <p:cNvSpPr>
            <a:spLocks noGrp="1"/>
          </p:cNvSpPr>
          <p:nvPr>
            <p:ph type="pic" sz="quarter" idx="17"/>
          </p:nvPr>
        </p:nvSpPr>
        <p:spPr>
          <a:xfrm>
            <a:off x="859884" y="4598797"/>
            <a:ext cx="2292350" cy="1490663"/>
          </a:xfrm>
        </p:spPr>
        <p:txBody>
          <a:bodyPr/>
          <a:lstStyle/>
          <a:p>
            <a:endParaRPr lang="zh-TW" altLang="en-US"/>
          </a:p>
        </p:txBody>
      </p:sp>
      <p:sp>
        <p:nvSpPr>
          <p:cNvPr id="27" name="圖片版面配置區 21">
            <a:extLst>
              <a:ext uri="{FF2B5EF4-FFF2-40B4-BE49-F238E27FC236}">
                <a16:creationId xmlns:a16="http://schemas.microsoft.com/office/drawing/2014/main" id="{6933E668-8E8F-4017-9922-3A3994BCB1BA}"/>
              </a:ext>
            </a:extLst>
          </p:cNvPr>
          <p:cNvSpPr>
            <a:spLocks noGrp="1"/>
          </p:cNvSpPr>
          <p:nvPr>
            <p:ph type="pic" sz="quarter" idx="18"/>
          </p:nvPr>
        </p:nvSpPr>
        <p:spPr>
          <a:xfrm>
            <a:off x="3586512" y="4598797"/>
            <a:ext cx="2292350" cy="1490663"/>
          </a:xfrm>
        </p:spPr>
        <p:txBody>
          <a:bodyPr/>
          <a:lstStyle/>
          <a:p>
            <a:endParaRPr lang="zh-TW" altLang="en-US"/>
          </a:p>
        </p:txBody>
      </p:sp>
      <p:sp>
        <p:nvSpPr>
          <p:cNvPr id="28" name="圖片版面配置區 21">
            <a:extLst>
              <a:ext uri="{FF2B5EF4-FFF2-40B4-BE49-F238E27FC236}">
                <a16:creationId xmlns:a16="http://schemas.microsoft.com/office/drawing/2014/main" id="{C043BE66-858E-4DB3-9D76-0868CF5D072A}"/>
              </a:ext>
            </a:extLst>
          </p:cNvPr>
          <p:cNvSpPr>
            <a:spLocks noGrp="1"/>
          </p:cNvSpPr>
          <p:nvPr>
            <p:ph type="pic" sz="quarter" idx="19"/>
          </p:nvPr>
        </p:nvSpPr>
        <p:spPr>
          <a:xfrm>
            <a:off x="6313140" y="4598797"/>
            <a:ext cx="2292350" cy="1490663"/>
          </a:xfrm>
        </p:spPr>
        <p:txBody>
          <a:bodyPr/>
          <a:lstStyle/>
          <a:p>
            <a:endParaRPr lang="zh-TW" altLang="en-US"/>
          </a:p>
        </p:txBody>
      </p:sp>
      <p:sp>
        <p:nvSpPr>
          <p:cNvPr id="29" name="圖片版面配置區 21">
            <a:extLst>
              <a:ext uri="{FF2B5EF4-FFF2-40B4-BE49-F238E27FC236}">
                <a16:creationId xmlns:a16="http://schemas.microsoft.com/office/drawing/2014/main" id="{70C96AEC-2A78-44B8-9FF8-E6A2FD59E6F3}"/>
              </a:ext>
            </a:extLst>
          </p:cNvPr>
          <p:cNvSpPr>
            <a:spLocks noGrp="1"/>
          </p:cNvSpPr>
          <p:nvPr>
            <p:ph type="pic" sz="quarter" idx="20"/>
          </p:nvPr>
        </p:nvSpPr>
        <p:spPr>
          <a:xfrm>
            <a:off x="9039768" y="4590115"/>
            <a:ext cx="2292350" cy="1490663"/>
          </a:xfrm>
        </p:spPr>
        <p:txBody>
          <a:bodyPr/>
          <a:lstStyle/>
          <a:p>
            <a:endParaRPr lang="zh-TW" altLang="en-US"/>
          </a:p>
        </p:txBody>
      </p:sp>
    </p:spTree>
    <p:extLst>
      <p:ext uri="{BB962C8B-B14F-4D97-AF65-F5344CB8AC3E}">
        <p14:creationId xmlns:p14="http://schemas.microsoft.com/office/powerpoint/2010/main" val="3303388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8998"/>
      </p:ext>
    </p:extLst>
  </p:cSld>
  <p:clrMapOvr>
    <a:masterClrMapping/>
  </p:clrMapOvr>
  <p:extLst>
    <p:ext uri="{DCECCB84-F9BA-43D5-87BE-67443E8EF086}">
      <p15:sldGuideLst xmlns:p15="http://schemas.microsoft.com/office/powerpoint/2012/main">
        <p15:guide id="1" orient="horz" pos="550" userDrawn="1">
          <p15:clr>
            <a:srgbClr val="FBAE40"/>
          </p15:clr>
        </p15:guide>
        <p15:guide id="2" pos="721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B0B51EF0-4DFD-474C-A7C3-2CB299C4EEB5}"/>
              </a:ext>
            </a:extLst>
          </p:cNvPr>
          <p:cNvSpPr/>
          <p:nvPr userDrawn="1"/>
        </p:nvSpPr>
        <p:spPr>
          <a:xfrm>
            <a:off x="1" y="0"/>
            <a:ext cx="12192000"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69658127-1C36-4E9D-AEF7-44310E57E93D}"/>
              </a:ext>
            </a:extLst>
          </p:cNvPr>
          <p:cNvSpPr/>
          <p:nvPr userDrawn="1"/>
        </p:nvSpPr>
        <p:spPr>
          <a:xfrm>
            <a:off x="626964" y="568470"/>
            <a:ext cx="662361" cy="379656"/>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标注</a:t>
            </a:r>
          </a:p>
        </p:txBody>
      </p:sp>
      <p:sp>
        <p:nvSpPr>
          <p:cNvPr id="8" name="矩形 7">
            <a:extLst>
              <a:ext uri="{FF2B5EF4-FFF2-40B4-BE49-F238E27FC236}">
                <a16:creationId xmlns:a16="http://schemas.microsoft.com/office/drawing/2014/main" id="{B2FA5DE5-63E2-4210-B165-FBA72F15F5FA}"/>
              </a:ext>
            </a:extLst>
          </p:cNvPr>
          <p:cNvSpPr/>
          <p:nvPr userDrawn="1"/>
        </p:nvSpPr>
        <p:spPr>
          <a:xfrm>
            <a:off x="2450801" y="595724"/>
            <a:ext cx="1402001" cy="5666551"/>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字体使用 </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行距</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图片出处</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声明</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来源</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作者</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p:txBody>
      </p:sp>
      <p:sp>
        <p:nvSpPr>
          <p:cNvPr id="9" name="矩形 8">
            <a:extLst>
              <a:ext uri="{FF2B5EF4-FFF2-40B4-BE49-F238E27FC236}">
                <a16:creationId xmlns:a16="http://schemas.microsoft.com/office/drawing/2014/main" id="{F5C530BD-31EB-423A-B52C-015493D5413F}"/>
              </a:ext>
            </a:extLst>
          </p:cNvPr>
          <p:cNvSpPr/>
          <p:nvPr userDrawn="1"/>
        </p:nvSpPr>
        <p:spPr>
          <a:xfrm>
            <a:off x="4159510" y="595724"/>
            <a:ext cx="7074345" cy="5666551"/>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英文 </a:t>
            </a:r>
            <a:r>
              <a:rPr kumimoji="0" lang="zh-TW"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a:t>
            </a:r>
            <a:r>
              <a:rPr lang="zh-TW" altLang="en-US" sz="1400" dirty="0">
                <a:solidFill>
                  <a:prstClr val="white"/>
                </a:solidFill>
                <a:latin typeface="Microsoft YaHei" panose="020B0503020204020204" pitchFamily="34" charset="-122"/>
                <a:ea typeface="Microsoft YaHei" panose="020B0503020204020204" pitchFamily="34" charset="-122"/>
                <a:cs typeface="Segoe UI Light"/>
              </a:rPr>
              <a:t>內建</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字体）</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中文 </a:t>
            </a:r>
            <a:r>
              <a:rPr kumimoji="0" lang="zh-TW"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（可商用字体）</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正文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1.3</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本网站所提供的任何信息内容（包括但不限于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模板、</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文档、</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图表、图片素材等）均受</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中华人民共和国著作权法</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信息网络传播权保护条例</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及其他适用的法律法规的保护，未经权利人书面明确授权，信息内容的任何部分</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包括图片或图表</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不得被全部或部分的复制、传播、销售，否则将承担法律责任。</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作者名</a:t>
            </a:r>
            <a:r>
              <a:rPr kumimoji="0" lang="en-US" altLang="zh-TW"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TW"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邮箱</a:t>
            </a:r>
            <a:r>
              <a:rPr kumimoji="0" lang="en-US" altLang="zh-TW"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TW"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                            微信号</a:t>
            </a:r>
            <a:r>
              <a:rPr kumimoji="0" lang="en-US" altLang="zh-TW"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p:txBody>
      </p:sp>
      <p:pic>
        <p:nvPicPr>
          <p:cNvPr id="10" name="图片 5">
            <a:extLst>
              <a:ext uri="{FF2B5EF4-FFF2-40B4-BE49-F238E27FC236}">
                <a16:creationId xmlns:a16="http://schemas.microsoft.com/office/drawing/2014/main" id="{07BFAC24-BCA1-40F2-A6C4-77503F4764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11" name="文字版面配置區 32">
            <a:extLst>
              <a:ext uri="{FF2B5EF4-FFF2-40B4-BE49-F238E27FC236}">
                <a16:creationId xmlns:a16="http://schemas.microsoft.com/office/drawing/2014/main" id="{962EA2C0-517D-47A1-8964-0DC754DCC3FA}"/>
              </a:ext>
            </a:extLst>
          </p:cNvPr>
          <p:cNvSpPr>
            <a:spLocks noGrp="1"/>
          </p:cNvSpPr>
          <p:nvPr>
            <p:ph type="body" sz="quarter" idx="13" hasCustomPrompt="1"/>
          </p:nvPr>
        </p:nvSpPr>
        <p:spPr>
          <a:xfrm>
            <a:off x="4678868" y="670137"/>
            <a:ext cx="1612739" cy="300140"/>
          </a:xfrm>
        </p:spPr>
        <p:txBody>
          <a:bodyPr>
            <a:normAutofit/>
          </a:bodyPr>
          <a:lstStyle>
            <a:lvl1pPr marL="0" indent="0">
              <a:buNone/>
              <a:defRPr sz="1400">
                <a:solidFill>
                  <a:schemeClr val="bg2"/>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12" name="文字版面配置區 32">
            <a:extLst>
              <a:ext uri="{FF2B5EF4-FFF2-40B4-BE49-F238E27FC236}">
                <a16:creationId xmlns:a16="http://schemas.microsoft.com/office/drawing/2014/main" id="{21467925-A07F-40A1-87C4-AC33943F827C}"/>
              </a:ext>
            </a:extLst>
          </p:cNvPr>
          <p:cNvSpPr>
            <a:spLocks noGrp="1"/>
          </p:cNvSpPr>
          <p:nvPr>
            <p:ph type="body" sz="quarter" idx="14" hasCustomPrompt="1"/>
          </p:nvPr>
        </p:nvSpPr>
        <p:spPr>
          <a:xfrm>
            <a:off x="4678868" y="1196411"/>
            <a:ext cx="1612739" cy="300140"/>
          </a:xfrm>
        </p:spPr>
        <p:txBody>
          <a:bodyPr>
            <a:normAutofit/>
          </a:bodyPr>
          <a:lstStyle>
            <a:lvl1pPr marL="0" indent="0">
              <a:buNone/>
              <a:defRPr sz="1400">
                <a:solidFill>
                  <a:schemeClr val="bg2"/>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13" name="文字版面配置區 32">
            <a:extLst>
              <a:ext uri="{FF2B5EF4-FFF2-40B4-BE49-F238E27FC236}">
                <a16:creationId xmlns:a16="http://schemas.microsoft.com/office/drawing/2014/main" id="{C0A80D5A-07D0-497E-A5AB-2917B9CF8090}"/>
              </a:ext>
            </a:extLst>
          </p:cNvPr>
          <p:cNvSpPr>
            <a:spLocks noGrp="1"/>
          </p:cNvSpPr>
          <p:nvPr>
            <p:ph type="body" sz="quarter" idx="15" hasCustomPrompt="1"/>
          </p:nvPr>
        </p:nvSpPr>
        <p:spPr>
          <a:xfrm>
            <a:off x="4138458" y="2902929"/>
            <a:ext cx="1612739" cy="300140"/>
          </a:xfrm>
        </p:spPr>
        <p:txBody>
          <a:bodyPr>
            <a:normAutofit/>
          </a:bodyPr>
          <a:lstStyle>
            <a:lvl1pPr marL="0" indent="0">
              <a:buNone/>
              <a:defRPr sz="1400">
                <a:solidFill>
                  <a:schemeClr val="bg2"/>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14" name="文字版面配置區 32">
            <a:extLst>
              <a:ext uri="{FF2B5EF4-FFF2-40B4-BE49-F238E27FC236}">
                <a16:creationId xmlns:a16="http://schemas.microsoft.com/office/drawing/2014/main" id="{8B52DD3C-237F-44B5-A7EA-54B18D206C79}"/>
              </a:ext>
            </a:extLst>
          </p:cNvPr>
          <p:cNvSpPr>
            <a:spLocks noGrp="1"/>
          </p:cNvSpPr>
          <p:nvPr>
            <p:ph type="body" sz="quarter" idx="16" hasCustomPrompt="1"/>
          </p:nvPr>
        </p:nvSpPr>
        <p:spPr>
          <a:xfrm>
            <a:off x="4138458" y="5101401"/>
            <a:ext cx="1612739" cy="300140"/>
          </a:xfrm>
        </p:spPr>
        <p:txBody>
          <a:bodyPr>
            <a:normAutofit/>
          </a:bodyPr>
          <a:lstStyle>
            <a:lvl1pPr marL="0" indent="0">
              <a:buNone/>
              <a:defRPr sz="1400">
                <a:solidFill>
                  <a:schemeClr val="bg2"/>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15" name="文字版面配置區 32">
            <a:extLst>
              <a:ext uri="{FF2B5EF4-FFF2-40B4-BE49-F238E27FC236}">
                <a16:creationId xmlns:a16="http://schemas.microsoft.com/office/drawing/2014/main" id="{B7554C7F-9731-4B77-82A4-57067E9ADC95}"/>
              </a:ext>
            </a:extLst>
          </p:cNvPr>
          <p:cNvSpPr>
            <a:spLocks noGrp="1"/>
          </p:cNvSpPr>
          <p:nvPr>
            <p:ph type="body" sz="quarter" idx="17" hasCustomPrompt="1"/>
          </p:nvPr>
        </p:nvSpPr>
        <p:spPr>
          <a:xfrm>
            <a:off x="4743320" y="5915395"/>
            <a:ext cx="1612739" cy="300140"/>
          </a:xfrm>
        </p:spPr>
        <p:txBody>
          <a:bodyPr>
            <a:normAutofit/>
          </a:bodyPr>
          <a:lstStyle>
            <a:lvl1pPr marL="0" indent="0">
              <a:buNone/>
              <a:defRPr sz="1400">
                <a:solidFill>
                  <a:schemeClr val="bg2"/>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16" name="文字版面配置區 32">
            <a:extLst>
              <a:ext uri="{FF2B5EF4-FFF2-40B4-BE49-F238E27FC236}">
                <a16:creationId xmlns:a16="http://schemas.microsoft.com/office/drawing/2014/main" id="{00847E10-4C07-455A-B8B6-16526629A71F}"/>
              </a:ext>
            </a:extLst>
          </p:cNvPr>
          <p:cNvSpPr>
            <a:spLocks noGrp="1"/>
          </p:cNvSpPr>
          <p:nvPr>
            <p:ph type="body" sz="quarter" idx="18" hasCustomPrompt="1"/>
          </p:nvPr>
        </p:nvSpPr>
        <p:spPr>
          <a:xfrm>
            <a:off x="6662767" y="5915395"/>
            <a:ext cx="1612739" cy="300140"/>
          </a:xfrm>
        </p:spPr>
        <p:txBody>
          <a:bodyPr>
            <a:normAutofit/>
          </a:bodyPr>
          <a:lstStyle>
            <a:lvl1pPr marL="0" indent="0">
              <a:buNone/>
              <a:defRPr sz="1400">
                <a:solidFill>
                  <a:schemeClr val="bg2"/>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
        <p:nvSpPr>
          <p:cNvPr id="17" name="文字版面配置區 32">
            <a:extLst>
              <a:ext uri="{FF2B5EF4-FFF2-40B4-BE49-F238E27FC236}">
                <a16:creationId xmlns:a16="http://schemas.microsoft.com/office/drawing/2014/main" id="{DFE15E46-338D-42DD-9FC4-A0A60305447F}"/>
              </a:ext>
            </a:extLst>
          </p:cNvPr>
          <p:cNvSpPr>
            <a:spLocks noGrp="1"/>
          </p:cNvSpPr>
          <p:nvPr>
            <p:ph type="body" sz="quarter" idx="19" hasCustomPrompt="1"/>
          </p:nvPr>
        </p:nvSpPr>
        <p:spPr>
          <a:xfrm>
            <a:off x="8735407" y="5915395"/>
            <a:ext cx="1612739" cy="300140"/>
          </a:xfrm>
        </p:spPr>
        <p:txBody>
          <a:bodyPr>
            <a:normAutofit/>
          </a:bodyPr>
          <a:lstStyle>
            <a:lvl1pPr marL="0" indent="0">
              <a:buNone/>
              <a:defRPr sz="1400">
                <a:solidFill>
                  <a:schemeClr val="bg2"/>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zh-TW" altLang="en-US" dirty="0"/>
              <a:t>按一下以編輯文字</a:t>
            </a:r>
          </a:p>
        </p:txBody>
      </p:sp>
    </p:spTree>
    <p:extLst>
      <p:ext uri="{BB962C8B-B14F-4D97-AF65-F5344CB8AC3E}">
        <p14:creationId xmlns:p14="http://schemas.microsoft.com/office/powerpoint/2010/main" val="2517279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 name="標題版面配置區 1">
            <a:extLst>
              <a:ext uri="{FF2B5EF4-FFF2-40B4-BE49-F238E27FC236}">
                <a16:creationId xmlns:a16="http://schemas.microsoft.com/office/drawing/2014/main" id="{10015B6F-7CF4-4A0A-AE98-09FC07C84B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a:extLst>
              <a:ext uri="{FF2B5EF4-FFF2-40B4-BE49-F238E27FC236}">
                <a16:creationId xmlns:a16="http://schemas.microsoft.com/office/drawing/2014/main" id="{76ED0573-6C3D-4ECE-86DB-50DDC6A092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F7B82BE7-7795-4E9C-A26F-B238998434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1B2F7-39F4-44AC-8233-7FA798AFF0A9}" type="datetimeFigureOut">
              <a:rPr lang="zh-TW" altLang="en-US" smtClean="0"/>
              <a:t>2022/3/16</a:t>
            </a:fld>
            <a:endParaRPr lang="zh-TW" altLang="en-US"/>
          </a:p>
        </p:txBody>
      </p:sp>
      <p:sp>
        <p:nvSpPr>
          <p:cNvPr id="5" name="頁尾版面配置區 4">
            <a:extLst>
              <a:ext uri="{FF2B5EF4-FFF2-40B4-BE49-F238E27FC236}">
                <a16:creationId xmlns:a16="http://schemas.microsoft.com/office/drawing/2014/main" id="{39B263BE-6695-41FE-B50A-AB078F12C6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a:extLst>
              <a:ext uri="{FF2B5EF4-FFF2-40B4-BE49-F238E27FC236}">
                <a16:creationId xmlns:a16="http://schemas.microsoft.com/office/drawing/2014/main" id="{1A8C5A7A-0C95-4628-8883-7DC5A083A9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3C7492-BA9A-4FEF-BF92-D1398852D209}" type="slidenum">
              <a:rPr lang="zh-TW" altLang="en-US" smtClean="0"/>
              <a:t>‹#›</a:t>
            </a:fld>
            <a:endParaRPr lang="zh-TW" altLang="en-US"/>
          </a:p>
        </p:txBody>
      </p:sp>
    </p:spTree>
    <p:extLst>
      <p:ext uri="{BB962C8B-B14F-4D97-AF65-F5344CB8AC3E}">
        <p14:creationId xmlns:p14="http://schemas.microsoft.com/office/powerpoint/2010/main" val="418754064"/>
      </p:ext>
    </p:extLst>
  </p:cSld>
  <p:clrMap bg1="lt1" tx1="dk1" bg2="lt2" tx2="dk2" accent1="accent1" accent2="accent2" accent3="accent3" accent4="accent4" accent5="accent5" accent6="accent6" hlink="hlink" folHlink="folHlink"/>
  <p:sldLayoutIdLst>
    <p:sldLayoutId id="2147483686" r:id="rId1"/>
    <p:sldLayoutId id="2147483650" r:id="rId2"/>
    <p:sldLayoutId id="2147483649" r:id="rId3"/>
    <p:sldLayoutId id="2147483687" r:id="rId4"/>
    <p:sldLayoutId id="2147483688" r:id="rId5"/>
    <p:sldLayoutId id="2147483690" r:id="rId6"/>
    <p:sldLayoutId id="2147483691" r:id="rId7"/>
    <p:sldLayoutId id="2147483655" r:id="rId8"/>
    <p:sldLayoutId id="2147483689" r:id="rId9"/>
    <p:sldLayoutId id="2147483692" r:id="rId10"/>
    <p:sldLayoutId id="214748369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1.png"/><Relationship Id="rId4" Type="http://schemas.openxmlformats.org/officeDocument/2006/relationships/hyperlink" Target="http://office.msn.com.c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chart" Target="../charts/chart5.xml"/><Relationship Id="rId2" Type="http://schemas.openxmlformats.org/officeDocument/2006/relationships/chart" Target="../charts/chart3.xml"/><Relationship Id="rId1" Type="http://schemas.openxmlformats.org/officeDocument/2006/relationships/slideLayout" Target="../slideLayouts/slideLayout8.xml"/><Relationship Id="rId6" Type="http://schemas.openxmlformats.org/officeDocument/2006/relationships/chart" Target="../charts/chart4.xml"/><Relationship Id="rId5" Type="http://schemas.openxmlformats.org/officeDocument/2006/relationships/image" Target="../media/image33.jpe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8.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chart" Target="../charts/chart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41.png"/><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 Id="rId9" Type="http://schemas.openxmlformats.org/officeDocument/2006/relationships/image" Target="../media/image48.svg"/></Relationships>
</file>

<file path=ppt/slides/_rels/slide1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8.xml"/><Relationship Id="rId4" Type="http://schemas.openxmlformats.org/officeDocument/2006/relationships/image" Target="../media/image56.jpe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image" Target="../media/image57.jpeg"/><Relationship Id="rId1" Type="http://schemas.openxmlformats.org/officeDocument/2006/relationships/slideLayout" Target="../slideLayouts/slideLayout8.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3.jpeg"/><Relationship Id="rId3" Type="http://schemas.openxmlformats.org/officeDocument/2006/relationships/image" Target="../media/image63.jpeg"/><Relationship Id="rId7" Type="http://schemas.openxmlformats.org/officeDocument/2006/relationships/image" Target="../media/image67.jpeg"/><Relationship Id="rId12" Type="http://schemas.openxmlformats.org/officeDocument/2006/relationships/image" Target="../media/image72.jpeg"/><Relationship Id="rId2" Type="http://schemas.openxmlformats.org/officeDocument/2006/relationships/notesSlide" Target="../notesSlides/notesSlide2.xml"/><Relationship Id="rId16" Type="http://schemas.openxmlformats.org/officeDocument/2006/relationships/image" Target="../media/image76.jpeg"/><Relationship Id="rId1" Type="http://schemas.openxmlformats.org/officeDocument/2006/relationships/slideLayout" Target="../slideLayouts/slideLayout8.xml"/><Relationship Id="rId6" Type="http://schemas.openxmlformats.org/officeDocument/2006/relationships/image" Target="../media/image66.jpeg"/><Relationship Id="rId11" Type="http://schemas.openxmlformats.org/officeDocument/2006/relationships/image" Target="../media/image71.jpeg"/><Relationship Id="rId5" Type="http://schemas.openxmlformats.org/officeDocument/2006/relationships/image" Target="../media/image65.jpeg"/><Relationship Id="rId15" Type="http://schemas.openxmlformats.org/officeDocument/2006/relationships/image" Target="../media/image75.jpeg"/><Relationship Id="rId10" Type="http://schemas.openxmlformats.org/officeDocument/2006/relationships/image" Target="../media/image70.jpeg"/><Relationship Id="rId4" Type="http://schemas.openxmlformats.org/officeDocument/2006/relationships/image" Target="../media/image64.jpeg"/><Relationship Id="rId9" Type="http://schemas.openxmlformats.org/officeDocument/2006/relationships/image" Target="../media/image69.jpeg"/><Relationship Id="rId14" Type="http://schemas.openxmlformats.org/officeDocument/2006/relationships/image" Target="../media/image74.jpeg"/></Relationships>
</file>

<file path=ppt/slides/_rels/slide2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8.xml"/><Relationship Id="rId4" Type="http://schemas.openxmlformats.org/officeDocument/2006/relationships/image" Target="../media/image80.png"/></Relationships>
</file>

<file path=ppt/slides/_rels/slide28.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image" Target="../media/image83.png"/><Relationship Id="rId2" Type="http://schemas.microsoft.com/office/2017/06/relationships/model3d" Target="../media/model3d1.glb"/><Relationship Id="rId1" Type="http://schemas.openxmlformats.org/officeDocument/2006/relationships/slideLayout" Target="../slideLayouts/slideLayout8.xml"/><Relationship Id="rId6" Type="http://schemas.microsoft.com/office/2017/06/relationships/model3d" Target="../media/model3d3.glb"/><Relationship Id="rId5" Type="http://schemas.openxmlformats.org/officeDocument/2006/relationships/image" Target="../media/image82.png"/><Relationship Id="rId4" Type="http://schemas.microsoft.com/office/2017/06/relationships/model3d" Target="../media/model3d2.glb"/></Relationships>
</file>

<file path=ppt/slides/_rels/slide2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8.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8.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31.xml.rels><?xml version="1.0" encoding="UTF-8" standalone="yes"?>
<Relationships xmlns="http://schemas.openxmlformats.org/package/2006/relationships"><Relationship Id="rId8" Type="http://schemas.openxmlformats.org/officeDocument/2006/relationships/image" Target="../media/image99.jpeg"/><Relationship Id="rId3" Type="http://schemas.openxmlformats.org/officeDocument/2006/relationships/image" Target="../media/image94.jpeg"/><Relationship Id="rId7" Type="http://schemas.openxmlformats.org/officeDocument/2006/relationships/image" Target="../media/image98.jpeg"/><Relationship Id="rId2" Type="http://schemas.openxmlformats.org/officeDocument/2006/relationships/image" Target="../media/image93.jpeg"/><Relationship Id="rId1" Type="http://schemas.openxmlformats.org/officeDocument/2006/relationships/slideLayout" Target="../slideLayouts/slideLayout8.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 Id="rId9" Type="http://schemas.openxmlformats.org/officeDocument/2006/relationships/image" Target="../media/image100.jpeg"/></Relationships>
</file>

<file path=ppt/slides/_rels/slide3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17" Type="http://schemas.openxmlformats.org/officeDocument/2006/relationships/image" Target="../media/image218.svg"/><Relationship Id="rId21" Type="http://schemas.openxmlformats.org/officeDocument/2006/relationships/image" Target="../media/image122.svg"/><Relationship Id="rId42" Type="http://schemas.openxmlformats.org/officeDocument/2006/relationships/image" Target="../media/image143.png"/><Relationship Id="rId63" Type="http://schemas.openxmlformats.org/officeDocument/2006/relationships/image" Target="../media/image164.svg"/><Relationship Id="rId84" Type="http://schemas.openxmlformats.org/officeDocument/2006/relationships/image" Target="../media/image185.png"/><Relationship Id="rId138" Type="http://schemas.openxmlformats.org/officeDocument/2006/relationships/image" Target="../media/image239.png"/><Relationship Id="rId107" Type="http://schemas.openxmlformats.org/officeDocument/2006/relationships/image" Target="../media/image208.svg"/><Relationship Id="rId11" Type="http://schemas.openxmlformats.org/officeDocument/2006/relationships/image" Target="../media/image112.svg"/><Relationship Id="rId32" Type="http://schemas.openxmlformats.org/officeDocument/2006/relationships/image" Target="../media/image133.png"/><Relationship Id="rId53" Type="http://schemas.openxmlformats.org/officeDocument/2006/relationships/image" Target="../media/image154.svg"/><Relationship Id="rId74" Type="http://schemas.openxmlformats.org/officeDocument/2006/relationships/image" Target="../media/image175.png"/><Relationship Id="rId128" Type="http://schemas.openxmlformats.org/officeDocument/2006/relationships/image" Target="../media/image229.png"/><Relationship Id="rId149" Type="http://schemas.openxmlformats.org/officeDocument/2006/relationships/image" Target="../media/image250.svg"/><Relationship Id="rId5" Type="http://schemas.openxmlformats.org/officeDocument/2006/relationships/image" Target="../media/image106.svg"/><Relationship Id="rId95" Type="http://schemas.openxmlformats.org/officeDocument/2006/relationships/image" Target="../media/image196.svg"/><Relationship Id="rId22" Type="http://schemas.openxmlformats.org/officeDocument/2006/relationships/image" Target="../media/image123.png"/><Relationship Id="rId43" Type="http://schemas.openxmlformats.org/officeDocument/2006/relationships/image" Target="../media/image144.svg"/><Relationship Id="rId64" Type="http://schemas.openxmlformats.org/officeDocument/2006/relationships/image" Target="../media/image165.png"/><Relationship Id="rId118" Type="http://schemas.openxmlformats.org/officeDocument/2006/relationships/image" Target="../media/image219.png"/><Relationship Id="rId139" Type="http://schemas.openxmlformats.org/officeDocument/2006/relationships/image" Target="../media/image240.svg"/><Relationship Id="rId80" Type="http://schemas.openxmlformats.org/officeDocument/2006/relationships/image" Target="../media/image181.png"/><Relationship Id="rId85" Type="http://schemas.openxmlformats.org/officeDocument/2006/relationships/image" Target="../media/image186.svg"/><Relationship Id="rId150" Type="http://schemas.openxmlformats.org/officeDocument/2006/relationships/image" Target="../media/image251.png"/><Relationship Id="rId155" Type="http://schemas.openxmlformats.org/officeDocument/2006/relationships/image" Target="../media/image256.svg"/><Relationship Id="rId12" Type="http://schemas.openxmlformats.org/officeDocument/2006/relationships/image" Target="../media/image113.png"/><Relationship Id="rId17" Type="http://schemas.openxmlformats.org/officeDocument/2006/relationships/image" Target="../media/image118.svg"/><Relationship Id="rId33" Type="http://schemas.openxmlformats.org/officeDocument/2006/relationships/image" Target="../media/image134.svg"/><Relationship Id="rId38" Type="http://schemas.openxmlformats.org/officeDocument/2006/relationships/image" Target="../media/image139.png"/><Relationship Id="rId59" Type="http://schemas.openxmlformats.org/officeDocument/2006/relationships/image" Target="../media/image160.svg"/><Relationship Id="rId103" Type="http://schemas.openxmlformats.org/officeDocument/2006/relationships/image" Target="../media/image204.svg"/><Relationship Id="rId108" Type="http://schemas.openxmlformats.org/officeDocument/2006/relationships/image" Target="../media/image209.png"/><Relationship Id="rId124" Type="http://schemas.openxmlformats.org/officeDocument/2006/relationships/image" Target="../media/image225.png"/><Relationship Id="rId129" Type="http://schemas.openxmlformats.org/officeDocument/2006/relationships/image" Target="../media/image230.svg"/><Relationship Id="rId54" Type="http://schemas.openxmlformats.org/officeDocument/2006/relationships/image" Target="../media/image155.png"/><Relationship Id="rId70" Type="http://schemas.openxmlformats.org/officeDocument/2006/relationships/image" Target="../media/image171.png"/><Relationship Id="rId75" Type="http://schemas.openxmlformats.org/officeDocument/2006/relationships/image" Target="../media/image176.svg"/><Relationship Id="rId91" Type="http://schemas.openxmlformats.org/officeDocument/2006/relationships/image" Target="../media/image192.svg"/><Relationship Id="rId96" Type="http://schemas.openxmlformats.org/officeDocument/2006/relationships/image" Target="../media/image197.png"/><Relationship Id="rId140" Type="http://schemas.openxmlformats.org/officeDocument/2006/relationships/image" Target="../media/image241.png"/><Relationship Id="rId145" Type="http://schemas.openxmlformats.org/officeDocument/2006/relationships/image" Target="../media/image246.svg"/><Relationship Id="rId1" Type="http://schemas.openxmlformats.org/officeDocument/2006/relationships/slideLayout" Target="../slideLayouts/slideLayout8.xml"/><Relationship Id="rId6" Type="http://schemas.openxmlformats.org/officeDocument/2006/relationships/image" Target="../media/image107.png"/><Relationship Id="rId23" Type="http://schemas.openxmlformats.org/officeDocument/2006/relationships/image" Target="../media/image124.svg"/><Relationship Id="rId28" Type="http://schemas.openxmlformats.org/officeDocument/2006/relationships/image" Target="../media/image129.png"/><Relationship Id="rId49" Type="http://schemas.openxmlformats.org/officeDocument/2006/relationships/image" Target="../media/image150.svg"/><Relationship Id="rId114" Type="http://schemas.openxmlformats.org/officeDocument/2006/relationships/image" Target="../media/image215.png"/><Relationship Id="rId119" Type="http://schemas.openxmlformats.org/officeDocument/2006/relationships/image" Target="../media/image220.svg"/><Relationship Id="rId44" Type="http://schemas.openxmlformats.org/officeDocument/2006/relationships/image" Target="../media/image145.png"/><Relationship Id="rId60" Type="http://schemas.openxmlformats.org/officeDocument/2006/relationships/image" Target="../media/image161.png"/><Relationship Id="rId65" Type="http://schemas.openxmlformats.org/officeDocument/2006/relationships/image" Target="../media/image166.svg"/><Relationship Id="rId81" Type="http://schemas.openxmlformats.org/officeDocument/2006/relationships/image" Target="../media/image182.svg"/><Relationship Id="rId86" Type="http://schemas.openxmlformats.org/officeDocument/2006/relationships/image" Target="../media/image187.png"/><Relationship Id="rId130" Type="http://schemas.openxmlformats.org/officeDocument/2006/relationships/image" Target="../media/image231.png"/><Relationship Id="rId135" Type="http://schemas.openxmlformats.org/officeDocument/2006/relationships/image" Target="../media/image236.svg"/><Relationship Id="rId151" Type="http://schemas.openxmlformats.org/officeDocument/2006/relationships/image" Target="../media/image252.svg"/><Relationship Id="rId156" Type="http://schemas.openxmlformats.org/officeDocument/2006/relationships/image" Target="../media/image257.png"/><Relationship Id="rId13" Type="http://schemas.openxmlformats.org/officeDocument/2006/relationships/image" Target="../media/image114.svg"/><Relationship Id="rId18" Type="http://schemas.openxmlformats.org/officeDocument/2006/relationships/image" Target="../media/image119.png"/><Relationship Id="rId39" Type="http://schemas.openxmlformats.org/officeDocument/2006/relationships/image" Target="../media/image140.svg"/><Relationship Id="rId109" Type="http://schemas.openxmlformats.org/officeDocument/2006/relationships/image" Target="../media/image210.svg"/><Relationship Id="rId34" Type="http://schemas.openxmlformats.org/officeDocument/2006/relationships/image" Target="../media/image135.png"/><Relationship Id="rId50" Type="http://schemas.openxmlformats.org/officeDocument/2006/relationships/image" Target="../media/image151.png"/><Relationship Id="rId55" Type="http://schemas.openxmlformats.org/officeDocument/2006/relationships/image" Target="../media/image156.svg"/><Relationship Id="rId76" Type="http://schemas.openxmlformats.org/officeDocument/2006/relationships/image" Target="../media/image177.png"/><Relationship Id="rId97" Type="http://schemas.openxmlformats.org/officeDocument/2006/relationships/image" Target="../media/image198.svg"/><Relationship Id="rId104" Type="http://schemas.openxmlformats.org/officeDocument/2006/relationships/image" Target="../media/image205.png"/><Relationship Id="rId120" Type="http://schemas.openxmlformats.org/officeDocument/2006/relationships/image" Target="../media/image221.png"/><Relationship Id="rId125" Type="http://schemas.openxmlformats.org/officeDocument/2006/relationships/image" Target="../media/image226.svg"/><Relationship Id="rId141" Type="http://schemas.openxmlformats.org/officeDocument/2006/relationships/image" Target="../media/image242.svg"/><Relationship Id="rId146" Type="http://schemas.openxmlformats.org/officeDocument/2006/relationships/image" Target="../media/image247.png"/><Relationship Id="rId7" Type="http://schemas.openxmlformats.org/officeDocument/2006/relationships/image" Target="../media/image108.svg"/><Relationship Id="rId71" Type="http://schemas.openxmlformats.org/officeDocument/2006/relationships/image" Target="../media/image172.svg"/><Relationship Id="rId92" Type="http://schemas.openxmlformats.org/officeDocument/2006/relationships/image" Target="../media/image193.png"/><Relationship Id="rId2" Type="http://schemas.openxmlformats.org/officeDocument/2006/relationships/image" Target="../media/image103.png"/><Relationship Id="rId29" Type="http://schemas.openxmlformats.org/officeDocument/2006/relationships/image" Target="../media/image130.svg"/><Relationship Id="rId24" Type="http://schemas.openxmlformats.org/officeDocument/2006/relationships/image" Target="../media/image125.png"/><Relationship Id="rId40" Type="http://schemas.openxmlformats.org/officeDocument/2006/relationships/image" Target="../media/image141.png"/><Relationship Id="rId45" Type="http://schemas.openxmlformats.org/officeDocument/2006/relationships/image" Target="../media/image146.svg"/><Relationship Id="rId66" Type="http://schemas.openxmlformats.org/officeDocument/2006/relationships/image" Target="../media/image167.png"/><Relationship Id="rId87" Type="http://schemas.openxmlformats.org/officeDocument/2006/relationships/image" Target="../media/image188.svg"/><Relationship Id="rId110" Type="http://schemas.openxmlformats.org/officeDocument/2006/relationships/image" Target="../media/image211.png"/><Relationship Id="rId115" Type="http://schemas.openxmlformats.org/officeDocument/2006/relationships/image" Target="../media/image216.svg"/><Relationship Id="rId131" Type="http://schemas.openxmlformats.org/officeDocument/2006/relationships/image" Target="../media/image232.svg"/><Relationship Id="rId136" Type="http://schemas.openxmlformats.org/officeDocument/2006/relationships/image" Target="../media/image237.png"/><Relationship Id="rId157" Type="http://schemas.openxmlformats.org/officeDocument/2006/relationships/image" Target="../media/image258.svg"/><Relationship Id="rId61" Type="http://schemas.openxmlformats.org/officeDocument/2006/relationships/image" Target="../media/image162.svg"/><Relationship Id="rId82" Type="http://schemas.openxmlformats.org/officeDocument/2006/relationships/image" Target="../media/image183.png"/><Relationship Id="rId152" Type="http://schemas.openxmlformats.org/officeDocument/2006/relationships/image" Target="../media/image253.png"/><Relationship Id="rId19" Type="http://schemas.openxmlformats.org/officeDocument/2006/relationships/image" Target="../media/image120.svg"/><Relationship Id="rId14" Type="http://schemas.openxmlformats.org/officeDocument/2006/relationships/image" Target="../media/image115.png"/><Relationship Id="rId30" Type="http://schemas.openxmlformats.org/officeDocument/2006/relationships/image" Target="../media/image131.png"/><Relationship Id="rId35" Type="http://schemas.openxmlformats.org/officeDocument/2006/relationships/image" Target="../media/image136.svg"/><Relationship Id="rId56" Type="http://schemas.openxmlformats.org/officeDocument/2006/relationships/image" Target="../media/image157.png"/><Relationship Id="rId77" Type="http://schemas.openxmlformats.org/officeDocument/2006/relationships/image" Target="../media/image178.svg"/><Relationship Id="rId100" Type="http://schemas.openxmlformats.org/officeDocument/2006/relationships/image" Target="../media/image201.png"/><Relationship Id="rId105" Type="http://schemas.openxmlformats.org/officeDocument/2006/relationships/image" Target="../media/image206.svg"/><Relationship Id="rId126" Type="http://schemas.openxmlformats.org/officeDocument/2006/relationships/image" Target="../media/image227.png"/><Relationship Id="rId147" Type="http://schemas.openxmlformats.org/officeDocument/2006/relationships/image" Target="../media/image248.svg"/><Relationship Id="rId8" Type="http://schemas.openxmlformats.org/officeDocument/2006/relationships/image" Target="../media/image109.png"/><Relationship Id="rId51" Type="http://schemas.openxmlformats.org/officeDocument/2006/relationships/image" Target="../media/image152.svg"/><Relationship Id="rId72" Type="http://schemas.openxmlformats.org/officeDocument/2006/relationships/image" Target="../media/image173.png"/><Relationship Id="rId93" Type="http://schemas.openxmlformats.org/officeDocument/2006/relationships/image" Target="../media/image194.svg"/><Relationship Id="rId98" Type="http://schemas.openxmlformats.org/officeDocument/2006/relationships/image" Target="../media/image199.png"/><Relationship Id="rId121" Type="http://schemas.openxmlformats.org/officeDocument/2006/relationships/image" Target="../media/image222.svg"/><Relationship Id="rId142" Type="http://schemas.openxmlformats.org/officeDocument/2006/relationships/image" Target="../media/image243.png"/><Relationship Id="rId3" Type="http://schemas.openxmlformats.org/officeDocument/2006/relationships/image" Target="../media/image104.svg"/><Relationship Id="rId25" Type="http://schemas.openxmlformats.org/officeDocument/2006/relationships/image" Target="../media/image126.svg"/><Relationship Id="rId46" Type="http://schemas.openxmlformats.org/officeDocument/2006/relationships/image" Target="../media/image147.png"/><Relationship Id="rId67" Type="http://schemas.openxmlformats.org/officeDocument/2006/relationships/image" Target="../media/image168.svg"/><Relationship Id="rId116" Type="http://schemas.openxmlformats.org/officeDocument/2006/relationships/image" Target="../media/image217.png"/><Relationship Id="rId137" Type="http://schemas.openxmlformats.org/officeDocument/2006/relationships/image" Target="../media/image238.svg"/><Relationship Id="rId20" Type="http://schemas.openxmlformats.org/officeDocument/2006/relationships/image" Target="../media/image121.png"/><Relationship Id="rId41" Type="http://schemas.openxmlformats.org/officeDocument/2006/relationships/image" Target="../media/image142.svg"/><Relationship Id="rId62" Type="http://schemas.openxmlformats.org/officeDocument/2006/relationships/image" Target="../media/image163.png"/><Relationship Id="rId83" Type="http://schemas.openxmlformats.org/officeDocument/2006/relationships/image" Target="../media/image184.svg"/><Relationship Id="rId88" Type="http://schemas.openxmlformats.org/officeDocument/2006/relationships/image" Target="../media/image189.png"/><Relationship Id="rId111" Type="http://schemas.openxmlformats.org/officeDocument/2006/relationships/image" Target="../media/image212.svg"/><Relationship Id="rId132" Type="http://schemas.openxmlformats.org/officeDocument/2006/relationships/image" Target="../media/image233.png"/><Relationship Id="rId153" Type="http://schemas.openxmlformats.org/officeDocument/2006/relationships/image" Target="../media/image254.svg"/><Relationship Id="rId15" Type="http://schemas.openxmlformats.org/officeDocument/2006/relationships/image" Target="../media/image116.svg"/><Relationship Id="rId36" Type="http://schemas.openxmlformats.org/officeDocument/2006/relationships/image" Target="../media/image137.png"/><Relationship Id="rId57" Type="http://schemas.openxmlformats.org/officeDocument/2006/relationships/image" Target="../media/image158.svg"/><Relationship Id="rId106" Type="http://schemas.openxmlformats.org/officeDocument/2006/relationships/image" Target="../media/image207.png"/><Relationship Id="rId127" Type="http://schemas.openxmlformats.org/officeDocument/2006/relationships/image" Target="../media/image228.svg"/><Relationship Id="rId10" Type="http://schemas.openxmlformats.org/officeDocument/2006/relationships/image" Target="../media/image111.png"/><Relationship Id="rId31" Type="http://schemas.openxmlformats.org/officeDocument/2006/relationships/image" Target="../media/image132.svg"/><Relationship Id="rId52" Type="http://schemas.openxmlformats.org/officeDocument/2006/relationships/image" Target="../media/image153.png"/><Relationship Id="rId73" Type="http://schemas.openxmlformats.org/officeDocument/2006/relationships/image" Target="../media/image174.svg"/><Relationship Id="rId78" Type="http://schemas.openxmlformats.org/officeDocument/2006/relationships/image" Target="../media/image179.png"/><Relationship Id="rId94" Type="http://schemas.openxmlformats.org/officeDocument/2006/relationships/image" Target="../media/image195.png"/><Relationship Id="rId99" Type="http://schemas.openxmlformats.org/officeDocument/2006/relationships/image" Target="../media/image200.svg"/><Relationship Id="rId101" Type="http://schemas.openxmlformats.org/officeDocument/2006/relationships/image" Target="../media/image202.svg"/><Relationship Id="rId122" Type="http://schemas.openxmlformats.org/officeDocument/2006/relationships/image" Target="../media/image223.png"/><Relationship Id="rId143" Type="http://schemas.openxmlformats.org/officeDocument/2006/relationships/image" Target="../media/image244.svg"/><Relationship Id="rId148" Type="http://schemas.openxmlformats.org/officeDocument/2006/relationships/image" Target="../media/image249.png"/><Relationship Id="rId4" Type="http://schemas.openxmlformats.org/officeDocument/2006/relationships/image" Target="../media/image105.png"/><Relationship Id="rId9" Type="http://schemas.openxmlformats.org/officeDocument/2006/relationships/image" Target="../media/image110.svg"/><Relationship Id="rId26" Type="http://schemas.openxmlformats.org/officeDocument/2006/relationships/image" Target="../media/image127.png"/><Relationship Id="rId47" Type="http://schemas.openxmlformats.org/officeDocument/2006/relationships/image" Target="../media/image148.svg"/><Relationship Id="rId68" Type="http://schemas.openxmlformats.org/officeDocument/2006/relationships/image" Target="../media/image169.png"/><Relationship Id="rId89" Type="http://schemas.openxmlformats.org/officeDocument/2006/relationships/image" Target="../media/image190.svg"/><Relationship Id="rId112" Type="http://schemas.openxmlformats.org/officeDocument/2006/relationships/image" Target="../media/image213.png"/><Relationship Id="rId133" Type="http://schemas.openxmlformats.org/officeDocument/2006/relationships/image" Target="../media/image234.svg"/><Relationship Id="rId154" Type="http://schemas.openxmlformats.org/officeDocument/2006/relationships/image" Target="../media/image255.png"/><Relationship Id="rId16" Type="http://schemas.openxmlformats.org/officeDocument/2006/relationships/image" Target="../media/image117.png"/><Relationship Id="rId37" Type="http://schemas.openxmlformats.org/officeDocument/2006/relationships/image" Target="../media/image138.svg"/><Relationship Id="rId58" Type="http://schemas.openxmlformats.org/officeDocument/2006/relationships/image" Target="../media/image159.png"/><Relationship Id="rId79" Type="http://schemas.openxmlformats.org/officeDocument/2006/relationships/image" Target="../media/image180.svg"/><Relationship Id="rId102" Type="http://schemas.openxmlformats.org/officeDocument/2006/relationships/image" Target="../media/image203.png"/><Relationship Id="rId123" Type="http://schemas.openxmlformats.org/officeDocument/2006/relationships/image" Target="../media/image224.svg"/><Relationship Id="rId144" Type="http://schemas.openxmlformats.org/officeDocument/2006/relationships/image" Target="../media/image245.png"/><Relationship Id="rId90" Type="http://schemas.openxmlformats.org/officeDocument/2006/relationships/image" Target="../media/image191.png"/><Relationship Id="rId27" Type="http://schemas.openxmlformats.org/officeDocument/2006/relationships/image" Target="../media/image128.svg"/><Relationship Id="rId48" Type="http://schemas.openxmlformats.org/officeDocument/2006/relationships/image" Target="../media/image149.png"/><Relationship Id="rId69" Type="http://schemas.openxmlformats.org/officeDocument/2006/relationships/image" Target="../media/image170.svg"/><Relationship Id="rId113" Type="http://schemas.openxmlformats.org/officeDocument/2006/relationships/image" Target="../media/image214.svg"/><Relationship Id="rId134" Type="http://schemas.openxmlformats.org/officeDocument/2006/relationships/image" Target="../media/image235.png"/></Relationships>
</file>

<file path=ppt/slides/_rels/slide37.xml.rels><?xml version="1.0" encoding="UTF-8" standalone="yes"?>
<Relationships xmlns="http://schemas.openxmlformats.org/package/2006/relationships"><Relationship Id="rId117" Type="http://schemas.openxmlformats.org/officeDocument/2006/relationships/image" Target="../media/image372.svg"/><Relationship Id="rId21" Type="http://schemas.openxmlformats.org/officeDocument/2006/relationships/image" Target="../media/image276.svg"/><Relationship Id="rId42" Type="http://schemas.openxmlformats.org/officeDocument/2006/relationships/image" Target="../media/image297.png"/><Relationship Id="rId63" Type="http://schemas.openxmlformats.org/officeDocument/2006/relationships/image" Target="../media/image318.svg"/><Relationship Id="rId84" Type="http://schemas.openxmlformats.org/officeDocument/2006/relationships/image" Target="../media/image339.png"/><Relationship Id="rId138" Type="http://schemas.openxmlformats.org/officeDocument/2006/relationships/image" Target="../media/image393.png"/><Relationship Id="rId107" Type="http://schemas.openxmlformats.org/officeDocument/2006/relationships/image" Target="../media/image362.svg"/><Relationship Id="rId11" Type="http://schemas.openxmlformats.org/officeDocument/2006/relationships/image" Target="../media/image266.svg"/><Relationship Id="rId32" Type="http://schemas.openxmlformats.org/officeDocument/2006/relationships/image" Target="../media/image287.png"/><Relationship Id="rId53" Type="http://schemas.openxmlformats.org/officeDocument/2006/relationships/image" Target="../media/image308.svg"/><Relationship Id="rId74" Type="http://schemas.openxmlformats.org/officeDocument/2006/relationships/image" Target="../media/image329.png"/><Relationship Id="rId128" Type="http://schemas.openxmlformats.org/officeDocument/2006/relationships/image" Target="../media/image383.png"/><Relationship Id="rId149" Type="http://schemas.openxmlformats.org/officeDocument/2006/relationships/image" Target="../media/image404.svg"/><Relationship Id="rId5" Type="http://schemas.openxmlformats.org/officeDocument/2006/relationships/image" Target="../media/image260.svg"/><Relationship Id="rId95" Type="http://schemas.openxmlformats.org/officeDocument/2006/relationships/image" Target="../media/image350.svg"/><Relationship Id="rId22" Type="http://schemas.openxmlformats.org/officeDocument/2006/relationships/image" Target="../media/image277.png"/><Relationship Id="rId43" Type="http://schemas.openxmlformats.org/officeDocument/2006/relationships/image" Target="../media/image298.svg"/><Relationship Id="rId64" Type="http://schemas.openxmlformats.org/officeDocument/2006/relationships/image" Target="../media/image319.png"/><Relationship Id="rId118" Type="http://schemas.openxmlformats.org/officeDocument/2006/relationships/image" Target="../media/image373.png"/><Relationship Id="rId139" Type="http://schemas.openxmlformats.org/officeDocument/2006/relationships/image" Target="../media/image394.svg"/><Relationship Id="rId80" Type="http://schemas.openxmlformats.org/officeDocument/2006/relationships/image" Target="../media/image335.png"/><Relationship Id="rId85" Type="http://schemas.openxmlformats.org/officeDocument/2006/relationships/image" Target="../media/image340.svg"/><Relationship Id="rId150" Type="http://schemas.openxmlformats.org/officeDocument/2006/relationships/image" Target="../media/image405.png"/><Relationship Id="rId155" Type="http://schemas.openxmlformats.org/officeDocument/2006/relationships/image" Target="../media/image410.svg"/><Relationship Id="rId12" Type="http://schemas.openxmlformats.org/officeDocument/2006/relationships/image" Target="../media/image267.png"/><Relationship Id="rId17" Type="http://schemas.openxmlformats.org/officeDocument/2006/relationships/image" Target="../media/image272.svg"/><Relationship Id="rId33" Type="http://schemas.openxmlformats.org/officeDocument/2006/relationships/image" Target="../media/image288.svg"/><Relationship Id="rId38" Type="http://schemas.openxmlformats.org/officeDocument/2006/relationships/image" Target="../media/image293.png"/><Relationship Id="rId59" Type="http://schemas.openxmlformats.org/officeDocument/2006/relationships/image" Target="../media/image314.svg"/><Relationship Id="rId103" Type="http://schemas.openxmlformats.org/officeDocument/2006/relationships/image" Target="../media/image358.svg"/><Relationship Id="rId108" Type="http://schemas.openxmlformats.org/officeDocument/2006/relationships/image" Target="../media/image363.png"/><Relationship Id="rId124" Type="http://schemas.openxmlformats.org/officeDocument/2006/relationships/image" Target="../media/image379.png"/><Relationship Id="rId129" Type="http://schemas.openxmlformats.org/officeDocument/2006/relationships/image" Target="../media/image384.svg"/><Relationship Id="rId54" Type="http://schemas.openxmlformats.org/officeDocument/2006/relationships/image" Target="../media/image309.png"/><Relationship Id="rId70" Type="http://schemas.openxmlformats.org/officeDocument/2006/relationships/image" Target="../media/image325.png"/><Relationship Id="rId75" Type="http://schemas.openxmlformats.org/officeDocument/2006/relationships/image" Target="../media/image330.svg"/><Relationship Id="rId91" Type="http://schemas.openxmlformats.org/officeDocument/2006/relationships/image" Target="../media/image346.svg"/><Relationship Id="rId96" Type="http://schemas.openxmlformats.org/officeDocument/2006/relationships/image" Target="../media/image351.png"/><Relationship Id="rId140" Type="http://schemas.openxmlformats.org/officeDocument/2006/relationships/image" Target="../media/image395.png"/><Relationship Id="rId145" Type="http://schemas.openxmlformats.org/officeDocument/2006/relationships/image" Target="../media/image400.svg"/><Relationship Id="rId1" Type="http://schemas.openxmlformats.org/officeDocument/2006/relationships/slideLayout" Target="../slideLayouts/slideLayout8.xml"/><Relationship Id="rId6" Type="http://schemas.openxmlformats.org/officeDocument/2006/relationships/image" Target="../media/image261.png"/><Relationship Id="rId23" Type="http://schemas.openxmlformats.org/officeDocument/2006/relationships/image" Target="../media/image278.svg"/><Relationship Id="rId28" Type="http://schemas.openxmlformats.org/officeDocument/2006/relationships/image" Target="../media/image283.png"/><Relationship Id="rId49" Type="http://schemas.openxmlformats.org/officeDocument/2006/relationships/image" Target="../media/image304.svg"/><Relationship Id="rId114" Type="http://schemas.openxmlformats.org/officeDocument/2006/relationships/image" Target="../media/image369.png"/><Relationship Id="rId119" Type="http://schemas.openxmlformats.org/officeDocument/2006/relationships/image" Target="../media/image374.svg"/><Relationship Id="rId44" Type="http://schemas.openxmlformats.org/officeDocument/2006/relationships/image" Target="../media/image299.png"/><Relationship Id="rId60" Type="http://schemas.openxmlformats.org/officeDocument/2006/relationships/image" Target="../media/image315.png"/><Relationship Id="rId65" Type="http://schemas.openxmlformats.org/officeDocument/2006/relationships/image" Target="../media/image320.svg"/><Relationship Id="rId81" Type="http://schemas.openxmlformats.org/officeDocument/2006/relationships/image" Target="../media/image336.svg"/><Relationship Id="rId86" Type="http://schemas.openxmlformats.org/officeDocument/2006/relationships/image" Target="../media/image341.png"/><Relationship Id="rId130" Type="http://schemas.openxmlformats.org/officeDocument/2006/relationships/image" Target="../media/image385.png"/><Relationship Id="rId135" Type="http://schemas.openxmlformats.org/officeDocument/2006/relationships/image" Target="../media/image390.svg"/><Relationship Id="rId151" Type="http://schemas.openxmlformats.org/officeDocument/2006/relationships/image" Target="../media/image406.svg"/><Relationship Id="rId156" Type="http://schemas.openxmlformats.org/officeDocument/2006/relationships/image" Target="../media/image411.png"/><Relationship Id="rId13" Type="http://schemas.openxmlformats.org/officeDocument/2006/relationships/image" Target="../media/image268.svg"/><Relationship Id="rId18" Type="http://schemas.openxmlformats.org/officeDocument/2006/relationships/image" Target="../media/image273.png"/><Relationship Id="rId39" Type="http://schemas.openxmlformats.org/officeDocument/2006/relationships/image" Target="../media/image294.svg"/><Relationship Id="rId109" Type="http://schemas.openxmlformats.org/officeDocument/2006/relationships/image" Target="../media/image364.svg"/><Relationship Id="rId34" Type="http://schemas.openxmlformats.org/officeDocument/2006/relationships/image" Target="../media/image289.png"/><Relationship Id="rId50" Type="http://schemas.openxmlformats.org/officeDocument/2006/relationships/image" Target="../media/image305.png"/><Relationship Id="rId55" Type="http://schemas.openxmlformats.org/officeDocument/2006/relationships/image" Target="../media/image310.svg"/><Relationship Id="rId76" Type="http://schemas.openxmlformats.org/officeDocument/2006/relationships/image" Target="../media/image331.png"/><Relationship Id="rId97" Type="http://schemas.openxmlformats.org/officeDocument/2006/relationships/image" Target="../media/image352.svg"/><Relationship Id="rId104" Type="http://schemas.openxmlformats.org/officeDocument/2006/relationships/image" Target="../media/image359.png"/><Relationship Id="rId120" Type="http://schemas.openxmlformats.org/officeDocument/2006/relationships/image" Target="../media/image375.png"/><Relationship Id="rId125" Type="http://schemas.openxmlformats.org/officeDocument/2006/relationships/image" Target="../media/image380.svg"/><Relationship Id="rId141" Type="http://schemas.openxmlformats.org/officeDocument/2006/relationships/image" Target="../media/image396.svg"/><Relationship Id="rId146" Type="http://schemas.openxmlformats.org/officeDocument/2006/relationships/image" Target="../media/image401.png"/><Relationship Id="rId7" Type="http://schemas.openxmlformats.org/officeDocument/2006/relationships/image" Target="../media/image262.svg"/><Relationship Id="rId71" Type="http://schemas.openxmlformats.org/officeDocument/2006/relationships/image" Target="../media/image326.svg"/><Relationship Id="rId92" Type="http://schemas.openxmlformats.org/officeDocument/2006/relationships/image" Target="../media/image347.png"/><Relationship Id="rId2" Type="http://schemas.openxmlformats.org/officeDocument/2006/relationships/image" Target="../media/image103.png"/><Relationship Id="rId29" Type="http://schemas.openxmlformats.org/officeDocument/2006/relationships/image" Target="../media/image284.svg"/><Relationship Id="rId24" Type="http://schemas.openxmlformats.org/officeDocument/2006/relationships/image" Target="../media/image279.png"/><Relationship Id="rId40" Type="http://schemas.openxmlformats.org/officeDocument/2006/relationships/image" Target="../media/image295.png"/><Relationship Id="rId45" Type="http://schemas.openxmlformats.org/officeDocument/2006/relationships/image" Target="../media/image300.svg"/><Relationship Id="rId66" Type="http://schemas.openxmlformats.org/officeDocument/2006/relationships/image" Target="../media/image321.png"/><Relationship Id="rId87" Type="http://schemas.openxmlformats.org/officeDocument/2006/relationships/image" Target="../media/image342.svg"/><Relationship Id="rId110" Type="http://schemas.openxmlformats.org/officeDocument/2006/relationships/image" Target="../media/image365.png"/><Relationship Id="rId115" Type="http://schemas.openxmlformats.org/officeDocument/2006/relationships/image" Target="../media/image370.svg"/><Relationship Id="rId131" Type="http://schemas.openxmlformats.org/officeDocument/2006/relationships/image" Target="../media/image386.svg"/><Relationship Id="rId136" Type="http://schemas.openxmlformats.org/officeDocument/2006/relationships/image" Target="../media/image391.png"/><Relationship Id="rId157" Type="http://schemas.openxmlformats.org/officeDocument/2006/relationships/image" Target="../media/image412.svg"/><Relationship Id="rId61" Type="http://schemas.openxmlformats.org/officeDocument/2006/relationships/image" Target="../media/image316.svg"/><Relationship Id="rId82" Type="http://schemas.openxmlformats.org/officeDocument/2006/relationships/image" Target="../media/image337.png"/><Relationship Id="rId152" Type="http://schemas.openxmlformats.org/officeDocument/2006/relationships/image" Target="../media/image407.png"/><Relationship Id="rId19" Type="http://schemas.openxmlformats.org/officeDocument/2006/relationships/image" Target="../media/image274.svg"/><Relationship Id="rId14" Type="http://schemas.openxmlformats.org/officeDocument/2006/relationships/image" Target="../media/image269.png"/><Relationship Id="rId30" Type="http://schemas.openxmlformats.org/officeDocument/2006/relationships/image" Target="../media/image285.png"/><Relationship Id="rId35" Type="http://schemas.openxmlformats.org/officeDocument/2006/relationships/image" Target="../media/image290.svg"/><Relationship Id="rId56" Type="http://schemas.openxmlformats.org/officeDocument/2006/relationships/image" Target="../media/image311.png"/><Relationship Id="rId77" Type="http://schemas.openxmlformats.org/officeDocument/2006/relationships/image" Target="../media/image332.svg"/><Relationship Id="rId100" Type="http://schemas.openxmlformats.org/officeDocument/2006/relationships/image" Target="../media/image355.png"/><Relationship Id="rId105" Type="http://schemas.openxmlformats.org/officeDocument/2006/relationships/image" Target="../media/image360.svg"/><Relationship Id="rId126" Type="http://schemas.openxmlformats.org/officeDocument/2006/relationships/image" Target="../media/image381.png"/><Relationship Id="rId147" Type="http://schemas.openxmlformats.org/officeDocument/2006/relationships/image" Target="../media/image402.svg"/><Relationship Id="rId8" Type="http://schemas.openxmlformats.org/officeDocument/2006/relationships/image" Target="../media/image263.png"/><Relationship Id="rId51" Type="http://schemas.openxmlformats.org/officeDocument/2006/relationships/image" Target="../media/image306.svg"/><Relationship Id="rId72" Type="http://schemas.openxmlformats.org/officeDocument/2006/relationships/image" Target="../media/image327.png"/><Relationship Id="rId93" Type="http://schemas.openxmlformats.org/officeDocument/2006/relationships/image" Target="../media/image348.svg"/><Relationship Id="rId98" Type="http://schemas.openxmlformats.org/officeDocument/2006/relationships/image" Target="../media/image353.png"/><Relationship Id="rId121" Type="http://schemas.openxmlformats.org/officeDocument/2006/relationships/image" Target="../media/image376.svg"/><Relationship Id="rId142" Type="http://schemas.openxmlformats.org/officeDocument/2006/relationships/image" Target="../media/image397.png"/><Relationship Id="rId3" Type="http://schemas.openxmlformats.org/officeDocument/2006/relationships/image" Target="../media/image104.svg"/><Relationship Id="rId25" Type="http://schemas.openxmlformats.org/officeDocument/2006/relationships/image" Target="../media/image280.svg"/><Relationship Id="rId46" Type="http://schemas.openxmlformats.org/officeDocument/2006/relationships/image" Target="../media/image301.png"/><Relationship Id="rId67" Type="http://schemas.openxmlformats.org/officeDocument/2006/relationships/image" Target="../media/image322.svg"/><Relationship Id="rId116" Type="http://schemas.openxmlformats.org/officeDocument/2006/relationships/image" Target="../media/image371.png"/><Relationship Id="rId137" Type="http://schemas.openxmlformats.org/officeDocument/2006/relationships/image" Target="../media/image392.svg"/><Relationship Id="rId20" Type="http://schemas.openxmlformats.org/officeDocument/2006/relationships/image" Target="../media/image275.png"/><Relationship Id="rId41" Type="http://schemas.openxmlformats.org/officeDocument/2006/relationships/image" Target="../media/image296.svg"/><Relationship Id="rId62" Type="http://schemas.openxmlformats.org/officeDocument/2006/relationships/image" Target="../media/image317.png"/><Relationship Id="rId83" Type="http://schemas.openxmlformats.org/officeDocument/2006/relationships/image" Target="../media/image338.svg"/><Relationship Id="rId88" Type="http://schemas.openxmlformats.org/officeDocument/2006/relationships/image" Target="../media/image343.png"/><Relationship Id="rId111" Type="http://schemas.openxmlformats.org/officeDocument/2006/relationships/image" Target="../media/image366.svg"/><Relationship Id="rId132" Type="http://schemas.openxmlformats.org/officeDocument/2006/relationships/image" Target="../media/image387.png"/><Relationship Id="rId153" Type="http://schemas.openxmlformats.org/officeDocument/2006/relationships/image" Target="../media/image408.svg"/><Relationship Id="rId15" Type="http://schemas.openxmlformats.org/officeDocument/2006/relationships/image" Target="../media/image270.svg"/><Relationship Id="rId36" Type="http://schemas.openxmlformats.org/officeDocument/2006/relationships/image" Target="../media/image291.png"/><Relationship Id="rId57" Type="http://schemas.openxmlformats.org/officeDocument/2006/relationships/image" Target="../media/image312.svg"/><Relationship Id="rId106" Type="http://schemas.openxmlformats.org/officeDocument/2006/relationships/image" Target="../media/image361.png"/><Relationship Id="rId127" Type="http://schemas.openxmlformats.org/officeDocument/2006/relationships/image" Target="../media/image382.svg"/><Relationship Id="rId10" Type="http://schemas.openxmlformats.org/officeDocument/2006/relationships/image" Target="../media/image265.png"/><Relationship Id="rId31" Type="http://schemas.openxmlformats.org/officeDocument/2006/relationships/image" Target="../media/image286.svg"/><Relationship Id="rId52" Type="http://schemas.openxmlformats.org/officeDocument/2006/relationships/image" Target="../media/image307.png"/><Relationship Id="rId73" Type="http://schemas.openxmlformats.org/officeDocument/2006/relationships/image" Target="../media/image328.svg"/><Relationship Id="rId78" Type="http://schemas.openxmlformats.org/officeDocument/2006/relationships/image" Target="../media/image333.png"/><Relationship Id="rId94" Type="http://schemas.openxmlformats.org/officeDocument/2006/relationships/image" Target="../media/image349.png"/><Relationship Id="rId99" Type="http://schemas.openxmlformats.org/officeDocument/2006/relationships/image" Target="../media/image354.svg"/><Relationship Id="rId101" Type="http://schemas.openxmlformats.org/officeDocument/2006/relationships/image" Target="../media/image356.svg"/><Relationship Id="rId122" Type="http://schemas.openxmlformats.org/officeDocument/2006/relationships/image" Target="../media/image377.png"/><Relationship Id="rId143" Type="http://schemas.openxmlformats.org/officeDocument/2006/relationships/image" Target="../media/image398.svg"/><Relationship Id="rId148" Type="http://schemas.openxmlformats.org/officeDocument/2006/relationships/image" Target="../media/image403.png"/><Relationship Id="rId4" Type="http://schemas.openxmlformats.org/officeDocument/2006/relationships/image" Target="../media/image259.png"/><Relationship Id="rId9" Type="http://schemas.openxmlformats.org/officeDocument/2006/relationships/image" Target="../media/image264.svg"/><Relationship Id="rId26" Type="http://schemas.openxmlformats.org/officeDocument/2006/relationships/image" Target="../media/image281.png"/><Relationship Id="rId47" Type="http://schemas.openxmlformats.org/officeDocument/2006/relationships/image" Target="../media/image302.svg"/><Relationship Id="rId68" Type="http://schemas.openxmlformats.org/officeDocument/2006/relationships/image" Target="../media/image323.png"/><Relationship Id="rId89" Type="http://schemas.openxmlformats.org/officeDocument/2006/relationships/image" Target="../media/image344.svg"/><Relationship Id="rId112" Type="http://schemas.openxmlformats.org/officeDocument/2006/relationships/image" Target="../media/image367.png"/><Relationship Id="rId133" Type="http://schemas.openxmlformats.org/officeDocument/2006/relationships/image" Target="../media/image388.svg"/><Relationship Id="rId154" Type="http://schemas.openxmlformats.org/officeDocument/2006/relationships/image" Target="../media/image409.png"/><Relationship Id="rId16" Type="http://schemas.openxmlformats.org/officeDocument/2006/relationships/image" Target="../media/image271.png"/><Relationship Id="rId37" Type="http://schemas.openxmlformats.org/officeDocument/2006/relationships/image" Target="../media/image292.svg"/><Relationship Id="rId58" Type="http://schemas.openxmlformats.org/officeDocument/2006/relationships/image" Target="../media/image313.png"/><Relationship Id="rId79" Type="http://schemas.openxmlformats.org/officeDocument/2006/relationships/image" Target="../media/image334.svg"/><Relationship Id="rId102" Type="http://schemas.openxmlformats.org/officeDocument/2006/relationships/image" Target="../media/image357.png"/><Relationship Id="rId123" Type="http://schemas.openxmlformats.org/officeDocument/2006/relationships/image" Target="../media/image378.svg"/><Relationship Id="rId144" Type="http://schemas.openxmlformats.org/officeDocument/2006/relationships/image" Target="../media/image399.png"/><Relationship Id="rId90" Type="http://schemas.openxmlformats.org/officeDocument/2006/relationships/image" Target="../media/image345.png"/><Relationship Id="rId27" Type="http://schemas.openxmlformats.org/officeDocument/2006/relationships/image" Target="../media/image282.svg"/><Relationship Id="rId48" Type="http://schemas.openxmlformats.org/officeDocument/2006/relationships/image" Target="../media/image303.png"/><Relationship Id="rId69" Type="http://schemas.openxmlformats.org/officeDocument/2006/relationships/image" Target="../media/image324.svg"/><Relationship Id="rId113" Type="http://schemas.openxmlformats.org/officeDocument/2006/relationships/image" Target="../media/image368.svg"/><Relationship Id="rId134" Type="http://schemas.openxmlformats.org/officeDocument/2006/relationships/image" Target="../media/image389.png"/></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14.png"/><Relationship Id="rId2" Type="http://schemas.openxmlformats.org/officeDocument/2006/relationships/image" Target="../media/image413.png"/><Relationship Id="rId1" Type="http://schemas.openxmlformats.org/officeDocument/2006/relationships/slideLayout" Target="../slideLayouts/slideLayout4.xml"/><Relationship Id="rId4" Type="http://schemas.openxmlformats.org/officeDocument/2006/relationships/image" Target="../media/image415.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417.png"/><Relationship Id="rId2" Type="http://schemas.openxmlformats.org/officeDocument/2006/relationships/image" Target="../media/image416.png"/><Relationship Id="rId1" Type="http://schemas.openxmlformats.org/officeDocument/2006/relationships/slideLayout" Target="../slideLayouts/slideLayout8.xml"/><Relationship Id="rId4" Type="http://schemas.openxmlformats.org/officeDocument/2006/relationships/image" Target="../media/image415.png"/></Relationships>
</file>

<file path=ppt/slides/_rels/slide41.xml.rels><?xml version="1.0" encoding="UTF-8" standalone="yes"?>
<Relationships xmlns="http://schemas.openxmlformats.org/package/2006/relationships"><Relationship Id="rId3" Type="http://schemas.openxmlformats.org/officeDocument/2006/relationships/image" Target="../media/image419.png"/><Relationship Id="rId2" Type="http://schemas.openxmlformats.org/officeDocument/2006/relationships/image" Target="../media/image418.jpeg"/><Relationship Id="rId1" Type="http://schemas.openxmlformats.org/officeDocument/2006/relationships/slideLayout" Target="../slideLayouts/slideLayout10.xml"/><Relationship Id="rId4" Type="http://schemas.openxmlformats.org/officeDocument/2006/relationships/image" Target="../media/image420.jpg"/></Relationships>
</file>

<file path=ppt/slides/_rels/slide42.xml.rels><?xml version="1.0" encoding="UTF-8" standalone="yes"?>
<Relationships xmlns="http://schemas.openxmlformats.org/package/2006/relationships"><Relationship Id="rId3" Type="http://schemas.openxmlformats.org/officeDocument/2006/relationships/image" Target="../media/image421.png"/><Relationship Id="rId2" Type="http://schemas.openxmlformats.org/officeDocument/2006/relationships/hyperlink" Target="http://www.51pptmoban.com/" TargetMode="Externa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8.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3">
            <a:extLst>
              <a:ext uri="{FF2B5EF4-FFF2-40B4-BE49-F238E27FC236}">
                <a16:creationId xmlns:a16="http://schemas.microsoft.com/office/drawing/2014/main" id="{98232C50-0F18-41CB-B2B4-8426251F54C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26180" y="0"/>
            <a:ext cx="5065820" cy="6858000"/>
          </a:xfrm>
          <a:prstGeom prst="rect">
            <a:avLst/>
          </a:prstGeom>
        </p:spPr>
      </p:pic>
      <p:sp>
        <p:nvSpPr>
          <p:cNvPr id="4" name="矩形 3">
            <a:extLst>
              <a:ext uri="{FF2B5EF4-FFF2-40B4-BE49-F238E27FC236}">
                <a16:creationId xmlns:a16="http://schemas.microsoft.com/office/drawing/2014/main" id="{457C0329-790B-41C2-AB78-6A00F51BBF2E}"/>
              </a:ext>
            </a:extLst>
          </p:cNvPr>
          <p:cNvSpPr/>
          <p:nvPr/>
        </p:nvSpPr>
        <p:spPr>
          <a:xfrm>
            <a:off x="757336" y="1381746"/>
            <a:ext cx="7499907" cy="36756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a:extLst>
              <a:ext uri="{FF2B5EF4-FFF2-40B4-BE49-F238E27FC236}">
                <a16:creationId xmlns:a16="http://schemas.microsoft.com/office/drawing/2014/main" id="{0EFEF5D0-2AB5-4C0E-ADC5-2BD843D0C6D7}"/>
              </a:ext>
            </a:extLst>
          </p:cNvPr>
          <p:cNvSpPr txBox="1"/>
          <p:nvPr/>
        </p:nvSpPr>
        <p:spPr>
          <a:xfrm>
            <a:off x="1316316" y="2756040"/>
            <a:ext cx="6598508" cy="1015663"/>
          </a:xfrm>
          <a:prstGeom prst="rect">
            <a:avLst/>
          </a:prstGeom>
          <a:noFill/>
        </p:spPr>
        <p:txBody>
          <a:bodyPr wrap="square" rtlCol="0">
            <a:spAutoFit/>
          </a:bodyPr>
          <a:lstStyle/>
          <a:p>
            <a:r>
              <a:rPr kumimoji="1" lang="zh-CN" altLang="en-US" sz="6000" dirty="0">
                <a:solidFill>
                  <a:schemeClr val="bg2"/>
                </a:solidFill>
                <a:latin typeface="Alibaba PuHuiTi Medium" pitchFamily="18" charset="-122"/>
                <a:ea typeface="Alibaba PuHuiTi Medium" pitchFamily="18" charset="-122"/>
                <a:cs typeface="Alibaba PuHuiTi Medium" pitchFamily="18" charset="-122"/>
              </a:rPr>
              <a:t>建筑工程设计</a:t>
            </a:r>
          </a:p>
        </p:txBody>
      </p:sp>
      <p:cxnSp>
        <p:nvCxnSpPr>
          <p:cNvPr id="7" name="直线连接符 10">
            <a:extLst>
              <a:ext uri="{FF2B5EF4-FFF2-40B4-BE49-F238E27FC236}">
                <a16:creationId xmlns:a16="http://schemas.microsoft.com/office/drawing/2014/main" id="{EDCBDFF3-8311-4E3E-B1D8-CB903D1E5A9D}"/>
              </a:ext>
            </a:extLst>
          </p:cNvPr>
          <p:cNvCxnSpPr>
            <a:cxnSpLocks/>
          </p:cNvCxnSpPr>
          <p:nvPr/>
        </p:nvCxnSpPr>
        <p:spPr>
          <a:xfrm flipH="1" flipV="1">
            <a:off x="7119008" y="1381746"/>
            <a:ext cx="7172" cy="367564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文本框 12">
            <a:extLst>
              <a:ext uri="{FF2B5EF4-FFF2-40B4-BE49-F238E27FC236}">
                <a16:creationId xmlns:a16="http://schemas.microsoft.com/office/drawing/2014/main" id="{43CEBEC7-2F0E-4A10-96D1-547A3C38E6BC}"/>
              </a:ext>
            </a:extLst>
          </p:cNvPr>
          <p:cNvSpPr txBox="1"/>
          <p:nvPr/>
        </p:nvSpPr>
        <p:spPr>
          <a:xfrm>
            <a:off x="1316316" y="3771703"/>
            <a:ext cx="6598508" cy="707886"/>
          </a:xfrm>
          <a:prstGeom prst="rect">
            <a:avLst/>
          </a:prstGeom>
          <a:noFill/>
        </p:spPr>
        <p:txBody>
          <a:bodyPr wrap="square" rtlCol="0">
            <a:spAutoFit/>
          </a:bodyPr>
          <a:lstStyle/>
          <a:p>
            <a:r>
              <a:rPr kumimoji="1" lang="zh-CN" altLang="en-US" sz="4000" dirty="0">
                <a:solidFill>
                  <a:schemeClr val="bg2"/>
                </a:solidFill>
                <a:latin typeface="Alibaba PuHuiTi" pitchFamily="18" charset="-122"/>
                <a:ea typeface="Alibaba PuHuiTi" pitchFamily="18" charset="-122"/>
                <a:cs typeface="Alibaba PuHuiTi" pitchFamily="18" charset="-122"/>
              </a:rPr>
              <a:t>民宿设计系列</a:t>
            </a:r>
          </a:p>
        </p:txBody>
      </p:sp>
      <p:sp>
        <p:nvSpPr>
          <p:cNvPr id="9" name="文本框 14">
            <a:extLst>
              <a:ext uri="{FF2B5EF4-FFF2-40B4-BE49-F238E27FC236}">
                <a16:creationId xmlns:a16="http://schemas.microsoft.com/office/drawing/2014/main" id="{915F61DF-329D-44FD-B25A-3C480541063F}"/>
              </a:ext>
            </a:extLst>
          </p:cNvPr>
          <p:cNvSpPr txBox="1"/>
          <p:nvPr/>
        </p:nvSpPr>
        <p:spPr>
          <a:xfrm>
            <a:off x="1316316" y="1962301"/>
            <a:ext cx="5014048" cy="338554"/>
          </a:xfrm>
          <a:prstGeom prst="rect">
            <a:avLst/>
          </a:prstGeom>
          <a:noFill/>
        </p:spPr>
        <p:txBody>
          <a:bodyPr wrap="square" rtlCol="0">
            <a:spAutoFit/>
          </a:bodyPr>
          <a:lstStyle/>
          <a:p>
            <a:pPr algn="dist"/>
            <a:r>
              <a:rPr kumimoji="1" lang="en-US" altLang="zh-CN" sz="1600" dirty="0">
                <a:solidFill>
                  <a:schemeClr val="bg1"/>
                </a:solidFill>
                <a:latin typeface="+mj-lt"/>
                <a:ea typeface="Alibaba PuHuiTi Medium" pitchFamily="18" charset="-122"/>
                <a:cs typeface="Alibaba PuHuiTi Medium" pitchFamily="18" charset="-122"/>
              </a:rPr>
              <a:t>ARCHITECTURAL ENGINEERING DESIGN</a:t>
            </a:r>
            <a:endParaRPr kumimoji="1" lang="zh-CN" altLang="en-US" sz="1600" dirty="0">
              <a:solidFill>
                <a:schemeClr val="bg1"/>
              </a:solidFill>
              <a:latin typeface="+mj-lt"/>
              <a:ea typeface="Alibaba PuHuiTi Medium" pitchFamily="18" charset="-122"/>
              <a:cs typeface="Alibaba PuHuiTi Medium" pitchFamily="18" charset="-122"/>
            </a:endParaRPr>
          </a:p>
        </p:txBody>
      </p:sp>
      <p:sp>
        <p:nvSpPr>
          <p:cNvPr id="27" name="文本框 18">
            <a:extLst>
              <a:ext uri="{FF2B5EF4-FFF2-40B4-BE49-F238E27FC236}">
                <a16:creationId xmlns:a16="http://schemas.microsoft.com/office/drawing/2014/main" id="{942066DC-FC46-4651-AB26-22AD388E5262}"/>
              </a:ext>
            </a:extLst>
          </p:cNvPr>
          <p:cNvSpPr txBox="1"/>
          <p:nvPr/>
        </p:nvSpPr>
        <p:spPr>
          <a:xfrm>
            <a:off x="681597" y="5796518"/>
            <a:ext cx="1760152" cy="369332"/>
          </a:xfrm>
          <a:prstGeom prst="rect">
            <a:avLst/>
          </a:prstGeom>
          <a:noFill/>
        </p:spPr>
        <p:txBody>
          <a:bodyPr wrap="square" rtlCol="0">
            <a:spAutoFit/>
          </a:bodyPr>
          <a:lstStyle/>
          <a:p>
            <a:r>
              <a:rPr kumimoji="1" lang="zh-CN" altLang="en-US" dirty="0">
                <a:solidFill>
                  <a:schemeClr val="accent4"/>
                </a:solidFill>
              </a:rPr>
              <a:t>汇报人：</a:t>
            </a:r>
            <a:r>
              <a:rPr kumimoji="1" lang="en-US" altLang="zh-CN" dirty="0">
                <a:solidFill>
                  <a:schemeClr val="accent4"/>
                </a:solidFill>
              </a:rPr>
              <a:t>Office</a:t>
            </a:r>
            <a:endParaRPr kumimoji="1" lang="zh-CN" altLang="en-US" dirty="0">
              <a:solidFill>
                <a:schemeClr val="accent4"/>
              </a:solidFill>
            </a:endParaRPr>
          </a:p>
        </p:txBody>
      </p:sp>
      <p:sp>
        <p:nvSpPr>
          <p:cNvPr id="28" name="文本框 19">
            <a:extLst>
              <a:ext uri="{FF2B5EF4-FFF2-40B4-BE49-F238E27FC236}">
                <a16:creationId xmlns:a16="http://schemas.microsoft.com/office/drawing/2014/main" id="{A02CF9AE-72AD-42D4-87FD-C779D7264355}"/>
              </a:ext>
            </a:extLst>
          </p:cNvPr>
          <p:cNvSpPr txBox="1"/>
          <p:nvPr/>
        </p:nvSpPr>
        <p:spPr>
          <a:xfrm>
            <a:off x="2857964" y="5782786"/>
            <a:ext cx="3047536" cy="369332"/>
          </a:xfrm>
          <a:prstGeom prst="rect">
            <a:avLst/>
          </a:prstGeom>
          <a:noFill/>
        </p:spPr>
        <p:txBody>
          <a:bodyPr wrap="square" rtlCol="0">
            <a:spAutoFit/>
          </a:bodyPr>
          <a:lstStyle/>
          <a:p>
            <a:r>
              <a:rPr kumimoji="1" lang="zh-CN" altLang="en-US" dirty="0">
                <a:solidFill>
                  <a:schemeClr val="accent4"/>
                </a:solidFill>
              </a:rPr>
              <a:t>汇报日期：</a:t>
            </a:r>
            <a:r>
              <a:rPr kumimoji="1" lang="en-US" altLang="zh-CN" dirty="0">
                <a:solidFill>
                  <a:schemeClr val="accent4"/>
                </a:solidFill>
              </a:rPr>
              <a:t>20xx</a:t>
            </a:r>
            <a:r>
              <a:rPr kumimoji="1" lang="zh-TW" altLang="en-US" dirty="0">
                <a:solidFill>
                  <a:schemeClr val="accent4"/>
                </a:solidFill>
              </a:rPr>
              <a:t>年</a:t>
            </a:r>
            <a:r>
              <a:rPr kumimoji="1" lang="en-US" altLang="zh-TW" dirty="0">
                <a:solidFill>
                  <a:schemeClr val="accent4"/>
                </a:solidFill>
              </a:rPr>
              <a:t>xx</a:t>
            </a:r>
            <a:r>
              <a:rPr kumimoji="1" lang="zh-TW" altLang="en-US" dirty="0">
                <a:solidFill>
                  <a:schemeClr val="accent4"/>
                </a:solidFill>
              </a:rPr>
              <a:t>月</a:t>
            </a:r>
            <a:r>
              <a:rPr kumimoji="1" lang="en-US" altLang="zh-TW" dirty="0">
                <a:solidFill>
                  <a:schemeClr val="accent4"/>
                </a:solidFill>
              </a:rPr>
              <a:t>xx</a:t>
            </a:r>
            <a:r>
              <a:rPr kumimoji="1" lang="zh-TW" altLang="en-US" dirty="0">
                <a:solidFill>
                  <a:schemeClr val="accent4"/>
                </a:solidFill>
              </a:rPr>
              <a:t>日</a:t>
            </a:r>
            <a:endParaRPr kumimoji="1" lang="zh-CN" altLang="en-US" dirty="0">
              <a:solidFill>
                <a:schemeClr val="accent4"/>
              </a:solidFill>
            </a:endParaRPr>
          </a:p>
        </p:txBody>
      </p:sp>
      <p:pic>
        <p:nvPicPr>
          <p:cNvPr id="10" name="图片 38">
            <a:hlinkClick r:id="rId4"/>
            <a:extLst>
              <a:ext uri="{FF2B5EF4-FFF2-40B4-BE49-F238E27FC236}">
                <a16:creationId xmlns:a16="http://schemas.microsoft.com/office/drawing/2014/main" id="{3CCC86D0-2E5F-4EAB-AD85-2AA2C83E6A7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59884" y="926561"/>
            <a:ext cx="1828800" cy="243840"/>
          </a:xfrm>
          <a:prstGeom prst="rect">
            <a:avLst/>
          </a:prstGeom>
        </p:spPr>
      </p:pic>
    </p:spTree>
    <p:extLst>
      <p:ext uri="{BB962C8B-B14F-4D97-AF65-F5344CB8AC3E}">
        <p14:creationId xmlns:p14="http://schemas.microsoft.com/office/powerpoint/2010/main" val="4072990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线连接符 9">
            <a:extLst>
              <a:ext uri="{FF2B5EF4-FFF2-40B4-BE49-F238E27FC236}">
                <a16:creationId xmlns:a16="http://schemas.microsoft.com/office/drawing/2014/main" id="{C7766E72-3841-467B-AD39-7C64D79749F9}"/>
              </a:ext>
            </a:extLst>
          </p:cNvPr>
          <p:cNvCxnSpPr>
            <a:cxnSpLocks/>
          </p:cNvCxnSpPr>
          <p:nvPr/>
        </p:nvCxnSpPr>
        <p:spPr>
          <a:xfrm>
            <a:off x="857368" y="3372297"/>
            <a:ext cx="10567872"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1" name="直线连接符 9">
            <a:extLst>
              <a:ext uri="{FF2B5EF4-FFF2-40B4-BE49-F238E27FC236}">
                <a16:creationId xmlns:a16="http://schemas.microsoft.com/office/drawing/2014/main" id="{DC5BD941-8234-4CCA-B91B-5F39D87E6B16}"/>
              </a:ext>
            </a:extLst>
          </p:cNvPr>
          <p:cNvCxnSpPr>
            <a:cxnSpLocks/>
          </p:cNvCxnSpPr>
          <p:nvPr/>
        </p:nvCxnSpPr>
        <p:spPr>
          <a:xfrm>
            <a:off x="839792" y="4045905"/>
            <a:ext cx="10567872"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线连接符 9">
            <a:extLst>
              <a:ext uri="{FF2B5EF4-FFF2-40B4-BE49-F238E27FC236}">
                <a16:creationId xmlns:a16="http://schemas.microsoft.com/office/drawing/2014/main" id="{BA701948-AF9F-4A71-8E85-0E4F4BFD3AD5}"/>
              </a:ext>
            </a:extLst>
          </p:cNvPr>
          <p:cNvCxnSpPr>
            <a:cxnSpLocks/>
          </p:cNvCxnSpPr>
          <p:nvPr/>
        </p:nvCxnSpPr>
        <p:spPr>
          <a:xfrm>
            <a:off x="857366" y="4719513"/>
            <a:ext cx="10567872"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线连接符 9">
            <a:extLst>
              <a:ext uri="{FF2B5EF4-FFF2-40B4-BE49-F238E27FC236}">
                <a16:creationId xmlns:a16="http://schemas.microsoft.com/office/drawing/2014/main" id="{FFA6CB25-2CD3-4703-9908-F76224431DEA}"/>
              </a:ext>
            </a:extLst>
          </p:cNvPr>
          <p:cNvCxnSpPr>
            <a:cxnSpLocks/>
          </p:cNvCxnSpPr>
          <p:nvPr/>
        </p:nvCxnSpPr>
        <p:spPr>
          <a:xfrm>
            <a:off x="839790" y="5393121"/>
            <a:ext cx="10567872" cy="0"/>
          </a:xfrm>
          <a:prstGeom prst="line">
            <a:avLst/>
          </a:prstGeom>
          <a:ln w="63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线连接符 9">
            <a:extLst>
              <a:ext uri="{FF2B5EF4-FFF2-40B4-BE49-F238E27FC236}">
                <a16:creationId xmlns:a16="http://schemas.microsoft.com/office/drawing/2014/main" id="{5B69F589-8EA6-4842-BA1B-EE01D758C68F}"/>
              </a:ext>
            </a:extLst>
          </p:cNvPr>
          <p:cNvCxnSpPr>
            <a:cxnSpLocks/>
          </p:cNvCxnSpPr>
          <p:nvPr/>
        </p:nvCxnSpPr>
        <p:spPr>
          <a:xfrm>
            <a:off x="857366" y="6066729"/>
            <a:ext cx="10567872"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36" name="標題 1">
            <a:extLst>
              <a:ext uri="{FF2B5EF4-FFF2-40B4-BE49-F238E27FC236}">
                <a16:creationId xmlns:a16="http://schemas.microsoft.com/office/drawing/2014/main" id="{A34095D9-B887-4E93-A93C-355748BB323A}"/>
              </a:ext>
            </a:extLst>
          </p:cNvPr>
          <p:cNvSpPr txBox="1">
            <a:spLocks/>
          </p:cNvSpPr>
          <p:nvPr/>
        </p:nvSpPr>
        <p:spPr>
          <a:xfrm>
            <a:off x="735759" y="854378"/>
            <a:ext cx="2303276"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个馆差异</a:t>
            </a:r>
          </a:p>
        </p:txBody>
      </p:sp>
      <p:sp>
        <p:nvSpPr>
          <p:cNvPr id="37" name="文字方塊 36">
            <a:extLst>
              <a:ext uri="{FF2B5EF4-FFF2-40B4-BE49-F238E27FC236}">
                <a16:creationId xmlns:a16="http://schemas.microsoft.com/office/drawing/2014/main" id="{8740536A-C7E9-4146-8B28-2825990475B9}"/>
              </a:ext>
            </a:extLst>
          </p:cNvPr>
          <p:cNvSpPr txBox="1"/>
          <p:nvPr/>
        </p:nvSpPr>
        <p:spPr>
          <a:xfrm>
            <a:off x="839788" y="1972432"/>
            <a:ext cx="4698206" cy="1144801"/>
          </a:xfrm>
          <a:prstGeom prst="rect">
            <a:avLst/>
          </a:prstGeom>
          <a:noFill/>
        </p:spPr>
        <p:txBody>
          <a:bodyPr wrap="square" rtlCol="0">
            <a:spAutoFit/>
          </a:bodyPr>
          <a:lstStyle>
            <a:defPPr>
              <a:defRPr lang="zh-TW"/>
            </a:defPPr>
            <a:lvl1pPr>
              <a:lnSpc>
                <a:spcPct val="130000"/>
              </a:lnSpc>
            </a:lvl1pPr>
          </a:lstStyle>
          <a:p>
            <a:r>
              <a:rPr lang="en-US" altLang="zh-TW" dirty="0" err="1">
                <a:solidFill>
                  <a:schemeClr val="accent3"/>
                </a:solidFill>
              </a:rPr>
              <a:t>xxxxxxxxxxxx</a:t>
            </a:r>
            <a:r>
              <a:rPr lang="zh-TW" altLang="en-US" dirty="0">
                <a:solidFill>
                  <a:schemeClr val="accent3"/>
                </a:solidFill>
              </a:rPr>
              <a:t> 民宿强调沉浸式的住宿体验，为强化体验感，我们以馆为单位，设计不同类型的体验风格。</a:t>
            </a:r>
          </a:p>
        </p:txBody>
      </p:sp>
      <p:sp>
        <p:nvSpPr>
          <p:cNvPr id="39" name="文字方塊 38">
            <a:extLst>
              <a:ext uri="{FF2B5EF4-FFF2-40B4-BE49-F238E27FC236}">
                <a16:creationId xmlns:a16="http://schemas.microsoft.com/office/drawing/2014/main" id="{46A445E6-8ECC-4E89-BCEF-E87252F4106A}"/>
              </a:ext>
            </a:extLst>
          </p:cNvPr>
          <p:cNvSpPr txBox="1"/>
          <p:nvPr/>
        </p:nvSpPr>
        <p:spPr>
          <a:xfrm>
            <a:off x="944499" y="3498866"/>
            <a:ext cx="1453261" cy="400110"/>
          </a:xfrm>
          <a:prstGeom prst="rect">
            <a:avLst/>
          </a:prstGeom>
          <a:noFill/>
        </p:spPr>
        <p:txBody>
          <a:bodyPr wrap="square" rtlCol="0">
            <a:spAutoFit/>
          </a:bodyPr>
          <a:lstStyle/>
          <a:p>
            <a:r>
              <a:rPr lang="zh-TW" altLang="en-US" sz="2000" dirty="0"/>
              <a:t>适合族群</a:t>
            </a:r>
            <a:endParaRPr lang="zh-CN" altLang="en-US" sz="2000" dirty="0"/>
          </a:p>
        </p:txBody>
      </p:sp>
      <p:sp>
        <p:nvSpPr>
          <p:cNvPr id="41" name="文字方塊 40">
            <a:extLst>
              <a:ext uri="{FF2B5EF4-FFF2-40B4-BE49-F238E27FC236}">
                <a16:creationId xmlns:a16="http://schemas.microsoft.com/office/drawing/2014/main" id="{8B5520F5-FE1C-4D5B-AF27-DD418DD98A53}"/>
              </a:ext>
            </a:extLst>
          </p:cNvPr>
          <p:cNvSpPr txBox="1"/>
          <p:nvPr/>
        </p:nvSpPr>
        <p:spPr>
          <a:xfrm>
            <a:off x="944499" y="4188289"/>
            <a:ext cx="1453261" cy="400110"/>
          </a:xfrm>
          <a:prstGeom prst="rect">
            <a:avLst/>
          </a:prstGeom>
          <a:noFill/>
        </p:spPr>
        <p:txBody>
          <a:bodyPr wrap="square" rtlCol="0">
            <a:spAutoFit/>
          </a:bodyPr>
          <a:lstStyle/>
          <a:p>
            <a:r>
              <a:rPr lang="zh-TW" altLang="en-US" sz="2000" dirty="0"/>
              <a:t>地理位置</a:t>
            </a:r>
            <a:endParaRPr lang="zh-CN" altLang="en-US" sz="2000" dirty="0"/>
          </a:p>
        </p:txBody>
      </p:sp>
      <p:sp>
        <p:nvSpPr>
          <p:cNvPr id="43" name="文字方塊 42">
            <a:extLst>
              <a:ext uri="{FF2B5EF4-FFF2-40B4-BE49-F238E27FC236}">
                <a16:creationId xmlns:a16="http://schemas.microsoft.com/office/drawing/2014/main" id="{8C8F8435-39CB-4D66-A4AF-38689BDA954F}"/>
              </a:ext>
            </a:extLst>
          </p:cNvPr>
          <p:cNvSpPr txBox="1"/>
          <p:nvPr/>
        </p:nvSpPr>
        <p:spPr>
          <a:xfrm>
            <a:off x="944499" y="4877712"/>
            <a:ext cx="1453261" cy="400110"/>
          </a:xfrm>
          <a:prstGeom prst="rect">
            <a:avLst/>
          </a:prstGeom>
          <a:noFill/>
        </p:spPr>
        <p:txBody>
          <a:bodyPr wrap="square" rtlCol="0">
            <a:spAutoFit/>
          </a:bodyPr>
          <a:lstStyle/>
          <a:p>
            <a:r>
              <a:rPr lang="zh-TW" altLang="en-US" sz="2000" dirty="0"/>
              <a:t>供应早餐</a:t>
            </a:r>
            <a:endParaRPr lang="zh-CN" altLang="en-US" sz="2000" dirty="0"/>
          </a:p>
        </p:txBody>
      </p:sp>
      <p:sp>
        <p:nvSpPr>
          <p:cNvPr id="44" name="文字方塊 43">
            <a:extLst>
              <a:ext uri="{FF2B5EF4-FFF2-40B4-BE49-F238E27FC236}">
                <a16:creationId xmlns:a16="http://schemas.microsoft.com/office/drawing/2014/main" id="{B5785DAD-30F3-4772-9793-12BE27162C58}"/>
              </a:ext>
            </a:extLst>
          </p:cNvPr>
          <p:cNvSpPr txBox="1"/>
          <p:nvPr/>
        </p:nvSpPr>
        <p:spPr>
          <a:xfrm>
            <a:off x="944499" y="5567136"/>
            <a:ext cx="1453261" cy="400110"/>
          </a:xfrm>
          <a:prstGeom prst="rect">
            <a:avLst/>
          </a:prstGeom>
          <a:noFill/>
        </p:spPr>
        <p:txBody>
          <a:bodyPr wrap="square" rtlCol="0">
            <a:spAutoFit/>
          </a:bodyPr>
          <a:lstStyle/>
          <a:p>
            <a:r>
              <a:rPr lang="zh-TW" altLang="en-US" sz="2000" dirty="0"/>
              <a:t>价位选择</a:t>
            </a:r>
            <a:endParaRPr lang="zh-CN" altLang="en-US" sz="2000" dirty="0"/>
          </a:p>
        </p:txBody>
      </p:sp>
      <p:sp>
        <p:nvSpPr>
          <p:cNvPr id="45" name="文字方塊 44">
            <a:extLst>
              <a:ext uri="{FF2B5EF4-FFF2-40B4-BE49-F238E27FC236}">
                <a16:creationId xmlns:a16="http://schemas.microsoft.com/office/drawing/2014/main" id="{AD8BE727-30B7-4AEF-8032-04BEC2B65805}"/>
              </a:ext>
            </a:extLst>
          </p:cNvPr>
          <p:cNvSpPr txBox="1"/>
          <p:nvPr/>
        </p:nvSpPr>
        <p:spPr>
          <a:xfrm>
            <a:off x="6282156" y="3033981"/>
            <a:ext cx="992579" cy="338554"/>
          </a:xfrm>
          <a:prstGeom prst="rect">
            <a:avLst/>
          </a:prstGeom>
          <a:noFill/>
        </p:spPr>
        <p:txBody>
          <a:bodyPr wrap="none" rtlCol="0">
            <a:spAutoFit/>
          </a:bodyPr>
          <a:lstStyle/>
          <a:p>
            <a:r>
              <a:rPr lang="zh-TW" altLang="en-US" sz="1600" dirty="0"/>
              <a:t>蓝天行馆</a:t>
            </a:r>
          </a:p>
        </p:txBody>
      </p:sp>
      <p:sp>
        <p:nvSpPr>
          <p:cNvPr id="46" name="文字方塊 45">
            <a:extLst>
              <a:ext uri="{FF2B5EF4-FFF2-40B4-BE49-F238E27FC236}">
                <a16:creationId xmlns:a16="http://schemas.microsoft.com/office/drawing/2014/main" id="{7CBDEF23-4002-4406-A16F-0E91A1407EAC}"/>
              </a:ext>
            </a:extLst>
          </p:cNvPr>
          <p:cNvSpPr txBox="1"/>
          <p:nvPr/>
        </p:nvSpPr>
        <p:spPr>
          <a:xfrm>
            <a:off x="8144753" y="3033981"/>
            <a:ext cx="992579" cy="338554"/>
          </a:xfrm>
          <a:prstGeom prst="rect">
            <a:avLst/>
          </a:prstGeom>
          <a:noFill/>
        </p:spPr>
        <p:txBody>
          <a:bodyPr wrap="none" rtlCol="0">
            <a:spAutoFit/>
          </a:bodyPr>
          <a:lstStyle/>
          <a:p>
            <a:r>
              <a:rPr lang="zh-TW" altLang="en-US" sz="1600" dirty="0"/>
              <a:t>旅人行馆</a:t>
            </a:r>
          </a:p>
        </p:txBody>
      </p:sp>
      <p:sp>
        <p:nvSpPr>
          <p:cNvPr id="47" name="文字方塊 46">
            <a:extLst>
              <a:ext uri="{FF2B5EF4-FFF2-40B4-BE49-F238E27FC236}">
                <a16:creationId xmlns:a16="http://schemas.microsoft.com/office/drawing/2014/main" id="{ECDE5EA0-8C96-41D7-8AA2-28AF1C9FD676}"/>
              </a:ext>
            </a:extLst>
          </p:cNvPr>
          <p:cNvSpPr txBox="1"/>
          <p:nvPr/>
        </p:nvSpPr>
        <p:spPr>
          <a:xfrm>
            <a:off x="10088530" y="3033981"/>
            <a:ext cx="790601" cy="338554"/>
          </a:xfrm>
          <a:prstGeom prst="rect">
            <a:avLst/>
          </a:prstGeom>
          <a:noFill/>
        </p:spPr>
        <p:txBody>
          <a:bodyPr wrap="none" rtlCol="0">
            <a:spAutoFit/>
          </a:bodyPr>
          <a:lstStyle/>
          <a:p>
            <a:r>
              <a:rPr lang="zh-TW" altLang="en-US" sz="1600" dirty="0"/>
              <a:t>亲子馆</a:t>
            </a:r>
          </a:p>
        </p:txBody>
      </p:sp>
      <p:sp>
        <p:nvSpPr>
          <p:cNvPr id="48" name="文字方塊 47">
            <a:extLst>
              <a:ext uri="{FF2B5EF4-FFF2-40B4-BE49-F238E27FC236}">
                <a16:creationId xmlns:a16="http://schemas.microsoft.com/office/drawing/2014/main" id="{B8B87DD4-5153-491F-92F1-6A9AFE8C9D39}"/>
              </a:ext>
            </a:extLst>
          </p:cNvPr>
          <p:cNvSpPr txBox="1"/>
          <p:nvPr/>
        </p:nvSpPr>
        <p:spPr>
          <a:xfrm>
            <a:off x="6253301" y="3529644"/>
            <a:ext cx="1050288" cy="338554"/>
          </a:xfrm>
          <a:prstGeom prst="rect">
            <a:avLst/>
          </a:prstGeom>
          <a:noFill/>
        </p:spPr>
        <p:txBody>
          <a:bodyPr wrap="none" rtlCol="0">
            <a:spAutoFit/>
          </a:bodyPr>
          <a:lstStyle/>
          <a:p>
            <a:r>
              <a:rPr lang="zh-TW" altLang="en-US" sz="1600" dirty="0"/>
              <a:t>单身</a:t>
            </a:r>
            <a:r>
              <a:rPr lang="en-US" altLang="zh-TW" sz="1600" dirty="0"/>
              <a:t>,</a:t>
            </a:r>
            <a:r>
              <a:rPr lang="zh-TW" altLang="en-US" sz="1600" dirty="0"/>
              <a:t>退休</a:t>
            </a:r>
          </a:p>
        </p:txBody>
      </p:sp>
      <p:sp>
        <p:nvSpPr>
          <p:cNvPr id="49" name="文字方塊 48">
            <a:extLst>
              <a:ext uri="{FF2B5EF4-FFF2-40B4-BE49-F238E27FC236}">
                <a16:creationId xmlns:a16="http://schemas.microsoft.com/office/drawing/2014/main" id="{D930AB07-BBA3-4D12-8481-F6801FF145FB}"/>
              </a:ext>
            </a:extLst>
          </p:cNvPr>
          <p:cNvSpPr txBox="1"/>
          <p:nvPr/>
        </p:nvSpPr>
        <p:spPr>
          <a:xfrm>
            <a:off x="8115898" y="3529644"/>
            <a:ext cx="1050288" cy="338554"/>
          </a:xfrm>
          <a:prstGeom prst="rect">
            <a:avLst/>
          </a:prstGeom>
          <a:noFill/>
        </p:spPr>
        <p:txBody>
          <a:bodyPr wrap="none" rtlCol="0">
            <a:spAutoFit/>
          </a:bodyPr>
          <a:lstStyle/>
          <a:p>
            <a:r>
              <a:rPr lang="zh-TW" altLang="en-US" sz="1600" dirty="0"/>
              <a:t>团体</a:t>
            </a:r>
            <a:r>
              <a:rPr lang="en-US" altLang="zh-TW" sz="1600" dirty="0"/>
              <a:t>,</a:t>
            </a:r>
            <a:r>
              <a:rPr lang="zh-TW" altLang="en-US" sz="1600" dirty="0"/>
              <a:t>包栋</a:t>
            </a:r>
          </a:p>
        </p:txBody>
      </p:sp>
      <p:sp>
        <p:nvSpPr>
          <p:cNvPr id="50" name="文字方塊 49">
            <a:extLst>
              <a:ext uri="{FF2B5EF4-FFF2-40B4-BE49-F238E27FC236}">
                <a16:creationId xmlns:a16="http://schemas.microsoft.com/office/drawing/2014/main" id="{A10788AF-84AB-432D-86A0-5E958F573600}"/>
              </a:ext>
            </a:extLst>
          </p:cNvPr>
          <p:cNvSpPr txBox="1"/>
          <p:nvPr/>
        </p:nvSpPr>
        <p:spPr>
          <a:xfrm>
            <a:off x="9958686" y="3529644"/>
            <a:ext cx="1050288" cy="338554"/>
          </a:xfrm>
          <a:prstGeom prst="rect">
            <a:avLst/>
          </a:prstGeom>
          <a:noFill/>
        </p:spPr>
        <p:txBody>
          <a:bodyPr wrap="none" rtlCol="0">
            <a:spAutoFit/>
          </a:bodyPr>
          <a:lstStyle/>
          <a:p>
            <a:r>
              <a:rPr lang="zh-TW" altLang="en-US" sz="1600" dirty="0"/>
              <a:t>亲子</a:t>
            </a:r>
            <a:r>
              <a:rPr lang="en-US" altLang="zh-TW" sz="1600" dirty="0"/>
              <a:t>,</a:t>
            </a:r>
            <a:r>
              <a:rPr lang="zh-TW" altLang="en-US" sz="1600" dirty="0"/>
              <a:t>退休</a:t>
            </a:r>
          </a:p>
        </p:txBody>
      </p:sp>
      <p:sp>
        <p:nvSpPr>
          <p:cNvPr id="51" name="文字方塊 50">
            <a:extLst>
              <a:ext uri="{FF2B5EF4-FFF2-40B4-BE49-F238E27FC236}">
                <a16:creationId xmlns:a16="http://schemas.microsoft.com/office/drawing/2014/main" id="{FD9BA122-5A8F-491D-B95C-01B1E824EC00}"/>
              </a:ext>
            </a:extLst>
          </p:cNvPr>
          <p:cNvSpPr txBox="1"/>
          <p:nvPr/>
        </p:nvSpPr>
        <p:spPr>
          <a:xfrm>
            <a:off x="6181166" y="4219067"/>
            <a:ext cx="1194558" cy="338554"/>
          </a:xfrm>
          <a:prstGeom prst="rect">
            <a:avLst/>
          </a:prstGeom>
          <a:noFill/>
        </p:spPr>
        <p:txBody>
          <a:bodyPr wrap="none" rtlCol="0">
            <a:spAutoFit/>
          </a:bodyPr>
          <a:lstStyle/>
          <a:p>
            <a:r>
              <a:rPr lang="zh-TW" altLang="en-US" sz="1600" dirty="0"/>
              <a:t>宁静住宅区</a:t>
            </a:r>
          </a:p>
        </p:txBody>
      </p:sp>
      <p:sp>
        <p:nvSpPr>
          <p:cNvPr id="52" name="文字方塊 51">
            <a:extLst>
              <a:ext uri="{FF2B5EF4-FFF2-40B4-BE49-F238E27FC236}">
                <a16:creationId xmlns:a16="http://schemas.microsoft.com/office/drawing/2014/main" id="{BBF50D23-D6BA-4B85-9078-D727E34BED65}"/>
              </a:ext>
            </a:extLst>
          </p:cNvPr>
          <p:cNvSpPr txBox="1"/>
          <p:nvPr/>
        </p:nvSpPr>
        <p:spPr>
          <a:xfrm>
            <a:off x="8043763" y="4219067"/>
            <a:ext cx="1194558" cy="338554"/>
          </a:xfrm>
          <a:prstGeom prst="rect">
            <a:avLst/>
          </a:prstGeom>
          <a:noFill/>
        </p:spPr>
        <p:txBody>
          <a:bodyPr wrap="none" rtlCol="0">
            <a:spAutoFit/>
          </a:bodyPr>
          <a:lstStyle/>
          <a:p>
            <a:r>
              <a:rPr lang="zh-TW" altLang="en-US" sz="1600" dirty="0"/>
              <a:t>宁静住宅区</a:t>
            </a:r>
          </a:p>
        </p:txBody>
      </p:sp>
      <p:sp>
        <p:nvSpPr>
          <p:cNvPr id="53" name="文字方塊 52">
            <a:extLst>
              <a:ext uri="{FF2B5EF4-FFF2-40B4-BE49-F238E27FC236}">
                <a16:creationId xmlns:a16="http://schemas.microsoft.com/office/drawing/2014/main" id="{C9C0E6D6-24EC-468E-B34E-B45858BD122F}"/>
              </a:ext>
            </a:extLst>
          </p:cNvPr>
          <p:cNvSpPr txBox="1"/>
          <p:nvPr/>
        </p:nvSpPr>
        <p:spPr>
          <a:xfrm>
            <a:off x="9987541" y="4219067"/>
            <a:ext cx="992579" cy="338554"/>
          </a:xfrm>
          <a:prstGeom prst="rect">
            <a:avLst/>
          </a:prstGeom>
          <a:noFill/>
        </p:spPr>
        <p:txBody>
          <a:bodyPr wrap="none" rtlCol="0">
            <a:spAutoFit/>
          </a:bodyPr>
          <a:lstStyle/>
          <a:p>
            <a:r>
              <a:rPr lang="zh-TW" altLang="en-US" sz="1600" dirty="0"/>
              <a:t>车站附近</a:t>
            </a:r>
          </a:p>
        </p:txBody>
      </p:sp>
      <p:sp>
        <p:nvSpPr>
          <p:cNvPr id="54" name="文字方塊 53">
            <a:extLst>
              <a:ext uri="{FF2B5EF4-FFF2-40B4-BE49-F238E27FC236}">
                <a16:creationId xmlns:a16="http://schemas.microsoft.com/office/drawing/2014/main" id="{AF543935-7016-4774-8580-4FC05080D82D}"/>
              </a:ext>
            </a:extLst>
          </p:cNvPr>
          <p:cNvSpPr txBox="1"/>
          <p:nvPr/>
        </p:nvSpPr>
        <p:spPr>
          <a:xfrm>
            <a:off x="6282156" y="4908490"/>
            <a:ext cx="992579" cy="338554"/>
          </a:xfrm>
          <a:prstGeom prst="rect">
            <a:avLst/>
          </a:prstGeom>
          <a:noFill/>
        </p:spPr>
        <p:txBody>
          <a:bodyPr wrap="none" rtlCol="0">
            <a:spAutoFit/>
          </a:bodyPr>
          <a:lstStyle/>
          <a:p>
            <a:r>
              <a:rPr lang="zh-TW" altLang="en-US" sz="1600" dirty="0"/>
              <a:t>供应早餐</a:t>
            </a:r>
          </a:p>
        </p:txBody>
      </p:sp>
      <p:sp>
        <p:nvSpPr>
          <p:cNvPr id="55" name="文字方塊 54">
            <a:extLst>
              <a:ext uri="{FF2B5EF4-FFF2-40B4-BE49-F238E27FC236}">
                <a16:creationId xmlns:a16="http://schemas.microsoft.com/office/drawing/2014/main" id="{3D29BA7F-DF75-4E40-BB43-17D503BBB44D}"/>
              </a:ext>
            </a:extLst>
          </p:cNvPr>
          <p:cNvSpPr txBox="1"/>
          <p:nvPr/>
        </p:nvSpPr>
        <p:spPr>
          <a:xfrm>
            <a:off x="7942774" y="4908490"/>
            <a:ext cx="1396536" cy="338554"/>
          </a:xfrm>
          <a:prstGeom prst="rect">
            <a:avLst/>
          </a:prstGeom>
          <a:noFill/>
        </p:spPr>
        <p:txBody>
          <a:bodyPr wrap="none" rtlCol="0">
            <a:spAutoFit/>
          </a:bodyPr>
          <a:lstStyle/>
          <a:p>
            <a:r>
              <a:rPr lang="zh-TW" altLang="en-US" sz="1600" dirty="0"/>
              <a:t>无提供需加价</a:t>
            </a:r>
          </a:p>
        </p:txBody>
      </p:sp>
      <p:sp>
        <p:nvSpPr>
          <p:cNvPr id="57" name="文字方塊 56">
            <a:extLst>
              <a:ext uri="{FF2B5EF4-FFF2-40B4-BE49-F238E27FC236}">
                <a16:creationId xmlns:a16="http://schemas.microsoft.com/office/drawing/2014/main" id="{80FD0602-9247-4004-9091-9869C2CDE163}"/>
              </a:ext>
            </a:extLst>
          </p:cNvPr>
          <p:cNvSpPr txBox="1"/>
          <p:nvPr/>
        </p:nvSpPr>
        <p:spPr>
          <a:xfrm>
            <a:off x="6126664" y="5597914"/>
            <a:ext cx="1303562" cy="338554"/>
          </a:xfrm>
          <a:prstGeom prst="rect">
            <a:avLst/>
          </a:prstGeom>
          <a:noFill/>
        </p:spPr>
        <p:txBody>
          <a:bodyPr wrap="none" rtlCol="0">
            <a:spAutoFit/>
          </a:bodyPr>
          <a:lstStyle/>
          <a:p>
            <a:r>
              <a:rPr lang="zh-TW" altLang="en-US" sz="1600" dirty="0"/>
              <a:t>平均</a:t>
            </a:r>
            <a:r>
              <a:rPr lang="en-US" altLang="zh-TW" sz="1600" dirty="0"/>
              <a:t>1000/</a:t>
            </a:r>
            <a:r>
              <a:rPr lang="zh-TW" altLang="en-US" sz="1600" dirty="0"/>
              <a:t>晚</a:t>
            </a:r>
          </a:p>
        </p:txBody>
      </p:sp>
      <p:sp>
        <p:nvSpPr>
          <p:cNvPr id="60" name="文字方塊 59">
            <a:extLst>
              <a:ext uri="{FF2B5EF4-FFF2-40B4-BE49-F238E27FC236}">
                <a16:creationId xmlns:a16="http://schemas.microsoft.com/office/drawing/2014/main" id="{37D4492B-8B80-4C9F-8BB2-3E3E9A44ADFB}"/>
              </a:ext>
            </a:extLst>
          </p:cNvPr>
          <p:cNvSpPr txBox="1"/>
          <p:nvPr/>
        </p:nvSpPr>
        <p:spPr>
          <a:xfrm>
            <a:off x="9785562" y="4908490"/>
            <a:ext cx="1396536" cy="338554"/>
          </a:xfrm>
          <a:prstGeom prst="rect">
            <a:avLst/>
          </a:prstGeom>
          <a:noFill/>
        </p:spPr>
        <p:txBody>
          <a:bodyPr wrap="none" rtlCol="0">
            <a:spAutoFit/>
          </a:bodyPr>
          <a:lstStyle/>
          <a:p>
            <a:r>
              <a:rPr lang="zh-TW" altLang="en-US" sz="1600" dirty="0"/>
              <a:t>无提供需加价</a:t>
            </a:r>
          </a:p>
        </p:txBody>
      </p:sp>
      <p:sp>
        <p:nvSpPr>
          <p:cNvPr id="61" name="文字方塊 60">
            <a:extLst>
              <a:ext uri="{FF2B5EF4-FFF2-40B4-BE49-F238E27FC236}">
                <a16:creationId xmlns:a16="http://schemas.microsoft.com/office/drawing/2014/main" id="{62C501C5-63E2-46AB-A49D-6DA35BF9DBD7}"/>
              </a:ext>
            </a:extLst>
          </p:cNvPr>
          <p:cNvSpPr txBox="1"/>
          <p:nvPr/>
        </p:nvSpPr>
        <p:spPr>
          <a:xfrm>
            <a:off x="8046168" y="5597914"/>
            <a:ext cx="1189749" cy="338554"/>
          </a:xfrm>
          <a:prstGeom prst="rect">
            <a:avLst/>
          </a:prstGeom>
          <a:noFill/>
        </p:spPr>
        <p:txBody>
          <a:bodyPr wrap="none" rtlCol="0">
            <a:spAutoFit/>
          </a:bodyPr>
          <a:lstStyle/>
          <a:p>
            <a:r>
              <a:rPr lang="zh-TW" altLang="en-US" sz="1600" dirty="0"/>
              <a:t>平均</a:t>
            </a:r>
            <a:r>
              <a:rPr lang="en-US" altLang="zh-TW" sz="1600" dirty="0"/>
              <a:t>500/</a:t>
            </a:r>
            <a:r>
              <a:rPr lang="zh-TW" altLang="en-US" sz="1600" dirty="0"/>
              <a:t>晚</a:t>
            </a:r>
          </a:p>
        </p:txBody>
      </p:sp>
      <p:sp>
        <p:nvSpPr>
          <p:cNvPr id="62" name="文字方塊 61">
            <a:extLst>
              <a:ext uri="{FF2B5EF4-FFF2-40B4-BE49-F238E27FC236}">
                <a16:creationId xmlns:a16="http://schemas.microsoft.com/office/drawing/2014/main" id="{557E1ADB-E416-4E5E-A044-F414AB8E478B}"/>
              </a:ext>
            </a:extLst>
          </p:cNvPr>
          <p:cNvSpPr txBox="1"/>
          <p:nvPr/>
        </p:nvSpPr>
        <p:spPr>
          <a:xfrm>
            <a:off x="9888956" y="5597914"/>
            <a:ext cx="1189749" cy="338554"/>
          </a:xfrm>
          <a:prstGeom prst="rect">
            <a:avLst/>
          </a:prstGeom>
          <a:noFill/>
        </p:spPr>
        <p:txBody>
          <a:bodyPr wrap="none" rtlCol="0">
            <a:spAutoFit/>
          </a:bodyPr>
          <a:lstStyle/>
          <a:p>
            <a:r>
              <a:rPr lang="zh-TW" altLang="en-US" sz="1600" dirty="0"/>
              <a:t>平均</a:t>
            </a:r>
            <a:r>
              <a:rPr lang="en-US" altLang="zh-TW" sz="1600" dirty="0"/>
              <a:t>700/</a:t>
            </a:r>
            <a:r>
              <a:rPr lang="zh-TW" altLang="en-US" sz="1600" dirty="0"/>
              <a:t>晚</a:t>
            </a:r>
          </a:p>
        </p:txBody>
      </p:sp>
      <p:pic>
        <p:nvPicPr>
          <p:cNvPr id="15" name="圖片 14" descr="一張含有 文字, 室內 的圖片&#10;&#10;自動產生的描述">
            <a:extLst>
              <a:ext uri="{FF2B5EF4-FFF2-40B4-BE49-F238E27FC236}">
                <a16:creationId xmlns:a16="http://schemas.microsoft.com/office/drawing/2014/main" id="{19A1D776-B42A-44D5-B632-0E16EC308BF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726804" y="1940957"/>
            <a:ext cx="1360165" cy="1035406"/>
          </a:xfrm>
          <a:prstGeom prst="rect">
            <a:avLst/>
          </a:prstGeom>
        </p:spPr>
      </p:pic>
      <p:pic>
        <p:nvPicPr>
          <p:cNvPr id="17" name="圖片 16" descr="一張含有 室內 的圖片&#10;&#10;自動產生的描述">
            <a:extLst>
              <a:ext uri="{FF2B5EF4-FFF2-40B4-BE49-F238E27FC236}">
                <a16:creationId xmlns:a16="http://schemas.microsoft.com/office/drawing/2014/main" id="{56D18AC9-6504-4AE1-A39E-BC27999BBD5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84016" y="1940957"/>
            <a:ext cx="1360165" cy="1037325"/>
          </a:xfrm>
          <a:prstGeom prst="rect">
            <a:avLst/>
          </a:prstGeom>
        </p:spPr>
      </p:pic>
      <p:pic>
        <p:nvPicPr>
          <p:cNvPr id="19" name="圖片 18" descr="一張含有 建築物 的圖片&#10;&#10;自動產生的描述">
            <a:extLst>
              <a:ext uri="{FF2B5EF4-FFF2-40B4-BE49-F238E27FC236}">
                <a16:creationId xmlns:a16="http://schemas.microsoft.com/office/drawing/2014/main" id="{48DC424F-FE72-4338-9282-9D5E1F025D2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20617" y="1962012"/>
            <a:ext cx="1360165" cy="1036800"/>
          </a:xfrm>
          <a:prstGeom prst="rect">
            <a:avLst/>
          </a:prstGeom>
        </p:spPr>
      </p:pic>
      <p:sp>
        <p:nvSpPr>
          <p:cNvPr id="31" name="文字方塊 30">
            <a:extLst>
              <a:ext uri="{FF2B5EF4-FFF2-40B4-BE49-F238E27FC236}">
                <a16:creationId xmlns:a16="http://schemas.microsoft.com/office/drawing/2014/main" id="{3E5B3252-34C4-4C9E-95B7-13ED54CC1F18}"/>
              </a:ext>
            </a:extLst>
          </p:cNvPr>
          <p:cNvSpPr txBox="1"/>
          <p:nvPr/>
        </p:nvSpPr>
        <p:spPr>
          <a:xfrm>
            <a:off x="737467" y="1348357"/>
            <a:ext cx="2932406" cy="369332"/>
          </a:xfrm>
          <a:prstGeom prst="rect">
            <a:avLst/>
          </a:prstGeom>
          <a:noFill/>
        </p:spPr>
        <p:txBody>
          <a:bodyPr wrap="none" rtlCol="0">
            <a:spAutoFit/>
          </a:bodyPr>
          <a:lstStyle/>
          <a:p>
            <a:r>
              <a:rPr lang="en-US" altLang="zh-TW" dirty="0"/>
              <a:t>Differences between libraries</a:t>
            </a:r>
            <a:endParaRPr lang="zh-TW" altLang="en-US" dirty="0"/>
          </a:p>
        </p:txBody>
      </p:sp>
    </p:spTree>
    <p:extLst>
      <p:ext uri="{BB962C8B-B14F-4D97-AF65-F5344CB8AC3E}">
        <p14:creationId xmlns:p14="http://schemas.microsoft.com/office/powerpoint/2010/main" val="1731784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descr="一張含有 室內, 地板, 牆, 天花板 的圖片&#10;&#10;自動產生的描述">
            <a:extLst>
              <a:ext uri="{FF2B5EF4-FFF2-40B4-BE49-F238E27FC236}">
                <a16:creationId xmlns:a16="http://schemas.microsoft.com/office/drawing/2014/main" id="{A142FC3B-055A-4832-9E3A-119DE21F51D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2560" y="121980"/>
            <a:ext cx="11866880" cy="4917380"/>
          </a:xfrm>
          <a:prstGeom prst="rect">
            <a:avLst/>
          </a:prstGeom>
        </p:spPr>
      </p:pic>
      <p:sp>
        <p:nvSpPr>
          <p:cNvPr id="11" name="矩形 10">
            <a:extLst>
              <a:ext uri="{FF2B5EF4-FFF2-40B4-BE49-F238E27FC236}">
                <a16:creationId xmlns:a16="http://schemas.microsoft.com/office/drawing/2014/main" id="{FA3C8FEF-E7CE-4BE7-AA62-055B5CE8E040}"/>
              </a:ext>
            </a:extLst>
          </p:cNvPr>
          <p:cNvSpPr/>
          <p:nvPr/>
        </p:nvSpPr>
        <p:spPr>
          <a:xfrm>
            <a:off x="729309" y="4180115"/>
            <a:ext cx="1563866" cy="19127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2F4F7"/>
              </a:solidFill>
              <a:effectLst/>
              <a:uLnTx/>
              <a:uFillTx/>
              <a:latin typeface="DIN Light"/>
              <a:ea typeface="Alibaba PuHuiTi"/>
              <a:cs typeface="+mn-cs"/>
            </a:endParaRPr>
          </a:p>
        </p:txBody>
      </p:sp>
      <p:sp>
        <p:nvSpPr>
          <p:cNvPr id="9" name="文字方塊 8">
            <a:extLst>
              <a:ext uri="{FF2B5EF4-FFF2-40B4-BE49-F238E27FC236}">
                <a16:creationId xmlns:a16="http://schemas.microsoft.com/office/drawing/2014/main" id="{8ACDA399-B7A3-471F-8CDA-F77831AF5606}"/>
              </a:ext>
            </a:extLst>
          </p:cNvPr>
          <p:cNvSpPr txBox="1"/>
          <p:nvPr/>
        </p:nvSpPr>
        <p:spPr>
          <a:xfrm>
            <a:off x="8095798" y="5630664"/>
            <a:ext cx="1800493" cy="584775"/>
          </a:xfrm>
          <a:prstGeom prst="rect">
            <a:avLst/>
          </a:prstGeom>
          <a:noFill/>
        </p:spPr>
        <p:txBody>
          <a:bodyPr wrap="none" rtlCol="0">
            <a:spAutoFit/>
          </a:bodyPr>
          <a:lstStyle/>
          <a:p>
            <a:r>
              <a:rPr lang="zh-TW" altLang="en-US" sz="3200" dirty="0"/>
              <a:t>运营概况</a:t>
            </a:r>
          </a:p>
        </p:txBody>
      </p:sp>
      <p:cxnSp>
        <p:nvCxnSpPr>
          <p:cNvPr id="29" name="直線接點 28">
            <a:extLst>
              <a:ext uri="{FF2B5EF4-FFF2-40B4-BE49-F238E27FC236}">
                <a16:creationId xmlns:a16="http://schemas.microsoft.com/office/drawing/2014/main" id="{FAB35A35-F577-4AAB-B36A-ABD3525FE96D}"/>
              </a:ext>
            </a:extLst>
          </p:cNvPr>
          <p:cNvCxnSpPr>
            <a:cxnSpLocks/>
          </p:cNvCxnSpPr>
          <p:nvPr/>
        </p:nvCxnSpPr>
        <p:spPr>
          <a:xfrm>
            <a:off x="10146685" y="5630665"/>
            <a:ext cx="0" cy="493626"/>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字方塊 9">
            <a:extLst>
              <a:ext uri="{FF2B5EF4-FFF2-40B4-BE49-F238E27FC236}">
                <a16:creationId xmlns:a16="http://schemas.microsoft.com/office/drawing/2014/main" id="{091DE093-E89F-49E5-BC12-30A126E8F89D}"/>
              </a:ext>
            </a:extLst>
          </p:cNvPr>
          <p:cNvSpPr txBox="1"/>
          <p:nvPr/>
        </p:nvSpPr>
        <p:spPr>
          <a:xfrm>
            <a:off x="10397080" y="5537457"/>
            <a:ext cx="999941" cy="632289"/>
          </a:xfrm>
          <a:prstGeom prst="rect">
            <a:avLst/>
          </a:prstGeom>
          <a:noFill/>
        </p:spPr>
        <p:txBody>
          <a:bodyPr wrap="square" rtlCol="0">
            <a:spAutoFit/>
          </a:bodyPr>
          <a:lstStyle/>
          <a:p>
            <a:pPr>
              <a:lnSpc>
                <a:spcPct val="130000"/>
              </a:lnSpc>
            </a:pPr>
            <a:r>
              <a:rPr lang="zh-CN" altLang="en-US" sz="1400" dirty="0"/>
              <a:t>报告各项运营数据</a:t>
            </a:r>
            <a:endParaRPr lang="zh-TW" altLang="en-US" sz="1400" dirty="0"/>
          </a:p>
        </p:txBody>
      </p:sp>
      <p:sp>
        <p:nvSpPr>
          <p:cNvPr id="20" name="文字方塊 19">
            <a:extLst>
              <a:ext uri="{FF2B5EF4-FFF2-40B4-BE49-F238E27FC236}">
                <a16:creationId xmlns:a16="http://schemas.microsoft.com/office/drawing/2014/main" id="{EC4E7EAF-6944-4447-B824-6B0E25F69193}"/>
              </a:ext>
            </a:extLst>
          </p:cNvPr>
          <p:cNvSpPr txBox="1"/>
          <p:nvPr/>
        </p:nvSpPr>
        <p:spPr>
          <a:xfrm>
            <a:off x="1005840" y="5333233"/>
            <a:ext cx="1016000" cy="461665"/>
          </a:xfrm>
          <a:prstGeom prst="rect">
            <a:avLst/>
          </a:prstGeom>
          <a:noFill/>
          <a:ln>
            <a:noFill/>
          </a:ln>
        </p:spPr>
        <p:txBody>
          <a:bodyPr wrap="square" rtlCol="0">
            <a:spAutoFit/>
          </a:bodyPr>
          <a:lstStyle/>
          <a:p>
            <a:pPr algn="dist"/>
            <a:r>
              <a:rPr lang="en-US" altLang="zh-TW" sz="2400" dirty="0">
                <a:solidFill>
                  <a:schemeClr val="bg1"/>
                </a:solidFill>
              </a:rPr>
              <a:t>PART</a:t>
            </a:r>
            <a:endParaRPr lang="zh-TW" altLang="en-US" sz="2400" dirty="0">
              <a:solidFill>
                <a:schemeClr val="bg1"/>
              </a:solidFill>
            </a:endParaRPr>
          </a:p>
        </p:txBody>
      </p:sp>
      <p:sp>
        <p:nvSpPr>
          <p:cNvPr id="19" name="文字方塊 18">
            <a:extLst>
              <a:ext uri="{FF2B5EF4-FFF2-40B4-BE49-F238E27FC236}">
                <a16:creationId xmlns:a16="http://schemas.microsoft.com/office/drawing/2014/main" id="{38BDA62C-D6C4-49A3-A792-87F8B43BE3EF}"/>
              </a:ext>
            </a:extLst>
          </p:cNvPr>
          <p:cNvSpPr txBox="1"/>
          <p:nvPr/>
        </p:nvSpPr>
        <p:spPr>
          <a:xfrm>
            <a:off x="963210" y="4245359"/>
            <a:ext cx="1120820" cy="1200329"/>
          </a:xfrm>
          <a:prstGeom prst="rect">
            <a:avLst/>
          </a:prstGeom>
          <a:noFill/>
          <a:ln>
            <a:noFill/>
          </a:ln>
        </p:spPr>
        <p:txBody>
          <a:bodyPr wrap="none" rtlCol="0">
            <a:spAutoFit/>
          </a:bodyPr>
          <a:lstStyle/>
          <a:p>
            <a:r>
              <a:rPr lang="en-US" altLang="zh-TW" sz="7200" dirty="0">
                <a:solidFill>
                  <a:schemeClr val="bg1"/>
                </a:solidFill>
              </a:rPr>
              <a:t>02</a:t>
            </a:r>
            <a:endParaRPr lang="zh-TW" altLang="en-US" sz="7200" dirty="0">
              <a:solidFill>
                <a:schemeClr val="bg1"/>
              </a:solidFill>
            </a:endParaRPr>
          </a:p>
        </p:txBody>
      </p:sp>
    </p:spTree>
    <p:extLst>
      <p:ext uri="{BB962C8B-B14F-4D97-AF65-F5344CB8AC3E}">
        <p14:creationId xmlns:p14="http://schemas.microsoft.com/office/powerpoint/2010/main" val="1421769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FA7DBCE-2B9E-46B8-8A08-BC7B784A5200}"/>
              </a:ext>
            </a:extLst>
          </p:cNvPr>
          <p:cNvSpPr/>
          <p:nvPr/>
        </p:nvSpPr>
        <p:spPr>
          <a:xfrm>
            <a:off x="6096000" y="1987053"/>
            <a:ext cx="5364163" cy="414228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圖片 4" descr="一張含有 建築物, 室外, 公寓大樓 的圖片&#10;&#10;自動產生的描述">
            <a:extLst>
              <a:ext uri="{FF2B5EF4-FFF2-40B4-BE49-F238E27FC236}">
                <a16:creationId xmlns:a16="http://schemas.microsoft.com/office/drawing/2014/main" id="{444E2D01-4728-41B6-9E63-B0F9829D53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8358" y="1987053"/>
            <a:ext cx="5439355" cy="4142284"/>
          </a:xfrm>
          <a:prstGeom prst="rect">
            <a:avLst/>
          </a:prstGeom>
        </p:spPr>
      </p:pic>
      <p:sp>
        <p:nvSpPr>
          <p:cNvPr id="8" name="文字方塊 7">
            <a:extLst>
              <a:ext uri="{FF2B5EF4-FFF2-40B4-BE49-F238E27FC236}">
                <a16:creationId xmlns:a16="http://schemas.microsoft.com/office/drawing/2014/main" id="{7D0098C7-FD7E-4DF2-BF88-73EF893901C6}"/>
              </a:ext>
            </a:extLst>
          </p:cNvPr>
          <p:cNvSpPr txBox="1"/>
          <p:nvPr/>
        </p:nvSpPr>
        <p:spPr>
          <a:xfrm>
            <a:off x="7091467" y="2261392"/>
            <a:ext cx="3234470" cy="461665"/>
          </a:xfrm>
          <a:prstGeom prst="rect">
            <a:avLst/>
          </a:prstGeom>
          <a:noFill/>
        </p:spPr>
        <p:txBody>
          <a:bodyPr wrap="square" rtlCol="0">
            <a:spAutoFit/>
          </a:bodyPr>
          <a:lstStyle/>
          <a:p>
            <a:r>
              <a:rPr lang="zh-CN" altLang="en-US" sz="2400" dirty="0"/>
              <a:t>族群以情侣和亲子为主</a:t>
            </a:r>
            <a:endParaRPr lang="zh-TW" altLang="en-US" sz="2400" dirty="0"/>
          </a:p>
        </p:txBody>
      </p:sp>
      <p:sp>
        <p:nvSpPr>
          <p:cNvPr id="9" name="文字方塊 8">
            <a:extLst>
              <a:ext uri="{FF2B5EF4-FFF2-40B4-BE49-F238E27FC236}">
                <a16:creationId xmlns:a16="http://schemas.microsoft.com/office/drawing/2014/main" id="{F66E301E-D9D5-4D27-B904-5F64A1E8D233}"/>
              </a:ext>
            </a:extLst>
          </p:cNvPr>
          <p:cNvSpPr txBox="1"/>
          <p:nvPr/>
        </p:nvSpPr>
        <p:spPr>
          <a:xfrm>
            <a:off x="7091467" y="2794396"/>
            <a:ext cx="3234470" cy="628826"/>
          </a:xfrm>
          <a:prstGeom prst="rect">
            <a:avLst/>
          </a:prstGeom>
          <a:noFill/>
        </p:spPr>
        <p:txBody>
          <a:bodyPr wrap="square" rtlCol="0">
            <a:spAutoFit/>
          </a:bodyPr>
          <a:lstStyle>
            <a:defPPr>
              <a:defRPr lang="zh-TW"/>
            </a:defPPr>
            <a:lvl1pPr>
              <a:lnSpc>
                <a:spcPct val="130000"/>
              </a:lnSpc>
            </a:lvl1pPr>
          </a:lstStyle>
          <a:p>
            <a:r>
              <a:rPr lang="zh-CN" altLang="en-US" sz="1400" dirty="0"/>
              <a:t>各馆别都以情侣及亲子族群为最多的</a:t>
            </a:r>
            <a:r>
              <a:rPr lang="en-US" altLang="zh-CN" sz="1400" dirty="0"/>
              <a:t>,</a:t>
            </a:r>
            <a:r>
              <a:rPr lang="zh-CN" altLang="en-US" sz="1400" dirty="0"/>
              <a:t>可以加强退休及包栋族群市场</a:t>
            </a:r>
            <a:r>
              <a:rPr lang="zh-TW" altLang="en-US" sz="1400" dirty="0"/>
              <a:t>。</a:t>
            </a:r>
          </a:p>
        </p:txBody>
      </p:sp>
      <p:cxnSp>
        <p:nvCxnSpPr>
          <p:cNvPr id="10" name="直线连接符 10">
            <a:extLst>
              <a:ext uri="{FF2B5EF4-FFF2-40B4-BE49-F238E27FC236}">
                <a16:creationId xmlns:a16="http://schemas.microsoft.com/office/drawing/2014/main" id="{3441EE4B-2D0B-42CE-8F9A-A9673546A3CA}"/>
              </a:ext>
            </a:extLst>
          </p:cNvPr>
          <p:cNvCxnSpPr>
            <a:cxnSpLocks/>
          </p:cNvCxnSpPr>
          <p:nvPr/>
        </p:nvCxnSpPr>
        <p:spPr>
          <a:xfrm flipH="1">
            <a:off x="7190222" y="2781062"/>
            <a:ext cx="3135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aphicFrame>
        <p:nvGraphicFramePr>
          <p:cNvPr id="11" name="圖表 10">
            <a:extLst>
              <a:ext uri="{FF2B5EF4-FFF2-40B4-BE49-F238E27FC236}">
                <a16:creationId xmlns:a16="http://schemas.microsoft.com/office/drawing/2014/main" id="{B2AF80B5-25F5-4460-9AF3-40B6B89B3F5F}"/>
              </a:ext>
            </a:extLst>
          </p:cNvPr>
          <p:cNvGraphicFramePr/>
          <p:nvPr>
            <p:extLst>
              <p:ext uri="{D42A27DB-BD31-4B8C-83A1-F6EECF244321}">
                <p14:modId xmlns:p14="http://schemas.microsoft.com/office/powerpoint/2010/main" val="3275382890"/>
              </p:ext>
            </p:extLst>
          </p:nvPr>
        </p:nvGraphicFramePr>
        <p:xfrm>
          <a:off x="7305875" y="3269312"/>
          <a:ext cx="2857502" cy="3013937"/>
        </p:xfrm>
        <a:graphic>
          <a:graphicData uri="http://schemas.openxmlformats.org/drawingml/2006/chart">
            <c:chart xmlns:c="http://schemas.openxmlformats.org/drawingml/2006/chart" xmlns:r="http://schemas.openxmlformats.org/officeDocument/2006/relationships" r:id="rId3"/>
          </a:graphicData>
        </a:graphic>
      </p:graphicFrame>
      <p:sp>
        <p:nvSpPr>
          <p:cNvPr id="12" name="標題 1">
            <a:extLst>
              <a:ext uri="{FF2B5EF4-FFF2-40B4-BE49-F238E27FC236}">
                <a16:creationId xmlns:a16="http://schemas.microsoft.com/office/drawing/2014/main" id="{3F127077-E790-47D2-A006-5ED54AA8A49F}"/>
              </a:ext>
            </a:extLst>
          </p:cNvPr>
          <p:cNvSpPr txBox="1">
            <a:spLocks/>
          </p:cNvSpPr>
          <p:nvPr/>
        </p:nvSpPr>
        <p:spPr>
          <a:xfrm>
            <a:off x="748847" y="854378"/>
            <a:ext cx="2361906"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族群分析</a:t>
            </a:r>
            <a:endParaRPr lang="en-US" altLang="zh-TW" sz="3200" dirty="0">
              <a:solidFill>
                <a:schemeClr val="accent1"/>
              </a:solidFill>
            </a:endParaRPr>
          </a:p>
        </p:txBody>
      </p:sp>
      <p:sp>
        <p:nvSpPr>
          <p:cNvPr id="13" name="文字方塊 12">
            <a:extLst>
              <a:ext uri="{FF2B5EF4-FFF2-40B4-BE49-F238E27FC236}">
                <a16:creationId xmlns:a16="http://schemas.microsoft.com/office/drawing/2014/main" id="{95137BE9-BF07-4928-9471-57ECC8E65271}"/>
              </a:ext>
            </a:extLst>
          </p:cNvPr>
          <p:cNvSpPr txBox="1"/>
          <p:nvPr/>
        </p:nvSpPr>
        <p:spPr>
          <a:xfrm>
            <a:off x="750555" y="1348357"/>
            <a:ext cx="1548822" cy="369332"/>
          </a:xfrm>
          <a:prstGeom prst="rect">
            <a:avLst/>
          </a:prstGeom>
          <a:noFill/>
        </p:spPr>
        <p:txBody>
          <a:bodyPr wrap="none" rtlCol="0">
            <a:spAutoFit/>
          </a:bodyPr>
          <a:lstStyle/>
          <a:p>
            <a:r>
              <a:rPr lang="en-US" altLang="zh-TW" dirty="0"/>
              <a:t>Ethnic analysis</a:t>
            </a:r>
            <a:endParaRPr lang="zh-TW" altLang="en-US" dirty="0"/>
          </a:p>
        </p:txBody>
      </p:sp>
    </p:spTree>
    <p:extLst>
      <p:ext uri="{BB962C8B-B14F-4D97-AF65-F5344CB8AC3E}">
        <p14:creationId xmlns:p14="http://schemas.microsoft.com/office/powerpoint/2010/main" val="27213195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FA7DBCE-2B9E-46B8-8A08-BC7B784A5200}"/>
              </a:ext>
            </a:extLst>
          </p:cNvPr>
          <p:cNvSpPr/>
          <p:nvPr/>
        </p:nvSpPr>
        <p:spPr>
          <a:xfrm>
            <a:off x="6240463" y="3834455"/>
            <a:ext cx="5076825" cy="23048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圖表 6">
            <a:extLst>
              <a:ext uri="{FF2B5EF4-FFF2-40B4-BE49-F238E27FC236}">
                <a16:creationId xmlns:a16="http://schemas.microsoft.com/office/drawing/2014/main" id="{8116CC31-8A6F-4516-AF2C-2C9E7CD01274}"/>
              </a:ext>
            </a:extLst>
          </p:cNvPr>
          <p:cNvGraphicFramePr/>
          <p:nvPr>
            <p:extLst>
              <p:ext uri="{D42A27DB-BD31-4B8C-83A1-F6EECF244321}">
                <p14:modId xmlns:p14="http://schemas.microsoft.com/office/powerpoint/2010/main" val="498678779"/>
              </p:ext>
            </p:extLst>
          </p:nvPr>
        </p:nvGraphicFramePr>
        <p:xfrm>
          <a:off x="6429375" y="3831466"/>
          <a:ext cx="4705350" cy="2304809"/>
        </p:xfrm>
        <a:graphic>
          <a:graphicData uri="http://schemas.openxmlformats.org/drawingml/2006/chart">
            <c:chart xmlns:c="http://schemas.openxmlformats.org/drawingml/2006/chart" xmlns:r="http://schemas.openxmlformats.org/officeDocument/2006/relationships" r:id="rId2"/>
          </a:graphicData>
        </a:graphic>
      </p:graphicFrame>
      <p:sp>
        <p:nvSpPr>
          <p:cNvPr id="14" name="文字方塊 13">
            <a:extLst>
              <a:ext uri="{FF2B5EF4-FFF2-40B4-BE49-F238E27FC236}">
                <a16:creationId xmlns:a16="http://schemas.microsoft.com/office/drawing/2014/main" id="{91D8AB22-EFD1-448F-B249-26072AA46479}"/>
              </a:ext>
            </a:extLst>
          </p:cNvPr>
          <p:cNvSpPr txBox="1"/>
          <p:nvPr/>
        </p:nvSpPr>
        <p:spPr>
          <a:xfrm>
            <a:off x="1057275" y="4469113"/>
            <a:ext cx="4675048" cy="1029513"/>
          </a:xfrm>
          <a:prstGeom prst="rect">
            <a:avLst/>
          </a:prstGeom>
          <a:noFill/>
        </p:spPr>
        <p:txBody>
          <a:bodyPr wrap="square" rtlCol="0">
            <a:spAutoFit/>
          </a:bodyPr>
          <a:lstStyle>
            <a:defPPr>
              <a:defRPr lang="zh-TW"/>
            </a:defPPr>
            <a:lvl1pPr>
              <a:lnSpc>
                <a:spcPct val="130000"/>
              </a:lnSpc>
            </a:lvl1pPr>
          </a:lstStyle>
          <a:p>
            <a:r>
              <a:rPr lang="zh-CN" altLang="en-US" sz="1600" dirty="0"/>
              <a:t>随着亲子市场需求遽增</a:t>
            </a:r>
            <a:r>
              <a:rPr lang="en-US" altLang="zh-CN" sz="1600" dirty="0"/>
              <a:t>,</a:t>
            </a:r>
            <a:r>
              <a:rPr lang="zh-CN" altLang="en-US" sz="1600" dirty="0"/>
              <a:t>相对反映在绩效表现上</a:t>
            </a:r>
            <a:r>
              <a:rPr lang="en-US" altLang="zh-CN" sz="1600" dirty="0"/>
              <a:t>,</a:t>
            </a:r>
            <a:r>
              <a:rPr lang="zh-CN" altLang="en-US" sz="1600" dirty="0"/>
              <a:t>再加上三五好友结伴出游</a:t>
            </a:r>
            <a:r>
              <a:rPr lang="en-US" altLang="zh-CN" sz="1600" dirty="0"/>
              <a:t>,</a:t>
            </a:r>
            <a:r>
              <a:rPr lang="zh-CN" altLang="en-US" sz="1600" dirty="0"/>
              <a:t>包栋需求也是</a:t>
            </a:r>
            <a:r>
              <a:rPr lang="en-US" altLang="zh-CN" sz="1600" dirty="0"/>
              <a:t>,</a:t>
            </a:r>
            <a:r>
              <a:rPr lang="zh-CN" altLang="en-US" sz="1600" dirty="0"/>
              <a:t>相对在这几个族群上在相关设施需要添购</a:t>
            </a:r>
            <a:r>
              <a:rPr lang="en-US" altLang="zh-CN" sz="1600" dirty="0"/>
              <a:t>,</a:t>
            </a:r>
            <a:r>
              <a:rPr lang="zh-CN" altLang="en-US" sz="1600" dirty="0"/>
              <a:t>以符合市场需求</a:t>
            </a:r>
            <a:r>
              <a:rPr lang="zh-TW" altLang="en-US" sz="1600" dirty="0"/>
              <a:t>。</a:t>
            </a:r>
          </a:p>
        </p:txBody>
      </p:sp>
      <p:pic>
        <p:nvPicPr>
          <p:cNvPr id="20" name="圖片 19">
            <a:extLst>
              <a:ext uri="{FF2B5EF4-FFF2-40B4-BE49-F238E27FC236}">
                <a16:creationId xmlns:a16="http://schemas.microsoft.com/office/drawing/2014/main" id="{A972DFC1-7F3F-49A1-B640-DF336A39AF3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9788" y="1730575"/>
            <a:ext cx="10477500" cy="1922057"/>
          </a:xfrm>
          <a:prstGeom prst="rect">
            <a:avLst/>
          </a:prstGeom>
        </p:spPr>
      </p:pic>
      <p:sp>
        <p:nvSpPr>
          <p:cNvPr id="10" name="標題 1">
            <a:extLst>
              <a:ext uri="{FF2B5EF4-FFF2-40B4-BE49-F238E27FC236}">
                <a16:creationId xmlns:a16="http://schemas.microsoft.com/office/drawing/2014/main" id="{AA07CA2A-70CA-486F-8BF1-80CDE3947A82}"/>
              </a:ext>
            </a:extLst>
          </p:cNvPr>
          <p:cNvSpPr txBox="1">
            <a:spLocks/>
          </p:cNvSpPr>
          <p:nvPr/>
        </p:nvSpPr>
        <p:spPr>
          <a:xfrm>
            <a:off x="748847" y="854378"/>
            <a:ext cx="2317082"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族群分析</a:t>
            </a:r>
            <a:endParaRPr lang="en-US" altLang="zh-TW" sz="3200" dirty="0">
              <a:solidFill>
                <a:schemeClr val="accent1"/>
              </a:solidFill>
            </a:endParaRPr>
          </a:p>
        </p:txBody>
      </p:sp>
      <p:sp>
        <p:nvSpPr>
          <p:cNvPr id="11" name="文字方塊 10">
            <a:extLst>
              <a:ext uri="{FF2B5EF4-FFF2-40B4-BE49-F238E27FC236}">
                <a16:creationId xmlns:a16="http://schemas.microsoft.com/office/drawing/2014/main" id="{75EBA2D5-5E44-42A0-9E21-42C91C1A70B0}"/>
              </a:ext>
            </a:extLst>
          </p:cNvPr>
          <p:cNvSpPr txBox="1"/>
          <p:nvPr/>
        </p:nvSpPr>
        <p:spPr>
          <a:xfrm>
            <a:off x="750555" y="1348357"/>
            <a:ext cx="1548822" cy="369332"/>
          </a:xfrm>
          <a:prstGeom prst="rect">
            <a:avLst/>
          </a:prstGeom>
          <a:noFill/>
        </p:spPr>
        <p:txBody>
          <a:bodyPr wrap="none" rtlCol="0">
            <a:spAutoFit/>
          </a:bodyPr>
          <a:lstStyle/>
          <a:p>
            <a:r>
              <a:rPr lang="en-US" altLang="zh-TW" dirty="0"/>
              <a:t>Ethnic analysis</a:t>
            </a:r>
            <a:endParaRPr lang="zh-TW" altLang="en-US" dirty="0"/>
          </a:p>
        </p:txBody>
      </p:sp>
    </p:spTree>
    <p:extLst>
      <p:ext uri="{BB962C8B-B14F-4D97-AF65-F5344CB8AC3E}">
        <p14:creationId xmlns:p14="http://schemas.microsoft.com/office/powerpoint/2010/main" val="2630099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圖表 5">
            <a:extLst>
              <a:ext uri="{FF2B5EF4-FFF2-40B4-BE49-F238E27FC236}">
                <a16:creationId xmlns:a16="http://schemas.microsoft.com/office/drawing/2014/main" id="{BFED8755-6C9E-4C68-88F9-CA569267682B}"/>
              </a:ext>
            </a:extLst>
          </p:cNvPr>
          <p:cNvGraphicFramePr/>
          <p:nvPr>
            <p:extLst>
              <p:ext uri="{D42A27DB-BD31-4B8C-83A1-F6EECF244321}">
                <p14:modId xmlns:p14="http://schemas.microsoft.com/office/powerpoint/2010/main" val="3092436428"/>
              </p:ext>
            </p:extLst>
          </p:nvPr>
        </p:nvGraphicFramePr>
        <p:xfrm>
          <a:off x="884187" y="4512337"/>
          <a:ext cx="2624400" cy="1836000"/>
        </p:xfrm>
        <a:graphic>
          <a:graphicData uri="http://schemas.openxmlformats.org/drawingml/2006/chart">
            <c:chart xmlns:c="http://schemas.openxmlformats.org/drawingml/2006/chart" xmlns:r="http://schemas.openxmlformats.org/officeDocument/2006/relationships" r:id="rId2"/>
          </a:graphicData>
        </a:graphic>
      </p:graphicFrame>
      <p:pic>
        <p:nvPicPr>
          <p:cNvPr id="28" name="圖片 27" descr="一張含有 文字, 室內 的圖片&#10;&#10;自動產生的描述">
            <a:extLst>
              <a:ext uri="{FF2B5EF4-FFF2-40B4-BE49-F238E27FC236}">
                <a16:creationId xmlns:a16="http://schemas.microsoft.com/office/drawing/2014/main" id="{B46D97A4-D2AC-4882-8E56-DF150D70E6D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26343" y="1811980"/>
            <a:ext cx="2519029" cy="1628050"/>
          </a:xfrm>
          <a:prstGeom prst="rect">
            <a:avLst/>
          </a:prstGeom>
        </p:spPr>
      </p:pic>
      <p:pic>
        <p:nvPicPr>
          <p:cNvPr id="29" name="圖片 28" descr="一張含有 室內 的圖片&#10;&#10;自動產生的描述">
            <a:extLst>
              <a:ext uri="{FF2B5EF4-FFF2-40B4-BE49-F238E27FC236}">
                <a16:creationId xmlns:a16="http://schemas.microsoft.com/office/drawing/2014/main" id="{D276DEA2-B690-4109-BD97-11D1ADA9AEB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36485" y="1810470"/>
            <a:ext cx="2519029" cy="1631070"/>
          </a:xfrm>
          <a:prstGeom prst="rect">
            <a:avLst/>
          </a:prstGeom>
        </p:spPr>
      </p:pic>
      <p:pic>
        <p:nvPicPr>
          <p:cNvPr id="30" name="圖片 29" descr="一張含有 建築物 的圖片&#10;&#10;自動產生的描述">
            <a:extLst>
              <a:ext uri="{FF2B5EF4-FFF2-40B4-BE49-F238E27FC236}">
                <a16:creationId xmlns:a16="http://schemas.microsoft.com/office/drawing/2014/main" id="{DD303238-FEA0-4967-B75C-9F88F1B4EAC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62299" y="1810884"/>
            <a:ext cx="2519029" cy="1630242"/>
          </a:xfrm>
          <a:prstGeom prst="rect">
            <a:avLst/>
          </a:prstGeom>
        </p:spPr>
      </p:pic>
      <p:sp>
        <p:nvSpPr>
          <p:cNvPr id="16" name="文字方塊 15">
            <a:extLst>
              <a:ext uri="{FF2B5EF4-FFF2-40B4-BE49-F238E27FC236}">
                <a16:creationId xmlns:a16="http://schemas.microsoft.com/office/drawing/2014/main" id="{AF376245-7F1A-4419-83FA-A04CDDED57D1}"/>
              </a:ext>
            </a:extLst>
          </p:cNvPr>
          <p:cNvSpPr txBox="1"/>
          <p:nvPr/>
        </p:nvSpPr>
        <p:spPr>
          <a:xfrm>
            <a:off x="1365314" y="3539097"/>
            <a:ext cx="1712999" cy="461665"/>
          </a:xfrm>
          <a:prstGeom prst="rect">
            <a:avLst/>
          </a:prstGeom>
          <a:noFill/>
        </p:spPr>
        <p:txBody>
          <a:bodyPr wrap="square" rtlCol="0">
            <a:spAutoFit/>
          </a:bodyPr>
          <a:lstStyle/>
          <a:p>
            <a:r>
              <a:rPr lang="zh-TW" altLang="en-US" sz="2400" dirty="0"/>
              <a:t>蓝天行馆</a:t>
            </a:r>
          </a:p>
        </p:txBody>
      </p:sp>
      <p:sp>
        <p:nvSpPr>
          <p:cNvPr id="17" name="文字方塊 16">
            <a:extLst>
              <a:ext uri="{FF2B5EF4-FFF2-40B4-BE49-F238E27FC236}">
                <a16:creationId xmlns:a16="http://schemas.microsoft.com/office/drawing/2014/main" id="{04FC01CE-5FB1-4086-B04B-C2E51E8E38F5}"/>
              </a:ext>
            </a:extLst>
          </p:cNvPr>
          <p:cNvSpPr txBox="1"/>
          <p:nvPr/>
        </p:nvSpPr>
        <p:spPr>
          <a:xfrm>
            <a:off x="724625" y="3985910"/>
            <a:ext cx="2994377" cy="628826"/>
          </a:xfrm>
          <a:prstGeom prst="rect">
            <a:avLst/>
          </a:prstGeom>
          <a:noFill/>
        </p:spPr>
        <p:txBody>
          <a:bodyPr wrap="square" rtlCol="0">
            <a:spAutoFit/>
          </a:bodyPr>
          <a:lstStyle>
            <a:defPPr>
              <a:defRPr lang="zh-TW"/>
            </a:defPPr>
            <a:lvl1pPr>
              <a:lnSpc>
                <a:spcPct val="130000"/>
              </a:lnSpc>
            </a:lvl1pPr>
          </a:lstStyle>
          <a:p>
            <a:r>
              <a:rPr lang="zh-TW" altLang="en-US" sz="1400" dirty="0"/>
              <a:t>该馆主要以退休</a:t>
            </a:r>
            <a:r>
              <a:rPr lang="en-US" altLang="zh-TW" sz="1400" dirty="0"/>
              <a:t>,</a:t>
            </a:r>
            <a:r>
              <a:rPr lang="zh-TW" altLang="en-US" sz="1400" dirty="0"/>
              <a:t>业务为主，因此在</a:t>
            </a:r>
            <a:r>
              <a:rPr lang="en-US" altLang="zh-TW" sz="1400" dirty="0"/>
              <a:t>xx</a:t>
            </a:r>
            <a:r>
              <a:rPr lang="zh-TW" altLang="en-US" sz="1400" dirty="0"/>
              <a:t>狀況下，业绩影响最为显著。</a:t>
            </a:r>
          </a:p>
        </p:txBody>
      </p:sp>
      <p:sp>
        <p:nvSpPr>
          <p:cNvPr id="18" name="文字方塊 17">
            <a:extLst>
              <a:ext uri="{FF2B5EF4-FFF2-40B4-BE49-F238E27FC236}">
                <a16:creationId xmlns:a16="http://schemas.microsoft.com/office/drawing/2014/main" id="{8646879B-4E9D-4CA8-B450-7B0C1F3D53E7}"/>
              </a:ext>
            </a:extLst>
          </p:cNvPr>
          <p:cNvSpPr txBox="1"/>
          <p:nvPr/>
        </p:nvSpPr>
        <p:spPr>
          <a:xfrm>
            <a:off x="5239500" y="3539097"/>
            <a:ext cx="1712999" cy="461665"/>
          </a:xfrm>
          <a:prstGeom prst="rect">
            <a:avLst/>
          </a:prstGeom>
          <a:noFill/>
        </p:spPr>
        <p:txBody>
          <a:bodyPr wrap="square" rtlCol="0">
            <a:spAutoFit/>
          </a:bodyPr>
          <a:lstStyle/>
          <a:p>
            <a:r>
              <a:rPr lang="zh-TW" altLang="en-US" sz="2400" dirty="0"/>
              <a:t>旅人行馆</a:t>
            </a:r>
          </a:p>
        </p:txBody>
      </p:sp>
      <p:sp>
        <p:nvSpPr>
          <p:cNvPr id="20" name="文字方塊 19">
            <a:extLst>
              <a:ext uri="{FF2B5EF4-FFF2-40B4-BE49-F238E27FC236}">
                <a16:creationId xmlns:a16="http://schemas.microsoft.com/office/drawing/2014/main" id="{F57812BA-7F94-483F-8C49-53ED98423CED}"/>
              </a:ext>
            </a:extLst>
          </p:cNvPr>
          <p:cNvSpPr txBox="1"/>
          <p:nvPr/>
        </p:nvSpPr>
        <p:spPr>
          <a:xfrm>
            <a:off x="4879109" y="3985910"/>
            <a:ext cx="2433781" cy="628826"/>
          </a:xfrm>
          <a:prstGeom prst="rect">
            <a:avLst/>
          </a:prstGeom>
          <a:noFill/>
        </p:spPr>
        <p:txBody>
          <a:bodyPr wrap="square" rtlCol="0">
            <a:spAutoFit/>
          </a:bodyPr>
          <a:lstStyle>
            <a:defPPr>
              <a:defRPr lang="zh-TW"/>
            </a:defPPr>
            <a:lvl1pPr>
              <a:lnSpc>
                <a:spcPct val="130000"/>
              </a:lnSpc>
            </a:lvl1pPr>
          </a:lstStyle>
          <a:p>
            <a:r>
              <a:rPr lang="zh-CN" altLang="en-US" sz="1400" dirty="0"/>
              <a:t>由于大家出游希望包栋</a:t>
            </a:r>
            <a:r>
              <a:rPr lang="en-US" altLang="zh-CN" sz="1400" dirty="0"/>
              <a:t>,</a:t>
            </a:r>
            <a:r>
              <a:rPr lang="zh-CN" altLang="en-US" sz="1400" dirty="0"/>
              <a:t>避免人群接触</a:t>
            </a:r>
            <a:r>
              <a:rPr lang="en-US" altLang="zh-CN" sz="1400" dirty="0"/>
              <a:t>,</a:t>
            </a:r>
            <a:r>
              <a:rPr lang="zh-CN" altLang="en-US" sz="1400" dirty="0"/>
              <a:t>故此这馆成效最好</a:t>
            </a:r>
            <a:r>
              <a:rPr lang="zh-TW" altLang="en-US" sz="1400" dirty="0"/>
              <a:t>。</a:t>
            </a:r>
          </a:p>
        </p:txBody>
      </p:sp>
      <p:sp>
        <p:nvSpPr>
          <p:cNvPr id="21" name="文字方塊 20">
            <a:extLst>
              <a:ext uri="{FF2B5EF4-FFF2-40B4-BE49-F238E27FC236}">
                <a16:creationId xmlns:a16="http://schemas.microsoft.com/office/drawing/2014/main" id="{C1B7F033-7D0A-4AC1-8415-996434A8C8DA}"/>
              </a:ext>
            </a:extLst>
          </p:cNvPr>
          <p:cNvSpPr txBox="1"/>
          <p:nvPr/>
        </p:nvSpPr>
        <p:spPr>
          <a:xfrm>
            <a:off x="9532697" y="3585430"/>
            <a:ext cx="1141666" cy="461665"/>
          </a:xfrm>
          <a:prstGeom prst="rect">
            <a:avLst/>
          </a:prstGeom>
          <a:noFill/>
        </p:spPr>
        <p:txBody>
          <a:bodyPr wrap="square" rtlCol="0">
            <a:spAutoFit/>
          </a:bodyPr>
          <a:lstStyle/>
          <a:p>
            <a:r>
              <a:rPr lang="zh-TW" altLang="en-US" sz="2400" dirty="0"/>
              <a:t>亲子馆</a:t>
            </a:r>
          </a:p>
        </p:txBody>
      </p:sp>
      <p:sp>
        <p:nvSpPr>
          <p:cNvPr id="22" name="文字方塊 21">
            <a:extLst>
              <a:ext uri="{FF2B5EF4-FFF2-40B4-BE49-F238E27FC236}">
                <a16:creationId xmlns:a16="http://schemas.microsoft.com/office/drawing/2014/main" id="{434F1509-2293-465F-A989-9275E1CA29C6}"/>
              </a:ext>
            </a:extLst>
          </p:cNvPr>
          <p:cNvSpPr txBox="1"/>
          <p:nvPr/>
        </p:nvSpPr>
        <p:spPr>
          <a:xfrm>
            <a:off x="8918355" y="4006009"/>
            <a:ext cx="2370351" cy="628826"/>
          </a:xfrm>
          <a:prstGeom prst="rect">
            <a:avLst/>
          </a:prstGeom>
          <a:noFill/>
        </p:spPr>
        <p:txBody>
          <a:bodyPr wrap="square" rtlCol="0">
            <a:spAutoFit/>
          </a:bodyPr>
          <a:lstStyle>
            <a:defPPr>
              <a:defRPr lang="zh-TW"/>
            </a:defPPr>
            <a:lvl1pPr>
              <a:lnSpc>
                <a:spcPct val="130000"/>
              </a:lnSpc>
            </a:lvl1pPr>
          </a:lstStyle>
          <a:p>
            <a:r>
              <a:rPr lang="en-US" altLang="zh-TW" sz="1400" dirty="0"/>
              <a:t>xx</a:t>
            </a:r>
            <a:r>
              <a:rPr lang="zh-TW" altLang="en-US" sz="1400" dirty="0"/>
              <a:t>期间家庭出游影响各半今年度业绩表现普通。</a:t>
            </a:r>
          </a:p>
        </p:txBody>
      </p:sp>
      <p:graphicFrame>
        <p:nvGraphicFramePr>
          <p:cNvPr id="23" name="圖表 22">
            <a:extLst>
              <a:ext uri="{FF2B5EF4-FFF2-40B4-BE49-F238E27FC236}">
                <a16:creationId xmlns:a16="http://schemas.microsoft.com/office/drawing/2014/main" id="{389D02CB-D9F6-49B4-85DD-342607E0540F}"/>
              </a:ext>
            </a:extLst>
          </p:cNvPr>
          <p:cNvGraphicFramePr/>
          <p:nvPr>
            <p:extLst>
              <p:ext uri="{D42A27DB-BD31-4B8C-83A1-F6EECF244321}">
                <p14:modId xmlns:p14="http://schemas.microsoft.com/office/powerpoint/2010/main" val="3507425515"/>
              </p:ext>
            </p:extLst>
          </p:nvPr>
        </p:nvGraphicFramePr>
        <p:xfrm>
          <a:off x="4784571" y="4513779"/>
          <a:ext cx="2622856" cy="183621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4" name="圖表 23">
            <a:extLst>
              <a:ext uri="{FF2B5EF4-FFF2-40B4-BE49-F238E27FC236}">
                <a16:creationId xmlns:a16="http://schemas.microsoft.com/office/drawing/2014/main" id="{2EE6861D-77F8-4091-96EE-0D5834785CE3}"/>
              </a:ext>
            </a:extLst>
          </p:cNvPr>
          <p:cNvGraphicFramePr/>
          <p:nvPr>
            <p:extLst>
              <p:ext uri="{D42A27DB-BD31-4B8C-83A1-F6EECF244321}">
                <p14:modId xmlns:p14="http://schemas.microsoft.com/office/powerpoint/2010/main" val="430479678"/>
              </p:ext>
            </p:extLst>
          </p:nvPr>
        </p:nvGraphicFramePr>
        <p:xfrm>
          <a:off x="8826342" y="4545012"/>
          <a:ext cx="2624400" cy="1836000"/>
        </p:xfrm>
        <a:graphic>
          <a:graphicData uri="http://schemas.openxmlformats.org/drawingml/2006/chart">
            <c:chart xmlns:c="http://schemas.openxmlformats.org/drawingml/2006/chart" xmlns:r="http://schemas.openxmlformats.org/officeDocument/2006/relationships" r:id="rId7"/>
          </a:graphicData>
        </a:graphic>
      </p:graphicFrame>
      <p:cxnSp>
        <p:nvCxnSpPr>
          <p:cNvPr id="25" name="直线连接符 10">
            <a:extLst>
              <a:ext uri="{FF2B5EF4-FFF2-40B4-BE49-F238E27FC236}">
                <a16:creationId xmlns:a16="http://schemas.microsoft.com/office/drawing/2014/main" id="{D9D00ED6-CCC2-44AD-86D3-853834F17F64}"/>
              </a:ext>
            </a:extLst>
          </p:cNvPr>
          <p:cNvCxnSpPr>
            <a:cxnSpLocks/>
          </p:cNvCxnSpPr>
          <p:nvPr/>
        </p:nvCxnSpPr>
        <p:spPr>
          <a:xfrm flipH="1">
            <a:off x="884187" y="3985910"/>
            <a:ext cx="267525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直线连接符 10">
            <a:extLst>
              <a:ext uri="{FF2B5EF4-FFF2-40B4-BE49-F238E27FC236}">
                <a16:creationId xmlns:a16="http://schemas.microsoft.com/office/drawing/2014/main" id="{A1460EBC-964B-4105-ACEC-3FC354C4B61D}"/>
              </a:ext>
            </a:extLst>
          </p:cNvPr>
          <p:cNvCxnSpPr>
            <a:cxnSpLocks/>
          </p:cNvCxnSpPr>
          <p:nvPr/>
        </p:nvCxnSpPr>
        <p:spPr>
          <a:xfrm flipH="1">
            <a:off x="4758373" y="3985910"/>
            <a:ext cx="267525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线连接符 10">
            <a:extLst>
              <a:ext uri="{FF2B5EF4-FFF2-40B4-BE49-F238E27FC236}">
                <a16:creationId xmlns:a16="http://schemas.microsoft.com/office/drawing/2014/main" id="{67FD568E-2280-4ECC-A6A9-0B478E20CFE1}"/>
              </a:ext>
            </a:extLst>
          </p:cNvPr>
          <p:cNvCxnSpPr>
            <a:cxnSpLocks/>
          </p:cNvCxnSpPr>
          <p:nvPr/>
        </p:nvCxnSpPr>
        <p:spPr>
          <a:xfrm flipH="1">
            <a:off x="8765904" y="3985910"/>
            <a:ext cx="267525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標題 1">
            <a:extLst>
              <a:ext uri="{FF2B5EF4-FFF2-40B4-BE49-F238E27FC236}">
                <a16:creationId xmlns:a16="http://schemas.microsoft.com/office/drawing/2014/main" id="{92226057-FBEB-4003-9BB8-D3E702447BDA}"/>
              </a:ext>
            </a:extLst>
          </p:cNvPr>
          <p:cNvSpPr txBox="1">
            <a:spLocks/>
          </p:cNvSpPr>
          <p:nvPr/>
        </p:nvSpPr>
        <p:spPr>
          <a:xfrm>
            <a:off x="748846" y="854378"/>
            <a:ext cx="2245365"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族群分析</a:t>
            </a:r>
            <a:endParaRPr lang="en-US" altLang="zh-TW" sz="3200" dirty="0">
              <a:solidFill>
                <a:schemeClr val="accent1"/>
              </a:solidFill>
            </a:endParaRPr>
          </a:p>
        </p:txBody>
      </p:sp>
      <p:sp>
        <p:nvSpPr>
          <p:cNvPr id="33" name="文字方塊 32">
            <a:extLst>
              <a:ext uri="{FF2B5EF4-FFF2-40B4-BE49-F238E27FC236}">
                <a16:creationId xmlns:a16="http://schemas.microsoft.com/office/drawing/2014/main" id="{4109C228-C68A-4D8B-99AF-395F8108E6C6}"/>
              </a:ext>
            </a:extLst>
          </p:cNvPr>
          <p:cNvSpPr txBox="1"/>
          <p:nvPr/>
        </p:nvSpPr>
        <p:spPr>
          <a:xfrm>
            <a:off x="750555" y="1348357"/>
            <a:ext cx="1548822" cy="369332"/>
          </a:xfrm>
          <a:prstGeom prst="rect">
            <a:avLst/>
          </a:prstGeom>
          <a:noFill/>
        </p:spPr>
        <p:txBody>
          <a:bodyPr wrap="none" rtlCol="0">
            <a:spAutoFit/>
          </a:bodyPr>
          <a:lstStyle/>
          <a:p>
            <a:r>
              <a:rPr lang="en-US" altLang="zh-TW" dirty="0"/>
              <a:t>Ethnic analysis</a:t>
            </a:r>
            <a:endParaRPr lang="zh-TW" altLang="en-US" dirty="0"/>
          </a:p>
        </p:txBody>
      </p:sp>
    </p:spTree>
    <p:extLst>
      <p:ext uri="{BB962C8B-B14F-4D97-AF65-F5344CB8AC3E}">
        <p14:creationId xmlns:p14="http://schemas.microsoft.com/office/powerpoint/2010/main" val="2477756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17133B1-3CCE-4DD1-A048-FC4F8FFC6631}"/>
              </a:ext>
            </a:extLst>
          </p:cNvPr>
          <p:cNvSpPr/>
          <p:nvPr/>
        </p:nvSpPr>
        <p:spPr>
          <a:xfrm>
            <a:off x="846712" y="2093437"/>
            <a:ext cx="10578526" cy="203534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id="{54FBE461-CD9C-4CB5-AC46-F515F6971A6F}"/>
              </a:ext>
            </a:extLst>
          </p:cNvPr>
          <p:cNvSpPr/>
          <p:nvPr/>
        </p:nvSpPr>
        <p:spPr>
          <a:xfrm>
            <a:off x="846712" y="4276031"/>
            <a:ext cx="10578526" cy="195268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標題 1">
            <a:extLst>
              <a:ext uri="{FF2B5EF4-FFF2-40B4-BE49-F238E27FC236}">
                <a16:creationId xmlns:a16="http://schemas.microsoft.com/office/drawing/2014/main" id="{3074D01E-CC9B-4953-A6B1-06DE788641CF}"/>
              </a:ext>
            </a:extLst>
          </p:cNvPr>
          <p:cNvSpPr txBox="1">
            <a:spLocks/>
          </p:cNvSpPr>
          <p:nvPr/>
        </p:nvSpPr>
        <p:spPr>
          <a:xfrm>
            <a:off x="724183" y="854378"/>
            <a:ext cx="2148515"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二馆对比</a:t>
            </a:r>
            <a:endParaRPr lang="en-US" altLang="zh-TW" sz="3200" dirty="0">
              <a:solidFill>
                <a:schemeClr val="accent1"/>
              </a:solidFill>
            </a:endParaRPr>
          </a:p>
        </p:txBody>
      </p:sp>
      <p:pic>
        <p:nvPicPr>
          <p:cNvPr id="6" name="圖片 5" descr="一張含有 建築物, 室外, 天空, 公寓大樓 的圖片&#10;&#10;自動產生的描述">
            <a:extLst>
              <a:ext uri="{FF2B5EF4-FFF2-40B4-BE49-F238E27FC236}">
                <a16:creationId xmlns:a16="http://schemas.microsoft.com/office/drawing/2014/main" id="{CA59B24D-DDFF-4172-B29C-C9FC840F198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32289" y="4422331"/>
            <a:ext cx="2149772" cy="1659132"/>
          </a:xfrm>
          <a:prstGeom prst="rect">
            <a:avLst/>
          </a:prstGeom>
        </p:spPr>
      </p:pic>
      <p:pic>
        <p:nvPicPr>
          <p:cNvPr id="10" name="圖片 9" descr="一張含有 建築物, 室外, 公寓大樓 的圖片&#10;&#10;自動產生的描述">
            <a:extLst>
              <a:ext uri="{FF2B5EF4-FFF2-40B4-BE49-F238E27FC236}">
                <a16:creationId xmlns:a16="http://schemas.microsoft.com/office/drawing/2014/main" id="{0C4CE22D-71DA-4ABF-B56E-131C245EA7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2289" y="2355520"/>
            <a:ext cx="2149772" cy="1659600"/>
          </a:xfrm>
          <a:prstGeom prst="rect">
            <a:avLst/>
          </a:prstGeom>
        </p:spPr>
      </p:pic>
      <p:pic>
        <p:nvPicPr>
          <p:cNvPr id="12" name="圖片 11" descr="一張含有 文字, 地板, 室內, 房間 的圖片&#10;&#10;自動產生的描述">
            <a:extLst>
              <a:ext uri="{FF2B5EF4-FFF2-40B4-BE49-F238E27FC236}">
                <a16:creationId xmlns:a16="http://schemas.microsoft.com/office/drawing/2014/main" id="{382CA04A-6BEB-4E13-B35A-3CE03797F8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46270" y="2355520"/>
            <a:ext cx="2149773" cy="1659600"/>
          </a:xfrm>
          <a:prstGeom prst="rect">
            <a:avLst/>
          </a:prstGeom>
        </p:spPr>
      </p:pic>
      <p:pic>
        <p:nvPicPr>
          <p:cNvPr id="14" name="圖片 13" descr="一張含有 地板, 室內, 牆, 起居 的圖片&#10;&#10;自動產生的描述">
            <a:extLst>
              <a:ext uri="{FF2B5EF4-FFF2-40B4-BE49-F238E27FC236}">
                <a16:creationId xmlns:a16="http://schemas.microsoft.com/office/drawing/2014/main" id="{88769265-EB96-4EEB-A5C8-8356AC62617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46270" y="4422097"/>
            <a:ext cx="2149772" cy="1659600"/>
          </a:xfrm>
          <a:prstGeom prst="rect">
            <a:avLst/>
          </a:prstGeom>
        </p:spPr>
      </p:pic>
      <p:pic>
        <p:nvPicPr>
          <p:cNvPr id="16" name="圖片 15" descr="一張含有 室內, 床, 天花板, 牆 的圖片&#10;&#10;自動產生的描述">
            <a:extLst>
              <a:ext uri="{FF2B5EF4-FFF2-40B4-BE49-F238E27FC236}">
                <a16:creationId xmlns:a16="http://schemas.microsoft.com/office/drawing/2014/main" id="{06C3641C-CEB0-4AC6-82D2-EF458B8749E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096199" y="4422097"/>
            <a:ext cx="2149772" cy="1659600"/>
          </a:xfrm>
          <a:prstGeom prst="rect">
            <a:avLst/>
          </a:prstGeom>
        </p:spPr>
      </p:pic>
      <p:pic>
        <p:nvPicPr>
          <p:cNvPr id="18" name="圖片 17" descr="一張含有 床, 室內, 地板, 牆 的圖片&#10;&#10;自動產生的描述">
            <a:extLst>
              <a:ext uri="{FF2B5EF4-FFF2-40B4-BE49-F238E27FC236}">
                <a16:creationId xmlns:a16="http://schemas.microsoft.com/office/drawing/2014/main" id="{1CE36903-E353-449F-80A8-B280445E4F7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096199" y="2355520"/>
            <a:ext cx="2149773" cy="1659600"/>
          </a:xfrm>
          <a:prstGeom prst="rect">
            <a:avLst/>
          </a:prstGeom>
        </p:spPr>
      </p:pic>
      <p:sp>
        <p:nvSpPr>
          <p:cNvPr id="15" name="文字方塊 14">
            <a:extLst>
              <a:ext uri="{FF2B5EF4-FFF2-40B4-BE49-F238E27FC236}">
                <a16:creationId xmlns:a16="http://schemas.microsoft.com/office/drawing/2014/main" id="{3B2D60AD-4E25-4CB4-8326-088FCF4617DA}"/>
              </a:ext>
            </a:extLst>
          </p:cNvPr>
          <p:cNvSpPr txBox="1"/>
          <p:nvPr/>
        </p:nvSpPr>
        <p:spPr>
          <a:xfrm>
            <a:off x="755709" y="1348357"/>
            <a:ext cx="2116990" cy="369332"/>
          </a:xfrm>
          <a:prstGeom prst="rect">
            <a:avLst/>
          </a:prstGeom>
          <a:noFill/>
        </p:spPr>
        <p:txBody>
          <a:bodyPr wrap="none" rtlCol="0">
            <a:spAutoFit/>
          </a:bodyPr>
          <a:lstStyle/>
          <a:p>
            <a:r>
              <a:rPr lang="en-US" altLang="zh-TW" dirty="0"/>
              <a:t>Two hall comparison</a:t>
            </a:r>
            <a:endParaRPr lang="zh-TW" altLang="en-US" dirty="0"/>
          </a:p>
        </p:txBody>
      </p:sp>
      <p:sp>
        <p:nvSpPr>
          <p:cNvPr id="17" name="文字方塊 16">
            <a:extLst>
              <a:ext uri="{FF2B5EF4-FFF2-40B4-BE49-F238E27FC236}">
                <a16:creationId xmlns:a16="http://schemas.microsoft.com/office/drawing/2014/main" id="{50DCD5C6-D720-48E2-9DED-A4C785C0A3BE}"/>
              </a:ext>
            </a:extLst>
          </p:cNvPr>
          <p:cNvSpPr txBox="1"/>
          <p:nvPr/>
        </p:nvSpPr>
        <p:spPr>
          <a:xfrm>
            <a:off x="989057" y="2366062"/>
            <a:ext cx="2262129" cy="461665"/>
          </a:xfrm>
          <a:prstGeom prst="rect">
            <a:avLst/>
          </a:prstGeom>
          <a:noFill/>
        </p:spPr>
        <p:txBody>
          <a:bodyPr wrap="square" rtlCol="0">
            <a:spAutoFit/>
          </a:bodyPr>
          <a:lstStyle/>
          <a:p>
            <a:r>
              <a:rPr lang="zh-CN" altLang="en-US" sz="2400" dirty="0"/>
              <a:t>后现代工业风</a:t>
            </a:r>
          </a:p>
        </p:txBody>
      </p:sp>
      <p:sp>
        <p:nvSpPr>
          <p:cNvPr id="19" name="文字方塊 18">
            <a:extLst>
              <a:ext uri="{FF2B5EF4-FFF2-40B4-BE49-F238E27FC236}">
                <a16:creationId xmlns:a16="http://schemas.microsoft.com/office/drawing/2014/main" id="{15FBB104-501A-4DEA-B93F-85F878AD5873}"/>
              </a:ext>
            </a:extLst>
          </p:cNvPr>
          <p:cNvSpPr txBox="1"/>
          <p:nvPr/>
        </p:nvSpPr>
        <p:spPr>
          <a:xfrm>
            <a:off x="989057" y="2872181"/>
            <a:ext cx="3154680" cy="1028102"/>
          </a:xfrm>
          <a:prstGeom prst="rect">
            <a:avLst/>
          </a:prstGeom>
          <a:noFill/>
        </p:spPr>
        <p:txBody>
          <a:bodyPr wrap="square" rtlCol="0">
            <a:spAutoFit/>
          </a:bodyPr>
          <a:lstStyle>
            <a:defPPr>
              <a:defRPr lang="zh-TW"/>
            </a:defPPr>
            <a:lvl1pPr>
              <a:lnSpc>
                <a:spcPct val="130000"/>
              </a:lnSpc>
            </a:lvl1pPr>
          </a:lstStyle>
          <a:p>
            <a:r>
              <a:rPr lang="zh-CN" altLang="en-US" sz="1600" dirty="0"/>
              <a:t>理性与时尚的碰撞结合，简洁强烈的空间刻划感，简约中带有不简单的设计。</a:t>
            </a:r>
            <a:endParaRPr lang="zh-TW" altLang="en-US" sz="1600" dirty="0"/>
          </a:p>
        </p:txBody>
      </p:sp>
      <p:sp>
        <p:nvSpPr>
          <p:cNvPr id="20" name="文字方塊 19">
            <a:extLst>
              <a:ext uri="{FF2B5EF4-FFF2-40B4-BE49-F238E27FC236}">
                <a16:creationId xmlns:a16="http://schemas.microsoft.com/office/drawing/2014/main" id="{83FA2E20-328C-47EB-8D57-583E946A6DEB}"/>
              </a:ext>
            </a:extLst>
          </p:cNvPr>
          <p:cNvSpPr txBox="1"/>
          <p:nvPr/>
        </p:nvSpPr>
        <p:spPr>
          <a:xfrm>
            <a:off x="989057" y="4422097"/>
            <a:ext cx="2129948" cy="461665"/>
          </a:xfrm>
          <a:prstGeom prst="rect">
            <a:avLst/>
          </a:prstGeom>
          <a:noFill/>
        </p:spPr>
        <p:txBody>
          <a:bodyPr wrap="square" rtlCol="0">
            <a:spAutoFit/>
          </a:bodyPr>
          <a:lstStyle/>
          <a:p>
            <a:r>
              <a:rPr lang="zh-CN" altLang="en-US" sz="2400" dirty="0"/>
              <a:t>暖暖亲子风格</a:t>
            </a:r>
          </a:p>
        </p:txBody>
      </p:sp>
      <p:sp>
        <p:nvSpPr>
          <p:cNvPr id="21" name="文字方塊 20">
            <a:extLst>
              <a:ext uri="{FF2B5EF4-FFF2-40B4-BE49-F238E27FC236}">
                <a16:creationId xmlns:a16="http://schemas.microsoft.com/office/drawing/2014/main" id="{C51D007A-FEEE-4B81-BBD1-51B1BB626F7E}"/>
              </a:ext>
            </a:extLst>
          </p:cNvPr>
          <p:cNvSpPr txBox="1"/>
          <p:nvPr/>
        </p:nvSpPr>
        <p:spPr>
          <a:xfrm>
            <a:off x="989057" y="4899377"/>
            <a:ext cx="3022562" cy="1028102"/>
          </a:xfrm>
          <a:prstGeom prst="rect">
            <a:avLst/>
          </a:prstGeom>
          <a:noFill/>
        </p:spPr>
        <p:txBody>
          <a:bodyPr wrap="square" rtlCol="0">
            <a:spAutoFit/>
          </a:bodyPr>
          <a:lstStyle>
            <a:defPPr>
              <a:defRPr lang="zh-TW"/>
            </a:defPPr>
            <a:lvl1pPr>
              <a:lnSpc>
                <a:spcPct val="130000"/>
              </a:lnSpc>
            </a:lvl1pPr>
          </a:lstStyle>
          <a:p>
            <a:r>
              <a:rPr lang="zh-CN" altLang="en-US" sz="1600" dirty="0"/>
              <a:t>暖色给人舒服慵懒的感觉，在一天的匆忙旅途后，彻底可以放松身心充电再出发。</a:t>
            </a:r>
            <a:endParaRPr lang="zh-TW" altLang="en-US" sz="1600" dirty="0"/>
          </a:p>
        </p:txBody>
      </p:sp>
      <p:cxnSp>
        <p:nvCxnSpPr>
          <p:cNvPr id="7" name="直接连接符 6">
            <a:extLst>
              <a:ext uri="{FF2B5EF4-FFF2-40B4-BE49-F238E27FC236}">
                <a16:creationId xmlns:a16="http://schemas.microsoft.com/office/drawing/2014/main" id="{B0FFAEDB-D365-45E4-AFC3-B3ECA2FD6BCE}"/>
              </a:ext>
            </a:extLst>
          </p:cNvPr>
          <p:cNvCxnSpPr>
            <a:cxnSpLocks/>
          </p:cNvCxnSpPr>
          <p:nvPr/>
        </p:nvCxnSpPr>
        <p:spPr>
          <a:xfrm>
            <a:off x="846712" y="2093437"/>
            <a:ext cx="0" cy="2035341"/>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BB30B259-5C69-4441-9F09-756F1D288894}"/>
              </a:ext>
            </a:extLst>
          </p:cNvPr>
          <p:cNvCxnSpPr>
            <a:cxnSpLocks/>
          </p:cNvCxnSpPr>
          <p:nvPr/>
        </p:nvCxnSpPr>
        <p:spPr>
          <a:xfrm>
            <a:off x="846712" y="4276031"/>
            <a:ext cx="0" cy="196125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5448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圖表 9">
            <a:extLst>
              <a:ext uri="{FF2B5EF4-FFF2-40B4-BE49-F238E27FC236}">
                <a16:creationId xmlns:a16="http://schemas.microsoft.com/office/drawing/2014/main" id="{3630ED33-B7C6-45BD-94FB-399AE3D45BE0}"/>
              </a:ext>
            </a:extLst>
          </p:cNvPr>
          <p:cNvGraphicFramePr/>
          <p:nvPr>
            <p:extLst>
              <p:ext uri="{D42A27DB-BD31-4B8C-83A1-F6EECF244321}">
                <p14:modId xmlns:p14="http://schemas.microsoft.com/office/powerpoint/2010/main" val="2461540291"/>
              </p:ext>
            </p:extLst>
          </p:nvPr>
        </p:nvGraphicFramePr>
        <p:xfrm>
          <a:off x="-126680" y="2333741"/>
          <a:ext cx="8634276" cy="4032000"/>
        </p:xfrm>
        <a:graphic>
          <a:graphicData uri="http://schemas.openxmlformats.org/drawingml/2006/chart">
            <c:chart xmlns:c="http://schemas.openxmlformats.org/drawingml/2006/chart" xmlns:r="http://schemas.openxmlformats.org/officeDocument/2006/relationships" r:id="rId2"/>
          </a:graphicData>
        </a:graphic>
      </p:graphicFrame>
      <p:sp>
        <p:nvSpPr>
          <p:cNvPr id="6" name="標題 1">
            <a:extLst>
              <a:ext uri="{FF2B5EF4-FFF2-40B4-BE49-F238E27FC236}">
                <a16:creationId xmlns:a16="http://schemas.microsoft.com/office/drawing/2014/main" id="{573E9E1D-143E-4442-A733-B200BC22654F}"/>
              </a:ext>
            </a:extLst>
          </p:cNvPr>
          <p:cNvSpPr txBox="1">
            <a:spLocks/>
          </p:cNvSpPr>
          <p:nvPr/>
        </p:nvSpPr>
        <p:spPr>
          <a:xfrm>
            <a:off x="747078" y="854378"/>
            <a:ext cx="2345745"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近年绩效</a:t>
            </a:r>
            <a:endParaRPr lang="en-US" altLang="zh-TW" sz="3200" dirty="0">
              <a:solidFill>
                <a:schemeClr val="accent1"/>
              </a:solidFill>
            </a:endParaRPr>
          </a:p>
        </p:txBody>
      </p:sp>
      <p:sp>
        <p:nvSpPr>
          <p:cNvPr id="4" name="文字方塊 3">
            <a:extLst>
              <a:ext uri="{FF2B5EF4-FFF2-40B4-BE49-F238E27FC236}">
                <a16:creationId xmlns:a16="http://schemas.microsoft.com/office/drawing/2014/main" id="{FFA223FD-84C4-4A5B-A7E0-CC2D0ADD54FC}"/>
              </a:ext>
            </a:extLst>
          </p:cNvPr>
          <p:cNvSpPr txBox="1"/>
          <p:nvPr/>
        </p:nvSpPr>
        <p:spPr>
          <a:xfrm>
            <a:off x="748124" y="1348357"/>
            <a:ext cx="2821029" cy="369332"/>
          </a:xfrm>
          <a:prstGeom prst="rect">
            <a:avLst/>
          </a:prstGeom>
          <a:noFill/>
        </p:spPr>
        <p:txBody>
          <a:bodyPr wrap="none" rtlCol="0">
            <a:spAutoFit/>
          </a:bodyPr>
          <a:lstStyle/>
          <a:p>
            <a:r>
              <a:rPr lang="en-US" altLang="zh-TW" dirty="0"/>
              <a:t>Performance in recent years</a:t>
            </a:r>
            <a:endParaRPr lang="zh-TW" altLang="en-US" dirty="0"/>
          </a:p>
        </p:txBody>
      </p:sp>
      <p:sp>
        <p:nvSpPr>
          <p:cNvPr id="7" name="矩形 6">
            <a:extLst>
              <a:ext uri="{FF2B5EF4-FFF2-40B4-BE49-F238E27FC236}">
                <a16:creationId xmlns:a16="http://schemas.microsoft.com/office/drawing/2014/main" id="{98C2426C-279E-43D8-9716-7032EA27FF45}"/>
              </a:ext>
            </a:extLst>
          </p:cNvPr>
          <p:cNvSpPr/>
          <p:nvPr/>
        </p:nvSpPr>
        <p:spPr>
          <a:xfrm rot="5400000">
            <a:off x="7215980" y="2090582"/>
            <a:ext cx="5181600" cy="31137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pic>
        <p:nvPicPr>
          <p:cNvPr id="3" name="圖片 2" descr="一張含有 建築物 的圖片&#10;&#10;自動產生的描述">
            <a:extLst>
              <a:ext uri="{FF2B5EF4-FFF2-40B4-BE49-F238E27FC236}">
                <a16:creationId xmlns:a16="http://schemas.microsoft.com/office/drawing/2014/main" id="{427C8701-CC82-4DEF-AB30-21C69178D3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12481" y="1178559"/>
            <a:ext cx="2824480" cy="4892937"/>
          </a:xfrm>
          <a:prstGeom prst="rect">
            <a:avLst/>
          </a:prstGeom>
        </p:spPr>
      </p:pic>
      <p:sp>
        <p:nvSpPr>
          <p:cNvPr id="8" name="文字方塊 7">
            <a:extLst>
              <a:ext uri="{FF2B5EF4-FFF2-40B4-BE49-F238E27FC236}">
                <a16:creationId xmlns:a16="http://schemas.microsoft.com/office/drawing/2014/main" id="{95A1910E-ED1C-4B1F-91C9-5182156C6F88}"/>
              </a:ext>
            </a:extLst>
          </p:cNvPr>
          <p:cNvSpPr txBox="1"/>
          <p:nvPr/>
        </p:nvSpPr>
        <p:spPr>
          <a:xfrm>
            <a:off x="1495903" y="1885567"/>
            <a:ext cx="4892357" cy="630878"/>
          </a:xfrm>
          <a:prstGeom prst="rect">
            <a:avLst/>
          </a:prstGeom>
          <a:noFill/>
        </p:spPr>
        <p:txBody>
          <a:bodyPr wrap="square" rtlCol="0">
            <a:spAutoFit/>
          </a:bodyPr>
          <a:lstStyle>
            <a:defPPr>
              <a:defRPr lang="zh-TW"/>
            </a:defPPr>
            <a:lvl1pPr>
              <a:lnSpc>
                <a:spcPct val="130000"/>
              </a:lnSpc>
            </a:lvl1pPr>
          </a:lstStyle>
          <a:p>
            <a:r>
              <a:rPr lang="zh-CN" altLang="en-US" sz="1400" dirty="0"/>
              <a:t>随着</a:t>
            </a:r>
            <a:r>
              <a:rPr lang="en-US" altLang="zh-CN" sz="1400" dirty="0" err="1"/>
              <a:t>xxxxx</a:t>
            </a:r>
            <a:r>
              <a:rPr lang="en-US" altLang="zh-CN" sz="1400" dirty="0"/>
              <a:t>,</a:t>
            </a:r>
            <a:r>
              <a:rPr lang="zh-CN" altLang="en-US" sz="1400" dirty="0"/>
              <a:t>开始有成长趋势</a:t>
            </a:r>
            <a:r>
              <a:rPr lang="en-US" altLang="zh-CN" sz="1400" dirty="0"/>
              <a:t>,</a:t>
            </a:r>
            <a:r>
              <a:rPr lang="zh-CN" altLang="en-US" sz="1400" dirty="0"/>
              <a:t>毕竟旅游是不会因为趋势而不旅游</a:t>
            </a:r>
            <a:r>
              <a:rPr lang="en-US" altLang="zh-CN" sz="1400" dirty="0"/>
              <a:t>!</a:t>
            </a:r>
            <a:r>
              <a:rPr lang="zh-CN" altLang="en-US" sz="1400" dirty="0"/>
              <a:t>只会越来越好</a:t>
            </a:r>
            <a:r>
              <a:rPr lang="zh-TW" altLang="en-US" sz="1400" dirty="0"/>
              <a:t>。</a:t>
            </a:r>
          </a:p>
        </p:txBody>
      </p:sp>
    </p:spTree>
    <p:extLst>
      <p:ext uri="{BB962C8B-B14F-4D97-AF65-F5344CB8AC3E}">
        <p14:creationId xmlns:p14="http://schemas.microsoft.com/office/powerpoint/2010/main" val="2479876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FE59FCA-9E76-8041-91E2-F1F1A23E2ACD}"/>
              </a:ext>
            </a:extLst>
          </p:cNvPr>
          <p:cNvSpPr/>
          <p:nvPr/>
        </p:nvSpPr>
        <p:spPr>
          <a:xfrm>
            <a:off x="898489" y="1937580"/>
            <a:ext cx="4921321" cy="20445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84B59B5-EAE8-D14A-9C5A-161AA00B5543}"/>
              </a:ext>
            </a:extLst>
          </p:cNvPr>
          <p:cNvSpPr/>
          <p:nvPr/>
        </p:nvSpPr>
        <p:spPr>
          <a:xfrm>
            <a:off x="6387103" y="1937580"/>
            <a:ext cx="4921321" cy="20445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40002B6A-29E2-4B4D-891F-E8738B0C07EA}"/>
              </a:ext>
            </a:extLst>
          </p:cNvPr>
          <p:cNvSpPr/>
          <p:nvPr/>
        </p:nvSpPr>
        <p:spPr>
          <a:xfrm>
            <a:off x="883576" y="4300636"/>
            <a:ext cx="4921321" cy="20445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3389DAA6-A845-304F-9AAE-C270BD7F21D4}"/>
              </a:ext>
            </a:extLst>
          </p:cNvPr>
          <p:cNvSpPr/>
          <p:nvPr/>
        </p:nvSpPr>
        <p:spPr>
          <a:xfrm>
            <a:off x="6387103" y="4300636"/>
            <a:ext cx="4921321" cy="20445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0" name="群組 9">
            <a:extLst>
              <a:ext uri="{FF2B5EF4-FFF2-40B4-BE49-F238E27FC236}">
                <a16:creationId xmlns:a16="http://schemas.microsoft.com/office/drawing/2014/main" id="{E81B0CB7-4995-4410-8181-C59E00A9F6C1}"/>
              </a:ext>
            </a:extLst>
          </p:cNvPr>
          <p:cNvGrpSpPr/>
          <p:nvPr/>
        </p:nvGrpSpPr>
        <p:grpSpPr>
          <a:xfrm>
            <a:off x="883578" y="1937580"/>
            <a:ext cx="1411758" cy="2044557"/>
            <a:chOff x="883578" y="1937580"/>
            <a:chExt cx="1411758" cy="2044557"/>
          </a:xfrm>
        </p:grpSpPr>
        <p:cxnSp>
          <p:nvCxnSpPr>
            <p:cNvPr id="12" name="直线连接符 11">
              <a:extLst>
                <a:ext uri="{FF2B5EF4-FFF2-40B4-BE49-F238E27FC236}">
                  <a16:creationId xmlns:a16="http://schemas.microsoft.com/office/drawing/2014/main" id="{B70D7759-1BAA-FC4F-A79F-7896A8DE55A6}"/>
                </a:ext>
              </a:extLst>
            </p:cNvPr>
            <p:cNvCxnSpPr/>
            <p:nvPr/>
          </p:nvCxnSpPr>
          <p:spPr>
            <a:xfrm>
              <a:off x="883578" y="1937580"/>
              <a:ext cx="0" cy="2044557"/>
            </a:xfrm>
            <a:prstGeom prst="line">
              <a:avLst/>
            </a:prstGeom>
            <a:ln w="22225">
              <a:solidFill>
                <a:srgbClr val="A8835D"/>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BB0D03C6-9F7D-404A-B164-780E88CED5E4}"/>
                </a:ext>
              </a:extLst>
            </p:cNvPr>
            <p:cNvSpPr txBox="1"/>
            <p:nvPr/>
          </p:nvSpPr>
          <p:spPr>
            <a:xfrm>
              <a:off x="1274603" y="2110625"/>
              <a:ext cx="88722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dirty="0">
                  <a:solidFill>
                    <a:schemeClr val="accent1"/>
                  </a:solidFill>
                  <a:ea typeface="等线" panose="02010600030101010101" pitchFamily="2" charset="-122"/>
                </a:rPr>
                <a:t>S</a:t>
              </a:r>
              <a:endParaRPr kumimoji="1" lang="zh-CN" altLang="en-US" sz="9600" b="1" i="0" u="none" strike="noStrike" kern="1200" cap="none" spc="0" normalizeH="0" baseline="0" noProof="0" dirty="0">
                <a:ln>
                  <a:noFill/>
                </a:ln>
                <a:solidFill>
                  <a:schemeClr val="accent1"/>
                </a:solidFill>
                <a:effectLst/>
                <a:uLnTx/>
                <a:uFillTx/>
                <a:ea typeface="等线" panose="02010600030101010101" pitchFamily="2" charset="-122"/>
                <a:cs typeface="+mn-cs"/>
              </a:endParaRPr>
            </a:p>
          </p:txBody>
        </p:sp>
        <p:sp>
          <p:nvSpPr>
            <p:cNvPr id="17" name="圆角矩形 16">
              <a:extLst>
                <a:ext uri="{FF2B5EF4-FFF2-40B4-BE49-F238E27FC236}">
                  <a16:creationId xmlns:a16="http://schemas.microsoft.com/office/drawing/2014/main" id="{532BF1B4-3EB2-9D43-966F-E8B4CFD6EE2F}"/>
                </a:ext>
              </a:extLst>
            </p:cNvPr>
            <p:cNvSpPr/>
            <p:nvPr/>
          </p:nvSpPr>
          <p:spPr>
            <a:xfrm>
              <a:off x="1301176" y="3476224"/>
              <a:ext cx="834079" cy="329783"/>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文本框 17">
              <a:extLst>
                <a:ext uri="{FF2B5EF4-FFF2-40B4-BE49-F238E27FC236}">
                  <a16:creationId xmlns:a16="http://schemas.microsoft.com/office/drawing/2014/main" id="{596EA2A9-4FFE-FA4D-A549-8E549D157B1B}"/>
                </a:ext>
              </a:extLst>
            </p:cNvPr>
            <p:cNvSpPr txBox="1"/>
            <p:nvPr/>
          </p:nvSpPr>
          <p:spPr>
            <a:xfrm>
              <a:off x="1141094" y="3523434"/>
              <a:ext cx="1154242"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优势</a:t>
              </a:r>
            </a:p>
          </p:txBody>
        </p:sp>
      </p:grpSp>
      <p:sp>
        <p:nvSpPr>
          <p:cNvPr id="25" name="標題 1">
            <a:extLst>
              <a:ext uri="{FF2B5EF4-FFF2-40B4-BE49-F238E27FC236}">
                <a16:creationId xmlns:a16="http://schemas.microsoft.com/office/drawing/2014/main" id="{3C78248B-5A93-47D5-89EB-02D88601F9A6}"/>
              </a:ext>
            </a:extLst>
          </p:cNvPr>
          <p:cNvSpPr txBox="1">
            <a:spLocks/>
          </p:cNvSpPr>
          <p:nvPr/>
        </p:nvSpPr>
        <p:spPr>
          <a:xfrm>
            <a:off x="747078" y="854378"/>
            <a:ext cx="2076803"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rgbClr val="A8835D"/>
                </a:solidFill>
                <a:latin typeface="Arial"/>
                <a:ea typeface="Alibaba PuHuiTi Medium"/>
              </a:rPr>
              <a:t>竞争分析</a:t>
            </a:r>
            <a:endParaRPr lang="en-US" altLang="zh-TW" sz="3200" dirty="0">
              <a:solidFill>
                <a:srgbClr val="A8835D"/>
              </a:solidFill>
              <a:latin typeface="Arial"/>
              <a:ea typeface="Alibaba PuHuiTi Medium"/>
            </a:endParaRPr>
          </a:p>
        </p:txBody>
      </p:sp>
      <p:sp>
        <p:nvSpPr>
          <p:cNvPr id="26" name="文字方塊 25">
            <a:extLst>
              <a:ext uri="{FF2B5EF4-FFF2-40B4-BE49-F238E27FC236}">
                <a16:creationId xmlns:a16="http://schemas.microsoft.com/office/drawing/2014/main" id="{FBE0ADD3-AAF9-4E23-AE8E-2A3D4D40575B}"/>
              </a:ext>
            </a:extLst>
          </p:cNvPr>
          <p:cNvSpPr txBox="1"/>
          <p:nvPr/>
        </p:nvSpPr>
        <p:spPr>
          <a:xfrm>
            <a:off x="766763" y="1363099"/>
            <a:ext cx="2233612" cy="369332"/>
          </a:xfrm>
          <a:prstGeom prst="rect">
            <a:avLst/>
          </a:prstGeom>
          <a:noFill/>
        </p:spPr>
        <p:txBody>
          <a:bodyPr wrap="square" rtlCol="0">
            <a:spAutoFit/>
          </a:bodyPr>
          <a:lstStyle/>
          <a:p>
            <a:r>
              <a:rPr lang="en-US" altLang="zh-TW" dirty="0">
                <a:solidFill>
                  <a:srgbClr val="3B3B3B"/>
                </a:solidFill>
                <a:latin typeface="DIN Light"/>
                <a:ea typeface="Alibaba PuHuiTi"/>
              </a:rPr>
              <a:t>Competition analysis</a:t>
            </a:r>
            <a:endParaRPr lang="zh-TW" altLang="en-US" dirty="0">
              <a:solidFill>
                <a:srgbClr val="3B3B3B"/>
              </a:solidFill>
              <a:latin typeface="DIN Light"/>
              <a:ea typeface="Alibaba PuHuiTi"/>
            </a:endParaRPr>
          </a:p>
        </p:txBody>
      </p:sp>
      <p:sp>
        <p:nvSpPr>
          <p:cNvPr id="27" name="文字方塊 26">
            <a:extLst>
              <a:ext uri="{FF2B5EF4-FFF2-40B4-BE49-F238E27FC236}">
                <a16:creationId xmlns:a16="http://schemas.microsoft.com/office/drawing/2014/main" id="{ADB48BF8-6257-41B6-8653-5F26DA7C807D}"/>
              </a:ext>
            </a:extLst>
          </p:cNvPr>
          <p:cNvSpPr txBox="1"/>
          <p:nvPr/>
        </p:nvSpPr>
        <p:spPr>
          <a:xfrm>
            <a:off x="2486568" y="2505407"/>
            <a:ext cx="3083944" cy="908903"/>
          </a:xfrm>
          <a:prstGeom prst="rect">
            <a:avLst/>
          </a:prstGeom>
          <a:noFill/>
        </p:spPr>
        <p:txBody>
          <a:bodyPr wrap="square" rtlCol="0">
            <a:spAutoFit/>
          </a:bodyPr>
          <a:lstStyle>
            <a:defPPr>
              <a:defRPr lang="zh-TW"/>
            </a:defPPr>
            <a:lvl1pPr>
              <a:lnSpc>
                <a:spcPct val="130000"/>
              </a:lnSpc>
            </a:lvl1pPr>
          </a:lstStyle>
          <a:p>
            <a:r>
              <a:rPr lang="zh-TW" altLang="en-US" sz="1400" dirty="0"/>
              <a:t>目前国内沉浸式体验民宿属于蓝海市场，我司早期即切入该领域，在该领域有领头羊之姿，主导市场发展潮流。</a:t>
            </a:r>
          </a:p>
        </p:txBody>
      </p:sp>
      <p:grpSp>
        <p:nvGrpSpPr>
          <p:cNvPr id="11" name="群組 10">
            <a:extLst>
              <a:ext uri="{FF2B5EF4-FFF2-40B4-BE49-F238E27FC236}">
                <a16:creationId xmlns:a16="http://schemas.microsoft.com/office/drawing/2014/main" id="{DD089151-9526-4ED2-8410-3AA0C45A82A0}"/>
              </a:ext>
            </a:extLst>
          </p:cNvPr>
          <p:cNvGrpSpPr/>
          <p:nvPr/>
        </p:nvGrpSpPr>
        <p:grpSpPr>
          <a:xfrm>
            <a:off x="6394691" y="1937580"/>
            <a:ext cx="1621546" cy="2044557"/>
            <a:chOff x="6394691" y="1937580"/>
            <a:chExt cx="1621546" cy="2044557"/>
          </a:xfrm>
        </p:grpSpPr>
        <p:cxnSp>
          <p:nvCxnSpPr>
            <p:cNvPr id="13" name="直线连接符 12">
              <a:extLst>
                <a:ext uri="{FF2B5EF4-FFF2-40B4-BE49-F238E27FC236}">
                  <a16:creationId xmlns:a16="http://schemas.microsoft.com/office/drawing/2014/main" id="{FCC6969B-73BB-0D44-AEC2-8589B0598E8E}"/>
                </a:ext>
              </a:extLst>
            </p:cNvPr>
            <p:cNvCxnSpPr/>
            <p:nvPr/>
          </p:nvCxnSpPr>
          <p:spPr>
            <a:xfrm>
              <a:off x="6394691" y="1937580"/>
              <a:ext cx="0" cy="204455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文本框 15">
              <a:extLst>
                <a:ext uri="{FF2B5EF4-FFF2-40B4-BE49-F238E27FC236}">
                  <a16:creationId xmlns:a16="http://schemas.microsoft.com/office/drawing/2014/main" id="{D7B9F90F-9154-4A40-B924-79365E234591}"/>
                </a:ext>
              </a:extLst>
            </p:cNvPr>
            <p:cNvSpPr txBox="1"/>
            <p:nvPr/>
          </p:nvSpPr>
          <p:spPr>
            <a:xfrm>
              <a:off x="6741516" y="2141105"/>
              <a:ext cx="1274721"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i="0" u="none" strike="noStrike" kern="1200" cap="none" spc="0" normalizeH="0" baseline="0" noProof="0" dirty="0">
                  <a:ln>
                    <a:noFill/>
                  </a:ln>
                  <a:solidFill>
                    <a:schemeClr val="accent1"/>
                  </a:solidFill>
                  <a:effectLst/>
                  <a:uLnTx/>
                  <a:uFillTx/>
                  <a:ea typeface="等线" panose="02010600030101010101" pitchFamily="2" charset="-122"/>
                  <a:cs typeface="+mn-cs"/>
                </a:rPr>
                <a:t>W</a:t>
              </a:r>
              <a:endParaRPr kumimoji="1" lang="zh-CN" altLang="en-US" sz="9600" b="1" i="0" u="none" strike="noStrike" kern="1200" cap="none" spc="0" normalizeH="0" baseline="0" noProof="0" dirty="0">
                <a:ln>
                  <a:noFill/>
                </a:ln>
                <a:solidFill>
                  <a:schemeClr val="accent1"/>
                </a:solidFill>
                <a:effectLst/>
                <a:uLnTx/>
                <a:uFillTx/>
                <a:ea typeface="等线" panose="02010600030101010101" pitchFamily="2" charset="-122"/>
                <a:cs typeface="+mn-cs"/>
              </a:endParaRPr>
            </a:p>
          </p:txBody>
        </p:sp>
        <p:sp>
          <p:nvSpPr>
            <p:cNvPr id="29" name="圆角矩形 16">
              <a:extLst>
                <a:ext uri="{FF2B5EF4-FFF2-40B4-BE49-F238E27FC236}">
                  <a16:creationId xmlns:a16="http://schemas.microsoft.com/office/drawing/2014/main" id="{6E9D1987-267B-4B93-9669-FD4CFB590AA8}"/>
                </a:ext>
              </a:extLst>
            </p:cNvPr>
            <p:cNvSpPr/>
            <p:nvPr/>
          </p:nvSpPr>
          <p:spPr>
            <a:xfrm>
              <a:off x="6961837" y="3476224"/>
              <a:ext cx="834079" cy="329783"/>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文本框 17">
              <a:extLst>
                <a:ext uri="{FF2B5EF4-FFF2-40B4-BE49-F238E27FC236}">
                  <a16:creationId xmlns:a16="http://schemas.microsoft.com/office/drawing/2014/main" id="{311F69DE-6B2F-4E90-A030-82D4A3135A3C}"/>
                </a:ext>
              </a:extLst>
            </p:cNvPr>
            <p:cNvSpPr txBox="1"/>
            <p:nvPr/>
          </p:nvSpPr>
          <p:spPr>
            <a:xfrm>
              <a:off x="6801755" y="3508073"/>
              <a:ext cx="1154242"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劣势</a:t>
              </a:r>
            </a:p>
          </p:txBody>
        </p:sp>
      </p:grpSp>
      <p:grpSp>
        <p:nvGrpSpPr>
          <p:cNvPr id="20" name="群組 19">
            <a:extLst>
              <a:ext uri="{FF2B5EF4-FFF2-40B4-BE49-F238E27FC236}">
                <a16:creationId xmlns:a16="http://schemas.microsoft.com/office/drawing/2014/main" id="{75432E93-4B03-40EB-A57A-6D141410DCA9}"/>
              </a:ext>
            </a:extLst>
          </p:cNvPr>
          <p:cNvGrpSpPr/>
          <p:nvPr/>
        </p:nvGrpSpPr>
        <p:grpSpPr>
          <a:xfrm>
            <a:off x="883578" y="4285364"/>
            <a:ext cx="1442238" cy="2044557"/>
            <a:chOff x="883578" y="4285364"/>
            <a:chExt cx="1442238" cy="2044557"/>
          </a:xfrm>
        </p:grpSpPr>
        <p:cxnSp>
          <p:nvCxnSpPr>
            <p:cNvPr id="14" name="直线连接符 13">
              <a:extLst>
                <a:ext uri="{FF2B5EF4-FFF2-40B4-BE49-F238E27FC236}">
                  <a16:creationId xmlns:a16="http://schemas.microsoft.com/office/drawing/2014/main" id="{78DEA039-FD1A-5B4B-BDA9-DF6836DDA95A}"/>
                </a:ext>
              </a:extLst>
            </p:cNvPr>
            <p:cNvCxnSpPr/>
            <p:nvPr/>
          </p:nvCxnSpPr>
          <p:spPr>
            <a:xfrm>
              <a:off x="883578" y="4285364"/>
              <a:ext cx="0" cy="204455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文本框 15">
              <a:extLst>
                <a:ext uri="{FF2B5EF4-FFF2-40B4-BE49-F238E27FC236}">
                  <a16:creationId xmlns:a16="http://schemas.microsoft.com/office/drawing/2014/main" id="{0AB8D7CC-EA94-420C-B4EE-57A29B3AB6B2}"/>
                </a:ext>
              </a:extLst>
            </p:cNvPr>
            <p:cNvSpPr txBox="1"/>
            <p:nvPr/>
          </p:nvSpPr>
          <p:spPr>
            <a:xfrm>
              <a:off x="1207848" y="4431396"/>
              <a:ext cx="102073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dirty="0">
                  <a:solidFill>
                    <a:schemeClr val="accent1"/>
                  </a:solidFill>
                  <a:ea typeface="等线" panose="02010600030101010101" pitchFamily="2" charset="-122"/>
                </a:rPr>
                <a:t>O</a:t>
              </a:r>
              <a:endParaRPr kumimoji="1" lang="zh-CN" altLang="en-US" sz="9600" b="1" i="0" u="none" strike="noStrike" kern="1200" cap="none" spc="0" normalizeH="0" baseline="0" noProof="0" dirty="0">
                <a:ln>
                  <a:noFill/>
                </a:ln>
                <a:solidFill>
                  <a:schemeClr val="accent1"/>
                </a:solidFill>
                <a:effectLst/>
                <a:uLnTx/>
                <a:uFillTx/>
                <a:ea typeface="等线" panose="02010600030101010101" pitchFamily="2" charset="-122"/>
                <a:cs typeface="+mn-cs"/>
              </a:endParaRPr>
            </a:p>
          </p:txBody>
        </p:sp>
        <p:sp>
          <p:nvSpPr>
            <p:cNvPr id="32" name="圆角矩形 16">
              <a:extLst>
                <a:ext uri="{FF2B5EF4-FFF2-40B4-BE49-F238E27FC236}">
                  <a16:creationId xmlns:a16="http://schemas.microsoft.com/office/drawing/2014/main" id="{4F9AD09A-0DF9-4AB7-88BF-A190EA6AEE03}"/>
                </a:ext>
              </a:extLst>
            </p:cNvPr>
            <p:cNvSpPr/>
            <p:nvPr/>
          </p:nvSpPr>
          <p:spPr>
            <a:xfrm>
              <a:off x="1321496" y="5783127"/>
              <a:ext cx="834079" cy="329783"/>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文本框 17">
              <a:extLst>
                <a:ext uri="{FF2B5EF4-FFF2-40B4-BE49-F238E27FC236}">
                  <a16:creationId xmlns:a16="http://schemas.microsoft.com/office/drawing/2014/main" id="{E4387EF9-7CD8-468B-80F4-071E1BECA98F}"/>
                </a:ext>
              </a:extLst>
            </p:cNvPr>
            <p:cNvSpPr txBox="1"/>
            <p:nvPr/>
          </p:nvSpPr>
          <p:spPr>
            <a:xfrm>
              <a:off x="1171574" y="5796573"/>
              <a:ext cx="1154242"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机会</a:t>
              </a:r>
            </a:p>
          </p:txBody>
        </p:sp>
      </p:grpSp>
      <p:grpSp>
        <p:nvGrpSpPr>
          <p:cNvPr id="19" name="群組 18">
            <a:extLst>
              <a:ext uri="{FF2B5EF4-FFF2-40B4-BE49-F238E27FC236}">
                <a16:creationId xmlns:a16="http://schemas.microsoft.com/office/drawing/2014/main" id="{52252BC2-EC28-4E2D-8111-6D7E815EE593}"/>
              </a:ext>
            </a:extLst>
          </p:cNvPr>
          <p:cNvGrpSpPr/>
          <p:nvPr/>
        </p:nvGrpSpPr>
        <p:grpSpPr>
          <a:xfrm>
            <a:off x="6394691" y="4285364"/>
            <a:ext cx="1561306" cy="2044557"/>
            <a:chOff x="6394691" y="4285364"/>
            <a:chExt cx="1561306" cy="2044557"/>
          </a:xfrm>
        </p:grpSpPr>
        <p:cxnSp>
          <p:nvCxnSpPr>
            <p:cNvPr id="15" name="直线连接符 14">
              <a:extLst>
                <a:ext uri="{FF2B5EF4-FFF2-40B4-BE49-F238E27FC236}">
                  <a16:creationId xmlns:a16="http://schemas.microsoft.com/office/drawing/2014/main" id="{28123219-EBAB-F748-9FA9-26D8BCB10F53}"/>
                </a:ext>
              </a:extLst>
            </p:cNvPr>
            <p:cNvCxnSpPr/>
            <p:nvPr/>
          </p:nvCxnSpPr>
          <p:spPr>
            <a:xfrm>
              <a:off x="6394691" y="4285364"/>
              <a:ext cx="0" cy="2044557"/>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文本框 15">
              <a:extLst>
                <a:ext uri="{FF2B5EF4-FFF2-40B4-BE49-F238E27FC236}">
                  <a16:creationId xmlns:a16="http://schemas.microsoft.com/office/drawing/2014/main" id="{C1CC7D15-3C35-47CA-9217-E826363A768A}"/>
                </a:ext>
              </a:extLst>
            </p:cNvPr>
            <p:cNvSpPr txBox="1"/>
            <p:nvPr/>
          </p:nvSpPr>
          <p:spPr>
            <a:xfrm>
              <a:off x="6935264" y="4431396"/>
              <a:ext cx="88722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i="0" u="none" strike="noStrike" kern="1200" cap="none" spc="0" normalizeH="0" baseline="0" noProof="0" dirty="0">
                  <a:ln>
                    <a:noFill/>
                  </a:ln>
                  <a:solidFill>
                    <a:schemeClr val="accent1"/>
                  </a:solidFill>
                  <a:effectLst/>
                  <a:uLnTx/>
                  <a:uFillTx/>
                  <a:ea typeface="等线" panose="02010600030101010101" pitchFamily="2" charset="-122"/>
                  <a:cs typeface="+mn-cs"/>
                </a:rPr>
                <a:t>T</a:t>
              </a:r>
              <a:endParaRPr kumimoji="1" lang="zh-CN" altLang="en-US" sz="9600" b="1" i="0" u="none" strike="noStrike" kern="1200" cap="none" spc="0" normalizeH="0" baseline="0" noProof="0" dirty="0">
                <a:ln>
                  <a:noFill/>
                </a:ln>
                <a:solidFill>
                  <a:schemeClr val="accent1"/>
                </a:solidFill>
                <a:effectLst/>
                <a:uLnTx/>
                <a:uFillTx/>
                <a:ea typeface="等线" panose="02010600030101010101" pitchFamily="2" charset="-122"/>
                <a:cs typeface="+mn-cs"/>
              </a:endParaRPr>
            </a:p>
          </p:txBody>
        </p:sp>
        <p:sp>
          <p:nvSpPr>
            <p:cNvPr id="35" name="圆角矩形 16">
              <a:extLst>
                <a:ext uri="{FF2B5EF4-FFF2-40B4-BE49-F238E27FC236}">
                  <a16:creationId xmlns:a16="http://schemas.microsoft.com/office/drawing/2014/main" id="{6A40421E-328D-444E-B876-B38EEBEBDB43}"/>
                </a:ext>
              </a:extLst>
            </p:cNvPr>
            <p:cNvSpPr/>
            <p:nvPr/>
          </p:nvSpPr>
          <p:spPr>
            <a:xfrm>
              <a:off x="6961837" y="5783127"/>
              <a:ext cx="834079" cy="329783"/>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文本框 17">
              <a:extLst>
                <a:ext uri="{FF2B5EF4-FFF2-40B4-BE49-F238E27FC236}">
                  <a16:creationId xmlns:a16="http://schemas.microsoft.com/office/drawing/2014/main" id="{14D8563B-4F0C-403C-8B52-A3F914B584DE}"/>
                </a:ext>
              </a:extLst>
            </p:cNvPr>
            <p:cNvSpPr txBox="1"/>
            <p:nvPr/>
          </p:nvSpPr>
          <p:spPr>
            <a:xfrm>
              <a:off x="6801755" y="5796573"/>
              <a:ext cx="1154242"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威胁</a:t>
              </a:r>
            </a:p>
          </p:txBody>
        </p:sp>
      </p:grpSp>
      <p:sp>
        <p:nvSpPr>
          <p:cNvPr id="37" name="文字方塊 36">
            <a:extLst>
              <a:ext uri="{FF2B5EF4-FFF2-40B4-BE49-F238E27FC236}">
                <a16:creationId xmlns:a16="http://schemas.microsoft.com/office/drawing/2014/main" id="{F5886F03-3FBC-453C-9473-9AC6B6BFC1E5}"/>
              </a:ext>
            </a:extLst>
          </p:cNvPr>
          <p:cNvSpPr txBox="1"/>
          <p:nvPr/>
        </p:nvSpPr>
        <p:spPr>
          <a:xfrm>
            <a:off x="8076476" y="2583589"/>
            <a:ext cx="3101557" cy="912366"/>
          </a:xfrm>
          <a:prstGeom prst="rect">
            <a:avLst/>
          </a:prstGeom>
          <a:noFill/>
        </p:spPr>
        <p:txBody>
          <a:bodyPr wrap="square" rtlCol="0">
            <a:spAutoFit/>
          </a:bodyPr>
          <a:lstStyle>
            <a:defPPr>
              <a:defRPr lang="zh-TW"/>
            </a:defPPr>
            <a:lvl1pPr>
              <a:lnSpc>
                <a:spcPct val="130000"/>
              </a:lnSpc>
            </a:lvl1pPr>
          </a:lstStyle>
          <a:p>
            <a:r>
              <a:rPr lang="zh-TW" altLang="en-US" sz="1400" dirty="0"/>
              <a:t>民宿强调特色感，客户喜新厌旧心态容易在快速互联网世界中，透过评论左右优劣风评。</a:t>
            </a:r>
          </a:p>
        </p:txBody>
      </p:sp>
      <p:sp>
        <p:nvSpPr>
          <p:cNvPr id="38" name="文字方塊 37">
            <a:extLst>
              <a:ext uri="{FF2B5EF4-FFF2-40B4-BE49-F238E27FC236}">
                <a16:creationId xmlns:a16="http://schemas.microsoft.com/office/drawing/2014/main" id="{4D2E5089-37D0-4D99-8AE9-680726538650}"/>
              </a:ext>
            </a:extLst>
          </p:cNvPr>
          <p:cNvSpPr txBox="1"/>
          <p:nvPr/>
        </p:nvSpPr>
        <p:spPr>
          <a:xfrm>
            <a:off x="2486568" y="4853190"/>
            <a:ext cx="3006558" cy="908903"/>
          </a:xfrm>
          <a:prstGeom prst="rect">
            <a:avLst/>
          </a:prstGeom>
          <a:noFill/>
        </p:spPr>
        <p:txBody>
          <a:bodyPr wrap="square" rtlCol="0">
            <a:spAutoFit/>
          </a:bodyPr>
          <a:lstStyle>
            <a:defPPr>
              <a:defRPr lang="zh-TW"/>
            </a:defPPr>
            <a:lvl1pPr>
              <a:lnSpc>
                <a:spcPct val="130000"/>
              </a:lnSpc>
            </a:lvl1pPr>
          </a:lstStyle>
          <a:p>
            <a:r>
              <a:rPr lang="zh-TW" altLang="en-US" sz="1400" dirty="0"/>
              <a:t>互联网引领的特色旅游体验，与网红网美的美拍潮流文化，带动国内旅游的新一波风气。</a:t>
            </a:r>
          </a:p>
        </p:txBody>
      </p:sp>
      <p:sp>
        <p:nvSpPr>
          <p:cNvPr id="39" name="文字方塊 38">
            <a:extLst>
              <a:ext uri="{FF2B5EF4-FFF2-40B4-BE49-F238E27FC236}">
                <a16:creationId xmlns:a16="http://schemas.microsoft.com/office/drawing/2014/main" id="{EC2D1165-5F0F-465E-A332-CA7B57BE3DD5}"/>
              </a:ext>
            </a:extLst>
          </p:cNvPr>
          <p:cNvSpPr txBox="1"/>
          <p:nvPr/>
        </p:nvSpPr>
        <p:spPr>
          <a:xfrm>
            <a:off x="8076476" y="4853189"/>
            <a:ext cx="3124493" cy="908903"/>
          </a:xfrm>
          <a:prstGeom prst="rect">
            <a:avLst/>
          </a:prstGeom>
          <a:noFill/>
        </p:spPr>
        <p:txBody>
          <a:bodyPr wrap="square" rtlCol="0">
            <a:spAutoFit/>
          </a:bodyPr>
          <a:lstStyle>
            <a:defPPr>
              <a:defRPr lang="zh-TW"/>
            </a:defPPr>
            <a:lvl1pPr>
              <a:lnSpc>
                <a:spcPct val="130000"/>
              </a:lnSpc>
            </a:lvl1pPr>
          </a:lstStyle>
          <a:p>
            <a:r>
              <a:rPr lang="zh-TW" altLang="en-US" sz="1400" dirty="0"/>
              <a:t>疫情、全球经济不景气，可能影响家庭可支配所得，进而影响到旅游、住宿经费。</a:t>
            </a:r>
          </a:p>
        </p:txBody>
      </p:sp>
    </p:spTree>
    <p:extLst>
      <p:ext uri="{BB962C8B-B14F-4D97-AF65-F5344CB8AC3E}">
        <p14:creationId xmlns:p14="http://schemas.microsoft.com/office/powerpoint/2010/main" val="871545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標題 1">
            <a:extLst>
              <a:ext uri="{FF2B5EF4-FFF2-40B4-BE49-F238E27FC236}">
                <a16:creationId xmlns:a16="http://schemas.microsoft.com/office/drawing/2014/main" id="{3C78248B-5A93-47D5-89EB-02D88601F9A6}"/>
              </a:ext>
            </a:extLst>
          </p:cNvPr>
          <p:cNvSpPr txBox="1">
            <a:spLocks/>
          </p:cNvSpPr>
          <p:nvPr/>
        </p:nvSpPr>
        <p:spPr>
          <a:xfrm>
            <a:off x="747079" y="854378"/>
            <a:ext cx="2363674"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rgbClr val="A8835D"/>
                </a:solidFill>
                <a:latin typeface="Arial"/>
                <a:ea typeface="Alibaba PuHuiTi Medium"/>
              </a:rPr>
              <a:t>质量管理</a:t>
            </a:r>
            <a:endParaRPr lang="en-US" altLang="zh-TW" sz="3200" dirty="0">
              <a:solidFill>
                <a:srgbClr val="A8835D"/>
              </a:solidFill>
              <a:latin typeface="Arial"/>
              <a:ea typeface="Alibaba PuHuiTi Medium"/>
            </a:endParaRPr>
          </a:p>
        </p:txBody>
      </p:sp>
      <p:sp>
        <p:nvSpPr>
          <p:cNvPr id="26" name="文字方塊 25">
            <a:extLst>
              <a:ext uri="{FF2B5EF4-FFF2-40B4-BE49-F238E27FC236}">
                <a16:creationId xmlns:a16="http://schemas.microsoft.com/office/drawing/2014/main" id="{FBE0ADD3-AAF9-4E23-AE8E-2A3D4D40575B}"/>
              </a:ext>
            </a:extLst>
          </p:cNvPr>
          <p:cNvSpPr txBox="1"/>
          <p:nvPr/>
        </p:nvSpPr>
        <p:spPr>
          <a:xfrm>
            <a:off x="766762" y="1363099"/>
            <a:ext cx="2281237" cy="369332"/>
          </a:xfrm>
          <a:prstGeom prst="rect">
            <a:avLst/>
          </a:prstGeom>
          <a:noFill/>
        </p:spPr>
        <p:txBody>
          <a:bodyPr wrap="square" rtlCol="0">
            <a:spAutoFit/>
          </a:bodyPr>
          <a:lstStyle/>
          <a:p>
            <a:r>
              <a:rPr lang="en-US" altLang="zh-TW" dirty="0">
                <a:solidFill>
                  <a:srgbClr val="3B3B3B"/>
                </a:solidFill>
                <a:latin typeface="DIN Light"/>
                <a:ea typeface="Alibaba PuHuiTi"/>
              </a:rPr>
              <a:t>Quality Control</a:t>
            </a:r>
            <a:endParaRPr lang="zh-TW" altLang="en-US" dirty="0">
              <a:solidFill>
                <a:srgbClr val="3B3B3B"/>
              </a:solidFill>
              <a:latin typeface="DIN Light"/>
              <a:ea typeface="Alibaba PuHuiTi"/>
            </a:endParaRPr>
          </a:p>
        </p:txBody>
      </p:sp>
      <p:sp>
        <p:nvSpPr>
          <p:cNvPr id="27" name="文字方塊 26">
            <a:extLst>
              <a:ext uri="{FF2B5EF4-FFF2-40B4-BE49-F238E27FC236}">
                <a16:creationId xmlns:a16="http://schemas.microsoft.com/office/drawing/2014/main" id="{ADB48BF8-6257-41B6-8653-5F26DA7C807D}"/>
              </a:ext>
            </a:extLst>
          </p:cNvPr>
          <p:cNvSpPr txBox="1"/>
          <p:nvPr/>
        </p:nvSpPr>
        <p:spPr>
          <a:xfrm>
            <a:off x="840940" y="3795291"/>
            <a:ext cx="1935643" cy="1472519"/>
          </a:xfrm>
          <a:prstGeom prst="rect">
            <a:avLst/>
          </a:prstGeom>
          <a:noFill/>
        </p:spPr>
        <p:txBody>
          <a:bodyPr wrap="square" rtlCol="0">
            <a:spAutoFit/>
          </a:bodyPr>
          <a:lstStyle>
            <a:defPPr>
              <a:defRPr lang="zh-TW"/>
            </a:defPPr>
            <a:lvl1pPr>
              <a:lnSpc>
                <a:spcPct val="130000"/>
              </a:lnSpc>
            </a:lvl1pPr>
          </a:lstStyle>
          <a:p>
            <a:r>
              <a:rPr lang="zh-TW" altLang="en-US" sz="1400" dirty="0"/>
              <a:t>目前国内沉浸式体验民宿属于蓝海市场，我司早期即切入该领域，在该领域有领头羊之姿而主导市场发展潮流。</a:t>
            </a:r>
          </a:p>
        </p:txBody>
      </p:sp>
      <p:sp>
        <p:nvSpPr>
          <p:cNvPr id="37" name="文字方塊 36">
            <a:extLst>
              <a:ext uri="{FF2B5EF4-FFF2-40B4-BE49-F238E27FC236}">
                <a16:creationId xmlns:a16="http://schemas.microsoft.com/office/drawing/2014/main" id="{F5886F03-3FBC-453C-9473-9AC6B6BFC1E5}"/>
              </a:ext>
            </a:extLst>
          </p:cNvPr>
          <p:cNvSpPr txBox="1"/>
          <p:nvPr/>
        </p:nvSpPr>
        <p:spPr>
          <a:xfrm>
            <a:off x="3660408" y="3847672"/>
            <a:ext cx="1935643" cy="1192442"/>
          </a:xfrm>
          <a:prstGeom prst="rect">
            <a:avLst/>
          </a:prstGeom>
          <a:noFill/>
        </p:spPr>
        <p:txBody>
          <a:bodyPr wrap="square" rtlCol="0">
            <a:spAutoFit/>
          </a:bodyPr>
          <a:lstStyle>
            <a:defPPr>
              <a:defRPr lang="zh-TW"/>
            </a:defPPr>
            <a:lvl1pPr>
              <a:lnSpc>
                <a:spcPct val="130000"/>
              </a:lnSpc>
            </a:lvl1pPr>
          </a:lstStyle>
          <a:p>
            <a:r>
              <a:rPr lang="zh-TW" altLang="en-US" sz="1400" dirty="0"/>
              <a:t>民宿强调特色感，客户喜新厌旧心态，容易在快速互联网世界中，透过评论左右优劣风评。</a:t>
            </a:r>
          </a:p>
        </p:txBody>
      </p:sp>
      <p:sp>
        <p:nvSpPr>
          <p:cNvPr id="38" name="文字方塊 37">
            <a:extLst>
              <a:ext uri="{FF2B5EF4-FFF2-40B4-BE49-F238E27FC236}">
                <a16:creationId xmlns:a16="http://schemas.microsoft.com/office/drawing/2014/main" id="{4D2E5089-37D0-4D99-8AE9-680726538650}"/>
              </a:ext>
            </a:extLst>
          </p:cNvPr>
          <p:cNvSpPr txBox="1"/>
          <p:nvPr/>
        </p:nvSpPr>
        <p:spPr>
          <a:xfrm>
            <a:off x="6546592" y="3855378"/>
            <a:ext cx="1935641" cy="1192442"/>
          </a:xfrm>
          <a:prstGeom prst="rect">
            <a:avLst/>
          </a:prstGeom>
          <a:noFill/>
        </p:spPr>
        <p:txBody>
          <a:bodyPr wrap="square" rtlCol="0">
            <a:spAutoFit/>
          </a:bodyPr>
          <a:lstStyle>
            <a:defPPr>
              <a:defRPr lang="zh-TW"/>
            </a:defPPr>
            <a:lvl1pPr>
              <a:lnSpc>
                <a:spcPct val="130000"/>
              </a:lnSpc>
            </a:lvl1pPr>
          </a:lstStyle>
          <a:p>
            <a:r>
              <a:rPr lang="zh-TW" altLang="en-US" sz="1400" dirty="0"/>
              <a:t>互联网引领的特色旅游体验，与网红、网美的美拍潮流文化，带动国内旅游的新一波风气。</a:t>
            </a:r>
          </a:p>
        </p:txBody>
      </p:sp>
      <p:sp>
        <p:nvSpPr>
          <p:cNvPr id="39" name="文字方塊 38">
            <a:extLst>
              <a:ext uri="{FF2B5EF4-FFF2-40B4-BE49-F238E27FC236}">
                <a16:creationId xmlns:a16="http://schemas.microsoft.com/office/drawing/2014/main" id="{EC2D1165-5F0F-465E-A332-CA7B57BE3DD5}"/>
              </a:ext>
            </a:extLst>
          </p:cNvPr>
          <p:cNvSpPr txBox="1"/>
          <p:nvPr/>
        </p:nvSpPr>
        <p:spPr>
          <a:xfrm>
            <a:off x="9432778" y="3847672"/>
            <a:ext cx="2002360" cy="1192442"/>
          </a:xfrm>
          <a:prstGeom prst="rect">
            <a:avLst/>
          </a:prstGeom>
          <a:noFill/>
        </p:spPr>
        <p:txBody>
          <a:bodyPr wrap="square" rtlCol="0">
            <a:spAutoFit/>
          </a:bodyPr>
          <a:lstStyle>
            <a:defPPr>
              <a:defRPr lang="zh-TW"/>
            </a:defPPr>
            <a:lvl1pPr>
              <a:lnSpc>
                <a:spcPct val="130000"/>
              </a:lnSpc>
            </a:lvl1pPr>
          </a:lstStyle>
          <a:p>
            <a:r>
              <a:rPr lang="zh-TW" altLang="en-US" sz="1400" dirty="0"/>
              <a:t>疫情、全球经济不景气可能影响家庭可支配所得，进而影响到旅游的住宿经费。</a:t>
            </a:r>
          </a:p>
        </p:txBody>
      </p:sp>
      <p:grpSp>
        <p:nvGrpSpPr>
          <p:cNvPr id="2" name="群組 1">
            <a:extLst>
              <a:ext uri="{FF2B5EF4-FFF2-40B4-BE49-F238E27FC236}">
                <a16:creationId xmlns:a16="http://schemas.microsoft.com/office/drawing/2014/main" id="{4F0BB09E-65D5-4C28-943C-455CA182BD07}"/>
              </a:ext>
            </a:extLst>
          </p:cNvPr>
          <p:cNvGrpSpPr/>
          <p:nvPr/>
        </p:nvGrpSpPr>
        <p:grpSpPr>
          <a:xfrm>
            <a:off x="868595" y="2290289"/>
            <a:ext cx="1850317" cy="1569660"/>
            <a:chOff x="868595" y="2290289"/>
            <a:chExt cx="1850317" cy="1569660"/>
          </a:xfrm>
        </p:grpSpPr>
        <p:cxnSp>
          <p:nvCxnSpPr>
            <p:cNvPr id="12" name="直线连接符 11">
              <a:extLst>
                <a:ext uri="{FF2B5EF4-FFF2-40B4-BE49-F238E27FC236}">
                  <a16:creationId xmlns:a16="http://schemas.microsoft.com/office/drawing/2014/main" id="{B70D7759-1BAA-FC4F-A79F-7896A8DE55A6}"/>
                </a:ext>
              </a:extLst>
            </p:cNvPr>
            <p:cNvCxnSpPr>
              <a:cxnSpLocks/>
            </p:cNvCxnSpPr>
            <p:nvPr/>
          </p:nvCxnSpPr>
          <p:spPr>
            <a:xfrm flipH="1">
              <a:off x="870866" y="3636331"/>
              <a:ext cx="1848046"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BB0D03C6-9F7D-404A-B164-780E88CED5E4}"/>
                </a:ext>
              </a:extLst>
            </p:cNvPr>
            <p:cNvSpPr txBox="1"/>
            <p:nvPr/>
          </p:nvSpPr>
          <p:spPr>
            <a:xfrm>
              <a:off x="868595" y="2290289"/>
              <a:ext cx="88722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i="0" u="none" strike="noStrike" kern="1200" cap="none" spc="0" normalizeH="0" baseline="0" noProof="0" dirty="0">
                  <a:ln>
                    <a:noFill/>
                  </a:ln>
                  <a:solidFill>
                    <a:schemeClr val="accent1"/>
                  </a:solidFill>
                  <a:effectLst/>
                  <a:uLnTx/>
                  <a:uFillTx/>
                  <a:ea typeface="等线" panose="02010600030101010101" pitchFamily="2" charset="-122"/>
                  <a:cs typeface="+mn-cs"/>
                </a:rPr>
                <a:t>P</a:t>
              </a:r>
              <a:endParaRPr kumimoji="1" lang="zh-CN" altLang="en-US" sz="9600" b="1" i="0" u="none" strike="noStrike" kern="1200" cap="none" spc="0" normalizeH="0" baseline="0" noProof="0" dirty="0">
                <a:ln>
                  <a:noFill/>
                </a:ln>
                <a:solidFill>
                  <a:schemeClr val="accent1"/>
                </a:solidFill>
                <a:effectLst/>
                <a:uLnTx/>
                <a:uFillTx/>
                <a:ea typeface="等线" panose="02010600030101010101" pitchFamily="2" charset="-122"/>
                <a:cs typeface="+mn-cs"/>
              </a:endParaRPr>
            </a:p>
          </p:txBody>
        </p:sp>
        <p:sp>
          <p:nvSpPr>
            <p:cNvPr id="17" name="圆角矩形 16">
              <a:extLst>
                <a:ext uri="{FF2B5EF4-FFF2-40B4-BE49-F238E27FC236}">
                  <a16:creationId xmlns:a16="http://schemas.microsoft.com/office/drawing/2014/main" id="{532BF1B4-3EB2-9D43-966F-E8B4CFD6EE2F}"/>
                </a:ext>
              </a:extLst>
            </p:cNvPr>
            <p:cNvSpPr/>
            <p:nvPr/>
          </p:nvSpPr>
          <p:spPr>
            <a:xfrm>
              <a:off x="1650087" y="3202198"/>
              <a:ext cx="1023667" cy="295307"/>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chemeClr val="accent1"/>
                </a:solidFill>
                <a:effectLst/>
                <a:uLnTx/>
                <a:uFillTx/>
                <a:latin typeface="等线" panose="020F0502020204030204"/>
                <a:ea typeface="等线" panose="02010600030101010101" pitchFamily="2" charset="-122"/>
                <a:cs typeface="+mn-cs"/>
              </a:endParaRPr>
            </a:p>
          </p:txBody>
        </p:sp>
        <p:sp>
          <p:nvSpPr>
            <p:cNvPr id="18" name="文本框 17">
              <a:extLst>
                <a:ext uri="{FF2B5EF4-FFF2-40B4-BE49-F238E27FC236}">
                  <a16:creationId xmlns:a16="http://schemas.microsoft.com/office/drawing/2014/main" id="{596EA2A9-4FFE-FA4D-A549-8E549D157B1B}"/>
                </a:ext>
              </a:extLst>
            </p:cNvPr>
            <p:cNvSpPr txBox="1"/>
            <p:nvPr/>
          </p:nvSpPr>
          <p:spPr>
            <a:xfrm>
              <a:off x="1680977" y="3195963"/>
              <a:ext cx="997936"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制定计画</a:t>
              </a:r>
            </a:p>
          </p:txBody>
        </p:sp>
        <p:pic>
          <p:nvPicPr>
            <p:cNvPr id="43" name="圖形 42" descr="夾板 外框">
              <a:extLst>
                <a:ext uri="{FF2B5EF4-FFF2-40B4-BE49-F238E27FC236}">
                  <a16:creationId xmlns:a16="http://schemas.microsoft.com/office/drawing/2014/main" id="{E9891785-2484-426C-8046-1268E2C690E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94282" y="2655963"/>
              <a:ext cx="540000" cy="540000"/>
            </a:xfrm>
            <a:prstGeom prst="rect">
              <a:avLst/>
            </a:prstGeom>
          </p:spPr>
        </p:pic>
      </p:grpSp>
      <p:grpSp>
        <p:nvGrpSpPr>
          <p:cNvPr id="4" name="群組 3">
            <a:extLst>
              <a:ext uri="{FF2B5EF4-FFF2-40B4-BE49-F238E27FC236}">
                <a16:creationId xmlns:a16="http://schemas.microsoft.com/office/drawing/2014/main" id="{14A14C92-5B37-4A2F-8CC9-9908509A8B5F}"/>
              </a:ext>
            </a:extLst>
          </p:cNvPr>
          <p:cNvGrpSpPr/>
          <p:nvPr/>
        </p:nvGrpSpPr>
        <p:grpSpPr>
          <a:xfrm>
            <a:off x="6563149" y="2290289"/>
            <a:ext cx="1985804" cy="1569660"/>
            <a:chOff x="6563149" y="2290289"/>
            <a:chExt cx="1985804" cy="1569660"/>
          </a:xfrm>
        </p:grpSpPr>
        <p:sp>
          <p:nvSpPr>
            <p:cNvPr id="31" name="文本框 15">
              <a:extLst>
                <a:ext uri="{FF2B5EF4-FFF2-40B4-BE49-F238E27FC236}">
                  <a16:creationId xmlns:a16="http://schemas.microsoft.com/office/drawing/2014/main" id="{0AB8D7CC-EA94-420C-B4EE-57A29B3AB6B2}"/>
                </a:ext>
              </a:extLst>
            </p:cNvPr>
            <p:cNvSpPr txBox="1"/>
            <p:nvPr/>
          </p:nvSpPr>
          <p:spPr>
            <a:xfrm>
              <a:off x="6576948" y="2290289"/>
              <a:ext cx="102073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i="0" u="none" strike="noStrike" kern="1200" cap="none" spc="0" normalizeH="0" baseline="0" noProof="0" dirty="0">
                  <a:ln>
                    <a:noFill/>
                  </a:ln>
                  <a:solidFill>
                    <a:schemeClr val="accent1"/>
                  </a:solidFill>
                  <a:effectLst/>
                  <a:uLnTx/>
                  <a:uFillTx/>
                  <a:ea typeface="等线" panose="02010600030101010101" pitchFamily="2" charset="-122"/>
                  <a:cs typeface="+mn-cs"/>
                </a:rPr>
                <a:t>C</a:t>
              </a:r>
              <a:endParaRPr kumimoji="1" lang="zh-CN" altLang="en-US" sz="9600" b="1" i="0" u="none" strike="noStrike" kern="1200" cap="none" spc="0" normalizeH="0" baseline="0" noProof="0" dirty="0">
                <a:ln>
                  <a:noFill/>
                </a:ln>
                <a:solidFill>
                  <a:schemeClr val="accent1"/>
                </a:solidFill>
                <a:effectLst/>
                <a:uLnTx/>
                <a:uFillTx/>
                <a:ea typeface="等线" panose="02010600030101010101" pitchFamily="2" charset="-122"/>
                <a:cs typeface="+mn-cs"/>
              </a:endParaRPr>
            </a:p>
          </p:txBody>
        </p:sp>
        <p:sp>
          <p:nvSpPr>
            <p:cNvPr id="56" name="圆角矩形 16">
              <a:extLst>
                <a:ext uri="{FF2B5EF4-FFF2-40B4-BE49-F238E27FC236}">
                  <a16:creationId xmlns:a16="http://schemas.microsoft.com/office/drawing/2014/main" id="{148256A2-5784-49FC-955A-D1013144C3A7}"/>
                </a:ext>
              </a:extLst>
            </p:cNvPr>
            <p:cNvSpPr/>
            <p:nvPr/>
          </p:nvSpPr>
          <p:spPr>
            <a:xfrm>
              <a:off x="7554793" y="3184960"/>
              <a:ext cx="834079" cy="329783"/>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chemeClr val="accent1"/>
                </a:solidFill>
                <a:effectLst/>
                <a:uLnTx/>
                <a:uFillTx/>
                <a:latin typeface="等线" panose="020F0502020204030204"/>
                <a:ea typeface="等线" panose="02010600030101010101" pitchFamily="2" charset="-122"/>
                <a:cs typeface="+mn-cs"/>
              </a:endParaRPr>
            </a:p>
          </p:txBody>
        </p:sp>
        <p:sp>
          <p:nvSpPr>
            <p:cNvPr id="57" name="文本框 17">
              <a:extLst>
                <a:ext uri="{FF2B5EF4-FFF2-40B4-BE49-F238E27FC236}">
                  <a16:creationId xmlns:a16="http://schemas.microsoft.com/office/drawing/2014/main" id="{125793BA-C9CB-43C8-ACA7-26A58462A7D4}"/>
                </a:ext>
              </a:extLst>
            </p:cNvPr>
            <p:cNvSpPr txBox="1"/>
            <p:nvPr/>
          </p:nvSpPr>
          <p:spPr>
            <a:xfrm>
              <a:off x="7394711" y="3211881"/>
              <a:ext cx="1154242"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检查</a:t>
              </a:r>
            </a:p>
          </p:txBody>
        </p:sp>
        <p:cxnSp>
          <p:nvCxnSpPr>
            <p:cNvPr id="59" name="直线连接符 11">
              <a:extLst>
                <a:ext uri="{FF2B5EF4-FFF2-40B4-BE49-F238E27FC236}">
                  <a16:creationId xmlns:a16="http://schemas.microsoft.com/office/drawing/2014/main" id="{4A62B025-1BCA-47BD-A373-9C939319455E}"/>
                </a:ext>
              </a:extLst>
            </p:cNvPr>
            <p:cNvCxnSpPr>
              <a:cxnSpLocks/>
            </p:cNvCxnSpPr>
            <p:nvPr/>
          </p:nvCxnSpPr>
          <p:spPr>
            <a:xfrm flipH="1">
              <a:off x="6563149" y="3636331"/>
              <a:ext cx="1848046" cy="0"/>
            </a:xfrm>
            <a:prstGeom prst="line">
              <a:avLst/>
            </a:prstGeom>
            <a:ln w="22225">
              <a:solidFill>
                <a:srgbClr val="A8835D"/>
              </a:solidFill>
            </a:ln>
          </p:spPr>
          <p:style>
            <a:lnRef idx="1">
              <a:schemeClr val="accent1"/>
            </a:lnRef>
            <a:fillRef idx="0">
              <a:schemeClr val="accent1"/>
            </a:fillRef>
            <a:effectRef idx="0">
              <a:schemeClr val="accent1"/>
            </a:effectRef>
            <a:fontRef idx="minor">
              <a:schemeClr val="tx1"/>
            </a:fontRef>
          </p:style>
        </p:cxnSp>
        <p:pic>
          <p:nvPicPr>
            <p:cNvPr id="45" name="圖形 44" descr="夾紙板 (部分打勾) 外框">
              <a:extLst>
                <a:ext uri="{FF2B5EF4-FFF2-40B4-BE49-F238E27FC236}">
                  <a16:creationId xmlns:a16="http://schemas.microsoft.com/office/drawing/2014/main" id="{4D0433CF-2DB9-4E3A-A785-F1B4CA8AC8D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705230" y="2666966"/>
              <a:ext cx="540000" cy="540000"/>
            </a:xfrm>
            <a:prstGeom prst="rect">
              <a:avLst/>
            </a:prstGeom>
          </p:spPr>
        </p:pic>
      </p:grpSp>
      <p:grpSp>
        <p:nvGrpSpPr>
          <p:cNvPr id="3" name="群組 2">
            <a:extLst>
              <a:ext uri="{FF2B5EF4-FFF2-40B4-BE49-F238E27FC236}">
                <a16:creationId xmlns:a16="http://schemas.microsoft.com/office/drawing/2014/main" id="{983FD8C2-2FE0-4C1E-B9C9-59D0C90E925B}"/>
              </a:ext>
            </a:extLst>
          </p:cNvPr>
          <p:cNvGrpSpPr/>
          <p:nvPr/>
        </p:nvGrpSpPr>
        <p:grpSpPr>
          <a:xfrm>
            <a:off x="3660407" y="2290289"/>
            <a:ext cx="2002361" cy="1569660"/>
            <a:chOff x="3660407" y="2290289"/>
            <a:chExt cx="2002361" cy="1569660"/>
          </a:xfrm>
        </p:grpSpPr>
        <p:sp>
          <p:nvSpPr>
            <p:cNvPr id="28" name="文本框 15">
              <a:extLst>
                <a:ext uri="{FF2B5EF4-FFF2-40B4-BE49-F238E27FC236}">
                  <a16:creationId xmlns:a16="http://schemas.microsoft.com/office/drawing/2014/main" id="{D7B9F90F-9154-4A40-B924-79365E234591}"/>
                </a:ext>
              </a:extLst>
            </p:cNvPr>
            <p:cNvSpPr txBox="1"/>
            <p:nvPr/>
          </p:nvSpPr>
          <p:spPr>
            <a:xfrm>
              <a:off x="3660407" y="2290289"/>
              <a:ext cx="914836"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dirty="0">
                  <a:solidFill>
                    <a:schemeClr val="accent1"/>
                  </a:solidFill>
                  <a:ea typeface="等线" panose="02010600030101010101" pitchFamily="2" charset="-122"/>
                </a:rPr>
                <a:t>D</a:t>
              </a:r>
              <a:endParaRPr kumimoji="1" lang="zh-CN" altLang="en-US" sz="9600" b="1" i="0" u="none" strike="noStrike" kern="1200" cap="none" spc="0" normalizeH="0" baseline="0" noProof="0" dirty="0">
                <a:ln>
                  <a:noFill/>
                </a:ln>
                <a:solidFill>
                  <a:schemeClr val="accent1"/>
                </a:solidFill>
                <a:effectLst/>
                <a:uLnTx/>
                <a:uFillTx/>
                <a:ea typeface="等线" panose="02010600030101010101" pitchFamily="2" charset="-122"/>
                <a:cs typeface="+mn-cs"/>
              </a:endParaRPr>
            </a:p>
          </p:txBody>
        </p:sp>
        <p:sp>
          <p:nvSpPr>
            <p:cNvPr id="29" name="圆角矩形 16">
              <a:extLst>
                <a:ext uri="{FF2B5EF4-FFF2-40B4-BE49-F238E27FC236}">
                  <a16:creationId xmlns:a16="http://schemas.microsoft.com/office/drawing/2014/main" id="{6E9D1987-267B-4B93-9669-FD4CFB590AA8}"/>
                </a:ext>
              </a:extLst>
            </p:cNvPr>
            <p:cNvSpPr/>
            <p:nvPr/>
          </p:nvSpPr>
          <p:spPr>
            <a:xfrm>
              <a:off x="4668608" y="3184960"/>
              <a:ext cx="834079" cy="329783"/>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chemeClr val="accent1"/>
                </a:solidFill>
                <a:effectLst/>
                <a:uLnTx/>
                <a:uFillTx/>
                <a:latin typeface="等线" panose="020F0502020204030204"/>
                <a:ea typeface="等线" panose="02010600030101010101" pitchFamily="2" charset="-122"/>
                <a:cs typeface="+mn-cs"/>
              </a:endParaRPr>
            </a:p>
          </p:txBody>
        </p:sp>
        <p:sp>
          <p:nvSpPr>
            <p:cNvPr id="30" name="文本框 17">
              <a:extLst>
                <a:ext uri="{FF2B5EF4-FFF2-40B4-BE49-F238E27FC236}">
                  <a16:creationId xmlns:a16="http://schemas.microsoft.com/office/drawing/2014/main" id="{311F69DE-6B2F-4E90-A030-82D4A3135A3C}"/>
                </a:ext>
              </a:extLst>
            </p:cNvPr>
            <p:cNvSpPr txBox="1"/>
            <p:nvPr/>
          </p:nvSpPr>
          <p:spPr>
            <a:xfrm>
              <a:off x="4508526" y="3211881"/>
              <a:ext cx="115424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执行</a:t>
              </a:r>
            </a:p>
          </p:txBody>
        </p:sp>
        <p:cxnSp>
          <p:nvCxnSpPr>
            <p:cNvPr id="44" name="直线连接符 11">
              <a:extLst>
                <a:ext uri="{FF2B5EF4-FFF2-40B4-BE49-F238E27FC236}">
                  <a16:creationId xmlns:a16="http://schemas.microsoft.com/office/drawing/2014/main" id="{BE53ADC9-8DB9-49C1-974A-A530267BFF74}"/>
                </a:ext>
              </a:extLst>
            </p:cNvPr>
            <p:cNvCxnSpPr>
              <a:cxnSpLocks/>
            </p:cNvCxnSpPr>
            <p:nvPr/>
          </p:nvCxnSpPr>
          <p:spPr>
            <a:xfrm flipH="1">
              <a:off x="3676964" y="3636331"/>
              <a:ext cx="1848046" cy="0"/>
            </a:xfrm>
            <a:prstGeom prst="line">
              <a:avLst/>
            </a:prstGeom>
            <a:ln w="22225">
              <a:solidFill>
                <a:srgbClr val="A8835D"/>
              </a:solidFill>
            </a:ln>
          </p:spPr>
          <p:style>
            <a:lnRef idx="1">
              <a:schemeClr val="accent1"/>
            </a:lnRef>
            <a:fillRef idx="0">
              <a:schemeClr val="accent1"/>
            </a:fillRef>
            <a:effectRef idx="0">
              <a:schemeClr val="accent1"/>
            </a:effectRef>
            <a:fontRef idx="minor">
              <a:schemeClr val="tx1"/>
            </a:fontRef>
          </p:style>
        </p:cxnSp>
        <p:pic>
          <p:nvPicPr>
            <p:cNvPr id="46" name="圖形 45" descr="集體討論 外框">
              <a:extLst>
                <a:ext uri="{FF2B5EF4-FFF2-40B4-BE49-F238E27FC236}">
                  <a16:creationId xmlns:a16="http://schemas.microsoft.com/office/drawing/2014/main" id="{00B9D253-1BA4-4727-9C19-25DBDA574F36}"/>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815647" y="2655913"/>
              <a:ext cx="540000" cy="540000"/>
            </a:xfrm>
            <a:prstGeom prst="rect">
              <a:avLst/>
            </a:prstGeom>
          </p:spPr>
        </p:pic>
      </p:grpSp>
      <p:grpSp>
        <p:nvGrpSpPr>
          <p:cNvPr id="5" name="群組 4">
            <a:extLst>
              <a:ext uri="{FF2B5EF4-FFF2-40B4-BE49-F238E27FC236}">
                <a16:creationId xmlns:a16="http://schemas.microsoft.com/office/drawing/2014/main" id="{7675BDF3-28EB-45BA-949C-0C722DA80720}"/>
              </a:ext>
            </a:extLst>
          </p:cNvPr>
          <p:cNvGrpSpPr/>
          <p:nvPr/>
        </p:nvGrpSpPr>
        <p:grpSpPr>
          <a:xfrm>
            <a:off x="9449333" y="2290289"/>
            <a:ext cx="1985804" cy="1569660"/>
            <a:chOff x="9449333" y="2290289"/>
            <a:chExt cx="1985804" cy="1569660"/>
          </a:xfrm>
        </p:grpSpPr>
        <p:sp>
          <p:nvSpPr>
            <p:cNvPr id="34" name="文本框 15">
              <a:extLst>
                <a:ext uri="{FF2B5EF4-FFF2-40B4-BE49-F238E27FC236}">
                  <a16:creationId xmlns:a16="http://schemas.microsoft.com/office/drawing/2014/main" id="{C1CC7D15-3C35-47CA-9217-E826363A768A}"/>
                </a:ext>
              </a:extLst>
            </p:cNvPr>
            <p:cNvSpPr txBox="1"/>
            <p:nvPr/>
          </p:nvSpPr>
          <p:spPr>
            <a:xfrm>
              <a:off x="9457663" y="2290289"/>
              <a:ext cx="88722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dirty="0">
                  <a:solidFill>
                    <a:schemeClr val="accent1"/>
                  </a:solidFill>
                  <a:ea typeface="等线" panose="02010600030101010101" pitchFamily="2" charset="-122"/>
                </a:rPr>
                <a:t>A</a:t>
              </a:r>
              <a:endParaRPr kumimoji="1" lang="zh-CN" altLang="en-US" sz="9600" b="1" i="0" u="none" strike="noStrike" kern="1200" cap="none" spc="0" normalizeH="0" baseline="0" noProof="0" dirty="0">
                <a:ln>
                  <a:noFill/>
                </a:ln>
                <a:solidFill>
                  <a:schemeClr val="accent1"/>
                </a:solidFill>
                <a:effectLst/>
                <a:uLnTx/>
                <a:uFillTx/>
                <a:ea typeface="等线" panose="02010600030101010101" pitchFamily="2" charset="-122"/>
                <a:cs typeface="+mn-cs"/>
              </a:endParaRPr>
            </a:p>
          </p:txBody>
        </p:sp>
        <p:sp>
          <p:nvSpPr>
            <p:cNvPr id="61" name="圆角矩形 16">
              <a:extLst>
                <a:ext uri="{FF2B5EF4-FFF2-40B4-BE49-F238E27FC236}">
                  <a16:creationId xmlns:a16="http://schemas.microsoft.com/office/drawing/2014/main" id="{7B9C4A5D-B056-4E18-BE62-F4FB76F8DEB6}"/>
                </a:ext>
              </a:extLst>
            </p:cNvPr>
            <p:cNvSpPr/>
            <p:nvPr/>
          </p:nvSpPr>
          <p:spPr>
            <a:xfrm>
              <a:off x="10440977" y="3184960"/>
              <a:ext cx="834079" cy="329783"/>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chemeClr val="accent1"/>
                </a:solidFill>
                <a:effectLst/>
                <a:uLnTx/>
                <a:uFillTx/>
                <a:latin typeface="等线" panose="020F0502020204030204"/>
                <a:ea typeface="等线" panose="02010600030101010101" pitchFamily="2" charset="-122"/>
                <a:cs typeface="+mn-cs"/>
              </a:endParaRPr>
            </a:p>
          </p:txBody>
        </p:sp>
        <p:sp>
          <p:nvSpPr>
            <p:cNvPr id="62" name="文本框 17">
              <a:extLst>
                <a:ext uri="{FF2B5EF4-FFF2-40B4-BE49-F238E27FC236}">
                  <a16:creationId xmlns:a16="http://schemas.microsoft.com/office/drawing/2014/main" id="{9B45AA34-A1CE-49C5-A27E-2E9E394927E8}"/>
                </a:ext>
              </a:extLst>
            </p:cNvPr>
            <p:cNvSpPr txBox="1"/>
            <p:nvPr/>
          </p:nvSpPr>
          <p:spPr>
            <a:xfrm>
              <a:off x="10280895" y="3211881"/>
              <a:ext cx="115424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新计画</a:t>
              </a:r>
            </a:p>
          </p:txBody>
        </p:sp>
        <p:cxnSp>
          <p:nvCxnSpPr>
            <p:cNvPr id="64" name="直线连接符 11">
              <a:extLst>
                <a:ext uri="{FF2B5EF4-FFF2-40B4-BE49-F238E27FC236}">
                  <a16:creationId xmlns:a16="http://schemas.microsoft.com/office/drawing/2014/main" id="{93D4C18B-FE42-415C-B6AD-DFF9BA9B1027}"/>
                </a:ext>
              </a:extLst>
            </p:cNvPr>
            <p:cNvCxnSpPr>
              <a:cxnSpLocks/>
            </p:cNvCxnSpPr>
            <p:nvPr/>
          </p:nvCxnSpPr>
          <p:spPr>
            <a:xfrm flipH="1">
              <a:off x="9449333" y="3636331"/>
              <a:ext cx="1848046" cy="0"/>
            </a:xfrm>
            <a:prstGeom prst="line">
              <a:avLst/>
            </a:prstGeom>
            <a:ln w="22225">
              <a:solidFill>
                <a:srgbClr val="A8835D"/>
              </a:solidFill>
            </a:ln>
          </p:spPr>
          <p:style>
            <a:lnRef idx="1">
              <a:schemeClr val="accent1"/>
            </a:lnRef>
            <a:fillRef idx="0">
              <a:schemeClr val="accent1"/>
            </a:fillRef>
            <a:effectRef idx="0">
              <a:schemeClr val="accent1"/>
            </a:effectRef>
            <a:fontRef idx="minor">
              <a:schemeClr val="tx1"/>
            </a:fontRef>
          </p:style>
        </p:cxnSp>
        <p:pic>
          <p:nvPicPr>
            <p:cNvPr id="47" name="圖形 46" descr="簽名 外框">
              <a:extLst>
                <a:ext uri="{FF2B5EF4-FFF2-40B4-BE49-F238E27FC236}">
                  <a16:creationId xmlns:a16="http://schemas.microsoft.com/office/drawing/2014/main" id="{61E5B5DE-743F-47CC-B324-2EDFB021A8F7}"/>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541913" y="2666966"/>
              <a:ext cx="540000" cy="540000"/>
            </a:xfrm>
            <a:prstGeom prst="rect">
              <a:avLst/>
            </a:prstGeom>
          </p:spPr>
        </p:pic>
      </p:grpSp>
    </p:spTree>
    <p:extLst>
      <p:ext uri="{BB962C8B-B14F-4D97-AF65-F5344CB8AC3E}">
        <p14:creationId xmlns:p14="http://schemas.microsoft.com/office/powerpoint/2010/main" val="11375681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a:extLst>
              <a:ext uri="{FF2B5EF4-FFF2-40B4-BE49-F238E27FC236}">
                <a16:creationId xmlns:a16="http://schemas.microsoft.com/office/drawing/2014/main" id="{3C20A6EA-C8CD-4F21-BD68-FEE013363C13}"/>
              </a:ext>
            </a:extLst>
          </p:cNvPr>
          <p:cNvSpPr txBox="1"/>
          <p:nvPr/>
        </p:nvSpPr>
        <p:spPr>
          <a:xfrm>
            <a:off x="8085638" y="5621837"/>
            <a:ext cx="180049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3200" b="0" i="0" u="none" strike="noStrike" kern="1200" cap="none" spc="0" normalizeH="0" baseline="0" noProof="0" dirty="0">
                <a:ln>
                  <a:noFill/>
                </a:ln>
                <a:effectLst/>
                <a:uLnTx/>
                <a:uFillTx/>
                <a:latin typeface="DIN Light"/>
                <a:ea typeface="Alibaba PuHuiTi"/>
                <a:cs typeface="+mn-cs"/>
              </a:rPr>
              <a:t>设计概念</a:t>
            </a:r>
          </a:p>
        </p:txBody>
      </p:sp>
      <p:sp>
        <p:nvSpPr>
          <p:cNvPr id="12" name="文字方塊 11">
            <a:extLst>
              <a:ext uri="{FF2B5EF4-FFF2-40B4-BE49-F238E27FC236}">
                <a16:creationId xmlns:a16="http://schemas.microsoft.com/office/drawing/2014/main" id="{CA81ECD6-852E-421A-82DB-6B269F55F487}"/>
              </a:ext>
            </a:extLst>
          </p:cNvPr>
          <p:cNvSpPr txBox="1"/>
          <p:nvPr/>
        </p:nvSpPr>
        <p:spPr>
          <a:xfrm>
            <a:off x="10397080" y="5549005"/>
            <a:ext cx="1182531" cy="63228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DIN Light"/>
                <a:ea typeface="Alibaba PuHuiTi"/>
                <a:cs typeface="+mn-cs"/>
              </a:rPr>
              <a:t>各个设计思维与介绍</a:t>
            </a:r>
            <a:endParaRPr kumimoji="0" lang="zh-TW" altLang="en-US" sz="1400" b="0" i="0" u="none" strike="noStrike" kern="1200" cap="none" spc="0" normalizeH="0" baseline="0" noProof="0" dirty="0">
              <a:ln>
                <a:noFill/>
              </a:ln>
              <a:effectLst/>
              <a:uLnTx/>
              <a:uFillTx/>
              <a:latin typeface="DIN Light"/>
              <a:ea typeface="Alibaba PuHuiTi"/>
              <a:cs typeface="+mn-cs"/>
            </a:endParaRPr>
          </a:p>
        </p:txBody>
      </p:sp>
      <p:pic>
        <p:nvPicPr>
          <p:cNvPr id="5" name="圖片 4" descr="一張含有 室內, 地板, 木製的 的圖片&#10;&#10;自動產生的描述">
            <a:extLst>
              <a:ext uri="{FF2B5EF4-FFF2-40B4-BE49-F238E27FC236}">
                <a16:creationId xmlns:a16="http://schemas.microsoft.com/office/drawing/2014/main" id="{261B63E9-D094-459F-B231-F489BA985C3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2400" y="111760"/>
            <a:ext cx="11877041" cy="4927600"/>
          </a:xfrm>
          <a:prstGeom prst="rect">
            <a:avLst/>
          </a:prstGeom>
        </p:spPr>
      </p:pic>
      <p:sp>
        <p:nvSpPr>
          <p:cNvPr id="10" name="矩形 9">
            <a:extLst>
              <a:ext uri="{FF2B5EF4-FFF2-40B4-BE49-F238E27FC236}">
                <a16:creationId xmlns:a16="http://schemas.microsoft.com/office/drawing/2014/main" id="{7038FBFA-CF2B-453B-877D-19425C5418B4}"/>
              </a:ext>
            </a:extLst>
          </p:cNvPr>
          <p:cNvSpPr/>
          <p:nvPr/>
        </p:nvSpPr>
        <p:spPr>
          <a:xfrm>
            <a:off x="731841" y="4180115"/>
            <a:ext cx="1563866" cy="19127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2F4F7"/>
              </a:solidFill>
              <a:effectLst/>
              <a:uLnTx/>
              <a:uFillTx/>
              <a:latin typeface="DIN Light"/>
              <a:ea typeface="Alibaba PuHuiTi"/>
              <a:cs typeface="+mn-cs"/>
            </a:endParaRPr>
          </a:p>
        </p:txBody>
      </p:sp>
      <p:cxnSp>
        <p:nvCxnSpPr>
          <p:cNvPr id="29" name="直線接點 28">
            <a:extLst>
              <a:ext uri="{FF2B5EF4-FFF2-40B4-BE49-F238E27FC236}">
                <a16:creationId xmlns:a16="http://schemas.microsoft.com/office/drawing/2014/main" id="{FAB35A35-F577-4AAB-B36A-ABD3525FE96D}"/>
              </a:ext>
            </a:extLst>
          </p:cNvPr>
          <p:cNvCxnSpPr>
            <a:cxnSpLocks/>
          </p:cNvCxnSpPr>
          <p:nvPr/>
        </p:nvCxnSpPr>
        <p:spPr>
          <a:xfrm>
            <a:off x="10146685" y="5630665"/>
            <a:ext cx="0" cy="493626"/>
          </a:xfrm>
          <a:prstGeom prst="line">
            <a:avLst/>
          </a:prstGeom>
        </p:spPr>
        <p:style>
          <a:lnRef idx="1">
            <a:schemeClr val="accent1"/>
          </a:lnRef>
          <a:fillRef idx="0">
            <a:schemeClr val="accent1"/>
          </a:fillRef>
          <a:effectRef idx="0">
            <a:schemeClr val="accent1"/>
          </a:effectRef>
          <a:fontRef idx="minor">
            <a:schemeClr val="tx1"/>
          </a:fontRef>
        </p:style>
      </p:cxnSp>
      <p:sp>
        <p:nvSpPr>
          <p:cNvPr id="20" name="文字方塊 19">
            <a:extLst>
              <a:ext uri="{FF2B5EF4-FFF2-40B4-BE49-F238E27FC236}">
                <a16:creationId xmlns:a16="http://schemas.microsoft.com/office/drawing/2014/main" id="{EC4E7EAF-6944-4447-B824-6B0E25F69193}"/>
              </a:ext>
            </a:extLst>
          </p:cNvPr>
          <p:cNvSpPr txBox="1"/>
          <p:nvPr/>
        </p:nvSpPr>
        <p:spPr>
          <a:xfrm>
            <a:off x="1005840" y="5343281"/>
            <a:ext cx="1016000" cy="461665"/>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TW" sz="2400" b="0" i="0" u="none" strike="noStrike" kern="1200" cap="none" spc="0" normalizeH="0" baseline="0" noProof="0" dirty="0">
                <a:ln>
                  <a:noFill/>
                </a:ln>
                <a:solidFill>
                  <a:srgbClr val="F2F4F7"/>
                </a:solidFill>
                <a:effectLst/>
                <a:uLnTx/>
                <a:uFillTx/>
                <a:latin typeface="DIN Light"/>
                <a:ea typeface="Alibaba PuHuiTi"/>
                <a:cs typeface="+mn-cs"/>
              </a:rPr>
              <a:t>PART</a:t>
            </a:r>
            <a:endParaRPr kumimoji="0" lang="zh-TW" altLang="en-US" sz="2400" b="0" i="0" u="none" strike="noStrike" kern="1200" cap="none" spc="0" normalizeH="0" baseline="0" noProof="0" dirty="0">
              <a:ln>
                <a:noFill/>
              </a:ln>
              <a:solidFill>
                <a:srgbClr val="F2F4F7"/>
              </a:solidFill>
              <a:effectLst/>
              <a:uLnTx/>
              <a:uFillTx/>
              <a:latin typeface="DIN Light"/>
              <a:ea typeface="Alibaba PuHuiTi"/>
              <a:cs typeface="+mn-cs"/>
            </a:endParaRPr>
          </a:p>
        </p:txBody>
      </p:sp>
      <p:sp>
        <p:nvSpPr>
          <p:cNvPr id="19" name="文字方塊 18">
            <a:extLst>
              <a:ext uri="{FF2B5EF4-FFF2-40B4-BE49-F238E27FC236}">
                <a16:creationId xmlns:a16="http://schemas.microsoft.com/office/drawing/2014/main" id="{38BDA62C-D6C4-49A3-A792-87F8B43BE3EF}"/>
              </a:ext>
            </a:extLst>
          </p:cNvPr>
          <p:cNvSpPr txBox="1"/>
          <p:nvPr/>
        </p:nvSpPr>
        <p:spPr>
          <a:xfrm>
            <a:off x="963210" y="4255407"/>
            <a:ext cx="1120820" cy="120032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7200" b="0" i="0" u="none" strike="noStrike" kern="1200" cap="none" spc="0" normalizeH="0" baseline="0" noProof="0" dirty="0">
                <a:ln>
                  <a:noFill/>
                </a:ln>
                <a:solidFill>
                  <a:srgbClr val="F2F4F7"/>
                </a:solidFill>
                <a:effectLst/>
                <a:uLnTx/>
                <a:uFillTx/>
                <a:latin typeface="DIN Light"/>
                <a:ea typeface="Alibaba PuHuiTi"/>
                <a:cs typeface="+mn-cs"/>
              </a:rPr>
              <a:t>03</a:t>
            </a:r>
            <a:endParaRPr kumimoji="0" lang="zh-TW" altLang="en-US" sz="7200" b="0" i="0" u="none" strike="noStrike" kern="1200" cap="none" spc="0" normalizeH="0" baseline="0" noProof="0" dirty="0">
              <a:ln>
                <a:noFill/>
              </a:ln>
              <a:solidFill>
                <a:srgbClr val="F2F4F7"/>
              </a:solidFill>
              <a:effectLst/>
              <a:uLnTx/>
              <a:uFillTx/>
              <a:latin typeface="DIN Light"/>
              <a:ea typeface="Alibaba PuHuiTi"/>
              <a:cs typeface="+mn-cs"/>
            </a:endParaRPr>
          </a:p>
        </p:txBody>
      </p:sp>
    </p:spTree>
    <p:extLst>
      <p:ext uri="{BB962C8B-B14F-4D97-AF65-F5344CB8AC3E}">
        <p14:creationId xmlns:p14="http://schemas.microsoft.com/office/powerpoint/2010/main" val="715123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C1468BC-182A-4C8F-A997-B78618228FEF}"/>
              </a:ext>
            </a:extLst>
          </p:cNvPr>
          <p:cNvSpPr/>
          <p:nvPr/>
        </p:nvSpPr>
        <p:spPr>
          <a:xfrm>
            <a:off x="839788" y="1939448"/>
            <a:ext cx="2519362" cy="357711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矩形 11">
            <a:extLst>
              <a:ext uri="{FF2B5EF4-FFF2-40B4-BE49-F238E27FC236}">
                <a16:creationId xmlns:a16="http://schemas.microsoft.com/office/drawing/2014/main" id="{07330951-E9BB-4B5E-AA89-E89535C545A8}"/>
              </a:ext>
            </a:extLst>
          </p:cNvPr>
          <p:cNvSpPr/>
          <p:nvPr/>
        </p:nvSpPr>
        <p:spPr>
          <a:xfrm>
            <a:off x="3504142" y="1939448"/>
            <a:ext cx="2519362" cy="357711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矩形 12">
            <a:extLst>
              <a:ext uri="{FF2B5EF4-FFF2-40B4-BE49-F238E27FC236}">
                <a16:creationId xmlns:a16="http://schemas.microsoft.com/office/drawing/2014/main" id="{6CF96787-109F-4920-87A9-0DF042A67013}"/>
              </a:ext>
            </a:extLst>
          </p:cNvPr>
          <p:cNvSpPr/>
          <p:nvPr/>
        </p:nvSpPr>
        <p:spPr>
          <a:xfrm>
            <a:off x="6168496" y="1939448"/>
            <a:ext cx="2519362" cy="3577115"/>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13">
            <a:extLst>
              <a:ext uri="{FF2B5EF4-FFF2-40B4-BE49-F238E27FC236}">
                <a16:creationId xmlns:a16="http://schemas.microsoft.com/office/drawing/2014/main" id="{2E7AC05E-17A7-4B01-BFEA-DA12A5203B5B}"/>
              </a:ext>
            </a:extLst>
          </p:cNvPr>
          <p:cNvSpPr/>
          <p:nvPr/>
        </p:nvSpPr>
        <p:spPr>
          <a:xfrm>
            <a:off x="8832851" y="1939448"/>
            <a:ext cx="2519362" cy="3577115"/>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7" name="標題 1">
            <a:extLst>
              <a:ext uri="{FF2B5EF4-FFF2-40B4-BE49-F238E27FC236}">
                <a16:creationId xmlns:a16="http://schemas.microsoft.com/office/drawing/2014/main" id="{A5DF0041-7E0E-4E11-BA40-E3F70C48560B}"/>
              </a:ext>
            </a:extLst>
          </p:cNvPr>
          <p:cNvSpPr txBox="1">
            <a:spLocks/>
          </p:cNvSpPr>
          <p:nvPr/>
        </p:nvSpPr>
        <p:spPr>
          <a:xfrm>
            <a:off x="452258" y="873992"/>
            <a:ext cx="1455115"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r>
              <a:rPr lang="zh-TW" altLang="en-US" sz="3200" dirty="0">
                <a:solidFill>
                  <a:schemeClr val="accent1"/>
                </a:solidFill>
              </a:rPr>
              <a:t>目錄</a:t>
            </a:r>
          </a:p>
        </p:txBody>
      </p:sp>
      <p:sp>
        <p:nvSpPr>
          <p:cNvPr id="17" name="矩形 16">
            <a:extLst>
              <a:ext uri="{FF2B5EF4-FFF2-40B4-BE49-F238E27FC236}">
                <a16:creationId xmlns:a16="http://schemas.microsoft.com/office/drawing/2014/main" id="{7B576A55-3113-4A4E-B591-C2BB6AEED386}"/>
              </a:ext>
            </a:extLst>
          </p:cNvPr>
          <p:cNvSpPr/>
          <p:nvPr/>
        </p:nvSpPr>
        <p:spPr>
          <a:xfrm>
            <a:off x="2798125" y="5516563"/>
            <a:ext cx="561027" cy="6157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文字方塊 28">
            <a:extLst>
              <a:ext uri="{FF2B5EF4-FFF2-40B4-BE49-F238E27FC236}">
                <a16:creationId xmlns:a16="http://schemas.microsoft.com/office/drawing/2014/main" id="{58146533-8BBF-45B3-973F-09116222758A}"/>
              </a:ext>
            </a:extLst>
          </p:cNvPr>
          <p:cNvSpPr txBox="1"/>
          <p:nvPr/>
        </p:nvSpPr>
        <p:spPr>
          <a:xfrm>
            <a:off x="875140" y="5609229"/>
            <a:ext cx="1396536" cy="461665"/>
          </a:xfrm>
          <a:prstGeom prst="rect">
            <a:avLst/>
          </a:prstGeom>
          <a:noFill/>
        </p:spPr>
        <p:txBody>
          <a:bodyPr wrap="none" rtlCol="0">
            <a:spAutoFit/>
          </a:bodyPr>
          <a:lstStyle/>
          <a:p>
            <a:r>
              <a:rPr lang="zh-TW" altLang="en-US" sz="2400" dirty="0">
                <a:solidFill>
                  <a:schemeClr val="accent4"/>
                </a:solidFill>
              </a:rPr>
              <a:t>关于我们</a:t>
            </a:r>
          </a:p>
        </p:txBody>
      </p:sp>
      <p:sp>
        <p:nvSpPr>
          <p:cNvPr id="18" name="文字方塊 17">
            <a:extLst>
              <a:ext uri="{FF2B5EF4-FFF2-40B4-BE49-F238E27FC236}">
                <a16:creationId xmlns:a16="http://schemas.microsoft.com/office/drawing/2014/main" id="{D4AB9D8F-859B-4935-88F2-8EEAE52A5047}"/>
              </a:ext>
            </a:extLst>
          </p:cNvPr>
          <p:cNvSpPr txBox="1"/>
          <p:nvPr/>
        </p:nvSpPr>
        <p:spPr>
          <a:xfrm>
            <a:off x="2774708" y="5529291"/>
            <a:ext cx="637027" cy="584775"/>
          </a:xfrm>
          <a:prstGeom prst="rect">
            <a:avLst/>
          </a:prstGeom>
          <a:noFill/>
          <a:ln>
            <a:noFill/>
          </a:ln>
        </p:spPr>
        <p:txBody>
          <a:bodyPr wrap="square" rtlCol="0">
            <a:spAutoFit/>
          </a:bodyPr>
          <a:lstStyle/>
          <a:p>
            <a:r>
              <a:rPr lang="en-US" altLang="zh-TW" sz="3200" dirty="0">
                <a:solidFill>
                  <a:schemeClr val="bg2"/>
                </a:solidFill>
              </a:rPr>
              <a:t>01</a:t>
            </a:r>
            <a:endParaRPr lang="zh-TW" altLang="en-US" sz="3200" dirty="0">
              <a:solidFill>
                <a:schemeClr val="bg2"/>
              </a:solidFill>
            </a:endParaRPr>
          </a:p>
        </p:txBody>
      </p:sp>
      <p:sp>
        <p:nvSpPr>
          <p:cNvPr id="30" name="文字方塊 29">
            <a:extLst>
              <a:ext uri="{FF2B5EF4-FFF2-40B4-BE49-F238E27FC236}">
                <a16:creationId xmlns:a16="http://schemas.microsoft.com/office/drawing/2014/main" id="{688D9454-2316-4DB6-B9F8-64FE05685EB9}"/>
              </a:ext>
            </a:extLst>
          </p:cNvPr>
          <p:cNvSpPr txBox="1"/>
          <p:nvPr/>
        </p:nvSpPr>
        <p:spPr>
          <a:xfrm>
            <a:off x="3553635" y="5609229"/>
            <a:ext cx="1396536" cy="461665"/>
          </a:xfrm>
          <a:prstGeom prst="rect">
            <a:avLst/>
          </a:prstGeom>
          <a:noFill/>
        </p:spPr>
        <p:txBody>
          <a:bodyPr wrap="none" rtlCol="0">
            <a:spAutoFit/>
          </a:bodyPr>
          <a:lstStyle/>
          <a:p>
            <a:r>
              <a:rPr lang="zh-TW" altLang="en-US" sz="2400" dirty="0">
                <a:solidFill>
                  <a:schemeClr val="accent4"/>
                </a:solidFill>
              </a:rPr>
              <a:t>运营概况</a:t>
            </a:r>
          </a:p>
        </p:txBody>
      </p:sp>
      <p:sp>
        <p:nvSpPr>
          <p:cNvPr id="27" name="矩形 26">
            <a:extLst>
              <a:ext uri="{FF2B5EF4-FFF2-40B4-BE49-F238E27FC236}">
                <a16:creationId xmlns:a16="http://schemas.microsoft.com/office/drawing/2014/main" id="{C2EA2873-37B2-4869-86DF-12AF78D3A1E0}"/>
              </a:ext>
            </a:extLst>
          </p:cNvPr>
          <p:cNvSpPr/>
          <p:nvPr/>
        </p:nvSpPr>
        <p:spPr>
          <a:xfrm>
            <a:off x="5465681" y="5516563"/>
            <a:ext cx="561027" cy="6157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文字方塊 27">
            <a:extLst>
              <a:ext uri="{FF2B5EF4-FFF2-40B4-BE49-F238E27FC236}">
                <a16:creationId xmlns:a16="http://schemas.microsoft.com/office/drawing/2014/main" id="{62EB872E-A509-4A7D-98E0-1651CC4DFED9}"/>
              </a:ext>
            </a:extLst>
          </p:cNvPr>
          <p:cNvSpPr txBox="1"/>
          <p:nvPr/>
        </p:nvSpPr>
        <p:spPr>
          <a:xfrm>
            <a:off x="5442264" y="5529291"/>
            <a:ext cx="601447" cy="584775"/>
          </a:xfrm>
          <a:prstGeom prst="rect">
            <a:avLst/>
          </a:prstGeom>
          <a:noFill/>
          <a:ln>
            <a:noFill/>
          </a:ln>
        </p:spPr>
        <p:txBody>
          <a:bodyPr wrap="none" rtlCol="0">
            <a:spAutoFit/>
          </a:bodyPr>
          <a:lstStyle/>
          <a:p>
            <a:r>
              <a:rPr lang="en-US" altLang="zh-TW" sz="3200" dirty="0">
                <a:solidFill>
                  <a:schemeClr val="bg2"/>
                </a:solidFill>
              </a:rPr>
              <a:t>02</a:t>
            </a:r>
            <a:endParaRPr lang="zh-TW" altLang="en-US" sz="3200" dirty="0">
              <a:solidFill>
                <a:schemeClr val="bg2"/>
              </a:solidFill>
            </a:endParaRPr>
          </a:p>
        </p:txBody>
      </p:sp>
      <p:sp>
        <p:nvSpPr>
          <p:cNvPr id="31" name="文字方塊 30">
            <a:extLst>
              <a:ext uri="{FF2B5EF4-FFF2-40B4-BE49-F238E27FC236}">
                <a16:creationId xmlns:a16="http://schemas.microsoft.com/office/drawing/2014/main" id="{1F0605D9-DF64-4544-A7A2-757A5FD040D4}"/>
              </a:ext>
            </a:extLst>
          </p:cNvPr>
          <p:cNvSpPr txBox="1"/>
          <p:nvPr/>
        </p:nvSpPr>
        <p:spPr>
          <a:xfrm>
            <a:off x="6222082" y="5609229"/>
            <a:ext cx="1396536" cy="461665"/>
          </a:xfrm>
          <a:prstGeom prst="rect">
            <a:avLst/>
          </a:prstGeom>
          <a:noFill/>
        </p:spPr>
        <p:txBody>
          <a:bodyPr wrap="none" rtlCol="0">
            <a:spAutoFit/>
          </a:bodyPr>
          <a:lstStyle/>
          <a:p>
            <a:r>
              <a:rPr lang="zh-TW" altLang="en-US" sz="2400" dirty="0">
                <a:solidFill>
                  <a:schemeClr val="accent4"/>
                </a:solidFill>
              </a:rPr>
              <a:t>设计概念</a:t>
            </a:r>
          </a:p>
        </p:txBody>
      </p:sp>
      <p:sp>
        <p:nvSpPr>
          <p:cNvPr id="33" name="矩形 32">
            <a:extLst>
              <a:ext uri="{FF2B5EF4-FFF2-40B4-BE49-F238E27FC236}">
                <a16:creationId xmlns:a16="http://schemas.microsoft.com/office/drawing/2014/main" id="{FCEFA855-E52F-492C-B87B-47C51B3DE29B}"/>
              </a:ext>
            </a:extLst>
          </p:cNvPr>
          <p:cNvSpPr/>
          <p:nvPr/>
        </p:nvSpPr>
        <p:spPr>
          <a:xfrm>
            <a:off x="8129924" y="5516563"/>
            <a:ext cx="561027" cy="6157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文字方塊 33">
            <a:extLst>
              <a:ext uri="{FF2B5EF4-FFF2-40B4-BE49-F238E27FC236}">
                <a16:creationId xmlns:a16="http://schemas.microsoft.com/office/drawing/2014/main" id="{87D76DB2-A95C-4F9D-8379-86260BF8DA5E}"/>
              </a:ext>
            </a:extLst>
          </p:cNvPr>
          <p:cNvSpPr txBox="1"/>
          <p:nvPr/>
        </p:nvSpPr>
        <p:spPr>
          <a:xfrm>
            <a:off x="8106507" y="5529291"/>
            <a:ext cx="601447" cy="584775"/>
          </a:xfrm>
          <a:prstGeom prst="rect">
            <a:avLst/>
          </a:prstGeom>
          <a:noFill/>
          <a:ln>
            <a:noFill/>
          </a:ln>
        </p:spPr>
        <p:txBody>
          <a:bodyPr wrap="none" rtlCol="0">
            <a:spAutoFit/>
          </a:bodyPr>
          <a:lstStyle/>
          <a:p>
            <a:r>
              <a:rPr lang="en-US" altLang="zh-TW" sz="3200" dirty="0">
                <a:solidFill>
                  <a:schemeClr val="bg2"/>
                </a:solidFill>
              </a:rPr>
              <a:t>03</a:t>
            </a:r>
            <a:endParaRPr lang="zh-TW" altLang="en-US" sz="3200" dirty="0">
              <a:solidFill>
                <a:schemeClr val="bg2"/>
              </a:solidFill>
            </a:endParaRPr>
          </a:p>
        </p:txBody>
      </p:sp>
      <p:sp>
        <p:nvSpPr>
          <p:cNvPr id="35" name="文字方塊 34">
            <a:extLst>
              <a:ext uri="{FF2B5EF4-FFF2-40B4-BE49-F238E27FC236}">
                <a16:creationId xmlns:a16="http://schemas.microsoft.com/office/drawing/2014/main" id="{B3FAAD6A-7A38-4BD7-B83E-A14637F6DB95}"/>
              </a:ext>
            </a:extLst>
          </p:cNvPr>
          <p:cNvSpPr txBox="1"/>
          <p:nvPr/>
        </p:nvSpPr>
        <p:spPr>
          <a:xfrm>
            <a:off x="8882344" y="5609229"/>
            <a:ext cx="1396536" cy="461665"/>
          </a:xfrm>
          <a:prstGeom prst="rect">
            <a:avLst/>
          </a:prstGeom>
          <a:noFill/>
        </p:spPr>
        <p:txBody>
          <a:bodyPr wrap="none" rtlCol="0">
            <a:spAutoFit/>
          </a:bodyPr>
          <a:lstStyle/>
          <a:p>
            <a:r>
              <a:rPr lang="zh-TW" altLang="en-US" sz="2400" dirty="0">
                <a:solidFill>
                  <a:schemeClr val="accent4"/>
                </a:solidFill>
              </a:rPr>
              <a:t>作品演示</a:t>
            </a:r>
          </a:p>
        </p:txBody>
      </p:sp>
      <p:sp>
        <p:nvSpPr>
          <p:cNvPr id="40" name="矩形 39">
            <a:extLst>
              <a:ext uri="{FF2B5EF4-FFF2-40B4-BE49-F238E27FC236}">
                <a16:creationId xmlns:a16="http://schemas.microsoft.com/office/drawing/2014/main" id="{FDF13956-5D62-46D4-B458-A1B9E6C1705C}"/>
              </a:ext>
            </a:extLst>
          </p:cNvPr>
          <p:cNvSpPr/>
          <p:nvPr/>
        </p:nvSpPr>
        <p:spPr>
          <a:xfrm>
            <a:off x="10794278" y="5516563"/>
            <a:ext cx="561027" cy="6157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1" name="文字方塊 40">
            <a:extLst>
              <a:ext uri="{FF2B5EF4-FFF2-40B4-BE49-F238E27FC236}">
                <a16:creationId xmlns:a16="http://schemas.microsoft.com/office/drawing/2014/main" id="{7838F2A4-6F79-4BD2-A1F2-78585392CE72}"/>
              </a:ext>
            </a:extLst>
          </p:cNvPr>
          <p:cNvSpPr txBox="1"/>
          <p:nvPr/>
        </p:nvSpPr>
        <p:spPr>
          <a:xfrm>
            <a:off x="10770861" y="5529291"/>
            <a:ext cx="601447" cy="584775"/>
          </a:xfrm>
          <a:prstGeom prst="rect">
            <a:avLst/>
          </a:prstGeom>
          <a:noFill/>
          <a:ln>
            <a:noFill/>
          </a:ln>
        </p:spPr>
        <p:txBody>
          <a:bodyPr wrap="none" rtlCol="0">
            <a:spAutoFit/>
          </a:bodyPr>
          <a:lstStyle/>
          <a:p>
            <a:r>
              <a:rPr lang="en-US" altLang="zh-TW" sz="3200" dirty="0">
                <a:solidFill>
                  <a:schemeClr val="bg2"/>
                </a:solidFill>
              </a:rPr>
              <a:t>04</a:t>
            </a:r>
            <a:endParaRPr lang="zh-TW" altLang="en-US" sz="3200" dirty="0">
              <a:solidFill>
                <a:schemeClr val="bg2"/>
              </a:solidFill>
            </a:endParaRPr>
          </a:p>
        </p:txBody>
      </p:sp>
      <p:cxnSp>
        <p:nvCxnSpPr>
          <p:cNvPr id="39" name="直线连接符 10">
            <a:extLst>
              <a:ext uri="{FF2B5EF4-FFF2-40B4-BE49-F238E27FC236}">
                <a16:creationId xmlns:a16="http://schemas.microsoft.com/office/drawing/2014/main" id="{4EB78EA6-DBAA-459A-9D2B-DEF4FDDD9050}"/>
              </a:ext>
            </a:extLst>
          </p:cNvPr>
          <p:cNvCxnSpPr>
            <a:cxnSpLocks/>
          </p:cNvCxnSpPr>
          <p:nvPr/>
        </p:nvCxnSpPr>
        <p:spPr>
          <a:xfrm flipH="1" flipV="1">
            <a:off x="839788" y="6213436"/>
            <a:ext cx="2519362" cy="1"/>
          </a:xfrm>
          <a:prstGeom prst="line">
            <a:avLst/>
          </a:prstGeom>
          <a:ln>
            <a:solidFill>
              <a:srgbClr val="DDB286"/>
            </a:solidFill>
          </a:ln>
        </p:spPr>
        <p:style>
          <a:lnRef idx="1">
            <a:schemeClr val="accent1"/>
          </a:lnRef>
          <a:fillRef idx="0">
            <a:schemeClr val="accent1"/>
          </a:fillRef>
          <a:effectRef idx="0">
            <a:schemeClr val="accent1"/>
          </a:effectRef>
          <a:fontRef idx="minor">
            <a:schemeClr val="tx1"/>
          </a:fontRef>
        </p:style>
      </p:cxnSp>
      <p:cxnSp>
        <p:nvCxnSpPr>
          <p:cNvPr id="46" name="直线连接符 10">
            <a:extLst>
              <a:ext uri="{FF2B5EF4-FFF2-40B4-BE49-F238E27FC236}">
                <a16:creationId xmlns:a16="http://schemas.microsoft.com/office/drawing/2014/main" id="{D323967F-7B60-49BA-8D72-AA54E77692AC}"/>
              </a:ext>
            </a:extLst>
          </p:cNvPr>
          <p:cNvCxnSpPr>
            <a:cxnSpLocks/>
          </p:cNvCxnSpPr>
          <p:nvPr/>
        </p:nvCxnSpPr>
        <p:spPr>
          <a:xfrm flipH="1" flipV="1">
            <a:off x="3497186" y="6213436"/>
            <a:ext cx="2519362" cy="1"/>
          </a:xfrm>
          <a:prstGeom prst="line">
            <a:avLst/>
          </a:prstGeom>
          <a:ln>
            <a:solidFill>
              <a:srgbClr val="DDB286"/>
            </a:solidFill>
          </a:ln>
        </p:spPr>
        <p:style>
          <a:lnRef idx="1">
            <a:schemeClr val="accent1"/>
          </a:lnRef>
          <a:fillRef idx="0">
            <a:schemeClr val="accent1"/>
          </a:fillRef>
          <a:effectRef idx="0">
            <a:schemeClr val="accent1"/>
          </a:effectRef>
          <a:fontRef idx="minor">
            <a:schemeClr val="tx1"/>
          </a:fontRef>
        </p:style>
      </p:cxnSp>
      <p:cxnSp>
        <p:nvCxnSpPr>
          <p:cNvPr id="47" name="直线连接符 10">
            <a:extLst>
              <a:ext uri="{FF2B5EF4-FFF2-40B4-BE49-F238E27FC236}">
                <a16:creationId xmlns:a16="http://schemas.microsoft.com/office/drawing/2014/main" id="{0F5D275E-86ED-4A66-8591-8A1DBC2B1723}"/>
              </a:ext>
            </a:extLst>
          </p:cNvPr>
          <p:cNvCxnSpPr>
            <a:cxnSpLocks/>
          </p:cNvCxnSpPr>
          <p:nvPr/>
        </p:nvCxnSpPr>
        <p:spPr>
          <a:xfrm flipH="1" flipV="1">
            <a:off x="6168496" y="6213436"/>
            <a:ext cx="2519362" cy="1"/>
          </a:xfrm>
          <a:prstGeom prst="line">
            <a:avLst/>
          </a:prstGeom>
          <a:ln>
            <a:solidFill>
              <a:srgbClr val="DDB286"/>
            </a:solidFill>
          </a:ln>
        </p:spPr>
        <p:style>
          <a:lnRef idx="1">
            <a:schemeClr val="accent1"/>
          </a:lnRef>
          <a:fillRef idx="0">
            <a:schemeClr val="accent1"/>
          </a:fillRef>
          <a:effectRef idx="0">
            <a:schemeClr val="accent1"/>
          </a:effectRef>
          <a:fontRef idx="minor">
            <a:schemeClr val="tx1"/>
          </a:fontRef>
        </p:style>
      </p:cxnSp>
      <p:cxnSp>
        <p:nvCxnSpPr>
          <p:cNvPr id="48" name="直线连接符 10">
            <a:extLst>
              <a:ext uri="{FF2B5EF4-FFF2-40B4-BE49-F238E27FC236}">
                <a16:creationId xmlns:a16="http://schemas.microsoft.com/office/drawing/2014/main" id="{47B98AFE-74C9-4C2A-B9AA-8F5B43EAD7EB}"/>
              </a:ext>
            </a:extLst>
          </p:cNvPr>
          <p:cNvCxnSpPr>
            <a:cxnSpLocks/>
          </p:cNvCxnSpPr>
          <p:nvPr/>
        </p:nvCxnSpPr>
        <p:spPr>
          <a:xfrm flipH="1" flipV="1">
            <a:off x="8839806" y="6213436"/>
            <a:ext cx="2519362" cy="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9" name="標題 1">
            <a:extLst>
              <a:ext uri="{FF2B5EF4-FFF2-40B4-BE49-F238E27FC236}">
                <a16:creationId xmlns:a16="http://schemas.microsoft.com/office/drawing/2014/main" id="{FDBD4DFD-2369-4D33-A63B-014DC81C7194}"/>
              </a:ext>
            </a:extLst>
          </p:cNvPr>
          <p:cNvSpPr txBox="1">
            <a:spLocks/>
          </p:cNvSpPr>
          <p:nvPr/>
        </p:nvSpPr>
        <p:spPr>
          <a:xfrm>
            <a:off x="756927" y="1309351"/>
            <a:ext cx="1455115" cy="3595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en-US" altLang="zh-TW" sz="1800" dirty="0">
                <a:latin typeface="+mn-lt"/>
              </a:rPr>
              <a:t>Contents</a:t>
            </a:r>
            <a:endParaRPr lang="zh-TW" altLang="en-US" sz="1800" dirty="0">
              <a:latin typeface="+mn-lt"/>
            </a:endParaRPr>
          </a:p>
        </p:txBody>
      </p:sp>
    </p:spTree>
    <p:extLst>
      <p:ext uri="{BB962C8B-B14F-4D97-AF65-F5344CB8AC3E}">
        <p14:creationId xmlns:p14="http://schemas.microsoft.com/office/powerpoint/2010/main" val="2537178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標題 1">
            <a:extLst>
              <a:ext uri="{FF2B5EF4-FFF2-40B4-BE49-F238E27FC236}">
                <a16:creationId xmlns:a16="http://schemas.microsoft.com/office/drawing/2014/main" id="{DDD47101-EF5C-45AA-8994-A1F4E0724329}"/>
              </a:ext>
            </a:extLst>
          </p:cNvPr>
          <p:cNvSpPr txBox="1">
            <a:spLocks/>
          </p:cNvSpPr>
          <p:nvPr/>
        </p:nvSpPr>
        <p:spPr>
          <a:xfrm>
            <a:off x="747078" y="854378"/>
            <a:ext cx="2247133"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设计源起</a:t>
            </a:r>
            <a:endParaRPr lang="en-US" altLang="zh-TW" sz="3200" dirty="0">
              <a:solidFill>
                <a:schemeClr val="accent1"/>
              </a:solidFill>
            </a:endParaRPr>
          </a:p>
        </p:txBody>
      </p:sp>
      <p:pic>
        <p:nvPicPr>
          <p:cNvPr id="3" name="圖片 2" descr="一張含有 室內, 天花板, 傢俱 的圖片&#10;&#10;自動產生的描述">
            <a:extLst>
              <a:ext uri="{FF2B5EF4-FFF2-40B4-BE49-F238E27FC236}">
                <a16:creationId xmlns:a16="http://schemas.microsoft.com/office/drawing/2014/main" id="{593400B9-F304-4274-91D2-023E3B56C9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59488" y="2190655"/>
            <a:ext cx="5292725" cy="3778177"/>
          </a:xfrm>
          <a:prstGeom prst="rect">
            <a:avLst/>
          </a:prstGeom>
        </p:spPr>
      </p:pic>
      <p:sp>
        <p:nvSpPr>
          <p:cNvPr id="6" name="文字方塊 5">
            <a:extLst>
              <a:ext uri="{FF2B5EF4-FFF2-40B4-BE49-F238E27FC236}">
                <a16:creationId xmlns:a16="http://schemas.microsoft.com/office/drawing/2014/main" id="{2EF011E4-64CE-4B83-9F4A-F2446908DD7F}"/>
              </a:ext>
            </a:extLst>
          </p:cNvPr>
          <p:cNvSpPr txBox="1"/>
          <p:nvPr/>
        </p:nvSpPr>
        <p:spPr>
          <a:xfrm>
            <a:off x="758284" y="1348357"/>
            <a:ext cx="1662635" cy="369332"/>
          </a:xfrm>
          <a:prstGeom prst="rect">
            <a:avLst/>
          </a:prstGeom>
          <a:noFill/>
        </p:spPr>
        <p:txBody>
          <a:bodyPr wrap="none" rtlCol="0">
            <a:spAutoFit/>
          </a:bodyPr>
          <a:lstStyle/>
          <a:p>
            <a:r>
              <a:rPr lang="en-US" altLang="zh-TW" dirty="0"/>
              <a:t>Origin of design</a:t>
            </a:r>
            <a:endParaRPr lang="zh-TW" altLang="en-US" dirty="0"/>
          </a:p>
        </p:txBody>
      </p:sp>
      <p:sp>
        <p:nvSpPr>
          <p:cNvPr id="7" name="文字方塊 6">
            <a:extLst>
              <a:ext uri="{FF2B5EF4-FFF2-40B4-BE49-F238E27FC236}">
                <a16:creationId xmlns:a16="http://schemas.microsoft.com/office/drawing/2014/main" id="{01AC86A4-8ADC-4239-B0EF-42B45E442D40}"/>
              </a:ext>
            </a:extLst>
          </p:cNvPr>
          <p:cNvSpPr txBox="1"/>
          <p:nvPr/>
        </p:nvSpPr>
        <p:spPr>
          <a:xfrm>
            <a:off x="778021" y="2206038"/>
            <a:ext cx="4885087" cy="461665"/>
          </a:xfrm>
          <a:prstGeom prst="rect">
            <a:avLst/>
          </a:prstGeom>
          <a:noFill/>
        </p:spPr>
        <p:txBody>
          <a:bodyPr wrap="square" rtlCol="0">
            <a:spAutoFit/>
          </a:bodyPr>
          <a:lstStyle/>
          <a:p>
            <a:r>
              <a:rPr lang="zh-TW" altLang="en-US" sz="2400" dirty="0"/>
              <a:t>各种风格主义皆源自于人性的反馈</a:t>
            </a:r>
            <a:endParaRPr lang="zh-CN" altLang="en-US" sz="2400" dirty="0"/>
          </a:p>
        </p:txBody>
      </p:sp>
      <p:sp>
        <p:nvSpPr>
          <p:cNvPr id="9" name="文字方塊 8">
            <a:extLst>
              <a:ext uri="{FF2B5EF4-FFF2-40B4-BE49-F238E27FC236}">
                <a16:creationId xmlns:a16="http://schemas.microsoft.com/office/drawing/2014/main" id="{F76F2ED3-13BC-4E07-AC1D-D4C8D40EBCDF}"/>
              </a:ext>
            </a:extLst>
          </p:cNvPr>
          <p:cNvSpPr txBox="1"/>
          <p:nvPr/>
        </p:nvSpPr>
        <p:spPr>
          <a:xfrm>
            <a:off x="778021" y="2822540"/>
            <a:ext cx="5174117" cy="707758"/>
          </a:xfrm>
          <a:prstGeom prst="rect">
            <a:avLst/>
          </a:prstGeom>
          <a:noFill/>
        </p:spPr>
        <p:txBody>
          <a:bodyPr wrap="square" rtlCol="0">
            <a:spAutoFit/>
          </a:bodyPr>
          <a:lstStyle>
            <a:defPPr>
              <a:defRPr lang="zh-TW"/>
            </a:defPPr>
            <a:lvl1pPr>
              <a:lnSpc>
                <a:spcPct val="130000"/>
              </a:lnSpc>
            </a:lvl1pPr>
          </a:lstStyle>
          <a:p>
            <a:r>
              <a:rPr lang="zh-TW" altLang="en-US" sz="1600" dirty="0"/>
              <a:t>设计应当服务于人，因此从人性出发的设计方能得到多数人的共鸣，否则立意再良善的设计最终都将被鄙弃。</a:t>
            </a:r>
          </a:p>
        </p:txBody>
      </p:sp>
      <p:sp>
        <p:nvSpPr>
          <p:cNvPr id="11" name="文字方塊 10">
            <a:extLst>
              <a:ext uri="{FF2B5EF4-FFF2-40B4-BE49-F238E27FC236}">
                <a16:creationId xmlns:a16="http://schemas.microsoft.com/office/drawing/2014/main" id="{D011549F-696A-4792-8B2E-E3CB0D9947EB}"/>
              </a:ext>
            </a:extLst>
          </p:cNvPr>
          <p:cNvSpPr txBox="1"/>
          <p:nvPr/>
        </p:nvSpPr>
        <p:spPr>
          <a:xfrm>
            <a:off x="778021" y="3634680"/>
            <a:ext cx="5174117" cy="1347933"/>
          </a:xfrm>
          <a:prstGeom prst="rect">
            <a:avLst/>
          </a:prstGeom>
          <a:noFill/>
        </p:spPr>
        <p:txBody>
          <a:bodyPr wrap="square" rtlCol="0">
            <a:spAutoFit/>
          </a:bodyPr>
          <a:lstStyle>
            <a:defPPr>
              <a:defRPr lang="zh-TW"/>
            </a:defPPr>
            <a:lvl1pPr>
              <a:lnSpc>
                <a:spcPct val="130000"/>
              </a:lnSpc>
            </a:lvl1pPr>
          </a:lstStyle>
          <a:p>
            <a:r>
              <a:rPr lang="en-US" altLang="zh-TW" sz="1600" dirty="0" err="1"/>
              <a:t>xxxxxxxxxx</a:t>
            </a:r>
            <a:r>
              <a:rPr lang="en-US" altLang="zh-TW" sz="1600" dirty="0"/>
              <a:t> </a:t>
            </a:r>
            <a:r>
              <a:rPr lang="zh-TW" altLang="en-US" sz="1600" dirty="0"/>
              <a:t>团队也是秉持着设计应当服务于人的信念在各种设计规划上，皆经历过无数人次的实际操作测试我们力求馆内的各项设计都能够为不同年龄层、身障人士提供完善的服务。</a:t>
            </a:r>
          </a:p>
        </p:txBody>
      </p:sp>
      <p:sp>
        <p:nvSpPr>
          <p:cNvPr id="13" name="文字方塊 12">
            <a:extLst>
              <a:ext uri="{FF2B5EF4-FFF2-40B4-BE49-F238E27FC236}">
                <a16:creationId xmlns:a16="http://schemas.microsoft.com/office/drawing/2014/main" id="{41FA86F5-6927-4841-B4D9-57FBC7C353BE}"/>
              </a:ext>
            </a:extLst>
          </p:cNvPr>
          <p:cNvSpPr txBox="1"/>
          <p:nvPr/>
        </p:nvSpPr>
        <p:spPr>
          <a:xfrm>
            <a:off x="778021" y="5086994"/>
            <a:ext cx="5011510" cy="387670"/>
          </a:xfrm>
          <a:prstGeom prst="rect">
            <a:avLst/>
          </a:prstGeom>
          <a:noFill/>
        </p:spPr>
        <p:txBody>
          <a:bodyPr wrap="square" rtlCol="0">
            <a:spAutoFit/>
          </a:bodyPr>
          <a:lstStyle>
            <a:defPPr>
              <a:defRPr lang="zh-TW"/>
            </a:defPPr>
            <a:lvl1pPr>
              <a:lnSpc>
                <a:spcPct val="130000"/>
              </a:lnSpc>
            </a:lvl1pPr>
          </a:lstStyle>
          <a:p>
            <a:r>
              <a:rPr lang="zh-TW" altLang="en-US" sz="1600" dirty="0"/>
              <a:t>唯有保持谦逊服务心态，方能产出扣人心弦的空间设计。</a:t>
            </a:r>
          </a:p>
        </p:txBody>
      </p:sp>
      <p:sp>
        <p:nvSpPr>
          <p:cNvPr id="15" name="文字方塊 14">
            <a:extLst>
              <a:ext uri="{FF2B5EF4-FFF2-40B4-BE49-F238E27FC236}">
                <a16:creationId xmlns:a16="http://schemas.microsoft.com/office/drawing/2014/main" id="{1302668D-C488-4B65-B47D-30D69703EA07}"/>
              </a:ext>
            </a:extLst>
          </p:cNvPr>
          <p:cNvSpPr txBox="1"/>
          <p:nvPr/>
        </p:nvSpPr>
        <p:spPr>
          <a:xfrm>
            <a:off x="3503613" y="5626545"/>
            <a:ext cx="2542875" cy="387670"/>
          </a:xfrm>
          <a:prstGeom prst="rect">
            <a:avLst/>
          </a:prstGeom>
          <a:noFill/>
        </p:spPr>
        <p:txBody>
          <a:bodyPr wrap="square" rtlCol="0">
            <a:spAutoFit/>
          </a:bodyPr>
          <a:lstStyle>
            <a:defPPr>
              <a:defRPr lang="zh-TW"/>
            </a:defPPr>
            <a:lvl1pPr>
              <a:lnSpc>
                <a:spcPct val="130000"/>
              </a:lnSpc>
            </a:lvl1pPr>
          </a:lstStyle>
          <a:p>
            <a:pPr algn="r"/>
            <a:r>
              <a:rPr lang="en-US" altLang="zh-TW" sz="1600" dirty="0" err="1"/>
              <a:t>xxxxxxxx</a:t>
            </a:r>
            <a:r>
              <a:rPr lang="en-US" altLang="zh-TW" sz="1600" dirty="0"/>
              <a:t> </a:t>
            </a:r>
            <a:r>
              <a:rPr lang="zh-TW" altLang="en-US" sz="1600" dirty="0"/>
              <a:t>首席空间设计师</a:t>
            </a:r>
          </a:p>
        </p:txBody>
      </p:sp>
      <p:cxnSp>
        <p:nvCxnSpPr>
          <p:cNvPr id="16" name="直线连接符 10">
            <a:extLst>
              <a:ext uri="{FF2B5EF4-FFF2-40B4-BE49-F238E27FC236}">
                <a16:creationId xmlns:a16="http://schemas.microsoft.com/office/drawing/2014/main" id="{7EE93817-365F-4474-82CF-000118C3F40B}"/>
              </a:ext>
            </a:extLst>
          </p:cNvPr>
          <p:cNvCxnSpPr>
            <a:cxnSpLocks/>
          </p:cNvCxnSpPr>
          <p:nvPr/>
        </p:nvCxnSpPr>
        <p:spPr>
          <a:xfrm flipH="1">
            <a:off x="3868613" y="2654025"/>
            <a:ext cx="1508457" cy="0"/>
          </a:xfrm>
          <a:prstGeom prst="line">
            <a:avLst/>
          </a:prstGeom>
          <a:ln>
            <a:solidFill>
              <a:srgbClr val="DDB286"/>
            </a:solidFill>
          </a:ln>
        </p:spPr>
        <p:style>
          <a:lnRef idx="1">
            <a:schemeClr val="accent1"/>
          </a:lnRef>
          <a:fillRef idx="0">
            <a:schemeClr val="accent1"/>
          </a:fillRef>
          <a:effectRef idx="0">
            <a:schemeClr val="accent1"/>
          </a:effectRef>
          <a:fontRef idx="minor">
            <a:schemeClr val="tx1"/>
          </a:fontRef>
        </p:style>
      </p:cxnSp>
      <p:cxnSp>
        <p:nvCxnSpPr>
          <p:cNvPr id="12" name="直线连接符 10">
            <a:extLst>
              <a:ext uri="{FF2B5EF4-FFF2-40B4-BE49-F238E27FC236}">
                <a16:creationId xmlns:a16="http://schemas.microsoft.com/office/drawing/2014/main" id="{1EBBACA9-CDA9-466E-9060-256F69A1CC35}"/>
              </a:ext>
            </a:extLst>
          </p:cNvPr>
          <p:cNvCxnSpPr>
            <a:cxnSpLocks/>
          </p:cNvCxnSpPr>
          <p:nvPr/>
        </p:nvCxnSpPr>
        <p:spPr>
          <a:xfrm flipH="1">
            <a:off x="3687417" y="5978769"/>
            <a:ext cx="225354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02347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線接點 17">
            <a:extLst>
              <a:ext uri="{FF2B5EF4-FFF2-40B4-BE49-F238E27FC236}">
                <a16:creationId xmlns:a16="http://schemas.microsoft.com/office/drawing/2014/main" id="{9D258646-10A1-4C24-9404-A1DE1C683C69}"/>
              </a:ext>
            </a:extLst>
          </p:cNvPr>
          <p:cNvCxnSpPr>
            <a:cxnSpLocks/>
          </p:cNvCxnSpPr>
          <p:nvPr/>
        </p:nvCxnSpPr>
        <p:spPr>
          <a:xfrm flipH="1">
            <a:off x="8069847" y="5735945"/>
            <a:ext cx="1436738" cy="0"/>
          </a:xfrm>
          <a:prstGeom prst="line">
            <a:avLst/>
          </a:prstGeom>
          <a:ln w="6350">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19" name="直線接點 18">
            <a:extLst>
              <a:ext uri="{FF2B5EF4-FFF2-40B4-BE49-F238E27FC236}">
                <a16:creationId xmlns:a16="http://schemas.microsoft.com/office/drawing/2014/main" id="{C1F2032A-F852-42B6-9035-D3D55FB4044C}"/>
              </a:ext>
            </a:extLst>
          </p:cNvPr>
          <p:cNvCxnSpPr>
            <a:cxnSpLocks/>
          </p:cNvCxnSpPr>
          <p:nvPr/>
        </p:nvCxnSpPr>
        <p:spPr>
          <a:xfrm flipH="1">
            <a:off x="2373056" y="5735945"/>
            <a:ext cx="1671492" cy="0"/>
          </a:xfrm>
          <a:prstGeom prst="line">
            <a:avLst/>
          </a:prstGeom>
          <a:ln w="6350">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23" name="直線接點 22">
            <a:extLst>
              <a:ext uri="{FF2B5EF4-FFF2-40B4-BE49-F238E27FC236}">
                <a16:creationId xmlns:a16="http://schemas.microsoft.com/office/drawing/2014/main" id="{8D01B8FB-56B5-4AD7-BE64-B948D07D3F19}"/>
              </a:ext>
            </a:extLst>
          </p:cNvPr>
          <p:cNvCxnSpPr>
            <a:cxnSpLocks/>
          </p:cNvCxnSpPr>
          <p:nvPr/>
        </p:nvCxnSpPr>
        <p:spPr>
          <a:xfrm flipH="1">
            <a:off x="8069847" y="4387655"/>
            <a:ext cx="1436738" cy="0"/>
          </a:xfrm>
          <a:prstGeom prst="line">
            <a:avLst/>
          </a:prstGeom>
          <a:ln w="6350">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24" name="直線接點 23">
            <a:extLst>
              <a:ext uri="{FF2B5EF4-FFF2-40B4-BE49-F238E27FC236}">
                <a16:creationId xmlns:a16="http://schemas.microsoft.com/office/drawing/2014/main" id="{63C7A1A2-A441-4E87-BD86-18EDF4E0B724}"/>
              </a:ext>
            </a:extLst>
          </p:cNvPr>
          <p:cNvCxnSpPr>
            <a:cxnSpLocks/>
          </p:cNvCxnSpPr>
          <p:nvPr/>
        </p:nvCxnSpPr>
        <p:spPr>
          <a:xfrm flipH="1">
            <a:off x="8069847" y="2889898"/>
            <a:ext cx="1436738" cy="0"/>
          </a:xfrm>
          <a:prstGeom prst="line">
            <a:avLst/>
          </a:prstGeom>
          <a:ln w="6350" cap="sq">
            <a:solidFill>
              <a:schemeClr val="accent2"/>
            </a:solidFill>
            <a:round/>
            <a:headEnd type="oval"/>
          </a:ln>
        </p:spPr>
        <p:style>
          <a:lnRef idx="1">
            <a:schemeClr val="accent1"/>
          </a:lnRef>
          <a:fillRef idx="0">
            <a:schemeClr val="accent1"/>
          </a:fillRef>
          <a:effectRef idx="0">
            <a:schemeClr val="accent1"/>
          </a:effectRef>
          <a:fontRef idx="minor">
            <a:schemeClr val="tx1"/>
          </a:fontRef>
        </p:style>
      </p:cxnSp>
      <p:cxnSp>
        <p:nvCxnSpPr>
          <p:cNvPr id="5" name="直線接點 4">
            <a:extLst>
              <a:ext uri="{FF2B5EF4-FFF2-40B4-BE49-F238E27FC236}">
                <a16:creationId xmlns:a16="http://schemas.microsoft.com/office/drawing/2014/main" id="{0BD730A2-A37C-41C2-A22C-6A8976EB1E6F}"/>
              </a:ext>
            </a:extLst>
          </p:cNvPr>
          <p:cNvCxnSpPr>
            <a:cxnSpLocks/>
          </p:cNvCxnSpPr>
          <p:nvPr/>
        </p:nvCxnSpPr>
        <p:spPr>
          <a:xfrm flipH="1">
            <a:off x="2373056" y="2889898"/>
            <a:ext cx="1671492" cy="0"/>
          </a:xfrm>
          <a:prstGeom prst="line">
            <a:avLst/>
          </a:prstGeom>
          <a:ln w="6350">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17" name="直線接點 16">
            <a:extLst>
              <a:ext uri="{FF2B5EF4-FFF2-40B4-BE49-F238E27FC236}">
                <a16:creationId xmlns:a16="http://schemas.microsoft.com/office/drawing/2014/main" id="{0C0AB078-5B00-4C41-AA17-1E53C2C1966D}"/>
              </a:ext>
            </a:extLst>
          </p:cNvPr>
          <p:cNvCxnSpPr>
            <a:cxnSpLocks/>
          </p:cNvCxnSpPr>
          <p:nvPr/>
        </p:nvCxnSpPr>
        <p:spPr>
          <a:xfrm flipH="1">
            <a:off x="2373056" y="4387655"/>
            <a:ext cx="1671492" cy="0"/>
          </a:xfrm>
          <a:prstGeom prst="line">
            <a:avLst/>
          </a:prstGeom>
          <a:ln w="635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22" name="標題 1">
            <a:extLst>
              <a:ext uri="{FF2B5EF4-FFF2-40B4-BE49-F238E27FC236}">
                <a16:creationId xmlns:a16="http://schemas.microsoft.com/office/drawing/2014/main" id="{DDD47101-EF5C-45AA-8994-A1F4E0724329}"/>
              </a:ext>
            </a:extLst>
          </p:cNvPr>
          <p:cNvSpPr txBox="1">
            <a:spLocks/>
          </p:cNvSpPr>
          <p:nvPr/>
        </p:nvSpPr>
        <p:spPr>
          <a:xfrm>
            <a:off x="747079" y="854378"/>
            <a:ext cx="2489180"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设计细节</a:t>
            </a:r>
            <a:endParaRPr lang="en-US" altLang="zh-TW" sz="3200" dirty="0">
              <a:solidFill>
                <a:schemeClr val="accent1"/>
              </a:solidFill>
            </a:endParaRPr>
          </a:p>
        </p:txBody>
      </p:sp>
      <p:sp>
        <p:nvSpPr>
          <p:cNvPr id="6" name="文字方塊 5">
            <a:extLst>
              <a:ext uri="{FF2B5EF4-FFF2-40B4-BE49-F238E27FC236}">
                <a16:creationId xmlns:a16="http://schemas.microsoft.com/office/drawing/2014/main" id="{2EF011E4-64CE-4B83-9F4A-F2446908DD7F}"/>
              </a:ext>
            </a:extLst>
          </p:cNvPr>
          <p:cNvSpPr txBox="1"/>
          <p:nvPr/>
        </p:nvSpPr>
        <p:spPr>
          <a:xfrm>
            <a:off x="748124" y="1348357"/>
            <a:ext cx="1624932" cy="369332"/>
          </a:xfrm>
          <a:prstGeom prst="rect">
            <a:avLst/>
          </a:prstGeom>
          <a:noFill/>
        </p:spPr>
        <p:txBody>
          <a:bodyPr wrap="none" rtlCol="0">
            <a:spAutoFit/>
          </a:bodyPr>
          <a:lstStyle/>
          <a:p>
            <a:r>
              <a:rPr lang="en-US" altLang="zh-TW" dirty="0"/>
              <a:t>Plan the details</a:t>
            </a:r>
            <a:endParaRPr lang="zh-TW" altLang="en-US" dirty="0"/>
          </a:p>
        </p:txBody>
      </p:sp>
      <p:pic>
        <p:nvPicPr>
          <p:cNvPr id="14" name="圖片 13" descr="一張含有 沙發, 室內, 床, 白色 的圖片&#10;&#10;自動產生的描述">
            <a:extLst>
              <a:ext uri="{FF2B5EF4-FFF2-40B4-BE49-F238E27FC236}">
                <a16:creationId xmlns:a16="http://schemas.microsoft.com/office/drawing/2014/main" id="{571C65A9-C6FB-40AB-BCC3-8826634886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59150" y="2470345"/>
            <a:ext cx="5156042" cy="3658990"/>
          </a:xfrm>
          <a:prstGeom prst="rect">
            <a:avLst/>
          </a:prstGeom>
          <a:ln w="38100">
            <a:solidFill>
              <a:schemeClr val="accent1"/>
            </a:solidFill>
          </a:ln>
        </p:spPr>
      </p:pic>
      <p:sp>
        <p:nvSpPr>
          <p:cNvPr id="26" name="文字方塊 25">
            <a:extLst>
              <a:ext uri="{FF2B5EF4-FFF2-40B4-BE49-F238E27FC236}">
                <a16:creationId xmlns:a16="http://schemas.microsoft.com/office/drawing/2014/main" id="{F074F676-85AD-431E-A59C-4E164A09AB08}"/>
              </a:ext>
            </a:extLst>
          </p:cNvPr>
          <p:cNvSpPr txBox="1"/>
          <p:nvPr/>
        </p:nvSpPr>
        <p:spPr>
          <a:xfrm>
            <a:off x="9614955" y="2659065"/>
            <a:ext cx="1712999" cy="461665"/>
          </a:xfrm>
          <a:prstGeom prst="rect">
            <a:avLst/>
          </a:prstGeom>
          <a:noFill/>
        </p:spPr>
        <p:txBody>
          <a:bodyPr wrap="square" rtlCol="0">
            <a:spAutoFit/>
          </a:bodyPr>
          <a:lstStyle/>
          <a:p>
            <a:r>
              <a:rPr lang="zh-TW" altLang="en-US" sz="2400" dirty="0"/>
              <a:t>定制枕头</a:t>
            </a:r>
            <a:endParaRPr lang="zh-CN" altLang="en-US" sz="2400" dirty="0"/>
          </a:p>
        </p:txBody>
      </p:sp>
      <p:sp>
        <p:nvSpPr>
          <p:cNvPr id="27" name="文字方塊 26">
            <a:extLst>
              <a:ext uri="{FF2B5EF4-FFF2-40B4-BE49-F238E27FC236}">
                <a16:creationId xmlns:a16="http://schemas.microsoft.com/office/drawing/2014/main" id="{DA8D6DA4-762B-4449-A8C2-5F37C4AE3E08}"/>
              </a:ext>
            </a:extLst>
          </p:cNvPr>
          <p:cNvSpPr txBox="1"/>
          <p:nvPr/>
        </p:nvSpPr>
        <p:spPr>
          <a:xfrm>
            <a:off x="9614955" y="4156822"/>
            <a:ext cx="1712999" cy="461665"/>
          </a:xfrm>
          <a:prstGeom prst="rect">
            <a:avLst/>
          </a:prstGeom>
          <a:noFill/>
        </p:spPr>
        <p:txBody>
          <a:bodyPr wrap="square" rtlCol="0">
            <a:spAutoFit/>
          </a:bodyPr>
          <a:lstStyle/>
          <a:p>
            <a:r>
              <a:rPr lang="zh-TW" altLang="en-US" sz="2400" dirty="0"/>
              <a:t>定制棉被</a:t>
            </a:r>
            <a:endParaRPr lang="zh-CN" altLang="en-US" sz="2400" dirty="0"/>
          </a:p>
        </p:txBody>
      </p:sp>
      <p:sp>
        <p:nvSpPr>
          <p:cNvPr id="28" name="文字方塊 27">
            <a:extLst>
              <a:ext uri="{FF2B5EF4-FFF2-40B4-BE49-F238E27FC236}">
                <a16:creationId xmlns:a16="http://schemas.microsoft.com/office/drawing/2014/main" id="{437BDA15-A3BD-41F5-AF2F-C3C1B044A4D3}"/>
              </a:ext>
            </a:extLst>
          </p:cNvPr>
          <p:cNvSpPr txBox="1"/>
          <p:nvPr/>
        </p:nvSpPr>
        <p:spPr>
          <a:xfrm>
            <a:off x="9614955" y="5505113"/>
            <a:ext cx="1712999" cy="461665"/>
          </a:xfrm>
          <a:prstGeom prst="rect">
            <a:avLst/>
          </a:prstGeom>
          <a:noFill/>
        </p:spPr>
        <p:txBody>
          <a:bodyPr wrap="square" rtlCol="0">
            <a:spAutoFit/>
          </a:bodyPr>
          <a:lstStyle/>
          <a:p>
            <a:r>
              <a:rPr lang="zh-TW" altLang="en-US" sz="2400" dirty="0"/>
              <a:t>加大型床</a:t>
            </a:r>
            <a:endParaRPr lang="zh-CN" altLang="en-US" sz="2400" dirty="0"/>
          </a:p>
        </p:txBody>
      </p:sp>
      <p:sp>
        <p:nvSpPr>
          <p:cNvPr id="29" name="文字方塊 28">
            <a:extLst>
              <a:ext uri="{FF2B5EF4-FFF2-40B4-BE49-F238E27FC236}">
                <a16:creationId xmlns:a16="http://schemas.microsoft.com/office/drawing/2014/main" id="{EE4B22C3-B245-48D6-B3C6-E3AB65E20FD2}"/>
              </a:ext>
            </a:extLst>
          </p:cNvPr>
          <p:cNvSpPr txBox="1"/>
          <p:nvPr/>
        </p:nvSpPr>
        <p:spPr>
          <a:xfrm>
            <a:off x="540906" y="2659065"/>
            <a:ext cx="1712999" cy="461665"/>
          </a:xfrm>
          <a:prstGeom prst="rect">
            <a:avLst/>
          </a:prstGeom>
          <a:noFill/>
        </p:spPr>
        <p:txBody>
          <a:bodyPr wrap="square" rtlCol="0">
            <a:spAutoFit/>
          </a:bodyPr>
          <a:lstStyle/>
          <a:p>
            <a:pPr algn="r"/>
            <a:r>
              <a:rPr lang="zh-TW" altLang="en-US" sz="2400" dirty="0"/>
              <a:t>合适灯饰</a:t>
            </a:r>
            <a:endParaRPr lang="zh-CN" altLang="en-US" sz="2400" dirty="0"/>
          </a:p>
        </p:txBody>
      </p:sp>
      <p:sp>
        <p:nvSpPr>
          <p:cNvPr id="30" name="文字方塊 29">
            <a:extLst>
              <a:ext uri="{FF2B5EF4-FFF2-40B4-BE49-F238E27FC236}">
                <a16:creationId xmlns:a16="http://schemas.microsoft.com/office/drawing/2014/main" id="{6561BFBD-A480-4225-A1C8-9F48CA03A1F4}"/>
              </a:ext>
            </a:extLst>
          </p:cNvPr>
          <p:cNvSpPr txBox="1"/>
          <p:nvPr/>
        </p:nvSpPr>
        <p:spPr>
          <a:xfrm>
            <a:off x="540906" y="5505113"/>
            <a:ext cx="1712999" cy="461665"/>
          </a:xfrm>
          <a:prstGeom prst="rect">
            <a:avLst/>
          </a:prstGeom>
          <a:noFill/>
        </p:spPr>
        <p:txBody>
          <a:bodyPr wrap="square" rtlCol="0">
            <a:spAutoFit/>
          </a:bodyPr>
          <a:lstStyle/>
          <a:p>
            <a:pPr algn="r"/>
            <a:r>
              <a:rPr lang="zh-TW" altLang="en-US" sz="2400" dirty="0"/>
              <a:t>特色柜子</a:t>
            </a:r>
            <a:endParaRPr lang="zh-CN" altLang="en-US" sz="2400" dirty="0"/>
          </a:p>
        </p:txBody>
      </p:sp>
      <p:sp>
        <p:nvSpPr>
          <p:cNvPr id="31" name="文字方塊 30">
            <a:extLst>
              <a:ext uri="{FF2B5EF4-FFF2-40B4-BE49-F238E27FC236}">
                <a16:creationId xmlns:a16="http://schemas.microsoft.com/office/drawing/2014/main" id="{F5503805-899D-459F-9ABC-08AB9B61D97F}"/>
              </a:ext>
            </a:extLst>
          </p:cNvPr>
          <p:cNvSpPr txBox="1"/>
          <p:nvPr/>
        </p:nvSpPr>
        <p:spPr>
          <a:xfrm>
            <a:off x="583631" y="4156822"/>
            <a:ext cx="1627548" cy="461665"/>
          </a:xfrm>
          <a:prstGeom prst="rect">
            <a:avLst/>
          </a:prstGeom>
          <a:noFill/>
        </p:spPr>
        <p:txBody>
          <a:bodyPr wrap="square" rtlCol="0">
            <a:spAutoFit/>
          </a:bodyPr>
          <a:lstStyle/>
          <a:p>
            <a:pPr algn="r"/>
            <a:r>
              <a:rPr lang="zh-TW" altLang="en-US" sz="2400" dirty="0"/>
              <a:t>便于充电</a:t>
            </a:r>
            <a:endParaRPr lang="zh-CN" altLang="en-US" sz="2400" dirty="0"/>
          </a:p>
        </p:txBody>
      </p:sp>
      <p:sp>
        <p:nvSpPr>
          <p:cNvPr id="32" name="文字方塊 31">
            <a:extLst>
              <a:ext uri="{FF2B5EF4-FFF2-40B4-BE49-F238E27FC236}">
                <a16:creationId xmlns:a16="http://schemas.microsoft.com/office/drawing/2014/main" id="{13478F76-4872-41B9-84C5-0387812AC023}"/>
              </a:ext>
            </a:extLst>
          </p:cNvPr>
          <p:cNvSpPr txBox="1"/>
          <p:nvPr/>
        </p:nvSpPr>
        <p:spPr>
          <a:xfrm>
            <a:off x="2781817" y="1791538"/>
            <a:ext cx="6628366" cy="389337"/>
          </a:xfrm>
          <a:prstGeom prst="rect">
            <a:avLst/>
          </a:prstGeom>
          <a:noFill/>
        </p:spPr>
        <p:txBody>
          <a:bodyPr wrap="square" rtlCol="0">
            <a:spAutoFit/>
          </a:bodyPr>
          <a:lstStyle>
            <a:defPPr>
              <a:defRPr lang="zh-TW"/>
            </a:defPPr>
            <a:lvl1pPr>
              <a:lnSpc>
                <a:spcPct val="130000"/>
              </a:lnSpc>
            </a:lvl1pPr>
          </a:lstStyle>
          <a:p>
            <a:r>
              <a:rPr lang="zh-CN" altLang="en-US" sz="1600" dirty="0"/>
              <a:t>设计来自感同身受</a:t>
            </a:r>
            <a:r>
              <a:rPr lang="en-US" altLang="zh-CN" sz="1600" dirty="0"/>
              <a:t>,</a:t>
            </a:r>
            <a:r>
              <a:rPr lang="zh-CN" altLang="en-US" sz="1600" dirty="0"/>
              <a:t>每个环节都是为旅客打造舒适的房间</a:t>
            </a:r>
            <a:r>
              <a:rPr lang="en-US" altLang="zh-CN" sz="1600" dirty="0"/>
              <a:t>,</a:t>
            </a:r>
            <a:r>
              <a:rPr lang="zh-CN" altLang="en-US" sz="1600" dirty="0"/>
              <a:t>每个细节都注重</a:t>
            </a:r>
            <a:r>
              <a:rPr lang="en-US" altLang="zh-CN" sz="1600" dirty="0"/>
              <a:t>!</a:t>
            </a:r>
            <a:endParaRPr lang="zh-TW" altLang="en-US" sz="1600" dirty="0"/>
          </a:p>
        </p:txBody>
      </p:sp>
    </p:spTree>
    <p:extLst>
      <p:ext uri="{BB962C8B-B14F-4D97-AF65-F5344CB8AC3E}">
        <p14:creationId xmlns:p14="http://schemas.microsoft.com/office/powerpoint/2010/main" val="201105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標題 1">
            <a:extLst>
              <a:ext uri="{FF2B5EF4-FFF2-40B4-BE49-F238E27FC236}">
                <a16:creationId xmlns:a16="http://schemas.microsoft.com/office/drawing/2014/main" id="{E73B37CE-63E9-422C-A761-F8C450B5145D}"/>
              </a:ext>
            </a:extLst>
          </p:cNvPr>
          <p:cNvSpPr txBox="1">
            <a:spLocks/>
          </p:cNvSpPr>
          <p:nvPr/>
        </p:nvSpPr>
        <p:spPr>
          <a:xfrm>
            <a:off x="747078" y="854378"/>
            <a:ext cx="2345745"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房型设计</a:t>
            </a:r>
            <a:endParaRPr lang="en-US" altLang="zh-TW" sz="3200" dirty="0">
              <a:solidFill>
                <a:schemeClr val="accent1"/>
              </a:solidFill>
            </a:endParaRPr>
          </a:p>
        </p:txBody>
      </p:sp>
      <p:pic>
        <p:nvPicPr>
          <p:cNvPr id="3" name="圖片 2" descr="一張含有 室內, 地板, 床, 天花板 的圖片&#10;&#10;自動產生的描述">
            <a:extLst>
              <a:ext uri="{FF2B5EF4-FFF2-40B4-BE49-F238E27FC236}">
                <a16:creationId xmlns:a16="http://schemas.microsoft.com/office/drawing/2014/main" id="{31FE4154-CC8E-487E-98C0-22A26636783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96386" y="1848728"/>
            <a:ext cx="3157981" cy="2029936"/>
          </a:xfrm>
          <a:prstGeom prst="rect">
            <a:avLst/>
          </a:prstGeom>
        </p:spPr>
      </p:pic>
      <p:pic>
        <p:nvPicPr>
          <p:cNvPr id="28" name="圖片 27" descr="一張含有 室內, 地板, 房間, 牆 的圖片&#10;&#10;自動產生的描述">
            <a:extLst>
              <a:ext uri="{FF2B5EF4-FFF2-40B4-BE49-F238E27FC236}">
                <a16:creationId xmlns:a16="http://schemas.microsoft.com/office/drawing/2014/main" id="{846D99F4-F919-48A9-A9AB-AC3631E0A6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6386" y="3987241"/>
            <a:ext cx="3157981" cy="2105584"/>
          </a:xfrm>
          <a:prstGeom prst="rect">
            <a:avLst/>
          </a:prstGeom>
        </p:spPr>
      </p:pic>
      <p:sp>
        <p:nvSpPr>
          <p:cNvPr id="30" name="文字方塊 29">
            <a:extLst>
              <a:ext uri="{FF2B5EF4-FFF2-40B4-BE49-F238E27FC236}">
                <a16:creationId xmlns:a16="http://schemas.microsoft.com/office/drawing/2014/main" id="{9A2D4DA3-3281-458C-960B-872AD7E254AB}"/>
              </a:ext>
            </a:extLst>
          </p:cNvPr>
          <p:cNvSpPr txBox="1"/>
          <p:nvPr/>
        </p:nvSpPr>
        <p:spPr>
          <a:xfrm>
            <a:off x="6240463" y="1825220"/>
            <a:ext cx="1712999" cy="461665"/>
          </a:xfrm>
          <a:prstGeom prst="rect">
            <a:avLst/>
          </a:prstGeom>
          <a:noFill/>
        </p:spPr>
        <p:txBody>
          <a:bodyPr wrap="square" rtlCol="0">
            <a:spAutoFit/>
          </a:bodyPr>
          <a:lstStyle/>
          <a:p>
            <a:r>
              <a:rPr lang="zh-TW" altLang="en-US" sz="2400" dirty="0"/>
              <a:t>家庭房</a:t>
            </a:r>
            <a:endParaRPr lang="zh-CN" altLang="en-US" sz="2400" dirty="0"/>
          </a:p>
        </p:txBody>
      </p:sp>
      <p:sp>
        <p:nvSpPr>
          <p:cNvPr id="31" name="文字方塊 30">
            <a:extLst>
              <a:ext uri="{FF2B5EF4-FFF2-40B4-BE49-F238E27FC236}">
                <a16:creationId xmlns:a16="http://schemas.microsoft.com/office/drawing/2014/main" id="{C6E0A0C6-1ECE-49F8-9913-EA024C2A297C}"/>
              </a:ext>
            </a:extLst>
          </p:cNvPr>
          <p:cNvSpPr txBox="1"/>
          <p:nvPr/>
        </p:nvSpPr>
        <p:spPr>
          <a:xfrm>
            <a:off x="6240463" y="2286885"/>
            <a:ext cx="1810263" cy="1469057"/>
          </a:xfrm>
          <a:prstGeom prst="rect">
            <a:avLst/>
          </a:prstGeom>
          <a:noFill/>
        </p:spPr>
        <p:txBody>
          <a:bodyPr wrap="square" rtlCol="0">
            <a:spAutoFit/>
          </a:bodyPr>
          <a:lstStyle>
            <a:defPPr>
              <a:defRPr lang="zh-TW"/>
            </a:defPPr>
            <a:lvl1pPr>
              <a:lnSpc>
                <a:spcPct val="130000"/>
              </a:lnSpc>
            </a:lvl1pPr>
          </a:lstStyle>
          <a:p>
            <a:r>
              <a:rPr lang="zh-TW" altLang="en-US" sz="1400" dirty="0"/>
              <a:t>以家为设计元素，强调居家的延伸，舒适温暖的气氛营造，让每位家庭成员都有在家的放松感。</a:t>
            </a:r>
          </a:p>
        </p:txBody>
      </p:sp>
      <p:sp>
        <p:nvSpPr>
          <p:cNvPr id="32" name="文字方塊 31">
            <a:extLst>
              <a:ext uri="{FF2B5EF4-FFF2-40B4-BE49-F238E27FC236}">
                <a16:creationId xmlns:a16="http://schemas.microsoft.com/office/drawing/2014/main" id="{D1F437DE-DF4B-4AFE-A031-36DFDCC86460}"/>
              </a:ext>
            </a:extLst>
          </p:cNvPr>
          <p:cNvSpPr txBox="1"/>
          <p:nvPr/>
        </p:nvSpPr>
        <p:spPr>
          <a:xfrm>
            <a:off x="9384568" y="1825220"/>
            <a:ext cx="1712999" cy="461665"/>
          </a:xfrm>
          <a:prstGeom prst="rect">
            <a:avLst/>
          </a:prstGeom>
          <a:noFill/>
        </p:spPr>
        <p:txBody>
          <a:bodyPr wrap="square" rtlCol="0">
            <a:spAutoFit/>
          </a:bodyPr>
          <a:lstStyle/>
          <a:p>
            <a:r>
              <a:rPr lang="zh-TW" altLang="en-US" sz="2400" dirty="0"/>
              <a:t>蜜月房</a:t>
            </a:r>
            <a:endParaRPr lang="zh-CN" altLang="en-US" sz="2400" dirty="0"/>
          </a:p>
        </p:txBody>
      </p:sp>
      <p:sp>
        <p:nvSpPr>
          <p:cNvPr id="33" name="文字方塊 32">
            <a:extLst>
              <a:ext uri="{FF2B5EF4-FFF2-40B4-BE49-F238E27FC236}">
                <a16:creationId xmlns:a16="http://schemas.microsoft.com/office/drawing/2014/main" id="{47534712-75DB-4E77-BB66-1B77C4A1044F}"/>
              </a:ext>
            </a:extLst>
          </p:cNvPr>
          <p:cNvSpPr txBox="1"/>
          <p:nvPr/>
        </p:nvSpPr>
        <p:spPr>
          <a:xfrm>
            <a:off x="9354499" y="2286885"/>
            <a:ext cx="1798459" cy="1469057"/>
          </a:xfrm>
          <a:prstGeom prst="rect">
            <a:avLst/>
          </a:prstGeom>
          <a:noFill/>
        </p:spPr>
        <p:txBody>
          <a:bodyPr wrap="square" rtlCol="0">
            <a:spAutoFit/>
          </a:bodyPr>
          <a:lstStyle>
            <a:defPPr>
              <a:defRPr lang="zh-TW"/>
            </a:defPPr>
            <a:lvl1pPr>
              <a:lnSpc>
                <a:spcPct val="130000"/>
              </a:lnSpc>
            </a:lvl1pPr>
          </a:lstStyle>
          <a:p>
            <a:r>
              <a:rPr lang="zh-TW" altLang="en-US" sz="1400" dirty="0"/>
              <a:t>蜜月旅行不仅是爱情的升华，亦是迈入幸福生活的衔接过程再多的浪漫氛围都不嫌甜腻。</a:t>
            </a:r>
          </a:p>
        </p:txBody>
      </p:sp>
      <p:sp>
        <p:nvSpPr>
          <p:cNvPr id="34" name="文字方塊 33">
            <a:extLst>
              <a:ext uri="{FF2B5EF4-FFF2-40B4-BE49-F238E27FC236}">
                <a16:creationId xmlns:a16="http://schemas.microsoft.com/office/drawing/2014/main" id="{71AEE81E-363A-4FC8-87F3-8B90B884EE56}"/>
              </a:ext>
            </a:extLst>
          </p:cNvPr>
          <p:cNvSpPr txBox="1"/>
          <p:nvPr/>
        </p:nvSpPr>
        <p:spPr>
          <a:xfrm>
            <a:off x="6308171" y="4109451"/>
            <a:ext cx="1105218" cy="461665"/>
          </a:xfrm>
          <a:prstGeom prst="rect">
            <a:avLst/>
          </a:prstGeom>
          <a:noFill/>
        </p:spPr>
        <p:txBody>
          <a:bodyPr wrap="square" rtlCol="0">
            <a:spAutoFit/>
          </a:bodyPr>
          <a:lstStyle/>
          <a:p>
            <a:r>
              <a:rPr lang="zh-TW" altLang="en-US" sz="2400" dirty="0"/>
              <a:t>团体房</a:t>
            </a:r>
            <a:endParaRPr lang="zh-CN" altLang="en-US" sz="2400" dirty="0"/>
          </a:p>
        </p:txBody>
      </p:sp>
      <p:sp>
        <p:nvSpPr>
          <p:cNvPr id="35" name="文字方塊 34">
            <a:extLst>
              <a:ext uri="{FF2B5EF4-FFF2-40B4-BE49-F238E27FC236}">
                <a16:creationId xmlns:a16="http://schemas.microsoft.com/office/drawing/2014/main" id="{949B94DC-F241-48AC-B1D3-0EDA88CBCC06}"/>
              </a:ext>
            </a:extLst>
          </p:cNvPr>
          <p:cNvSpPr txBox="1"/>
          <p:nvPr/>
        </p:nvSpPr>
        <p:spPr>
          <a:xfrm>
            <a:off x="6252267" y="4571116"/>
            <a:ext cx="1826608" cy="1469057"/>
          </a:xfrm>
          <a:prstGeom prst="rect">
            <a:avLst/>
          </a:prstGeom>
          <a:noFill/>
        </p:spPr>
        <p:txBody>
          <a:bodyPr wrap="square" rtlCol="0">
            <a:spAutoFit/>
          </a:bodyPr>
          <a:lstStyle>
            <a:defPPr>
              <a:defRPr lang="zh-TW"/>
            </a:defPPr>
            <a:lvl1pPr>
              <a:lnSpc>
                <a:spcPct val="130000"/>
              </a:lnSpc>
            </a:lvl1pPr>
          </a:lstStyle>
          <a:p>
            <a:r>
              <a:rPr lang="zh-TW" altLang="en-US" sz="1400" dirty="0"/>
              <a:t>没什么比一起热闹出游更令人兴奋了，宽广的共用空间提供了更多的互动体验，住宿不只是充电体力。</a:t>
            </a:r>
          </a:p>
        </p:txBody>
      </p:sp>
      <p:sp>
        <p:nvSpPr>
          <p:cNvPr id="36" name="文字方塊 35">
            <a:extLst>
              <a:ext uri="{FF2B5EF4-FFF2-40B4-BE49-F238E27FC236}">
                <a16:creationId xmlns:a16="http://schemas.microsoft.com/office/drawing/2014/main" id="{2CBC7981-77F4-4F87-823B-D5A94A68023D}"/>
              </a:ext>
            </a:extLst>
          </p:cNvPr>
          <p:cNvSpPr txBox="1"/>
          <p:nvPr/>
        </p:nvSpPr>
        <p:spPr>
          <a:xfrm>
            <a:off x="9384568" y="4109451"/>
            <a:ext cx="1712999" cy="461665"/>
          </a:xfrm>
          <a:prstGeom prst="rect">
            <a:avLst/>
          </a:prstGeom>
          <a:noFill/>
        </p:spPr>
        <p:txBody>
          <a:bodyPr wrap="square" rtlCol="0">
            <a:spAutoFit/>
          </a:bodyPr>
          <a:lstStyle/>
          <a:p>
            <a:r>
              <a:rPr lang="zh-TW" altLang="en-US" sz="2400" dirty="0"/>
              <a:t>背包房</a:t>
            </a:r>
            <a:endParaRPr lang="zh-CN" altLang="en-US" sz="2400" dirty="0"/>
          </a:p>
        </p:txBody>
      </p:sp>
      <p:sp>
        <p:nvSpPr>
          <p:cNvPr id="37" name="文字方塊 36">
            <a:extLst>
              <a:ext uri="{FF2B5EF4-FFF2-40B4-BE49-F238E27FC236}">
                <a16:creationId xmlns:a16="http://schemas.microsoft.com/office/drawing/2014/main" id="{1FBD2248-008D-49A7-A04C-C3B442F2F49F}"/>
              </a:ext>
            </a:extLst>
          </p:cNvPr>
          <p:cNvSpPr txBox="1"/>
          <p:nvPr/>
        </p:nvSpPr>
        <p:spPr>
          <a:xfrm>
            <a:off x="9354499" y="4571116"/>
            <a:ext cx="1798459" cy="1469057"/>
          </a:xfrm>
          <a:prstGeom prst="rect">
            <a:avLst/>
          </a:prstGeom>
          <a:noFill/>
        </p:spPr>
        <p:txBody>
          <a:bodyPr wrap="square" rtlCol="0">
            <a:spAutoFit/>
          </a:bodyPr>
          <a:lstStyle>
            <a:defPPr>
              <a:defRPr lang="zh-TW"/>
            </a:defPPr>
            <a:lvl1pPr>
              <a:lnSpc>
                <a:spcPct val="130000"/>
              </a:lnSpc>
            </a:lvl1pPr>
          </a:lstStyle>
          <a:p>
            <a:r>
              <a:rPr lang="zh-TW" altLang="en-US" sz="1400" dirty="0"/>
              <a:t>说走就走的旅行，一个人的浪迹天涯。让完善的隐秘空间设计提供您一人旅行最宁静的沉思空间。</a:t>
            </a:r>
          </a:p>
        </p:txBody>
      </p:sp>
      <p:cxnSp>
        <p:nvCxnSpPr>
          <p:cNvPr id="20" name="直线连接符 10">
            <a:extLst>
              <a:ext uri="{FF2B5EF4-FFF2-40B4-BE49-F238E27FC236}">
                <a16:creationId xmlns:a16="http://schemas.microsoft.com/office/drawing/2014/main" id="{99325801-26DA-4AF0-B5AC-8643BE9CC0CA}"/>
              </a:ext>
            </a:extLst>
          </p:cNvPr>
          <p:cNvCxnSpPr>
            <a:cxnSpLocks/>
          </p:cNvCxnSpPr>
          <p:nvPr/>
        </p:nvCxnSpPr>
        <p:spPr>
          <a:xfrm flipV="1">
            <a:off x="5106185" y="1865192"/>
            <a:ext cx="0" cy="424409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文字方塊 26">
            <a:extLst>
              <a:ext uri="{FF2B5EF4-FFF2-40B4-BE49-F238E27FC236}">
                <a16:creationId xmlns:a16="http://schemas.microsoft.com/office/drawing/2014/main" id="{0DA5BE4B-0F51-4688-B465-C1C0F77614CE}"/>
              </a:ext>
            </a:extLst>
          </p:cNvPr>
          <p:cNvSpPr txBox="1"/>
          <p:nvPr/>
        </p:nvSpPr>
        <p:spPr>
          <a:xfrm>
            <a:off x="748124" y="1348357"/>
            <a:ext cx="1396601" cy="369332"/>
          </a:xfrm>
          <a:prstGeom prst="rect">
            <a:avLst/>
          </a:prstGeom>
          <a:noFill/>
        </p:spPr>
        <p:txBody>
          <a:bodyPr wrap="none" rtlCol="0">
            <a:spAutoFit/>
          </a:bodyPr>
          <a:lstStyle/>
          <a:p>
            <a:r>
              <a:rPr lang="en-US" altLang="zh-TW" dirty="0"/>
              <a:t>Room design</a:t>
            </a:r>
            <a:endParaRPr lang="zh-TW" altLang="en-US" dirty="0"/>
          </a:p>
        </p:txBody>
      </p:sp>
      <p:sp>
        <p:nvSpPr>
          <p:cNvPr id="7" name="手繪多邊形: 圖案 6">
            <a:extLst>
              <a:ext uri="{FF2B5EF4-FFF2-40B4-BE49-F238E27FC236}">
                <a16:creationId xmlns:a16="http://schemas.microsoft.com/office/drawing/2014/main" id="{166B7B35-E574-4702-A31B-2E22A3FA1B39}"/>
              </a:ext>
            </a:extLst>
          </p:cNvPr>
          <p:cNvSpPr/>
          <p:nvPr/>
        </p:nvSpPr>
        <p:spPr>
          <a:xfrm>
            <a:off x="6154552" y="2034540"/>
            <a:ext cx="1979330" cy="1752600"/>
          </a:xfrm>
          <a:custGeom>
            <a:avLst/>
            <a:gdLst>
              <a:gd name="connsiteX0" fmla="*/ 1112520 w 1691640"/>
              <a:gd name="connsiteY0" fmla="*/ 0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640" h="1752600">
                <a:moveTo>
                  <a:pt x="1112520" y="0"/>
                </a:moveTo>
                <a:lnTo>
                  <a:pt x="1691640" y="0"/>
                </a:lnTo>
                <a:lnTo>
                  <a:pt x="1691640" y="1752600"/>
                </a:lnTo>
                <a:lnTo>
                  <a:pt x="0" y="1752600"/>
                </a:lnTo>
                <a:lnTo>
                  <a:pt x="0" y="115062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9" name="手繪多邊形: 圖案 38">
            <a:extLst>
              <a:ext uri="{FF2B5EF4-FFF2-40B4-BE49-F238E27FC236}">
                <a16:creationId xmlns:a16="http://schemas.microsoft.com/office/drawing/2014/main" id="{1A55E2F8-0B27-4403-8815-7049AAA22D6A}"/>
              </a:ext>
            </a:extLst>
          </p:cNvPr>
          <p:cNvSpPr/>
          <p:nvPr/>
        </p:nvSpPr>
        <p:spPr>
          <a:xfrm>
            <a:off x="9266044" y="2034540"/>
            <a:ext cx="1979330" cy="1752600"/>
          </a:xfrm>
          <a:custGeom>
            <a:avLst/>
            <a:gdLst>
              <a:gd name="connsiteX0" fmla="*/ 1112520 w 1691640"/>
              <a:gd name="connsiteY0" fmla="*/ 0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640" h="1752600">
                <a:moveTo>
                  <a:pt x="1112520" y="0"/>
                </a:moveTo>
                <a:lnTo>
                  <a:pt x="1691640" y="0"/>
                </a:lnTo>
                <a:lnTo>
                  <a:pt x="1691640" y="1752600"/>
                </a:lnTo>
                <a:lnTo>
                  <a:pt x="0" y="1752600"/>
                </a:lnTo>
                <a:lnTo>
                  <a:pt x="0" y="115062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0" name="手繪多邊形: 圖案 39">
            <a:extLst>
              <a:ext uri="{FF2B5EF4-FFF2-40B4-BE49-F238E27FC236}">
                <a16:creationId xmlns:a16="http://schemas.microsoft.com/office/drawing/2014/main" id="{33883A67-F620-492C-8555-0F231AE4AFA4}"/>
              </a:ext>
            </a:extLst>
          </p:cNvPr>
          <p:cNvSpPr/>
          <p:nvPr/>
        </p:nvSpPr>
        <p:spPr>
          <a:xfrm>
            <a:off x="9270811" y="4376738"/>
            <a:ext cx="1974564" cy="1752600"/>
          </a:xfrm>
          <a:custGeom>
            <a:avLst/>
            <a:gdLst>
              <a:gd name="connsiteX0" fmla="*/ 1112520 w 1691640"/>
              <a:gd name="connsiteY0" fmla="*/ 0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640" h="1752600">
                <a:moveTo>
                  <a:pt x="1112520" y="0"/>
                </a:moveTo>
                <a:lnTo>
                  <a:pt x="1691640" y="0"/>
                </a:lnTo>
                <a:lnTo>
                  <a:pt x="1691640" y="1752600"/>
                </a:lnTo>
                <a:lnTo>
                  <a:pt x="0" y="1752600"/>
                </a:lnTo>
                <a:lnTo>
                  <a:pt x="0" y="115062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1" name="手繪多邊形: 圖案 40">
            <a:extLst>
              <a:ext uri="{FF2B5EF4-FFF2-40B4-BE49-F238E27FC236}">
                <a16:creationId xmlns:a16="http://schemas.microsoft.com/office/drawing/2014/main" id="{03A12117-47AC-4E4F-AAAE-3AB031AF0CCE}"/>
              </a:ext>
            </a:extLst>
          </p:cNvPr>
          <p:cNvSpPr/>
          <p:nvPr/>
        </p:nvSpPr>
        <p:spPr>
          <a:xfrm>
            <a:off x="6154551" y="4376738"/>
            <a:ext cx="1979330" cy="1752600"/>
          </a:xfrm>
          <a:custGeom>
            <a:avLst/>
            <a:gdLst>
              <a:gd name="connsiteX0" fmla="*/ 1112520 w 1691640"/>
              <a:gd name="connsiteY0" fmla="*/ 0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640" h="1752600">
                <a:moveTo>
                  <a:pt x="1112520" y="0"/>
                </a:moveTo>
                <a:lnTo>
                  <a:pt x="1691640" y="0"/>
                </a:lnTo>
                <a:lnTo>
                  <a:pt x="1691640" y="1752600"/>
                </a:lnTo>
                <a:lnTo>
                  <a:pt x="0" y="1752600"/>
                </a:lnTo>
                <a:lnTo>
                  <a:pt x="0" y="115062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6376427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等腰三角形 40">
            <a:extLst>
              <a:ext uri="{FF2B5EF4-FFF2-40B4-BE49-F238E27FC236}">
                <a16:creationId xmlns:a16="http://schemas.microsoft.com/office/drawing/2014/main" id="{0E6F8936-8AA9-4611-B548-6DED42BB9648}"/>
              </a:ext>
            </a:extLst>
          </p:cNvPr>
          <p:cNvSpPr/>
          <p:nvPr/>
        </p:nvSpPr>
        <p:spPr>
          <a:xfrm rot="10800000">
            <a:off x="4594226" y="3979917"/>
            <a:ext cx="266700" cy="23990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 name="等腰三角形 49">
            <a:extLst>
              <a:ext uri="{FF2B5EF4-FFF2-40B4-BE49-F238E27FC236}">
                <a16:creationId xmlns:a16="http://schemas.microsoft.com/office/drawing/2014/main" id="{CE578CEB-0F25-44BE-B19A-9CF6745824D5}"/>
              </a:ext>
            </a:extLst>
          </p:cNvPr>
          <p:cNvSpPr/>
          <p:nvPr/>
        </p:nvSpPr>
        <p:spPr>
          <a:xfrm rot="10800000">
            <a:off x="7424693" y="3979917"/>
            <a:ext cx="266700" cy="23990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9" name="等腰三角形 58">
            <a:extLst>
              <a:ext uri="{FF2B5EF4-FFF2-40B4-BE49-F238E27FC236}">
                <a16:creationId xmlns:a16="http://schemas.microsoft.com/office/drawing/2014/main" id="{806B7872-A78A-47EE-934E-623AE39530EF}"/>
              </a:ext>
            </a:extLst>
          </p:cNvPr>
          <p:cNvSpPr/>
          <p:nvPr/>
        </p:nvSpPr>
        <p:spPr>
          <a:xfrm rot="10800000">
            <a:off x="10212681" y="3979918"/>
            <a:ext cx="266700" cy="23990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標題 1">
            <a:extLst>
              <a:ext uri="{FF2B5EF4-FFF2-40B4-BE49-F238E27FC236}">
                <a16:creationId xmlns:a16="http://schemas.microsoft.com/office/drawing/2014/main" id="{EAFDAC1C-E03E-409F-9A2E-2A25807DDC7C}"/>
              </a:ext>
            </a:extLst>
          </p:cNvPr>
          <p:cNvSpPr txBox="1">
            <a:spLocks/>
          </p:cNvSpPr>
          <p:nvPr/>
        </p:nvSpPr>
        <p:spPr>
          <a:xfrm>
            <a:off x="757238" y="854378"/>
            <a:ext cx="2446445"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核心理念</a:t>
            </a:r>
            <a:endParaRPr lang="en-US" altLang="zh-TW" sz="3200" dirty="0">
              <a:solidFill>
                <a:schemeClr val="accent1"/>
              </a:solidFill>
            </a:endParaRPr>
          </a:p>
        </p:txBody>
      </p:sp>
      <p:pic>
        <p:nvPicPr>
          <p:cNvPr id="3" name="圖片 2" descr="一張含有 地板, 窗戶, 起居, 傢俱 的圖片&#10;&#10;自動產生的描述">
            <a:extLst>
              <a:ext uri="{FF2B5EF4-FFF2-40B4-BE49-F238E27FC236}">
                <a16:creationId xmlns:a16="http://schemas.microsoft.com/office/drawing/2014/main" id="{1B0FDE06-FABC-42B1-B776-63162635F6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03613" y="2228180"/>
            <a:ext cx="2447925" cy="1631787"/>
          </a:xfrm>
          <a:prstGeom prst="rect">
            <a:avLst/>
          </a:prstGeom>
        </p:spPr>
      </p:pic>
      <p:pic>
        <p:nvPicPr>
          <p:cNvPr id="5" name="圖片 4" descr="一張含有 地板, 室內, 牆, 建築物 的圖片&#10;&#10;自動產生的描述">
            <a:extLst>
              <a:ext uri="{FF2B5EF4-FFF2-40B4-BE49-F238E27FC236}">
                <a16:creationId xmlns:a16="http://schemas.microsoft.com/office/drawing/2014/main" id="{5B4C20D4-DE85-4AFC-A131-94372B971E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5369" y="2231633"/>
            <a:ext cx="2446445" cy="1630800"/>
          </a:xfrm>
          <a:prstGeom prst="rect">
            <a:avLst/>
          </a:prstGeom>
        </p:spPr>
      </p:pic>
      <p:pic>
        <p:nvPicPr>
          <p:cNvPr id="7" name="圖片 6" descr="一張含有 建築物, 門廊, 門 的圖片&#10;&#10;自動產生的描述">
            <a:extLst>
              <a:ext uri="{FF2B5EF4-FFF2-40B4-BE49-F238E27FC236}">
                <a16:creationId xmlns:a16="http://schemas.microsoft.com/office/drawing/2014/main" id="{32A9A9B8-D366-4542-BC50-7A10C692A9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85645" y="2228180"/>
            <a:ext cx="2446445" cy="1630800"/>
          </a:xfrm>
          <a:prstGeom prst="rect">
            <a:avLst/>
          </a:prstGeom>
        </p:spPr>
      </p:pic>
      <p:sp>
        <p:nvSpPr>
          <p:cNvPr id="64" name="文字方塊 63">
            <a:extLst>
              <a:ext uri="{FF2B5EF4-FFF2-40B4-BE49-F238E27FC236}">
                <a16:creationId xmlns:a16="http://schemas.microsoft.com/office/drawing/2014/main" id="{B71C9415-BAC8-411E-AD6F-5F989A355E52}"/>
              </a:ext>
            </a:extLst>
          </p:cNvPr>
          <p:cNvSpPr txBox="1"/>
          <p:nvPr/>
        </p:nvSpPr>
        <p:spPr>
          <a:xfrm>
            <a:off x="4025421" y="4458399"/>
            <a:ext cx="1404309" cy="461665"/>
          </a:xfrm>
          <a:prstGeom prst="rect">
            <a:avLst/>
          </a:prstGeom>
          <a:noFill/>
        </p:spPr>
        <p:txBody>
          <a:bodyPr wrap="square" rtlCol="0">
            <a:spAutoFit/>
          </a:bodyPr>
          <a:lstStyle/>
          <a:p>
            <a:r>
              <a:rPr lang="zh-TW" altLang="en-US" sz="2400" dirty="0"/>
              <a:t>绿意盎然</a:t>
            </a:r>
            <a:endParaRPr lang="zh-CN" altLang="en-US" sz="2400" dirty="0"/>
          </a:p>
        </p:txBody>
      </p:sp>
      <p:sp>
        <p:nvSpPr>
          <p:cNvPr id="65" name="文字方塊 64">
            <a:extLst>
              <a:ext uri="{FF2B5EF4-FFF2-40B4-BE49-F238E27FC236}">
                <a16:creationId xmlns:a16="http://schemas.microsoft.com/office/drawing/2014/main" id="{D6DC05E1-B4BC-4FAC-961A-50379ED4C865}"/>
              </a:ext>
            </a:extLst>
          </p:cNvPr>
          <p:cNvSpPr txBox="1"/>
          <p:nvPr/>
        </p:nvSpPr>
        <p:spPr>
          <a:xfrm>
            <a:off x="910252" y="2310229"/>
            <a:ext cx="2446445" cy="1669688"/>
          </a:xfrm>
          <a:prstGeom prst="rect">
            <a:avLst/>
          </a:prstGeom>
          <a:noFill/>
        </p:spPr>
        <p:txBody>
          <a:bodyPr wrap="square" rtlCol="0">
            <a:spAutoFit/>
          </a:bodyPr>
          <a:lstStyle>
            <a:defPPr>
              <a:defRPr lang="zh-TW"/>
            </a:defPPr>
            <a:lvl1pPr>
              <a:lnSpc>
                <a:spcPct val="130000"/>
              </a:lnSpc>
            </a:lvl1pPr>
          </a:lstStyle>
          <a:p>
            <a:r>
              <a:rPr lang="zh-TW" altLang="en-US" sz="1600" dirty="0"/>
              <a:t>将服务当成终身事业，注入人性温暖，追求旅宿如家的温暖。一期一会的珍贵，无须多余的言语与文字描述。</a:t>
            </a:r>
          </a:p>
        </p:txBody>
      </p:sp>
      <p:sp>
        <p:nvSpPr>
          <p:cNvPr id="66" name="文字方塊 65">
            <a:extLst>
              <a:ext uri="{FF2B5EF4-FFF2-40B4-BE49-F238E27FC236}">
                <a16:creationId xmlns:a16="http://schemas.microsoft.com/office/drawing/2014/main" id="{B0E50813-B050-42A8-82FC-89976B100604}"/>
              </a:ext>
            </a:extLst>
          </p:cNvPr>
          <p:cNvSpPr txBox="1"/>
          <p:nvPr/>
        </p:nvSpPr>
        <p:spPr>
          <a:xfrm>
            <a:off x="6855888" y="4438302"/>
            <a:ext cx="1404309" cy="461665"/>
          </a:xfrm>
          <a:prstGeom prst="rect">
            <a:avLst/>
          </a:prstGeom>
          <a:noFill/>
        </p:spPr>
        <p:txBody>
          <a:bodyPr wrap="square" rtlCol="0">
            <a:spAutoFit/>
          </a:bodyPr>
          <a:lstStyle/>
          <a:p>
            <a:r>
              <a:rPr lang="zh-TW" altLang="en-US" sz="2400" dirty="0"/>
              <a:t>宁静一角</a:t>
            </a:r>
            <a:endParaRPr lang="zh-CN" altLang="en-US" sz="2400" dirty="0"/>
          </a:p>
        </p:txBody>
      </p:sp>
      <p:sp>
        <p:nvSpPr>
          <p:cNvPr id="67" name="文字方塊 66">
            <a:extLst>
              <a:ext uri="{FF2B5EF4-FFF2-40B4-BE49-F238E27FC236}">
                <a16:creationId xmlns:a16="http://schemas.microsoft.com/office/drawing/2014/main" id="{BC9D9C23-0504-49A0-B60E-4D977C374EA0}"/>
              </a:ext>
            </a:extLst>
          </p:cNvPr>
          <p:cNvSpPr txBox="1"/>
          <p:nvPr/>
        </p:nvSpPr>
        <p:spPr>
          <a:xfrm>
            <a:off x="9643307" y="4458398"/>
            <a:ext cx="1404310" cy="461665"/>
          </a:xfrm>
          <a:prstGeom prst="rect">
            <a:avLst/>
          </a:prstGeom>
          <a:noFill/>
        </p:spPr>
        <p:txBody>
          <a:bodyPr wrap="square" rtlCol="0">
            <a:spAutoFit/>
          </a:bodyPr>
          <a:lstStyle/>
          <a:p>
            <a:r>
              <a:rPr lang="zh-TW" altLang="en-US" sz="2400" dirty="0"/>
              <a:t>一隅天际</a:t>
            </a:r>
            <a:endParaRPr lang="zh-CN" altLang="en-US" sz="2400" dirty="0"/>
          </a:p>
        </p:txBody>
      </p:sp>
      <p:sp>
        <p:nvSpPr>
          <p:cNvPr id="68" name="文字方塊 67">
            <a:extLst>
              <a:ext uri="{FF2B5EF4-FFF2-40B4-BE49-F238E27FC236}">
                <a16:creationId xmlns:a16="http://schemas.microsoft.com/office/drawing/2014/main" id="{BFA26AB4-5D26-4F41-93B6-407833B52F7E}"/>
              </a:ext>
            </a:extLst>
          </p:cNvPr>
          <p:cNvSpPr txBox="1"/>
          <p:nvPr/>
        </p:nvSpPr>
        <p:spPr>
          <a:xfrm>
            <a:off x="3503613" y="4958463"/>
            <a:ext cx="2447924" cy="707758"/>
          </a:xfrm>
          <a:prstGeom prst="rect">
            <a:avLst/>
          </a:prstGeom>
          <a:noFill/>
        </p:spPr>
        <p:txBody>
          <a:bodyPr wrap="square" rtlCol="0">
            <a:spAutoFit/>
          </a:bodyPr>
          <a:lstStyle>
            <a:defPPr>
              <a:defRPr lang="zh-TW"/>
            </a:defPPr>
            <a:lvl1pPr>
              <a:lnSpc>
                <a:spcPct val="130000"/>
              </a:lnSpc>
            </a:lvl1pPr>
          </a:lstStyle>
          <a:p>
            <a:r>
              <a:rPr lang="zh-TW" altLang="en-US" sz="1600" dirty="0"/>
              <a:t>随处可见园艺艺术品，取悦着每位来自远方的贵客。</a:t>
            </a:r>
          </a:p>
        </p:txBody>
      </p:sp>
      <p:sp>
        <p:nvSpPr>
          <p:cNvPr id="71" name="文字方塊 70">
            <a:extLst>
              <a:ext uri="{FF2B5EF4-FFF2-40B4-BE49-F238E27FC236}">
                <a16:creationId xmlns:a16="http://schemas.microsoft.com/office/drawing/2014/main" id="{E8D241E0-D423-4D31-B594-5672A018D266}"/>
              </a:ext>
            </a:extLst>
          </p:cNvPr>
          <p:cNvSpPr txBox="1"/>
          <p:nvPr/>
        </p:nvSpPr>
        <p:spPr>
          <a:xfrm>
            <a:off x="6443340" y="4958463"/>
            <a:ext cx="2229404" cy="707758"/>
          </a:xfrm>
          <a:prstGeom prst="rect">
            <a:avLst/>
          </a:prstGeom>
          <a:noFill/>
        </p:spPr>
        <p:txBody>
          <a:bodyPr wrap="square" rtlCol="0">
            <a:spAutoFit/>
          </a:bodyPr>
          <a:lstStyle>
            <a:defPPr>
              <a:defRPr lang="zh-TW"/>
            </a:defPPr>
            <a:lvl1pPr>
              <a:lnSpc>
                <a:spcPct val="130000"/>
              </a:lnSpc>
            </a:lvl1pPr>
          </a:lstStyle>
          <a:p>
            <a:r>
              <a:rPr lang="zh-TW" altLang="en-US" sz="1600" dirty="0"/>
              <a:t>旅行是放松沉淀的过程角落秘密等待您的探访。</a:t>
            </a:r>
          </a:p>
        </p:txBody>
      </p:sp>
      <p:sp>
        <p:nvSpPr>
          <p:cNvPr id="72" name="文字方塊 71">
            <a:extLst>
              <a:ext uri="{FF2B5EF4-FFF2-40B4-BE49-F238E27FC236}">
                <a16:creationId xmlns:a16="http://schemas.microsoft.com/office/drawing/2014/main" id="{41853DC4-5D65-432C-9EBB-396154A02D72}"/>
              </a:ext>
            </a:extLst>
          </p:cNvPr>
          <p:cNvSpPr txBox="1"/>
          <p:nvPr/>
        </p:nvSpPr>
        <p:spPr>
          <a:xfrm>
            <a:off x="9230760" y="4958463"/>
            <a:ext cx="2229404" cy="707758"/>
          </a:xfrm>
          <a:prstGeom prst="rect">
            <a:avLst/>
          </a:prstGeom>
          <a:noFill/>
        </p:spPr>
        <p:txBody>
          <a:bodyPr wrap="square" rtlCol="0">
            <a:spAutoFit/>
          </a:bodyPr>
          <a:lstStyle>
            <a:defPPr>
              <a:defRPr lang="zh-TW"/>
            </a:defPPr>
            <a:lvl1pPr>
              <a:lnSpc>
                <a:spcPct val="130000"/>
              </a:lnSpc>
            </a:lvl1pPr>
          </a:lstStyle>
          <a:p>
            <a:r>
              <a:rPr lang="zh-TW" altLang="en-US" sz="1600" dirty="0"/>
              <a:t>享受早晨阳光，唤醒即将开启下一段行程旅人。</a:t>
            </a:r>
          </a:p>
        </p:txBody>
      </p:sp>
      <p:sp>
        <p:nvSpPr>
          <p:cNvPr id="17" name="文字方塊 16">
            <a:extLst>
              <a:ext uri="{FF2B5EF4-FFF2-40B4-BE49-F238E27FC236}">
                <a16:creationId xmlns:a16="http://schemas.microsoft.com/office/drawing/2014/main" id="{1D6F4519-FA78-4183-B4F7-09785F74BCAF}"/>
              </a:ext>
            </a:extLst>
          </p:cNvPr>
          <p:cNvSpPr txBox="1"/>
          <p:nvPr/>
        </p:nvSpPr>
        <p:spPr>
          <a:xfrm>
            <a:off x="758284" y="1348357"/>
            <a:ext cx="1076128" cy="369332"/>
          </a:xfrm>
          <a:prstGeom prst="rect">
            <a:avLst/>
          </a:prstGeom>
          <a:noFill/>
        </p:spPr>
        <p:txBody>
          <a:bodyPr wrap="none" rtlCol="0">
            <a:spAutoFit/>
          </a:bodyPr>
          <a:lstStyle/>
          <a:p>
            <a:r>
              <a:rPr lang="en-US" altLang="zh-TW" dirty="0"/>
              <a:t>Core idea</a:t>
            </a:r>
            <a:endParaRPr lang="zh-TW" altLang="en-US" dirty="0"/>
          </a:p>
        </p:txBody>
      </p:sp>
      <p:cxnSp>
        <p:nvCxnSpPr>
          <p:cNvPr id="18" name="直线连接符 10">
            <a:extLst>
              <a:ext uri="{FF2B5EF4-FFF2-40B4-BE49-F238E27FC236}">
                <a16:creationId xmlns:a16="http://schemas.microsoft.com/office/drawing/2014/main" id="{2E7185BB-08C1-420D-9B0E-A90C2D45309A}"/>
              </a:ext>
            </a:extLst>
          </p:cNvPr>
          <p:cNvCxnSpPr>
            <a:cxnSpLocks/>
          </p:cNvCxnSpPr>
          <p:nvPr/>
        </p:nvCxnSpPr>
        <p:spPr>
          <a:xfrm flipH="1">
            <a:off x="3998227" y="4920063"/>
            <a:ext cx="145869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直线连接符 10">
            <a:extLst>
              <a:ext uri="{FF2B5EF4-FFF2-40B4-BE49-F238E27FC236}">
                <a16:creationId xmlns:a16="http://schemas.microsoft.com/office/drawing/2014/main" id="{DD5E93C3-D304-48AF-B856-089E66546205}"/>
              </a:ext>
            </a:extLst>
          </p:cNvPr>
          <p:cNvCxnSpPr>
            <a:cxnSpLocks/>
          </p:cNvCxnSpPr>
          <p:nvPr/>
        </p:nvCxnSpPr>
        <p:spPr>
          <a:xfrm flipH="1">
            <a:off x="6798878" y="4920063"/>
            <a:ext cx="145869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直线连接符 10">
            <a:extLst>
              <a:ext uri="{FF2B5EF4-FFF2-40B4-BE49-F238E27FC236}">
                <a16:creationId xmlns:a16="http://schemas.microsoft.com/office/drawing/2014/main" id="{FA182451-0CE5-4118-BA43-22490B5BFF3E}"/>
              </a:ext>
            </a:extLst>
          </p:cNvPr>
          <p:cNvCxnSpPr>
            <a:cxnSpLocks/>
          </p:cNvCxnSpPr>
          <p:nvPr/>
        </p:nvCxnSpPr>
        <p:spPr>
          <a:xfrm flipH="1">
            <a:off x="9616684" y="4920063"/>
            <a:ext cx="145869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295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descr="一張含有 室內, 床, 枕, 寢具 的圖片&#10;&#10;自動產生的描述">
            <a:extLst>
              <a:ext uri="{FF2B5EF4-FFF2-40B4-BE49-F238E27FC236}">
                <a16:creationId xmlns:a16="http://schemas.microsoft.com/office/drawing/2014/main" id="{165FA2E5-5C50-4647-87F5-659F60E8602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3147" y="4897210"/>
            <a:ext cx="2470465" cy="1238707"/>
          </a:xfrm>
          <a:prstGeom prst="rect">
            <a:avLst/>
          </a:prstGeom>
        </p:spPr>
      </p:pic>
      <p:pic>
        <p:nvPicPr>
          <p:cNvPr id="3" name="圖片 2" descr="一張含有 建築物, 地板, 室內 的圖片&#10;&#10;自動產生的描述">
            <a:extLst>
              <a:ext uri="{FF2B5EF4-FFF2-40B4-BE49-F238E27FC236}">
                <a16:creationId xmlns:a16="http://schemas.microsoft.com/office/drawing/2014/main" id="{A1E5CAEF-61DF-4073-83B0-2CB54BBF69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147" y="2070032"/>
            <a:ext cx="2470465" cy="1238707"/>
          </a:xfrm>
          <a:prstGeom prst="rect">
            <a:avLst/>
          </a:prstGeom>
        </p:spPr>
      </p:pic>
      <p:pic>
        <p:nvPicPr>
          <p:cNvPr id="4" name="圖片 3" descr="一張含有 室內, 床, 牆, 白色 的圖片&#10;&#10;自動產生的描述">
            <a:extLst>
              <a:ext uri="{FF2B5EF4-FFF2-40B4-BE49-F238E27FC236}">
                <a16:creationId xmlns:a16="http://schemas.microsoft.com/office/drawing/2014/main" id="{4E68C44A-ADCC-4F47-AD3E-0B5772A4CDA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59"/>
          <a:stretch/>
        </p:blipFill>
        <p:spPr>
          <a:xfrm>
            <a:off x="6226415" y="2070339"/>
            <a:ext cx="2470465" cy="1238400"/>
          </a:xfrm>
          <a:prstGeom prst="rect">
            <a:avLst/>
          </a:prstGeom>
        </p:spPr>
      </p:pic>
      <p:sp>
        <p:nvSpPr>
          <p:cNvPr id="5" name="標題 1">
            <a:extLst>
              <a:ext uri="{FF2B5EF4-FFF2-40B4-BE49-F238E27FC236}">
                <a16:creationId xmlns:a16="http://schemas.microsoft.com/office/drawing/2014/main" id="{F9BF7296-D3BB-4FED-96EE-D7F86404C811}"/>
              </a:ext>
            </a:extLst>
          </p:cNvPr>
          <p:cNvSpPr txBox="1">
            <a:spLocks/>
          </p:cNvSpPr>
          <p:nvPr/>
        </p:nvSpPr>
        <p:spPr>
          <a:xfrm>
            <a:off x="736918" y="854378"/>
            <a:ext cx="2311081"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TW" altLang="en-US" sz="3200" b="0" i="0" u="none" strike="noStrike" kern="1200" cap="none" spc="0" normalizeH="0" baseline="0" noProof="0" dirty="0">
                <a:ln>
                  <a:noFill/>
                </a:ln>
                <a:solidFill>
                  <a:srgbClr val="A8835D"/>
                </a:solidFill>
                <a:effectLst/>
                <a:uLnTx/>
                <a:uFillTx/>
                <a:latin typeface="Arial"/>
                <a:ea typeface="Alibaba PuHuiTi Medium"/>
                <a:cs typeface="+mj-cs"/>
              </a:rPr>
              <a:t>讲究细微</a:t>
            </a:r>
            <a:endParaRPr kumimoji="0" lang="en-US" altLang="zh-TW" sz="3200" b="0" i="0" u="none" strike="noStrike" kern="1200" cap="none" spc="0" normalizeH="0" baseline="0" noProof="0" dirty="0">
              <a:ln>
                <a:noFill/>
              </a:ln>
              <a:solidFill>
                <a:srgbClr val="A8835D"/>
              </a:solidFill>
              <a:effectLst/>
              <a:uLnTx/>
              <a:uFillTx/>
              <a:latin typeface="Arial"/>
              <a:ea typeface="Alibaba PuHuiTi Medium"/>
              <a:cs typeface="+mj-cs"/>
            </a:endParaRPr>
          </a:p>
        </p:txBody>
      </p:sp>
      <p:sp>
        <p:nvSpPr>
          <p:cNvPr id="6" name="文字方塊 5">
            <a:extLst>
              <a:ext uri="{FF2B5EF4-FFF2-40B4-BE49-F238E27FC236}">
                <a16:creationId xmlns:a16="http://schemas.microsoft.com/office/drawing/2014/main" id="{93FBEAB1-C94F-42F4-A44C-5B0ED9D17006}"/>
              </a:ext>
            </a:extLst>
          </p:cNvPr>
          <p:cNvSpPr txBox="1"/>
          <p:nvPr/>
        </p:nvSpPr>
        <p:spPr>
          <a:xfrm>
            <a:off x="748124" y="1348357"/>
            <a:ext cx="93884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800" b="0" i="0" u="none" strike="noStrike" kern="1200" cap="none" spc="0" normalizeH="0" baseline="0" noProof="0" dirty="0">
                <a:ln>
                  <a:noFill/>
                </a:ln>
                <a:effectLst/>
                <a:uLnTx/>
                <a:uFillTx/>
                <a:latin typeface="DIN Light"/>
                <a:ea typeface="Alibaba PuHuiTi"/>
                <a:cs typeface="+mn-cs"/>
              </a:rPr>
              <a:t>In detail</a:t>
            </a:r>
            <a:endParaRPr kumimoji="0" lang="zh-TW" altLang="en-US" sz="1800" b="0" i="0" u="none" strike="noStrike" kern="1200" cap="none" spc="0" normalizeH="0" baseline="0" noProof="0" dirty="0">
              <a:ln>
                <a:noFill/>
              </a:ln>
              <a:effectLst/>
              <a:uLnTx/>
              <a:uFillTx/>
              <a:latin typeface="DIN Light"/>
              <a:ea typeface="Alibaba PuHuiTi"/>
              <a:cs typeface="+mn-cs"/>
            </a:endParaRPr>
          </a:p>
        </p:txBody>
      </p:sp>
      <p:pic>
        <p:nvPicPr>
          <p:cNvPr id="7" name="圖片 6" descr="一張含有 沙發, 室內, 床, 白色 的圖片&#10;&#10;自動產生的描述">
            <a:extLst>
              <a:ext uri="{FF2B5EF4-FFF2-40B4-BE49-F238E27FC236}">
                <a16:creationId xmlns:a16="http://schemas.microsoft.com/office/drawing/2014/main" id="{F77AF438-2AC2-4BC6-93A1-A429E7E0372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26417" y="3483774"/>
            <a:ext cx="2470463" cy="1238400"/>
          </a:xfrm>
          <a:prstGeom prst="rect">
            <a:avLst/>
          </a:prstGeom>
        </p:spPr>
      </p:pic>
      <p:pic>
        <p:nvPicPr>
          <p:cNvPr id="8" name="圖片 7" descr="一張含有 室內, 床, 枕 的圖片&#10;&#10;自動產生的描述">
            <a:extLst>
              <a:ext uri="{FF2B5EF4-FFF2-40B4-BE49-F238E27FC236}">
                <a16:creationId xmlns:a16="http://schemas.microsoft.com/office/drawing/2014/main" id="{4DC7773A-2D6B-4295-ACB5-53ED7133507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39119" y="4897208"/>
            <a:ext cx="2457761" cy="1238400"/>
          </a:xfrm>
          <a:prstGeom prst="rect">
            <a:avLst/>
          </a:prstGeom>
        </p:spPr>
      </p:pic>
      <p:pic>
        <p:nvPicPr>
          <p:cNvPr id="9" name="圖片 8">
            <a:extLst>
              <a:ext uri="{FF2B5EF4-FFF2-40B4-BE49-F238E27FC236}">
                <a16:creationId xmlns:a16="http://schemas.microsoft.com/office/drawing/2014/main" id="{7A266815-5DC9-4614-BAB6-2E03376596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3147" y="3483621"/>
            <a:ext cx="2470465" cy="1238707"/>
          </a:xfrm>
          <a:prstGeom prst="rect">
            <a:avLst/>
          </a:prstGeom>
        </p:spPr>
      </p:pic>
      <p:sp>
        <p:nvSpPr>
          <p:cNvPr id="10" name="文字方塊 9">
            <a:extLst>
              <a:ext uri="{FF2B5EF4-FFF2-40B4-BE49-F238E27FC236}">
                <a16:creationId xmlns:a16="http://schemas.microsoft.com/office/drawing/2014/main" id="{A17A33AE-F021-41EB-9F73-6951C563B8B6}"/>
              </a:ext>
            </a:extLst>
          </p:cNvPr>
          <p:cNvSpPr txBox="1"/>
          <p:nvPr/>
        </p:nvSpPr>
        <p:spPr>
          <a:xfrm>
            <a:off x="9222509" y="2168525"/>
            <a:ext cx="148514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000" b="0" i="0" u="none" strike="noStrike" kern="1200" cap="none" spc="0" normalizeH="0" baseline="0" noProof="0" dirty="0">
                <a:ln>
                  <a:noFill/>
                </a:ln>
                <a:effectLst/>
                <a:uLnTx/>
                <a:uFillTx/>
                <a:latin typeface="DIN Light"/>
                <a:ea typeface="Alibaba PuHuiTi"/>
                <a:cs typeface="+mn-cs"/>
              </a:rPr>
              <a:t>暖色</a:t>
            </a:r>
            <a:r>
              <a:rPr lang="zh-TW" altLang="en-US" sz="2000" dirty="0">
                <a:latin typeface="DIN Light"/>
                <a:ea typeface="Alibaba PuHuiTi"/>
              </a:rPr>
              <a:t>的</a:t>
            </a:r>
            <a:r>
              <a:rPr kumimoji="0" lang="zh-TW" altLang="en-US" sz="2000" b="0" i="0" u="none" strike="noStrike" kern="1200" cap="none" spc="0" normalizeH="0" baseline="0" noProof="0" dirty="0">
                <a:ln>
                  <a:noFill/>
                </a:ln>
                <a:effectLst/>
                <a:uLnTx/>
                <a:uFillTx/>
                <a:latin typeface="DIN Light"/>
                <a:ea typeface="Alibaba PuHuiTi"/>
                <a:cs typeface="+mn-cs"/>
              </a:rPr>
              <a:t>夜灯</a:t>
            </a:r>
            <a:endParaRPr kumimoji="0" lang="zh-CN" altLang="en-US" sz="2000" b="0" i="0" u="none" strike="noStrike" kern="1200" cap="none" spc="0" normalizeH="0" baseline="0" noProof="0" dirty="0">
              <a:ln>
                <a:noFill/>
              </a:ln>
              <a:effectLst/>
              <a:uLnTx/>
              <a:uFillTx/>
              <a:latin typeface="DIN Light"/>
              <a:ea typeface="Alibaba PuHuiTi"/>
              <a:cs typeface="+mn-cs"/>
            </a:endParaRPr>
          </a:p>
        </p:txBody>
      </p:sp>
      <p:sp>
        <p:nvSpPr>
          <p:cNvPr id="11" name="文字方塊 10">
            <a:extLst>
              <a:ext uri="{FF2B5EF4-FFF2-40B4-BE49-F238E27FC236}">
                <a16:creationId xmlns:a16="http://schemas.microsoft.com/office/drawing/2014/main" id="{A3D82A5B-A09B-4407-B8B6-7C327781EDDA}"/>
              </a:ext>
            </a:extLst>
          </p:cNvPr>
          <p:cNvSpPr txBox="1"/>
          <p:nvPr/>
        </p:nvSpPr>
        <p:spPr>
          <a:xfrm>
            <a:off x="4031119" y="2168525"/>
            <a:ext cx="121835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000" b="0" i="0" u="none" strike="noStrike" kern="1200" cap="none" spc="0" normalizeH="0" baseline="0" noProof="0" dirty="0">
                <a:ln>
                  <a:noFill/>
                </a:ln>
                <a:effectLst/>
                <a:uLnTx/>
                <a:uFillTx/>
                <a:latin typeface="DIN Light"/>
                <a:ea typeface="Alibaba PuHuiTi"/>
                <a:cs typeface="+mn-cs"/>
              </a:rPr>
              <a:t>原木地板</a:t>
            </a:r>
            <a:endParaRPr kumimoji="0" lang="zh-CN" altLang="en-US" sz="2000" b="0" i="0" u="none" strike="noStrike" kern="1200" cap="none" spc="0" normalizeH="0" baseline="0" noProof="0" dirty="0">
              <a:ln>
                <a:noFill/>
              </a:ln>
              <a:effectLst/>
              <a:uLnTx/>
              <a:uFillTx/>
              <a:latin typeface="DIN Light"/>
              <a:ea typeface="Alibaba PuHuiTi"/>
              <a:cs typeface="+mn-cs"/>
            </a:endParaRPr>
          </a:p>
        </p:txBody>
      </p:sp>
      <p:sp>
        <p:nvSpPr>
          <p:cNvPr id="12" name="文字方塊 11">
            <a:extLst>
              <a:ext uri="{FF2B5EF4-FFF2-40B4-BE49-F238E27FC236}">
                <a16:creationId xmlns:a16="http://schemas.microsoft.com/office/drawing/2014/main" id="{FBC20666-33AE-41AD-859E-A1E7F9A45551}"/>
              </a:ext>
            </a:extLst>
          </p:cNvPr>
          <p:cNvSpPr txBox="1"/>
          <p:nvPr/>
        </p:nvSpPr>
        <p:spPr>
          <a:xfrm>
            <a:off x="4031120" y="4998809"/>
            <a:ext cx="12183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000" b="0" i="0" u="none" strike="noStrike" kern="1200" cap="none" spc="0" normalizeH="0" baseline="0" noProof="0" dirty="0">
                <a:ln>
                  <a:noFill/>
                </a:ln>
                <a:effectLst/>
                <a:uLnTx/>
                <a:uFillTx/>
                <a:latin typeface="DIN Light"/>
                <a:ea typeface="Alibaba PuHuiTi"/>
                <a:cs typeface="+mn-cs"/>
              </a:rPr>
              <a:t>最佳距离</a:t>
            </a:r>
            <a:endParaRPr kumimoji="0" lang="zh-CN" altLang="en-US" sz="2000" b="0" i="0" u="none" strike="noStrike" kern="1200" cap="none" spc="0" normalizeH="0" baseline="0" noProof="0" dirty="0">
              <a:ln>
                <a:noFill/>
              </a:ln>
              <a:effectLst/>
              <a:uLnTx/>
              <a:uFillTx/>
              <a:latin typeface="DIN Light"/>
              <a:ea typeface="Alibaba PuHuiTi"/>
              <a:cs typeface="+mn-cs"/>
            </a:endParaRPr>
          </a:p>
        </p:txBody>
      </p:sp>
      <p:sp>
        <p:nvSpPr>
          <p:cNvPr id="14" name="文字方塊 13">
            <a:extLst>
              <a:ext uri="{FF2B5EF4-FFF2-40B4-BE49-F238E27FC236}">
                <a16:creationId xmlns:a16="http://schemas.microsoft.com/office/drawing/2014/main" id="{97FA3907-599B-4FED-8E31-78B2895B769B}"/>
              </a:ext>
            </a:extLst>
          </p:cNvPr>
          <p:cNvSpPr txBox="1"/>
          <p:nvPr/>
        </p:nvSpPr>
        <p:spPr>
          <a:xfrm>
            <a:off x="4031119" y="3583667"/>
            <a:ext cx="121077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000" b="0" i="0" u="none" strike="noStrike" kern="1200" cap="none" spc="0" normalizeH="0" baseline="0" noProof="0" dirty="0">
                <a:ln>
                  <a:noFill/>
                </a:ln>
                <a:effectLst/>
                <a:uLnTx/>
                <a:uFillTx/>
                <a:latin typeface="DIN Light"/>
                <a:ea typeface="Alibaba PuHuiTi"/>
                <a:cs typeface="+mn-cs"/>
              </a:rPr>
              <a:t>原木衣挂</a:t>
            </a:r>
            <a:endParaRPr kumimoji="0" lang="zh-CN" altLang="en-US" sz="2000" b="0" i="0" u="none" strike="noStrike" kern="1200" cap="none" spc="0" normalizeH="0" baseline="0" noProof="0" dirty="0">
              <a:ln>
                <a:noFill/>
              </a:ln>
              <a:effectLst/>
              <a:uLnTx/>
              <a:uFillTx/>
              <a:latin typeface="DIN Light"/>
              <a:ea typeface="Alibaba PuHuiTi"/>
              <a:cs typeface="+mn-cs"/>
            </a:endParaRPr>
          </a:p>
        </p:txBody>
      </p:sp>
      <p:sp>
        <p:nvSpPr>
          <p:cNvPr id="15" name="文字方塊 14">
            <a:extLst>
              <a:ext uri="{FF2B5EF4-FFF2-40B4-BE49-F238E27FC236}">
                <a16:creationId xmlns:a16="http://schemas.microsoft.com/office/drawing/2014/main" id="{E04B9E9D-1479-44BC-810A-8CDA218CFA82}"/>
              </a:ext>
            </a:extLst>
          </p:cNvPr>
          <p:cNvSpPr txBox="1"/>
          <p:nvPr/>
        </p:nvSpPr>
        <p:spPr>
          <a:xfrm>
            <a:off x="9222510" y="4998809"/>
            <a:ext cx="149017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000" b="0" i="0" u="none" strike="noStrike" kern="1200" cap="none" spc="0" normalizeH="0" baseline="0" noProof="0" dirty="0">
                <a:ln>
                  <a:noFill/>
                </a:ln>
                <a:effectLst/>
                <a:uLnTx/>
                <a:uFillTx/>
                <a:latin typeface="DIN Light"/>
                <a:ea typeface="Alibaba PuHuiTi"/>
                <a:cs typeface="+mn-cs"/>
              </a:rPr>
              <a:t>支撑乳胶垫</a:t>
            </a:r>
            <a:endParaRPr kumimoji="0" lang="zh-CN" altLang="en-US" sz="2000" b="0" i="0" u="none" strike="noStrike" kern="1200" cap="none" spc="0" normalizeH="0" baseline="0" noProof="0" dirty="0">
              <a:ln>
                <a:noFill/>
              </a:ln>
              <a:effectLst/>
              <a:uLnTx/>
              <a:uFillTx/>
              <a:latin typeface="DIN Light"/>
              <a:ea typeface="Alibaba PuHuiTi"/>
              <a:cs typeface="+mn-cs"/>
            </a:endParaRPr>
          </a:p>
        </p:txBody>
      </p:sp>
      <p:sp>
        <p:nvSpPr>
          <p:cNvPr id="16" name="文字方塊 15">
            <a:extLst>
              <a:ext uri="{FF2B5EF4-FFF2-40B4-BE49-F238E27FC236}">
                <a16:creationId xmlns:a16="http://schemas.microsoft.com/office/drawing/2014/main" id="{B6EE50E9-F632-43F2-BD33-57D963805E30}"/>
              </a:ext>
            </a:extLst>
          </p:cNvPr>
          <p:cNvSpPr txBox="1"/>
          <p:nvPr/>
        </p:nvSpPr>
        <p:spPr>
          <a:xfrm>
            <a:off x="9222510" y="3583667"/>
            <a:ext cx="148514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2000" b="0" i="0" u="none" strike="noStrike" kern="1200" cap="none" spc="0" normalizeH="0" baseline="0" noProof="0" dirty="0">
                <a:ln>
                  <a:noFill/>
                </a:ln>
                <a:effectLst/>
                <a:uLnTx/>
                <a:uFillTx/>
                <a:latin typeface="DIN Light"/>
                <a:ea typeface="Alibaba PuHuiTi"/>
                <a:cs typeface="+mn-cs"/>
              </a:rPr>
              <a:t>抗菌羽绒枕</a:t>
            </a:r>
            <a:endParaRPr kumimoji="0" lang="zh-CN" altLang="en-US" sz="2000" b="0" i="0" u="none" strike="noStrike" kern="1200" cap="none" spc="0" normalizeH="0" baseline="0" noProof="0" dirty="0">
              <a:ln>
                <a:noFill/>
              </a:ln>
              <a:effectLst/>
              <a:uLnTx/>
              <a:uFillTx/>
              <a:latin typeface="DIN Light"/>
              <a:ea typeface="Alibaba PuHuiTi"/>
              <a:cs typeface="+mn-cs"/>
            </a:endParaRPr>
          </a:p>
        </p:txBody>
      </p:sp>
      <p:sp>
        <p:nvSpPr>
          <p:cNvPr id="17" name="文字方塊 16">
            <a:extLst>
              <a:ext uri="{FF2B5EF4-FFF2-40B4-BE49-F238E27FC236}">
                <a16:creationId xmlns:a16="http://schemas.microsoft.com/office/drawing/2014/main" id="{3EEB41F8-A223-4652-9914-2FD2653FB52E}"/>
              </a:ext>
            </a:extLst>
          </p:cNvPr>
          <p:cNvSpPr txBox="1"/>
          <p:nvPr/>
        </p:nvSpPr>
        <p:spPr>
          <a:xfrm>
            <a:off x="4047661" y="2568635"/>
            <a:ext cx="1357486" cy="594586"/>
          </a:xfrm>
          <a:prstGeom prst="rect">
            <a:avLst/>
          </a:prstGeom>
          <a:noFill/>
        </p:spPr>
        <p:txBody>
          <a:bodyPr wrap="square" rtlCol="0">
            <a:spAutoFit/>
          </a:bodyPr>
          <a:lstStyle>
            <a:defPPr>
              <a:defRPr lang="zh-TW"/>
            </a:defPPr>
            <a:lvl1pPr>
              <a:lnSpc>
                <a:spcPct val="130000"/>
              </a:lnSpc>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TW" altLang="en-US" sz="1400" b="0" i="0" u="none" strike="noStrike" kern="1200" cap="none" spc="0" normalizeH="0" baseline="0" noProof="0" dirty="0">
                <a:ln>
                  <a:noFill/>
                </a:ln>
                <a:effectLst/>
                <a:uLnTx/>
                <a:uFillTx/>
                <a:latin typeface="DIN Light"/>
                <a:ea typeface="Alibaba PuHuiTi"/>
                <a:cs typeface="+mn-cs"/>
              </a:rPr>
              <a:t>原木带来温暖给最温柔体验。</a:t>
            </a:r>
          </a:p>
        </p:txBody>
      </p:sp>
      <p:sp>
        <p:nvSpPr>
          <p:cNvPr id="18" name="文字方塊 17">
            <a:extLst>
              <a:ext uri="{FF2B5EF4-FFF2-40B4-BE49-F238E27FC236}">
                <a16:creationId xmlns:a16="http://schemas.microsoft.com/office/drawing/2014/main" id="{95750F36-8EC1-4433-976D-E9696542222E}"/>
              </a:ext>
            </a:extLst>
          </p:cNvPr>
          <p:cNvSpPr txBox="1"/>
          <p:nvPr/>
        </p:nvSpPr>
        <p:spPr>
          <a:xfrm>
            <a:off x="9222509" y="2568635"/>
            <a:ext cx="1607809" cy="594586"/>
          </a:xfrm>
          <a:prstGeom prst="rect">
            <a:avLst/>
          </a:prstGeom>
          <a:noFill/>
        </p:spPr>
        <p:txBody>
          <a:bodyPr wrap="square" rtlCol="0">
            <a:spAutoFit/>
          </a:bodyPr>
          <a:lstStyle>
            <a:defPPr>
              <a:defRPr lang="zh-TW"/>
            </a:defPPr>
            <a:lvl1pPr>
              <a:lnSpc>
                <a:spcPct val="120000"/>
              </a:lnSpc>
              <a:defRPr sz="1400"/>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TW" altLang="en-US" sz="1400" b="0" i="0" u="none" strike="noStrike" kern="1200" cap="none" spc="0" normalizeH="0" baseline="0" noProof="0" dirty="0">
                <a:ln>
                  <a:noFill/>
                </a:ln>
                <a:effectLst/>
                <a:uLnTx/>
                <a:uFillTx/>
                <a:latin typeface="DIN Light"/>
                <a:ea typeface="Alibaba PuHuiTi"/>
                <a:cs typeface="+mn-cs"/>
              </a:rPr>
              <a:t>柔和灯光给旅客更深沉的安全感。</a:t>
            </a:r>
          </a:p>
        </p:txBody>
      </p:sp>
      <p:sp>
        <p:nvSpPr>
          <p:cNvPr id="19" name="文字方塊 18">
            <a:extLst>
              <a:ext uri="{FF2B5EF4-FFF2-40B4-BE49-F238E27FC236}">
                <a16:creationId xmlns:a16="http://schemas.microsoft.com/office/drawing/2014/main" id="{D5974C47-F3C2-416C-B2A2-BFF83D29581F}"/>
              </a:ext>
            </a:extLst>
          </p:cNvPr>
          <p:cNvSpPr txBox="1"/>
          <p:nvPr/>
        </p:nvSpPr>
        <p:spPr>
          <a:xfrm>
            <a:off x="4031119" y="3983777"/>
            <a:ext cx="1465837" cy="594586"/>
          </a:xfrm>
          <a:prstGeom prst="rect">
            <a:avLst/>
          </a:prstGeom>
          <a:noFill/>
        </p:spPr>
        <p:txBody>
          <a:bodyPr wrap="square" rtlCol="0">
            <a:spAutoFit/>
          </a:bodyPr>
          <a:lstStyle>
            <a:defPPr>
              <a:defRPr lang="zh-TW"/>
            </a:defPPr>
            <a:lvl1pPr>
              <a:lnSpc>
                <a:spcPct val="120000"/>
              </a:lnSpc>
              <a:defRPr sz="1400"/>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TW" altLang="en-US" sz="1400" b="0" i="0" u="none" strike="noStrike" kern="1200" cap="none" spc="0" normalizeH="0" baseline="0" noProof="0" dirty="0">
                <a:ln>
                  <a:noFill/>
                </a:ln>
                <a:effectLst/>
                <a:uLnTx/>
                <a:uFillTx/>
                <a:latin typeface="DIN Light"/>
                <a:ea typeface="Alibaba PuHuiTi"/>
                <a:cs typeface="+mn-cs"/>
              </a:rPr>
              <a:t>木质衣挂，挂衣服不怕伤到手。</a:t>
            </a:r>
          </a:p>
        </p:txBody>
      </p:sp>
      <p:sp>
        <p:nvSpPr>
          <p:cNvPr id="20" name="文字方塊 19">
            <a:extLst>
              <a:ext uri="{FF2B5EF4-FFF2-40B4-BE49-F238E27FC236}">
                <a16:creationId xmlns:a16="http://schemas.microsoft.com/office/drawing/2014/main" id="{34FC1754-BD25-46DC-AE5F-057D6BBE06A7}"/>
              </a:ext>
            </a:extLst>
          </p:cNvPr>
          <p:cNvSpPr txBox="1"/>
          <p:nvPr/>
        </p:nvSpPr>
        <p:spPr>
          <a:xfrm>
            <a:off x="4031119" y="5398919"/>
            <a:ext cx="1511416" cy="594586"/>
          </a:xfrm>
          <a:prstGeom prst="rect">
            <a:avLst/>
          </a:prstGeom>
          <a:noFill/>
        </p:spPr>
        <p:txBody>
          <a:bodyPr wrap="square" rtlCol="0">
            <a:spAutoFit/>
          </a:bodyPr>
          <a:lstStyle>
            <a:defPPr>
              <a:defRPr lang="zh-TW"/>
            </a:defPPr>
            <a:lvl1pPr>
              <a:lnSpc>
                <a:spcPct val="120000"/>
              </a:lnSpc>
              <a:defRPr sz="1400"/>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TW" altLang="en-US" sz="1400" b="0" i="0" u="none" strike="noStrike" kern="1200" cap="none" spc="0" normalizeH="0" baseline="0" noProof="0" dirty="0">
                <a:ln>
                  <a:noFill/>
                </a:ln>
                <a:effectLst/>
                <a:uLnTx/>
                <a:uFillTx/>
                <a:latin typeface="DIN Light"/>
                <a:ea typeface="Alibaba PuHuiTi"/>
                <a:cs typeface="+mn-cs"/>
              </a:rPr>
              <a:t>恰当的床距是最舒服的聊天室。</a:t>
            </a:r>
          </a:p>
        </p:txBody>
      </p:sp>
      <p:sp>
        <p:nvSpPr>
          <p:cNvPr id="21" name="文字方塊 20">
            <a:extLst>
              <a:ext uri="{FF2B5EF4-FFF2-40B4-BE49-F238E27FC236}">
                <a16:creationId xmlns:a16="http://schemas.microsoft.com/office/drawing/2014/main" id="{B63057B9-9833-427D-9BDE-53C708AFC2F2}"/>
              </a:ext>
            </a:extLst>
          </p:cNvPr>
          <p:cNvSpPr txBox="1"/>
          <p:nvPr/>
        </p:nvSpPr>
        <p:spPr>
          <a:xfrm>
            <a:off x="9222510" y="3983777"/>
            <a:ext cx="1667030" cy="594586"/>
          </a:xfrm>
          <a:prstGeom prst="rect">
            <a:avLst/>
          </a:prstGeom>
          <a:noFill/>
        </p:spPr>
        <p:txBody>
          <a:bodyPr wrap="square" rtlCol="0">
            <a:spAutoFit/>
          </a:bodyPr>
          <a:lstStyle>
            <a:defPPr>
              <a:defRPr lang="zh-TW"/>
            </a:defPPr>
            <a:lvl1pPr>
              <a:lnSpc>
                <a:spcPct val="120000"/>
              </a:lnSpc>
              <a:defRPr sz="1400"/>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TW" altLang="en-US" sz="1400" b="0" i="0" u="none" strike="noStrike" kern="1200" cap="none" spc="0" normalizeH="0" baseline="0" noProof="0" dirty="0">
                <a:ln>
                  <a:noFill/>
                </a:ln>
                <a:effectLst/>
                <a:uLnTx/>
                <a:uFillTx/>
                <a:latin typeface="DIN Light"/>
                <a:ea typeface="Alibaba PuHuiTi"/>
                <a:cs typeface="+mn-cs"/>
              </a:rPr>
              <a:t>鹅绒枕有足够的支撑，帮助更好入眠。</a:t>
            </a:r>
          </a:p>
        </p:txBody>
      </p:sp>
      <p:sp>
        <p:nvSpPr>
          <p:cNvPr id="22" name="文字方塊 21">
            <a:extLst>
              <a:ext uri="{FF2B5EF4-FFF2-40B4-BE49-F238E27FC236}">
                <a16:creationId xmlns:a16="http://schemas.microsoft.com/office/drawing/2014/main" id="{CD12DE63-5DEB-45AD-B3A6-AEDDAE143522}"/>
              </a:ext>
            </a:extLst>
          </p:cNvPr>
          <p:cNvSpPr txBox="1"/>
          <p:nvPr/>
        </p:nvSpPr>
        <p:spPr>
          <a:xfrm>
            <a:off x="9224517" y="5398919"/>
            <a:ext cx="1607810" cy="594586"/>
          </a:xfrm>
          <a:prstGeom prst="rect">
            <a:avLst/>
          </a:prstGeom>
          <a:noFill/>
        </p:spPr>
        <p:txBody>
          <a:bodyPr wrap="square" rtlCol="0">
            <a:spAutoFit/>
          </a:bodyPr>
          <a:lstStyle>
            <a:defPPr>
              <a:defRPr lang="zh-TW"/>
            </a:defPPr>
            <a:lvl1pPr>
              <a:lnSpc>
                <a:spcPct val="120000"/>
              </a:lnSpc>
              <a:defRPr sz="1400"/>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TW" altLang="en-US" sz="1400" b="0" i="0" u="none" strike="noStrike" kern="1200" cap="none" spc="0" normalizeH="0" baseline="0" noProof="0" dirty="0">
                <a:ln>
                  <a:noFill/>
                </a:ln>
                <a:effectLst/>
                <a:uLnTx/>
                <a:uFillTx/>
                <a:latin typeface="DIN Light"/>
                <a:ea typeface="Alibaba PuHuiTi"/>
                <a:cs typeface="+mn-cs"/>
              </a:rPr>
              <a:t>撑起您的全身，全身放松感。</a:t>
            </a:r>
          </a:p>
        </p:txBody>
      </p:sp>
      <p:sp>
        <p:nvSpPr>
          <p:cNvPr id="23" name="手繪多邊形: 圖案 22">
            <a:extLst>
              <a:ext uri="{FF2B5EF4-FFF2-40B4-BE49-F238E27FC236}">
                <a16:creationId xmlns:a16="http://schemas.microsoft.com/office/drawing/2014/main" id="{9F11D009-7F13-4B01-8A8C-624809339BC0}"/>
              </a:ext>
            </a:extLst>
          </p:cNvPr>
          <p:cNvSpPr/>
          <p:nvPr/>
        </p:nvSpPr>
        <p:spPr>
          <a:xfrm>
            <a:off x="4139470" y="2352067"/>
            <a:ext cx="1357486" cy="920575"/>
          </a:xfrm>
          <a:custGeom>
            <a:avLst/>
            <a:gdLst>
              <a:gd name="connsiteX0" fmla="*/ 1112520 w 1691640"/>
              <a:gd name="connsiteY0" fmla="*/ 0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91640" h="1752600">
                <a:moveTo>
                  <a:pt x="1310064" y="8462"/>
                </a:moveTo>
                <a:lnTo>
                  <a:pt x="1691640" y="0"/>
                </a:lnTo>
                <a:lnTo>
                  <a:pt x="1691640" y="1752600"/>
                </a:lnTo>
                <a:lnTo>
                  <a:pt x="0" y="175260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手繪多邊形: 圖案 24">
            <a:extLst>
              <a:ext uri="{FF2B5EF4-FFF2-40B4-BE49-F238E27FC236}">
                <a16:creationId xmlns:a16="http://schemas.microsoft.com/office/drawing/2014/main" id="{A420B01A-00C7-4E9A-841E-227A4A40BE51}"/>
              </a:ext>
            </a:extLst>
          </p:cNvPr>
          <p:cNvSpPr/>
          <p:nvPr/>
        </p:nvSpPr>
        <p:spPr>
          <a:xfrm>
            <a:off x="4055373" y="3741031"/>
            <a:ext cx="1441583" cy="920575"/>
          </a:xfrm>
          <a:custGeom>
            <a:avLst/>
            <a:gdLst>
              <a:gd name="connsiteX0" fmla="*/ 1112520 w 1691640"/>
              <a:gd name="connsiteY0" fmla="*/ 0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91640" h="1752600">
                <a:moveTo>
                  <a:pt x="1310064" y="8462"/>
                </a:moveTo>
                <a:lnTo>
                  <a:pt x="1691640" y="0"/>
                </a:lnTo>
                <a:lnTo>
                  <a:pt x="1691640" y="1752600"/>
                </a:lnTo>
                <a:lnTo>
                  <a:pt x="0" y="175260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手繪多邊形: 圖案 26">
            <a:extLst>
              <a:ext uri="{FF2B5EF4-FFF2-40B4-BE49-F238E27FC236}">
                <a16:creationId xmlns:a16="http://schemas.microsoft.com/office/drawing/2014/main" id="{AEC75561-35CF-4E20-A84D-5EF8754E01BE}"/>
              </a:ext>
            </a:extLst>
          </p:cNvPr>
          <p:cNvSpPr/>
          <p:nvPr/>
        </p:nvSpPr>
        <p:spPr>
          <a:xfrm>
            <a:off x="4055373" y="5153947"/>
            <a:ext cx="1441583" cy="920575"/>
          </a:xfrm>
          <a:custGeom>
            <a:avLst/>
            <a:gdLst>
              <a:gd name="connsiteX0" fmla="*/ 1112520 w 1691640"/>
              <a:gd name="connsiteY0" fmla="*/ 0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91640" h="1752600">
                <a:moveTo>
                  <a:pt x="1310064" y="8462"/>
                </a:moveTo>
                <a:lnTo>
                  <a:pt x="1691640" y="0"/>
                </a:lnTo>
                <a:lnTo>
                  <a:pt x="1691640" y="1752600"/>
                </a:lnTo>
                <a:lnTo>
                  <a:pt x="0" y="175260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手繪多邊形: 圖案 27">
            <a:extLst>
              <a:ext uri="{FF2B5EF4-FFF2-40B4-BE49-F238E27FC236}">
                <a16:creationId xmlns:a16="http://schemas.microsoft.com/office/drawing/2014/main" id="{E35D4C88-4BB4-4AA9-BBE9-E5D518D7E1DF}"/>
              </a:ext>
            </a:extLst>
          </p:cNvPr>
          <p:cNvSpPr/>
          <p:nvPr/>
        </p:nvSpPr>
        <p:spPr>
          <a:xfrm>
            <a:off x="9252496" y="5153947"/>
            <a:ext cx="1637044" cy="920575"/>
          </a:xfrm>
          <a:custGeom>
            <a:avLst/>
            <a:gdLst>
              <a:gd name="connsiteX0" fmla="*/ 1112520 w 1691640"/>
              <a:gd name="connsiteY0" fmla="*/ 0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17456 w 1691640"/>
              <a:gd name="connsiteY0" fmla="*/ 0 h 1767349"/>
              <a:gd name="connsiteX1" fmla="*/ 1691640 w 1691640"/>
              <a:gd name="connsiteY1" fmla="*/ 14749 h 1767349"/>
              <a:gd name="connsiteX2" fmla="*/ 1691640 w 1691640"/>
              <a:gd name="connsiteY2" fmla="*/ 1767349 h 1767349"/>
              <a:gd name="connsiteX3" fmla="*/ 0 w 1691640"/>
              <a:gd name="connsiteY3" fmla="*/ 1767349 h 1767349"/>
              <a:gd name="connsiteX4" fmla="*/ 0 w 1691640"/>
              <a:gd name="connsiteY4" fmla="*/ 1165369 h 1767349"/>
              <a:gd name="connsiteX0" fmla="*/ 1447287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47287 w 1691640"/>
              <a:gd name="connsiteY0" fmla="*/ 0 h 1767349"/>
              <a:gd name="connsiteX1" fmla="*/ 1691640 w 1691640"/>
              <a:gd name="connsiteY1" fmla="*/ 14749 h 1767349"/>
              <a:gd name="connsiteX2" fmla="*/ 1691640 w 1691640"/>
              <a:gd name="connsiteY2" fmla="*/ 1767349 h 1767349"/>
              <a:gd name="connsiteX3" fmla="*/ 0 w 1691640"/>
              <a:gd name="connsiteY3" fmla="*/ 1767349 h 1767349"/>
              <a:gd name="connsiteX4" fmla="*/ 0 w 1691640"/>
              <a:gd name="connsiteY4" fmla="*/ 1165369 h 1767349"/>
              <a:gd name="connsiteX0" fmla="*/ 1447287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47287 w 1691640"/>
              <a:gd name="connsiteY0" fmla="*/ 0 h 1767349"/>
              <a:gd name="connsiteX1" fmla="*/ 1691640 w 1691640"/>
              <a:gd name="connsiteY1" fmla="*/ 14749 h 1767349"/>
              <a:gd name="connsiteX2" fmla="*/ 1691640 w 1691640"/>
              <a:gd name="connsiteY2" fmla="*/ 1767349 h 1767349"/>
              <a:gd name="connsiteX3" fmla="*/ 0 w 1691640"/>
              <a:gd name="connsiteY3" fmla="*/ 1767349 h 1767349"/>
              <a:gd name="connsiteX4" fmla="*/ 0 w 1691640"/>
              <a:gd name="connsiteY4" fmla="*/ 1165369 h 1767349"/>
              <a:gd name="connsiteX0" fmla="*/ 1447287 w 1691640"/>
              <a:gd name="connsiteY0" fmla="*/ 0 h 1760095"/>
              <a:gd name="connsiteX1" fmla="*/ 1691640 w 1691640"/>
              <a:gd name="connsiteY1" fmla="*/ 7495 h 1760095"/>
              <a:gd name="connsiteX2" fmla="*/ 1691640 w 1691640"/>
              <a:gd name="connsiteY2" fmla="*/ 1760095 h 1760095"/>
              <a:gd name="connsiteX3" fmla="*/ 0 w 1691640"/>
              <a:gd name="connsiteY3" fmla="*/ 1760095 h 1760095"/>
              <a:gd name="connsiteX4" fmla="*/ 0 w 1691640"/>
              <a:gd name="connsiteY4" fmla="*/ 1158115 h 1760095"/>
              <a:gd name="connsiteX0" fmla="*/ 1447287 w 1691640"/>
              <a:gd name="connsiteY0" fmla="*/ 701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47287 w 1691640"/>
              <a:gd name="connsiteY0" fmla="*/ 7012 h 1752600"/>
              <a:gd name="connsiteX1" fmla="*/ 1691640 w 1691640"/>
              <a:gd name="connsiteY1" fmla="*/ 0 h 1752600"/>
              <a:gd name="connsiteX2" fmla="*/ 1691640 w 1691640"/>
              <a:gd name="connsiteY2" fmla="*/ 1752600 h 1752600"/>
              <a:gd name="connsiteX3" fmla="*/ 0 w 1691640"/>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91640" h="1752600">
                <a:moveTo>
                  <a:pt x="1447287" y="7012"/>
                </a:moveTo>
                <a:lnTo>
                  <a:pt x="1691640" y="0"/>
                </a:lnTo>
                <a:lnTo>
                  <a:pt x="1691640" y="1752600"/>
                </a:lnTo>
                <a:lnTo>
                  <a:pt x="0" y="175260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手繪多邊形: 圖案 28">
            <a:extLst>
              <a:ext uri="{FF2B5EF4-FFF2-40B4-BE49-F238E27FC236}">
                <a16:creationId xmlns:a16="http://schemas.microsoft.com/office/drawing/2014/main" id="{6EB07509-D315-43BA-AD9C-717456F63290}"/>
              </a:ext>
            </a:extLst>
          </p:cNvPr>
          <p:cNvSpPr/>
          <p:nvPr/>
        </p:nvSpPr>
        <p:spPr>
          <a:xfrm>
            <a:off x="9252496" y="3741031"/>
            <a:ext cx="1637044" cy="920575"/>
          </a:xfrm>
          <a:custGeom>
            <a:avLst/>
            <a:gdLst>
              <a:gd name="connsiteX0" fmla="*/ 1112520 w 1691640"/>
              <a:gd name="connsiteY0" fmla="*/ 0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17456 w 1691640"/>
              <a:gd name="connsiteY0" fmla="*/ 0 h 1767349"/>
              <a:gd name="connsiteX1" fmla="*/ 1691640 w 1691640"/>
              <a:gd name="connsiteY1" fmla="*/ 14749 h 1767349"/>
              <a:gd name="connsiteX2" fmla="*/ 1691640 w 1691640"/>
              <a:gd name="connsiteY2" fmla="*/ 1767349 h 1767349"/>
              <a:gd name="connsiteX3" fmla="*/ 0 w 1691640"/>
              <a:gd name="connsiteY3" fmla="*/ 1767349 h 1767349"/>
              <a:gd name="connsiteX4" fmla="*/ 0 w 1691640"/>
              <a:gd name="connsiteY4" fmla="*/ 1165369 h 1767349"/>
              <a:gd name="connsiteX0" fmla="*/ 1447287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47287 w 1691640"/>
              <a:gd name="connsiteY0" fmla="*/ 0 h 1767349"/>
              <a:gd name="connsiteX1" fmla="*/ 1691640 w 1691640"/>
              <a:gd name="connsiteY1" fmla="*/ 14749 h 1767349"/>
              <a:gd name="connsiteX2" fmla="*/ 1691640 w 1691640"/>
              <a:gd name="connsiteY2" fmla="*/ 1767349 h 1767349"/>
              <a:gd name="connsiteX3" fmla="*/ 0 w 1691640"/>
              <a:gd name="connsiteY3" fmla="*/ 1767349 h 1767349"/>
              <a:gd name="connsiteX4" fmla="*/ 0 w 1691640"/>
              <a:gd name="connsiteY4" fmla="*/ 1165369 h 1767349"/>
              <a:gd name="connsiteX0" fmla="*/ 1447287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47287 w 1691640"/>
              <a:gd name="connsiteY0" fmla="*/ 0 h 1767349"/>
              <a:gd name="connsiteX1" fmla="*/ 1691640 w 1691640"/>
              <a:gd name="connsiteY1" fmla="*/ 14749 h 1767349"/>
              <a:gd name="connsiteX2" fmla="*/ 1691640 w 1691640"/>
              <a:gd name="connsiteY2" fmla="*/ 1767349 h 1767349"/>
              <a:gd name="connsiteX3" fmla="*/ 0 w 1691640"/>
              <a:gd name="connsiteY3" fmla="*/ 1767349 h 1767349"/>
              <a:gd name="connsiteX4" fmla="*/ 0 w 1691640"/>
              <a:gd name="connsiteY4" fmla="*/ 1165369 h 1767349"/>
              <a:gd name="connsiteX0" fmla="*/ 1447287 w 1691640"/>
              <a:gd name="connsiteY0" fmla="*/ 0 h 1760095"/>
              <a:gd name="connsiteX1" fmla="*/ 1691640 w 1691640"/>
              <a:gd name="connsiteY1" fmla="*/ 7495 h 1760095"/>
              <a:gd name="connsiteX2" fmla="*/ 1691640 w 1691640"/>
              <a:gd name="connsiteY2" fmla="*/ 1760095 h 1760095"/>
              <a:gd name="connsiteX3" fmla="*/ 0 w 1691640"/>
              <a:gd name="connsiteY3" fmla="*/ 1760095 h 1760095"/>
              <a:gd name="connsiteX4" fmla="*/ 0 w 1691640"/>
              <a:gd name="connsiteY4" fmla="*/ 1158115 h 1760095"/>
              <a:gd name="connsiteX0" fmla="*/ 1447287 w 1691640"/>
              <a:gd name="connsiteY0" fmla="*/ 701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47287 w 1691640"/>
              <a:gd name="connsiteY0" fmla="*/ 7012 h 1752600"/>
              <a:gd name="connsiteX1" fmla="*/ 1691640 w 1691640"/>
              <a:gd name="connsiteY1" fmla="*/ 0 h 1752600"/>
              <a:gd name="connsiteX2" fmla="*/ 1691640 w 1691640"/>
              <a:gd name="connsiteY2" fmla="*/ 1752600 h 1752600"/>
              <a:gd name="connsiteX3" fmla="*/ 0 w 1691640"/>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91640" h="1752600">
                <a:moveTo>
                  <a:pt x="1447287" y="7012"/>
                </a:moveTo>
                <a:lnTo>
                  <a:pt x="1691640" y="0"/>
                </a:lnTo>
                <a:lnTo>
                  <a:pt x="1691640" y="1752600"/>
                </a:lnTo>
                <a:lnTo>
                  <a:pt x="0" y="175260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0" name="手繪多邊形: 圖案 29">
            <a:extLst>
              <a:ext uri="{FF2B5EF4-FFF2-40B4-BE49-F238E27FC236}">
                <a16:creationId xmlns:a16="http://schemas.microsoft.com/office/drawing/2014/main" id="{4D8CE8B9-1D50-4269-8250-8E4FAF8CE0DB}"/>
              </a:ext>
            </a:extLst>
          </p:cNvPr>
          <p:cNvSpPr/>
          <p:nvPr/>
        </p:nvSpPr>
        <p:spPr>
          <a:xfrm>
            <a:off x="9252496" y="2352067"/>
            <a:ext cx="1637044" cy="920575"/>
          </a:xfrm>
          <a:custGeom>
            <a:avLst/>
            <a:gdLst>
              <a:gd name="connsiteX0" fmla="*/ 1112520 w 1691640"/>
              <a:gd name="connsiteY0" fmla="*/ 0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241353 w 1691640"/>
              <a:gd name="connsiteY0" fmla="*/ 18134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310064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17456 w 1691640"/>
              <a:gd name="connsiteY0" fmla="*/ 0 h 1767349"/>
              <a:gd name="connsiteX1" fmla="*/ 1691640 w 1691640"/>
              <a:gd name="connsiteY1" fmla="*/ 14749 h 1767349"/>
              <a:gd name="connsiteX2" fmla="*/ 1691640 w 1691640"/>
              <a:gd name="connsiteY2" fmla="*/ 1767349 h 1767349"/>
              <a:gd name="connsiteX3" fmla="*/ 0 w 1691640"/>
              <a:gd name="connsiteY3" fmla="*/ 1767349 h 1767349"/>
              <a:gd name="connsiteX4" fmla="*/ 0 w 1691640"/>
              <a:gd name="connsiteY4" fmla="*/ 1165369 h 1767349"/>
              <a:gd name="connsiteX0" fmla="*/ 1447287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47287 w 1691640"/>
              <a:gd name="connsiteY0" fmla="*/ 0 h 1767349"/>
              <a:gd name="connsiteX1" fmla="*/ 1691640 w 1691640"/>
              <a:gd name="connsiteY1" fmla="*/ 14749 h 1767349"/>
              <a:gd name="connsiteX2" fmla="*/ 1691640 w 1691640"/>
              <a:gd name="connsiteY2" fmla="*/ 1767349 h 1767349"/>
              <a:gd name="connsiteX3" fmla="*/ 0 w 1691640"/>
              <a:gd name="connsiteY3" fmla="*/ 1767349 h 1767349"/>
              <a:gd name="connsiteX4" fmla="*/ 0 w 1691640"/>
              <a:gd name="connsiteY4" fmla="*/ 1165369 h 1767349"/>
              <a:gd name="connsiteX0" fmla="*/ 1447287 w 1691640"/>
              <a:gd name="connsiteY0" fmla="*/ 846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47287 w 1691640"/>
              <a:gd name="connsiteY0" fmla="*/ 0 h 1767349"/>
              <a:gd name="connsiteX1" fmla="*/ 1691640 w 1691640"/>
              <a:gd name="connsiteY1" fmla="*/ 14749 h 1767349"/>
              <a:gd name="connsiteX2" fmla="*/ 1691640 w 1691640"/>
              <a:gd name="connsiteY2" fmla="*/ 1767349 h 1767349"/>
              <a:gd name="connsiteX3" fmla="*/ 0 w 1691640"/>
              <a:gd name="connsiteY3" fmla="*/ 1767349 h 1767349"/>
              <a:gd name="connsiteX4" fmla="*/ 0 w 1691640"/>
              <a:gd name="connsiteY4" fmla="*/ 1165369 h 1767349"/>
              <a:gd name="connsiteX0" fmla="*/ 1447287 w 1691640"/>
              <a:gd name="connsiteY0" fmla="*/ 0 h 1760095"/>
              <a:gd name="connsiteX1" fmla="*/ 1691640 w 1691640"/>
              <a:gd name="connsiteY1" fmla="*/ 7495 h 1760095"/>
              <a:gd name="connsiteX2" fmla="*/ 1691640 w 1691640"/>
              <a:gd name="connsiteY2" fmla="*/ 1760095 h 1760095"/>
              <a:gd name="connsiteX3" fmla="*/ 0 w 1691640"/>
              <a:gd name="connsiteY3" fmla="*/ 1760095 h 1760095"/>
              <a:gd name="connsiteX4" fmla="*/ 0 w 1691640"/>
              <a:gd name="connsiteY4" fmla="*/ 1158115 h 1760095"/>
              <a:gd name="connsiteX0" fmla="*/ 1447287 w 1691640"/>
              <a:gd name="connsiteY0" fmla="*/ 7012 h 1752600"/>
              <a:gd name="connsiteX1" fmla="*/ 1691640 w 1691640"/>
              <a:gd name="connsiteY1" fmla="*/ 0 h 1752600"/>
              <a:gd name="connsiteX2" fmla="*/ 1691640 w 1691640"/>
              <a:gd name="connsiteY2" fmla="*/ 1752600 h 1752600"/>
              <a:gd name="connsiteX3" fmla="*/ 0 w 1691640"/>
              <a:gd name="connsiteY3" fmla="*/ 1752600 h 1752600"/>
              <a:gd name="connsiteX4" fmla="*/ 0 w 1691640"/>
              <a:gd name="connsiteY4" fmla="*/ 1150620 h 1752600"/>
              <a:gd name="connsiteX0" fmla="*/ 1447287 w 1691640"/>
              <a:gd name="connsiteY0" fmla="*/ 7012 h 1752600"/>
              <a:gd name="connsiteX1" fmla="*/ 1691640 w 1691640"/>
              <a:gd name="connsiteY1" fmla="*/ 0 h 1752600"/>
              <a:gd name="connsiteX2" fmla="*/ 1691640 w 1691640"/>
              <a:gd name="connsiteY2" fmla="*/ 1752600 h 1752600"/>
              <a:gd name="connsiteX3" fmla="*/ 0 w 1691640"/>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1691640" h="1752600">
                <a:moveTo>
                  <a:pt x="1447287" y="7012"/>
                </a:moveTo>
                <a:lnTo>
                  <a:pt x="1691640" y="0"/>
                </a:lnTo>
                <a:lnTo>
                  <a:pt x="1691640" y="1752600"/>
                </a:lnTo>
                <a:lnTo>
                  <a:pt x="0" y="175260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348975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標題 1">
            <a:extLst>
              <a:ext uri="{FF2B5EF4-FFF2-40B4-BE49-F238E27FC236}">
                <a16:creationId xmlns:a16="http://schemas.microsoft.com/office/drawing/2014/main" id="{DC5C9FEF-2156-464E-A73C-2CE5499E9455}"/>
              </a:ext>
            </a:extLst>
          </p:cNvPr>
          <p:cNvSpPr txBox="1">
            <a:spLocks/>
          </p:cNvSpPr>
          <p:nvPr/>
        </p:nvSpPr>
        <p:spPr>
          <a:xfrm>
            <a:off x="747078" y="854378"/>
            <a:ext cx="2411455"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用心设计</a:t>
            </a:r>
            <a:endParaRPr lang="en-US" altLang="zh-TW" sz="3200" dirty="0">
              <a:solidFill>
                <a:schemeClr val="accent1"/>
              </a:solidFill>
            </a:endParaRPr>
          </a:p>
        </p:txBody>
      </p:sp>
      <p:sp>
        <p:nvSpPr>
          <p:cNvPr id="51" name="文字方塊 50">
            <a:extLst>
              <a:ext uri="{FF2B5EF4-FFF2-40B4-BE49-F238E27FC236}">
                <a16:creationId xmlns:a16="http://schemas.microsoft.com/office/drawing/2014/main" id="{C8E84D16-2A75-46BA-A154-763A5F75CD2E}"/>
              </a:ext>
            </a:extLst>
          </p:cNvPr>
          <p:cNvSpPr txBox="1"/>
          <p:nvPr/>
        </p:nvSpPr>
        <p:spPr>
          <a:xfrm>
            <a:off x="748124" y="1348357"/>
            <a:ext cx="1737848" cy="369332"/>
          </a:xfrm>
          <a:prstGeom prst="rect">
            <a:avLst/>
          </a:prstGeom>
          <a:noFill/>
        </p:spPr>
        <p:txBody>
          <a:bodyPr wrap="none" rtlCol="0">
            <a:spAutoFit/>
          </a:bodyPr>
          <a:lstStyle/>
          <a:p>
            <a:r>
              <a:rPr lang="en-US" altLang="zh-TW" dirty="0"/>
              <a:t>Design with care</a:t>
            </a:r>
            <a:endParaRPr lang="zh-TW" altLang="en-US" dirty="0"/>
          </a:p>
        </p:txBody>
      </p:sp>
      <p:sp>
        <p:nvSpPr>
          <p:cNvPr id="53" name="文字方塊 52">
            <a:extLst>
              <a:ext uri="{FF2B5EF4-FFF2-40B4-BE49-F238E27FC236}">
                <a16:creationId xmlns:a16="http://schemas.microsoft.com/office/drawing/2014/main" id="{AFC178D5-1A95-45AE-A1F9-F46E56DB5C7B}"/>
              </a:ext>
            </a:extLst>
          </p:cNvPr>
          <p:cNvSpPr txBox="1"/>
          <p:nvPr/>
        </p:nvSpPr>
        <p:spPr>
          <a:xfrm>
            <a:off x="3559623" y="1361108"/>
            <a:ext cx="1827656" cy="707758"/>
          </a:xfrm>
          <a:prstGeom prst="rect">
            <a:avLst/>
          </a:prstGeom>
          <a:noFill/>
        </p:spPr>
        <p:txBody>
          <a:bodyPr wrap="square" rtlCol="0">
            <a:spAutoFit/>
          </a:bodyPr>
          <a:lstStyle>
            <a:defPPr>
              <a:defRPr lang="zh-TW"/>
            </a:defPPr>
            <a:lvl1pPr>
              <a:lnSpc>
                <a:spcPct val="130000"/>
              </a:lnSpc>
            </a:lvl1pPr>
          </a:lstStyle>
          <a:p>
            <a:r>
              <a:rPr lang="zh-CN" altLang="en-US" sz="1600" dirty="0"/>
              <a:t>每</a:t>
            </a:r>
            <a:r>
              <a:rPr lang="zh-TW" altLang="en-US" sz="1600" dirty="0"/>
              <a:t>件</a:t>
            </a:r>
            <a:r>
              <a:rPr lang="zh-CN" altLang="en-US" sz="1600" dirty="0"/>
              <a:t>装饰</a:t>
            </a:r>
            <a:endParaRPr lang="en-US" altLang="zh-CN" sz="1600" dirty="0"/>
          </a:p>
          <a:p>
            <a:r>
              <a:rPr lang="zh-CN" altLang="en-US" sz="1600" dirty="0"/>
              <a:t>都有适合他的位置</a:t>
            </a:r>
            <a:r>
              <a:rPr lang="zh-TW" altLang="en-US" sz="1600" dirty="0"/>
              <a:t>。</a:t>
            </a:r>
          </a:p>
        </p:txBody>
      </p:sp>
      <p:cxnSp>
        <p:nvCxnSpPr>
          <p:cNvPr id="55" name="直线连接符 10">
            <a:extLst>
              <a:ext uri="{FF2B5EF4-FFF2-40B4-BE49-F238E27FC236}">
                <a16:creationId xmlns:a16="http://schemas.microsoft.com/office/drawing/2014/main" id="{70970059-074C-4917-91E2-31FA54A37BA3}"/>
              </a:ext>
            </a:extLst>
          </p:cNvPr>
          <p:cNvCxnSpPr>
            <a:cxnSpLocks/>
          </p:cNvCxnSpPr>
          <p:nvPr/>
        </p:nvCxnSpPr>
        <p:spPr>
          <a:xfrm>
            <a:off x="3608355" y="2084179"/>
            <a:ext cx="174910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圖片 8" descr="一張含有 牆, 室內 的圖片&#10;&#10;自動產生的描述">
            <a:extLst>
              <a:ext uri="{FF2B5EF4-FFF2-40B4-BE49-F238E27FC236}">
                <a16:creationId xmlns:a16="http://schemas.microsoft.com/office/drawing/2014/main" id="{31D7EC62-BE32-4C6B-BF03-E15641D929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33467" y="1024039"/>
            <a:ext cx="2283821" cy="3146024"/>
          </a:xfrm>
          <a:prstGeom prst="rect">
            <a:avLst/>
          </a:prstGeom>
        </p:spPr>
      </p:pic>
      <p:pic>
        <p:nvPicPr>
          <p:cNvPr id="11" name="圖片 10">
            <a:extLst>
              <a:ext uri="{FF2B5EF4-FFF2-40B4-BE49-F238E27FC236}">
                <a16:creationId xmlns:a16="http://schemas.microsoft.com/office/drawing/2014/main" id="{E318D8D7-D8A6-4618-9EC7-4BC11D5463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28869" y="3914856"/>
            <a:ext cx="2210118" cy="2214482"/>
          </a:xfrm>
          <a:prstGeom prst="rect">
            <a:avLst/>
          </a:prstGeom>
        </p:spPr>
      </p:pic>
      <p:pic>
        <p:nvPicPr>
          <p:cNvPr id="17" name="圖片 16" descr="一張含有 建築物, 室外, 磚塊, 建材 的圖片&#10;&#10;自動產生的描述">
            <a:extLst>
              <a:ext uri="{FF2B5EF4-FFF2-40B4-BE49-F238E27FC236}">
                <a16:creationId xmlns:a16="http://schemas.microsoft.com/office/drawing/2014/main" id="{EA0E5A4A-D764-478A-AA2D-D947719514C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68781" y="5044273"/>
            <a:ext cx="1536855" cy="1085065"/>
          </a:xfrm>
          <a:prstGeom prst="rect">
            <a:avLst/>
          </a:prstGeom>
        </p:spPr>
      </p:pic>
      <p:pic>
        <p:nvPicPr>
          <p:cNvPr id="19" name="圖片 18">
            <a:extLst>
              <a:ext uri="{FF2B5EF4-FFF2-40B4-BE49-F238E27FC236}">
                <a16:creationId xmlns:a16="http://schemas.microsoft.com/office/drawing/2014/main" id="{08C08EB5-9C83-4339-B289-9838FD39A3E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70886" y="3914856"/>
            <a:ext cx="1532645" cy="1107241"/>
          </a:xfrm>
          <a:prstGeom prst="rect">
            <a:avLst/>
          </a:prstGeom>
        </p:spPr>
      </p:pic>
      <p:pic>
        <p:nvPicPr>
          <p:cNvPr id="22" name="圖片 21" descr="一張含有 室內 的圖片&#10;&#10;自動產生的描述">
            <a:extLst>
              <a:ext uri="{FF2B5EF4-FFF2-40B4-BE49-F238E27FC236}">
                <a16:creationId xmlns:a16="http://schemas.microsoft.com/office/drawing/2014/main" id="{0D166DB9-4A1B-4EE2-91B9-F043F1BA68C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96253" y="4210259"/>
            <a:ext cx="2321036" cy="1916220"/>
          </a:xfrm>
          <a:prstGeom prst="rect">
            <a:avLst/>
          </a:prstGeom>
        </p:spPr>
      </p:pic>
      <p:pic>
        <p:nvPicPr>
          <p:cNvPr id="40" name="圖片 39" descr="一張含有 室內, 牆, 書桌, 燈 的圖片&#10;&#10;自動產生的描述">
            <a:extLst>
              <a:ext uri="{FF2B5EF4-FFF2-40B4-BE49-F238E27FC236}">
                <a16:creationId xmlns:a16="http://schemas.microsoft.com/office/drawing/2014/main" id="{72139067-9D25-4996-91A7-78D38599435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868781" y="2351314"/>
            <a:ext cx="1525841" cy="1539088"/>
          </a:xfrm>
          <a:prstGeom prst="rect">
            <a:avLst/>
          </a:prstGeom>
        </p:spPr>
      </p:pic>
      <p:pic>
        <p:nvPicPr>
          <p:cNvPr id="42" name="圖片 41" descr="一張含有 花, 植物 的圖片&#10;&#10;自動產生的描述">
            <a:extLst>
              <a:ext uri="{FF2B5EF4-FFF2-40B4-BE49-F238E27FC236}">
                <a16:creationId xmlns:a16="http://schemas.microsoft.com/office/drawing/2014/main" id="{F2DF5911-D083-40FC-BB4A-EAF03F7B687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423628" y="3914855"/>
            <a:ext cx="1556601" cy="1107242"/>
          </a:xfrm>
          <a:prstGeom prst="rect">
            <a:avLst/>
          </a:prstGeom>
        </p:spPr>
      </p:pic>
      <p:pic>
        <p:nvPicPr>
          <p:cNvPr id="56" name="圖片 55" descr="一張含有 桌, 酒類, 室內, 音樂 的圖片&#10;&#10;自動產生的描述">
            <a:extLst>
              <a:ext uri="{FF2B5EF4-FFF2-40B4-BE49-F238E27FC236}">
                <a16:creationId xmlns:a16="http://schemas.microsoft.com/office/drawing/2014/main" id="{882B3B16-0BBE-4B1C-A4BB-C4522CC4878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421457" y="5041414"/>
            <a:ext cx="1560877" cy="1085066"/>
          </a:xfrm>
          <a:prstGeom prst="rect">
            <a:avLst/>
          </a:prstGeom>
        </p:spPr>
      </p:pic>
      <p:pic>
        <p:nvPicPr>
          <p:cNvPr id="61" name="圖片 60" descr="一張含有 牆, 室內, 燈 的圖片&#10;&#10;自動產生的描述">
            <a:extLst>
              <a:ext uri="{FF2B5EF4-FFF2-40B4-BE49-F238E27FC236}">
                <a16:creationId xmlns:a16="http://schemas.microsoft.com/office/drawing/2014/main" id="{DF5E0FAB-2480-4134-BA9A-25DAF30A32E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421660" y="2351313"/>
            <a:ext cx="1547555" cy="1539089"/>
          </a:xfrm>
          <a:prstGeom prst="rect">
            <a:avLst/>
          </a:prstGeom>
        </p:spPr>
      </p:pic>
      <p:pic>
        <p:nvPicPr>
          <p:cNvPr id="67" name="圖片 66" descr="一張含有 室內, 簾, 黑色 的圖片&#10;&#10;自動產生的描述">
            <a:extLst>
              <a:ext uri="{FF2B5EF4-FFF2-40B4-BE49-F238E27FC236}">
                <a16:creationId xmlns:a16="http://schemas.microsoft.com/office/drawing/2014/main" id="{63FDABD9-B5BE-47A6-9CED-13A35B3B06B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628869" y="2351313"/>
            <a:ext cx="2210118" cy="1539087"/>
          </a:xfrm>
          <a:prstGeom prst="rect">
            <a:avLst/>
          </a:prstGeom>
        </p:spPr>
      </p:pic>
      <p:pic>
        <p:nvPicPr>
          <p:cNvPr id="3" name="圖片 2" descr="一張含有 室內, 地板 的圖片&#10;&#10;自動產生的描述">
            <a:extLst>
              <a:ext uri="{FF2B5EF4-FFF2-40B4-BE49-F238E27FC236}">
                <a16:creationId xmlns:a16="http://schemas.microsoft.com/office/drawing/2014/main" id="{1927729B-E7A9-44EA-9CEC-4703F9A4427D}"/>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839787" y="3914856"/>
            <a:ext cx="2757522" cy="2217388"/>
          </a:xfrm>
          <a:prstGeom prst="rect">
            <a:avLst/>
          </a:prstGeom>
        </p:spPr>
      </p:pic>
      <p:pic>
        <p:nvPicPr>
          <p:cNvPr id="5" name="圖片 4" descr="一張含有 文字, 室內 的圖片&#10;&#10;自動產生的描述">
            <a:extLst>
              <a:ext uri="{FF2B5EF4-FFF2-40B4-BE49-F238E27FC236}">
                <a16:creationId xmlns:a16="http://schemas.microsoft.com/office/drawing/2014/main" id="{81C43743-DDD1-4454-8642-A11EB7533C59}"/>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53020" y="2351310"/>
            <a:ext cx="2756892" cy="1539089"/>
          </a:xfrm>
          <a:prstGeom prst="rect">
            <a:avLst/>
          </a:prstGeom>
        </p:spPr>
      </p:pic>
      <p:pic>
        <p:nvPicPr>
          <p:cNvPr id="10" name="圖片 9" descr="一張含有 室內 的圖片&#10;&#10;自動產生的描述">
            <a:extLst>
              <a:ext uri="{FF2B5EF4-FFF2-40B4-BE49-F238E27FC236}">
                <a16:creationId xmlns:a16="http://schemas.microsoft.com/office/drawing/2014/main" id="{0CF3DE5B-265D-4695-AD37-2F4C14C54ED2}"/>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866747" y="1024040"/>
            <a:ext cx="1532646" cy="1303932"/>
          </a:xfrm>
          <a:prstGeom prst="rect">
            <a:avLst/>
          </a:prstGeom>
        </p:spPr>
      </p:pic>
      <p:pic>
        <p:nvPicPr>
          <p:cNvPr id="13" name="圖片 12" descr="一張含有 椅子, 地板, 室內, 座位 的圖片&#10;&#10;自動產生的描述">
            <a:extLst>
              <a:ext uri="{FF2B5EF4-FFF2-40B4-BE49-F238E27FC236}">
                <a16:creationId xmlns:a16="http://schemas.microsoft.com/office/drawing/2014/main" id="{37E82F93-CFC5-4F27-A233-E89984A4967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421457" y="1024018"/>
            <a:ext cx="1547758" cy="1303932"/>
          </a:xfrm>
          <a:prstGeom prst="rect">
            <a:avLst/>
          </a:prstGeom>
        </p:spPr>
      </p:pic>
    </p:spTree>
    <p:extLst>
      <p:ext uri="{BB962C8B-B14F-4D97-AF65-F5344CB8AC3E}">
        <p14:creationId xmlns:p14="http://schemas.microsoft.com/office/powerpoint/2010/main" val="2738448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descr="一張含有 室內, 地板, 木製的, 木頭 的圖片&#10;&#10;自動產生的描述">
            <a:extLst>
              <a:ext uri="{FF2B5EF4-FFF2-40B4-BE49-F238E27FC236}">
                <a16:creationId xmlns:a16="http://schemas.microsoft.com/office/drawing/2014/main" id="{045B74E2-D411-4886-92DC-460E4019ECB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2395" y="111760"/>
            <a:ext cx="11877041" cy="4935482"/>
          </a:xfrm>
          <a:prstGeom prst="rect">
            <a:avLst/>
          </a:prstGeom>
        </p:spPr>
      </p:pic>
      <p:sp>
        <p:nvSpPr>
          <p:cNvPr id="10" name="文字方塊 9">
            <a:extLst>
              <a:ext uri="{FF2B5EF4-FFF2-40B4-BE49-F238E27FC236}">
                <a16:creationId xmlns:a16="http://schemas.microsoft.com/office/drawing/2014/main" id="{411C9F65-BB92-4FCF-A8FE-CF433ECFF1FC}"/>
              </a:ext>
            </a:extLst>
          </p:cNvPr>
          <p:cNvSpPr txBox="1"/>
          <p:nvPr/>
        </p:nvSpPr>
        <p:spPr>
          <a:xfrm>
            <a:off x="10397080" y="5549005"/>
            <a:ext cx="997590" cy="63228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DIN Light"/>
                <a:ea typeface="Alibaba PuHuiTi"/>
                <a:cs typeface="+mn-cs"/>
              </a:rPr>
              <a:t>设计作品演示介绍</a:t>
            </a:r>
            <a:endParaRPr kumimoji="0" lang="zh-TW" altLang="en-US" sz="1400" b="0" i="0" u="none" strike="noStrike" kern="1200" cap="none" spc="0" normalizeH="0" baseline="0" noProof="0" dirty="0">
              <a:ln>
                <a:noFill/>
              </a:ln>
              <a:effectLst/>
              <a:uLnTx/>
              <a:uFillTx/>
              <a:latin typeface="DIN Light"/>
              <a:ea typeface="Alibaba PuHuiTi"/>
              <a:cs typeface="+mn-cs"/>
            </a:endParaRPr>
          </a:p>
        </p:txBody>
      </p:sp>
      <p:sp>
        <p:nvSpPr>
          <p:cNvPr id="4" name="矩形 3">
            <a:extLst>
              <a:ext uri="{FF2B5EF4-FFF2-40B4-BE49-F238E27FC236}">
                <a16:creationId xmlns:a16="http://schemas.microsoft.com/office/drawing/2014/main" id="{79AA2407-6BC6-224B-9CB0-805D1AEE92D2}"/>
              </a:ext>
            </a:extLst>
          </p:cNvPr>
          <p:cNvSpPr/>
          <p:nvPr/>
        </p:nvSpPr>
        <p:spPr>
          <a:xfrm>
            <a:off x="731841" y="4180115"/>
            <a:ext cx="1563866" cy="19127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2F4F7"/>
              </a:solidFill>
              <a:effectLst/>
              <a:uLnTx/>
              <a:uFillTx/>
              <a:latin typeface="DIN Light"/>
              <a:ea typeface="Alibaba PuHuiTi"/>
              <a:cs typeface="+mn-cs"/>
            </a:endParaRPr>
          </a:p>
        </p:txBody>
      </p:sp>
      <p:sp>
        <p:nvSpPr>
          <p:cNvPr id="20" name="文字方塊 19">
            <a:extLst>
              <a:ext uri="{FF2B5EF4-FFF2-40B4-BE49-F238E27FC236}">
                <a16:creationId xmlns:a16="http://schemas.microsoft.com/office/drawing/2014/main" id="{EC4E7EAF-6944-4447-B824-6B0E25F69193}"/>
              </a:ext>
            </a:extLst>
          </p:cNvPr>
          <p:cNvSpPr txBox="1"/>
          <p:nvPr/>
        </p:nvSpPr>
        <p:spPr>
          <a:xfrm>
            <a:off x="1005840" y="5343281"/>
            <a:ext cx="1016000" cy="461665"/>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TW" sz="2400" b="0" i="0" u="none" strike="noStrike" kern="1200" cap="none" spc="0" normalizeH="0" baseline="0" noProof="0" dirty="0">
                <a:ln>
                  <a:noFill/>
                </a:ln>
                <a:solidFill>
                  <a:srgbClr val="F2F4F7"/>
                </a:solidFill>
                <a:effectLst/>
                <a:uLnTx/>
                <a:uFillTx/>
                <a:latin typeface="DIN Light"/>
                <a:ea typeface="Alibaba PuHuiTi"/>
                <a:cs typeface="+mn-cs"/>
              </a:rPr>
              <a:t>PART</a:t>
            </a:r>
            <a:endParaRPr kumimoji="0" lang="zh-TW" altLang="en-US" sz="2400" b="0" i="0" u="none" strike="noStrike" kern="1200" cap="none" spc="0" normalizeH="0" baseline="0" noProof="0" dirty="0">
              <a:ln>
                <a:noFill/>
              </a:ln>
              <a:solidFill>
                <a:srgbClr val="F2F4F7"/>
              </a:solidFill>
              <a:effectLst/>
              <a:uLnTx/>
              <a:uFillTx/>
              <a:latin typeface="DIN Light"/>
              <a:ea typeface="Alibaba PuHuiTi"/>
              <a:cs typeface="+mn-cs"/>
            </a:endParaRPr>
          </a:p>
        </p:txBody>
      </p:sp>
      <p:sp>
        <p:nvSpPr>
          <p:cNvPr id="19" name="文字方塊 18">
            <a:extLst>
              <a:ext uri="{FF2B5EF4-FFF2-40B4-BE49-F238E27FC236}">
                <a16:creationId xmlns:a16="http://schemas.microsoft.com/office/drawing/2014/main" id="{38BDA62C-D6C4-49A3-A792-87F8B43BE3EF}"/>
              </a:ext>
            </a:extLst>
          </p:cNvPr>
          <p:cNvSpPr txBox="1"/>
          <p:nvPr/>
        </p:nvSpPr>
        <p:spPr>
          <a:xfrm>
            <a:off x="963210" y="4295599"/>
            <a:ext cx="1120820" cy="120032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7200" b="0" i="0" u="none" strike="noStrike" kern="1200" cap="none" spc="0" normalizeH="0" baseline="0" noProof="0" dirty="0">
                <a:ln>
                  <a:noFill/>
                </a:ln>
                <a:solidFill>
                  <a:srgbClr val="F2F4F7"/>
                </a:solidFill>
                <a:effectLst/>
                <a:uLnTx/>
                <a:uFillTx/>
                <a:latin typeface="DIN Light"/>
                <a:ea typeface="Alibaba PuHuiTi"/>
                <a:cs typeface="+mn-cs"/>
              </a:rPr>
              <a:t>04</a:t>
            </a:r>
            <a:endParaRPr kumimoji="0" lang="zh-TW" altLang="en-US" sz="7200" b="0" i="0" u="none" strike="noStrike" kern="1200" cap="none" spc="0" normalizeH="0" baseline="0" noProof="0" dirty="0">
              <a:ln>
                <a:noFill/>
              </a:ln>
              <a:solidFill>
                <a:srgbClr val="F2F4F7"/>
              </a:solidFill>
              <a:effectLst/>
              <a:uLnTx/>
              <a:uFillTx/>
              <a:latin typeface="DIN Light"/>
              <a:ea typeface="Alibaba PuHuiTi"/>
              <a:cs typeface="+mn-cs"/>
            </a:endParaRPr>
          </a:p>
        </p:txBody>
      </p:sp>
      <p:cxnSp>
        <p:nvCxnSpPr>
          <p:cNvPr id="29" name="直線接點 28">
            <a:extLst>
              <a:ext uri="{FF2B5EF4-FFF2-40B4-BE49-F238E27FC236}">
                <a16:creationId xmlns:a16="http://schemas.microsoft.com/office/drawing/2014/main" id="{FAB35A35-F577-4AAB-B36A-ABD3525FE96D}"/>
              </a:ext>
            </a:extLst>
          </p:cNvPr>
          <p:cNvCxnSpPr>
            <a:cxnSpLocks/>
          </p:cNvCxnSpPr>
          <p:nvPr/>
        </p:nvCxnSpPr>
        <p:spPr>
          <a:xfrm>
            <a:off x="10146685" y="5630665"/>
            <a:ext cx="0" cy="493626"/>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字方塊 8">
            <a:extLst>
              <a:ext uri="{FF2B5EF4-FFF2-40B4-BE49-F238E27FC236}">
                <a16:creationId xmlns:a16="http://schemas.microsoft.com/office/drawing/2014/main" id="{68C2CC90-13A4-4685-B81B-0697FB46A34B}"/>
              </a:ext>
            </a:extLst>
          </p:cNvPr>
          <p:cNvSpPr txBox="1"/>
          <p:nvPr/>
        </p:nvSpPr>
        <p:spPr>
          <a:xfrm>
            <a:off x="8095798" y="5629828"/>
            <a:ext cx="180049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3200" b="0" i="0" u="none" strike="noStrike" kern="1200" cap="none" spc="0" normalizeH="0" baseline="0" noProof="0" dirty="0">
                <a:ln>
                  <a:noFill/>
                </a:ln>
                <a:effectLst/>
                <a:uLnTx/>
                <a:uFillTx/>
                <a:latin typeface="DIN Light"/>
                <a:ea typeface="Alibaba PuHuiTi"/>
                <a:cs typeface="+mn-cs"/>
              </a:rPr>
              <a:t>作品演示</a:t>
            </a:r>
          </a:p>
        </p:txBody>
      </p:sp>
    </p:spTree>
    <p:extLst>
      <p:ext uri="{BB962C8B-B14F-4D97-AF65-F5344CB8AC3E}">
        <p14:creationId xmlns:p14="http://schemas.microsoft.com/office/powerpoint/2010/main" val="2824071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86A6A472-7351-498F-82F2-7D9704BB788C}"/>
              </a:ext>
            </a:extLst>
          </p:cNvPr>
          <p:cNvSpPr/>
          <p:nvPr/>
        </p:nvSpPr>
        <p:spPr>
          <a:xfrm>
            <a:off x="6240463" y="4288629"/>
            <a:ext cx="5219700" cy="19616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4F393A53-1E22-4869-A232-2289464EC90E}"/>
              </a:ext>
            </a:extLst>
          </p:cNvPr>
          <p:cNvSpPr/>
          <p:nvPr/>
        </p:nvSpPr>
        <p:spPr>
          <a:xfrm>
            <a:off x="859884" y="2129742"/>
            <a:ext cx="5219700" cy="41205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0158562-C109-48B3-8B6F-729CA14FD1AE}"/>
              </a:ext>
            </a:extLst>
          </p:cNvPr>
          <p:cNvSpPr/>
          <p:nvPr/>
        </p:nvSpPr>
        <p:spPr>
          <a:xfrm>
            <a:off x="6240463" y="2129742"/>
            <a:ext cx="5219700" cy="202095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標題 1">
            <a:extLst>
              <a:ext uri="{FF2B5EF4-FFF2-40B4-BE49-F238E27FC236}">
                <a16:creationId xmlns:a16="http://schemas.microsoft.com/office/drawing/2014/main" id="{B6E0B50F-0D23-4041-AEDA-57D0A45D8FAF}"/>
              </a:ext>
            </a:extLst>
          </p:cNvPr>
          <p:cNvSpPr txBox="1">
            <a:spLocks/>
          </p:cNvSpPr>
          <p:nvPr/>
        </p:nvSpPr>
        <p:spPr>
          <a:xfrm>
            <a:off x="757238" y="854378"/>
            <a:ext cx="2263867"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lumMod val="75000"/>
                  </a:schemeClr>
                </a:solidFill>
              </a:rPr>
              <a:t>房内摆设</a:t>
            </a:r>
            <a:endParaRPr lang="en-US" altLang="zh-TW" sz="3200" dirty="0">
              <a:solidFill>
                <a:schemeClr val="accent1">
                  <a:lumMod val="75000"/>
                </a:schemeClr>
              </a:solidFill>
            </a:endParaRPr>
          </a:p>
        </p:txBody>
      </p:sp>
      <p:sp>
        <p:nvSpPr>
          <p:cNvPr id="34" name="文字方塊 33">
            <a:extLst>
              <a:ext uri="{FF2B5EF4-FFF2-40B4-BE49-F238E27FC236}">
                <a16:creationId xmlns:a16="http://schemas.microsoft.com/office/drawing/2014/main" id="{4781E58E-7EED-4584-97CB-E16C92CF86B5}"/>
              </a:ext>
            </a:extLst>
          </p:cNvPr>
          <p:cNvSpPr txBox="1"/>
          <p:nvPr/>
        </p:nvSpPr>
        <p:spPr>
          <a:xfrm>
            <a:off x="748124" y="1348357"/>
            <a:ext cx="1827552" cy="369332"/>
          </a:xfrm>
          <a:prstGeom prst="rect">
            <a:avLst/>
          </a:prstGeom>
          <a:noFill/>
        </p:spPr>
        <p:txBody>
          <a:bodyPr wrap="none" rtlCol="0">
            <a:spAutoFit/>
          </a:bodyPr>
          <a:lstStyle/>
          <a:p>
            <a:r>
              <a:rPr lang="en-US" altLang="zh-TW" dirty="0"/>
              <a:t>Room furnishings</a:t>
            </a:r>
            <a:endParaRPr lang="zh-TW" altLang="en-US" dirty="0"/>
          </a:p>
        </p:txBody>
      </p:sp>
      <p:pic>
        <p:nvPicPr>
          <p:cNvPr id="9" name="圖片 8" descr="一張含有 黑暗 的圖片&#10;&#10;自動產生的描述">
            <a:extLst>
              <a:ext uri="{FF2B5EF4-FFF2-40B4-BE49-F238E27FC236}">
                <a16:creationId xmlns:a16="http://schemas.microsoft.com/office/drawing/2014/main" id="{A793D67E-0CA0-433B-94FE-D6C68AD48C1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63211" y="258332"/>
            <a:ext cx="2594907" cy="3892364"/>
          </a:xfrm>
          <a:prstGeom prst="rect">
            <a:avLst/>
          </a:prstGeom>
        </p:spPr>
      </p:pic>
      <p:pic>
        <p:nvPicPr>
          <p:cNvPr id="11" name="圖片 10" descr="一張含有 座位, 傢俱, 椅子, 室內 的圖片&#10;&#10;自動產生的描述">
            <a:extLst>
              <a:ext uri="{FF2B5EF4-FFF2-40B4-BE49-F238E27FC236}">
                <a16:creationId xmlns:a16="http://schemas.microsoft.com/office/drawing/2014/main" id="{BADA1DDF-F11A-43DF-9698-2DE16C2C1C8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2626816" y="294658"/>
            <a:ext cx="3577237" cy="5858510"/>
          </a:xfrm>
          <a:prstGeom prst="rect">
            <a:avLst/>
          </a:prstGeom>
        </p:spPr>
      </p:pic>
      <p:pic>
        <p:nvPicPr>
          <p:cNvPr id="13" name="圖片 12" descr="一張含有 文字 的圖片&#10;&#10;自動產生的描述">
            <a:extLst>
              <a:ext uri="{FF2B5EF4-FFF2-40B4-BE49-F238E27FC236}">
                <a16:creationId xmlns:a16="http://schemas.microsoft.com/office/drawing/2014/main" id="{B3D97B0F-F2E8-43D5-936F-D64E32D8B79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52461" y="4918873"/>
            <a:ext cx="2605657" cy="752736"/>
          </a:xfrm>
          <a:prstGeom prst="rect">
            <a:avLst/>
          </a:prstGeom>
        </p:spPr>
      </p:pic>
      <p:sp>
        <p:nvSpPr>
          <p:cNvPr id="44" name="文字方塊 43">
            <a:extLst>
              <a:ext uri="{FF2B5EF4-FFF2-40B4-BE49-F238E27FC236}">
                <a16:creationId xmlns:a16="http://schemas.microsoft.com/office/drawing/2014/main" id="{6ACB15F6-C8CA-4D37-BDEB-6496826D5DE6}"/>
              </a:ext>
            </a:extLst>
          </p:cNvPr>
          <p:cNvSpPr txBox="1"/>
          <p:nvPr/>
        </p:nvSpPr>
        <p:spPr>
          <a:xfrm>
            <a:off x="6569579" y="3039277"/>
            <a:ext cx="1994516" cy="736548"/>
          </a:xfrm>
          <a:prstGeom prst="rect">
            <a:avLst/>
          </a:prstGeom>
          <a:noFill/>
        </p:spPr>
        <p:txBody>
          <a:bodyPr wrap="square" rtlCol="0">
            <a:spAutoFit/>
          </a:bodyPr>
          <a:lstStyle>
            <a:defPPr>
              <a:defRPr lang="zh-TW"/>
            </a:defPPr>
            <a:lvl1pPr>
              <a:lnSpc>
                <a:spcPct val="120000"/>
              </a:lnSpc>
              <a:defRPr sz="1400"/>
            </a:lvl1pPr>
          </a:lstStyle>
          <a:p>
            <a:r>
              <a:rPr lang="zh-TW" altLang="en-US" sz="1800" dirty="0"/>
              <a:t>柔和灯光给旅客更深沉的安全感。</a:t>
            </a:r>
          </a:p>
        </p:txBody>
      </p:sp>
      <p:sp>
        <p:nvSpPr>
          <p:cNvPr id="46" name="文字方塊 45">
            <a:extLst>
              <a:ext uri="{FF2B5EF4-FFF2-40B4-BE49-F238E27FC236}">
                <a16:creationId xmlns:a16="http://schemas.microsoft.com/office/drawing/2014/main" id="{06993CF6-5140-470A-AA6C-E7245DAD641F}"/>
              </a:ext>
            </a:extLst>
          </p:cNvPr>
          <p:cNvSpPr txBox="1"/>
          <p:nvPr/>
        </p:nvSpPr>
        <p:spPr>
          <a:xfrm>
            <a:off x="1046628" y="4735004"/>
            <a:ext cx="1435726" cy="1068947"/>
          </a:xfrm>
          <a:prstGeom prst="rect">
            <a:avLst/>
          </a:prstGeom>
          <a:noFill/>
        </p:spPr>
        <p:txBody>
          <a:bodyPr wrap="square" rtlCol="0">
            <a:spAutoFit/>
          </a:bodyPr>
          <a:lstStyle>
            <a:defPPr>
              <a:defRPr lang="zh-TW"/>
            </a:defPPr>
            <a:lvl1pPr>
              <a:lnSpc>
                <a:spcPct val="120000"/>
              </a:lnSpc>
              <a:defRPr sz="1400"/>
            </a:lvl1pPr>
          </a:lstStyle>
          <a:p>
            <a:r>
              <a:rPr lang="zh-TW" altLang="en-US" sz="1800" dirty="0"/>
              <a:t>柔和灯光给旅客更深沉的安全感。</a:t>
            </a:r>
          </a:p>
        </p:txBody>
      </p:sp>
      <p:sp>
        <p:nvSpPr>
          <p:cNvPr id="18" name="文字方塊 45">
            <a:extLst>
              <a:ext uri="{FF2B5EF4-FFF2-40B4-BE49-F238E27FC236}">
                <a16:creationId xmlns:a16="http://schemas.microsoft.com/office/drawing/2014/main" id="{BE5F1E97-491A-4031-A2D2-091C192D6C1C}"/>
              </a:ext>
            </a:extLst>
          </p:cNvPr>
          <p:cNvSpPr txBox="1"/>
          <p:nvPr/>
        </p:nvSpPr>
        <p:spPr>
          <a:xfrm>
            <a:off x="1046628" y="2389922"/>
            <a:ext cx="1435726" cy="511422"/>
          </a:xfrm>
          <a:prstGeom prst="rect">
            <a:avLst/>
          </a:prstGeom>
          <a:noFill/>
        </p:spPr>
        <p:txBody>
          <a:bodyPr wrap="square" rtlCol="0">
            <a:spAutoFit/>
          </a:bodyPr>
          <a:lstStyle>
            <a:defPPr>
              <a:defRPr lang="zh-TW"/>
            </a:defPPr>
            <a:lvl1pPr>
              <a:lnSpc>
                <a:spcPct val="120000"/>
              </a:lnSpc>
              <a:defRPr sz="1400"/>
            </a:lvl1pPr>
          </a:lstStyle>
          <a:p>
            <a:r>
              <a:rPr lang="zh-CN" altLang="en-US" sz="2400" dirty="0">
                <a:latin typeface="+mj-ea"/>
                <a:ea typeface="+mj-ea"/>
              </a:rPr>
              <a:t>小标题</a:t>
            </a:r>
            <a:endParaRPr lang="zh-TW" altLang="en-US" sz="2400" dirty="0">
              <a:latin typeface="+mj-ea"/>
              <a:ea typeface="+mj-ea"/>
            </a:endParaRPr>
          </a:p>
        </p:txBody>
      </p:sp>
      <p:cxnSp>
        <p:nvCxnSpPr>
          <p:cNvPr id="3" name="直接连接符 2">
            <a:extLst>
              <a:ext uri="{FF2B5EF4-FFF2-40B4-BE49-F238E27FC236}">
                <a16:creationId xmlns:a16="http://schemas.microsoft.com/office/drawing/2014/main" id="{9B741F3A-8686-4FB1-B790-BCF653ADFE63}"/>
              </a:ext>
            </a:extLst>
          </p:cNvPr>
          <p:cNvCxnSpPr>
            <a:cxnSpLocks/>
          </p:cNvCxnSpPr>
          <p:nvPr/>
        </p:nvCxnSpPr>
        <p:spPr>
          <a:xfrm>
            <a:off x="859884" y="2129742"/>
            <a:ext cx="0" cy="420161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3A0BEE8C-2906-41BA-9B0A-D086939997C5}"/>
              </a:ext>
            </a:extLst>
          </p:cNvPr>
          <p:cNvCxnSpPr>
            <a:cxnSpLocks/>
          </p:cNvCxnSpPr>
          <p:nvPr/>
        </p:nvCxnSpPr>
        <p:spPr>
          <a:xfrm>
            <a:off x="6240463" y="2129742"/>
            <a:ext cx="0" cy="2020954"/>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4" name="文字方塊 45">
            <a:extLst>
              <a:ext uri="{FF2B5EF4-FFF2-40B4-BE49-F238E27FC236}">
                <a16:creationId xmlns:a16="http://schemas.microsoft.com/office/drawing/2014/main" id="{64B51F83-A296-4C63-99E1-F2D3991452A3}"/>
              </a:ext>
            </a:extLst>
          </p:cNvPr>
          <p:cNvSpPr txBox="1"/>
          <p:nvPr/>
        </p:nvSpPr>
        <p:spPr>
          <a:xfrm>
            <a:off x="6569578" y="2389922"/>
            <a:ext cx="1435726" cy="511422"/>
          </a:xfrm>
          <a:prstGeom prst="rect">
            <a:avLst/>
          </a:prstGeom>
          <a:noFill/>
        </p:spPr>
        <p:txBody>
          <a:bodyPr wrap="square" rtlCol="0">
            <a:spAutoFit/>
          </a:bodyPr>
          <a:lstStyle>
            <a:defPPr>
              <a:defRPr lang="zh-TW"/>
            </a:defPPr>
            <a:lvl1pPr>
              <a:lnSpc>
                <a:spcPct val="120000"/>
              </a:lnSpc>
              <a:defRPr sz="1400"/>
            </a:lvl1pPr>
          </a:lstStyle>
          <a:p>
            <a:r>
              <a:rPr lang="zh-CN" altLang="en-US" sz="2400" dirty="0">
                <a:latin typeface="+mj-ea"/>
                <a:ea typeface="+mj-ea"/>
              </a:rPr>
              <a:t>小标题</a:t>
            </a:r>
            <a:endParaRPr lang="zh-TW" altLang="en-US" sz="2400" dirty="0">
              <a:latin typeface="+mj-ea"/>
              <a:ea typeface="+mj-ea"/>
            </a:endParaRPr>
          </a:p>
        </p:txBody>
      </p:sp>
      <p:cxnSp>
        <p:nvCxnSpPr>
          <p:cNvPr id="26" name="直接连接符 25">
            <a:extLst>
              <a:ext uri="{FF2B5EF4-FFF2-40B4-BE49-F238E27FC236}">
                <a16:creationId xmlns:a16="http://schemas.microsoft.com/office/drawing/2014/main" id="{6C95A884-1365-49D6-A79F-569E958932E7}"/>
              </a:ext>
            </a:extLst>
          </p:cNvPr>
          <p:cNvCxnSpPr>
            <a:cxnSpLocks/>
          </p:cNvCxnSpPr>
          <p:nvPr/>
        </p:nvCxnSpPr>
        <p:spPr>
          <a:xfrm>
            <a:off x="6240463" y="4288629"/>
            <a:ext cx="0" cy="1961699"/>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9" name="文字方塊 43">
            <a:extLst>
              <a:ext uri="{FF2B5EF4-FFF2-40B4-BE49-F238E27FC236}">
                <a16:creationId xmlns:a16="http://schemas.microsoft.com/office/drawing/2014/main" id="{8910AF68-7A65-4961-AB12-19DC6C5D85AA}"/>
              </a:ext>
            </a:extLst>
          </p:cNvPr>
          <p:cNvSpPr txBox="1"/>
          <p:nvPr/>
        </p:nvSpPr>
        <p:spPr>
          <a:xfrm>
            <a:off x="6569579" y="5190466"/>
            <a:ext cx="1994516" cy="736548"/>
          </a:xfrm>
          <a:prstGeom prst="rect">
            <a:avLst/>
          </a:prstGeom>
          <a:noFill/>
        </p:spPr>
        <p:txBody>
          <a:bodyPr wrap="square" rtlCol="0">
            <a:spAutoFit/>
          </a:bodyPr>
          <a:lstStyle>
            <a:defPPr>
              <a:defRPr lang="zh-TW"/>
            </a:defPPr>
            <a:lvl1pPr>
              <a:lnSpc>
                <a:spcPct val="120000"/>
              </a:lnSpc>
              <a:defRPr sz="1400"/>
            </a:lvl1pPr>
          </a:lstStyle>
          <a:p>
            <a:r>
              <a:rPr lang="zh-TW" altLang="en-US" sz="1800" dirty="0"/>
              <a:t>柔和灯光给旅客更深沉的安全感。</a:t>
            </a:r>
          </a:p>
        </p:txBody>
      </p:sp>
      <p:sp>
        <p:nvSpPr>
          <p:cNvPr id="30" name="文字方塊 45">
            <a:extLst>
              <a:ext uri="{FF2B5EF4-FFF2-40B4-BE49-F238E27FC236}">
                <a16:creationId xmlns:a16="http://schemas.microsoft.com/office/drawing/2014/main" id="{AECC90A0-1E01-44E8-957B-A5A228CB458A}"/>
              </a:ext>
            </a:extLst>
          </p:cNvPr>
          <p:cNvSpPr txBox="1"/>
          <p:nvPr/>
        </p:nvSpPr>
        <p:spPr>
          <a:xfrm>
            <a:off x="6569578" y="4541111"/>
            <a:ext cx="1435726" cy="511422"/>
          </a:xfrm>
          <a:prstGeom prst="rect">
            <a:avLst/>
          </a:prstGeom>
          <a:noFill/>
        </p:spPr>
        <p:txBody>
          <a:bodyPr wrap="square" rtlCol="0">
            <a:spAutoFit/>
          </a:bodyPr>
          <a:lstStyle>
            <a:defPPr>
              <a:defRPr lang="zh-TW"/>
            </a:defPPr>
            <a:lvl1pPr>
              <a:lnSpc>
                <a:spcPct val="120000"/>
              </a:lnSpc>
              <a:defRPr sz="1400"/>
            </a:lvl1pPr>
          </a:lstStyle>
          <a:p>
            <a:r>
              <a:rPr lang="zh-CN" altLang="en-US" sz="2400" dirty="0">
                <a:latin typeface="+mj-ea"/>
                <a:ea typeface="+mj-ea"/>
              </a:rPr>
              <a:t>小标题</a:t>
            </a:r>
            <a:endParaRPr lang="zh-TW" altLang="en-US" sz="2400" dirty="0">
              <a:latin typeface="+mj-ea"/>
              <a:ea typeface="+mj-ea"/>
            </a:endParaRPr>
          </a:p>
        </p:txBody>
      </p:sp>
    </p:spTree>
    <p:extLst>
      <p:ext uri="{BB962C8B-B14F-4D97-AF65-F5344CB8AC3E}">
        <p14:creationId xmlns:p14="http://schemas.microsoft.com/office/powerpoint/2010/main" val="32397734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4F393A53-1E22-4869-A232-2289464EC90E}"/>
              </a:ext>
            </a:extLst>
          </p:cNvPr>
          <p:cNvSpPr/>
          <p:nvPr/>
        </p:nvSpPr>
        <p:spPr>
          <a:xfrm>
            <a:off x="6240463" y="1816238"/>
            <a:ext cx="5221287" cy="44251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0158562-C109-48B3-8B6F-729CA14FD1AE}"/>
              </a:ext>
            </a:extLst>
          </p:cNvPr>
          <p:cNvSpPr/>
          <p:nvPr/>
        </p:nvSpPr>
        <p:spPr>
          <a:xfrm>
            <a:off x="867246" y="1816238"/>
            <a:ext cx="5179007" cy="203343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矩形 47">
            <a:extLst>
              <a:ext uri="{FF2B5EF4-FFF2-40B4-BE49-F238E27FC236}">
                <a16:creationId xmlns:a16="http://schemas.microsoft.com/office/drawing/2014/main" id="{B9FA40A6-6DCA-44A1-8F1B-A90370457D3F}"/>
              </a:ext>
            </a:extLst>
          </p:cNvPr>
          <p:cNvSpPr/>
          <p:nvPr/>
        </p:nvSpPr>
        <p:spPr>
          <a:xfrm>
            <a:off x="867246" y="4059555"/>
            <a:ext cx="5179007" cy="21818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標題 1">
            <a:extLst>
              <a:ext uri="{FF2B5EF4-FFF2-40B4-BE49-F238E27FC236}">
                <a16:creationId xmlns:a16="http://schemas.microsoft.com/office/drawing/2014/main" id="{3826FC60-7FD6-49C3-9E5C-6EFABD6E5FF3}"/>
              </a:ext>
            </a:extLst>
          </p:cNvPr>
          <p:cNvSpPr txBox="1">
            <a:spLocks/>
          </p:cNvSpPr>
          <p:nvPr/>
        </p:nvSpPr>
        <p:spPr>
          <a:xfrm>
            <a:off x="747079" y="854378"/>
            <a:ext cx="2018344"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房内摆设</a:t>
            </a:r>
            <a:endParaRPr lang="en-US" altLang="zh-TW" sz="3200" dirty="0">
              <a:solidFill>
                <a:schemeClr val="accent1"/>
              </a:solidFill>
            </a:endParaRPr>
          </a:p>
        </p:txBody>
      </p:sp>
      <p:sp>
        <p:nvSpPr>
          <p:cNvPr id="33" name="文字方塊 32">
            <a:extLst>
              <a:ext uri="{FF2B5EF4-FFF2-40B4-BE49-F238E27FC236}">
                <a16:creationId xmlns:a16="http://schemas.microsoft.com/office/drawing/2014/main" id="{EB66AF17-B452-4928-A9EA-955B89F8DBF0}"/>
              </a:ext>
            </a:extLst>
          </p:cNvPr>
          <p:cNvSpPr txBox="1"/>
          <p:nvPr/>
        </p:nvSpPr>
        <p:spPr>
          <a:xfrm>
            <a:off x="748124" y="1348357"/>
            <a:ext cx="1827552" cy="369332"/>
          </a:xfrm>
          <a:prstGeom prst="rect">
            <a:avLst/>
          </a:prstGeom>
          <a:noFill/>
        </p:spPr>
        <p:txBody>
          <a:bodyPr wrap="none" rtlCol="0">
            <a:spAutoFit/>
          </a:bodyPr>
          <a:lstStyle/>
          <a:p>
            <a:r>
              <a:rPr lang="en-US" altLang="zh-TW" dirty="0"/>
              <a:t>Room furnishings</a:t>
            </a:r>
            <a:endParaRPr lang="zh-TW" altLang="en-US" dirty="0"/>
          </a:p>
        </p:txBody>
      </p:sp>
      <p:sp>
        <p:nvSpPr>
          <p:cNvPr id="34" name="標題 1">
            <a:extLst>
              <a:ext uri="{FF2B5EF4-FFF2-40B4-BE49-F238E27FC236}">
                <a16:creationId xmlns:a16="http://schemas.microsoft.com/office/drawing/2014/main" id="{4BF7D02D-75CE-4124-B06B-F579504786F7}"/>
              </a:ext>
            </a:extLst>
          </p:cNvPr>
          <p:cNvSpPr txBox="1">
            <a:spLocks/>
          </p:cNvSpPr>
          <p:nvPr/>
        </p:nvSpPr>
        <p:spPr>
          <a:xfrm>
            <a:off x="2555697" y="867184"/>
            <a:ext cx="1798458"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三维</a:t>
            </a:r>
            <a:endParaRPr lang="en-US" altLang="zh-TW" sz="3200" dirty="0">
              <a:solidFill>
                <a:schemeClr val="accent1"/>
              </a:solidFill>
            </a:endParaRPr>
          </a:p>
        </p:txBody>
      </p:sp>
      <mc:AlternateContent xmlns:mc="http://schemas.openxmlformats.org/markup-compatibility/2006">
        <mc:Choice xmlns:am3d="http://schemas.microsoft.com/office/drawing/2017/model3d" Requires="am3d">
          <p:graphicFrame>
            <p:nvGraphicFramePr>
              <p:cNvPr id="45" name="3D 模型 44" descr="Night Table">
                <a:extLst>
                  <a:ext uri="{FF2B5EF4-FFF2-40B4-BE49-F238E27FC236}">
                    <a16:creationId xmlns:a16="http://schemas.microsoft.com/office/drawing/2014/main" id="{9438CE65-AA03-476B-9E00-91A35DA2D37D}"/>
                  </a:ext>
                </a:extLst>
              </p:cNvPr>
              <p:cNvGraphicFramePr>
                <a:graphicFrameLocks noChangeAspect="1"/>
              </p:cNvGraphicFramePr>
              <p:nvPr>
                <p:extLst>
                  <p:ext uri="{D42A27DB-BD31-4B8C-83A1-F6EECF244321}">
                    <p14:modId xmlns:p14="http://schemas.microsoft.com/office/powerpoint/2010/main" val="2474927572"/>
                  </p:ext>
                </p:extLst>
              </p:nvPr>
            </p:nvGraphicFramePr>
            <p:xfrm>
              <a:off x="4051629" y="1122458"/>
              <a:ext cx="2018345" cy="2924077"/>
            </p:xfrm>
            <a:graphic>
              <a:graphicData uri="http://schemas.microsoft.com/office/drawing/2017/model3d">
                <am3d:model3d r:embed="rId2">
                  <am3d:spPr>
                    <a:xfrm>
                      <a:off x="0" y="0"/>
                      <a:ext cx="2018345" cy="2924077"/>
                    </a:xfrm>
                    <a:prstGeom prst="rect">
                      <a:avLst/>
                    </a:prstGeom>
                    <a:noFill/>
                    <a:effectLst/>
                  </am3d:spPr>
                  <am3d:camera>
                    <am3d:pos x="0" y="0" z="63744688"/>
                    <am3d:up dx="0" dy="36000000" dz="0"/>
                    <am3d:lookAt x="0" y="0" z="0"/>
                    <am3d:perspective fov="2700000"/>
                  </am3d:camera>
                  <am3d:trans>
                    <am3d:meterPerModelUnit n="9078573" d="1000000"/>
                    <am3d:preTrans dx="-135860" dy="-18039889" dz="872480"/>
                    <am3d:scale>
                      <am3d:sx n="1000000" d="1000000"/>
                      <am3d:sy n="1000000" d="1000000"/>
                      <am3d:sz n="1000000" d="1000000"/>
                    </am3d:scale>
                    <am3d:rot ax="820576" ay="1439744" az="339089"/>
                    <am3d:postTrans dx="0" dy="0" dz="0"/>
                  </am3d:trans>
                  <am3d:raster rName="Office3DRenderer" rVer="16.0.8326">
                    <am3d:blip r:embed="rId3"/>
                  </am3d:raster>
                  <am3d:objViewport viewportSz="316080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5" name="3D 模型 44" descr="Night Table">
                <a:extLst>
                  <a:ext uri="{FF2B5EF4-FFF2-40B4-BE49-F238E27FC236}">
                    <a16:creationId xmlns:a16="http://schemas.microsoft.com/office/drawing/2014/main" id="{9438CE65-AA03-476B-9E00-91A35DA2D37D}"/>
                  </a:ext>
                </a:extLst>
              </p:cNvPr>
              <p:cNvPicPr>
                <a:picLocks noGrp="1" noRot="1" noChangeAspect="1" noMove="1" noResize="1" noEditPoints="1" noAdjustHandles="1" noChangeArrowheads="1" noChangeShapeType="1" noCrop="1"/>
              </p:cNvPicPr>
              <p:nvPr/>
            </p:nvPicPr>
            <p:blipFill>
              <a:blip r:embed="rId3"/>
              <a:stretch>
                <a:fillRect/>
              </a:stretch>
            </p:blipFill>
            <p:spPr>
              <a:xfrm>
                <a:off x="4051629" y="1122458"/>
                <a:ext cx="2018345" cy="2924077"/>
              </a:xfrm>
              <a:prstGeom prst="rect">
                <a:avLst/>
              </a:prstGeom>
              <a:noFill/>
              <a:effectLst/>
            </p:spPr>
          </p:pic>
        </mc:Fallback>
      </mc:AlternateContent>
      <mc:AlternateContent xmlns:mc="http://schemas.openxmlformats.org/markup-compatibility/2006">
        <mc:Choice xmlns:am3d="http://schemas.microsoft.com/office/drawing/2017/model3d" Requires="am3d">
          <p:graphicFrame>
            <p:nvGraphicFramePr>
              <p:cNvPr id="46" name="3D 模型 45" descr="Wooden Bed">
                <a:extLst>
                  <a:ext uri="{FF2B5EF4-FFF2-40B4-BE49-F238E27FC236}">
                    <a16:creationId xmlns:a16="http://schemas.microsoft.com/office/drawing/2014/main" id="{49C6ABDE-9A5F-43B4-AC0A-B9B23FC5A97B}"/>
                  </a:ext>
                </a:extLst>
              </p:cNvPr>
              <p:cNvGraphicFramePr>
                <a:graphicFrameLocks noChangeAspect="1"/>
              </p:cNvGraphicFramePr>
              <p:nvPr>
                <p:extLst>
                  <p:ext uri="{D42A27DB-BD31-4B8C-83A1-F6EECF244321}">
                    <p14:modId xmlns:p14="http://schemas.microsoft.com/office/powerpoint/2010/main" val="2609982236"/>
                  </p:ext>
                </p:extLst>
              </p:nvPr>
            </p:nvGraphicFramePr>
            <p:xfrm>
              <a:off x="800715" y="2863693"/>
              <a:ext cx="4316727" cy="3741461"/>
            </p:xfrm>
            <a:graphic>
              <a:graphicData uri="http://schemas.microsoft.com/office/drawing/2017/model3d">
                <am3d:model3d r:embed="rId4">
                  <am3d:spPr>
                    <a:xfrm>
                      <a:off x="0" y="0"/>
                      <a:ext cx="4316727" cy="3741461"/>
                    </a:xfrm>
                    <a:prstGeom prst="rect">
                      <a:avLst/>
                    </a:prstGeom>
                    <a:effectLst/>
                  </am3d:spPr>
                  <am3d:camera>
                    <am3d:pos x="0" y="0" z="59276098"/>
                    <am3d:up dx="0" dy="36000000" dz="0"/>
                    <am3d:lookAt x="0" y="0" z="0"/>
                    <am3d:perspective fov="2700000"/>
                  </am3d:camera>
                  <am3d:trans>
                    <am3d:meterPerModelUnit n="2239111" d="1000000"/>
                    <am3d:preTrans dx="27296" dy="-4864063" dz="17207"/>
                    <am3d:scale>
                      <am3d:sx n="1000000" d="1000000"/>
                      <am3d:sy n="1000000" d="1000000"/>
                      <am3d:sz n="1000000" d="1000000"/>
                    </am3d:scale>
                    <am3d:rot ax="1516410" ay="2561996" az="1065224"/>
                    <am3d:postTrans dx="0" dy="0" dz="0"/>
                  </am3d:trans>
                  <am3d:raster rName="Office3DRenderer" rVer="16.0.8326">
                    <am3d:blip r:embed="rId5"/>
                  </am3d:raster>
                  <am3d:objViewport viewportSz="456393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6" name="3D 模型 45" descr="Wooden Bed">
                <a:extLst>
                  <a:ext uri="{FF2B5EF4-FFF2-40B4-BE49-F238E27FC236}">
                    <a16:creationId xmlns:a16="http://schemas.microsoft.com/office/drawing/2014/main" id="{49C6ABDE-9A5F-43B4-AC0A-B9B23FC5A97B}"/>
                  </a:ext>
                </a:extLst>
              </p:cNvPr>
              <p:cNvPicPr>
                <a:picLocks noGrp="1" noRot="1" noChangeAspect="1" noMove="1" noResize="1" noEditPoints="1" noAdjustHandles="1" noChangeArrowheads="1" noChangeShapeType="1" noCrop="1"/>
              </p:cNvPicPr>
              <p:nvPr/>
            </p:nvPicPr>
            <p:blipFill>
              <a:blip r:embed="rId5"/>
              <a:stretch>
                <a:fillRect/>
              </a:stretch>
            </p:blipFill>
            <p:spPr>
              <a:xfrm>
                <a:off x="800715" y="2863693"/>
                <a:ext cx="4316727" cy="3741461"/>
              </a:xfrm>
              <a:prstGeom prst="rect">
                <a:avLst/>
              </a:prstGeom>
              <a:effectLst/>
            </p:spPr>
          </p:pic>
        </mc:Fallback>
      </mc:AlternateContent>
      <p:sp>
        <p:nvSpPr>
          <p:cNvPr id="14" name="文字方塊 13">
            <a:extLst>
              <a:ext uri="{FF2B5EF4-FFF2-40B4-BE49-F238E27FC236}">
                <a16:creationId xmlns:a16="http://schemas.microsoft.com/office/drawing/2014/main" id="{1DBFF2E9-3AD0-41F6-9327-D9BFB3D1E256}"/>
              </a:ext>
            </a:extLst>
          </p:cNvPr>
          <p:cNvSpPr txBox="1"/>
          <p:nvPr/>
        </p:nvSpPr>
        <p:spPr>
          <a:xfrm>
            <a:off x="1734430" y="2526888"/>
            <a:ext cx="1435726" cy="594586"/>
          </a:xfrm>
          <a:prstGeom prst="rect">
            <a:avLst/>
          </a:prstGeom>
          <a:noFill/>
        </p:spPr>
        <p:txBody>
          <a:bodyPr wrap="square" rtlCol="0">
            <a:spAutoFit/>
          </a:bodyPr>
          <a:lstStyle>
            <a:defPPr>
              <a:defRPr lang="zh-TW"/>
            </a:defPPr>
            <a:lvl1pPr>
              <a:lnSpc>
                <a:spcPct val="120000"/>
              </a:lnSpc>
              <a:defRPr sz="1400"/>
            </a:lvl1pPr>
          </a:lstStyle>
          <a:p>
            <a:r>
              <a:rPr lang="zh-TW" altLang="en-US" dirty="0"/>
              <a:t>柔和灯光给旅客更深沉的安全感。</a:t>
            </a:r>
          </a:p>
        </p:txBody>
      </p:sp>
      <p:sp>
        <p:nvSpPr>
          <p:cNvPr id="15" name="文字方塊 14">
            <a:extLst>
              <a:ext uri="{FF2B5EF4-FFF2-40B4-BE49-F238E27FC236}">
                <a16:creationId xmlns:a16="http://schemas.microsoft.com/office/drawing/2014/main" id="{48E18AC0-10A5-4A70-BD90-5DF7643E59C2}"/>
              </a:ext>
            </a:extLst>
          </p:cNvPr>
          <p:cNvSpPr txBox="1"/>
          <p:nvPr/>
        </p:nvSpPr>
        <p:spPr>
          <a:xfrm>
            <a:off x="6756391" y="3628912"/>
            <a:ext cx="1435726" cy="594586"/>
          </a:xfrm>
          <a:prstGeom prst="rect">
            <a:avLst/>
          </a:prstGeom>
          <a:noFill/>
        </p:spPr>
        <p:txBody>
          <a:bodyPr wrap="square" rtlCol="0">
            <a:spAutoFit/>
          </a:bodyPr>
          <a:lstStyle>
            <a:defPPr>
              <a:defRPr lang="zh-TW"/>
            </a:defPPr>
            <a:lvl1pPr>
              <a:lnSpc>
                <a:spcPct val="120000"/>
              </a:lnSpc>
              <a:defRPr sz="1400"/>
            </a:lvl1pPr>
          </a:lstStyle>
          <a:p>
            <a:r>
              <a:rPr lang="zh-TW" altLang="en-US" dirty="0"/>
              <a:t>柔和灯光给旅客更深沉的安全感。</a:t>
            </a:r>
          </a:p>
        </p:txBody>
      </p:sp>
      <p:sp>
        <p:nvSpPr>
          <p:cNvPr id="16" name="文字方塊 15">
            <a:extLst>
              <a:ext uri="{FF2B5EF4-FFF2-40B4-BE49-F238E27FC236}">
                <a16:creationId xmlns:a16="http://schemas.microsoft.com/office/drawing/2014/main" id="{40B2838A-875F-4630-A2A7-814272885E3E}"/>
              </a:ext>
            </a:extLst>
          </p:cNvPr>
          <p:cNvSpPr txBox="1"/>
          <p:nvPr/>
        </p:nvSpPr>
        <p:spPr>
          <a:xfrm>
            <a:off x="5204009" y="4851698"/>
            <a:ext cx="621010" cy="594586"/>
          </a:xfrm>
          <a:prstGeom prst="rect">
            <a:avLst/>
          </a:prstGeom>
          <a:noFill/>
        </p:spPr>
        <p:txBody>
          <a:bodyPr wrap="square" rtlCol="0">
            <a:spAutoFit/>
          </a:bodyPr>
          <a:lstStyle>
            <a:defPPr>
              <a:defRPr lang="zh-TW"/>
            </a:defPPr>
            <a:lvl1pPr>
              <a:lnSpc>
                <a:spcPct val="120000"/>
              </a:lnSpc>
              <a:defRPr sz="1400"/>
            </a:lvl1pPr>
          </a:lstStyle>
          <a:p>
            <a:r>
              <a:rPr lang="zh-TW" altLang="en-US" dirty="0"/>
              <a:t>柔和灯光</a:t>
            </a:r>
          </a:p>
        </p:txBody>
      </p:sp>
      <p:cxnSp>
        <p:nvCxnSpPr>
          <p:cNvPr id="20" name="直接连接符 21">
            <a:extLst>
              <a:ext uri="{FF2B5EF4-FFF2-40B4-BE49-F238E27FC236}">
                <a16:creationId xmlns:a16="http://schemas.microsoft.com/office/drawing/2014/main" id="{5E8AE5A4-BC15-4011-8C56-A8A8D17F9CF5}"/>
              </a:ext>
            </a:extLst>
          </p:cNvPr>
          <p:cNvCxnSpPr>
            <a:cxnSpLocks/>
          </p:cNvCxnSpPr>
          <p:nvPr/>
        </p:nvCxnSpPr>
        <p:spPr>
          <a:xfrm>
            <a:off x="6240463" y="1816238"/>
            <a:ext cx="0" cy="4425176"/>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89E7B118-A425-4ED7-BE47-4A6FAA7A485D}"/>
              </a:ext>
            </a:extLst>
          </p:cNvPr>
          <p:cNvCxnSpPr>
            <a:cxnSpLocks/>
          </p:cNvCxnSpPr>
          <p:nvPr/>
        </p:nvCxnSpPr>
        <p:spPr>
          <a:xfrm>
            <a:off x="877731" y="1816238"/>
            <a:ext cx="0" cy="2030448"/>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4" name="直接连接符 21">
            <a:extLst>
              <a:ext uri="{FF2B5EF4-FFF2-40B4-BE49-F238E27FC236}">
                <a16:creationId xmlns:a16="http://schemas.microsoft.com/office/drawing/2014/main" id="{F4831776-35BE-4D28-AB29-307855E2E3AC}"/>
              </a:ext>
            </a:extLst>
          </p:cNvPr>
          <p:cNvCxnSpPr>
            <a:cxnSpLocks/>
          </p:cNvCxnSpPr>
          <p:nvPr/>
        </p:nvCxnSpPr>
        <p:spPr>
          <a:xfrm>
            <a:off x="877731" y="4056569"/>
            <a:ext cx="0" cy="2184845"/>
          </a:xfrm>
          <a:prstGeom prst="line">
            <a:avLst/>
          </a:prstGeom>
          <a:ln w="2222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m3d="http://schemas.microsoft.com/office/drawing/2017/model3d" Requires="am3d">
          <p:graphicFrame>
            <p:nvGraphicFramePr>
              <p:cNvPr id="3" name="3D 模型 2" descr="Standing Lamp">
                <a:extLst>
                  <a:ext uri="{FF2B5EF4-FFF2-40B4-BE49-F238E27FC236}">
                    <a16:creationId xmlns:a16="http://schemas.microsoft.com/office/drawing/2014/main" id="{FCEF5C03-51EF-484F-9E77-C1DFB2153E5E}"/>
                  </a:ext>
                </a:extLst>
              </p:cNvPr>
              <p:cNvGraphicFramePr>
                <a:graphicFrameLocks noChangeAspect="1"/>
              </p:cNvGraphicFramePr>
              <p:nvPr>
                <p:extLst>
                  <p:ext uri="{D42A27DB-BD31-4B8C-83A1-F6EECF244321}">
                    <p14:modId xmlns:p14="http://schemas.microsoft.com/office/powerpoint/2010/main" val="3549404366"/>
                  </p:ext>
                </p:extLst>
              </p:nvPr>
            </p:nvGraphicFramePr>
            <p:xfrm>
              <a:off x="9153880" y="1145224"/>
              <a:ext cx="1922623" cy="5191485"/>
            </p:xfrm>
            <a:graphic>
              <a:graphicData uri="http://schemas.microsoft.com/office/drawing/2017/model3d">
                <am3d:model3d r:embed="rId6">
                  <am3d:spPr>
                    <a:xfrm>
                      <a:off x="0" y="0"/>
                      <a:ext cx="1922623" cy="5191485"/>
                    </a:xfrm>
                    <a:prstGeom prst="rect">
                      <a:avLst/>
                    </a:prstGeom>
                    <a:effectLst/>
                  </am3d:spPr>
                  <am3d:camera>
                    <am3d:pos x="0" y="0" z="52571206"/>
                    <am3d:up dx="0" dy="36000000" dz="0"/>
                    <am3d:lookAt x="0" y="0" z="0"/>
                    <am3d:perspective fov="2700000"/>
                  </am3d:camera>
                  <am3d:trans>
                    <am3d:meterPerModelUnit n="4314868" d="1000000"/>
                    <am3d:preTrans dx="32" dy="-17999881" dz="18"/>
                    <am3d:scale>
                      <am3d:sx n="1000000" d="1000000"/>
                      <am3d:sy n="1000000" d="1000000"/>
                      <am3d:sz n="1000000" d="1000000"/>
                    </am3d:scale>
                    <am3d:rot ax="652287" ay="-1163324" az="-218875"/>
                    <am3d:postTrans dx="0" dy="0" dz="0"/>
                  </am3d:trans>
                  <am3d:raster rName="Office3DRenderer" rVer="16.0.8326">
                    <am3d:blip r:embed="rId7"/>
                  </am3d:raster>
                  <am3d:objViewport viewportSz="551595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模型 2" descr="Standing Lamp">
                <a:extLst>
                  <a:ext uri="{FF2B5EF4-FFF2-40B4-BE49-F238E27FC236}">
                    <a16:creationId xmlns:a16="http://schemas.microsoft.com/office/drawing/2014/main" id="{FCEF5C03-51EF-484F-9E77-C1DFB2153E5E}"/>
                  </a:ext>
                </a:extLst>
              </p:cNvPr>
              <p:cNvPicPr>
                <a:picLocks noGrp="1" noRot="1" noChangeAspect="1" noMove="1" noResize="1" noEditPoints="1" noAdjustHandles="1" noChangeArrowheads="1" noChangeShapeType="1" noCrop="1"/>
              </p:cNvPicPr>
              <p:nvPr/>
            </p:nvPicPr>
            <p:blipFill>
              <a:blip r:embed="rId7"/>
              <a:stretch>
                <a:fillRect/>
              </a:stretch>
            </p:blipFill>
            <p:spPr>
              <a:xfrm>
                <a:off x="9153880" y="1145224"/>
                <a:ext cx="1922623" cy="5191485"/>
              </a:xfrm>
              <a:prstGeom prst="rect">
                <a:avLst/>
              </a:prstGeom>
              <a:effectLst/>
            </p:spPr>
          </p:pic>
        </mc:Fallback>
      </mc:AlternateContent>
    </p:spTree>
    <p:extLst>
      <p:ext uri="{BB962C8B-B14F-4D97-AF65-F5344CB8AC3E}">
        <p14:creationId xmlns:p14="http://schemas.microsoft.com/office/powerpoint/2010/main" val="9548403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4F393A53-1E22-4869-A232-2289464EC90E}"/>
              </a:ext>
            </a:extLst>
          </p:cNvPr>
          <p:cNvSpPr/>
          <p:nvPr/>
        </p:nvSpPr>
        <p:spPr>
          <a:xfrm>
            <a:off x="774739" y="1824770"/>
            <a:ext cx="4271823" cy="19870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B30DBB28-E96A-447C-8A2D-8062F277AB17}"/>
              </a:ext>
            </a:extLst>
          </p:cNvPr>
          <p:cNvSpPr/>
          <p:nvPr/>
        </p:nvSpPr>
        <p:spPr>
          <a:xfrm>
            <a:off x="763247" y="4232873"/>
            <a:ext cx="4283315" cy="1987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矩形 61">
            <a:extLst>
              <a:ext uri="{FF2B5EF4-FFF2-40B4-BE49-F238E27FC236}">
                <a16:creationId xmlns:a16="http://schemas.microsoft.com/office/drawing/2014/main" id="{E84486FD-3A4F-4E90-92BD-7B2C38FF5881}"/>
              </a:ext>
            </a:extLst>
          </p:cNvPr>
          <p:cNvSpPr/>
          <p:nvPr/>
        </p:nvSpPr>
        <p:spPr>
          <a:xfrm>
            <a:off x="5277290" y="1819643"/>
            <a:ext cx="3594262" cy="198701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a:extLst>
              <a:ext uri="{FF2B5EF4-FFF2-40B4-BE49-F238E27FC236}">
                <a16:creationId xmlns:a16="http://schemas.microsoft.com/office/drawing/2014/main" id="{7458B1B5-ED72-4E9D-AE72-DF10390EDEB2}"/>
              </a:ext>
            </a:extLst>
          </p:cNvPr>
          <p:cNvSpPr/>
          <p:nvPr/>
        </p:nvSpPr>
        <p:spPr>
          <a:xfrm rot="5400000">
            <a:off x="5433949" y="2573302"/>
            <a:ext cx="117817" cy="16514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2" name="矩形 71">
            <a:extLst>
              <a:ext uri="{FF2B5EF4-FFF2-40B4-BE49-F238E27FC236}">
                <a16:creationId xmlns:a16="http://schemas.microsoft.com/office/drawing/2014/main" id="{502AAC22-035F-4F77-A316-9598A7CEB6CB}"/>
              </a:ext>
            </a:extLst>
          </p:cNvPr>
          <p:cNvSpPr/>
          <p:nvPr/>
        </p:nvSpPr>
        <p:spPr>
          <a:xfrm>
            <a:off x="5277289" y="4213765"/>
            <a:ext cx="3594262" cy="19870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a16="http://schemas.microsoft.com/office/drawing/2014/main" id="{D891F924-F2A9-4131-94D9-AE82CA114391}"/>
              </a:ext>
            </a:extLst>
          </p:cNvPr>
          <p:cNvSpPr/>
          <p:nvPr/>
        </p:nvSpPr>
        <p:spPr>
          <a:xfrm>
            <a:off x="9108719" y="1819644"/>
            <a:ext cx="2320034" cy="44002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標題 1">
            <a:extLst>
              <a:ext uri="{FF2B5EF4-FFF2-40B4-BE49-F238E27FC236}">
                <a16:creationId xmlns:a16="http://schemas.microsoft.com/office/drawing/2014/main" id="{39EC6712-1500-4228-9904-88EB05FBD12C}"/>
              </a:ext>
            </a:extLst>
          </p:cNvPr>
          <p:cNvSpPr txBox="1">
            <a:spLocks/>
          </p:cNvSpPr>
          <p:nvPr/>
        </p:nvSpPr>
        <p:spPr>
          <a:xfrm>
            <a:off x="747079" y="854378"/>
            <a:ext cx="2184380"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房内摆设</a:t>
            </a:r>
            <a:endParaRPr lang="en-US" altLang="zh-TW" sz="3200" dirty="0">
              <a:solidFill>
                <a:schemeClr val="accent1"/>
              </a:solidFill>
            </a:endParaRPr>
          </a:p>
        </p:txBody>
      </p:sp>
      <p:sp>
        <p:nvSpPr>
          <p:cNvPr id="55" name="文字方塊 54">
            <a:extLst>
              <a:ext uri="{FF2B5EF4-FFF2-40B4-BE49-F238E27FC236}">
                <a16:creationId xmlns:a16="http://schemas.microsoft.com/office/drawing/2014/main" id="{91C3AE1D-7D50-435A-BEEA-08A085F91D13}"/>
              </a:ext>
            </a:extLst>
          </p:cNvPr>
          <p:cNvSpPr txBox="1"/>
          <p:nvPr/>
        </p:nvSpPr>
        <p:spPr>
          <a:xfrm>
            <a:off x="748124" y="1348357"/>
            <a:ext cx="1827552" cy="369332"/>
          </a:xfrm>
          <a:prstGeom prst="rect">
            <a:avLst/>
          </a:prstGeom>
          <a:noFill/>
        </p:spPr>
        <p:txBody>
          <a:bodyPr wrap="none" rtlCol="0">
            <a:spAutoFit/>
          </a:bodyPr>
          <a:lstStyle/>
          <a:p>
            <a:r>
              <a:rPr lang="en-US" altLang="zh-TW" dirty="0"/>
              <a:t>Room furnishings</a:t>
            </a:r>
            <a:endParaRPr lang="zh-TW" altLang="en-US" dirty="0"/>
          </a:p>
        </p:txBody>
      </p:sp>
      <p:sp>
        <p:nvSpPr>
          <p:cNvPr id="56" name="矩形 55">
            <a:extLst>
              <a:ext uri="{FF2B5EF4-FFF2-40B4-BE49-F238E27FC236}">
                <a16:creationId xmlns:a16="http://schemas.microsoft.com/office/drawing/2014/main" id="{AB2AFA97-8974-4B18-AF25-E612A4158953}"/>
              </a:ext>
            </a:extLst>
          </p:cNvPr>
          <p:cNvSpPr/>
          <p:nvPr/>
        </p:nvSpPr>
        <p:spPr>
          <a:xfrm>
            <a:off x="5277290" y="1824770"/>
            <a:ext cx="3594262" cy="19870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圖片 12" descr="一張含有 室內, 地板 的圖片&#10;&#10;自動產生的描述">
            <a:extLst>
              <a:ext uri="{FF2B5EF4-FFF2-40B4-BE49-F238E27FC236}">
                <a16:creationId xmlns:a16="http://schemas.microsoft.com/office/drawing/2014/main" id="{F30795E0-D473-4981-998B-EF4863D669B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11871" y="2015092"/>
            <a:ext cx="2461696" cy="1641336"/>
          </a:xfrm>
          <a:prstGeom prst="rect">
            <a:avLst/>
          </a:prstGeom>
        </p:spPr>
      </p:pic>
      <p:pic>
        <p:nvPicPr>
          <p:cNvPr id="15" name="圖片 14" descr="一張含有 室內, 桌, 餐桌 的圖片&#10;&#10;自動產生的描述">
            <a:extLst>
              <a:ext uri="{FF2B5EF4-FFF2-40B4-BE49-F238E27FC236}">
                <a16:creationId xmlns:a16="http://schemas.microsoft.com/office/drawing/2014/main" id="{F595FCD4-5CBE-47E5-B15A-195B373E02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1871" y="4399572"/>
            <a:ext cx="2461696" cy="1653613"/>
          </a:xfrm>
          <a:prstGeom prst="rect">
            <a:avLst/>
          </a:prstGeom>
        </p:spPr>
      </p:pic>
      <p:pic>
        <p:nvPicPr>
          <p:cNvPr id="20" name="圖片 19" descr="一張含有 牆, 室內, 燈, 光 的圖片&#10;&#10;自動產生的描述">
            <a:extLst>
              <a:ext uri="{FF2B5EF4-FFF2-40B4-BE49-F238E27FC236}">
                <a16:creationId xmlns:a16="http://schemas.microsoft.com/office/drawing/2014/main" id="{70626D88-5B8F-4BFA-8A3A-3198A5E29A7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41167" y="1984948"/>
            <a:ext cx="2055137" cy="4116919"/>
          </a:xfrm>
          <a:prstGeom prst="rect">
            <a:avLst/>
          </a:prstGeom>
        </p:spPr>
      </p:pic>
      <p:pic>
        <p:nvPicPr>
          <p:cNvPr id="11" name="圖片 10" descr="一張含有 室內, 牆 的圖片&#10;&#10;自動產生的描述">
            <a:extLst>
              <a:ext uri="{FF2B5EF4-FFF2-40B4-BE49-F238E27FC236}">
                <a16:creationId xmlns:a16="http://schemas.microsoft.com/office/drawing/2014/main" id="{277E76B7-7516-477D-A06B-ED265817E26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52663" y="4399572"/>
            <a:ext cx="2461696" cy="1653613"/>
          </a:xfrm>
          <a:prstGeom prst="rect">
            <a:avLst/>
          </a:prstGeom>
        </p:spPr>
      </p:pic>
      <p:pic>
        <p:nvPicPr>
          <p:cNvPr id="9" name="圖片 8" descr="一張含有 室內, 枕 的圖片&#10;&#10;自動產生的描述">
            <a:extLst>
              <a:ext uri="{FF2B5EF4-FFF2-40B4-BE49-F238E27FC236}">
                <a16:creationId xmlns:a16="http://schemas.microsoft.com/office/drawing/2014/main" id="{E7ECD06E-451A-436A-B768-E329E06C2B0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52661" y="2015092"/>
            <a:ext cx="2461698" cy="1641336"/>
          </a:xfrm>
          <a:prstGeom prst="rect">
            <a:avLst/>
          </a:prstGeom>
        </p:spPr>
      </p:pic>
      <p:sp>
        <p:nvSpPr>
          <p:cNvPr id="100" name="文字方塊 99">
            <a:extLst>
              <a:ext uri="{FF2B5EF4-FFF2-40B4-BE49-F238E27FC236}">
                <a16:creationId xmlns:a16="http://schemas.microsoft.com/office/drawing/2014/main" id="{4E834B31-4155-4D9A-8C12-6EB25493608D}"/>
              </a:ext>
            </a:extLst>
          </p:cNvPr>
          <p:cNvSpPr txBox="1"/>
          <p:nvPr/>
        </p:nvSpPr>
        <p:spPr>
          <a:xfrm>
            <a:off x="905808" y="2515854"/>
            <a:ext cx="1435726" cy="594586"/>
          </a:xfrm>
          <a:prstGeom prst="rect">
            <a:avLst/>
          </a:prstGeom>
          <a:noFill/>
        </p:spPr>
        <p:txBody>
          <a:bodyPr wrap="square" rtlCol="0">
            <a:spAutoFit/>
          </a:bodyPr>
          <a:lstStyle>
            <a:defPPr>
              <a:defRPr lang="zh-TW"/>
            </a:defPPr>
            <a:lvl1pPr>
              <a:lnSpc>
                <a:spcPct val="120000"/>
              </a:lnSpc>
              <a:defRPr sz="1400"/>
            </a:lvl1pPr>
          </a:lstStyle>
          <a:p>
            <a:r>
              <a:rPr lang="zh-TW" altLang="en-US" dirty="0"/>
              <a:t>柔和灯光给旅客更深沉的安全感。</a:t>
            </a:r>
          </a:p>
        </p:txBody>
      </p:sp>
      <p:sp>
        <p:nvSpPr>
          <p:cNvPr id="104" name="文字方塊 103">
            <a:extLst>
              <a:ext uri="{FF2B5EF4-FFF2-40B4-BE49-F238E27FC236}">
                <a16:creationId xmlns:a16="http://schemas.microsoft.com/office/drawing/2014/main" id="{F0847CF1-EF38-40AC-8E22-EAFB6B6E01F0}"/>
              </a:ext>
            </a:extLst>
          </p:cNvPr>
          <p:cNvSpPr txBox="1"/>
          <p:nvPr/>
        </p:nvSpPr>
        <p:spPr>
          <a:xfrm>
            <a:off x="905808" y="4987993"/>
            <a:ext cx="1435726" cy="594586"/>
          </a:xfrm>
          <a:prstGeom prst="rect">
            <a:avLst/>
          </a:prstGeom>
          <a:noFill/>
        </p:spPr>
        <p:txBody>
          <a:bodyPr wrap="square" rtlCol="0">
            <a:spAutoFit/>
          </a:bodyPr>
          <a:lstStyle>
            <a:defPPr>
              <a:defRPr lang="zh-TW"/>
            </a:defPPr>
            <a:lvl1pPr>
              <a:lnSpc>
                <a:spcPct val="120000"/>
              </a:lnSpc>
              <a:defRPr sz="1400"/>
            </a:lvl1pPr>
          </a:lstStyle>
          <a:p>
            <a:r>
              <a:rPr lang="zh-TW" altLang="en-US" dirty="0"/>
              <a:t>柔和灯光给旅客更深沉的安全感。</a:t>
            </a:r>
          </a:p>
        </p:txBody>
      </p:sp>
      <p:sp>
        <p:nvSpPr>
          <p:cNvPr id="105" name="文字方塊 104">
            <a:extLst>
              <a:ext uri="{FF2B5EF4-FFF2-40B4-BE49-F238E27FC236}">
                <a16:creationId xmlns:a16="http://schemas.microsoft.com/office/drawing/2014/main" id="{3AE32358-2C5B-4E48-903E-DAE00C70F13D}"/>
              </a:ext>
            </a:extLst>
          </p:cNvPr>
          <p:cNvSpPr txBox="1"/>
          <p:nvPr/>
        </p:nvSpPr>
        <p:spPr>
          <a:xfrm>
            <a:off x="5489389" y="2538467"/>
            <a:ext cx="621010" cy="594586"/>
          </a:xfrm>
          <a:prstGeom prst="rect">
            <a:avLst/>
          </a:prstGeom>
          <a:noFill/>
        </p:spPr>
        <p:txBody>
          <a:bodyPr wrap="square" rtlCol="0">
            <a:spAutoFit/>
          </a:bodyPr>
          <a:lstStyle>
            <a:defPPr>
              <a:defRPr lang="zh-TW"/>
            </a:defPPr>
            <a:lvl1pPr>
              <a:lnSpc>
                <a:spcPct val="120000"/>
              </a:lnSpc>
              <a:defRPr sz="1400"/>
            </a:lvl1pPr>
          </a:lstStyle>
          <a:p>
            <a:r>
              <a:rPr lang="zh-TW" altLang="en-US" dirty="0"/>
              <a:t>柔和灯光</a:t>
            </a:r>
          </a:p>
        </p:txBody>
      </p:sp>
      <p:sp>
        <p:nvSpPr>
          <p:cNvPr id="106" name="文字方塊 105">
            <a:extLst>
              <a:ext uri="{FF2B5EF4-FFF2-40B4-BE49-F238E27FC236}">
                <a16:creationId xmlns:a16="http://schemas.microsoft.com/office/drawing/2014/main" id="{CC7B38D4-1BF3-4F5A-9187-A50CA87A1F66}"/>
              </a:ext>
            </a:extLst>
          </p:cNvPr>
          <p:cNvSpPr txBox="1"/>
          <p:nvPr/>
        </p:nvSpPr>
        <p:spPr>
          <a:xfrm>
            <a:off x="5489389" y="4987993"/>
            <a:ext cx="621010" cy="594586"/>
          </a:xfrm>
          <a:prstGeom prst="rect">
            <a:avLst/>
          </a:prstGeom>
          <a:noFill/>
        </p:spPr>
        <p:txBody>
          <a:bodyPr wrap="square" rtlCol="0">
            <a:spAutoFit/>
          </a:bodyPr>
          <a:lstStyle>
            <a:defPPr>
              <a:defRPr lang="zh-TW"/>
            </a:defPPr>
            <a:lvl1pPr>
              <a:lnSpc>
                <a:spcPct val="120000"/>
              </a:lnSpc>
              <a:defRPr sz="1400"/>
            </a:lvl1pPr>
          </a:lstStyle>
          <a:p>
            <a:r>
              <a:rPr lang="zh-TW" altLang="en-US" dirty="0"/>
              <a:t>柔和灯光</a:t>
            </a:r>
          </a:p>
        </p:txBody>
      </p:sp>
      <p:cxnSp>
        <p:nvCxnSpPr>
          <p:cNvPr id="27" name="直接连接符 21">
            <a:extLst>
              <a:ext uri="{FF2B5EF4-FFF2-40B4-BE49-F238E27FC236}">
                <a16:creationId xmlns:a16="http://schemas.microsoft.com/office/drawing/2014/main" id="{B9FB83D9-CE69-472D-9394-23D76B0C1809}"/>
              </a:ext>
            </a:extLst>
          </p:cNvPr>
          <p:cNvCxnSpPr>
            <a:cxnSpLocks/>
          </p:cNvCxnSpPr>
          <p:nvPr/>
        </p:nvCxnSpPr>
        <p:spPr>
          <a:xfrm>
            <a:off x="785224" y="1819643"/>
            <a:ext cx="0" cy="202095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8" name="直接连接符 21">
            <a:extLst>
              <a:ext uri="{FF2B5EF4-FFF2-40B4-BE49-F238E27FC236}">
                <a16:creationId xmlns:a16="http://schemas.microsoft.com/office/drawing/2014/main" id="{0F7D4368-2D99-4814-8D62-531C4AF2C436}"/>
              </a:ext>
            </a:extLst>
          </p:cNvPr>
          <p:cNvCxnSpPr>
            <a:cxnSpLocks/>
          </p:cNvCxnSpPr>
          <p:nvPr/>
        </p:nvCxnSpPr>
        <p:spPr>
          <a:xfrm>
            <a:off x="5277289" y="1819643"/>
            <a:ext cx="0" cy="202095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9" name="直接连接符 21">
            <a:extLst>
              <a:ext uri="{FF2B5EF4-FFF2-40B4-BE49-F238E27FC236}">
                <a16:creationId xmlns:a16="http://schemas.microsoft.com/office/drawing/2014/main" id="{65DB7730-D838-49F6-97B3-6DD595A82A72}"/>
              </a:ext>
            </a:extLst>
          </p:cNvPr>
          <p:cNvCxnSpPr>
            <a:cxnSpLocks/>
          </p:cNvCxnSpPr>
          <p:nvPr/>
        </p:nvCxnSpPr>
        <p:spPr>
          <a:xfrm>
            <a:off x="5277289" y="4198930"/>
            <a:ext cx="0" cy="202095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30" name="直接连接符 21">
            <a:extLst>
              <a:ext uri="{FF2B5EF4-FFF2-40B4-BE49-F238E27FC236}">
                <a16:creationId xmlns:a16="http://schemas.microsoft.com/office/drawing/2014/main" id="{4A6A789A-9BA8-4BB4-91C5-DC4D3DFB0D67}"/>
              </a:ext>
            </a:extLst>
          </p:cNvPr>
          <p:cNvCxnSpPr>
            <a:cxnSpLocks/>
          </p:cNvCxnSpPr>
          <p:nvPr/>
        </p:nvCxnSpPr>
        <p:spPr>
          <a:xfrm>
            <a:off x="763247" y="4219026"/>
            <a:ext cx="0" cy="202095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31" name="直接连接符 21">
            <a:extLst>
              <a:ext uri="{FF2B5EF4-FFF2-40B4-BE49-F238E27FC236}">
                <a16:creationId xmlns:a16="http://schemas.microsoft.com/office/drawing/2014/main" id="{F5D6B6C8-7E09-46D2-8B41-58EA84EAF52A}"/>
              </a:ext>
            </a:extLst>
          </p:cNvPr>
          <p:cNvCxnSpPr>
            <a:cxnSpLocks/>
          </p:cNvCxnSpPr>
          <p:nvPr/>
        </p:nvCxnSpPr>
        <p:spPr>
          <a:xfrm>
            <a:off x="9108719" y="1819643"/>
            <a:ext cx="0" cy="4420337"/>
          </a:xfrm>
          <a:prstGeom prst="line">
            <a:avLst/>
          </a:prstGeom>
          <a:ln w="222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3386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圖片 29" descr="一張含有 室內, 地板, 牆, 房間 的圖片&#10;&#10;自動產生的描述">
            <a:extLst>
              <a:ext uri="{FF2B5EF4-FFF2-40B4-BE49-F238E27FC236}">
                <a16:creationId xmlns:a16="http://schemas.microsoft.com/office/drawing/2014/main" id="{A6DB3640-703C-495A-8E8C-79B80424E30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2399" y="121980"/>
            <a:ext cx="11877041" cy="4917380"/>
          </a:xfrm>
          <a:prstGeom prst="rect">
            <a:avLst/>
          </a:prstGeom>
        </p:spPr>
      </p:pic>
      <p:sp>
        <p:nvSpPr>
          <p:cNvPr id="9" name="矩形 8">
            <a:extLst>
              <a:ext uri="{FF2B5EF4-FFF2-40B4-BE49-F238E27FC236}">
                <a16:creationId xmlns:a16="http://schemas.microsoft.com/office/drawing/2014/main" id="{A47CC77F-A552-47BA-BD06-78010B50187A}"/>
              </a:ext>
            </a:extLst>
          </p:cNvPr>
          <p:cNvSpPr/>
          <p:nvPr/>
        </p:nvSpPr>
        <p:spPr>
          <a:xfrm>
            <a:off x="731841" y="4180115"/>
            <a:ext cx="1563866" cy="19127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2F4F7"/>
              </a:solidFill>
              <a:effectLst/>
              <a:uLnTx/>
              <a:uFillTx/>
              <a:latin typeface="DIN Light"/>
              <a:ea typeface="Alibaba PuHuiTi"/>
              <a:cs typeface="+mn-cs"/>
            </a:endParaRPr>
          </a:p>
        </p:txBody>
      </p:sp>
      <p:sp>
        <p:nvSpPr>
          <p:cNvPr id="22" name="文字方塊 21">
            <a:extLst>
              <a:ext uri="{FF2B5EF4-FFF2-40B4-BE49-F238E27FC236}">
                <a16:creationId xmlns:a16="http://schemas.microsoft.com/office/drawing/2014/main" id="{D5725D90-41E8-4CC8-BA99-49771067DE98}"/>
              </a:ext>
            </a:extLst>
          </p:cNvPr>
          <p:cNvSpPr txBox="1"/>
          <p:nvPr/>
        </p:nvSpPr>
        <p:spPr>
          <a:xfrm>
            <a:off x="8095798" y="5630665"/>
            <a:ext cx="1800493" cy="584775"/>
          </a:xfrm>
          <a:prstGeom prst="rect">
            <a:avLst/>
          </a:prstGeom>
          <a:noFill/>
        </p:spPr>
        <p:txBody>
          <a:bodyPr wrap="none" rtlCol="0">
            <a:spAutoFit/>
          </a:bodyPr>
          <a:lstStyle/>
          <a:p>
            <a:r>
              <a:rPr lang="zh-TW" altLang="en-US" sz="3200" dirty="0"/>
              <a:t>关于我们</a:t>
            </a:r>
          </a:p>
        </p:txBody>
      </p:sp>
      <p:sp>
        <p:nvSpPr>
          <p:cNvPr id="23" name="文字方塊 22">
            <a:extLst>
              <a:ext uri="{FF2B5EF4-FFF2-40B4-BE49-F238E27FC236}">
                <a16:creationId xmlns:a16="http://schemas.microsoft.com/office/drawing/2014/main" id="{C1837AF8-8AE2-46CA-8A3B-8DDEDE6E8875}"/>
              </a:ext>
            </a:extLst>
          </p:cNvPr>
          <p:cNvSpPr txBox="1"/>
          <p:nvPr/>
        </p:nvSpPr>
        <p:spPr>
          <a:xfrm>
            <a:off x="10377915" y="5552679"/>
            <a:ext cx="1082248" cy="632289"/>
          </a:xfrm>
          <a:prstGeom prst="rect">
            <a:avLst/>
          </a:prstGeom>
          <a:noFill/>
        </p:spPr>
        <p:txBody>
          <a:bodyPr wrap="square" rtlCol="0">
            <a:spAutoFit/>
          </a:bodyPr>
          <a:lstStyle/>
          <a:p>
            <a:pPr>
              <a:lnSpc>
                <a:spcPct val="130000"/>
              </a:lnSpc>
            </a:pPr>
            <a:r>
              <a:rPr lang="zh-CN" altLang="en-US" sz="1400" dirty="0"/>
              <a:t>团队介绍等相关说明</a:t>
            </a:r>
          </a:p>
        </p:txBody>
      </p:sp>
      <p:cxnSp>
        <p:nvCxnSpPr>
          <p:cNvPr id="29" name="直線接點 28">
            <a:extLst>
              <a:ext uri="{FF2B5EF4-FFF2-40B4-BE49-F238E27FC236}">
                <a16:creationId xmlns:a16="http://schemas.microsoft.com/office/drawing/2014/main" id="{FAB35A35-F577-4AAB-B36A-ABD3525FE96D}"/>
              </a:ext>
            </a:extLst>
          </p:cNvPr>
          <p:cNvCxnSpPr>
            <a:cxnSpLocks/>
          </p:cNvCxnSpPr>
          <p:nvPr/>
        </p:nvCxnSpPr>
        <p:spPr>
          <a:xfrm>
            <a:off x="10146685" y="5630665"/>
            <a:ext cx="0" cy="493626"/>
          </a:xfrm>
          <a:prstGeom prst="line">
            <a:avLst/>
          </a:prstGeom>
        </p:spPr>
        <p:style>
          <a:lnRef idx="1">
            <a:schemeClr val="accent1"/>
          </a:lnRef>
          <a:fillRef idx="0">
            <a:schemeClr val="accent1"/>
          </a:fillRef>
          <a:effectRef idx="0">
            <a:schemeClr val="accent1"/>
          </a:effectRef>
          <a:fontRef idx="minor">
            <a:schemeClr val="tx1"/>
          </a:fontRef>
        </p:style>
      </p:cxnSp>
      <p:sp>
        <p:nvSpPr>
          <p:cNvPr id="20" name="文字方塊 19">
            <a:extLst>
              <a:ext uri="{FF2B5EF4-FFF2-40B4-BE49-F238E27FC236}">
                <a16:creationId xmlns:a16="http://schemas.microsoft.com/office/drawing/2014/main" id="{EC4E7EAF-6944-4447-B824-6B0E25F69193}"/>
              </a:ext>
            </a:extLst>
          </p:cNvPr>
          <p:cNvSpPr txBox="1"/>
          <p:nvPr/>
        </p:nvSpPr>
        <p:spPr>
          <a:xfrm>
            <a:off x="1005840" y="5333233"/>
            <a:ext cx="1016000" cy="461665"/>
          </a:xfrm>
          <a:prstGeom prst="rect">
            <a:avLst/>
          </a:prstGeom>
          <a:noFill/>
          <a:ln>
            <a:noFill/>
          </a:ln>
        </p:spPr>
        <p:txBody>
          <a:bodyPr wrap="square" rtlCol="0">
            <a:spAutoFit/>
          </a:bodyPr>
          <a:lstStyle/>
          <a:p>
            <a:pPr algn="dist"/>
            <a:r>
              <a:rPr lang="en-US" altLang="zh-TW" sz="2400" dirty="0">
                <a:solidFill>
                  <a:schemeClr val="bg1"/>
                </a:solidFill>
              </a:rPr>
              <a:t>PART</a:t>
            </a:r>
            <a:endParaRPr lang="zh-TW" altLang="en-US" sz="2400" dirty="0">
              <a:solidFill>
                <a:schemeClr val="bg1"/>
              </a:solidFill>
            </a:endParaRPr>
          </a:p>
        </p:txBody>
      </p:sp>
      <p:sp>
        <p:nvSpPr>
          <p:cNvPr id="19" name="文字方塊 18">
            <a:extLst>
              <a:ext uri="{FF2B5EF4-FFF2-40B4-BE49-F238E27FC236}">
                <a16:creationId xmlns:a16="http://schemas.microsoft.com/office/drawing/2014/main" id="{38BDA62C-D6C4-49A3-A792-87F8B43BE3EF}"/>
              </a:ext>
            </a:extLst>
          </p:cNvPr>
          <p:cNvSpPr txBox="1"/>
          <p:nvPr/>
        </p:nvSpPr>
        <p:spPr>
          <a:xfrm>
            <a:off x="963210" y="4245359"/>
            <a:ext cx="1120820" cy="1200329"/>
          </a:xfrm>
          <a:prstGeom prst="rect">
            <a:avLst/>
          </a:prstGeom>
          <a:noFill/>
          <a:ln>
            <a:noFill/>
          </a:ln>
        </p:spPr>
        <p:txBody>
          <a:bodyPr wrap="none" rtlCol="0">
            <a:spAutoFit/>
          </a:bodyPr>
          <a:lstStyle/>
          <a:p>
            <a:r>
              <a:rPr lang="en-US" altLang="zh-TW" sz="7200" dirty="0">
                <a:solidFill>
                  <a:schemeClr val="bg1"/>
                </a:solidFill>
              </a:rPr>
              <a:t>01</a:t>
            </a:r>
            <a:endParaRPr lang="zh-TW" altLang="en-US" sz="7200" dirty="0">
              <a:solidFill>
                <a:schemeClr val="bg1"/>
              </a:solidFill>
            </a:endParaRPr>
          </a:p>
        </p:txBody>
      </p:sp>
    </p:spTree>
    <p:extLst>
      <p:ext uri="{BB962C8B-B14F-4D97-AF65-F5344CB8AC3E}">
        <p14:creationId xmlns:p14="http://schemas.microsoft.com/office/powerpoint/2010/main" val="22195688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D71EA634-273F-4592-8B99-FD7ADAD6D62D}"/>
              </a:ext>
            </a:extLst>
          </p:cNvPr>
          <p:cNvSpPr/>
          <p:nvPr/>
        </p:nvSpPr>
        <p:spPr>
          <a:xfrm>
            <a:off x="4904530" y="4020989"/>
            <a:ext cx="2813539" cy="20136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a:extLst>
              <a:ext uri="{FF2B5EF4-FFF2-40B4-BE49-F238E27FC236}">
                <a16:creationId xmlns:a16="http://schemas.microsoft.com/office/drawing/2014/main" id="{3A7A9C56-9689-4493-9005-12B920A897FD}"/>
              </a:ext>
            </a:extLst>
          </p:cNvPr>
          <p:cNvSpPr/>
          <p:nvPr/>
        </p:nvSpPr>
        <p:spPr>
          <a:xfrm>
            <a:off x="4904531" y="1391252"/>
            <a:ext cx="2813539" cy="20136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a:extLst>
              <a:ext uri="{FF2B5EF4-FFF2-40B4-BE49-F238E27FC236}">
                <a16:creationId xmlns:a16="http://schemas.microsoft.com/office/drawing/2014/main" id="{DBC62BDD-192C-467D-981C-2CF273EC6EF2}"/>
              </a:ext>
            </a:extLst>
          </p:cNvPr>
          <p:cNvSpPr/>
          <p:nvPr/>
        </p:nvSpPr>
        <p:spPr>
          <a:xfrm>
            <a:off x="8512980" y="4020989"/>
            <a:ext cx="2813539" cy="20136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a:extLst>
              <a:ext uri="{FF2B5EF4-FFF2-40B4-BE49-F238E27FC236}">
                <a16:creationId xmlns:a16="http://schemas.microsoft.com/office/drawing/2014/main" id="{823E93CE-E3A0-4E70-8315-86102AAACFF7}"/>
              </a:ext>
            </a:extLst>
          </p:cNvPr>
          <p:cNvSpPr/>
          <p:nvPr/>
        </p:nvSpPr>
        <p:spPr>
          <a:xfrm>
            <a:off x="8518577" y="1391252"/>
            <a:ext cx="2813539" cy="20136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標題 1">
            <a:extLst>
              <a:ext uri="{FF2B5EF4-FFF2-40B4-BE49-F238E27FC236}">
                <a16:creationId xmlns:a16="http://schemas.microsoft.com/office/drawing/2014/main" id="{71A1E62D-69A8-4EA1-A93C-DB82FF7B0A6C}"/>
              </a:ext>
            </a:extLst>
          </p:cNvPr>
          <p:cNvSpPr txBox="1">
            <a:spLocks/>
          </p:cNvSpPr>
          <p:nvPr/>
        </p:nvSpPr>
        <p:spPr>
          <a:xfrm>
            <a:off x="747079" y="854378"/>
            <a:ext cx="2265062"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摆饰作品</a:t>
            </a:r>
            <a:endParaRPr lang="en-US" altLang="zh-TW" sz="3200" dirty="0">
              <a:solidFill>
                <a:schemeClr val="accent1"/>
              </a:solidFill>
            </a:endParaRPr>
          </a:p>
        </p:txBody>
      </p:sp>
      <p:sp>
        <p:nvSpPr>
          <p:cNvPr id="25" name="文字方塊 24">
            <a:extLst>
              <a:ext uri="{FF2B5EF4-FFF2-40B4-BE49-F238E27FC236}">
                <a16:creationId xmlns:a16="http://schemas.microsoft.com/office/drawing/2014/main" id="{5DBAB3A8-5CBF-4A62-A3B6-0D6D9F8F00D9}"/>
              </a:ext>
            </a:extLst>
          </p:cNvPr>
          <p:cNvSpPr txBox="1"/>
          <p:nvPr/>
        </p:nvSpPr>
        <p:spPr>
          <a:xfrm>
            <a:off x="748124" y="1348357"/>
            <a:ext cx="1827552" cy="369332"/>
          </a:xfrm>
          <a:prstGeom prst="rect">
            <a:avLst/>
          </a:prstGeom>
          <a:noFill/>
        </p:spPr>
        <p:txBody>
          <a:bodyPr wrap="none" rtlCol="0">
            <a:spAutoFit/>
          </a:bodyPr>
          <a:lstStyle/>
          <a:p>
            <a:r>
              <a:rPr lang="en-US" altLang="zh-TW" dirty="0"/>
              <a:t>Decoration works</a:t>
            </a:r>
            <a:endParaRPr lang="zh-TW" altLang="en-US" dirty="0"/>
          </a:p>
        </p:txBody>
      </p:sp>
      <p:sp>
        <p:nvSpPr>
          <p:cNvPr id="12" name="文字方塊 11">
            <a:extLst>
              <a:ext uri="{FF2B5EF4-FFF2-40B4-BE49-F238E27FC236}">
                <a16:creationId xmlns:a16="http://schemas.microsoft.com/office/drawing/2014/main" id="{34747257-1878-4A1A-B053-96F6A7D5C232}"/>
              </a:ext>
            </a:extLst>
          </p:cNvPr>
          <p:cNvSpPr txBox="1"/>
          <p:nvPr/>
        </p:nvSpPr>
        <p:spPr>
          <a:xfrm>
            <a:off x="1088698" y="3280064"/>
            <a:ext cx="2366504" cy="953338"/>
          </a:xfrm>
          <a:prstGeom prst="rect">
            <a:avLst/>
          </a:prstGeom>
          <a:noFill/>
        </p:spPr>
        <p:txBody>
          <a:bodyPr wrap="square" rtlCol="0">
            <a:spAutoFit/>
          </a:bodyPr>
          <a:lstStyle>
            <a:defPPr>
              <a:defRPr lang="zh-TW"/>
            </a:defPPr>
            <a:lvl1pPr>
              <a:lnSpc>
                <a:spcPct val="130000"/>
              </a:lnSpc>
            </a:lvl1pPr>
          </a:lstStyle>
          <a:p>
            <a:pPr>
              <a:lnSpc>
                <a:spcPct val="120000"/>
              </a:lnSpc>
            </a:pPr>
            <a:r>
              <a:rPr lang="zh-TW" altLang="en-US" sz="2400" dirty="0"/>
              <a:t>原木带来温暖，给最温柔体验。</a:t>
            </a:r>
          </a:p>
        </p:txBody>
      </p:sp>
      <p:pic>
        <p:nvPicPr>
          <p:cNvPr id="10" name="圖片 9" descr="一張含有 室內, 椅子, 桌, 傢俱 的圖片&#10;&#10;自動產生的描述">
            <a:extLst>
              <a:ext uri="{FF2B5EF4-FFF2-40B4-BE49-F238E27FC236}">
                <a16:creationId xmlns:a16="http://schemas.microsoft.com/office/drawing/2014/main" id="{41D09DA1-EE8D-4D80-8DFA-9C9F54CA186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629011" y="1537500"/>
            <a:ext cx="2581481" cy="1721202"/>
          </a:xfrm>
          <a:prstGeom prst="rect">
            <a:avLst/>
          </a:prstGeom>
        </p:spPr>
      </p:pic>
      <p:pic>
        <p:nvPicPr>
          <p:cNvPr id="14" name="圖片 13" descr="一張含有 室內, 椅子, 簾, 地板 的圖片&#10;&#10;自動產生的描述">
            <a:extLst>
              <a:ext uri="{FF2B5EF4-FFF2-40B4-BE49-F238E27FC236}">
                <a16:creationId xmlns:a16="http://schemas.microsoft.com/office/drawing/2014/main" id="{704E4D31-B692-4CEF-93F7-2138AEBCA4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29010" y="1537500"/>
            <a:ext cx="2581481" cy="1721202"/>
          </a:xfrm>
          <a:prstGeom prst="rect">
            <a:avLst/>
          </a:prstGeom>
        </p:spPr>
      </p:pic>
      <p:pic>
        <p:nvPicPr>
          <p:cNvPr id="5" name="圖片 4" descr="一張含有 木製的, 室外, 桌, 餐桌 的圖片&#10;&#10;自動產生的描述">
            <a:extLst>
              <a:ext uri="{FF2B5EF4-FFF2-40B4-BE49-F238E27FC236}">
                <a16:creationId xmlns:a16="http://schemas.microsoft.com/office/drawing/2014/main" id="{6A16DD1C-8DE8-406C-88A1-49EAC61861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20561" y="1551073"/>
            <a:ext cx="2581481" cy="1721202"/>
          </a:xfrm>
          <a:prstGeom prst="rect">
            <a:avLst/>
          </a:prstGeom>
        </p:spPr>
      </p:pic>
      <p:pic>
        <p:nvPicPr>
          <p:cNvPr id="3" name="圖片 2" descr="一張含有 室內, 桌, 牆, 椅子 的圖片&#10;&#10;自動產生的描述">
            <a:extLst>
              <a:ext uri="{FF2B5EF4-FFF2-40B4-BE49-F238E27FC236}">
                <a16:creationId xmlns:a16="http://schemas.microsoft.com/office/drawing/2014/main" id="{538C9007-584D-4591-B0CB-C9FA8EE071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20561" y="4182328"/>
            <a:ext cx="2581481" cy="1721202"/>
          </a:xfrm>
          <a:prstGeom prst="rect">
            <a:avLst/>
          </a:prstGeom>
        </p:spPr>
      </p:pic>
      <p:pic>
        <p:nvPicPr>
          <p:cNvPr id="16" name="圖片 15" descr="一張含有 室內, 牆, 床, 窗戶 的圖片&#10;&#10;自動產生的描述">
            <a:extLst>
              <a:ext uri="{FF2B5EF4-FFF2-40B4-BE49-F238E27FC236}">
                <a16:creationId xmlns:a16="http://schemas.microsoft.com/office/drawing/2014/main" id="{FFE19986-717B-4B31-A6AA-204619FDACA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29008" y="4202539"/>
            <a:ext cx="2581481" cy="1721202"/>
          </a:xfrm>
          <a:prstGeom prst="rect">
            <a:avLst/>
          </a:prstGeom>
        </p:spPr>
      </p:pic>
      <p:cxnSp>
        <p:nvCxnSpPr>
          <p:cNvPr id="33" name="直线连接符 10">
            <a:extLst>
              <a:ext uri="{FF2B5EF4-FFF2-40B4-BE49-F238E27FC236}">
                <a16:creationId xmlns:a16="http://schemas.microsoft.com/office/drawing/2014/main" id="{CEC50396-9657-4F86-AF6C-D5456A8D9202}"/>
              </a:ext>
            </a:extLst>
          </p:cNvPr>
          <p:cNvCxnSpPr>
            <a:cxnSpLocks/>
          </p:cNvCxnSpPr>
          <p:nvPr/>
        </p:nvCxnSpPr>
        <p:spPr>
          <a:xfrm>
            <a:off x="1138938" y="4255712"/>
            <a:ext cx="199034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直接连接符 21">
            <a:extLst>
              <a:ext uri="{FF2B5EF4-FFF2-40B4-BE49-F238E27FC236}">
                <a16:creationId xmlns:a16="http://schemas.microsoft.com/office/drawing/2014/main" id="{1A772F4C-8ADF-4A51-BFEE-BB221D5A4C3D}"/>
              </a:ext>
            </a:extLst>
          </p:cNvPr>
          <p:cNvCxnSpPr>
            <a:cxnSpLocks/>
          </p:cNvCxnSpPr>
          <p:nvPr/>
        </p:nvCxnSpPr>
        <p:spPr>
          <a:xfrm flipH="1">
            <a:off x="4904530" y="1381204"/>
            <a:ext cx="1" cy="2023747"/>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9" name="直接连接符 21">
            <a:extLst>
              <a:ext uri="{FF2B5EF4-FFF2-40B4-BE49-F238E27FC236}">
                <a16:creationId xmlns:a16="http://schemas.microsoft.com/office/drawing/2014/main" id="{2BDD3650-DE51-4EFD-9759-E0555BDE3B94}"/>
              </a:ext>
            </a:extLst>
          </p:cNvPr>
          <p:cNvCxnSpPr>
            <a:cxnSpLocks/>
          </p:cNvCxnSpPr>
          <p:nvPr/>
        </p:nvCxnSpPr>
        <p:spPr>
          <a:xfrm flipH="1">
            <a:off x="8518576" y="1381204"/>
            <a:ext cx="1" cy="2023747"/>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0" name="直接连接符 21">
            <a:extLst>
              <a:ext uri="{FF2B5EF4-FFF2-40B4-BE49-F238E27FC236}">
                <a16:creationId xmlns:a16="http://schemas.microsoft.com/office/drawing/2014/main" id="{03CC46D0-2556-4317-92E7-F6A17782981F}"/>
              </a:ext>
            </a:extLst>
          </p:cNvPr>
          <p:cNvCxnSpPr>
            <a:cxnSpLocks/>
          </p:cNvCxnSpPr>
          <p:nvPr/>
        </p:nvCxnSpPr>
        <p:spPr>
          <a:xfrm>
            <a:off x="8518577" y="4020989"/>
            <a:ext cx="0" cy="2013699"/>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3" name="直接连接符 21">
            <a:extLst>
              <a:ext uri="{FF2B5EF4-FFF2-40B4-BE49-F238E27FC236}">
                <a16:creationId xmlns:a16="http://schemas.microsoft.com/office/drawing/2014/main" id="{56D48F04-DE52-4B27-9079-BF7CA215B8E0}"/>
              </a:ext>
            </a:extLst>
          </p:cNvPr>
          <p:cNvCxnSpPr>
            <a:cxnSpLocks/>
          </p:cNvCxnSpPr>
          <p:nvPr/>
        </p:nvCxnSpPr>
        <p:spPr>
          <a:xfrm>
            <a:off x="4904530" y="4020989"/>
            <a:ext cx="0" cy="2013699"/>
          </a:xfrm>
          <a:prstGeom prst="line">
            <a:avLst/>
          </a:prstGeom>
          <a:ln w="222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5052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圖片 13" descr="一張含有 室內, 床, 地板, 牆 的圖片&#10;&#10;自動產生的描述">
            <a:extLst>
              <a:ext uri="{FF2B5EF4-FFF2-40B4-BE49-F238E27FC236}">
                <a16:creationId xmlns:a16="http://schemas.microsoft.com/office/drawing/2014/main" id="{CAA27706-764E-4F72-9D3C-A74951CF12D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64783" y="2532008"/>
            <a:ext cx="2360016" cy="1573541"/>
          </a:xfrm>
          <a:prstGeom prst="rect">
            <a:avLst/>
          </a:prstGeom>
        </p:spPr>
      </p:pic>
      <p:pic>
        <p:nvPicPr>
          <p:cNvPr id="16" name="圖片 15" descr="一張含有 室內, 床, 地板, 窗戶 的圖片&#10;&#10;自動產生的描述">
            <a:extLst>
              <a:ext uri="{FF2B5EF4-FFF2-40B4-BE49-F238E27FC236}">
                <a16:creationId xmlns:a16="http://schemas.microsoft.com/office/drawing/2014/main" id="{343ED045-BE25-41BE-96A5-845A3E35F4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682088" y="2545042"/>
            <a:ext cx="2360014" cy="1573540"/>
          </a:xfrm>
          <a:prstGeom prst="rect">
            <a:avLst/>
          </a:prstGeom>
        </p:spPr>
      </p:pic>
      <p:pic>
        <p:nvPicPr>
          <p:cNvPr id="20" name="圖片 19" descr="一張含有 床, 室內, 牆, 地板 的圖片&#10;&#10;自動產生的描述">
            <a:extLst>
              <a:ext uri="{FF2B5EF4-FFF2-40B4-BE49-F238E27FC236}">
                <a16:creationId xmlns:a16="http://schemas.microsoft.com/office/drawing/2014/main" id="{2304340B-D6AE-4C26-BCA4-A1FCA550BA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69257" y="4242304"/>
            <a:ext cx="2360016" cy="1573540"/>
          </a:xfrm>
          <a:prstGeom prst="rect">
            <a:avLst/>
          </a:prstGeom>
        </p:spPr>
      </p:pic>
      <p:pic>
        <p:nvPicPr>
          <p:cNvPr id="23" name="圖片 22" descr="一張含有 床, 室內, 地板, 臥室 的圖片&#10;&#10;自動產生的描述">
            <a:extLst>
              <a:ext uri="{FF2B5EF4-FFF2-40B4-BE49-F238E27FC236}">
                <a16:creationId xmlns:a16="http://schemas.microsoft.com/office/drawing/2014/main" id="{9443D992-CD97-4C59-A2E1-CE3E0B4CC51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143599" y="4242303"/>
            <a:ext cx="2360014" cy="1573542"/>
          </a:xfrm>
          <a:prstGeom prst="rect">
            <a:avLst/>
          </a:prstGeom>
        </p:spPr>
      </p:pic>
      <p:pic>
        <p:nvPicPr>
          <p:cNvPr id="48" name="圖片 47" descr="一張含有 室內, 床, 天花板, 牆 的圖片&#10;&#10;自動產生的描述">
            <a:extLst>
              <a:ext uri="{FF2B5EF4-FFF2-40B4-BE49-F238E27FC236}">
                <a16:creationId xmlns:a16="http://schemas.microsoft.com/office/drawing/2014/main" id="{5F9996CD-CC6E-43FF-9ADF-82AE212B828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660901" y="2545042"/>
            <a:ext cx="2346594" cy="1564592"/>
          </a:xfrm>
          <a:prstGeom prst="rect">
            <a:avLst/>
          </a:prstGeom>
        </p:spPr>
      </p:pic>
      <p:pic>
        <p:nvPicPr>
          <p:cNvPr id="50" name="圖片 49" descr="一張含有 室內, 床, 天花板, 地板 的圖片&#10;&#10;自動產生的描述">
            <a:extLst>
              <a:ext uri="{FF2B5EF4-FFF2-40B4-BE49-F238E27FC236}">
                <a16:creationId xmlns:a16="http://schemas.microsoft.com/office/drawing/2014/main" id="{8993AB45-9438-4598-B8BF-596246793F9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43599" y="2509307"/>
            <a:ext cx="2360014" cy="1596242"/>
          </a:xfrm>
          <a:prstGeom prst="rect">
            <a:avLst/>
          </a:prstGeom>
        </p:spPr>
      </p:pic>
      <p:pic>
        <p:nvPicPr>
          <p:cNvPr id="52" name="圖片 51" descr="一張含有 床, 室內, 地板, 臥室 的圖片&#10;&#10;自動產生的描述">
            <a:extLst>
              <a:ext uri="{FF2B5EF4-FFF2-40B4-BE49-F238E27FC236}">
                <a16:creationId xmlns:a16="http://schemas.microsoft.com/office/drawing/2014/main" id="{D128EB07-6BB9-4545-945F-2078D2C9194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56427" y="4242303"/>
            <a:ext cx="2360016" cy="1573540"/>
          </a:xfrm>
          <a:prstGeom prst="rect">
            <a:avLst/>
          </a:prstGeom>
        </p:spPr>
      </p:pic>
      <p:pic>
        <p:nvPicPr>
          <p:cNvPr id="54" name="圖片 53" descr="一張含有 室內, 床, 天花板, 牆 的圖片&#10;&#10;自動產生的描述">
            <a:extLst>
              <a:ext uri="{FF2B5EF4-FFF2-40B4-BE49-F238E27FC236}">
                <a16:creationId xmlns:a16="http://schemas.microsoft.com/office/drawing/2014/main" id="{0F7D74A0-F493-451C-A113-EAB1D08EDFD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682088" y="4246778"/>
            <a:ext cx="2360014" cy="1564592"/>
          </a:xfrm>
          <a:prstGeom prst="rect">
            <a:avLst/>
          </a:prstGeom>
        </p:spPr>
      </p:pic>
      <p:sp>
        <p:nvSpPr>
          <p:cNvPr id="49" name="標題 1">
            <a:extLst>
              <a:ext uri="{FF2B5EF4-FFF2-40B4-BE49-F238E27FC236}">
                <a16:creationId xmlns:a16="http://schemas.microsoft.com/office/drawing/2014/main" id="{DC5C9FEF-2156-464E-A73C-2CE5499E9455}"/>
              </a:ext>
            </a:extLst>
          </p:cNvPr>
          <p:cNvSpPr txBox="1">
            <a:spLocks/>
          </p:cNvSpPr>
          <p:nvPr/>
        </p:nvSpPr>
        <p:spPr>
          <a:xfrm>
            <a:off x="747079" y="854378"/>
            <a:ext cx="2112662"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房间作品</a:t>
            </a:r>
            <a:endParaRPr lang="en-US" altLang="zh-TW" sz="3200" dirty="0">
              <a:solidFill>
                <a:schemeClr val="accent1"/>
              </a:solidFill>
            </a:endParaRPr>
          </a:p>
        </p:txBody>
      </p:sp>
      <p:sp>
        <p:nvSpPr>
          <p:cNvPr id="51" name="文字方塊 50">
            <a:extLst>
              <a:ext uri="{FF2B5EF4-FFF2-40B4-BE49-F238E27FC236}">
                <a16:creationId xmlns:a16="http://schemas.microsoft.com/office/drawing/2014/main" id="{C8E84D16-2A75-46BA-A154-763A5F75CD2E}"/>
              </a:ext>
            </a:extLst>
          </p:cNvPr>
          <p:cNvSpPr txBox="1"/>
          <p:nvPr/>
        </p:nvSpPr>
        <p:spPr>
          <a:xfrm>
            <a:off x="748124" y="1348357"/>
            <a:ext cx="1342675" cy="369332"/>
          </a:xfrm>
          <a:prstGeom prst="rect">
            <a:avLst/>
          </a:prstGeom>
          <a:noFill/>
        </p:spPr>
        <p:txBody>
          <a:bodyPr wrap="none" rtlCol="0">
            <a:spAutoFit/>
          </a:bodyPr>
          <a:lstStyle/>
          <a:p>
            <a:r>
              <a:rPr lang="en-US" altLang="zh-TW" dirty="0"/>
              <a:t>Room works</a:t>
            </a:r>
            <a:endParaRPr lang="zh-TW" altLang="en-US" dirty="0"/>
          </a:p>
        </p:txBody>
      </p:sp>
      <p:sp>
        <p:nvSpPr>
          <p:cNvPr id="53" name="文字方塊 52">
            <a:extLst>
              <a:ext uri="{FF2B5EF4-FFF2-40B4-BE49-F238E27FC236}">
                <a16:creationId xmlns:a16="http://schemas.microsoft.com/office/drawing/2014/main" id="{AFC178D5-1A95-45AE-A1F9-F46E56DB5C7B}"/>
              </a:ext>
            </a:extLst>
          </p:cNvPr>
          <p:cNvSpPr txBox="1"/>
          <p:nvPr/>
        </p:nvSpPr>
        <p:spPr>
          <a:xfrm>
            <a:off x="3998832" y="1615853"/>
            <a:ext cx="4194337" cy="510140"/>
          </a:xfrm>
          <a:prstGeom prst="rect">
            <a:avLst/>
          </a:prstGeom>
          <a:noFill/>
        </p:spPr>
        <p:txBody>
          <a:bodyPr wrap="square" rtlCol="0">
            <a:spAutoFit/>
          </a:bodyPr>
          <a:lstStyle>
            <a:defPPr>
              <a:defRPr lang="zh-TW"/>
            </a:defPPr>
            <a:lvl1pPr>
              <a:lnSpc>
                <a:spcPct val="130000"/>
              </a:lnSpc>
            </a:lvl1pPr>
          </a:lstStyle>
          <a:p>
            <a:pPr algn="ctr">
              <a:lnSpc>
                <a:spcPct val="120000"/>
              </a:lnSpc>
            </a:pPr>
            <a:r>
              <a:rPr lang="zh-TW" altLang="en-US" sz="2400" dirty="0"/>
              <a:t>原木带来温暖，给最温柔体验</a:t>
            </a:r>
            <a:r>
              <a:rPr lang="en-US" altLang="zh-TW" sz="2400" dirty="0"/>
              <a:t>!</a:t>
            </a:r>
            <a:endParaRPr lang="zh-TW" altLang="en-US" sz="2400" dirty="0"/>
          </a:p>
        </p:txBody>
      </p:sp>
      <p:cxnSp>
        <p:nvCxnSpPr>
          <p:cNvPr id="55" name="直线连接符 10">
            <a:extLst>
              <a:ext uri="{FF2B5EF4-FFF2-40B4-BE49-F238E27FC236}">
                <a16:creationId xmlns:a16="http://schemas.microsoft.com/office/drawing/2014/main" id="{70970059-074C-4917-91E2-31FA54A37BA3}"/>
              </a:ext>
            </a:extLst>
          </p:cNvPr>
          <p:cNvCxnSpPr>
            <a:cxnSpLocks/>
          </p:cNvCxnSpPr>
          <p:nvPr/>
        </p:nvCxnSpPr>
        <p:spPr>
          <a:xfrm>
            <a:off x="4075531" y="2242626"/>
            <a:ext cx="404093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45366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12">
            <a:extLst>
              <a:ext uri="{FF2B5EF4-FFF2-40B4-BE49-F238E27FC236}">
                <a16:creationId xmlns:a16="http://schemas.microsoft.com/office/drawing/2014/main" id="{61AF4760-1D5F-4A65-8757-193D77020F2D}"/>
              </a:ext>
            </a:extLst>
          </p:cNvPr>
          <p:cNvSpPr/>
          <p:nvPr/>
        </p:nvSpPr>
        <p:spPr>
          <a:xfrm>
            <a:off x="4733134" y="3996144"/>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sp>
        <p:nvSpPr>
          <p:cNvPr id="26" name="標題 1">
            <a:extLst>
              <a:ext uri="{FF2B5EF4-FFF2-40B4-BE49-F238E27FC236}">
                <a16:creationId xmlns:a16="http://schemas.microsoft.com/office/drawing/2014/main" id="{F048AE4C-4DC2-4381-AFDA-A4A902C62E45}"/>
              </a:ext>
            </a:extLst>
          </p:cNvPr>
          <p:cNvSpPr txBox="1">
            <a:spLocks/>
          </p:cNvSpPr>
          <p:nvPr/>
        </p:nvSpPr>
        <p:spPr>
          <a:xfrm>
            <a:off x="747078" y="854378"/>
            <a:ext cx="2076803"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合作厂商</a:t>
            </a:r>
            <a:endParaRPr lang="en-US" altLang="zh-TW" sz="3200" dirty="0">
              <a:solidFill>
                <a:schemeClr val="accent1"/>
              </a:solidFill>
            </a:endParaRPr>
          </a:p>
        </p:txBody>
      </p:sp>
      <p:sp>
        <p:nvSpPr>
          <p:cNvPr id="27" name="文字方塊 26">
            <a:extLst>
              <a:ext uri="{FF2B5EF4-FFF2-40B4-BE49-F238E27FC236}">
                <a16:creationId xmlns:a16="http://schemas.microsoft.com/office/drawing/2014/main" id="{A4BDE4E9-2BB0-40BE-9D84-9F4CB4F1ACB7}"/>
              </a:ext>
            </a:extLst>
          </p:cNvPr>
          <p:cNvSpPr txBox="1"/>
          <p:nvPr/>
        </p:nvSpPr>
        <p:spPr>
          <a:xfrm>
            <a:off x="748124" y="1348357"/>
            <a:ext cx="2657522" cy="369332"/>
          </a:xfrm>
          <a:prstGeom prst="rect">
            <a:avLst/>
          </a:prstGeom>
          <a:noFill/>
        </p:spPr>
        <p:txBody>
          <a:bodyPr wrap="none" rtlCol="0">
            <a:spAutoFit/>
          </a:bodyPr>
          <a:lstStyle/>
          <a:p>
            <a:r>
              <a:rPr lang="en-US" altLang="zh-TW" dirty="0"/>
              <a:t>Cooperative manufacturer</a:t>
            </a:r>
            <a:endParaRPr lang="zh-TW" altLang="en-US" dirty="0"/>
          </a:p>
        </p:txBody>
      </p:sp>
      <p:cxnSp>
        <p:nvCxnSpPr>
          <p:cNvPr id="37" name="直线连接符 10">
            <a:extLst>
              <a:ext uri="{FF2B5EF4-FFF2-40B4-BE49-F238E27FC236}">
                <a16:creationId xmlns:a16="http://schemas.microsoft.com/office/drawing/2014/main" id="{1C3CA0A5-B07D-4663-BFFD-D452F50B93CE}"/>
              </a:ext>
            </a:extLst>
          </p:cNvPr>
          <p:cNvCxnSpPr>
            <a:cxnSpLocks/>
          </p:cNvCxnSpPr>
          <p:nvPr/>
        </p:nvCxnSpPr>
        <p:spPr>
          <a:xfrm>
            <a:off x="859884" y="6129338"/>
            <a:ext cx="1045740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文字方塊 38">
            <a:extLst>
              <a:ext uri="{FF2B5EF4-FFF2-40B4-BE49-F238E27FC236}">
                <a16:creationId xmlns:a16="http://schemas.microsoft.com/office/drawing/2014/main" id="{82F686F5-8587-4E69-82A6-768679C87FE2}"/>
              </a:ext>
            </a:extLst>
          </p:cNvPr>
          <p:cNvSpPr txBox="1"/>
          <p:nvPr/>
        </p:nvSpPr>
        <p:spPr>
          <a:xfrm>
            <a:off x="1117298" y="3074288"/>
            <a:ext cx="3123569" cy="709425"/>
          </a:xfrm>
          <a:prstGeom prst="rect">
            <a:avLst/>
          </a:prstGeom>
          <a:noFill/>
        </p:spPr>
        <p:txBody>
          <a:bodyPr wrap="square" rtlCol="0">
            <a:spAutoFit/>
          </a:bodyPr>
          <a:lstStyle>
            <a:defPPr>
              <a:defRPr lang="zh-TW"/>
            </a:defPPr>
            <a:lvl1pPr>
              <a:lnSpc>
                <a:spcPct val="130000"/>
              </a:lnSpc>
            </a:lvl1pPr>
          </a:lstStyle>
          <a:p>
            <a:r>
              <a:rPr lang="zh-CN" altLang="en-US" sz="1600" dirty="0"/>
              <a:t>将服务当成终身事业</a:t>
            </a:r>
            <a:r>
              <a:rPr lang="en-US" altLang="zh-CN" sz="1600" dirty="0"/>
              <a:t>,</a:t>
            </a:r>
            <a:r>
              <a:rPr lang="zh-CN" altLang="en-US" sz="1600" dirty="0"/>
              <a:t>合作厂商犹如家人般</a:t>
            </a:r>
            <a:r>
              <a:rPr lang="en-US" altLang="zh-CN" sz="1600" dirty="0"/>
              <a:t>,</a:t>
            </a:r>
            <a:r>
              <a:rPr lang="zh-CN" altLang="en-US" sz="1600" dirty="0"/>
              <a:t>一同携手合作创造商机。</a:t>
            </a:r>
            <a:endParaRPr lang="zh-TW" altLang="en-US" sz="1600" dirty="0"/>
          </a:p>
        </p:txBody>
      </p:sp>
      <p:sp>
        <p:nvSpPr>
          <p:cNvPr id="3" name="矩形: 圆角 2">
            <a:extLst>
              <a:ext uri="{FF2B5EF4-FFF2-40B4-BE49-F238E27FC236}">
                <a16:creationId xmlns:a16="http://schemas.microsoft.com/office/drawing/2014/main" id="{D118CA27-D7A2-47F2-9276-0ACE5C006E66}"/>
              </a:ext>
            </a:extLst>
          </p:cNvPr>
          <p:cNvSpPr/>
          <p:nvPr/>
        </p:nvSpPr>
        <p:spPr>
          <a:xfrm>
            <a:off x="4733134" y="1514202"/>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38" name="图片 16">
            <a:extLst>
              <a:ext uri="{FF2B5EF4-FFF2-40B4-BE49-F238E27FC236}">
                <a16:creationId xmlns:a16="http://schemas.microsoft.com/office/drawing/2014/main" id="{487ABDE9-5D4B-4953-A229-BC0E325322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1508" y="1835902"/>
            <a:ext cx="1393678" cy="222224"/>
          </a:xfrm>
          <a:prstGeom prst="rect">
            <a:avLst/>
          </a:prstGeom>
        </p:spPr>
      </p:pic>
      <p:sp>
        <p:nvSpPr>
          <p:cNvPr id="4" name="矩形: 圆角 7">
            <a:extLst>
              <a:ext uri="{FF2B5EF4-FFF2-40B4-BE49-F238E27FC236}">
                <a16:creationId xmlns:a16="http://schemas.microsoft.com/office/drawing/2014/main" id="{D9C98642-6455-45C7-AE4F-3799A464280D}"/>
              </a:ext>
            </a:extLst>
          </p:cNvPr>
          <p:cNvSpPr/>
          <p:nvPr/>
        </p:nvSpPr>
        <p:spPr>
          <a:xfrm>
            <a:off x="7036392" y="1514202"/>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40" name="图片 16">
            <a:extLst>
              <a:ext uri="{FF2B5EF4-FFF2-40B4-BE49-F238E27FC236}">
                <a16:creationId xmlns:a16="http://schemas.microsoft.com/office/drawing/2014/main" id="{070829D0-A053-4B47-904E-FDA84E56B5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14766" y="1835902"/>
            <a:ext cx="1393678" cy="222224"/>
          </a:xfrm>
          <a:prstGeom prst="rect">
            <a:avLst/>
          </a:prstGeom>
        </p:spPr>
      </p:pic>
      <p:sp>
        <p:nvSpPr>
          <p:cNvPr id="5" name="矩形: 圆角 8">
            <a:extLst>
              <a:ext uri="{FF2B5EF4-FFF2-40B4-BE49-F238E27FC236}">
                <a16:creationId xmlns:a16="http://schemas.microsoft.com/office/drawing/2014/main" id="{AC123F8E-5EFC-4D8F-9C68-F74200B3DE36}"/>
              </a:ext>
            </a:extLst>
          </p:cNvPr>
          <p:cNvSpPr/>
          <p:nvPr/>
        </p:nvSpPr>
        <p:spPr>
          <a:xfrm>
            <a:off x="9363872" y="1514202"/>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41" name="图片 16">
            <a:extLst>
              <a:ext uri="{FF2B5EF4-FFF2-40B4-BE49-F238E27FC236}">
                <a16:creationId xmlns:a16="http://schemas.microsoft.com/office/drawing/2014/main" id="{E660D689-DEE2-43C7-8D2B-4A5ED15F77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42246" y="1835902"/>
            <a:ext cx="1393678" cy="222224"/>
          </a:xfrm>
          <a:prstGeom prst="rect">
            <a:avLst/>
          </a:prstGeom>
        </p:spPr>
      </p:pic>
      <p:sp>
        <p:nvSpPr>
          <p:cNvPr id="6" name="矩形: 圆角 9">
            <a:extLst>
              <a:ext uri="{FF2B5EF4-FFF2-40B4-BE49-F238E27FC236}">
                <a16:creationId xmlns:a16="http://schemas.microsoft.com/office/drawing/2014/main" id="{F2C2F1F7-B196-43AF-AC6D-97FC1833ACF1}"/>
              </a:ext>
            </a:extLst>
          </p:cNvPr>
          <p:cNvSpPr/>
          <p:nvPr/>
        </p:nvSpPr>
        <p:spPr>
          <a:xfrm>
            <a:off x="4733134" y="2755173"/>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42" name="图片 16">
            <a:extLst>
              <a:ext uri="{FF2B5EF4-FFF2-40B4-BE49-F238E27FC236}">
                <a16:creationId xmlns:a16="http://schemas.microsoft.com/office/drawing/2014/main" id="{9727CE3E-4EC1-4054-B63A-A5B91D3CA9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1508" y="3076873"/>
            <a:ext cx="1393678" cy="222224"/>
          </a:xfrm>
          <a:prstGeom prst="rect">
            <a:avLst/>
          </a:prstGeom>
        </p:spPr>
      </p:pic>
      <p:sp>
        <p:nvSpPr>
          <p:cNvPr id="7" name="矩形: 圆角 10">
            <a:extLst>
              <a:ext uri="{FF2B5EF4-FFF2-40B4-BE49-F238E27FC236}">
                <a16:creationId xmlns:a16="http://schemas.microsoft.com/office/drawing/2014/main" id="{4919B532-3621-4E92-9085-84307D1A0193}"/>
              </a:ext>
            </a:extLst>
          </p:cNvPr>
          <p:cNvSpPr/>
          <p:nvPr/>
        </p:nvSpPr>
        <p:spPr>
          <a:xfrm>
            <a:off x="7036392" y="2680937"/>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43" name="图片 16">
            <a:extLst>
              <a:ext uri="{FF2B5EF4-FFF2-40B4-BE49-F238E27FC236}">
                <a16:creationId xmlns:a16="http://schemas.microsoft.com/office/drawing/2014/main" id="{DC07264F-C1E8-4FCA-9B83-7F0BCD8E72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58050" y="3076873"/>
            <a:ext cx="1393678" cy="222224"/>
          </a:xfrm>
          <a:prstGeom prst="rect">
            <a:avLst/>
          </a:prstGeom>
        </p:spPr>
      </p:pic>
      <p:sp>
        <p:nvSpPr>
          <p:cNvPr id="8" name="矩形: 圆角 11">
            <a:extLst>
              <a:ext uri="{FF2B5EF4-FFF2-40B4-BE49-F238E27FC236}">
                <a16:creationId xmlns:a16="http://schemas.microsoft.com/office/drawing/2014/main" id="{B0210F29-CD70-432E-86AB-050B3903B993}"/>
              </a:ext>
            </a:extLst>
          </p:cNvPr>
          <p:cNvSpPr/>
          <p:nvPr/>
        </p:nvSpPr>
        <p:spPr>
          <a:xfrm>
            <a:off x="9363872" y="2755173"/>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44" name="图片 16">
            <a:extLst>
              <a:ext uri="{FF2B5EF4-FFF2-40B4-BE49-F238E27FC236}">
                <a16:creationId xmlns:a16="http://schemas.microsoft.com/office/drawing/2014/main" id="{0DB04501-8726-4180-801F-AE864230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42246" y="3076873"/>
            <a:ext cx="1393678" cy="222224"/>
          </a:xfrm>
          <a:prstGeom prst="rect">
            <a:avLst/>
          </a:prstGeom>
        </p:spPr>
      </p:pic>
      <p:pic>
        <p:nvPicPr>
          <p:cNvPr id="45" name="图片 16">
            <a:extLst>
              <a:ext uri="{FF2B5EF4-FFF2-40B4-BE49-F238E27FC236}">
                <a16:creationId xmlns:a16="http://schemas.microsoft.com/office/drawing/2014/main" id="{6EE55BFA-716D-4CF4-A16B-BA90159BCE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1508" y="4317844"/>
            <a:ext cx="1393678" cy="222224"/>
          </a:xfrm>
          <a:prstGeom prst="rect">
            <a:avLst/>
          </a:prstGeom>
        </p:spPr>
      </p:pic>
      <p:sp>
        <p:nvSpPr>
          <p:cNvPr id="10" name="矩形: 圆角 13">
            <a:extLst>
              <a:ext uri="{FF2B5EF4-FFF2-40B4-BE49-F238E27FC236}">
                <a16:creationId xmlns:a16="http://schemas.microsoft.com/office/drawing/2014/main" id="{292EC274-DF14-490D-8CE9-C5EACE36B754}"/>
              </a:ext>
            </a:extLst>
          </p:cNvPr>
          <p:cNvSpPr/>
          <p:nvPr/>
        </p:nvSpPr>
        <p:spPr>
          <a:xfrm>
            <a:off x="7036392" y="3996144"/>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46" name="图片 16">
            <a:extLst>
              <a:ext uri="{FF2B5EF4-FFF2-40B4-BE49-F238E27FC236}">
                <a16:creationId xmlns:a16="http://schemas.microsoft.com/office/drawing/2014/main" id="{9E27CEA7-3DBA-4489-A582-DDA9619941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58050" y="4317844"/>
            <a:ext cx="1393678" cy="222224"/>
          </a:xfrm>
          <a:prstGeom prst="rect">
            <a:avLst/>
          </a:prstGeom>
        </p:spPr>
      </p:pic>
      <p:sp>
        <p:nvSpPr>
          <p:cNvPr id="11" name="矩形: 圆角 14">
            <a:extLst>
              <a:ext uri="{FF2B5EF4-FFF2-40B4-BE49-F238E27FC236}">
                <a16:creationId xmlns:a16="http://schemas.microsoft.com/office/drawing/2014/main" id="{02C1B84B-BF3A-4771-8E15-EB72CB66B3AB}"/>
              </a:ext>
            </a:extLst>
          </p:cNvPr>
          <p:cNvSpPr/>
          <p:nvPr/>
        </p:nvSpPr>
        <p:spPr>
          <a:xfrm>
            <a:off x="9363872" y="3996144"/>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47" name="图片 16">
            <a:extLst>
              <a:ext uri="{FF2B5EF4-FFF2-40B4-BE49-F238E27FC236}">
                <a16:creationId xmlns:a16="http://schemas.microsoft.com/office/drawing/2014/main" id="{38E78B49-3A4D-45F8-8E8C-EABC571911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42246" y="4317844"/>
            <a:ext cx="1393678" cy="222224"/>
          </a:xfrm>
          <a:prstGeom prst="rect">
            <a:avLst/>
          </a:prstGeom>
        </p:spPr>
      </p:pic>
      <p:sp>
        <p:nvSpPr>
          <p:cNvPr id="12" name="矩形: 圆角 15">
            <a:extLst>
              <a:ext uri="{FF2B5EF4-FFF2-40B4-BE49-F238E27FC236}">
                <a16:creationId xmlns:a16="http://schemas.microsoft.com/office/drawing/2014/main" id="{1AD90A45-E165-4524-8BAA-B177E8CF683F}"/>
              </a:ext>
            </a:extLst>
          </p:cNvPr>
          <p:cNvSpPr/>
          <p:nvPr/>
        </p:nvSpPr>
        <p:spPr>
          <a:xfrm>
            <a:off x="4733134" y="5114651"/>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48" name="图片 16">
            <a:extLst>
              <a:ext uri="{FF2B5EF4-FFF2-40B4-BE49-F238E27FC236}">
                <a16:creationId xmlns:a16="http://schemas.microsoft.com/office/drawing/2014/main" id="{5F81E0BE-223B-42C7-B872-AFD81722DA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1508" y="5436351"/>
            <a:ext cx="1393678" cy="222224"/>
          </a:xfrm>
          <a:prstGeom prst="rect">
            <a:avLst/>
          </a:prstGeom>
        </p:spPr>
      </p:pic>
      <p:sp>
        <p:nvSpPr>
          <p:cNvPr id="13" name="矩形: 圆角 16">
            <a:extLst>
              <a:ext uri="{FF2B5EF4-FFF2-40B4-BE49-F238E27FC236}">
                <a16:creationId xmlns:a16="http://schemas.microsoft.com/office/drawing/2014/main" id="{D13E2CC9-BA07-453A-BF26-8CF30555C71B}"/>
              </a:ext>
            </a:extLst>
          </p:cNvPr>
          <p:cNvSpPr/>
          <p:nvPr/>
        </p:nvSpPr>
        <p:spPr>
          <a:xfrm>
            <a:off x="7036392" y="5114651"/>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49" name="图片 16">
            <a:extLst>
              <a:ext uri="{FF2B5EF4-FFF2-40B4-BE49-F238E27FC236}">
                <a16:creationId xmlns:a16="http://schemas.microsoft.com/office/drawing/2014/main" id="{302CCC07-2FC4-4D3F-8A5F-9D3DAC791D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14766" y="5436351"/>
            <a:ext cx="1393678" cy="222224"/>
          </a:xfrm>
          <a:prstGeom prst="rect">
            <a:avLst/>
          </a:prstGeom>
        </p:spPr>
      </p:pic>
      <p:sp>
        <p:nvSpPr>
          <p:cNvPr id="14" name="矩形: 圆角 17">
            <a:extLst>
              <a:ext uri="{FF2B5EF4-FFF2-40B4-BE49-F238E27FC236}">
                <a16:creationId xmlns:a16="http://schemas.microsoft.com/office/drawing/2014/main" id="{402FDF8D-CD2D-4711-91B3-E09146DA9BE9}"/>
              </a:ext>
            </a:extLst>
          </p:cNvPr>
          <p:cNvSpPr/>
          <p:nvPr/>
        </p:nvSpPr>
        <p:spPr>
          <a:xfrm>
            <a:off x="9363872" y="5114651"/>
            <a:ext cx="1950427" cy="865624"/>
          </a:xfrm>
          <a:prstGeom prst="roundRect">
            <a:avLst>
              <a:gd name="adj" fmla="val 917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A8835D"/>
              </a:solidFill>
              <a:effectLst/>
              <a:uLnTx/>
              <a:uFillTx/>
              <a:latin typeface="DIN Light"/>
              <a:ea typeface="Alibaba PuHuiTi"/>
              <a:cs typeface="+mn-cs"/>
            </a:endParaRPr>
          </a:p>
        </p:txBody>
      </p:sp>
      <p:pic>
        <p:nvPicPr>
          <p:cNvPr id="50" name="图片 16">
            <a:extLst>
              <a:ext uri="{FF2B5EF4-FFF2-40B4-BE49-F238E27FC236}">
                <a16:creationId xmlns:a16="http://schemas.microsoft.com/office/drawing/2014/main" id="{63478BE8-F0EE-458A-86EC-85E4FFA517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42246" y="5436351"/>
            <a:ext cx="1393678" cy="222224"/>
          </a:xfrm>
          <a:prstGeom prst="rect">
            <a:avLst/>
          </a:prstGeom>
        </p:spPr>
      </p:pic>
    </p:spTree>
    <p:extLst>
      <p:ext uri="{BB962C8B-B14F-4D97-AF65-F5344CB8AC3E}">
        <p14:creationId xmlns:p14="http://schemas.microsoft.com/office/powerpoint/2010/main" val="23277826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47AB659E-1ECE-4176-88BE-8CD893D0A2EE}"/>
              </a:ext>
            </a:extLst>
          </p:cNvPr>
          <p:cNvSpPr/>
          <p:nvPr/>
        </p:nvSpPr>
        <p:spPr>
          <a:xfrm>
            <a:off x="0" y="0"/>
            <a:ext cx="52201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2F4F7"/>
              </a:solidFill>
              <a:effectLst/>
              <a:uLnTx/>
              <a:uFillTx/>
              <a:latin typeface="DIN Light"/>
              <a:ea typeface="Alibaba PuHuiTi"/>
              <a:cs typeface="+mn-cs"/>
            </a:endParaRPr>
          </a:p>
        </p:txBody>
      </p:sp>
      <p:pic>
        <p:nvPicPr>
          <p:cNvPr id="3" name="圖片 2" descr="一張含有 地板, 窗戶, 房間, 區域 的圖片&#10;&#10;自動產生的描述">
            <a:extLst>
              <a:ext uri="{FF2B5EF4-FFF2-40B4-BE49-F238E27FC236}">
                <a16:creationId xmlns:a16="http://schemas.microsoft.com/office/drawing/2014/main" id="{B8E3DC7A-1062-4BE2-AE66-B93622F3A4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0182" y="0"/>
            <a:ext cx="6971820" cy="6858000"/>
          </a:xfrm>
          <a:prstGeom prst="rect">
            <a:avLst/>
          </a:prstGeom>
        </p:spPr>
      </p:pic>
      <p:cxnSp>
        <p:nvCxnSpPr>
          <p:cNvPr id="24" name="直线连接符 10">
            <a:extLst>
              <a:ext uri="{FF2B5EF4-FFF2-40B4-BE49-F238E27FC236}">
                <a16:creationId xmlns:a16="http://schemas.microsoft.com/office/drawing/2014/main" id="{9B204C03-3D46-43D5-AAAD-1D43FF877B71}"/>
              </a:ext>
            </a:extLst>
          </p:cNvPr>
          <p:cNvCxnSpPr>
            <a:cxnSpLocks/>
          </p:cNvCxnSpPr>
          <p:nvPr/>
        </p:nvCxnSpPr>
        <p:spPr>
          <a:xfrm>
            <a:off x="5202725" y="0"/>
            <a:ext cx="17456" cy="6858000"/>
          </a:xfrm>
          <a:prstGeom prst="line">
            <a:avLst/>
          </a:prstGeom>
          <a:ln>
            <a:solidFill>
              <a:srgbClr val="DDB286"/>
            </a:solidFill>
          </a:ln>
        </p:spPr>
        <p:style>
          <a:lnRef idx="1">
            <a:schemeClr val="accent1"/>
          </a:lnRef>
          <a:fillRef idx="0">
            <a:schemeClr val="accent1"/>
          </a:fillRef>
          <a:effectRef idx="0">
            <a:schemeClr val="accent1"/>
          </a:effectRef>
          <a:fontRef idx="minor">
            <a:schemeClr val="tx1"/>
          </a:fontRef>
        </p:style>
      </p:cxnSp>
      <p:cxnSp>
        <p:nvCxnSpPr>
          <p:cNvPr id="26" name="直线连接符 10">
            <a:extLst>
              <a:ext uri="{FF2B5EF4-FFF2-40B4-BE49-F238E27FC236}">
                <a16:creationId xmlns:a16="http://schemas.microsoft.com/office/drawing/2014/main" id="{EE8D00E8-79D1-4126-9905-25EB3FD4C049}"/>
              </a:ext>
            </a:extLst>
          </p:cNvPr>
          <p:cNvCxnSpPr>
            <a:cxnSpLocks/>
          </p:cNvCxnSpPr>
          <p:nvPr/>
        </p:nvCxnSpPr>
        <p:spPr>
          <a:xfrm>
            <a:off x="1128529" y="2326512"/>
            <a:ext cx="296311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文字方塊 26">
            <a:extLst>
              <a:ext uri="{FF2B5EF4-FFF2-40B4-BE49-F238E27FC236}">
                <a16:creationId xmlns:a16="http://schemas.microsoft.com/office/drawing/2014/main" id="{B6379F92-23EA-449D-ACBD-CE8315213DA8}"/>
              </a:ext>
            </a:extLst>
          </p:cNvPr>
          <p:cNvSpPr txBox="1"/>
          <p:nvPr/>
        </p:nvSpPr>
        <p:spPr>
          <a:xfrm>
            <a:off x="1393706" y="671457"/>
            <a:ext cx="2697942" cy="1077218"/>
          </a:xfrm>
          <a:prstGeom prst="rect">
            <a:avLst/>
          </a:prstGeom>
          <a:noFill/>
        </p:spPr>
        <p:txBody>
          <a:bodyPr wrap="square" rtlCol="0">
            <a:spAutoFit/>
          </a:bodyPr>
          <a:lstStyle/>
          <a:p>
            <a:pPr algn="ctr"/>
            <a:r>
              <a:rPr lang="en-US" altLang="zh-TW" sz="3200" dirty="0">
                <a:effectLst/>
              </a:rPr>
              <a:t>THANK YOU</a:t>
            </a:r>
          </a:p>
          <a:p>
            <a:pPr algn="ctr"/>
            <a:r>
              <a:rPr lang="en-US" altLang="zh-TW" sz="3200" dirty="0">
                <a:solidFill>
                  <a:schemeClr val="bg1"/>
                </a:solidFill>
                <a:effectLst/>
              </a:rPr>
              <a:t>QUESTIONS?</a:t>
            </a:r>
            <a:endParaRPr lang="zh-TW" altLang="en-US" sz="3200" dirty="0">
              <a:solidFill>
                <a:schemeClr val="bg1"/>
              </a:solidFill>
            </a:endParaRPr>
          </a:p>
        </p:txBody>
      </p:sp>
      <p:cxnSp>
        <p:nvCxnSpPr>
          <p:cNvPr id="30" name="直线连接符 10">
            <a:extLst>
              <a:ext uri="{FF2B5EF4-FFF2-40B4-BE49-F238E27FC236}">
                <a16:creationId xmlns:a16="http://schemas.microsoft.com/office/drawing/2014/main" id="{5D2D97CC-1C75-4F9B-8F69-B361DC711958}"/>
              </a:ext>
            </a:extLst>
          </p:cNvPr>
          <p:cNvCxnSpPr>
            <a:cxnSpLocks/>
          </p:cNvCxnSpPr>
          <p:nvPr/>
        </p:nvCxnSpPr>
        <p:spPr>
          <a:xfrm>
            <a:off x="1128529" y="4548214"/>
            <a:ext cx="296311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文字方塊 35">
            <a:extLst>
              <a:ext uri="{FF2B5EF4-FFF2-40B4-BE49-F238E27FC236}">
                <a16:creationId xmlns:a16="http://schemas.microsoft.com/office/drawing/2014/main" id="{7875AC58-14E0-4DA2-A9D0-47A91FA487EF}"/>
              </a:ext>
            </a:extLst>
          </p:cNvPr>
          <p:cNvSpPr txBox="1"/>
          <p:nvPr/>
        </p:nvSpPr>
        <p:spPr>
          <a:xfrm>
            <a:off x="1223828" y="2876875"/>
            <a:ext cx="2867820" cy="1569660"/>
          </a:xfrm>
          <a:prstGeom prst="rect">
            <a:avLst/>
          </a:prstGeom>
          <a:noFill/>
        </p:spPr>
        <p:txBody>
          <a:bodyPr wrap="square" rtlCol="0">
            <a:spAutoFit/>
          </a:bodyPr>
          <a:lstStyle/>
          <a:p>
            <a:pPr algn="ctr"/>
            <a:r>
              <a:rPr lang="en-US" altLang="zh-TW" sz="3200" dirty="0">
                <a:effectLst/>
              </a:rPr>
              <a:t>ADDRESS ONE</a:t>
            </a:r>
          </a:p>
          <a:p>
            <a:pPr algn="ctr"/>
            <a:r>
              <a:rPr lang="en-US" altLang="zh-TW" sz="3200" dirty="0">
                <a:solidFill>
                  <a:schemeClr val="bg1"/>
                </a:solidFill>
                <a:effectLst/>
              </a:rPr>
              <a:t>8526 Route 64</a:t>
            </a:r>
          </a:p>
        </p:txBody>
      </p:sp>
      <p:sp>
        <p:nvSpPr>
          <p:cNvPr id="38" name="文字方塊 37">
            <a:extLst>
              <a:ext uri="{FF2B5EF4-FFF2-40B4-BE49-F238E27FC236}">
                <a16:creationId xmlns:a16="http://schemas.microsoft.com/office/drawing/2014/main" id="{71EECA8A-356F-409A-B06B-EAEF5D32742F}"/>
              </a:ext>
            </a:extLst>
          </p:cNvPr>
          <p:cNvSpPr txBox="1"/>
          <p:nvPr/>
        </p:nvSpPr>
        <p:spPr>
          <a:xfrm>
            <a:off x="1128530" y="5189709"/>
            <a:ext cx="2963118" cy="1569660"/>
          </a:xfrm>
          <a:prstGeom prst="rect">
            <a:avLst/>
          </a:prstGeom>
          <a:noFill/>
        </p:spPr>
        <p:txBody>
          <a:bodyPr wrap="square" rtlCol="0">
            <a:spAutoFit/>
          </a:bodyPr>
          <a:lstStyle/>
          <a:p>
            <a:pPr algn="ctr"/>
            <a:r>
              <a:rPr lang="en-US" altLang="zh-TW" sz="3200" dirty="0">
                <a:effectLst/>
              </a:rPr>
              <a:t>SECOND</a:t>
            </a:r>
            <a:r>
              <a:rPr lang="zh-TW" altLang="en-US" sz="3200" dirty="0">
                <a:effectLst/>
              </a:rPr>
              <a:t> </a:t>
            </a:r>
            <a:r>
              <a:rPr lang="en-US" altLang="zh-TW" sz="3200" dirty="0">
                <a:effectLst/>
              </a:rPr>
              <a:t>OFFICE</a:t>
            </a:r>
          </a:p>
          <a:p>
            <a:pPr algn="ctr"/>
            <a:r>
              <a:rPr lang="en-US" altLang="zh-TW" sz="3200" dirty="0">
                <a:solidFill>
                  <a:schemeClr val="bg1"/>
                </a:solidFill>
                <a:effectLst/>
              </a:rPr>
              <a:t>2345 Route 24</a:t>
            </a:r>
          </a:p>
        </p:txBody>
      </p:sp>
    </p:spTree>
    <p:extLst>
      <p:ext uri="{BB962C8B-B14F-4D97-AF65-F5344CB8AC3E}">
        <p14:creationId xmlns:p14="http://schemas.microsoft.com/office/powerpoint/2010/main" val="40178175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a:extLst>
              <a:ext uri="{FF2B5EF4-FFF2-40B4-BE49-F238E27FC236}">
                <a16:creationId xmlns:a16="http://schemas.microsoft.com/office/drawing/2014/main" id="{E5ADB236-E0D8-42F2-8520-30F00F313A7F}"/>
              </a:ext>
            </a:extLst>
          </p:cNvPr>
          <p:cNvSpPr txBox="1"/>
          <p:nvPr/>
        </p:nvSpPr>
        <p:spPr>
          <a:xfrm>
            <a:off x="660718" y="717233"/>
            <a:ext cx="5046285" cy="234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effectLst/>
                <a:uLnTx/>
                <a:uFillTx/>
                <a:latin typeface="思源黑体 CN Regular"/>
                <a:ea typeface="思源黑体 CN Regular"/>
                <a:cs typeface="+mn-cs"/>
              </a:rPr>
              <a:t>模板使用说明</a:t>
            </a:r>
          </a:p>
        </p:txBody>
      </p:sp>
      <p:cxnSp>
        <p:nvCxnSpPr>
          <p:cNvPr id="5" name="直接连接符 8">
            <a:extLst>
              <a:ext uri="{FF2B5EF4-FFF2-40B4-BE49-F238E27FC236}">
                <a16:creationId xmlns:a16="http://schemas.microsoft.com/office/drawing/2014/main" id="{A2541A09-EA5A-4C67-BB91-05FFE604646B}"/>
              </a:ext>
            </a:extLst>
          </p:cNvPr>
          <p:cNvCxnSpPr/>
          <p:nvPr/>
        </p:nvCxnSpPr>
        <p:spPr>
          <a:xfrm>
            <a:off x="1757680" y="802958"/>
            <a:ext cx="9870219"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文本占位符 4">
            <a:extLst>
              <a:ext uri="{FF2B5EF4-FFF2-40B4-BE49-F238E27FC236}">
                <a16:creationId xmlns:a16="http://schemas.microsoft.com/office/drawing/2014/main" id="{BC18998D-F074-45E2-AC1E-C47F2F256F5D}"/>
              </a:ext>
            </a:extLst>
          </p:cNvPr>
          <p:cNvSpPr txBox="1"/>
          <p:nvPr/>
        </p:nvSpPr>
        <p:spPr>
          <a:xfrm>
            <a:off x="660718" y="1607820"/>
            <a:ext cx="5046285" cy="415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effectLst/>
                <a:uLnTx/>
                <a:uFillTx/>
                <a:latin typeface="+mj-ea"/>
                <a:ea typeface="+mj-ea"/>
                <a:cs typeface="+mn-cs"/>
              </a:rPr>
              <a:t>模板颜色使用</a:t>
            </a:r>
          </a:p>
        </p:txBody>
      </p:sp>
      <p:sp>
        <p:nvSpPr>
          <p:cNvPr id="9" name="矩形 8">
            <a:extLst>
              <a:ext uri="{FF2B5EF4-FFF2-40B4-BE49-F238E27FC236}">
                <a16:creationId xmlns:a16="http://schemas.microsoft.com/office/drawing/2014/main" id="{C31AC35E-0A30-4D3C-B379-ED7C9EED1D4D}"/>
              </a:ext>
            </a:extLst>
          </p:cNvPr>
          <p:cNvSpPr/>
          <p:nvPr/>
        </p:nvSpPr>
        <p:spPr>
          <a:xfrm>
            <a:off x="749619" y="3475892"/>
            <a:ext cx="3113992" cy="12668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anrope"/>
              <a:ea typeface="思源黑体 CN Regular"/>
              <a:cs typeface="+mn-cs"/>
            </a:endParaRPr>
          </a:p>
        </p:txBody>
      </p:sp>
      <p:sp>
        <p:nvSpPr>
          <p:cNvPr id="11" name="矩形 10">
            <a:extLst>
              <a:ext uri="{FF2B5EF4-FFF2-40B4-BE49-F238E27FC236}">
                <a16:creationId xmlns:a16="http://schemas.microsoft.com/office/drawing/2014/main" id="{A5E924DE-75B1-41B1-8C45-618AB4E25522}"/>
              </a:ext>
            </a:extLst>
          </p:cNvPr>
          <p:cNvSpPr/>
          <p:nvPr/>
        </p:nvSpPr>
        <p:spPr>
          <a:xfrm>
            <a:off x="7594038" y="3475892"/>
            <a:ext cx="3723250" cy="12668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anrope"/>
              <a:ea typeface="思源黑体 CN Regular"/>
              <a:cs typeface="+mn-cs"/>
            </a:endParaRPr>
          </a:p>
        </p:txBody>
      </p:sp>
      <p:sp>
        <p:nvSpPr>
          <p:cNvPr id="12" name="矩形 11">
            <a:extLst>
              <a:ext uri="{FF2B5EF4-FFF2-40B4-BE49-F238E27FC236}">
                <a16:creationId xmlns:a16="http://schemas.microsoft.com/office/drawing/2014/main" id="{E0EC638E-3A9D-45D4-8CE7-9D26F4E532EC}"/>
              </a:ext>
            </a:extLst>
          </p:cNvPr>
          <p:cNvSpPr/>
          <p:nvPr/>
        </p:nvSpPr>
        <p:spPr>
          <a:xfrm>
            <a:off x="749619" y="4755411"/>
            <a:ext cx="372325"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anrope"/>
              <a:ea typeface="思源黑体 CN Regular"/>
              <a:cs typeface="+mn-cs"/>
            </a:endParaRPr>
          </a:p>
        </p:txBody>
      </p:sp>
      <p:sp>
        <p:nvSpPr>
          <p:cNvPr id="52" name="矩形 51">
            <a:extLst>
              <a:ext uri="{FF2B5EF4-FFF2-40B4-BE49-F238E27FC236}">
                <a16:creationId xmlns:a16="http://schemas.microsoft.com/office/drawing/2014/main" id="{2863CC33-A3EB-4D8F-BD9F-AA0B21B62BDF}"/>
              </a:ext>
            </a:extLst>
          </p:cNvPr>
          <p:cNvSpPr/>
          <p:nvPr/>
        </p:nvSpPr>
        <p:spPr>
          <a:xfrm>
            <a:off x="1054249" y="4755411"/>
            <a:ext cx="372325" cy="360000"/>
          </a:xfrm>
          <a:prstGeom prst="rect">
            <a:avLst/>
          </a:prstGeom>
          <a:solidFill>
            <a:srgbClr val="AE8D6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53" name="矩形 52">
            <a:extLst>
              <a:ext uri="{FF2B5EF4-FFF2-40B4-BE49-F238E27FC236}">
                <a16:creationId xmlns:a16="http://schemas.microsoft.com/office/drawing/2014/main" id="{9E302F2B-F66C-4786-B980-787EF1B2BDF3}"/>
              </a:ext>
            </a:extLst>
          </p:cNvPr>
          <p:cNvSpPr/>
          <p:nvPr/>
        </p:nvSpPr>
        <p:spPr>
          <a:xfrm>
            <a:off x="1358878" y="4755411"/>
            <a:ext cx="372325" cy="360000"/>
          </a:xfrm>
          <a:prstGeom prst="rect">
            <a:avLst/>
          </a:prstGeom>
          <a:solidFill>
            <a:srgbClr val="B598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54" name="矩形 53">
            <a:extLst>
              <a:ext uri="{FF2B5EF4-FFF2-40B4-BE49-F238E27FC236}">
                <a16:creationId xmlns:a16="http://schemas.microsoft.com/office/drawing/2014/main" id="{8C67956F-7C5F-4600-B457-A4C9AD869828}"/>
              </a:ext>
            </a:extLst>
          </p:cNvPr>
          <p:cNvSpPr/>
          <p:nvPr/>
        </p:nvSpPr>
        <p:spPr>
          <a:xfrm>
            <a:off x="1663508" y="4755411"/>
            <a:ext cx="372325" cy="360000"/>
          </a:xfrm>
          <a:prstGeom prst="rect">
            <a:avLst/>
          </a:prstGeom>
          <a:solidFill>
            <a:srgbClr val="BBA38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55" name="矩形 54">
            <a:extLst>
              <a:ext uri="{FF2B5EF4-FFF2-40B4-BE49-F238E27FC236}">
                <a16:creationId xmlns:a16="http://schemas.microsoft.com/office/drawing/2014/main" id="{EB239BA7-AACE-475E-8507-429F287CCC1A}"/>
              </a:ext>
            </a:extLst>
          </p:cNvPr>
          <p:cNvSpPr/>
          <p:nvPr/>
        </p:nvSpPr>
        <p:spPr>
          <a:xfrm>
            <a:off x="1968137" y="4755411"/>
            <a:ext cx="372325" cy="360000"/>
          </a:xfrm>
          <a:prstGeom prst="rect">
            <a:avLst/>
          </a:prstGeom>
          <a:solidFill>
            <a:srgbClr val="C2AD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56" name="矩形 55">
            <a:extLst>
              <a:ext uri="{FF2B5EF4-FFF2-40B4-BE49-F238E27FC236}">
                <a16:creationId xmlns:a16="http://schemas.microsoft.com/office/drawing/2014/main" id="{78FFF59D-0FA0-452F-8898-FE40A1E8B825}"/>
              </a:ext>
            </a:extLst>
          </p:cNvPr>
          <p:cNvSpPr/>
          <p:nvPr/>
        </p:nvSpPr>
        <p:spPr>
          <a:xfrm>
            <a:off x="2272767" y="4755411"/>
            <a:ext cx="372325" cy="360000"/>
          </a:xfrm>
          <a:prstGeom prst="rect">
            <a:avLst/>
          </a:prstGeom>
          <a:solidFill>
            <a:srgbClr val="C8B8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57" name="矩形 56">
            <a:extLst>
              <a:ext uri="{FF2B5EF4-FFF2-40B4-BE49-F238E27FC236}">
                <a16:creationId xmlns:a16="http://schemas.microsoft.com/office/drawing/2014/main" id="{0DEB94E0-3932-4D1B-A5AD-BC2BE99AC114}"/>
              </a:ext>
            </a:extLst>
          </p:cNvPr>
          <p:cNvSpPr/>
          <p:nvPr/>
        </p:nvSpPr>
        <p:spPr>
          <a:xfrm>
            <a:off x="2577396" y="4755411"/>
            <a:ext cx="372325" cy="360000"/>
          </a:xfrm>
          <a:prstGeom prst="rect">
            <a:avLst/>
          </a:prstGeom>
          <a:solidFill>
            <a:srgbClr val="CFC3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58" name="矩形 57">
            <a:extLst>
              <a:ext uri="{FF2B5EF4-FFF2-40B4-BE49-F238E27FC236}">
                <a16:creationId xmlns:a16="http://schemas.microsoft.com/office/drawing/2014/main" id="{DFBF5753-C2A5-4EA6-AFD8-7149951BEF62}"/>
              </a:ext>
            </a:extLst>
          </p:cNvPr>
          <p:cNvSpPr/>
          <p:nvPr/>
        </p:nvSpPr>
        <p:spPr>
          <a:xfrm>
            <a:off x="2882026" y="4755411"/>
            <a:ext cx="372325" cy="360000"/>
          </a:xfrm>
          <a:prstGeom prst="rect">
            <a:avLst/>
          </a:prstGeom>
          <a:solidFill>
            <a:srgbClr val="D5CE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59" name="矩形 58">
            <a:extLst>
              <a:ext uri="{FF2B5EF4-FFF2-40B4-BE49-F238E27FC236}">
                <a16:creationId xmlns:a16="http://schemas.microsoft.com/office/drawing/2014/main" id="{16911486-7772-4510-97A4-B6EAE1E5F9D3}"/>
              </a:ext>
            </a:extLst>
          </p:cNvPr>
          <p:cNvSpPr/>
          <p:nvPr/>
        </p:nvSpPr>
        <p:spPr>
          <a:xfrm>
            <a:off x="3186655" y="4755411"/>
            <a:ext cx="372325" cy="360000"/>
          </a:xfrm>
          <a:prstGeom prst="rect">
            <a:avLst/>
          </a:prstGeom>
          <a:solidFill>
            <a:srgbClr val="DCD8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60" name="矩形 59">
            <a:extLst>
              <a:ext uri="{FF2B5EF4-FFF2-40B4-BE49-F238E27FC236}">
                <a16:creationId xmlns:a16="http://schemas.microsoft.com/office/drawing/2014/main" id="{07905FBA-44CF-427A-A20C-8D937AEC9F8D}"/>
              </a:ext>
            </a:extLst>
          </p:cNvPr>
          <p:cNvSpPr/>
          <p:nvPr/>
        </p:nvSpPr>
        <p:spPr>
          <a:xfrm>
            <a:off x="3491285" y="4755411"/>
            <a:ext cx="372325" cy="360000"/>
          </a:xfrm>
          <a:prstGeom prst="rect">
            <a:avLst/>
          </a:prstGeom>
          <a:solidFill>
            <a:srgbClr val="E2E3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32" name="矩形 31">
            <a:extLst>
              <a:ext uri="{FF2B5EF4-FFF2-40B4-BE49-F238E27FC236}">
                <a16:creationId xmlns:a16="http://schemas.microsoft.com/office/drawing/2014/main" id="{5ACF716A-80BE-4583-8A6D-2EC01044FC9B}"/>
              </a:ext>
            </a:extLst>
          </p:cNvPr>
          <p:cNvSpPr/>
          <p:nvPr/>
        </p:nvSpPr>
        <p:spPr>
          <a:xfrm>
            <a:off x="7594038" y="4749061"/>
            <a:ext cx="372325" cy="36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anrope"/>
              <a:ea typeface="思源黑体 CN Regular"/>
              <a:cs typeface="+mn-cs"/>
            </a:endParaRPr>
          </a:p>
        </p:txBody>
      </p:sp>
      <p:sp>
        <p:nvSpPr>
          <p:cNvPr id="62" name="矩形 61">
            <a:extLst>
              <a:ext uri="{FF2B5EF4-FFF2-40B4-BE49-F238E27FC236}">
                <a16:creationId xmlns:a16="http://schemas.microsoft.com/office/drawing/2014/main" id="{8B5BE98F-1213-4E2E-B990-EE777A391415}"/>
              </a:ext>
            </a:extLst>
          </p:cNvPr>
          <p:cNvSpPr/>
          <p:nvPr/>
        </p:nvSpPr>
        <p:spPr>
          <a:xfrm>
            <a:off x="7899044" y="4749061"/>
            <a:ext cx="372325" cy="360000"/>
          </a:xfrm>
          <a:prstGeom prst="rect">
            <a:avLst/>
          </a:prstGeom>
          <a:solidFill>
            <a:srgbClr val="50515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63" name="矩形 62">
            <a:extLst>
              <a:ext uri="{FF2B5EF4-FFF2-40B4-BE49-F238E27FC236}">
                <a16:creationId xmlns:a16="http://schemas.microsoft.com/office/drawing/2014/main" id="{9282C942-19D4-4CDE-9802-99902DFE9891}"/>
              </a:ext>
            </a:extLst>
          </p:cNvPr>
          <p:cNvSpPr/>
          <p:nvPr/>
        </p:nvSpPr>
        <p:spPr>
          <a:xfrm>
            <a:off x="8204050" y="4749061"/>
            <a:ext cx="372325" cy="360000"/>
          </a:xfrm>
          <a:prstGeom prst="rect">
            <a:avLst/>
          </a:prstGeom>
          <a:solidFill>
            <a:srgbClr val="61626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64" name="矩形 63">
            <a:extLst>
              <a:ext uri="{FF2B5EF4-FFF2-40B4-BE49-F238E27FC236}">
                <a16:creationId xmlns:a16="http://schemas.microsoft.com/office/drawing/2014/main" id="{C12D4683-2517-4E56-BB08-C9260C157168}"/>
              </a:ext>
            </a:extLst>
          </p:cNvPr>
          <p:cNvSpPr/>
          <p:nvPr/>
        </p:nvSpPr>
        <p:spPr>
          <a:xfrm>
            <a:off x="8509056" y="4749061"/>
            <a:ext cx="372325" cy="360000"/>
          </a:xfrm>
          <a:prstGeom prst="rect">
            <a:avLst/>
          </a:prstGeom>
          <a:solidFill>
            <a:srgbClr val="7273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65" name="矩形 64">
            <a:extLst>
              <a:ext uri="{FF2B5EF4-FFF2-40B4-BE49-F238E27FC236}">
                <a16:creationId xmlns:a16="http://schemas.microsoft.com/office/drawing/2014/main" id="{71A5D5CC-44D4-453A-B0E0-0DB1C6F04052}"/>
              </a:ext>
            </a:extLst>
          </p:cNvPr>
          <p:cNvSpPr/>
          <p:nvPr/>
        </p:nvSpPr>
        <p:spPr>
          <a:xfrm>
            <a:off x="8814062" y="4749061"/>
            <a:ext cx="372325" cy="360000"/>
          </a:xfrm>
          <a:prstGeom prst="rect">
            <a:avLst/>
          </a:prstGeom>
          <a:solidFill>
            <a:srgbClr val="8384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66" name="矩形 65">
            <a:extLst>
              <a:ext uri="{FF2B5EF4-FFF2-40B4-BE49-F238E27FC236}">
                <a16:creationId xmlns:a16="http://schemas.microsoft.com/office/drawing/2014/main" id="{7DA230AC-2E69-43F1-A28B-7E467547FD96}"/>
              </a:ext>
            </a:extLst>
          </p:cNvPr>
          <p:cNvSpPr/>
          <p:nvPr/>
        </p:nvSpPr>
        <p:spPr>
          <a:xfrm>
            <a:off x="9119068" y="4749061"/>
            <a:ext cx="372325" cy="360000"/>
          </a:xfrm>
          <a:prstGeom prst="rect">
            <a:avLst/>
          </a:prstGeom>
          <a:solidFill>
            <a:srgbClr val="9495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67" name="矩形 66">
            <a:extLst>
              <a:ext uri="{FF2B5EF4-FFF2-40B4-BE49-F238E27FC236}">
                <a16:creationId xmlns:a16="http://schemas.microsoft.com/office/drawing/2014/main" id="{AB392B3A-D31D-41A2-AA84-322AA3802D1A}"/>
              </a:ext>
            </a:extLst>
          </p:cNvPr>
          <p:cNvSpPr/>
          <p:nvPr/>
        </p:nvSpPr>
        <p:spPr>
          <a:xfrm>
            <a:off x="9424074" y="4749061"/>
            <a:ext cx="372325" cy="360000"/>
          </a:xfrm>
          <a:prstGeom prst="rect">
            <a:avLst/>
          </a:prstGeom>
          <a:solidFill>
            <a:srgbClr val="A5A6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68" name="矩形 67">
            <a:extLst>
              <a:ext uri="{FF2B5EF4-FFF2-40B4-BE49-F238E27FC236}">
                <a16:creationId xmlns:a16="http://schemas.microsoft.com/office/drawing/2014/main" id="{256D49CD-D666-43F8-8C63-9CB84F528395}"/>
              </a:ext>
            </a:extLst>
          </p:cNvPr>
          <p:cNvSpPr/>
          <p:nvPr/>
        </p:nvSpPr>
        <p:spPr>
          <a:xfrm>
            <a:off x="9729080" y="4749061"/>
            <a:ext cx="372325" cy="360000"/>
          </a:xfrm>
          <a:prstGeom prst="rect">
            <a:avLst/>
          </a:prstGeom>
          <a:solidFill>
            <a:srgbClr val="B6B7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69" name="矩形 68">
            <a:extLst>
              <a:ext uri="{FF2B5EF4-FFF2-40B4-BE49-F238E27FC236}">
                <a16:creationId xmlns:a16="http://schemas.microsoft.com/office/drawing/2014/main" id="{A92DB3C1-CDDC-45FF-85BF-BFDA872E63A7}"/>
              </a:ext>
            </a:extLst>
          </p:cNvPr>
          <p:cNvSpPr/>
          <p:nvPr/>
        </p:nvSpPr>
        <p:spPr>
          <a:xfrm>
            <a:off x="10034086" y="4749061"/>
            <a:ext cx="372325" cy="360000"/>
          </a:xfrm>
          <a:prstGeom prst="rect">
            <a:avLst/>
          </a:prstGeom>
          <a:solidFill>
            <a:srgbClr val="C7C8C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70" name="矩形 69">
            <a:extLst>
              <a:ext uri="{FF2B5EF4-FFF2-40B4-BE49-F238E27FC236}">
                <a16:creationId xmlns:a16="http://schemas.microsoft.com/office/drawing/2014/main" id="{C3CD22D2-08BC-48CB-AE39-8F1714731B69}"/>
              </a:ext>
            </a:extLst>
          </p:cNvPr>
          <p:cNvSpPr/>
          <p:nvPr/>
        </p:nvSpPr>
        <p:spPr>
          <a:xfrm>
            <a:off x="10339092" y="4749061"/>
            <a:ext cx="372325" cy="360000"/>
          </a:xfrm>
          <a:prstGeom prst="rect">
            <a:avLst/>
          </a:prstGeom>
          <a:solidFill>
            <a:srgbClr val="D8D9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71" name="矩形 70">
            <a:extLst>
              <a:ext uri="{FF2B5EF4-FFF2-40B4-BE49-F238E27FC236}">
                <a16:creationId xmlns:a16="http://schemas.microsoft.com/office/drawing/2014/main" id="{5BE2F42F-6482-4BAA-92D1-F76CB86B758D}"/>
              </a:ext>
            </a:extLst>
          </p:cNvPr>
          <p:cNvSpPr/>
          <p:nvPr/>
        </p:nvSpPr>
        <p:spPr>
          <a:xfrm>
            <a:off x="10644098" y="4749061"/>
            <a:ext cx="372325" cy="360000"/>
          </a:xfrm>
          <a:prstGeom prst="rect">
            <a:avLst/>
          </a:prstGeom>
          <a:solidFill>
            <a:srgbClr val="E9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Manrope"/>
              <a:ea typeface="思源黑体 CN Regular"/>
              <a:cs typeface="+mn-cs"/>
            </a:endParaRPr>
          </a:p>
        </p:txBody>
      </p:sp>
      <p:sp>
        <p:nvSpPr>
          <p:cNvPr id="41" name="矩形 40">
            <a:extLst>
              <a:ext uri="{FF2B5EF4-FFF2-40B4-BE49-F238E27FC236}">
                <a16:creationId xmlns:a16="http://schemas.microsoft.com/office/drawing/2014/main" id="{D2FA999E-999A-48A3-BA9B-F39F3939FBD1}"/>
              </a:ext>
            </a:extLst>
          </p:cNvPr>
          <p:cNvSpPr/>
          <p:nvPr/>
        </p:nvSpPr>
        <p:spPr>
          <a:xfrm>
            <a:off x="10949105" y="4749061"/>
            <a:ext cx="372325" cy="360000"/>
          </a:xfrm>
          <a:prstGeom prst="rect">
            <a:avLst/>
          </a:prstGeom>
          <a:solidFill>
            <a:srgbClr val="FAF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anrope"/>
              <a:ea typeface="思源黑体 CN Regular"/>
              <a:cs typeface="+mn-cs"/>
            </a:endParaRPr>
          </a:p>
        </p:txBody>
      </p:sp>
      <p:sp>
        <p:nvSpPr>
          <p:cNvPr id="42" name="文本框 56">
            <a:extLst>
              <a:ext uri="{FF2B5EF4-FFF2-40B4-BE49-F238E27FC236}">
                <a16:creationId xmlns:a16="http://schemas.microsoft.com/office/drawing/2014/main" id="{A5EE306D-995E-4CED-8527-41108C4BCE35}"/>
              </a:ext>
            </a:extLst>
          </p:cNvPr>
          <p:cNvSpPr txBox="1"/>
          <p:nvPr/>
        </p:nvSpPr>
        <p:spPr>
          <a:xfrm>
            <a:off x="691629" y="5407820"/>
            <a:ext cx="19196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ea typeface="思源黑体 CN Regular"/>
                <a:cs typeface="+mn-cs"/>
              </a:rPr>
              <a:t>RGB:16</a:t>
            </a:r>
            <a:r>
              <a:rPr kumimoji="0" lang="zh-CN" altLang="en-US" sz="1100" b="0" i="0" u="none" strike="noStrike" kern="1200" cap="none" spc="0" normalizeH="0" baseline="0" noProof="0" dirty="0">
                <a:ln>
                  <a:noFill/>
                </a:ln>
                <a:solidFill>
                  <a:prstClr val="black"/>
                </a:solidFill>
                <a:effectLst/>
                <a:uLnTx/>
                <a:uFillTx/>
                <a:ea typeface="思源黑体 CN Regular"/>
                <a:cs typeface="+mn-cs"/>
              </a:rPr>
              <a:t>8,13</a:t>
            </a:r>
            <a:r>
              <a:rPr kumimoji="0" lang="en-US" altLang="zh-CN" sz="1100" b="0" i="0" u="none" strike="noStrike" kern="1200" cap="none" spc="0" normalizeH="0" baseline="0" noProof="0" dirty="0">
                <a:ln>
                  <a:noFill/>
                </a:ln>
                <a:solidFill>
                  <a:prstClr val="black"/>
                </a:solidFill>
                <a:effectLst/>
                <a:uLnTx/>
                <a:uFillTx/>
                <a:ea typeface="思源黑体 CN Regular"/>
                <a:cs typeface="+mn-cs"/>
              </a:rPr>
              <a:t>1</a:t>
            </a:r>
            <a:r>
              <a:rPr kumimoji="0" lang="zh-CN" altLang="en-US" sz="1100" b="0" i="0" u="none" strike="noStrike" kern="1200" cap="none" spc="0" normalizeH="0" baseline="0" noProof="0" dirty="0">
                <a:ln>
                  <a:noFill/>
                </a:ln>
                <a:solidFill>
                  <a:prstClr val="black"/>
                </a:solidFill>
                <a:effectLst/>
                <a:uLnTx/>
                <a:uFillTx/>
                <a:ea typeface="思源黑体 CN Regular"/>
                <a:cs typeface="+mn-cs"/>
              </a:rPr>
              <a:t>,</a:t>
            </a:r>
            <a:r>
              <a:rPr kumimoji="0" lang="en-US" altLang="zh-CN" sz="1100" b="0" i="0" u="none" strike="noStrike" kern="1200" cap="none" spc="0" normalizeH="0" baseline="0" noProof="0" dirty="0">
                <a:ln>
                  <a:noFill/>
                </a:ln>
                <a:solidFill>
                  <a:prstClr val="black"/>
                </a:solidFill>
                <a:effectLst/>
                <a:uLnTx/>
                <a:uFillTx/>
                <a:ea typeface="思源黑体 CN Regular"/>
                <a:cs typeface="+mn-cs"/>
              </a:rPr>
              <a:t>93</a:t>
            </a:r>
            <a:endParaRPr kumimoji="0" lang="zh-CN" altLang="en-US" sz="1100" b="0" i="0" u="none" strike="noStrike" kern="1200" cap="none" spc="0" normalizeH="0" baseline="0" noProof="0" dirty="0">
              <a:ln>
                <a:noFill/>
              </a:ln>
              <a:solidFill>
                <a:prstClr val="black"/>
              </a:solidFill>
              <a:effectLst/>
              <a:uLnTx/>
              <a:uFillTx/>
              <a:ea typeface="思源黑体 CN Regular"/>
              <a:cs typeface="+mn-cs"/>
            </a:endParaRPr>
          </a:p>
        </p:txBody>
      </p:sp>
      <p:sp>
        <p:nvSpPr>
          <p:cNvPr id="44" name="文本框 58">
            <a:extLst>
              <a:ext uri="{FF2B5EF4-FFF2-40B4-BE49-F238E27FC236}">
                <a16:creationId xmlns:a16="http://schemas.microsoft.com/office/drawing/2014/main" id="{4BFFAD58-EF36-4D97-AC8C-7CEB0CE4A1E5}"/>
              </a:ext>
            </a:extLst>
          </p:cNvPr>
          <p:cNvSpPr txBox="1"/>
          <p:nvPr/>
        </p:nvSpPr>
        <p:spPr>
          <a:xfrm>
            <a:off x="7550236" y="5407820"/>
            <a:ext cx="19196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ea typeface="思源黑体 CN Regular"/>
                <a:cs typeface="+mn-cs"/>
              </a:rPr>
              <a:t>RGB:6</a:t>
            </a:r>
            <a:r>
              <a:rPr kumimoji="0" lang="en-US" altLang="zh-TW" sz="1100" b="0" i="0" u="none" strike="noStrike" kern="1200" cap="none" spc="0" normalizeH="0" baseline="0" noProof="0" dirty="0">
                <a:ln>
                  <a:noFill/>
                </a:ln>
                <a:solidFill>
                  <a:prstClr val="black"/>
                </a:solidFill>
                <a:effectLst/>
                <a:uLnTx/>
                <a:uFillTx/>
                <a:ea typeface="思源黑体 CN Regular"/>
                <a:cs typeface="+mn-cs"/>
              </a:rPr>
              <a:t>4</a:t>
            </a:r>
            <a:r>
              <a:rPr kumimoji="0" lang="en-US" altLang="zh-CN" sz="1100" b="0" i="0" u="none" strike="noStrike" kern="1200" cap="none" spc="0" normalizeH="0" baseline="0" noProof="0" dirty="0">
                <a:ln>
                  <a:noFill/>
                </a:ln>
                <a:solidFill>
                  <a:prstClr val="black"/>
                </a:solidFill>
                <a:effectLst/>
                <a:uLnTx/>
                <a:uFillTx/>
                <a:ea typeface="思源黑体 CN Regular"/>
                <a:cs typeface="+mn-cs"/>
              </a:rPr>
              <a:t>,</a:t>
            </a:r>
            <a:r>
              <a:rPr kumimoji="0" lang="en-US" altLang="zh-TW" sz="1100" b="0" i="0" u="none" strike="noStrike" kern="1200" cap="none" spc="0" normalizeH="0" baseline="0" noProof="0" dirty="0">
                <a:ln>
                  <a:noFill/>
                </a:ln>
                <a:solidFill>
                  <a:prstClr val="black"/>
                </a:solidFill>
                <a:effectLst/>
                <a:uLnTx/>
                <a:uFillTx/>
                <a:ea typeface="思源黑体 CN Regular"/>
                <a:cs typeface="+mn-cs"/>
              </a:rPr>
              <a:t>6</a:t>
            </a:r>
            <a:r>
              <a:rPr kumimoji="0" lang="en-US" altLang="zh-CN" sz="1100" b="0" i="0" u="none" strike="noStrike" kern="1200" cap="none" spc="0" normalizeH="0" baseline="0" noProof="0" dirty="0">
                <a:ln>
                  <a:noFill/>
                </a:ln>
                <a:solidFill>
                  <a:prstClr val="black"/>
                </a:solidFill>
                <a:effectLst/>
                <a:uLnTx/>
                <a:uFillTx/>
                <a:ea typeface="思源黑体 CN Regular"/>
                <a:cs typeface="+mn-cs"/>
              </a:rPr>
              <a:t>4,</a:t>
            </a:r>
            <a:r>
              <a:rPr kumimoji="0" lang="en-US" altLang="zh-TW" sz="1100" b="0" i="0" u="none" strike="noStrike" kern="1200" cap="none" spc="0" normalizeH="0" baseline="0" noProof="0" dirty="0">
                <a:ln>
                  <a:noFill/>
                </a:ln>
                <a:solidFill>
                  <a:prstClr val="black"/>
                </a:solidFill>
                <a:effectLst/>
                <a:uLnTx/>
                <a:uFillTx/>
                <a:ea typeface="思源黑体 CN Regular"/>
                <a:cs typeface="+mn-cs"/>
              </a:rPr>
              <a:t>64</a:t>
            </a:r>
            <a:endParaRPr kumimoji="0" lang="zh-CN" altLang="en-US" sz="1100" b="0" i="0" u="none" strike="noStrike" kern="1200" cap="none" spc="0" normalizeH="0" baseline="0" noProof="0" dirty="0">
              <a:ln>
                <a:noFill/>
              </a:ln>
              <a:solidFill>
                <a:prstClr val="black"/>
              </a:solidFill>
              <a:effectLst/>
              <a:uLnTx/>
              <a:uFillTx/>
              <a:ea typeface="思源黑体 CN Regular"/>
              <a:cs typeface="+mn-cs"/>
            </a:endParaRPr>
          </a:p>
        </p:txBody>
      </p:sp>
      <p:sp>
        <p:nvSpPr>
          <p:cNvPr id="45" name="文本框 59">
            <a:extLst>
              <a:ext uri="{FF2B5EF4-FFF2-40B4-BE49-F238E27FC236}">
                <a16:creationId xmlns:a16="http://schemas.microsoft.com/office/drawing/2014/main" id="{18057120-C2EA-46AC-BF81-024C9418DA4C}"/>
              </a:ext>
            </a:extLst>
          </p:cNvPr>
          <p:cNvSpPr txBox="1"/>
          <p:nvPr/>
        </p:nvSpPr>
        <p:spPr>
          <a:xfrm>
            <a:off x="691629" y="5732146"/>
            <a:ext cx="19196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ea typeface="思源黑体 CN Regular"/>
                <a:cs typeface="+mn-cs"/>
              </a:rPr>
              <a:t>#A8835D</a:t>
            </a:r>
            <a:endParaRPr kumimoji="0" lang="zh-CN" altLang="en-US" sz="1100" b="0" i="0" u="none" strike="noStrike" kern="1200" cap="none" spc="0" normalizeH="0" baseline="0" noProof="0" dirty="0">
              <a:ln>
                <a:noFill/>
              </a:ln>
              <a:solidFill>
                <a:prstClr val="black"/>
              </a:solidFill>
              <a:effectLst/>
              <a:uLnTx/>
              <a:uFillTx/>
              <a:ea typeface="思源黑体 CN Regular"/>
              <a:cs typeface="+mn-cs"/>
            </a:endParaRPr>
          </a:p>
        </p:txBody>
      </p:sp>
      <p:sp>
        <p:nvSpPr>
          <p:cNvPr id="47" name="文本框 61">
            <a:extLst>
              <a:ext uri="{FF2B5EF4-FFF2-40B4-BE49-F238E27FC236}">
                <a16:creationId xmlns:a16="http://schemas.microsoft.com/office/drawing/2014/main" id="{E07C6AF1-44AF-4590-BD5E-1AF0C1B64C85}"/>
              </a:ext>
            </a:extLst>
          </p:cNvPr>
          <p:cNvSpPr txBox="1"/>
          <p:nvPr/>
        </p:nvSpPr>
        <p:spPr>
          <a:xfrm>
            <a:off x="7550236" y="5732146"/>
            <a:ext cx="191961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ea typeface="思源黑体 CN Regular"/>
                <a:cs typeface="+mn-cs"/>
              </a:rPr>
              <a:t>#404040</a:t>
            </a:r>
            <a:endParaRPr kumimoji="0" lang="zh-CN" altLang="en-US" sz="1100" b="0" i="0" u="none" strike="noStrike" kern="1200" cap="none" spc="0" normalizeH="0" baseline="0" noProof="0" dirty="0">
              <a:ln>
                <a:noFill/>
              </a:ln>
              <a:solidFill>
                <a:prstClr val="black"/>
              </a:solidFill>
              <a:effectLst/>
              <a:uLnTx/>
              <a:uFillTx/>
              <a:ea typeface="思源黑体 CN Regular"/>
              <a:cs typeface="+mn-cs"/>
            </a:endParaRPr>
          </a:p>
        </p:txBody>
      </p:sp>
      <p:sp>
        <p:nvSpPr>
          <p:cNvPr id="48" name="文本框 62">
            <a:extLst>
              <a:ext uri="{FF2B5EF4-FFF2-40B4-BE49-F238E27FC236}">
                <a16:creationId xmlns:a16="http://schemas.microsoft.com/office/drawing/2014/main" id="{8A860D48-0E93-4880-8903-0B3A6B055FF8}"/>
              </a:ext>
            </a:extLst>
          </p:cNvPr>
          <p:cNvSpPr txBox="1"/>
          <p:nvPr/>
        </p:nvSpPr>
        <p:spPr>
          <a:xfrm>
            <a:off x="691629" y="3017291"/>
            <a:ext cx="191961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44546A">
                    <a:lumMod val="75000"/>
                  </a:srgbClr>
                </a:solidFill>
                <a:effectLst/>
                <a:uLnTx/>
                <a:uFillTx/>
                <a:latin typeface="+mj-ea"/>
                <a:ea typeface="+mj-ea"/>
                <a:cs typeface="+mn-cs"/>
              </a:rPr>
              <a:t>主色</a:t>
            </a:r>
            <a:r>
              <a:rPr kumimoji="0" lang="en-US" altLang="zh-CN" sz="1200" b="0" i="0" u="none" strike="noStrike" kern="1200" cap="none" spc="0" normalizeH="0" baseline="0" noProof="0" dirty="0">
                <a:ln>
                  <a:noFill/>
                </a:ln>
                <a:solidFill>
                  <a:srgbClr val="44546A">
                    <a:lumMod val="75000"/>
                  </a:srgbClr>
                </a:solidFill>
                <a:effectLst/>
                <a:uLnTx/>
                <a:uFillTx/>
                <a:latin typeface="+mj-ea"/>
                <a:ea typeface="+mj-ea"/>
                <a:cs typeface="+mn-cs"/>
              </a:rPr>
              <a:t>1</a:t>
            </a:r>
            <a:endParaRPr kumimoji="0" lang="zh-CN" altLang="en-US" sz="1200" b="0" i="0" u="none" strike="noStrike" kern="1200" cap="none" spc="0" normalizeH="0" baseline="0" noProof="0" dirty="0">
              <a:ln>
                <a:noFill/>
              </a:ln>
              <a:solidFill>
                <a:srgbClr val="44546A">
                  <a:lumMod val="75000"/>
                </a:srgbClr>
              </a:solidFill>
              <a:effectLst/>
              <a:uLnTx/>
              <a:uFillTx/>
              <a:latin typeface="+mj-ea"/>
              <a:ea typeface="+mj-ea"/>
              <a:cs typeface="+mn-cs"/>
            </a:endParaRPr>
          </a:p>
        </p:txBody>
      </p:sp>
      <p:sp>
        <p:nvSpPr>
          <p:cNvPr id="50" name="文本框 64">
            <a:extLst>
              <a:ext uri="{FF2B5EF4-FFF2-40B4-BE49-F238E27FC236}">
                <a16:creationId xmlns:a16="http://schemas.microsoft.com/office/drawing/2014/main" id="{C0242BF5-5827-455F-A359-37785E5A2D24}"/>
              </a:ext>
            </a:extLst>
          </p:cNvPr>
          <p:cNvSpPr txBox="1"/>
          <p:nvPr/>
        </p:nvSpPr>
        <p:spPr>
          <a:xfrm>
            <a:off x="7550236" y="3017291"/>
            <a:ext cx="191961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44546A">
                    <a:lumMod val="75000"/>
                  </a:srgbClr>
                </a:solidFill>
                <a:effectLst/>
                <a:uLnTx/>
                <a:uFillTx/>
                <a:latin typeface="+mj-ea"/>
                <a:ea typeface="+mj-ea"/>
                <a:cs typeface="+mn-cs"/>
              </a:rPr>
              <a:t>中性色</a:t>
            </a:r>
          </a:p>
        </p:txBody>
      </p:sp>
      <p:pic>
        <p:nvPicPr>
          <p:cNvPr id="51" name="图片 38">
            <a:hlinkClick r:id="rId2"/>
            <a:extLst>
              <a:ext uri="{FF2B5EF4-FFF2-40B4-BE49-F238E27FC236}">
                <a16:creationId xmlns:a16="http://schemas.microsoft.com/office/drawing/2014/main" id="{5AEDF1BC-9053-425E-91C4-9AB1CA64720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9619" y="2190381"/>
            <a:ext cx="2077484" cy="276998"/>
          </a:xfrm>
          <a:prstGeom prst="rect">
            <a:avLst/>
          </a:prstGeom>
        </p:spPr>
      </p:pic>
    </p:spTree>
    <p:extLst>
      <p:ext uri="{BB962C8B-B14F-4D97-AF65-F5344CB8AC3E}">
        <p14:creationId xmlns:p14="http://schemas.microsoft.com/office/powerpoint/2010/main" val="8401933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a:extLst>
              <a:ext uri="{FF2B5EF4-FFF2-40B4-BE49-F238E27FC236}">
                <a16:creationId xmlns:a16="http://schemas.microsoft.com/office/drawing/2014/main" id="{03ECA301-D6BE-4379-9C70-976C85DF02B1}"/>
              </a:ext>
            </a:extLst>
          </p:cNvPr>
          <p:cNvSpPr txBox="1"/>
          <p:nvPr/>
        </p:nvSpPr>
        <p:spPr>
          <a:xfrm>
            <a:off x="670879" y="708343"/>
            <a:ext cx="1096962" cy="28106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effectLst/>
                <a:uLnTx/>
                <a:uFillTx/>
                <a:latin typeface="+mj-ea"/>
                <a:ea typeface="+mj-ea"/>
                <a:cs typeface="+mn-cs"/>
              </a:rPr>
              <a:t>模板使用说明</a:t>
            </a:r>
          </a:p>
        </p:txBody>
      </p:sp>
      <p:cxnSp>
        <p:nvCxnSpPr>
          <p:cNvPr id="5" name="直接连接符 8">
            <a:extLst>
              <a:ext uri="{FF2B5EF4-FFF2-40B4-BE49-F238E27FC236}">
                <a16:creationId xmlns:a16="http://schemas.microsoft.com/office/drawing/2014/main" id="{ACC2E782-56BE-4CCF-9B0D-FA17BE177A59}"/>
              </a:ext>
            </a:extLst>
          </p:cNvPr>
          <p:cNvCxnSpPr>
            <a:cxnSpLocks/>
          </p:cNvCxnSpPr>
          <p:nvPr/>
        </p:nvCxnSpPr>
        <p:spPr>
          <a:xfrm>
            <a:off x="1767840" y="813524"/>
            <a:ext cx="9389786" cy="0"/>
          </a:xfrm>
          <a:prstGeom prst="line">
            <a:avLst/>
          </a:prstGeom>
          <a:ln w="3175">
            <a:solidFill>
              <a:schemeClr val="tx1">
                <a:lumMod val="60000"/>
                <a:lumOff val="40000"/>
              </a:schemeClr>
            </a:solidFill>
          </a:ln>
        </p:spPr>
        <p:style>
          <a:lnRef idx="1">
            <a:schemeClr val="accent5"/>
          </a:lnRef>
          <a:fillRef idx="0">
            <a:schemeClr val="accent5"/>
          </a:fillRef>
          <a:effectRef idx="0">
            <a:schemeClr val="accent5"/>
          </a:effectRef>
          <a:fontRef idx="minor">
            <a:schemeClr val="tx1"/>
          </a:fontRef>
        </p:style>
      </p:cxnSp>
      <p:sp>
        <p:nvSpPr>
          <p:cNvPr id="7" name="文本占位符 4">
            <a:extLst>
              <a:ext uri="{FF2B5EF4-FFF2-40B4-BE49-F238E27FC236}">
                <a16:creationId xmlns:a16="http://schemas.microsoft.com/office/drawing/2014/main" id="{A51466D1-232A-40B7-9293-9627B5B03AC8}"/>
              </a:ext>
            </a:extLst>
          </p:cNvPr>
          <p:cNvSpPr txBox="1"/>
          <p:nvPr/>
        </p:nvSpPr>
        <p:spPr>
          <a:xfrm>
            <a:off x="805774" y="1632557"/>
            <a:ext cx="5046285" cy="234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effectLst/>
                <a:uLnTx/>
                <a:uFillTx/>
                <a:latin typeface="+mj-ea"/>
                <a:ea typeface="+mj-ea"/>
                <a:cs typeface="+mn-cs"/>
              </a:rPr>
              <a:t>模板字体使用</a:t>
            </a:r>
          </a:p>
        </p:txBody>
      </p:sp>
      <p:sp>
        <p:nvSpPr>
          <p:cNvPr id="8" name="文本占位符 4">
            <a:extLst>
              <a:ext uri="{FF2B5EF4-FFF2-40B4-BE49-F238E27FC236}">
                <a16:creationId xmlns:a16="http://schemas.microsoft.com/office/drawing/2014/main" id="{461CE99A-5051-4500-8D56-7F01C4F96C8B}"/>
              </a:ext>
            </a:extLst>
          </p:cNvPr>
          <p:cNvSpPr txBox="1"/>
          <p:nvPr/>
        </p:nvSpPr>
        <p:spPr>
          <a:xfrm>
            <a:off x="805774" y="2038957"/>
            <a:ext cx="9522505" cy="234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effectLst/>
                <a:uLnTx/>
                <a:uFillTx/>
                <a:latin typeface="+mj-ea"/>
                <a:ea typeface="+mj-ea"/>
                <a:cs typeface="+mn-cs"/>
              </a:rPr>
              <a:t>中文字体使用</a:t>
            </a:r>
            <a:r>
              <a:rPr kumimoji="0" lang="en-US" altLang="zh-CN" sz="1200" b="0" i="0" u="none" strike="noStrike" kern="1200" cap="none" spc="0" normalizeH="0" baseline="0" noProof="0" dirty="0">
                <a:ln>
                  <a:noFill/>
                </a:ln>
                <a:effectLst/>
                <a:uLnTx/>
                <a:uFillTx/>
                <a:latin typeface="+mj-ea"/>
                <a:ea typeface="+mj-ea"/>
                <a:cs typeface="+mn-cs"/>
              </a:rPr>
              <a:t>Alibaba </a:t>
            </a:r>
            <a:r>
              <a:rPr kumimoji="0" lang="en-US" altLang="zh-CN" sz="1200" b="0" i="0" u="none" strike="noStrike" kern="1200" cap="none" spc="0" normalizeH="0" baseline="0" noProof="0" dirty="0" err="1">
                <a:ln>
                  <a:noFill/>
                </a:ln>
                <a:effectLst/>
                <a:uLnTx/>
                <a:uFillTx/>
                <a:latin typeface="+mj-ea"/>
                <a:ea typeface="+mj-ea"/>
                <a:cs typeface="+mn-cs"/>
              </a:rPr>
              <a:t>PuHuiTi</a:t>
            </a:r>
            <a:r>
              <a:rPr kumimoji="0" lang="zh-CN" altLang="en-US" sz="1200" b="0" i="0" u="none" strike="noStrike" kern="1200" cap="none" spc="0" normalizeH="0" baseline="0" noProof="0" dirty="0">
                <a:ln>
                  <a:noFill/>
                </a:ln>
                <a:effectLst/>
                <a:uLnTx/>
                <a:uFillTx/>
                <a:latin typeface="+mj-ea"/>
                <a:ea typeface="+mj-ea"/>
                <a:cs typeface="+mn-cs"/>
              </a:rPr>
              <a:t>系列，英文字体使用</a:t>
            </a:r>
            <a:r>
              <a:rPr kumimoji="0" lang="en-US" altLang="zh-CN" sz="1200" b="0" i="0" u="none" strike="noStrike" kern="1200" cap="none" spc="0" normalizeH="0" baseline="0" noProof="0" dirty="0">
                <a:ln>
                  <a:noFill/>
                </a:ln>
                <a:effectLst/>
                <a:uLnTx/>
                <a:uFillTx/>
                <a:latin typeface="+mj-ea"/>
                <a:ea typeface="+mj-ea"/>
                <a:cs typeface="+mn-cs"/>
              </a:rPr>
              <a:t>DIN Light</a:t>
            </a:r>
            <a:r>
              <a:rPr kumimoji="0" lang="zh-CN" altLang="en-US" sz="1200" b="0" i="0" u="none" strike="noStrike" kern="1200" cap="none" spc="0" normalizeH="0" baseline="0" noProof="0" dirty="0">
                <a:ln>
                  <a:noFill/>
                </a:ln>
                <a:effectLst/>
                <a:uLnTx/>
                <a:uFillTx/>
                <a:latin typeface="+mj-ea"/>
                <a:ea typeface="+mj-ea"/>
                <a:cs typeface="+mn-cs"/>
              </a:rPr>
              <a:t>系列字体，数字建议使用</a:t>
            </a:r>
            <a:r>
              <a:rPr kumimoji="0" lang="en-US" altLang="zh-CN" sz="1200" b="0" i="0" u="none" strike="noStrike" kern="1200" cap="none" spc="0" normalizeH="0" baseline="0" noProof="0" dirty="0">
                <a:ln>
                  <a:noFill/>
                </a:ln>
                <a:effectLst/>
                <a:uLnTx/>
                <a:uFillTx/>
                <a:latin typeface="+mj-ea"/>
                <a:ea typeface="+mj-ea"/>
                <a:cs typeface="+mn-cs"/>
              </a:rPr>
              <a:t>DIN Light</a:t>
            </a:r>
            <a:r>
              <a:rPr kumimoji="0" lang="zh-CN" altLang="en-US" sz="1200" b="0" i="0" u="none" strike="noStrike" kern="1200" cap="none" spc="0" normalizeH="0" baseline="0" noProof="0" dirty="0">
                <a:ln>
                  <a:noFill/>
                </a:ln>
                <a:effectLst/>
                <a:uLnTx/>
                <a:uFillTx/>
                <a:latin typeface="+mj-ea"/>
                <a:ea typeface="+mj-ea"/>
                <a:cs typeface="+mn-cs"/>
              </a:rPr>
              <a:t>字体</a:t>
            </a:r>
          </a:p>
        </p:txBody>
      </p:sp>
      <p:sp>
        <p:nvSpPr>
          <p:cNvPr id="9" name="文本框 7">
            <a:extLst>
              <a:ext uri="{FF2B5EF4-FFF2-40B4-BE49-F238E27FC236}">
                <a16:creationId xmlns:a16="http://schemas.microsoft.com/office/drawing/2014/main" id="{4A02B04C-748A-4C96-A8CF-5E45E7F55D08}"/>
              </a:ext>
            </a:extLst>
          </p:cNvPr>
          <p:cNvSpPr txBox="1"/>
          <p:nvPr/>
        </p:nvSpPr>
        <p:spPr>
          <a:xfrm>
            <a:off x="803597" y="2452471"/>
            <a:ext cx="7191057"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effectLst/>
                <a:uLnTx/>
                <a:uFillTx/>
                <a:latin typeface="+mj-ea"/>
                <a:ea typeface="+mj-ea"/>
                <a:cs typeface="+mn-cs"/>
                <a:sym typeface="Microsoft YaHei" panose="020B0503020204020204" pitchFamily="34" charset="-122"/>
              </a:rPr>
              <a:t>中文：</a:t>
            </a:r>
            <a:r>
              <a:rPr kumimoji="0" lang="en-US" altLang="zh-CN" sz="4400" b="0" i="0" u="none" strike="noStrike" kern="1200" cap="none" spc="0" normalizeH="0" baseline="0" noProof="0" dirty="0">
                <a:ln>
                  <a:noFill/>
                </a:ln>
                <a:effectLst/>
                <a:uLnTx/>
                <a:uFillTx/>
                <a:latin typeface="+mj-ea"/>
                <a:ea typeface="+mj-ea"/>
                <a:cs typeface="+mn-cs"/>
                <a:sym typeface="Microsoft YaHei" panose="020B0503020204020204" pitchFamily="34" charset="-122"/>
              </a:rPr>
              <a:t>Alibaba </a:t>
            </a:r>
            <a:r>
              <a:rPr kumimoji="0" lang="en-US" altLang="zh-CN" sz="4400" b="0" i="0" u="none" strike="noStrike" kern="1200" cap="none" spc="0" normalizeH="0" baseline="0" noProof="0" dirty="0" err="1">
                <a:ln>
                  <a:noFill/>
                </a:ln>
                <a:effectLst/>
                <a:uLnTx/>
                <a:uFillTx/>
                <a:latin typeface="+mj-ea"/>
                <a:ea typeface="+mj-ea"/>
                <a:cs typeface="+mn-cs"/>
                <a:sym typeface="Microsoft YaHei" panose="020B0503020204020204" pitchFamily="34" charset="-122"/>
              </a:rPr>
              <a:t>PuHuiTi</a:t>
            </a:r>
            <a:endParaRPr kumimoji="0" lang="zh-CN" altLang="en-US" sz="4400" b="0" i="0" u="none" strike="noStrike" kern="1200" cap="none" spc="0" normalizeH="0" baseline="0" noProof="0" dirty="0">
              <a:ln>
                <a:noFill/>
              </a:ln>
              <a:effectLst/>
              <a:uLnTx/>
              <a:uFillTx/>
              <a:latin typeface="+mj-ea"/>
              <a:ea typeface="+mj-ea"/>
              <a:cs typeface="+mn-cs"/>
            </a:endParaRPr>
          </a:p>
        </p:txBody>
      </p:sp>
      <p:sp>
        <p:nvSpPr>
          <p:cNvPr id="10" name="文本框 11">
            <a:extLst>
              <a:ext uri="{FF2B5EF4-FFF2-40B4-BE49-F238E27FC236}">
                <a16:creationId xmlns:a16="http://schemas.microsoft.com/office/drawing/2014/main" id="{0920AF50-63B9-4D55-B21D-765AC935E6C5}"/>
              </a:ext>
            </a:extLst>
          </p:cNvPr>
          <p:cNvSpPr txBox="1"/>
          <p:nvPr/>
        </p:nvSpPr>
        <p:spPr>
          <a:xfrm>
            <a:off x="766763" y="5089033"/>
            <a:ext cx="2067877"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effectLst/>
                <a:uLnTx/>
                <a:uFillTx/>
                <a:latin typeface="+mj-ea"/>
                <a:ea typeface="+mj-ea"/>
                <a:cs typeface="+mn-cs"/>
                <a:sym typeface="Microsoft YaHei" panose="020B0503020204020204" pitchFamily="34" charset="-122"/>
              </a:rPr>
              <a:t>建筑工程设计</a:t>
            </a:r>
          </a:p>
        </p:txBody>
      </p:sp>
      <p:sp>
        <p:nvSpPr>
          <p:cNvPr id="11" name="文本框 12">
            <a:extLst>
              <a:ext uri="{FF2B5EF4-FFF2-40B4-BE49-F238E27FC236}">
                <a16:creationId xmlns:a16="http://schemas.microsoft.com/office/drawing/2014/main" id="{C84E4B4C-E9B9-4D68-934A-4785571B9A18}"/>
              </a:ext>
            </a:extLst>
          </p:cNvPr>
          <p:cNvSpPr txBox="1"/>
          <p:nvPr/>
        </p:nvSpPr>
        <p:spPr>
          <a:xfrm>
            <a:off x="803597" y="3338229"/>
            <a:ext cx="6573201"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4400" b="0" i="0" u="none" strike="noStrike" kern="1200" cap="none" spc="0" normalizeH="0" baseline="0" noProof="0" dirty="0">
                <a:ln>
                  <a:noFill/>
                </a:ln>
                <a:effectLst/>
                <a:uLnTx/>
                <a:uFillTx/>
                <a:latin typeface="+mj-ea"/>
                <a:ea typeface="+mj-ea"/>
                <a:cs typeface="+mn-cs"/>
                <a:sym typeface="Microsoft YaHei" panose="020B0503020204020204" pitchFamily="34" charset="-122"/>
              </a:rPr>
              <a:t>英文</a:t>
            </a:r>
            <a:r>
              <a:rPr kumimoji="0" lang="en-US" altLang="zh-TW" sz="4400" b="0" i="0" u="none" strike="noStrike" kern="1200" cap="none" spc="0" normalizeH="0" baseline="0" noProof="0" dirty="0">
                <a:ln>
                  <a:noFill/>
                </a:ln>
                <a:effectLst/>
                <a:uLnTx/>
                <a:uFillTx/>
                <a:latin typeface="+mj-ea"/>
                <a:ea typeface="+mj-ea"/>
                <a:cs typeface="+mn-cs"/>
                <a:sym typeface="Microsoft YaHei" panose="020B0503020204020204" pitchFamily="34" charset="-122"/>
              </a:rPr>
              <a:t>:</a:t>
            </a:r>
            <a:r>
              <a:rPr kumimoji="0" lang="en-US" altLang="zh-CN" sz="4400" b="0" i="0" u="none" strike="noStrike" kern="1200" cap="none" spc="0" normalizeH="0" baseline="0" noProof="0" dirty="0">
                <a:ln>
                  <a:noFill/>
                </a:ln>
                <a:effectLst/>
                <a:uLnTx/>
                <a:uFillTx/>
                <a:latin typeface="+mj-ea"/>
                <a:ea typeface="+mj-ea"/>
                <a:cs typeface="+mn-cs"/>
                <a:sym typeface="Microsoft YaHei" panose="020B0503020204020204" pitchFamily="34" charset="-122"/>
              </a:rPr>
              <a:t>English:</a:t>
            </a:r>
            <a:r>
              <a:rPr kumimoji="0" lang="en-US" altLang="zh-CN" sz="4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 </a:t>
            </a:r>
            <a:r>
              <a:rPr kumimoji="0" lang="en-US" altLang="zh-CN" sz="4400" b="0" i="0" u="none" strike="noStrike" kern="1200" cap="none" spc="0" normalizeH="0" baseline="0" noProof="0" dirty="0">
                <a:ln>
                  <a:noFill/>
                </a:ln>
                <a:effectLst/>
                <a:uLnTx/>
                <a:uFillTx/>
                <a:latin typeface="Microsoft YaHei" panose="020B0503020204020204" pitchFamily="34" charset="-122"/>
                <a:ea typeface="Microsoft YaHei" panose="020B0503020204020204" pitchFamily="34" charset="-122"/>
                <a:cs typeface="Segoe UI Light"/>
              </a:rPr>
              <a:t>Arial</a:t>
            </a:r>
            <a:endParaRPr kumimoji="0" lang="zh-CN" altLang="en-US" sz="4400" b="0" i="0" u="none" strike="noStrike" kern="1200" cap="none" spc="0" normalizeH="0" baseline="0" noProof="0" dirty="0">
              <a:ln>
                <a:noFill/>
              </a:ln>
              <a:effectLst/>
              <a:uLnTx/>
              <a:uFillTx/>
              <a:latin typeface="+mj-ea"/>
              <a:ea typeface="+mj-ea"/>
              <a:cs typeface="+mn-cs"/>
            </a:endParaRPr>
          </a:p>
        </p:txBody>
      </p:sp>
      <p:sp>
        <p:nvSpPr>
          <p:cNvPr id="12" name="文本框 13">
            <a:extLst>
              <a:ext uri="{FF2B5EF4-FFF2-40B4-BE49-F238E27FC236}">
                <a16:creationId xmlns:a16="http://schemas.microsoft.com/office/drawing/2014/main" id="{07197C0E-AF20-4F62-A0DA-C3B57694D228}"/>
              </a:ext>
            </a:extLst>
          </p:cNvPr>
          <p:cNvSpPr txBox="1"/>
          <p:nvPr/>
        </p:nvSpPr>
        <p:spPr>
          <a:xfrm>
            <a:off x="6240463" y="5089033"/>
            <a:ext cx="2186939"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effectLst/>
                <a:uLnTx/>
                <a:uFillTx/>
                <a:latin typeface="+mn-ea"/>
                <a:cs typeface="+mn-cs"/>
                <a:sym typeface="Microsoft YaHei" panose="020B0503020204020204" pitchFamily="34" charset="-122"/>
              </a:rPr>
              <a:t>民宿设计系列</a:t>
            </a:r>
          </a:p>
        </p:txBody>
      </p:sp>
      <p:sp>
        <p:nvSpPr>
          <p:cNvPr id="13" name="文本框 14">
            <a:extLst>
              <a:ext uri="{FF2B5EF4-FFF2-40B4-BE49-F238E27FC236}">
                <a16:creationId xmlns:a16="http://schemas.microsoft.com/office/drawing/2014/main" id="{70956003-7CE9-4D07-9653-E6FBBB96BDBC}"/>
              </a:ext>
            </a:extLst>
          </p:cNvPr>
          <p:cNvSpPr txBox="1"/>
          <p:nvPr/>
        </p:nvSpPr>
        <p:spPr>
          <a:xfrm>
            <a:off x="725806" y="5647045"/>
            <a:ext cx="525018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effectLst/>
                <a:uLnTx/>
                <a:uFillTx/>
                <a:latin typeface="+mj-ea"/>
                <a:ea typeface="+mj-ea"/>
                <a:cs typeface="+mn-cs"/>
                <a:sym typeface="Microsoft YaHei" panose="020B0503020204020204" pitchFamily="34" charset="-122"/>
              </a:rPr>
              <a:t>0123456789</a:t>
            </a:r>
            <a:endParaRPr kumimoji="0" lang="zh-CN" altLang="en-US" sz="2400" b="0" i="0" u="none" strike="noStrike" kern="1200" cap="none" spc="0" normalizeH="0" baseline="0" noProof="0" dirty="0">
              <a:ln>
                <a:noFill/>
              </a:ln>
              <a:effectLst/>
              <a:uLnTx/>
              <a:uFillTx/>
              <a:latin typeface="+mj-ea"/>
              <a:ea typeface="+mj-ea"/>
              <a:cs typeface="+mn-cs"/>
            </a:endParaRPr>
          </a:p>
        </p:txBody>
      </p:sp>
      <p:sp>
        <p:nvSpPr>
          <p:cNvPr id="14" name="文本框 15">
            <a:extLst>
              <a:ext uri="{FF2B5EF4-FFF2-40B4-BE49-F238E27FC236}">
                <a16:creationId xmlns:a16="http://schemas.microsoft.com/office/drawing/2014/main" id="{4A4FF106-B174-49A0-81C0-97A0A79E8F60}"/>
              </a:ext>
            </a:extLst>
          </p:cNvPr>
          <p:cNvSpPr txBox="1"/>
          <p:nvPr/>
        </p:nvSpPr>
        <p:spPr>
          <a:xfrm>
            <a:off x="6266499" y="5647044"/>
            <a:ext cx="5925501"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effectLst/>
                <a:uLnTx/>
                <a:uFillTx/>
                <a:ea typeface="思源黑体 CN Regular"/>
                <a:cs typeface="+mn-cs"/>
                <a:sym typeface="Microsoft YaHei" panose="020B0503020204020204" pitchFamily="34" charset="-122"/>
              </a:rPr>
              <a:t>0123456789 </a:t>
            </a:r>
            <a:endParaRPr kumimoji="0" lang="zh-CN" altLang="en-US" sz="2400" b="0" i="0" u="none" strike="noStrike" kern="1200" cap="none" spc="0" normalizeH="0" baseline="0" noProof="0" dirty="0">
              <a:ln>
                <a:noFill/>
              </a:ln>
              <a:effectLst/>
              <a:uLnTx/>
              <a:uFillTx/>
              <a:ea typeface="思源黑体 CN Regular"/>
              <a:cs typeface="+mn-cs"/>
            </a:endParaRPr>
          </a:p>
        </p:txBody>
      </p:sp>
    </p:spTree>
    <p:extLst>
      <p:ext uri="{BB962C8B-B14F-4D97-AF65-F5344CB8AC3E}">
        <p14:creationId xmlns:p14="http://schemas.microsoft.com/office/powerpoint/2010/main" val="5852287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4" name="圖形 3" descr="通訊錄 外框">
            <a:extLst>
              <a:ext uri="{FF2B5EF4-FFF2-40B4-BE49-F238E27FC236}">
                <a16:creationId xmlns:a16="http://schemas.microsoft.com/office/drawing/2014/main" id="{E4789BCC-6518-45AE-AF1E-4F9591D5758C}"/>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57288" y="1304563"/>
            <a:ext cx="540000" cy="540000"/>
          </a:xfrm>
          <a:prstGeom prst="rect">
            <a:avLst/>
          </a:prstGeom>
        </p:spPr>
      </p:pic>
      <p:pic>
        <p:nvPicPr>
          <p:cNvPr id="6" name="圖形 5" descr="通訊錄 外框">
            <a:extLst>
              <a:ext uri="{FF2B5EF4-FFF2-40B4-BE49-F238E27FC236}">
                <a16:creationId xmlns:a16="http://schemas.microsoft.com/office/drawing/2014/main" id="{29EBD356-1366-40BC-BCEF-B9827EAF05A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029288" y="1304563"/>
            <a:ext cx="540000" cy="540000"/>
          </a:xfrm>
          <a:prstGeom prst="rect">
            <a:avLst/>
          </a:prstGeom>
        </p:spPr>
      </p:pic>
      <p:pic>
        <p:nvPicPr>
          <p:cNvPr id="8" name="圖形 7" descr="廣告 外框">
            <a:extLst>
              <a:ext uri="{FF2B5EF4-FFF2-40B4-BE49-F238E27FC236}">
                <a16:creationId xmlns:a16="http://schemas.microsoft.com/office/drawing/2014/main" id="{9D28F334-B422-45A8-B0D9-259141AFE56E}"/>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001288" y="1304563"/>
            <a:ext cx="540000" cy="540000"/>
          </a:xfrm>
          <a:prstGeom prst="rect">
            <a:avLst/>
          </a:prstGeom>
        </p:spPr>
      </p:pic>
      <p:pic>
        <p:nvPicPr>
          <p:cNvPr id="10" name="圖形 9" descr="銀行 外框">
            <a:extLst>
              <a:ext uri="{FF2B5EF4-FFF2-40B4-BE49-F238E27FC236}">
                <a16:creationId xmlns:a16="http://schemas.microsoft.com/office/drawing/2014/main" id="{D674E68E-16C7-4824-A582-0C65EACDA755}"/>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973288" y="1304563"/>
            <a:ext cx="540000" cy="540000"/>
          </a:xfrm>
          <a:prstGeom prst="rect">
            <a:avLst/>
          </a:prstGeom>
        </p:spPr>
      </p:pic>
      <p:pic>
        <p:nvPicPr>
          <p:cNvPr id="12" name="圖形 11" descr="銀行支票 外框">
            <a:extLst>
              <a:ext uri="{FF2B5EF4-FFF2-40B4-BE49-F238E27FC236}">
                <a16:creationId xmlns:a16="http://schemas.microsoft.com/office/drawing/2014/main" id="{862F7D03-0D9B-46EC-B4F3-80BEF6BE71A3}"/>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4945288" y="1304563"/>
            <a:ext cx="540000" cy="540000"/>
          </a:xfrm>
          <a:prstGeom prst="rect">
            <a:avLst/>
          </a:prstGeom>
        </p:spPr>
      </p:pic>
      <p:pic>
        <p:nvPicPr>
          <p:cNvPr id="14" name="圖形 13" descr="下降趨勢的橫條圖 外框">
            <a:extLst>
              <a:ext uri="{FF2B5EF4-FFF2-40B4-BE49-F238E27FC236}">
                <a16:creationId xmlns:a16="http://schemas.microsoft.com/office/drawing/2014/main" id="{2209F689-5754-4302-9F22-20029BDC8C71}"/>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917288" y="1304563"/>
            <a:ext cx="540000" cy="540000"/>
          </a:xfrm>
          <a:prstGeom prst="rect">
            <a:avLst/>
          </a:prstGeom>
        </p:spPr>
      </p:pic>
      <p:pic>
        <p:nvPicPr>
          <p:cNvPr id="16" name="圖形 15" descr="下降趨勢的橫條圖 外框">
            <a:extLst>
              <a:ext uri="{FF2B5EF4-FFF2-40B4-BE49-F238E27FC236}">
                <a16:creationId xmlns:a16="http://schemas.microsoft.com/office/drawing/2014/main" id="{0626AD96-AB1C-43CF-85A5-A8CFD4A30AC7}"/>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6889288" y="1304563"/>
            <a:ext cx="540000" cy="540000"/>
          </a:xfrm>
          <a:prstGeom prst="rect">
            <a:avLst/>
          </a:prstGeom>
        </p:spPr>
      </p:pic>
      <p:pic>
        <p:nvPicPr>
          <p:cNvPr id="18" name="圖形 17" descr="上升趨勢的橫條圖 外框">
            <a:extLst>
              <a:ext uri="{FF2B5EF4-FFF2-40B4-BE49-F238E27FC236}">
                <a16:creationId xmlns:a16="http://schemas.microsoft.com/office/drawing/2014/main" id="{928DD7FC-0F42-4A00-8D9E-48CC9DED9C60}"/>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7861288" y="1304563"/>
            <a:ext cx="540000" cy="540000"/>
          </a:xfrm>
          <a:prstGeom prst="rect">
            <a:avLst/>
          </a:prstGeom>
        </p:spPr>
      </p:pic>
      <p:pic>
        <p:nvPicPr>
          <p:cNvPr id="20" name="圖形 19" descr="上升趨勢的橫條圖 外框">
            <a:extLst>
              <a:ext uri="{FF2B5EF4-FFF2-40B4-BE49-F238E27FC236}">
                <a16:creationId xmlns:a16="http://schemas.microsoft.com/office/drawing/2014/main" id="{138F0881-EEAF-4A37-A64C-A047582444CD}"/>
              </a:ext>
            </a:extLst>
          </p:cNvPr>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8833288" y="1304563"/>
            <a:ext cx="540000" cy="540000"/>
          </a:xfrm>
          <a:prstGeom prst="rect">
            <a:avLst/>
          </a:prstGeom>
        </p:spPr>
      </p:pic>
      <p:pic>
        <p:nvPicPr>
          <p:cNvPr id="22" name="圖形 21" descr="董事會 外框">
            <a:extLst>
              <a:ext uri="{FF2B5EF4-FFF2-40B4-BE49-F238E27FC236}">
                <a16:creationId xmlns:a16="http://schemas.microsoft.com/office/drawing/2014/main" id="{3802BF77-DC5C-460A-9B99-E71175F4B814}"/>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9805288" y="1304563"/>
            <a:ext cx="540000" cy="540000"/>
          </a:xfrm>
          <a:prstGeom prst="rect">
            <a:avLst/>
          </a:prstGeom>
        </p:spPr>
      </p:pic>
      <p:pic>
        <p:nvPicPr>
          <p:cNvPr id="24" name="圖形 23" descr="會議室 外框">
            <a:extLst>
              <a:ext uri="{FF2B5EF4-FFF2-40B4-BE49-F238E27FC236}">
                <a16:creationId xmlns:a16="http://schemas.microsoft.com/office/drawing/2014/main" id="{A1B09B02-DC07-43DF-8EE9-6C1522DA4C10}"/>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10777288" y="1304563"/>
            <a:ext cx="540000" cy="540000"/>
          </a:xfrm>
          <a:prstGeom prst="rect">
            <a:avLst/>
          </a:prstGeom>
        </p:spPr>
      </p:pic>
      <p:pic>
        <p:nvPicPr>
          <p:cNvPr id="26" name="圖形 25" descr="公事包 外框">
            <a:extLst>
              <a:ext uri="{FF2B5EF4-FFF2-40B4-BE49-F238E27FC236}">
                <a16:creationId xmlns:a16="http://schemas.microsoft.com/office/drawing/2014/main" id="{E10317B4-729B-4B70-B5C1-C7FC74D67D5B}"/>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1057288" y="2006563"/>
            <a:ext cx="540000" cy="540000"/>
          </a:xfrm>
          <a:prstGeom prst="rect">
            <a:avLst/>
          </a:prstGeom>
        </p:spPr>
      </p:pic>
      <p:pic>
        <p:nvPicPr>
          <p:cNvPr id="28" name="圖形 27" descr="業績成長 外框">
            <a:extLst>
              <a:ext uri="{FF2B5EF4-FFF2-40B4-BE49-F238E27FC236}">
                <a16:creationId xmlns:a16="http://schemas.microsoft.com/office/drawing/2014/main" id="{F86C1262-2CB4-412C-98C0-B0465BA7696D}"/>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2029288" y="2006563"/>
            <a:ext cx="540000" cy="540000"/>
          </a:xfrm>
          <a:prstGeom prst="rect">
            <a:avLst/>
          </a:prstGeom>
        </p:spPr>
      </p:pic>
      <p:pic>
        <p:nvPicPr>
          <p:cNvPr id="30" name="圖形 29" descr="業績成長 外框">
            <a:extLst>
              <a:ext uri="{FF2B5EF4-FFF2-40B4-BE49-F238E27FC236}">
                <a16:creationId xmlns:a16="http://schemas.microsoft.com/office/drawing/2014/main" id="{50F06BF6-E32A-4388-9F55-451DDF2FC200}"/>
              </a:ext>
            </a:extLst>
          </p:cNvPr>
          <p:cNvPicPr>
            <a:picLocks noChangeAspect="1"/>
          </p:cNvPicPr>
          <p:nvPr/>
        </p:nvPicPr>
        <p:blipFill>
          <a:blip r:embed="rId30" cstate="screen">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3001288" y="2006563"/>
            <a:ext cx="540000" cy="540000"/>
          </a:xfrm>
          <a:prstGeom prst="rect">
            <a:avLst/>
          </a:prstGeom>
        </p:spPr>
      </p:pic>
      <p:pic>
        <p:nvPicPr>
          <p:cNvPr id="32" name="圖形 31" descr="毛筆 外框">
            <a:extLst>
              <a:ext uri="{FF2B5EF4-FFF2-40B4-BE49-F238E27FC236}">
                <a16:creationId xmlns:a16="http://schemas.microsoft.com/office/drawing/2014/main" id="{486FF252-2D9B-45E5-B467-276111311FE0}"/>
              </a:ext>
            </a:extLst>
          </p:cNvPr>
          <p:cNvPicPr>
            <a:picLocks noChangeAspect="1"/>
          </p:cNvPicPr>
          <p:nvPr/>
        </p:nvPicPr>
        <p:blipFill>
          <a:blip r:embed="rId32" cstate="screen">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3973288" y="2006563"/>
            <a:ext cx="540000" cy="540000"/>
          </a:xfrm>
          <a:prstGeom prst="rect">
            <a:avLst/>
          </a:prstGeom>
        </p:spPr>
      </p:pic>
      <p:pic>
        <p:nvPicPr>
          <p:cNvPr id="34" name="圖形 33" descr="檢查清單 外框">
            <a:extLst>
              <a:ext uri="{FF2B5EF4-FFF2-40B4-BE49-F238E27FC236}">
                <a16:creationId xmlns:a16="http://schemas.microsoft.com/office/drawing/2014/main" id="{C435A735-43F1-44A7-AC8D-BA82CE3EF7E7}"/>
              </a:ext>
            </a:extLst>
          </p:cNvPr>
          <p:cNvPicPr>
            <a:picLocks noChangeAspect="1"/>
          </p:cNvPicPr>
          <p:nvPr/>
        </p:nvPicPr>
        <p:blipFill>
          <a:blip r:embed="rId34" cstate="screen">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4945288" y="2006563"/>
            <a:ext cx="540000" cy="540000"/>
          </a:xfrm>
          <a:prstGeom prst="rect">
            <a:avLst/>
          </a:prstGeom>
        </p:spPr>
      </p:pic>
      <p:pic>
        <p:nvPicPr>
          <p:cNvPr id="36" name="圖形 35" descr="夾板 外框">
            <a:extLst>
              <a:ext uri="{FF2B5EF4-FFF2-40B4-BE49-F238E27FC236}">
                <a16:creationId xmlns:a16="http://schemas.microsoft.com/office/drawing/2014/main" id="{30D728EF-5107-4A55-809E-B57AB7433350}"/>
              </a:ext>
            </a:extLst>
          </p:cNvPr>
          <p:cNvPicPr>
            <a:picLocks noChangeAspect="1"/>
          </p:cNvPicPr>
          <p:nvPr/>
        </p:nvPicPr>
        <p:blipFill>
          <a:blip r:embed="rId36" cstate="screen">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5917288" y="2006563"/>
            <a:ext cx="540000" cy="540000"/>
          </a:xfrm>
          <a:prstGeom prst="rect">
            <a:avLst/>
          </a:prstGeom>
        </p:spPr>
      </p:pic>
      <p:pic>
        <p:nvPicPr>
          <p:cNvPr id="38" name="圖形 37" descr="夾板 外框">
            <a:extLst>
              <a:ext uri="{FF2B5EF4-FFF2-40B4-BE49-F238E27FC236}">
                <a16:creationId xmlns:a16="http://schemas.microsoft.com/office/drawing/2014/main" id="{36576D06-4120-4842-87F8-96F35ABB4665}"/>
              </a:ext>
            </a:extLst>
          </p:cNvPr>
          <p:cNvPicPr>
            <a:picLocks noChangeAspect="1"/>
          </p:cNvPicPr>
          <p:nvPr/>
        </p:nvPicPr>
        <p:blipFill>
          <a:blip r:embed="rId38" cstate="screen">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6889288" y="2006563"/>
            <a:ext cx="540000" cy="540000"/>
          </a:xfrm>
          <a:prstGeom prst="rect">
            <a:avLst/>
          </a:prstGeom>
        </p:spPr>
      </p:pic>
      <p:pic>
        <p:nvPicPr>
          <p:cNvPr id="40" name="圖形 39" descr="夾板 外框">
            <a:extLst>
              <a:ext uri="{FF2B5EF4-FFF2-40B4-BE49-F238E27FC236}">
                <a16:creationId xmlns:a16="http://schemas.microsoft.com/office/drawing/2014/main" id="{AFF7EC62-361D-4AFB-9551-CACCC2331FC6}"/>
              </a:ext>
            </a:extLst>
          </p:cNvPr>
          <p:cNvPicPr>
            <a:picLocks noChangeAspect="1"/>
          </p:cNvPicPr>
          <p:nvPr/>
        </p:nvPicPr>
        <p:blipFill>
          <a:blip r:embed="rId40" cstate="screen">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7861288" y="2006563"/>
            <a:ext cx="540000" cy="540000"/>
          </a:xfrm>
          <a:prstGeom prst="rect">
            <a:avLst/>
          </a:prstGeom>
        </p:spPr>
      </p:pic>
      <p:pic>
        <p:nvPicPr>
          <p:cNvPr id="42" name="圖形 41" descr="夾紙板 (全部打叉) 外框">
            <a:extLst>
              <a:ext uri="{FF2B5EF4-FFF2-40B4-BE49-F238E27FC236}">
                <a16:creationId xmlns:a16="http://schemas.microsoft.com/office/drawing/2014/main" id="{C3AF88DC-96A9-4991-87C5-B1491804E3E4}"/>
              </a:ext>
            </a:extLst>
          </p:cNvPr>
          <p:cNvPicPr>
            <a:picLocks noChangeAspect="1"/>
          </p:cNvPicPr>
          <p:nvPr/>
        </p:nvPicPr>
        <p:blipFill>
          <a:blip r:embed="rId42" cstate="screen">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8833288" y="2006563"/>
            <a:ext cx="540000" cy="540000"/>
          </a:xfrm>
          <a:prstGeom prst="rect">
            <a:avLst/>
          </a:prstGeom>
        </p:spPr>
      </p:pic>
      <p:pic>
        <p:nvPicPr>
          <p:cNvPr id="44" name="圖形 43" descr="夾紙板 (全部打叉) 外框">
            <a:extLst>
              <a:ext uri="{FF2B5EF4-FFF2-40B4-BE49-F238E27FC236}">
                <a16:creationId xmlns:a16="http://schemas.microsoft.com/office/drawing/2014/main" id="{37F185A9-363D-4134-8843-8189415D13BC}"/>
              </a:ext>
            </a:extLst>
          </p:cNvPr>
          <p:cNvPicPr>
            <a:picLocks noChangeAspect="1"/>
          </p:cNvPicPr>
          <p:nvPr/>
        </p:nvPicPr>
        <p:blipFill>
          <a:blip r:embed="rId44" cstate="screen">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9805288" y="2006563"/>
            <a:ext cx="540000" cy="540000"/>
          </a:xfrm>
          <a:prstGeom prst="rect">
            <a:avLst/>
          </a:prstGeom>
        </p:spPr>
      </p:pic>
      <p:pic>
        <p:nvPicPr>
          <p:cNvPr id="46" name="圖形 45" descr="夾紙板 (徽章) 外框">
            <a:extLst>
              <a:ext uri="{FF2B5EF4-FFF2-40B4-BE49-F238E27FC236}">
                <a16:creationId xmlns:a16="http://schemas.microsoft.com/office/drawing/2014/main" id="{70FE27F2-1986-4925-AE18-8DA25F4B6362}"/>
              </a:ext>
            </a:extLst>
          </p:cNvPr>
          <p:cNvPicPr>
            <a:picLocks noChangeAspect="1"/>
          </p:cNvPicPr>
          <p:nvPr/>
        </p:nvPicPr>
        <p:blipFill>
          <a:blip r:embed="rId46" cstate="screen">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10777288" y="2006563"/>
            <a:ext cx="540000" cy="540000"/>
          </a:xfrm>
          <a:prstGeom prst="rect">
            <a:avLst/>
          </a:prstGeom>
        </p:spPr>
      </p:pic>
      <p:pic>
        <p:nvPicPr>
          <p:cNvPr id="48" name="圖形 47" descr="夾紙板 (徽章) 外框">
            <a:extLst>
              <a:ext uri="{FF2B5EF4-FFF2-40B4-BE49-F238E27FC236}">
                <a16:creationId xmlns:a16="http://schemas.microsoft.com/office/drawing/2014/main" id="{EDA03C6B-A1CD-49F1-B3C1-C6E04BCA47C1}"/>
              </a:ext>
            </a:extLst>
          </p:cNvPr>
          <p:cNvPicPr>
            <a:picLocks noChangeAspect="1"/>
          </p:cNvPicPr>
          <p:nvPr/>
        </p:nvPicPr>
        <p:blipFill>
          <a:blip r:embed="rId48" cstate="screen">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1057288" y="2708563"/>
            <a:ext cx="540000" cy="540000"/>
          </a:xfrm>
          <a:prstGeom prst="rect">
            <a:avLst/>
          </a:prstGeom>
        </p:spPr>
      </p:pic>
      <p:pic>
        <p:nvPicPr>
          <p:cNvPr id="50" name="圖形 49" descr="夾紙板 (打勾) 外框">
            <a:extLst>
              <a:ext uri="{FF2B5EF4-FFF2-40B4-BE49-F238E27FC236}">
                <a16:creationId xmlns:a16="http://schemas.microsoft.com/office/drawing/2014/main" id="{EC688716-17F1-48AB-AC8C-516F589622B9}"/>
              </a:ext>
            </a:extLst>
          </p:cNvPr>
          <p:cNvPicPr>
            <a:picLocks noChangeAspect="1"/>
          </p:cNvPicPr>
          <p:nvPr/>
        </p:nvPicPr>
        <p:blipFill>
          <a:blip r:embed="rId50" cstate="screen">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2029288" y="2708563"/>
            <a:ext cx="540000" cy="540000"/>
          </a:xfrm>
          <a:prstGeom prst="rect">
            <a:avLst/>
          </a:prstGeom>
        </p:spPr>
      </p:pic>
      <p:pic>
        <p:nvPicPr>
          <p:cNvPr id="52" name="圖形 51" descr="夾紙板 (打勾) 外框">
            <a:extLst>
              <a:ext uri="{FF2B5EF4-FFF2-40B4-BE49-F238E27FC236}">
                <a16:creationId xmlns:a16="http://schemas.microsoft.com/office/drawing/2014/main" id="{31C2E13E-92E1-42E5-9875-5EE35CF2182B}"/>
              </a:ext>
            </a:extLst>
          </p:cNvPr>
          <p:cNvPicPr>
            <a:picLocks noChangeAspect="1"/>
          </p:cNvPicPr>
          <p:nvPr/>
        </p:nvPicPr>
        <p:blipFill>
          <a:blip r:embed="rId52" cstate="screen">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3001288" y="2708563"/>
            <a:ext cx="540000" cy="540000"/>
          </a:xfrm>
          <a:prstGeom prst="rect">
            <a:avLst/>
          </a:prstGeom>
        </p:spPr>
      </p:pic>
      <p:pic>
        <p:nvPicPr>
          <p:cNvPr id="54" name="圖形 53" descr="夾紙板 (混合) 外框">
            <a:extLst>
              <a:ext uri="{FF2B5EF4-FFF2-40B4-BE49-F238E27FC236}">
                <a16:creationId xmlns:a16="http://schemas.microsoft.com/office/drawing/2014/main" id="{79C73017-DD2D-4906-86EE-CE31840D716A}"/>
              </a:ext>
            </a:extLst>
          </p:cNvPr>
          <p:cNvPicPr>
            <a:picLocks noChangeAspect="1"/>
          </p:cNvPicPr>
          <p:nvPr/>
        </p:nvPicPr>
        <p:blipFill>
          <a:blip r:embed="rId54" cstate="screen">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3973288" y="2708563"/>
            <a:ext cx="540000" cy="540000"/>
          </a:xfrm>
          <a:prstGeom prst="rect">
            <a:avLst/>
          </a:prstGeom>
        </p:spPr>
      </p:pic>
      <p:pic>
        <p:nvPicPr>
          <p:cNvPr id="56" name="圖形 55" descr="夾紙板 (混合) 外框">
            <a:extLst>
              <a:ext uri="{FF2B5EF4-FFF2-40B4-BE49-F238E27FC236}">
                <a16:creationId xmlns:a16="http://schemas.microsoft.com/office/drawing/2014/main" id="{C0035008-B556-4C9D-83DF-A3A50FB11A7B}"/>
              </a:ext>
            </a:extLst>
          </p:cNvPr>
          <p:cNvPicPr>
            <a:picLocks noChangeAspect="1"/>
          </p:cNvPicPr>
          <p:nvPr/>
        </p:nvPicPr>
        <p:blipFill>
          <a:blip r:embed="rId56" cstate="screen">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4945288" y="2708563"/>
            <a:ext cx="540000" cy="540000"/>
          </a:xfrm>
          <a:prstGeom prst="rect">
            <a:avLst/>
          </a:prstGeom>
        </p:spPr>
      </p:pic>
      <p:pic>
        <p:nvPicPr>
          <p:cNvPr id="58" name="圖形 57" descr="夾紙板 (部分打勾) 外框">
            <a:extLst>
              <a:ext uri="{FF2B5EF4-FFF2-40B4-BE49-F238E27FC236}">
                <a16:creationId xmlns:a16="http://schemas.microsoft.com/office/drawing/2014/main" id="{F31C232A-64AC-4AEE-B660-F59B0CB9FFAC}"/>
              </a:ext>
            </a:extLst>
          </p:cNvPr>
          <p:cNvPicPr>
            <a:picLocks noChangeAspect="1"/>
          </p:cNvPicPr>
          <p:nvPr/>
        </p:nvPicPr>
        <p:blipFill>
          <a:blip r:embed="rId58" cstate="screen">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5917288" y="2708563"/>
            <a:ext cx="540000" cy="540000"/>
          </a:xfrm>
          <a:prstGeom prst="rect">
            <a:avLst/>
          </a:prstGeom>
        </p:spPr>
      </p:pic>
      <p:pic>
        <p:nvPicPr>
          <p:cNvPr id="60" name="圖形 59" descr="夾紙板 (部分打勾) 外框">
            <a:extLst>
              <a:ext uri="{FF2B5EF4-FFF2-40B4-BE49-F238E27FC236}">
                <a16:creationId xmlns:a16="http://schemas.microsoft.com/office/drawing/2014/main" id="{B9B85F3B-C895-4C2A-B8FF-649F3403B395}"/>
              </a:ext>
            </a:extLst>
          </p:cNvPr>
          <p:cNvPicPr>
            <a:picLocks noChangeAspect="1"/>
          </p:cNvPicPr>
          <p:nvPr/>
        </p:nvPicPr>
        <p:blipFill>
          <a:blip r:embed="rId60" cstate="screen">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6889288" y="2708563"/>
            <a:ext cx="540000" cy="540000"/>
          </a:xfrm>
          <a:prstGeom prst="rect">
            <a:avLst/>
          </a:prstGeom>
        </p:spPr>
      </p:pic>
      <p:pic>
        <p:nvPicPr>
          <p:cNvPr id="62" name="圖形 61" descr="夾紙板 (部分打叉) 外框">
            <a:extLst>
              <a:ext uri="{FF2B5EF4-FFF2-40B4-BE49-F238E27FC236}">
                <a16:creationId xmlns:a16="http://schemas.microsoft.com/office/drawing/2014/main" id="{9EBAD291-F3D9-42F5-AD0A-7EBC244674B7}"/>
              </a:ext>
            </a:extLst>
          </p:cNvPr>
          <p:cNvPicPr>
            <a:picLocks noChangeAspect="1"/>
          </p:cNvPicPr>
          <p:nvPr/>
        </p:nvPicPr>
        <p:blipFill>
          <a:blip r:embed="rId62" cstate="screen">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7861288" y="2708563"/>
            <a:ext cx="540000" cy="540000"/>
          </a:xfrm>
          <a:prstGeom prst="rect">
            <a:avLst/>
          </a:prstGeom>
        </p:spPr>
      </p:pic>
      <p:pic>
        <p:nvPicPr>
          <p:cNvPr id="64" name="圖形 63" descr="夾紙板 (部分打叉) 外框">
            <a:extLst>
              <a:ext uri="{FF2B5EF4-FFF2-40B4-BE49-F238E27FC236}">
                <a16:creationId xmlns:a16="http://schemas.microsoft.com/office/drawing/2014/main" id="{9C1DB470-58CC-4D23-AEEB-CF795CA800C0}"/>
              </a:ext>
            </a:extLst>
          </p:cNvPr>
          <p:cNvPicPr>
            <a:picLocks noChangeAspect="1"/>
          </p:cNvPicPr>
          <p:nvPr/>
        </p:nvPicPr>
        <p:blipFill>
          <a:blip r:embed="rId64" cstate="screen">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8833288" y="2708563"/>
            <a:ext cx="540000" cy="540000"/>
          </a:xfrm>
          <a:prstGeom prst="rect">
            <a:avLst/>
          </a:prstGeom>
        </p:spPr>
      </p:pic>
      <p:pic>
        <p:nvPicPr>
          <p:cNvPr id="66" name="圖形 65" descr="連線 外框">
            <a:extLst>
              <a:ext uri="{FF2B5EF4-FFF2-40B4-BE49-F238E27FC236}">
                <a16:creationId xmlns:a16="http://schemas.microsoft.com/office/drawing/2014/main" id="{A1415F4E-A82A-412B-AE8D-792AD1825B6E}"/>
              </a:ext>
            </a:extLst>
          </p:cNvPr>
          <p:cNvPicPr>
            <a:picLocks noChangeAspect="1"/>
          </p:cNvPicPr>
          <p:nvPr/>
        </p:nvPicPr>
        <p:blipFill>
          <a:blip r:embed="rId66" cstate="screen">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9805288" y="2708563"/>
            <a:ext cx="540000" cy="540000"/>
          </a:xfrm>
          <a:prstGeom prst="rect">
            <a:avLst/>
          </a:prstGeom>
        </p:spPr>
      </p:pic>
      <p:pic>
        <p:nvPicPr>
          <p:cNvPr id="68" name="圖形 67" descr="觸碰 外框">
            <a:extLst>
              <a:ext uri="{FF2B5EF4-FFF2-40B4-BE49-F238E27FC236}">
                <a16:creationId xmlns:a16="http://schemas.microsoft.com/office/drawing/2014/main" id="{7791739C-AF43-405C-A803-41A0C12E7BE8}"/>
              </a:ext>
            </a:extLst>
          </p:cNvPr>
          <p:cNvPicPr>
            <a:picLocks noChangeAspect="1"/>
          </p:cNvPicPr>
          <p:nvPr/>
        </p:nvPicPr>
        <p:blipFill>
          <a:blip r:embed="rId68" cstate="screen">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10777288" y="2708563"/>
            <a:ext cx="540000" cy="540000"/>
          </a:xfrm>
          <a:prstGeom prst="rect">
            <a:avLst/>
          </a:prstGeom>
        </p:spPr>
      </p:pic>
      <p:pic>
        <p:nvPicPr>
          <p:cNvPr id="70" name="圖形 69" descr="觸碰 外框">
            <a:extLst>
              <a:ext uri="{FF2B5EF4-FFF2-40B4-BE49-F238E27FC236}">
                <a16:creationId xmlns:a16="http://schemas.microsoft.com/office/drawing/2014/main" id="{DA4481ED-7ECD-4D39-AECF-9FDE9B5FFEEB}"/>
              </a:ext>
            </a:extLst>
          </p:cNvPr>
          <p:cNvPicPr>
            <a:picLocks noChangeAspect="1"/>
          </p:cNvPicPr>
          <p:nvPr/>
        </p:nvPicPr>
        <p:blipFill>
          <a:blip r:embed="rId70" cstate="screen">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1057288" y="3410563"/>
            <a:ext cx="540000" cy="540000"/>
          </a:xfrm>
          <a:prstGeom prst="rect">
            <a:avLst/>
          </a:prstGeom>
        </p:spPr>
      </p:pic>
      <p:pic>
        <p:nvPicPr>
          <p:cNvPr id="72" name="圖形 71" descr="信用卡 外框">
            <a:extLst>
              <a:ext uri="{FF2B5EF4-FFF2-40B4-BE49-F238E27FC236}">
                <a16:creationId xmlns:a16="http://schemas.microsoft.com/office/drawing/2014/main" id="{4EF2EFEA-4904-4C12-937E-51993B7683B6}"/>
              </a:ext>
            </a:extLst>
          </p:cNvPr>
          <p:cNvPicPr>
            <a:picLocks noChangeAspect="1"/>
          </p:cNvPicPr>
          <p:nvPr/>
        </p:nvPicPr>
        <p:blipFill>
          <a:blip r:embed="rId72" cstate="screen">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2029288" y="3410563"/>
            <a:ext cx="540000" cy="540000"/>
          </a:xfrm>
          <a:prstGeom prst="rect">
            <a:avLst/>
          </a:prstGeom>
        </p:spPr>
      </p:pic>
      <p:pic>
        <p:nvPicPr>
          <p:cNvPr id="74" name="圖形 73" descr="客戶評論 外框">
            <a:extLst>
              <a:ext uri="{FF2B5EF4-FFF2-40B4-BE49-F238E27FC236}">
                <a16:creationId xmlns:a16="http://schemas.microsoft.com/office/drawing/2014/main" id="{A1F405EB-6384-4C5D-B2BE-5E4FDCFF67C7}"/>
              </a:ext>
            </a:extLst>
          </p:cNvPr>
          <p:cNvPicPr>
            <a:picLocks noChangeAspect="1"/>
          </p:cNvPicPr>
          <p:nvPr/>
        </p:nvPicPr>
        <p:blipFill>
          <a:blip r:embed="rId74" cstate="screen">
            <a:extLst>
              <a:ext uri="{28A0092B-C50C-407E-A947-70E740481C1C}">
                <a14:useLocalDpi xmlns:a14="http://schemas.microsoft.com/office/drawing/2010/main"/>
              </a:ext>
              <a:ext uri="{96DAC541-7B7A-43D3-8B79-37D633B846F1}">
                <asvg:svgBlip xmlns:asvg="http://schemas.microsoft.com/office/drawing/2016/SVG/main" r:embed="rId75"/>
              </a:ext>
            </a:extLst>
          </a:blip>
          <a:stretch>
            <a:fillRect/>
          </a:stretch>
        </p:blipFill>
        <p:spPr>
          <a:xfrm>
            <a:off x="3001288" y="3410563"/>
            <a:ext cx="540000" cy="540000"/>
          </a:xfrm>
          <a:prstGeom prst="rect">
            <a:avLst/>
          </a:prstGeom>
        </p:spPr>
      </p:pic>
      <p:pic>
        <p:nvPicPr>
          <p:cNvPr id="76" name="圖形 75" descr="客戶評論 外框">
            <a:extLst>
              <a:ext uri="{FF2B5EF4-FFF2-40B4-BE49-F238E27FC236}">
                <a16:creationId xmlns:a16="http://schemas.microsoft.com/office/drawing/2014/main" id="{986CF44E-5ED8-4AB5-BE07-BB6AF9F2A527}"/>
              </a:ext>
            </a:extLst>
          </p:cNvPr>
          <p:cNvPicPr>
            <a:picLocks noChangeAspect="1"/>
          </p:cNvPicPr>
          <p:nvPr/>
        </p:nvPicPr>
        <p:blipFill>
          <a:blip r:embed="rId76" cstate="screen">
            <a:extLst>
              <a:ext uri="{28A0092B-C50C-407E-A947-70E740481C1C}">
                <a14:useLocalDpi xmlns:a14="http://schemas.microsoft.com/office/drawing/2010/main"/>
              </a:ext>
              <a:ext uri="{96DAC541-7B7A-43D3-8B79-37D633B846F1}">
                <asvg:svgBlip xmlns:asvg="http://schemas.microsoft.com/office/drawing/2016/SVG/main" r:embed="rId77"/>
              </a:ext>
            </a:extLst>
          </a:blip>
          <a:stretch>
            <a:fillRect/>
          </a:stretch>
        </p:blipFill>
        <p:spPr>
          <a:xfrm>
            <a:off x="3973288" y="3410563"/>
            <a:ext cx="540000" cy="540000"/>
          </a:xfrm>
          <a:prstGeom prst="rect">
            <a:avLst/>
          </a:prstGeom>
        </p:spPr>
      </p:pic>
      <p:pic>
        <p:nvPicPr>
          <p:cNvPr id="78" name="圖形 77" descr="日曆 外框">
            <a:extLst>
              <a:ext uri="{FF2B5EF4-FFF2-40B4-BE49-F238E27FC236}">
                <a16:creationId xmlns:a16="http://schemas.microsoft.com/office/drawing/2014/main" id="{C19A35C3-C33A-4E30-9BDC-A2087714B31D}"/>
              </a:ext>
            </a:extLst>
          </p:cNvPr>
          <p:cNvPicPr>
            <a:picLocks noChangeAspect="1"/>
          </p:cNvPicPr>
          <p:nvPr/>
        </p:nvPicPr>
        <p:blipFill>
          <a:blip r:embed="rId78" cstate="screen">
            <a:extLst>
              <a:ext uri="{28A0092B-C50C-407E-A947-70E740481C1C}">
                <a14:useLocalDpi xmlns:a14="http://schemas.microsoft.com/office/drawing/2010/main"/>
              </a:ext>
              <a:ext uri="{96DAC541-7B7A-43D3-8B79-37D633B846F1}">
                <asvg:svgBlip xmlns:asvg="http://schemas.microsoft.com/office/drawing/2016/SVG/main" r:embed="rId79"/>
              </a:ext>
            </a:extLst>
          </a:blip>
          <a:stretch>
            <a:fillRect/>
          </a:stretch>
        </p:blipFill>
        <p:spPr>
          <a:xfrm>
            <a:off x="4945288" y="3410563"/>
            <a:ext cx="540000" cy="540000"/>
          </a:xfrm>
          <a:prstGeom prst="rect">
            <a:avLst/>
          </a:prstGeom>
        </p:spPr>
      </p:pic>
      <p:pic>
        <p:nvPicPr>
          <p:cNvPr id="80" name="圖形 79" descr="文件 外框">
            <a:extLst>
              <a:ext uri="{FF2B5EF4-FFF2-40B4-BE49-F238E27FC236}">
                <a16:creationId xmlns:a16="http://schemas.microsoft.com/office/drawing/2014/main" id="{27452C95-E0DA-44A1-85D0-5304E63D2F6C}"/>
              </a:ext>
            </a:extLst>
          </p:cNvPr>
          <p:cNvPicPr>
            <a:picLocks noChangeAspect="1"/>
          </p:cNvPicPr>
          <p:nvPr/>
        </p:nvPicPr>
        <p:blipFill>
          <a:blip r:embed="rId80" cstate="screen">
            <a:extLst>
              <a:ext uri="{28A0092B-C50C-407E-A947-70E740481C1C}">
                <a14:useLocalDpi xmlns:a14="http://schemas.microsoft.com/office/drawing/2010/main"/>
              </a:ext>
              <a:ext uri="{96DAC541-7B7A-43D3-8B79-37D633B846F1}">
                <asvg:svgBlip xmlns:asvg="http://schemas.microsoft.com/office/drawing/2016/SVG/main" r:embed="rId81"/>
              </a:ext>
            </a:extLst>
          </a:blip>
          <a:stretch>
            <a:fillRect/>
          </a:stretch>
        </p:blipFill>
        <p:spPr>
          <a:xfrm>
            <a:off x="5917288" y="3410563"/>
            <a:ext cx="540000" cy="540000"/>
          </a:xfrm>
          <a:prstGeom prst="rect">
            <a:avLst/>
          </a:prstGeom>
        </p:spPr>
      </p:pic>
      <p:pic>
        <p:nvPicPr>
          <p:cNvPr id="82" name="圖形 81" descr="下降趨勢圖 外框">
            <a:extLst>
              <a:ext uri="{FF2B5EF4-FFF2-40B4-BE49-F238E27FC236}">
                <a16:creationId xmlns:a16="http://schemas.microsoft.com/office/drawing/2014/main" id="{4E082EE1-CEE1-4848-A198-14CFC16AEA03}"/>
              </a:ext>
            </a:extLst>
          </p:cNvPr>
          <p:cNvPicPr>
            <a:picLocks noChangeAspect="1"/>
          </p:cNvPicPr>
          <p:nvPr/>
        </p:nvPicPr>
        <p:blipFill>
          <a:blip r:embed="rId82" cstate="screen">
            <a:extLst>
              <a:ext uri="{28A0092B-C50C-407E-A947-70E740481C1C}">
                <a14:useLocalDpi xmlns:a14="http://schemas.microsoft.com/office/drawing/2010/main"/>
              </a:ext>
              <a:ext uri="{96DAC541-7B7A-43D3-8B79-37D633B846F1}">
                <asvg:svgBlip xmlns:asvg="http://schemas.microsoft.com/office/drawing/2016/SVG/main" r:embed="rId83"/>
              </a:ext>
            </a:extLst>
          </a:blip>
          <a:stretch>
            <a:fillRect/>
          </a:stretch>
        </p:blipFill>
        <p:spPr>
          <a:xfrm>
            <a:off x="6889288" y="3410563"/>
            <a:ext cx="540000" cy="540000"/>
          </a:xfrm>
          <a:prstGeom prst="rect">
            <a:avLst/>
          </a:prstGeom>
        </p:spPr>
      </p:pic>
      <p:pic>
        <p:nvPicPr>
          <p:cNvPr id="84" name="圖形 83" descr="下降趨勢圖 外框">
            <a:extLst>
              <a:ext uri="{FF2B5EF4-FFF2-40B4-BE49-F238E27FC236}">
                <a16:creationId xmlns:a16="http://schemas.microsoft.com/office/drawing/2014/main" id="{CA7FB0FE-C8A1-4B3F-A981-E2C48DC45F44}"/>
              </a:ext>
            </a:extLst>
          </p:cNvPr>
          <p:cNvPicPr>
            <a:picLocks noChangeAspect="1"/>
          </p:cNvPicPr>
          <p:nvPr/>
        </p:nvPicPr>
        <p:blipFill>
          <a:blip r:embed="rId84" cstate="screen">
            <a:extLst>
              <a:ext uri="{28A0092B-C50C-407E-A947-70E740481C1C}">
                <a14:useLocalDpi xmlns:a14="http://schemas.microsoft.com/office/drawing/2010/main"/>
              </a:ext>
              <a:ext uri="{96DAC541-7B7A-43D3-8B79-37D633B846F1}">
                <asvg:svgBlip xmlns:asvg="http://schemas.microsoft.com/office/drawing/2016/SVG/main" r:embed="rId85"/>
              </a:ext>
            </a:extLst>
          </a:blip>
          <a:stretch>
            <a:fillRect/>
          </a:stretch>
        </p:blipFill>
        <p:spPr>
          <a:xfrm>
            <a:off x="7861288" y="3410563"/>
            <a:ext cx="540000" cy="540000"/>
          </a:xfrm>
          <a:prstGeom prst="rect">
            <a:avLst/>
          </a:prstGeom>
        </p:spPr>
      </p:pic>
      <p:pic>
        <p:nvPicPr>
          <p:cNvPr id="86" name="圖形 85" descr="員工識別證 外框">
            <a:extLst>
              <a:ext uri="{FF2B5EF4-FFF2-40B4-BE49-F238E27FC236}">
                <a16:creationId xmlns:a16="http://schemas.microsoft.com/office/drawing/2014/main" id="{0959027E-BCEB-48C4-A84D-C69B834F5D67}"/>
              </a:ext>
            </a:extLst>
          </p:cNvPr>
          <p:cNvPicPr>
            <a:picLocks noChangeAspect="1"/>
          </p:cNvPicPr>
          <p:nvPr/>
        </p:nvPicPr>
        <p:blipFill>
          <a:blip r:embed="rId86" cstate="screen">
            <a:extLst>
              <a:ext uri="{28A0092B-C50C-407E-A947-70E740481C1C}">
                <a14:useLocalDpi xmlns:a14="http://schemas.microsoft.com/office/drawing/2010/main"/>
              </a:ext>
              <a:ext uri="{96DAC541-7B7A-43D3-8B79-37D633B846F1}">
                <asvg:svgBlip xmlns:asvg="http://schemas.microsoft.com/office/drawing/2016/SVG/main" r:embed="rId87"/>
              </a:ext>
            </a:extLst>
          </a:blip>
          <a:stretch>
            <a:fillRect/>
          </a:stretch>
        </p:blipFill>
        <p:spPr>
          <a:xfrm>
            <a:off x="8833288" y="3410563"/>
            <a:ext cx="540000" cy="540000"/>
          </a:xfrm>
          <a:prstGeom prst="rect">
            <a:avLst/>
          </a:prstGeom>
        </p:spPr>
      </p:pic>
      <p:pic>
        <p:nvPicPr>
          <p:cNvPr id="88" name="圖形 87" descr="文件盒 (歸檔) 外框">
            <a:extLst>
              <a:ext uri="{FF2B5EF4-FFF2-40B4-BE49-F238E27FC236}">
                <a16:creationId xmlns:a16="http://schemas.microsoft.com/office/drawing/2014/main" id="{4015F3A4-17CA-4E61-A2DF-93D4DACA66A9}"/>
              </a:ext>
            </a:extLst>
          </p:cNvPr>
          <p:cNvPicPr>
            <a:picLocks noChangeAspect="1"/>
          </p:cNvPicPr>
          <p:nvPr/>
        </p:nvPicPr>
        <p:blipFill>
          <a:blip r:embed="rId88" cstate="screen">
            <a:extLst>
              <a:ext uri="{28A0092B-C50C-407E-A947-70E740481C1C}">
                <a14:useLocalDpi xmlns:a14="http://schemas.microsoft.com/office/drawing/2010/main"/>
              </a:ext>
              <a:ext uri="{96DAC541-7B7A-43D3-8B79-37D633B846F1}">
                <asvg:svgBlip xmlns:asvg="http://schemas.microsoft.com/office/drawing/2016/SVG/main" r:embed="rId89"/>
              </a:ext>
            </a:extLst>
          </a:blip>
          <a:stretch>
            <a:fillRect/>
          </a:stretch>
        </p:blipFill>
        <p:spPr>
          <a:xfrm>
            <a:off x="9805288" y="3410563"/>
            <a:ext cx="540000" cy="540000"/>
          </a:xfrm>
          <a:prstGeom prst="rect">
            <a:avLst/>
          </a:prstGeom>
        </p:spPr>
      </p:pic>
      <p:pic>
        <p:nvPicPr>
          <p:cNvPr id="90" name="圖形 89" descr="翻頁式行事曆 外框">
            <a:extLst>
              <a:ext uri="{FF2B5EF4-FFF2-40B4-BE49-F238E27FC236}">
                <a16:creationId xmlns:a16="http://schemas.microsoft.com/office/drawing/2014/main" id="{36C190DB-C9CE-4EED-B307-8C8A23EAA17F}"/>
              </a:ext>
            </a:extLst>
          </p:cNvPr>
          <p:cNvPicPr>
            <a:picLocks noChangeAspect="1"/>
          </p:cNvPicPr>
          <p:nvPr/>
        </p:nvPicPr>
        <p:blipFill>
          <a:blip r:embed="rId90" cstate="screen">
            <a:extLst>
              <a:ext uri="{28A0092B-C50C-407E-A947-70E740481C1C}">
                <a14:useLocalDpi xmlns:a14="http://schemas.microsoft.com/office/drawing/2010/main"/>
              </a:ext>
              <a:ext uri="{96DAC541-7B7A-43D3-8B79-37D633B846F1}">
                <asvg:svgBlip xmlns:asvg="http://schemas.microsoft.com/office/drawing/2016/SVG/main" r:embed="rId91"/>
              </a:ext>
            </a:extLst>
          </a:blip>
          <a:stretch>
            <a:fillRect/>
          </a:stretch>
        </p:blipFill>
        <p:spPr>
          <a:xfrm>
            <a:off x="10777288" y="3410563"/>
            <a:ext cx="540000" cy="540000"/>
          </a:xfrm>
          <a:prstGeom prst="rect">
            <a:avLst/>
          </a:prstGeom>
        </p:spPr>
      </p:pic>
      <p:pic>
        <p:nvPicPr>
          <p:cNvPr id="92" name="圖形 91" descr="流程圖 外框">
            <a:extLst>
              <a:ext uri="{FF2B5EF4-FFF2-40B4-BE49-F238E27FC236}">
                <a16:creationId xmlns:a16="http://schemas.microsoft.com/office/drawing/2014/main" id="{59AB6B32-9F6B-48B1-8F10-267CCD61120E}"/>
              </a:ext>
            </a:extLst>
          </p:cNvPr>
          <p:cNvPicPr>
            <a:picLocks noChangeAspect="1"/>
          </p:cNvPicPr>
          <p:nvPr/>
        </p:nvPicPr>
        <p:blipFill>
          <a:blip r:embed="rId92" cstate="screen">
            <a:extLst>
              <a:ext uri="{28A0092B-C50C-407E-A947-70E740481C1C}">
                <a14:useLocalDpi xmlns:a14="http://schemas.microsoft.com/office/drawing/2010/main"/>
              </a:ext>
              <a:ext uri="{96DAC541-7B7A-43D3-8B79-37D633B846F1}">
                <asvg:svgBlip xmlns:asvg="http://schemas.microsoft.com/office/drawing/2016/SVG/main" r:embed="rId93"/>
              </a:ext>
            </a:extLst>
          </a:blip>
          <a:stretch>
            <a:fillRect/>
          </a:stretch>
        </p:blipFill>
        <p:spPr>
          <a:xfrm>
            <a:off x="1057288" y="4112563"/>
            <a:ext cx="540000" cy="540000"/>
          </a:xfrm>
          <a:prstGeom prst="rect">
            <a:avLst/>
          </a:prstGeom>
        </p:spPr>
      </p:pic>
      <p:pic>
        <p:nvPicPr>
          <p:cNvPr id="94" name="圖形 93" descr="資料夾 外框">
            <a:extLst>
              <a:ext uri="{FF2B5EF4-FFF2-40B4-BE49-F238E27FC236}">
                <a16:creationId xmlns:a16="http://schemas.microsoft.com/office/drawing/2014/main" id="{F5DF3ABC-47E2-40A4-8BF2-E52087A275FA}"/>
              </a:ext>
            </a:extLst>
          </p:cNvPr>
          <p:cNvPicPr>
            <a:picLocks noChangeAspect="1"/>
          </p:cNvPicPr>
          <p:nvPr/>
        </p:nvPicPr>
        <p:blipFill>
          <a:blip r:embed="rId94" cstate="screen">
            <a:extLst>
              <a:ext uri="{28A0092B-C50C-407E-A947-70E740481C1C}">
                <a14:useLocalDpi xmlns:a14="http://schemas.microsoft.com/office/drawing/2010/main"/>
              </a:ext>
              <a:ext uri="{96DAC541-7B7A-43D3-8B79-37D633B846F1}">
                <asvg:svgBlip xmlns:asvg="http://schemas.microsoft.com/office/drawing/2016/SVG/main" r:embed="rId95"/>
              </a:ext>
            </a:extLst>
          </a:blip>
          <a:stretch>
            <a:fillRect/>
          </a:stretch>
        </p:blipFill>
        <p:spPr>
          <a:xfrm>
            <a:off x="2029288" y="4112563"/>
            <a:ext cx="540000" cy="540000"/>
          </a:xfrm>
          <a:prstGeom prst="rect">
            <a:avLst/>
          </a:prstGeom>
        </p:spPr>
      </p:pic>
      <p:pic>
        <p:nvPicPr>
          <p:cNvPr id="96" name="圖形 95" descr="甘特圖 外框">
            <a:extLst>
              <a:ext uri="{FF2B5EF4-FFF2-40B4-BE49-F238E27FC236}">
                <a16:creationId xmlns:a16="http://schemas.microsoft.com/office/drawing/2014/main" id="{0D17B4F6-036E-4882-BC8C-80B8E54B94D1}"/>
              </a:ext>
            </a:extLst>
          </p:cNvPr>
          <p:cNvPicPr>
            <a:picLocks noChangeAspect="1"/>
          </p:cNvPicPr>
          <p:nvPr/>
        </p:nvPicPr>
        <p:blipFill>
          <a:blip r:embed="rId96" cstate="screen">
            <a:extLst>
              <a:ext uri="{28A0092B-C50C-407E-A947-70E740481C1C}">
                <a14:useLocalDpi xmlns:a14="http://schemas.microsoft.com/office/drawing/2010/main"/>
              </a:ext>
              <a:ext uri="{96DAC541-7B7A-43D3-8B79-37D633B846F1}">
                <asvg:svgBlip xmlns:asvg="http://schemas.microsoft.com/office/drawing/2016/SVG/main" r:embed="rId97"/>
              </a:ext>
            </a:extLst>
          </a:blip>
          <a:stretch>
            <a:fillRect/>
          </a:stretch>
        </p:blipFill>
        <p:spPr>
          <a:xfrm>
            <a:off x="3001288" y="4112563"/>
            <a:ext cx="540000" cy="540000"/>
          </a:xfrm>
          <a:prstGeom prst="rect">
            <a:avLst/>
          </a:prstGeom>
        </p:spPr>
      </p:pic>
      <p:pic>
        <p:nvPicPr>
          <p:cNvPr id="98" name="圖形 97" descr="甘特圖 外框">
            <a:extLst>
              <a:ext uri="{FF2B5EF4-FFF2-40B4-BE49-F238E27FC236}">
                <a16:creationId xmlns:a16="http://schemas.microsoft.com/office/drawing/2014/main" id="{43793CD4-B1DB-40D6-B856-0271969E42D6}"/>
              </a:ext>
            </a:extLst>
          </p:cNvPr>
          <p:cNvPicPr>
            <a:picLocks noChangeAspect="1"/>
          </p:cNvPicPr>
          <p:nvPr/>
        </p:nvPicPr>
        <p:blipFill>
          <a:blip r:embed="rId98" cstate="screen">
            <a:extLst>
              <a:ext uri="{28A0092B-C50C-407E-A947-70E740481C1C}">
                <a14:useLocalDpi xmlns:a14="http://schemas.microsoft.com/office/drawing/2010/main"/>
              </a:ext>
              <a:ext uri="{96DAC541-7B7A-43D3-8B79-37D633B846F1}">
                <asvg:svgBlip xmlns:asvg="http://schemas.microsoft.com/office/drawing/2016/SVG/main" r:embed="rId99"/>
              </a:ext>
            </a:extLst>
          </a:blip>
          <a:stretch>
            <a:fillRect/>
          </a:stretch>
        </p:blipFill>
        <p:spPr>
          <a:xfrm>
            <a:off x="3973288" y="4112563"/>
            <a:ext cx="540000" cy="540000"/>
          </a:xfrm>
          <a:prstGeom prst="rect">
            <a:avLst/>
          </a:prstGeom>
        </p:spPr>
      </p:pic>
      <p:pic>
        <p:nvPicPr>
          <p:cNvPr id="100" name="圖形 99" descr="集體討論 外框">
            <a:extLst>
              <a:ext uri="{FF2B5EF4-FFF2-40B4-BE49-F238E27FC236}">
                <a16:creationId xmlns:a16="http://schemas.microsoft.com/office/drawing/2014/main" id="{76310D5C-337E-4E73-BA4B-9E1B50DB6E64}"/>
              </a:ext>
            </a:extLst>
          </p:cNvPr>
          <p:cNvPicPr>
            <a:picLocks noChangeAspect="1"/>
          </p:cNvPicPr>
          <p:nvPr/>
        </p:nvPicPr>
        <p:blipFill>
          <a:blip r:embed="rId100" cstate="screen">
            <a:extLst>
              <a:ext uri="{28A0092B-C50C-407E-A947-70E740481C1C}">
                <a14:useLocalDpi xmlns:a14="http://schemas.microsoft.com/office/drawing/2010/main"/>
              </a:ext>
              <a:ext uri="{96DAC541-7B7A-43D3-8B79-37D633B846F1}">
                <asvg:svgBlip xmlns:asvg="http://schemas.microsoft.com/office/drawing/2016/SVG/main" r:embed="rId101"/>
              </a:ext>
            </a:extLst>
          </a:blip>
          <a:stretch>
            <a:fillRect/>
          </a:stretch>
        </p:blipFill>
        <p:spPr>
          <a:xfrm>
            <a:off x="4945288" y="4112563"/>
            <a:ext cx="540000" cy="540000"/>
          </a:xfrm>
          <a:prstGeom prst="rect">
            <a:avLst/>
          </a:prstGeom>
        </p:spPr>
      </p:pic>
      <p:pic>
        <p:nvPicPr>
          <p:cNvPr id="102" name="圖形 101" descr="握手 外框">
            <a:extLst>
              <a:ext uri="{FF2B5EF4-FFF2-40B4-BE49-F238E27FC236}">
                <a16:creationId xmlns:a16="http://schemas.microsoft.com/office/drawing/2014/main" id="{FAEE7D8D-8690-4B61-B43D-6C201E282562}"/>
              </a:ext>
            </a:extLst>
          </p:cNvPr>
          <p:cNvPicPr>
            <a:picLocks noChangeAspect="1"/>
          </p:cNvPicPr>
          <p:nvPr/>
        </p:nvPicPr>
        <p:blipFill>
          <a:blip r:embed="rId102" cstate="screen">
            <a:extLst>
              <a:ext uri="{28A0092B-C50C-407E-A947-70E740481C1C}">
                <a14:useLocalDpi xmlns:a14="http://schemas.microsoft.com/office/drawing/2010/main"/>
              </a:ext>
              <a:ext uri="{96DAC541-7B7A-43D3-8B79-37D633B846F1}">
                <asvg:svgBlip xmlns:asvg="http://schemas.microsoft.com/office/drawing/2016/SVG/main" r:embed="rId103"/>
              </a:ext>
            </a:extLst>
          </a:blip>
          <a:stretch>
            <a:fillRect/>
          </a:stretch>
        </p:blipFill>
        <p:spPr>
          <a:xfrm>
            <a:off x="5917288" y="4112563"/>
            <a:ext cx="540000" cy="540000"/>
          </a:xfrm>
          <a:prstGeom prst="rect">
            <a:avLst/>
          </a:prstGeom>
        </p:spPr>
      </p:pic>
      <p:pic>
        <p:nvPicPr>
          <p:cNvPr id="104" name="圖形 103" descr="收件匣 外框">
            <a:extLst>
              <a:ext uri="{FF2B5EF4-FFF2-40B4-BE49-F238E27FC236}">
                <a16:creationId xmlns:a16="http://schemas.microsoft.com/office/drawing/2014/main" id="{3A5FF759-BEC9-4113-8F21-2951E104FCD8}"/>
              </a:ext>
            </a:extLst>
          </p:cNvPr>
          <p:cNvPicPr>
            <a:picLocks noChangeAspect="1"/>
          </p:cNvPicPr>
          <p:nvPr/>
        </p:nvPicPr>
        <p:blipFill>
          <a:blip r:embed="rId104" cstate="screen">
            <a:extLst>
              <a:ext uri="{28A0092B-C50C-407E-A947-70E740481C1C}">
                <a14:useLocalDpi xmlns:a14="http://schemas.microsoft.com/office/drawing/2010/main"/>
              </a:ext>
              <a:ext uri="{96DAC541-7B7A-43D3-8B79-37D633B846F1}">
                <asvg:svgBlip xmlns:asvg="http://schemas.microsoft.com/office/drawing/2016/SVG/main" r:embed="rId105"/>
              </a:ext>
            </a:extLst>
          </a:blip>
          <a:stretch>
            <a:fillRect/>
          </a:stretch>
        </p:blipFill>
        <p:spPr>
          <a:xfrm>
            <a:off x="6889288" y="4112563"/>
            <a:ext cx="540000" cy="540000"/>
          </a:xfrm>
          <a:prstGeom prst="rect">
            <a:avLst/>
          </a:prstGeom>
        </p:spPr>
      </p:pic>
      <p:pic>
        <p:nvPicPr>
          <p:cNvPr id="106" name="圖形 105" descr="收件匣 (打勾) 外框">
            <a:extLst>
              <a:ext uri="{FF2B5EF4-FFF2-40B4-BE49-F238E27FC236}">
                <a16:creationId xmlns:a16="http://schemas.microsoft.com/office/drawing/2014/main" id="{AECAF8A0-607D-4406-B9E8-6E6BFB799B5C}"/>
              </a:ext>
            </a:extLst>
          </p:cNvPr>
          <p:cNvPicPr>
            <a:picLocks noChangeAspect="1"/>
          </p:cNvPicPr>
          <p:nvPr/>
        </p:nvPicPr>
        <p:blipFill>
          <a:blip r:embed="rId106" cstate="screen">
            <a:extLst>
              <a:ext uri="{28A0092B-C50C-407E-A947-70E740481C1C}">
                <a14:useLocalDpi xmlns:a14="http://schemas.microsoft.com/office/drawing/2010/main"/>
              </a:ext>
              <a:ext uri="{96DAC541-7B7A-43D3-8B79-37D633B846F1}">
                <asvg:svgBlip xmlns:asvg="http://schemas.microsoft.com/office/drawing/2016/SVG/main" r:embed="rId107"/>
              </a:ext>
            </a:extLst>
          </a:blip>
          <a:stretch>
            <a:fillRect/>
          </a:stretch>
        </p:blipFill>
        <p:spPr>
          <a:xfrm>
            <a:off x="7861288" y="4112563"/>
            <a:ext cx="540000" cy="540000"/>
          </a:xfrm>
          <a:prstGeom prst="rect">
            <a:avLst/>
          </a:prstGeom>
        </p:spPr>
      </p:pic>
      <p:pic>
        <p:nvPicPr>
          <p:cNvPr id="108" name="圖形 107" descr="收件匣 (打叉) 外框">
            <a:extLst>
              <a:ext uri="{FF2B5EF4-FFF2-40B4-BE49-F238E27FC236}">
                <a16:creationId xmlns:a16="http://schemas.microsoft.com/office/drawing/2014/main" id="{87F4BCC9-860F-488E-AA63-F5AB69B72594}"/>
              </a:ext>
            </a:extLst>
          </p:cNvPr>
          <p:cNvPicPr>
            <a:picLocks noChangeAspect="1"/>
          </p:cNvPicPr>
          <p:nvPr/>
        </p:nvPicPr>
        <p:blipFill>
          <a:blip r:embed="rId108" cstate="screen">
            <a:extLst>
              <a:ext uri="{28A0092B-C50C-407E-A947-70E740481C1C}">
                <a14:useLocalDpi xmlns:a14="http://schemas.microsoft.com/office/drawing/2010/main"/>
              </a:ext>
              <a:ext uri="{96DAC541-7B7A-43D3-8B79-37D633B846F1}">
                <asvg:svgBlip xmlns:asvg="http://schemas.microsoft.com/office/drawing/2016/SVG/main" r:embed="rId109"/>
              </a:ext>
            </a:extLst>
          </a:blip>
          <a:stretch>
            <a:fillRect/>
          </a:stretch>
        </p:blipFill>
        <p:spPr>
          <a:xfrm>
            <a:off x="8833288" y="4112563"/>
            <a:ext cx="540000" cy="540000"/>
          </a:xfrm>
          <a:prstGeom prst="rect">
            <a:avLst/>
          </a:prstGeom>
        </p:spPr>
      </p:pic>
      <p:pic>
        <p:nvPicPr>
          <p:cNvPr id="110" name="圖形 109" descr="清單 外框">
            <a:extLst>
              <a:ext uri="{FF2B5EF4-FFF2-40B4-BE49-F238E27FC236}">
                <a16:creationId xmlns:a16="http://schemas.microsoft.com/office/drawing/2014/main" id="{7F05A91F-C041-4C5B-95F7-E39EF2414E86}"/>
              </a:ext>
            </a:extLst>
          </p:cNvPr>
          <p:cNvPicPr>
            <a:picLocks noChangeAspect="1"/>
          </p:cNvPicPr>
          <p:nvPr/>
        </p:nvPicPr>
        <p:blipFill>
          <a:blip r:embed="rId110" cstate="screen">
            <a:extLst>
              <a:ext uri="{28A0092B-C50C-407E-A947-70E740481C1C}">
                <a14:useLocalDpi xmlns:a14="http://schemas.microsoft.com/office/drawing/2010/main"/>
              </a:ext>
              <a:ext uri="{96DAC541-7B7A-43D3-8B79-37D633B846F1}">
                <asvg:svgBlip xmlns:asvg="http://schemas.microsoft.com/office/drawing/2016/SVG/main" r:embed="rId111"/>
              </a:ext>
            </a:extLst>
          </a:blip>
          <a:stretch>
            <a:fillRect/>
          </a:stretch>
        </p:blipFill>
        <p:spPr>
          <a:xfrm>
            <a:off x="9805288" y="4112563"/>
            <a:ext cx="540000" cy="540000"/>
          </a:xfrm>
          <a:prstGeom prst="rect">
            <a:avLst/>
          </a:prstGeom>
        </p:spPr>
      </p:pic>
      <p:pic>
        <p:nvPicPr>
          <p:cNvPr id="112" name="圖形 111" descr="清單 外框">
            <a:extLst>
              <a:ext uri="{FF2B5EF4-FFF2-40B4-BE49-F238E27FC236}">
                <a16:creationId xmlns:a16="http://schemas.microsoft.com/office/drawing/2014/main" id="{F15CBE85-50F4-43C9-9B5D-D2F50E1F3318}"/>
              </a:ext>
            </a:extLst>
          </p:cNvPr>
          <p:cNvPicPr>
            <a:picLocks noChangeAspect="1"/>
          </p:cNvPicPr>
          <p:nvPr/>
        </p:nvPicPr>
        <p:blipFill>
          <a:blip r:embed="rId112" cstate="screen">
            <a:extLst>
              <a:ext uri="{28A0092B-C50C-407E-A947-70E740481C1C}">
                <a14:useLocalDpi xmlns:a14="http://schemas.microsoft.com/office/drawing/2010/main"/>
              </a:ext>
              <a:ext uri="{96DAC541-7B7A-43D3-8B79-37D633B846F1}">
                <asvg:svgBlip xmlns:asvg="http://schemas.microsoft.com/office/drawing/2016/SVG/main" r:embed="rId113"/>
              </a:ext>
            </a:extLst>
          </a:blip>
          <a:stretch>
            <a:fillRect/>
          </a:stretch>
        </p:blipFill>
        <p:spPr>
          <a:xfrm>
            <a:off x="10777288" y="4112563"/>
            <a:ext cx="540000" cy="540000"/>
          </a:xfrm>
          <a:prstGeom prst="rect">
            <a:avLst/>
          </a:prstGeom>
        </p:spPr>
      </p:pic>
      <p:pic>
        <p:nvPicPr>
          <p:cNvPr id="114" name="圖形 113" descr="管理 外框">
            <a:extLst>
              <a:ext uri="{FF2B5EF4-FFF2-40B4-BE49-F238E27FC236}">
                <a16:creationId xmlns:a16="http://schemas.microsoft.com/office/drawing/2014/main" id="{B0468294-122E-4636-A4A3-8FB83C6F78E7}"/>
              </a:ext>
            </a:extLst>
          </p:cNvPr>
          <p:cNvPicPr>
            <a:picLocks noChangeAspect="1"/>
          </p:cNvPicPr>
          <p:nvPr/>
        </p:nvPicPr>
        <p:blipFill>
          <a:blip r:embed="rId114" cstate="screen">
            <a:extLst>
              <a:ext uri="{28A0092B-C50C-407E-A947-70E740481C1C}">
                <a14:useLocalDpi xmlns:a14="http://schemas.microsoft.com/office/drawing/2010/main"/>
              </a:ext>
              <a:ext uri="{96DAC541-7B7A-43D3-8B79-37D633B846F1}">
                <asvg:svgBlip xmlns:asvg="http://schemas.microsoft.com/office/drawing/2016/SVG/main" r:embed="rId115"/>
              </a:ext>
            </a:extLst>
          </a:blip>
          <a:stretch>
            <a:fillRect/>
          </a:stretch>
        </p:blipFill>
        <p:spPr>
          <a:xfrm>
            <a:off x="1057288" y="4814563"/>
            <a:ext cx="540000" cy="540000"/>
          </a:xfrm>
          <a:prstGeom prst="rect">
            <a:avLst/>
          </a:prstGeom>
        </p:spPr>
      </p:pic>
      <p:pic>
        <p:nvPicPr>
          <p:cNvPr id="116" name="圖形 115" descr="會議 外框">
            <a:extLst>
              <a:ext uri="{FF2B5EF4-FFF2-40B4-BE49-F238E27FC236}">
                <a16:creationId xmlns:a16="http://schemas.microsoft.com/office/drawing/2014/main" id="{9733FCFD-C3F0-4805-B123-37BD290671F9}"/>
              </a:ext>
            </a:extLst>
          </p:cNvPr>
          <p:cNvPicPr>
            <a:picLocks noChangeAspect="1"/>
          </p:cNvPicPr>
          <p:nvPr/>
        </p:nvPicPr>
        <p:blipFill>
          <a:blip r:embed="rId116" cstate="screen">
            <a:extLst>
              <a:ext uri="{28A0092B-C50C-407E-A947-70E740481C1C}">
                <a14:useLocalDpi xmlns:a14="http://schemas.microsoft.com/office/drawing/2010/main"/>
              </a:ext>
              <a:ext uri="{96DAC541-7B7A-43D3-8B79-37D633B846F1}">
                <asvg:svgBlip xmlns:asvg="http://schemas.microsoft.com/office/drawing/2016/SVG/main" r:embed="rId117"/>
              </a:ext>
            </a:extLst>
          </a:blip>
          <a:stretch>
            <a:fillRect/>
          </a:stretch>
        </p:blipFill>
        <p:spPr>
          <a:xfrm>
            <a:off x="2029288" y="4814563"/>
            <a:ext cx="540000" cy="540000"/>
          </a:xfrm>
          <a:prstGeom prst="rect">
            <a:avLst/>
          </a:prstGeom>
        </p:spPr>
      </p:pic>
      <p:pic>
        <p:nvPicPr>
          <p:cNvPr id="118" name="圖形 117" descr="月曆 外框">
            <a:extLst>
              <a:ext uri="{FF2B5EF4-FFF2-40B4-BE49-F238E27FC236}">
                <a16:creationId xmlns:a16="http://schemas.microsoft.com/office/drawing/2014/main" id="{C599CD5A-09A7-4B33-A8A8-EEDEF89DBE52}"/>
              </a:ext>
            </a:extLst>
          </p:cNvPr>
          <p:cNvPicPr>
            <a:picLocks noChangeAspect="1"/>
          </p:cNvPicPr>
          <p:nvPr/>
        </p:nvPicPr>
        <p:blipFill>
          <a:blip r:embed="rId118" cstate="screen">
            <a:extLst>
              <a:ext uri="{28A0092B-C50C-407E-A947-70E740481C1C}">
                <a14:useLocalDpi xmlns:a14="http://schemas.microsoft.com/office/drawing/2010/main"/>
              </a:ext>
              <a:ext uri="{96DAC541-7B7A-43D3-8B79-37D633B846F1}">
                <asvg:svgBlip xmlns:asvg="http://schemas.microsoft.com/office/drawing/2016/SVG/main" r:embed="rId119"/>
              </a:ext>
            </a:extLst>
          </a:blip>
          <a:stretch>
            <a:fillRect/>
          </a:stretch>
        </p:blipFill>
        <p:spPr>
          <a:xfrm>
            <a:off x="3001288" y="4814563"/>
            <a:ext cx="540000" cy="540000"/>
          </a:xfrm>
          <a:prstGeom prst="rect">
            <a:avLst/>
          </a:prstGeom>
        </p:spPr>
      </p:pic>
      <p:pic>
        <p:nvPicPr>
          <p:cNvPr id="120" name="圖形 119" descr="網路 外框">
            <a:extLst>
              <a:ext uri="{FF2B5EF4-FFF2-40B4-BE49-F238E27FC236}">
                <a16:creationId xmlns:a16="http://schemas.microsoft.com/office/drawing/2014/main" id="{845EED3E-C417-433A-8C47-F4BA95FCF0D6}"/>
              </a:ext>
            </a:extLst>
          </p:cNvPr>
          <p:cNvPicPr>
            <a:picLocks noChangeAspect="1"/>
          </p:cNvPicPr>
          <p:nvPr/>
        </p:nvPicPr>
        <p:blipFill>
          <a:blip r:embed="rId120" cstate="screen">
            <a:extLst>
              <a:ext uri="{28A0092B-C50C-407E-A947-70E740481C1C}">
                <a14:useLocalDpi xmlns:a14="http://schemas.microsoft.com/office/drawing/2010/main"/>
              </a:ext>
              <a:ext uri="{96DAC541-7B7A-43D3-8B79-37D633B846F1}">
                <asvg:svgBlip xmlns:asvg="http://schemas.microsoft.com/office/drawing/2016/SVG/main" r:embed="rId121"/>
              </a:ext>
            </a:extLst>
          </a:blip>
          <a:stretch>
            <a:fillRect/>
          </a:stretch>
        </p:blipFill>
        <p:spPr>
          <a:xfrm>
            <a:off x="3973288" y="4814563"/>
            <a:ext cx="540000" cy="540000"/>
          </a:xfrm>
          <a:prstGeom prst="rect">
            <a:avLst/>
          </a:prstGeom>
        </p:spPr>
      </p:pic>
      <p:pic>
        <p:nvPicPr>
          <p:cNvPr id="122" name="圖形 121" descr="辦公椅 外框">
            <a:extLst>
              <a:ext uri="{FF2B5EF4-FFF2-40B4-BE49-F238E27FC236}">
                <a16:creationId xmlns:a16="http://schemas.microsoft.com/office/drawing/2014/main" id="{80B5ECC4-3DC0-4C8E-B4AF-9BA058D11082}"/>
              </a:ext>
            </a:extLst>
          </p:cNvPr>
          <p:cNvPicPr>
            <a:picLocks noChangeAspect="1"/>
          </p:cNvPicPr>
          <p:nvPr/>
        </p:nvPicPr>
        <p:blipFill>
          <a:blip r:embed="rId122" cstate="screen">
            <a:extLst>
              <a:ext uri="{28A0092B-C50C-407E-A947-70E740481C1C}">
                <a14:useLocalDpi xmlns:a14="http://schemas.microsoft.com/office/drawing/2010/main"/>
              </a:ext>
              <a:ext uri="{96DAC541-7B7A-43D3-8B79-37D633B846F1}">
                <asvg:svgBlip xmlns:asvg="http://schemas.microsoft.com/office/drawing/2016/SVG/main" r:embed="rId123"/>
              </a:ext>
            </a:extLst>
          </a:blip>
          <a:stretch>
            <a:fillRect/>
          </a:stretch>
        </p:blipFill>
        <p:spPr>
          <a:xfrm>
            <a:off x="4945288" y="4814563"/>
            <a:ext cx="540000" cy="540000"/>
          </a:xfrm>
          <a:prstGeom prst="rect">
            <a:avLst/>
          </a:prstGeom>
        </p:spPr>
      </p:pic>
      <p:pic>
        <p:nvPicPr>
          <p:cNvPr id="124" name="圖形 123" descr="打開的資料夾​​ 外框">
            <a:extLst>
              <a:ext uri="{FF2B5EF4-FFF2-40B4-BE49-F238E27FC236}">
                <a16:creationId xmlns:a16="http://schemas.microsoft.com/office/drawing/2014/main" id="{A66E6FD3-C9B9-4373-9036-10941BB71D83}"/>
              </a:ext>
            </a:extLst>
          </p:cNvPr>
          <p:cNvPicPr>
            <a:picLocks noChangeAspect="1"/>
          </p:cNvPicPr>
          <p:nvPr/>
        </p:nvPicPr>
        <p:blipFill>
          <a:blip r:embed="rId124" cstate="screen">
            <a:extLst>
              <a:ext uri="{28A0092B-C50C-407E-A947-70E740481C1C}">
                <a14:useLocalDpi xmlns:a14="http://schemas.microsoft.com/office/drawing/2010/main"/>
              </a:ext>
              <a:ext uri="{96DAC541-7B7A-43D3-8B79-37D633B846F1}">
                <asvg:svgBlip xmlns:asvg="http://schemas.microsoft.com/office/drawing/2016/SVG/main" r:embed="rId125"/>
              </a:ext>
            </a:extLst>
          </a:blip>
          <a:stretch>
            <a:fillRect/>
          </a:stretch>
        </p:blipFill>
        <p:spPr>
          <a:xfrm>
            <a:off x="5917288" y="4814563"/>
            <a:ext cx="540000" cy="540000"/>
          </a:xfrm>
          <a:prstGeom prst="rect">
            <a:avLst/>
          </a:prstGeom>
        </p:spPr>
      </p:pic>
      <p:pic>
        <p:nvPicPr>
          <p:cNvPr id="126" name="圖形 125" descr="宣紙 外框">
            <a:extLst>
              <a:ext uri="{FF2B5EF4-FFF2-40B4-BE49-F238E27FC236}">
                <a16:creationId xmlns:a16="http://schemas.microsoft.com/office/drawing/2014/main" id="{A06AC18E-35D0-45E9-92C8-4FC9EF562F93}"/>
              </a:ext>
            </a:extLst>
          </p:cNvPr>
          <p:cNvPicPr>
            <a:picLocks noChangeAspect="1"/>
          </p:cNvPicPr>
          <p:nvPr/>
        </p:nvPicPr>
        <p:blipFill>
          <a:blip r:embed="rId126" cstate="screen">
            <a:extLst>
              <a:ext uri="{28A0092B-C50C-407E-A947-70E740481C1C}">
                <a14:useLocalDpi xmlns:a14="http://schemas.microsoft.com/office/drawing/2010/main"/>
              </a:ext>
              <a:ext uri="{96DAC541-7B7A-43D3-8B79-37D633B846F1}">
                <asvg:svgBlip xmlns:asvg="http://schemas.microsoft.com/office/drawing/2016/SVG/main" r:embed="rId127"/>
              </a:ext>
            </a:extLst>
          </a:blip>
          <a:stretch>
            <a:fillRect/>
          </a:stretch>
        </p:blipFill>
        <p:spPr>
          <a:xfrm>
            <a:off x="6889288" y="4814563"/>
            <a:ext cx="540000" cy="540000"/>
          </a:xfrm>
          <a:prstGeom prst="rect">
            <a:avLst/>
          </a:prstGeom>
        </p:spPr>
      </p:pic>
      <p:pic>
        <p:nvPicPr>
          <p:cNvPr id="128" name="圖形 127" descr="迴紋針 外框">
            <a:extLst>
              <a:ext uri="{FF2B5EF4-FFF2-40B4-BE49-F238E27FC236}">
                <a16:creationId xmlns:a16="http://schemas.microsoft.com/office/drawing/2014/main" id="{9A7F8FC1-8B77-4A70-8753-85E8BE1BD4E1}"/>
              </a:ext>
            </a:extLst>
          </p:cNvPr>
          <p:cNvPicPr>
            <a:picLocks noChangeAspect="1"/>
          </p:cNvPicPr>
          <p:nvPr/>
        </p:nvPicPr>
        <p:blipFill>
          <a:blip r:embed="rId128" cstate="screen">
            <a:extLst>
              <a:ext uri="{28A0092B-C50C-407E-A947-70E740481C1C}">
                <a14:useLocalDpi xmlns:a14="http://schemas.microsoft.com/office/drawing/2010/main"/>
              </a:ext>
              <a:ext uri="{96DAC541-7B7A-43D3-8B79-37D633B846F1}">
                <asvg:svgBlip xmlns:asvg="http://schemas.microsoft.com/office/drawing/2016/SVG/main" r:embed="rId129"/>
              </a:ext>
            </a:extLst>
          </a:blip>
          <a:stretch>
            <a:fillRect/>
          </a:stretch>
        </p:blipFill>
        <p:spPr>
          <a:xfrm>
            <a:off x="7861288" y="4814563"/>
            <a:ext cx="540000" cy="540000"/>
          </a:xfrm>
          <a:prstGeom prst="rect">
            <a:avLst/>
          </a:prstGeom>
        </p:spPr>
      </p:pic>
      <p:pic>
        <p:nvPicPr>
          <p:cNvPr id="130" name="圖形 129" descr="筆 外框">
            <a:extLst>
              <a:ext uri="{FF2B5EF4-FFF2-40B4-BE49-F238E27FC236}">
                <a16:creationId xmlns:a16="http://schemas.microsoft.com/office/drawing/2014/main" id="{347C0799-631B-4841-84EC-4F368C9C66ED}"/>
              </a:ext>
            </a:extLst>
          </p:cNvPr>
          <p:cNvPicPr>
            <a:picLocks noChangeAspect="1"/>
          </p:cNvPicPr>
          <p:nvPr/>
        </p:nvPicPr>
        <p:blipFill>
          <a:blip r:embed="rId130" cstate="screen">
            <a:extLst>
              <a:ext uri="{28A0092B-C50C-407E-A947-70E740481C1C}">
                <a14:useLocalDpi xmlns:a14="http://schemas.microsoft.com/office/drawing/2010/main"/>
              </a:ext>
              <a:ext uri="{96DAC541-7B7A-43D3-8B79-37D633B846F1}">
                <asvg:svgBlip xmlns:asvg="http://schemas.microsoft.com/office/drawing/2016/SVG/main" r:embed="rId131"/>
              </a:ext>
            </a:extLst>
          </a:blip>
          <a:stretch>
            <a:fillRect/>
          </a:stretch>
        </p:blipFill>
        <p:spPr>
          <a:xfrm>
            <a:off x="8833288" y="4814563"/>
            <a:ext cx="540000" cy="540000"/>
          </a:xfrm>
          <a:prstGeom prst="rect">
            <a:avLst/>
          </a:prstGeom>
        </p:spPr>
      </p:pic>
      <p:pic>
        <p:nvPicPr>
          <p:cNvPr id="132" name="圖形 131" descr="Postit 便利貼 以實心填滿">
            <a:extLst>
              <a:ext uri="{FF2B5EF4-FFF2-40B4-BE49-F238E27FC236}">
                <a16:creationId xmlns:a16="http://schemas.microsoft.com/office/drawing/2014/main" id="{261EF7F5-574C-401D-8A6B-6321957C0A67}"/>
              </a:ext>
            </a:extLst>
          </p:cNvPr>
          <p:cNvPicPr>
            <a:picLocks noChangeAspect="1"/>
          </p:cNvPicPr>
          <p:nvPr/>
        </p:nvPicPr>
        <p:blipFill>
          <a:blip r:embed="rId132" cstate="screen">
            <a:extLst>
              <a:ext uri="{28A0092B-C50C-407E-A947-70E740481C1C}">
                <a14:useLocalDpi xmlns:a14="http://schemas.microsoft.com/office/drawing/2010/main"/>
              </a:ext>
              <a:ext uri="{96DAC541-7B7A-43D3-8B79-37D633B846F1}">
                <asvg:svgBlip xmlns:asvg="http://schemas.microsoft.com/office/drawing/2016/SVG/main" r:embed="rId133"/>
              </a:ext>
            </a:extLst>
          </a:blip>
          <a:stretch>
            <a:fillRect/>
          </a:stretch>
        </p:blipFill>
        <p:spPr>
          <a:xfrm>
            <a:off x="9805288" y="4814563"/>
            <a:ext cx="540000" cy="540000"/>
          </a:xfrm>
          <a:prstGeom prst="rect">
            <a:avLst/>
          </a:prstGeom>
        </p:spPr>
      </p:pic>
      <p:pic>
        <p:nvPicPr>
          <p:cNvPr id="134" name="圖形 133" descr="Postit 便利貼 外框">
            <a:extLst>
              <a:ext uri="{FF2B5EF4-FFF2-40B4-BE49-F238E27FC236}">
                <a16:creationId xmlns:a16="http://schemas.microsoft.com/office/drawing/2014/main" id="{F68F18CD-7697-452B-AF63-9880F3612F78}"/>
              </a:ext>
            </a:extLst>
          </p:cNvPr>
          <p:cNvPicPr>
            <a:picLocks noChangeAspect="1"/>
          </p:cNvPicPr>
          <p:nvPr/>
        </p:nvPicPr>
        <p:blipFill>
          <a:blip r:embed="rId134" cstate="screen">
            <a:extLst>
              <a:ext uri="{28A0092B-C50C-407E-A947-70E740481C1C}">
                <a14:useLocalDpi xmlns:a14="http://schemas.microsoft.com/office/drawing/2010/main"/>
              </a:ext>
              <a:ext uri="{96DAC541-7B7A-43D3-8B79-37D633B846F1}">
                <asvg:svgBlip xmlns:asvg="http://schemas.microsoft.com/office/drawing/2016/SVG/main" r:embed="rId135"/>
              </a:ext>
            </a:extLst>
          </a:blip>
          <a:stretch>
            <a:fillRect/>
          </a:stretch>
        </p:blipFill>
        <p:spPr>
          <a:xfrm>
            <a:off x="10777288" y="4814563"/>
            <a:ext cx="540000" cy="540000"/>
          </a:xfrm>
          <a:prstGeom prst="rect">
            <a:avLst/>
          </a:prstGeom>
        </p:spPr>
      </p:pic>
      <p:pic>
        <p:nvPicPr>
          <p:cNvPr id="136" name="圖形 135" descr="Postit 便利貼 外框">
            <a:extLst>
              <a:ext uri="{FF2B5EF4-FFF2-40B4-BE49-F238E27FC236}">
                <a16:creationId xmlns:a16="http://schemas.microsoft.com/office/drawing/2014/main" id="{3B5ABF31-F02C-4925-9262-49AFA55A62E3}"/>
              </a:ext>
            </a:extLst>
          </p:cNvPr>
          <p:cNvPicPr>
            <a:picLocks noChangeAspect="1"/>
          </p:cNvPicPr>
          <p:nvPr/>
        </p:nvPicPr>
        <p:blipFill>
          <a:blip r:embed="rId136" cstate="screen">
            <a:extLst>
              <a:ext uri="{28A0092B-C50C-407E-A947-70E740481C1C}">
                <a14:useLocalDpi xmlns:a14="http://schemas.microsoft.com/office/drawing/2010/main"/>
              </a:ext>
              <a:ext uri="{96DAC541-7B7A-43D3-8B79-37D633B846F1}">
                <asvg:svgBlip xmlns:asvg="http://schemas.microsoft.com/office/drawing/2016/SVG/main" r:embed="rId137"/>
              </a:ext>
            </a:extLst>
          </a:blip>
          <a:stretch>
            <a:fillRect/>
          </a:stretch>
        </p:blipFill>
        <p:spPr>
          <a:xfrm>
            <a:off x="1057288" y="5516563"/>
            <a:ext cx="540000" cy="540000"/>
          </a:xfrm>
          <a:prstGeom prst="rect">
            <a:avLst/>
          </a:prstGeom>
        </p:spPr>
      </p:pic>
      <p:pic>
        <p:nvPicPr>
          <p:cNvPr id="138" name="圖形 137" descr="Postit 便利貼 3 外框">
            <a:extLst>
              <a:ext uri="{FF2B5EF4-FFF2-40B4-BE49-F238E27FC236}">
                <a16:creationId xmlns:a16="http://schemas.microsoft.com/office/drawing/2014/main" id="{C5B5F366-1D59-4AE9-B836-23B1AECD6869}"/>
              </a:ext>
            </a:extLst>
          </p:cNvPr>
          <p:cNvPicPr>
            <a:picLocks noChangeAspect="1"/>
          </p:cNvPicPr>
          <p:nvPr/>
        </p:nvPicPr>
        <p:blipFill>
          <a:blip r:embed="rId138" cstate="screen">
            <a:extLst>
              <a:ext uri="{28A0092B-C50C-407E-A947-70E740481C1C}">
                <a14:useLocalDpi xmlns:a14="http://schemas.microsoft.com/office/drawing/2010/main"/>
              </a:ext>
              <a:ext uri="{96DAC541-7B7A-43D3-8B79-37D633B846F1}">
                <asvg:svgBlip xmlns:asvg="http://schemas.microsoft.com/office/drawing/2016/SVG/main" r:embed="rId139"/>
              </a:ext>
            </a:extLst>
          </a:blip>
          <a:stretch>
            <a:fillRect/>
          </a:stretch>
        </p:blipFill>
        <p:spPr>
          <a:xfrm>
            <a:off x="2029288" y="5516563"/>
            <a:ext cx="540000" cy="540000"/>
          </a:xfrm>
          <a:prstGeom prst="rect">
            <a:avLst/>
          </a:prstGeom>
        </p:spPr>
      </p:pic>
      <p:pic>
        <p:nvPicPr>
          <p:cNvPr id="140" name="圖形 139" descr="檢查清單簡報 外框">
            <a:extLst>
              <a:ext uri="{FF2B5EF4-FFF2-40B4-BE49-F238E27FC236}">
                <a16:creationId xmlns:a16="http://schemas.microsoft.com/office/drawing/2014/main" id="{FEB759C5-9E63-4E0B-8652-E4F254976353}"/>
              </a:ext>
            </a:extLst>
          </p:cNvPr>
          <p:cNvPicPr>
            <a:picLocks noChangeAspect="1"/>
          </p:cNvPicPr>
          <p:nvPr/>
        </p:nvPicPr>
        <p:blipFill>
          <a:blip r:embed="rId140" cstate="screen">
            <a:extLst>
              <a:ext uri="{28A0092B-C50C-407E-A947-70E740481C1C}">
                <a14:useLocalDpi xmlns:a14="http://schemas.microsoft.com/office/drawing/2010/main"/>
              </a:ext>
              <a:ext uri="{96DAC541-7B7A-43D3-8B79-37D633B846F1}">
                <asvg:svgBlip xmlns:asvg="http://schemas.microsoft.com/office/drawing/2016/SVG/main" r:embed="rId141"/>
              </a:ext>
            </a:extLst>
          </a:blip>
          <a:stretch>
            <a:fillRect/>
          </a:stretch>
        </p:blipFill>
        <p:spPr>
          <a:xfrm>
            <a:off x="3001288" y="5516563"/>
            <a:ext cx="540000" cy="540000"/>
          </a:xfrm>
          <a:prstGeom prst="rect">
            <a:avLst/>
          </a:prstGeom>
        </p:spPr>
      </p:pic>
      <p:pic>
        <p:nvPicPr>
          <p:cNvPr id="142" name="圖形 141" descr="檢查清單簡報 外框">
            <a:extLst>
              <a:ext uri="{FF2B5EF4-FFF2-40B4-BE49-F238E27FC236}">
                <a16:creationId xmlns:a16="http://schemas.microsoft.com/office/drawing/2014/main" id="{24BB8FFD-C756-4C2B-83F5-2673F325316A}"/>
              </a:ext>
            </a:extLst>
          </p:cNvPr>
          <p:cNvPicPr>
            <a:picLocks noChangeAspect="1"/>
          </p:cNvPicPr>
          <p:nvPr/>
        </p:nvPicPr>
        <p:blipFill>
          <a:blip r:embed="rId142" cstate="screen">
            <a:extLst>
              <a:ext uri="{28A0092B-C50C-407E-A947-70E740481C1C}">
                <a14:useLocalDpi xmlns:a14="http://schemas.microsoft.com/office/drawing/2010/main"/>
              </a:ext>
              <a:ext uri="{96DAC541-7B7A-43D3-8B79-37D633B846F1}">
                <asvg:svgBlip xmlns:asvg="http://schemas.microsoft.com/office/drawing/2016/SVG/main" r:embed="rId143"/>
              </a:ext>
            </a:extLst>
          </a:blip>
          <a:stretch>
            <a:fillRect/>
          </a:stretch>
        </p:blipFill>
        <p:spPr>
          <a:xfrm>
            <a:off x="3973288" y="5516563"/>
            <a:ext cx="540000" cy="540000"/>
          </a:xfrm>
          <a:prstGeom prst="rect">
            <a:avLst/>
          </a:prstGeom>
        </p:spPr>
      </p:pic>
      <p:pic>
        <p:nvPicPr>
          <p:cNvPr id="144" name="圖形 143" descr="媒體簡報 外框">
            <a:extLst>
              <a:ext uri="{FF2B5EF4-FFF2-40B4-BE49-F238E27FC236}">
                <a16:creationId xmlns:a16="http://schemas.microsoft.com/office/drawing/2014/main" id="{502B8FFE-FC6F-451D-8469-C3431CAC3517}"/>
              </a:ext>
            </a:extLst>
          </p:cNvPr>
          <p:cNvPicPr>
            <a:picLocks noChangeAspect="1"/>
          </p:cNvPicPr>
          <p:nvPr/>
        </p:nvPicPr>
        <p:blipFill>
          <a:blip r:embed="rId144" cstate="screen">
            <a:extLst>
              <a:ext uri="{28A0092B-C50C-407E-A947-70E740481C1C}">
                <a14:useLocalDpi xmlns:a14="http://schemas.microsoft.com/office/drawing/2010/main"/>
              </a:ext>
              <a:ext uri="{96DAC541-7B7A-43D3-8B79-37D633B846F1}">
                <asvg:svgBlip xmlns:asvg="http://schemas.microsoft.com/office/drawing/2016/SVG/main" r:embed="rId145"/>
              </a:ext>
            </a:extLst>
          </a:blip>
          <a:stretch>
            <a:fillRect/>
          </a:stretch>
        </p:blipFill>
        <p:spPr>
          <a:xfrm>
            <a:off x="4945288" y="5516563"/>
            <a:ext cx="540000" cy="540000"/>
          </a:xfrm>
          <a:prstGeom prst="rect">
            <a:avLst/>
          </a:prstGeom>
        </p:spPr>
      </p:pic>
      <p:pic>
        <p:nvPicPr>
          <p:cNvPr id="146" name="圖形 145" descr="組織圖簡報 外框">
            <a:extLst>
              <a:ext uri="{FF2B5EF4-FFF2-40B4-BE49-F238E27FC236}">
                <a16:creationId xmlns:a16="http://schemas.microsoft.com/office/drawing/2014/main" id="{CA0693F6-68E9-42E6-B11C-FA7B07A7608B}"/>
              </a:ext>
            </a:extLst>
          </p:cNvPr>
          <p:cNvPicPr>
            <a:picLocks noChangeAspect="1"/>
          </p:cNvPicPr>
          <p:nvPr/>
        </p:nvPicPr>
        <p:blipFill>
          <a:blip r:embed="rId146" cstate="screen">
            <a:extLst>
              <a:ext uri="{28A0092B-C50C-407E-A947-70E740481C1C}">
                <a14:useLocalDpi xmlns:a14="http://schemas.microsoft.com/office/drawing/2010/main"/>
              </a:ext>
              <a:ext uri="{96DAC541-7B7A-43D3-8B79-37D633B846F1}">
                <asvg:svgBlip xmlns:asvg="http://schemas.microsoft.com/office/drawing/2016/SVG/main" r:embed="rId147"/>
              </a:ext>
            </a:extLst>
          </a:blip>
          <a:stretch>
            <a:fillRect/>
          </a:stretch>
        </p:blipFill>
        <p:spPr>
          <a:xfrm>
            <a:off x="5917288" y="5516563"/>
            <a:ext cx="540000" cy="540000"/>
          </a:xfrm>
          <a:prstGeom prst="rect">
            <a:avLst/>
          </a:prstGeom>
        </p:spPr>
      </p:pic>
      <p:pic>
        <p:nvPicPr>
          <p:cNvPr id="148" name="圖形 147" descr="優先順序 外框">
            <a:extLst>
              <a:ext uri="{FF2B5EF4-FFF2-40B4-BE49-F238E27FC236}">
                <a16:creationId xmlns:a16="http://schemas.microsoft.com/office/drawing/2014/main" id="{0B8AB900-BA47-43B5-9D1D-3D8F0306ACF9}"/>
              </a:ext>
            </a:extLst>
          </p:cNvPr>
          <p:cNvPicPr>
            <a:picLocks noChangeAspect="1"/>
          </p:cNvPicPr>
          <p:nvPr/>
        </p:nvPicPr>
        <p:blipFill>
          <a:blip r:embed="rId148" cstate="screen">
            <a:extLst>
              <a:ext uri="{28A0092B-C50C-407E-A947-70E740481C1C}">
                <a14:useLocalDpi xmlns:a14="http://schemas.microsoft.com/office/drawing/2010/main"/>
              </a:ext>
              <a:ext uri="{96DAC541-7B7A-43D3-8B79-37D633B846F1}">
                <asvg:svgBlip xmlns:asvg="http://schemas.microsoft.com/office/drawing/2016/SVG/main" r:embed="rId149"/>
              </a:ext>
            </a:extLst>
          </a:blip>
          <a:stretch>
            <a:fillRect/>
          </a:stretch>
        </p:blipFill>
        <p:spPr>
          <a:xfrm>
            <a:off x="6889288" y="5516563"/>
            <a:ext cx="540000" cy="540000"/>
          </a:xfrm>
          <a:prstGeom prst="rect">
            <a:avLst/>
          </a:prstGeom>
        </p:spPr>
      </p:pic>
      <p:pic>
        <p:nvPicPr>
          <p:cNvPr id="150" name="圖形 149" descr="問題 外框">
            <a:extLst>
              <a:ext uri="{FF2B5EF4-FFF2-40B4-BE49-F238E27FC236}">
                <a16:creationId xmlns:a16="http://schemas.microsoft.com/office/drawing/2014/main" id="{14D41597-A63D-49F5-B420-9E70712FABF8}"/>
              </a:ext>
            </a:extLst>
          </p:cNvPr>
          <p:cNvPicPr>
            <a:picLocks noChangeAspect="1"/>
          </p:cNvPicPr>
          <p:nvPr/>
        </p:nvPicPr>
        <p:blipFill>
          <a:blip r:embed="rId150" cstate="screen">
            <a:extLst>
              <a:ext uri="{28A0092B-C50C-407E-A947-70E740481C1C}">
                <a14:useLocalDpi xmlns:a14="http://schemas.microsoft.com/office/drawing/2010/main"/>
              </a:ext>
              <a:ext uri="{96DAC541-7B7A-43D3-8B79-37D633B846F1}">
                <asvg:svgBlip xmlns:asvg="http://schemas.microsoft.com/office/drawing/2016/SVG/main" r:embed="rId151"/>
              </a:ext>
            </a:extLst>
          </a:blip>
          <a:stretch>
            <a:fillRect/>
          </a:stretch>
        </p:blipFill>
        <p:spPr>
          <a:xfrm>
            <a:off x="7861288" y="5516563"/>
            <a:ext cx="540000" cy="540000"/>
          </a:xfrm>
          <a:prstGeom prst="rect">
            <a:avLst/>
          </a:prstGeom>
        </p:spPr>
      </p:pic>
      <p:pic>
        <p:nvPicPr>
          <p:cNvPr id="152" name="圖形 151" descr="簽名 外框">
            <a:extLst>
              <a:ext uri="{FF2B5EF4-FFF2-40B4-BE49-F238E27FC236}">
                <a16:creationId xmlns:a16="http://schemas.microsoft.com/office/drawing/2014/main" id="{37A100CF-DE96-4DC2-936F-7978B8D95926}"/>
              </a:ext>
            </a:extLst>
          </p:cNvPr>
          <p:cNvPicPr>
            <a:picLocks noChangeAspect="1"/>
          </p:cNvPicPr>
          <p:nvPr/>
        </p:nvPicPr>
        <p:blipFill>
          <a:blip r:embed="rId152" cstate="screen">
            <a:extLst>
              <a:ext uri="{28A0092B-C50C-407E-A947-70E740481C1C}">
                <a14:useLocalDpi xmlns:a14="http://schemas.microsoft.com/office/drawing/2010/main"/>
              </a:ext>
              <a:ext uri="{96DAC541-7B7A-43D3-8B79-37D633B846F1}">
                <asvg:svgBlip xmlns:asvg="http://schemas.microsoft.com/office/drawing/2016/SVG/main" r:embed="rId153"/>
              </a:ext>
            </a:extLst>
          </a:blip>
          <a:stretch>
            <a:fillRect/>
          </a:stretch>
        </p:blipFill>
        <p:spPr>
          <a:xfrm>
            <a:off x="8833288" y="5516563"/>
            <a:ext cx="540000" cy="540000"/>
          </a:xfrm>
          <a:prstGeom prst="rect">
            <a:avLst/>
          </a:prstGeom>
        </p:spPr>
      </p:pic>
      <p:pic>
        <p:nvPicPr>
          <p:cNvPr id="154" name="圖形 153" descr="簽名 外框">
            <a:extLst>
              <a:ext uri="{FF2B5EF4-FFF2-40B4-BE49-F238E27FC236}">
                <a16:creationId xmlns:a16="http://schemas.microsoft.com/office/drawing/2014/main" id="{2B399901-9C06-4772-A875-EF35C5E10DE9}"/>
              </a:ext>
            </a:extLst>
          </p:cNvPr>
          <p:cNvPicPr>
            <a:picLocks noChangeAspect="1"/>
          </p:cNvPicPr>
          <p:nvPr/>
        </p:nvPicPr>
        <p:blipFill>
          <a:blip r:embed="rId154" cstate="screen">
            <a:extLst>
              <a:ext uri="{28A0092B-C50C-407E-A947-70E740481C1C}">
                <a14:useLocalDpi xmlns:a14="http://schemas.microsoft.com/office/drawing/2010/main"/>
              </a:ext>
              <a:ext uri="{96DAC541-7B7A-43D3-8B79-37D633B846F1}">
                <asvg:svgBlip xmlns:asvg="http://schemas.microsoft.com/office/drawing/2016/SVG/main" r:embed="rId155"/>
              </a:ext>
            </a:extLst>
          </a:blip>
          <a:stretch>
            <a:fillRect/>
          </a:stretch>
        </p:blipFill>
        <p:spPr>
          <a:xfrm>
            <a:off x="9805288" y="5516563"/>
            <a:ext cx="540000" cy="540000"/>
          </a:xfrm>
          <a:prstGeom prst="rect">
            <a:avLst/>
          </a:prstGeom>
        </p:spPr>
      </p:pic>
      <p:pic>
        <p:nvPicPr>
          <p:cNvPr id="156" name="圖形 155" descr="目標對象 外框">
            <a:extLst>
              <a:ext uri="{FF2B5EF4-FFF2-40B4-BE49-F238E27FC236}">
                <a16:creationId xmlns:a16="http://schemas.microsoft.com/office/drawing/2014/main" id="{866009F2-96D4-42D0-B234-829FC5BCEFCB}"/>
              </a:ext>
            </a:extLst>
          </p:cNvPr>
          <p:cNvPicPr>
            <a:picLocks noChangeAspect="1"/>
          </p:cNvPicPr>
          <p:nvPr/>
        </p:nvPicPr>
        <p:blipFill>
          <a:blip r:embed="rId156" cstate="screen">
            <a:extLst>
              <a:ext uri="{28A0092B-C50C-407E-A947-70E740481C1C}">
                <a14:useLocalDpi xmlns:a14="http://schemas.microsoft.com/office/drawing/2010/main"/>
              </a:ext>
              <a:ext uri="{96DAC541-7B7A-43D3-8B79-37D633B846F1}">
                <asvg:svgBlip xmlns:asvg="http://schemas.microsoft.com/office/drawing/2016/SVG/main" r:embed="rId157"/>
              </a:ext>
            </a:extLst>
          </a:blip>
          <a:stretch>
            <a:fillRect/>
          </a:stretch>
        </p:blipFill>
        <p:spPr>
          <a:xfrm>
            <a:off x="10777288" y="5516563"/>
            <a:ext cx="540000" cy="540000"/>
          </a:xfrm>
          <a:prstGeom prst="rect">
            <a:avLst/>
          </a:prstGeom>
        </p:spPr>
      </p:pic>
    </p:spTree>
    <p:extLst>
      <p:ext uri="{BB962C8B-B14F-4D97-AF65-F5344CB8AC3E}">
        <p14:creationId xmlns:p14="http://schemas.microsoft.com/office/powerpoint/2010/main" val="11434345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3" name="圖形 2" descr="算盤 以實心填滿">
            <a:extLst>
              <a:ext uri="{FF2B5EF4-FFF2-40B4-BE49-F238E27FC236}">
                <a16:creationId xmlns:a16="http://schemas.microsoft.com/office/drawing/2014/main" id="{658C17B0-809E-4292-8E47-5A4A56F7A822}"/>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70268" y="1304563"/>
            <a:ext cx="540000" cy="540000"/>
          </a:xfrm>
          <a:prstGeom prst="rect">
            <a:avLst/>
          </a:prstGeom>
        </p:spPr>
      </p:pic>
      <p:pic>
        <p:nvPicPr>
          <p:cNvPr id="5" name="圖形 4" descr="算盤 以實心填滿">
            <a:extLst>
              <a:ext uri="{FF2B5EF4-FFF2-40B4-BE49-F238E27FC236}">
                <a16:creationId xmlns:a16="http://schemas.microsoft.com/office/drawing/2014/main" id="{35731DB2-0AF8-4198-95A5-1CEB7C816F39}"/>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842268" y="1304563"/>
            <a:ext cx="540000" cy="540000"/>
          </a:xfrm>
          <a:prstGeom prst="rect">
            <a:avLst/>
          </a:prstGeom>
        </p:spPr>
      </p:pic>
      <p:pic>
        <p:nvPicPr>
          <p:cNvPr id="7" name="圖形 6" descr="吸氣 以實心填滿">
            <a:extLst>
              <a:ext uri="{FF2B5EF4-FFF2-40B4-BE49-F238E27FC236}">
                <a16:creationId xmlns:a16="http://schemas.microsoft.com/office/drawing/2014/main" id="{C3052A75-8C62-4F49-A6E9-EC3043E5D9C6}"/>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814268" y="1304563"/>
            <a:ext cx="540000" cy="540000"/>
          </a:xfrm>
          <a:prstGeom prst="rect">
            <a:avLst/>
          </a:prstGeom>
        </p:spPr>
      </p:pic>
      <p:pic>
        <p:nvPicPr>
          <p:cNvPr id="9" name="圖形 8" descr="原子 以實心填滿">
            <a:extLst>
              <a:ext uri="{FF2B5EF4-FFF2-40B4-BE49-F238E27FC236}">
                <a16:creationId xmlns:a16="http://schemas.microsoft.com/office/drawing/2014/main" id="{17F1C400-E9C1-4EB5-89AE-4526EBA16444}"/>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786268" y="1304563"/>
            <a:ext cx="540000" cy="540000"/>
          </a:xfrm>
          <a:prstGeom prst="rect">
            <a:avLst/>
          </a:prstGeom>
        </p:spPr>
      </p:pic>
      <p:pic>
        <p:nvPicPr>
          <p:cNvPr id="11" name="圖形 10" descr="背包 以實心填滿">
            <a:extLst>
              <a:ext uri="{FF2B5EF4-FFF2-40B4-BE49-F238E27FC236}">
                <a16:creationId xmlns:a16="http://schemas.microsoft.com/office/drawing/2014/main" id="{282C475A-78A6-4498-BA23-8F337182E130}"/>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4758268" y="1304563"/>
            <a:ext cx="540000" cy="540000"/>
          </a:xfrm>
          <a:prstGeom prst="rect">
            <a:avLst/>
          </a:prstGeom>
        </p:spPr>
      </p:pic>
      <p:pic>
        <p:nvPicPr>
          <p:cNvPr id="13" name="圖形 12" descr="燒杯 以實心填滿">
            <a:extLst>
              <a:ext uri="{FF2B5EF4-FFF2-40B4-BE49-F238E27FC236}">
                <a16:creationId xmlns:a16="http://schemas.microsoft.com/office/drawing/2014/main" id="{63D81EBA-B439-4786-A154-F92BC0B5D1DA}"/>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730267" y="1304563"/>
            <a:ext cx="540000" cy="540000"/>
          </a:xfrm>
          <a:prstGeom prst="rect">
            <a:avLst/>
          </a:prstGeom>
        </p:spPr>
      </p:pic>
      <p:pic>
        <p:nvPicPr>
          <p:cNvPr id="15" name="圖形 14" descr="鈴鐺 以實心填滿">
            <a:extLst>
              <a:ext uri="{FF2B5EF4-FFF2-40B4-BE49-F238E27FC236}">
                <a16:creationId xmlns:a16="http://schemas.microsoft.com/office/drawing/2014/main" id="{37CDBEF8-B9CE-4642-9D81-889E370EACBE}"/>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6702268" y="1304563"/>
            <a:ext cx="540000" cy="540000"/>
          </a:xfrm>
          <a:prstGeom prst="rect">
            <a:avLst/>
          </a:prstGeom>
        </p:spPr>
      </p:pic>
      <p:pic>
        <p:nvPicPr>
          <p:cNvPr id="17" name="圖形 16" descr="黑板 以實心填滿">
            <a:extLst>
              <a:ext uri="{FF2B5EF4-FFF2-40B4-BE49-F238E27FC236}">
                <a16:creationId xmlns:a16="http://schemas.microsoft.com/office/drawing/2014/main" id="{D4840EE1-4F0B-43FE-A49F-74ECC0E8D151}"/>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7674268" y="1304563"/>
            <a:ext cx="540000" cy="540000"/>
          </a:xfrm>
          <a:prstGeom prst="rect">
            <a:avLst/>
          </a:prstGeom>
        </p:spPr>
      </p:pic>
      <p:pic>
        <p:nvPicPr>
          <p:cNvPr id="19" name="圖形 18" descr="書本 以實心填滿">
            <a:extLst>
              <a:ext uri="{FF2B5EF4-FFF2-40B4-BE49-F238E27FC236}">
                <a16:creationId xmlns:a16="http://schemas.microsoft.com/office/drawing/2014/main" id="{89A6E1D2-E1DF-4C6B-B184-C0F6F0540688}"/>
              </a:ext>
            </a:extLst>
          </p:cNvPr>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8646268" y="1304563"/>
            <a:ext cx="540000" cy="540000"/>
          </a:xfrm>
          <a:prstGeom prst="rect">
            <a:avLst/>
          </a:prstGeom>
        </p:spPr>
      </p:pic>
      <p:pic>
        <p:nvPicPr>
          <p:cNvPr id="21" name="圖形 20" descr="書架上的書本 以實心填滿">
            <a:extLst>
              <a:ext uri="{FF2B5EF4-FFF2-40B4-BE49-F238E27FC236}">
                <a16:creationId xmlns:a16="http://schemas.microsoft.com/office/drawing/2014/main" id="{F5FFC7C1-F766-4D04-A348-09072C4598AD}"/>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9618267" y="1304563"/>
            <a:ext cx="540000" cy="540000"/>
          </a:xfrm>
          <a:prstGeom prst="rect">
            <a:avLst/>
          </a:prstGeom>
        </p:spPr>
      </p:pic>
      <p:pic>
        <p:nvPicPr>
          <p:cNvPr id="23" name="圖形 22" descr="教室 以實心填滿">
            <a:extLst>
              <a:ext uri="{FF2B5EF4-FFF2-40B4-BE49-F238E27FC236}">
                <a16:creationId xmlns:a16="http://schemas.microsoft.com/office/drawing/2014/main" id="{95B1E1F7-F684-48F8-B226-A1DC39D3AC58}"/>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10590267" y="1304563"/>
            <a:ext cx="540000" cy="540000"/>
          </a:xfrm>
          <a:prstGeom prst="rect">
            <a:avLst/>
          </a:prstGeom>
        </p:spPr>
      </p:pic>
      <p:pic>
        <p:nvPicPr>
          <p:cNvPr id="25" name="圖形 24" descr="時鐘 以實心填滿">
            <a:extLst>
              <a:ext uri="{FF2B5EF4-FFF2-40B4-BE49-F238E27FC236}">
                <a16:creationId xmlns:a16="http://schemas.microsoft.com/office/drawing/2014/main" id="{EC11D16F-6ECF-493A-8D4B-7607DB5D19A2}"/>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870268" y="2006563"/>
            <a:ext cx="540000" cy="540000"/>
          </a:xfrm>
          <a:prstGeom prst="rect">
            <a:avLst/>
          </a:prstGeom>
        </p:spPr>
      </p:pic>
      <p:pic>
        <p:nvPicPr>
          <p:cNvPr id="27" name="圖形 26" descr="闔上的書 以實心填滿">
            <a:extLst>
              <a:ext uri="{FF2B5EF4-FFF2-40B4-BE49-F238E27FC236}">
                <a16:creationId xmlns:a16="http://schemas.microsoft.com/office/drawing/2014/main" id="{A3967AC1-F60A-43F7-BFEB-CCB7C437A3F4}"/>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1842268" y="2006563"/>
            <a:ext cx="540000" cy="540000"/>
          </a:xfrm>
          <a:prstGeom prst="rect">
            <a:avLst/>
          </a:prstGeom>
        </p:spPr>
      </p:pic>
      <p:pic>
        <p:nvPicPr>
          <p:cNvPr id="29" name="圖形 28" descr="圓錐 以實心填滿">
            <a:extLst>
              <a:ext uri="{FF2B5EF4-FFF2-40B4-BE49-F238E27FC236}">
                <a16:creationId xmlns:a16="http://schemas.microsoft.com/office/drawing/2014/main" id="{58AE8EEF-3397-4F52-B047-41D29A759567}"/>
              </a:ext>
            </a:extLst>
          </p:cNvPr>
          <p:cNvPicPr>
            <a:picLocks noChangeAspect="1"/>
          </p:cNvPicPr>
          <p:nvPr/>
        </p:nvPicPr>
        <p:blipFill>
          <a:blip r:embed="rId30" cstate="screen">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2814268" y="2006563"/>
            <a:ext cx="540000" cy="540000"/>
          </a:xfrm>
          <a:prstGeom prst="rect">
            <a:avLst/>
          </a:prstGeom>
        </p:spPr>
      </p:pic>
      <p:pic>
        <p:nvPicPr>
          <p:cNvPr id="31" name="圖形 30" descr="星座 以實心填滿">
            <a:extLst>
              <a:ext uri="{FF2B5EF4-FFF2-40B4-BE49-F238E27FC236}">
                <a16:creationId xmlns:a16="http://schemas.microsoft.com/office/drawing/2014/main" id="{65EEF33C-B275-4CE8-8FA8-08EDDED37C56}"/>
              </a:ext>
            </a:extLst>
          </p:cNvPr>
          <p:cNvPicPr>
            <a:picLocks noChangeAspect="1"/>
          </p:cNvPicPr>
          <p:nvPr/>
        </p:nvPicPr>
        <p:blipFill>
          <a:blip r:embed="rId32" cstate="screen">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3786268" y="2006563"/>
            <a:ext cx="540000" cy="540000"/>
          </a:xfrm>
          <a:prstGeom prst="rect">
            <a:avLst/>
          </a:prstGeom>
        </p:spPr>
      </p:pic>
      <p:pic>
        <p:nvPicPr>
          <p:cNvPr id="33" name="圖形 32" descr="立方體 以實心填滿">
            <a:extLst>
              <a:ext uri="{FF2B5EF4-FFF2-40B4-BE49-F238E27FC236}">
                <a16:creationId xmlns:a16="http://schemas.microsoft.com/office/drawing/2014/main" id="{86DBE34B-83B4-4BFE-AB92-8750AD4E0306}"/>
              </a:ext>
            </a:extLst>
          </p:cNvPr>
          <p:cNvPicPr>
            <a:picLocks noChangeAspect="1"/>
          </p:cNvPicPr>
          <p:nvPr/>
        </p:nvPicPr>
        <p:blipFill>
          <a:blip r:embed="rId34" cstate="screen">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4758268" y="2006563"/>
            <a:ext cx="540000" cy="540000"/>
          </a:xfrm>
          <a:prstGeom prst="rect">
            <a:avLst/>
          </a:prstGeom>
        </p:spPr>
      </p:pic>
      <p:pic>
        <p:nvPicPr>
          <p:cNvPr id="35" name="圖形 34" descr="剪下 以實心填滿">
            <a:extLst>
              <a:ext uri="{FF2B5EF4-FFF2-40B4-BE49-F238E27FC236}">
                <a16:creationId xmlns:a16="http://schemas.microsoft.com/office/drawing/2014/main" id="{1E6DA005-87AD-4FA4-874A-979B3865646C}"/>
              </a:ext>
            </a:extLst>
          </p:cNvPr>
          <p:cNvPicPr>
            <a:picLocks noChangeAspect="1"/>
          </p:cNvPicPr>
          <p:nvPr/>
        </p:nvPicPr>
        <p:blipFill>
          <a:blip r:embed="rId36" cstate="screen">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5730267" y="2006563"/>
            <a:ext cx="540000" cy="540000"/>
          </a:xfrm>
          <a:prstGeom prst="rect">
            <a:avLst/>
          </a:prstGeom>
        </p:spPr>
      </p:pic>
      <p:pic>
        <p:nvPicPr>
          <p:cNvPr id="37" name="圖形 36" descr="剪下 以實心填滿">
            <a:extLst>
              <a:ext uri="{FF2B5EF4-FFF2-40B4-BE49-F238E27FC236}">
                <a16:creationId xmlns:a16="http://schemas.microsoft.com/office/drawing/2014/main" id="{14F62C31-FBAC-40FB-AA7E-0DFCDEAD7D7C}"/>
              </a:ext>
            </a:extLst>
          </p:cNvPr>
          <p:cNvPicPr>
            <a:picLocks noChangeAspect="1"/>
          </p:cNvPicPr>
          <p:nvPr/>
        </p:nvPicPr>
        <p:blipFill>
          <a:blip r:embed="rId38" cstate="screen">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6702268" y="2006563"/>
            <a:ext cx="540000" cy="540000"/>
          </a:xfrm>
          <a:prstGeom prst="rect">
            <a:avLst/>
          </a:prstGeom>
        </p:spPr>
      </p:pic>
      <p:pic>
        <p:nvPicPr>
          <p:cNvPr id="39" name="圖形 38" descr="圓柱 以實心填滿">
            <a:extLst>
              <a:ext uri="{FF2B5EF4-FFF2-40B4-BE49-F238E27FC236}">
                <a16:creationId xmlns:a16="http://schemas.microsoft.com/office/drawing/2014/main" id="{162BCC1E-084B-4DCC-B7B9-496E02098123}"/>
              </a:ext>
            </a:extLst>
          </p:cNvPr>
          <p:cNvPicPr>
            <a:picLocks noChangeAspect="1"/>
          </p:cNvPicPr>
          <p:nvPr/>
        </p:nvPicPr>
        <p:blipFill>
          <a:blip r:embed="rId40" cstate="screen">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7674268" y="2006563"/>
            <a:ext cx="540000" cy="540000"/>
          </a:xfrm>
          <a:prstGeom prst="rect">
            <a:avLst/>
          </a:prstGeom>
        </p:spPr>
      </p:pic>
      <p:pic>
        <p:nvPicPr>
          <p:cNvPr id="41" name="圖形 40" descr="書桌 以實心填滿">
            <a:extLst>
              <a:ext uri="{FF2B5EF4-FFF2-40B4-BE49-F238E27FC236}">
                <a16:creationId xmlns:a16="http://schemas.microsoft.com/office/drawing/2014/main" id="{66FB8931-7B7A-49B9-9977-7498600870C9}"/>
              </a:ext>
            </a:extLst>
          </p:cNvPr>
          <p:cNvPicPr>
            <a:picLocks noChangeAspect="1"/>
          </p:cNvPicPr>
          <p:nvPr/>
        </p:nvPicPr>
        <p:blipFill>
          <a:blip r:embed="rId42" cstate="screen">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8646268" y="2006563"/>
            <a:ext cx="540000" cy="540000"/>
          </a:xfrm>
          <a:prstGeom prst="rect">
            <a:avLst/>
          </a:prstGeom>
        </p:spPr>
      </p:pic>
      <p:pic>
        <p:nvPicPr>
          <p:cNvPr id="43" name="圖形 42" descr="證書卷 以實心填滿">
            <a:extLst>
              <a:ext uri="{FF2B5EF4-FFF2-40B4-BE49-F238E27FC236}">
                <a16:creationId xmlns:a16="http://schemas.microsoft.com/office/drawing/2014/main" id="{5D6A49F8-04FE-437C-8DC0-84B45DB9BD8A}"/>
              </a:ext>
            </a:extLst>
          </p:cNvPr>
          <p:cNvPicPr>
            <a:picLocks noChangeAspect="1"/>
          </p:cNvPicPr>
          <p:nvPr/>
        </p:nvPicPr>
        <p:blipFill>
          <a:blip r:embed="rId44" cstate="screen">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9618267" y="2006563"/>
            <a:ext cx="540000" cy="540000"/>
          </a:xfrm>
          <a:prstGeom prst="rect">
            <a:avLst/>
          </a:prstGeom>
        </p:spPr>
      </p:pic>
      <p:pic>
        <p:nvPicPr>
          <p:cNvPr id="45" name="圖形 44" descr="地球 以實心填滿">
            <a:extLst>
              <a:ext uri="{FF2B5EF4-FFF2-40B4-BE49-F238E27FC236}">
                <a16:creationId xmlns:a16="http://schemas.microsoft.com/office/drawing/2014/main" id="{526E90D8-52BB-4507-8434-CD4B5D7AF0E9}"/>
              </a:ext>
            </a:extLst>
          </p:cNvPr>
          <p:cNvPicPr>
            <a:picLocks noChangeAspect="1"/>
          </p:cNvPicPr>
          <p:nvPr/>
        </p:nvPicPr>
        <p:blipFill>
          <a:blip r:embed="rId46" cstate="screen">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10590267" y="2006563"/>
            <a:ext cx="540000" cy="540000"/>
          </a:xfrm>
          <a:prstGeom prst="rect">
            <a:avLst/>
          </a:prstGeom>
        </p:spPr>
      </p:pic>
      <p:pic>
        <p:nvPicPr>
          <p:cNvPr id="47" name="圖形 46" descr="橡皮擦 以實心填滿">
            <a:extLst>
              <a:ext uri="{FF2B5EF4-FFF2-40B4-BE49-F238E27FC236}">
                <a16:creationId xmlns:a16="http://schemas.microsoft.com/office/drawing/2014/main" id="{36D63E0D-8575-43D8-A50C-2465FBFA2E6B}"/>
              </a:ext>
            </a:extLst>
          </p:cNvPr>
          <p:cNvPicPr>
            <a:picLocks noChangeAspect="1"/>
          </p:cNvPicPr>
          <p:nvPr/>
        </p:nvPicPr>
        <p:blipFill>
          <a:blip r:embed="rId48" cstate="screen">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870268" y="2708563"/>
            <a:ext cx="540000" cy="540000"/>
          </a:xfrm>
          <a:prstGeom prst="rect">
            <a:avLst/>
          </a:prstGeom>
        </p:spPr>
      </p:pic>
      <p:pic>
        <p:nvPicPr>
          <p:cNvPr id="49" name="圖形 48" descr="極佳 以實心填滿">
            <a:extLst>
              <a:ext uri="{FF2B5EF4-FFF2-40B4-BE49-F238E27FC236}">
                <a16:creationId xmlns:a16="http://schemas.microsoft.com/office/drawing/2014/main" id="{22DDA4DC-ADA9-4981-9594-FA652BAB3CA0}"/>
              </a:ext>
            </a:extLst>
          </p:cNvPr>
          <p:cNvPicPr>
            <a:picLocks noChangeAspect="1"/>
          </p:cNvPicPr>
          <p:nvPr/>
        </p:nvPicPr>
        <p:blipFill>
          <a:blip r:embed="rId50" cstate="screen">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1842268" y="2708563"/>
            <a:ext cx="540000" cy="540000"/>
          </a:xfrm>
          <a:prstGeom prst="rect">
            <a:avLst/>
          </a:prstGeom>
        </p:spPr>
      </p:pic>
      <p:pic>
        <p:nvPicPr>
          <p:cNvPr id="51" name="圖形 50" descr="燒瓶 以實心填滿">
            <a:extLst>
              <a:ext uri="{FF2B5EF4-FFF2-40B4-BE49-F238E27FC236}">
                <a16:creationId xmlns:a16="http://schemas.microsoft.com/office/drawing/2014/main" id="{09EEBFC8-6DCD-4F01-AF58-5EC2EFE1BBAC}"/>
              </a:ext>
            </a:extLst>
          </p:cNvPr>
          <p:cNvPicPr>
            <a:picLocks noChangeAspect="1"/>
          </p:cNvPicPr>
          <p:nvPr/>
        </p:nvPicPr>
        <p:blipFill>
          <a:blip r:embed="rId52" cstate="screen">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2814268" y="2708563"/>
            <a:ext cx="540000" cy="540000"/>
          </a:xfrm>
          <a:prstGeom prst="rect">
            <a:avLst/>
          </a:prstGeom>
        </p:spPr>
      </p:pic>
      <p:pic>
        <p:nvPicPr>
          <p:cNvPr id="53" name="圖形 52" descr="地球儀 以實心填滿">
            <a:extLst>
              <a:ext uri="{FF2B5EF4-FFF2-40B4-BE49-F238E27FC236}">
                <a16:creationId xmlns:a16="http://schemas.microsoft.com/office/drawing/2014/main" id="{D2B1332E-0429-42C9-BD0B-3D17110D50C0}"/>
              </a:ext>
            </a:extLst>
          </p:cNvPr>
          <p:cNvPicPr>
            <a:picLocks noChangeAspect="1"/>
          </p:cNvPicPr>
          <p:nvPr/>
        </p:nvPicPr>
        <p:blipFill>
          <a:blip r:embed="rId54" cstate="screen">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3786268" y="2708563"/>
            <a:ext cx="540000" cy="540000"/>
          </a:xfrm>
          <a:prstGeom prst="rect">
            <a:avLst/>
          </a:prstGeom>
        </p:spPr>
      </p:pic>
      <p:pic>
        <p:nvPicPr>
          <p:cNvPr id="55" name="圖形 54" descr="基因改造生物 以實心填滿">
            <a:extLst>
              <a:ext uri="{FF2B5EF4-FFF2-40B4-BE49-F238E27FC236}">
                <a16:creationId xmlns:a16="http://schemas.microsoft.com/office/drawing/2014/main" id="{7D9B6F99-02B0-4A79-B095-D5EFA4E890D8}"/>
              </a:ext>
            </a:extLst>
          </p:cNvPr>
          <p:cNvPicPr>
            <a:picLocks noChangeAspect="1"/>
          </p:cNvPicPr>
          <p:nvPr/>
        </p:nvPicPr>
        <p:blipFill>
          <a:blip r:embed="rId56" cstate="screen">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4758268" y="2708563"/>
            <a:ext cx="540000" cy="540000"/>
          </a:xfrm>
          <a:prstGeom prst="rect">
            <a:avLst/>
          </a:prstGeom>
        </p:spPr>
      </p:pic>
      <p:pic>
        <p:nvPicPr>
          <p:cNvPr id="57" name="圖形 56" descr="畢業帽 以實心填滿">
            <a:extLst>
              <a:ext uri="{FF2B5EF4-FFF2-40B4-BE49-F238E27FC236}">
                <a16:creationId xmlns:a16="http://schemas.microsoft.com/office/drawing/2014/main" id="{042AFEF8-B656-4131-AD2A-3C6C0BB62299}"/>
              </a:ext>
            </a:extLst>
          </p:cNvPr>
          <p:cNvPicPr>
            <a:picLocks noChangeAspect="1"/>
          </p:cNvPicPr>
          <p:nvPr/>
        </p:nvPicPr>
        <p:blipFill>
          <a:blip r:embed="rId58" cstate="screen">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5730267" y="2708563"/>
            <a:ext cx="540000" cy="540000"/>
          </a:xfrm>
          <a:prstGeom prst="rect">
            <a:avLst/>
          </a:prstGeom>
        </p:spPr>
      </p:pic>
      <p:pic>
        <p:nvPicPr>
          <p:cNvPr id="59" name="圖形 58" descr="木星 以實心填滿">
            <a:extLst>
              <a:ext uri="{FF2B5EF4-FFF2-40B4-BE49-F238E27FC236}">
                <a16:creationId xmlns:a16="http://schemas.microsoft.com/office/drawing/2014/main" id="{D3794AAC-C668-42B6-98A5-F207778EF2AE}"/>
              </a:ext>
            </a:extLst>
          </p:cNvPr>
          <p:cNvPicPr>
            <a:picLocks noChangeAspect="1"/>
          </p:cNvPicPr>
          <p:nvPr/>
        </p:nvPicPr>
        <p:blipFill>
          <a:blip r:embed="rId60" cstate="screen">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6702268" y="2708563"/>
            <a:ext cx="540000" cy="540000"/>
          </a:xfrm>
          <a:prstGeom prst="rect">
            <a:avLst/>
          </a:prstGeom>
        </p:spPr>
      </p:pic>
      <p:pic>
        <p:nvPicPr>
          <p:cNvPr id="61" name="圖形 60" descr="午餐盒 以實心填滿">
            <a:extLst>
              <a:ext uri="{FF2B5EF4-FFF2-40B4-BE49-F238E27FC236}">
                <a16:creationId xmlns:a16="http://schemas.microsoft.com/office/drawing/2014/main" id="{F415412D-B87F-4B4F-8A09-26E2355D3A85}"/>
              </a:ext>
            </a:extLst>
          </p:cNvPr>
          <p:cNvPicPr>
            <a:picLocks noChangeAspect="1"/>
          </p:cNvPicPr>
          <p:nvPr/>
        </p:nvPicPr>
        <p:blipFill>
          <a:blip r:embed="rId62" cstate="screen">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7674268" y="2708563"/>
            <a:ext cx="540000" cy="540000"/>
          </a:xfrm>
          <a:prstGeom prst="rect">
            <a:avLst/>
          </a:prstGeom>
        </p:spPr>
      </p:pic>
      <p:pic>
        <p:nvPicPr>
          <p:cNvPr id="63" name="圖形 62" descr="磁鐵 以實心填滿">
            <a:extLst>
              <a:ext uri="{FF2B5EF4-FFF2-40B4-BE49-F238E27FC236}">
                <a16:creationId xmlns:a16="http://schemas.microsoft.com/office/drawing/2014/main" id="{D29456CF-ED50-41A4-A643-55C055792683}"/>
              </a:ext>
            </a:extLst>
          </p:cNvPr>
          <p:cNvPicPr>
            <a:picLocks noChangeAspect="1"/>
          </p:cNvPicPr>
          <p:nvPr/>
        </p:nvPicPr>
        <p:blipFill>
          <a:blip r:embed="rId64" cstate="screen">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8646268" y="2708563"/>
            <a:ext cx="540000" cy="540000"/>
          </a:xfrm>
          <a:prstGeom prst="rect">
            <a:avLst/>
          </a:prstGeom>
        </p:spPr>
      </p:pic>
      <p:pic>
        <p:nvPicPr>
          <p:cNvPr id="65" name="圖形 64" descr="火星 以實心填滿">
            <a:extLst>
              <a:ext uri="{FF2B5EF4-FFF2-40B4-BE49-F238E27FC236}">
                <a16:creationId xmlns:a16="http://schemas.microsoft.com/office/drawing/2014/main" id="{7B448A03-6316-44BF-91BD-12A48F1F087E}"/>
              </a:ext>
            </a:extLst>
          </p:cNvPr>
          <p:cNvPicPr>
            <a:picLocks noChangeAspect="1"/>
          </p:cNvPicPr>
          <p:nvPr/>
        </p:nvPicPr>
        <p:blipFill>
          <a:blip r:embed="rId66" cstate="screen">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9618267" y="2708563"/>
            <a:ext cx="540000" cy="540000"/>
          </a:xfrm>
          <a:prstGeom prst="rect">
            <a:avLst/>
          </a:prstGeom>
        </p:spPr>
      </p:pic>
      <p:pic>
        <p:nvPicPr>
          <p:cNvPr id="67" name="圖形 66" descr="數學 以實心填滿">
            <a:extLst>
              <a:ext uri="{FF2B5EF4-FFF2-40B4-BE49-F238E27FC236}">
                <a16:creationId xmlns:a16="http://schemas.microsoft.com/office/drawing/2014/main" id="{412C1ACD-86E7-44C0-B910-1FE83F55606D}"/>
              </a:ext>
            </a:extLst>
          </p:cNvPr>
          <p:cNvPicPr>
            <a:picLocks noChangeAspect="1"/>
          </p:cNvPicPr>
          <p:nvPr/>
        </p:nvPicPr>
        <p:blipFill>
          <a:blip r:embed="rId68" cstate="screen">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10590267" y="2708563"/>
            <a:ext cx="540000" cy="540000"/>
          </a:xfrm>
          <a:prstGeom prst="rect">
            <a:avLst/>
          </a:prstGeom>
        </p:spPr>
      </p:pic>
      <p:pic>
        <p:nvPicPr>
          <p:cNvPr id="69" name="圖形 68" descr="水星 以實心填滿">
            <a:extLst>
              <a:ext uri="{FF2B5EF4-FFF2-40B4-BE49-F238E27FC236}">
                <a16:creationId xmlns:a16="http://schemas.microsoft.com/office/drawing/2014/main" id="{3C0A5E3B-A978-4073-BCF7-E00DEAD8176A}"/>
              </a:ext>
            </a:extLst>
          </p:cNvPr>
          <p:cNvPicPr>
            <a:picLocks noChangeAspect="1"/>
          </p:cNvPicPr>
          <p:nvPr/>
        </p:nvPicPr>
        <p:blipFill>
          <a:blip r:embed="rId70" cstate="screen">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870268" y="3410563"/>
            <a:ext cx="540000" cy="540000"/>
          </a:xfrm>
          <a:prstGeom prst="rect">
            <a:avLst/>
          </a:prstGeom>
        </p:spPr>
      </p:pic>
      <p:pic>
        <p:nvPicPr>
          <p:cNvPr id="71" name="圖形 70" descr="顯微鏡 以實心填滿">
            <a:extLst>
              <a:ext uri="{FF2B5EF4-FFF2-40B4-BE49-F238E27FC236}">
                <a16:creationId xmlns:a16="http://schemas.microsoft.com/office/drawing/2014/main" id="{CE0A8E5D-9BF9-490B-9EB7-4EDA2572DB01}"/>
              </a:ext>
            </a:extLst>
          </p:cNvPr>
          <p:cNvPicPr>
            <a:picLocks noChangeAspect="1"/>
          </p:cNvPicPr>
          <p:nvPr/>
        </p:nvPicPr>
        <p:blipFill>
          <a:blip r:embed="rId72" cstate="screen">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1842268" y="3410563"/>
            <a:ext cx="540000" cy="540000"/>
          </a:xfrm>
          <a:prstGeom prst="rect">
            <a:avLst/>
          </a:prstGeom>
        </p:spPr>
      </p:pic>
      <p:pic>
        <p:nvPicPr>
          <p:cNvPr id="73" name="圖形 72" descr="線粒體 以實心填滿">
            <a:extLst>
              <a:ext uri="{FF2B5EF4-FFF2-40B4-BE49-F238E27FC236}">
                <a16:creationId xmlns:a16="http://schemas.microsoft.com/office/drawing/2014/main" id="{10677933-2250-4420-A605-41D1E0F0FD32}"/>
              </a:ext>
            </a:extLst>
          </p:cNvPr>
          <p:cNvPicPr>
            <a:picLocks noChangeAspect="1"/>
          </p:cNvPicPr>
          <p:nvPr/>
        </p:nvPicPr>
        <p:blipFill>
          <a:blip r:embed="rId74" cstate="screen">
            <a:extLst>
              <a:ext uri="{28A0092B-C50C-407E-A947-70E740481C1C}">
                <a14:useLocalDpi xmlns:a14="http://schemas.microsoft.com/office/drawing/2010/main"/>
              </a:ext>
              <a:ext uri="{96DAC541-7B7A-43D3-8B79-37D633B846F1}">
                <asvg:svgBlip xmlns:asvg="http://schemas.microsoft.com/office/drawing/2016/SVG/main" r:embed="rId75"/>
              </a:ext>
            </a:extLst>
          </a:blip>
          <a:stretch>
            <a:fillRect/>
          </a:stretch>
        </p:blipFill>
        <p:spPr>
          <a:xfrm>
            <a:off x="2814268" y="3410563"/>
            <a:ext cx="540000" cy="540000"/>
          </a:xfrm>
          <a:prstGeom prst="rect">
            <a:avLst/>
          </a:prstGeom>
        </p:spPr>
      </p:pic>
      <p:pic>
        <p:nvPicPr>
          <p:cNvPr id="75" name="圖形 74" descr="海王星 以實心填滿">
            <a:extLst>
              <a:ext uri="{FF2B5EF4-FFF2-40B4-BE49-F238E27FC236}">
                <a16:creationId xmlns:a16="http://schemas.microsoft.com/office/drawing/2014/main" id="{55BB97AB-9583-4D4D-A52B-682D7014EAB7}"/>
              </a:ext>
            </a:extLst>
          </p:cNvPr>
          <p:cNvPicPr>
            <a:picLocks noChangeAspect="1"/>
          </p:cNvPicPr>
          <p:nvPr/>
        </p:nvPicPr>
        <p:blipFill>
          <a:blip r:embed="rId76" cstate="screen">
            <a:extLst>
              <a:ext uri="{28A0092B-C50C-407E-A947-70E740481C1C}">
                <a14:useLocalDpi xmlns:a14="http://schemas.microsoft.com/office/drawing/2010/main"/>
              </a:ext>
              <a:ext uri="{96DAC541-7B7A-43D3-8B79-37D633B846F1}">
                <asvg:svgBlip xmlns:asvg="http://schemas.microsoft.com/office/drawing/2016/SVG/main" r:embed="rId77"/>
              </a:ext>
            </a:extLst>
          </a:blip>
          <a:stretch>
            <a:fillRect/>
          </a:stretch>
        </p:blipFill>
        <p:spPr>
          <a:xfrm>
            <a:off x="3786268" y="3410563"/>
            <a:ext cx="540000" cy="540000"/>
          </a:xfrm>
          <a:prstGeom prst="rect">
            <a:avLst/>
          </a:prstGeom>
        </p:spPr>
      </p:pic>
      <p:pic>
        <p:nvPicPr>
          <p:cNvPr id="77" name="圖形 76" descr="神經 以實心填滿">
            <a:extLst>
              <a:ext uri="{FF2B5EF4-FFF2-40B4-BE49-F238E27FC236}">
                <a16:creationId xmlns:a16="http://schemas.microsoft.com/office/drawing/2014/main" id="{61C4D423-7E8F-460D-B3BF-2DA7A3CC39EF}"/>
              </a:ext>
            </a:extLst>
          </p:cNvPr>
          <p:cNvPicPr>
            <a:picLocks noChangeAspect="1"/>
          </p:cNvPicPr>
          <p:nvPr/>
        </p:nvPicPr>
        <p:blipFill>
          <a:blip r:embed="rId78" cstate="screen">
            <a:extLst>
              <a:ext uri="{28A0092B-C50C-407E-A947-70E740481C1C}">
                <a14:useLocalDpi xmlns:a14="http://schemas.microsoft.com/office/drawing/2010/main"/>
              </a:ext>
              <a:ext uri="{96DAC541-7B7A-43D3-8B79-37D633B846F1}">
                <asvg:svgBlip xmlns:asvg="http://schemas.microsoft.com/office/drawing/2016/SVG/main" r:embed="rId79"/>
              </a:ext>
            </a:extLst>
          </a:blip>
          <a:stretch>
            <a:fillRect/>
          </a:stretch>
        </p:blipFill>
        <p:spPr>
          <a:xfrm>
            <a:off x="4758268" y="3410563"/>
            <a:ext cx="540000" cy="540000"/>
          </a:xfrm>
          <a:prstGeom prst="rect">
            <a:avLst/>
          </a:prstGeom>
        </p:spPr>
      </p:pic>
      <p:pic>
        <p:nvPicPr>
          <p:cNvPr id="79" name="圖形 78" descr="牛頓擺 以實心填滿">
            <a:extLst>
              <a:ext uri="{FF2B5EF4-FFF2-40B4-BE49-F238E27FC236}">
                <a16:creationId xmlns:a16="http://schemas.microsoft.com/office/drawing/2014/main" id="{E5952B95-B966-4907-8A5E-FF9B5363D237}"/>
              </a:ext>
            </a:extLst>
          </p:cNvPr>
          <p:cNvPicPr>
            <a:picLocks noChangeAspect="1"/>
          </p:cNvPicPr>
          <p:nvPr/>
        </p:nvPicPr>
        <p:blipFill>
          <a:blip r:embed="rId80" cstate="screen">
            <a:extLst>
              <a:ext uri="{28A0092B-C50C-407E-A947-70E740481C1C}">
                <a14:useLocalDpi xmlns:a14="http://schemas.microsoft.com/office/drawing/2010/main"/>
              </a:ext>
              <a:ext uri="{96DAC541-7B7A-43D3-8B79-37D633B846F1}">
                <asvg:svgBlip xmlns:asvg="http://schemas.microsoft.com/office/drawing/2016/SVG/main" r:embed="rId81"/>
              </a:ext>
            </a:extLst>
          </a:blip>
          <a:stretch>
            <a:fillRect/>
          </a:stretch>
        </p:blipFill>
        <p:spPr>
          <a:xfrm>
            <a:off x="5730267" y="3410563"/>
            <a:ext cx="540000" cy="540000"/>
          </a:xfrm>
          <a:prstGeom prst="rect">
            <a:avLst/>
          </a:prstGeom>
        </p:spPr>
      </p:pic>
      <p:pic>
        <p:nvPicPr>
          <p:cNvPr id="81" name="圖形 80" descr="打開的書本 以實心填滿">
            <a:extLst>
              <a:ext uri="{FF2B5EF4-FFF2-40B4-BE49-F238E27FC236}">
                <a16:creationId xmlns:a16="http://schemas.microsoft.com/office/drawing/2014/main" id="{93D1CD3B-7824-4FCC-9C1B-F4FE689A9879}"/>
              </a:ext>
            </a:extLst>
          </p:cNvPr>
          <p:cNvPicPr>
            <a:picLocks noChangeAspect="1"/>
          </p:cNvPicPr>
          <p:nvPr/>
        </p:nvPicPr>
        <p:blipFill>
          <a:blip r:embed="rId82" cstate="screen">
            <a:extLst>
              <a:ext uri="{28A0092B-C50C-407E-A947-70E740481C1C}">
                <a14:useLocalDpi xmlns:a14="http://schemas.microsoft.com/office/drawing/2010/main"/>
              </a:ext>
              <a:ext uri="{96DAC541-7B7A-43D3-8B79-37D633B846F1}">
                <asvg:svgBlip xmlns:asvg="http://schemas.microsoft.com/office/drawing/2016/SVG/main" r:embed="rId83"/>
              </a:ext>
            </a:extLst>
          </a:blip>
          <a:stretch>
            <a:fillRect/>
          </a:stretch>
        </p:blipFill>
        <p:spPr>
          <a:xfrm>
            <a:off x="6702268" y="3410563"/>
            <a:ext cx="540000" cy="540000"/>
          </a:xfrm>
          <a:prstGeom prst="rect">
            <a:avLst/>
          </a:prstGeom>
        </p:spPr>
      </p:pic>
      <p:pic>
        <p:nvPicPr>
          <p:cNvPr id="83" name="圖形 82" descr="鉛筆 以實心填滿">
            <a:extLst>
              <a:ext uri="{FF2B5EF4-FFF2-40B4-BE49-F238E27FC236}">
                <a16:creationId xmlns:a16="http://schemas.microsoft.com/office/drawing/2014/main" id="{A9A35DAA-94FB-4868-AFC5-E24000C3BB7F}"/>
              </a:ext>
            </a:extLst>
          </p:cNvPr>
          <p:cNvPicPr>
            <a:picLocks noChangeAspect="1"/>
          </p:cNvPicPr>
          <p:nvPr/>
        </p:nvPicPr>
        <p:blipFill>
          <a:blip r:embed="rId84" cstate="screen">
            <a:extLst>
              <a:ext uri="{28A0092B-C50C-407E-A947-70E740481C1C}">
                <a14:useLocalDpi xmlns:a14="http://schemas.microsoft.com/office/drawing/2010/main"/>
              </a:ext>
              <a:ext uri="{96DAC541-7B7A-43D3-8B79-37D633B846F1}">
                <asvg:svgBlip xmlns:asvg="http://schemas.microsoft.com/office/drawing/2016/SVG/main" r:embed="rId85"/>
              </a:ext>
            </a:extLst>
          </a:blip>
          <a:stretch>
            <a:fillRect/>
          </a:stretch>
        </p:blipFill>
        <p:spPr>
          <a:xfrm>
            <a:off x="7674268" y="3410563"/>
            <a:ext cx="540000" cy="540000"/>
          </a:xfrm>
          <a:prstGeom prst="rect">
            <a:avLst/>
          </a:prstGeom>
        </p:spPr>
      </p:pic>
      <p:pic>
        <p:nvPicPr>
          <p:cNvPr id="85" name="圖形 84" descr="行星 以實心填滿">
            <a:extLst>
              <a:ext uri="{FF2B5EF4-FFF2-40B4-BE49-F238E27FC236}">
                <a16:creationId xmlns:a16="http://schemas.microsoft.com/office/drawing/2014/main" id="{8FAD44B4-57A7-4599-9819-006ECC0F9551}"/>
              </a:ext>
            </a:extLst>
          </p:cNvPr>
          <p:cNvPicPr>
            <a:picLocks noChangeAspect="1"/>
          </p:cNvPicPr>
          <p:nvPr/>
        </p:nvPicPr>
        <p:blipFill>
          <a:blip r:embed="rId86" cstate="screen">
            <a:extLst>
              <a:ext uri="{28A0092B-C50C-407E-A947-70E740481C1C}">
                <a14:useLocalDpi xmlns:a14="http://schemas.microsoft.com/office/drawing/2010/main"/>
              </a:ext>
              <a:ext uri="{96DAC541-7B7A-43D3-8B79-37D633B846F1}">
                <asvg:svgBlip xmlns:asvg="http://schemas.microsoft.com/office/drawing/2016/SVG/main" r:embed="rId87"/>
              </a:ext>
            </a:extLst>
          </a:blip>
          <a:stretch>
            <a:fillRect/>
          </a:stretch>
        </p:blipFill>
        <p:spPr>
          <a:xfrm>
            <a:off x="8646268" y="3410563"/>
            <a:ext cx="540000" cy="540000"/>
          </a:xfrm>
          <a:prstGeom prst="rect">
            <a:avLst/>
          </a:prstGeom>
        </p:spPr>
      </p:pic>
      <p:pic>
        <p:nvPicPr>
          <p:cNvPr id="87" name="圖形 86" descr="遊樂場 以實心填滿">
            <a:extLst>
              <a:ext uri="{FF2B5EF4-FFF2-40B4-BE49-F238E27FC236}">
                <a16:creationId xmlns:a16="http://schemas.microsoft.com/office/drawing/2014/main" id="{02DB2B4E-EC51-44FC-B8CB-D70BA579E53A}"/>
              </a:ext>
            </a:extLst>
          </p:cNvPr>
          <p:cNvPicPr>
            <a:picLocks noChangeAspect="1"/>
          </p:cNvPicPr>
          <p:nvPr/>
        </p:nvPicPr>
        <p:blipFill>
          <a:blip r:embed="rId88" cstate="screen">
            <a:extLst>
              <a:ext uri="{28A0092B-C50C-407E-A947-70E740481C1C}">
                <a14:useLocalDpi xmlns:a14="http://schemas.microsoft.com/office/drawing/2010/main"/>
              </a:ext>
              <a:ext uri="{96DAC541-7B7A-43D3-8B79-37D633B846F1}">
                <asvg:svgBlip xmlns:asvg="http://schemas.microsoft.com/office/drawing/2016/SVG/main" r:embed="rId89"/>
              </a:ext>
            </a:extLst>
          </a:blip>
          <a:stretch>
            <a:fillRect/>
          </a:stretch>
        </p:blipFill>
        <p:spPr>
          <a:xfrm>
            <a:off x="9618267" y="3410563"/>
            <a:ext cx="540000" cy="540000"/>
          </a:xfrm>
          <a:prstGeom prst="rect">
            <a:avLst/>
          </a:prstGeom>
        </p:spPr>
      </p:pic>
      <p:pic>
        <p:nvPicPr>
          <p:cNvPr id="89" name="圖形 88" descr="女教授 以實心填滿">
            <a:extLst>
              <a:ext uri="{FF2B5EF4-FFF2-40B4-BE49-F238E27FC236}">
                <a16:creationId xmlns:a16="http://schemas.microsoft.com/office/drawing/2014/main" id="{B45CC9F9-998F-41B5-B005-4350A2C1B55D}"/>
              </a:ext>
            </a:extLst>
          </p:cNvPr>
          <p:cNvPicPr>
            <a:picLocks noChangeAspect="1"/>
          </p:cNvPicPr>
          <p:nvPr/>
        </p:nvPicPr>
        <p:blipFill>
          <a:blip r:embed="rId90" cstate="screen">
            <a:extLst>
              <a:ext uri="{28A0092B-C50C-407E-A947-70E740481C1C}">
                <a14:useLocalDpi xmlns:a14="http://schemas.microsoft.com/office/drawing/2010/main"/>
              </a:ext>
              <a:ext uri="{96DAC541-7B7A-43D3-8B79-37D633B846F1}">
                <asvg:svgBlip xmlns:asvg="http://schemas.microsoft.com/office/drawing/2016/SVG/main" r:embed="rId91"/>
              </a:ext>
            </a:extLst>
          </a:blip>
          <a:stretch>
            <a:fillRect/>
          </a:stretch>
        </p:blipFill>
        <p:spPr>
          <a:xfrm>
            <a:off x="10590267" y="3410563"/>
            <a:ext cx="540000" cy="540000"/>
          </a:xfrm>
          <a:prstGeom prst="rect">
            <a:avLst/>
          </a:prstGeom>
        </p:spPr>
      </p:pic>
      <p:pic>
        <p:nvPicPr>
          <p:cNvPr id="91" name="圖形 90" descr="男教授 以實心填滿">
            <a:extLst>
              <a:ext uri="{FF2B5EF4-FFF2-40B4-BE49-F238E27FC236}">
                <a16:creationId xmlns:a16="http://schemas.microsoft.com/office/drawing/2014/main" id="{B657D648-06FB-4E0F-8629-5B92883B1A1A}"/>
              </a:ext>
            </a:extLst>
          </p:cNvPr>
          <p:cNvPicPr>
            <a:picLocks noChangeAspect="1"/>
          </p:cNvPicPr>
          <p:nvPr/>
        </p:nvPicPr>
        <p:blipFill>
          <a:blip r:embed="rId92" cstate="screen">
            <a:extLst>
              <a:ext uri="{28A0092B-C50C-407E-A947-70E740481C1C}">
                <a14:useLocalDpi xmlns:a14="http://schemas.microsoft.com/office/drawing/2010/main"/>
              </a:ext>
              <a:ext uri="{96DAC541-7B7A-43D3-8B79-37D633B846F1}">
                <asvg:svgBlip xmlns:asvg="http://schemas.microsoft.com/office/drawing/2016/SVG/main" r:embed="rId93"/>
              </a:ext>
            </a:extLst>
          </a:blip>
          <a:stretch>
            <a:fillRect/>
          </a:stretch>
        </p:blipFill>
        <p:spPr>
          <a:xfrm>
            <a:off x="870268" y="4112563"/>
            <a:ext cx="540000" cy="540000"/>
          </a:xfrm>
          <a:prstGeom prst="rect">
            <a:avLst/>
          </a:prstGeom>
        </p:spPr>
      </p:pic>
      <p:pic>
        <p:nvPicPr>
          <p:cNvPr id="93" name="圖形 92" descr="金字塔圖形 以實心填滿">
            <a:extLst>
              <a:ext uri="{FF2B5EF4-FFF2-40B4-BE49-F238E27FC236}">
                <a16:creationId xmlns:a16="http://schemas.microsoft.com/office/drawing/2014/main" id="{0324095B-D03E-4559-800D-4EA951002F7B}"/>
              </a:ext>
            </a:extLst>
          </p:cNvPr>
          <p:cNvPicPr>
            <a:picLocks noChangeAspect="1"/>
          </p:cNvPicPr>
          <p:nvPr/>
        </p:nvPicPr>
        <p:blipFill>
          <a:blip r:embed="rId94" cstate="screen">
            <a:extLst>
              <a:ext uri="{28A0092B-C50C-407E-A947-70E740481C1C}">
                <a14:useLocalDpi xmlns:a14="http://schemas.microsoft.com/office/drawing/2010/main"/>
              </a:ext>
              <a:ext uri="{96DAC541-7B7A-43D3-8B79-37D633B846F1}">
                <asvg:svgBlip xmlns:asvg="http://schemas.microsoft.com/office/drawing/2016/SVG/main" r:embed="rId95"/>
              </a:ext>
            </a:extLst>
          </a:blip>
          <a:stretch>
            <a:fillRect/>
          </a:stretch>
        </p:blipFill>
        <p:spPr>
          <a:xfrm>
            <a:off x="1842268" y="4112563"/>
            <a:ext cx="540000" cy="540000"/>
          </a:xfrm>
          <a:prstGeom prst="rect">
            <a:avLst/>
          </a:prstGeom>
        </p:spPr>
      </p:pic>
      <p:pic>
        <p:nvPicPr>
          <p:cNvPr id="95" name="圖形 94" descr="矩形柱狀體 以實心填滿">
            <a:extLst>
              <a:ext uri="{FF2B5EF4-FFF2-40B4-BE49-F238E27FC236}">
                <a16:creationId xmlns:a16="http://schemas.microsoft.com/office/drawing/2014/main" id="{25879E76-E6B7-4FFB-873A-A1C8A2083C08}"/>
              </a:ext>
            </a:extLst>
          </p:cNvPr>
          <p:cNvPicPr>
            <a:picLocks noChangeAspect="1"/>
          </p:cNvPicPr>
          <p:nvPr/>
        </p:nvPicPr>
        <p:blipFill>
          <a:blip r:embed="rId96" cstate="screen">
            <a:extLst>
              <a:ext uri="{28A0092B-C50C-407E-A947-70E740481C1C}">
                <a14:useLocalDpi xmlns:a14="http://schemas.microsoft.com/office/drawing/2010/main"/>
              </a:ext>
              <a:ext uri="{96DAC541-7B7A-43D3-8B79-37D633B846F1}">
                <asvg:svgBlip xmlns:asvg="http://schemas.microsoft.com/office/drawing/2016/SVG/main" r:embed="rId97"/>
              </a:ext>
            </a:extLst>
          </a:blip>
          <a:stretch>
            <a:fillRect/>
          </a:stretch>
        </p:blipFill>
        <p:spPr>
          <a:xfrm>
            <a:off x="2814268" y="4112563"/>
            <a:ext cx="540000" cy="540000"/>
          </a:xfrm>
          <a:prstGeom prst="rect">
            <a:avLst/>
          </a:prstGeom>
        </p:spPr>
      </p:pic>
      <p:pic>
        <p:nvPicPr>
          <p:cNvPr id="97" name="圖形 96" descr="遠端學習語言 以實心填滿">
            <a:extLst>
              <a:ext uri="{FF2B5EF4-FFF2-40B4-BE49-F238E27FC236}">
                <a16:creationId xmlns:a16="http://schemas.microsoft.com/office/drawing/2014/main" id="{B21C7496-8864-45B3-92CC-6E233BE3E23D}"/>
              </a:ext>
            </a:extLst>
          </p:cNvPr>
          <p:cNvPicPr>
            <a:picLocks noChangeAspect="1"/>
          </p:cNvPicPr>
          <p:nvPr/>
        </p:nvPicPr>
        <p:blipFill>
          <a:blip r:embed="rId98" cstate="screen">
            <a:extLst>
              <a:ext uri="{28A0092B-C50C-407E-A947-70E740481C1C}">
                <a14:useLocalDpi xmlns:a14="http://schemas.microsoft.com/office/drawing/2010/main"/>
              </a:ext>
              <a:ext uri="{96DAC541-7B7A-43D3-8B79-37D633B846F1}">
                <asvg:svgBlip xmlns:asvg="http://schemas.microsoft.com/office/drawing/2016/SVG/main" r:embed="rId99"/>
              </a:ext>
            </a:extLst>
          </a:blip>
          <a:stretch>
            <a:fillRect/>
          </a:stretch>
        </p:blipFill>
        <p:spPr>
          <a:xfrm>
            <a:off x="3786268" y="4112563"/>
            <a:ext cx="540000" cy="540000"/>
          </a:xfrm>
          <a:prstGeom prst="rect">
            <a:avLst/>
          </a:prstGeom>
        </p:spPr>
      </p:pic>
      <p:pic>
        <p:nvPicPr>
          <p:cNvPr id="99" name="圖形 98" descr="遠端學習數學 以實心填滿">
            <a:extLst>
              <a:ext uri="{FF2B5EF4-FFF2-40B4-BE49-F238E27FC236}">
                <a16:creationId xmlns:a16="http://schemas.microsoft.com/office/drawing/2014/main" id="{0E7B4B53-4D53-4E35-BC5F-3408A0CBF892}"/>
              </a:ext>
            </a:extLst>
          </p:cNvPr>
          <p:cNvPicPr>
            <a:picLocks noChangeAspect="1"/>
          </p:cNvPicPr>
          <p:nvPr/>
        </p:nvPicPr>
        <p:blipFill>
          <a:blip r:embed="rId100" cstate="screen">
            <a:extLst>
              <a:ext uri="{28A0092B-C50C-407E-A947-70E740481C1C}">
                <a14:useLocalDpi xmlns:a14="http://schemas.microsoft.com/office/drawing/2010/main"/>
              </a:ext>
              <a:ext uri="{96DAC541-7B7A-43D3-8B79-37D633B846F1}">
                <asvg:svgBlip xmlns:asvg="http://schemas.microsoft.com/office/drawing/2016/SVG/main" r:embed="rId101"/>
              </a:ext>
            </a:extLst>
          </a:blip>
          <a:stretch>
            <a:fillRect/>
          </a:stretch>
        </p:blipFill>
        <p:spPr>
          <a:xfrm>
            <a:off x="4758268" y="4112563"/>
            <a:ext cx="540000" cy="540000"/>
          </a:xfrm>
          <a:prstGeom prst="rect">
            <a:avLst/>
          </a:prstGeom>
        </p:spPr>
      </p:pic>
      <p:pic>
        <p:nvPicPr>
          <p:cNvPr id="101" name="圖形 100" descr="尺規 以實心填滿">
            <a:extLst>
              <a:ext uri="{FF2B5EF4-FFF2-40B4-BE49-F238E27FC236}">
                <a16:creationId xmlns:a16="http://schemas.microsoft.com/office/drawing/2014/main" id="{F70E741B-FB5A-4706-9698-C37D724CB138}"/>
              </a:ext>
            </a:extLst>
          </p:cNvPr>
          <p:cNvPicPr>
            <a:picLocks noChangeAspect="1"/>
          </p:cNvPicPr>
          <p:nvPr/>
        </p:nvPicPr>
        <p:blipFill>
          <a:blip r:embed="rId102" cstate="screen">
            <a:extLst>
              <a:ext uri="{28A0092B-C50C-407E-A947-70E740481C1C}">
                <a14:useLocalDpi xmlns:a14="http://schemas.microsoft.com/office/drawing/2010/main"/>
              </a:ext>
              <a:ext uri="{96DAC541-7B7A-43D3-8B79-37D633B846F1}">
                <asvg:svgBlip xmlns:asvg="http://schemas.microsoft.com/office/drawing/2016/SVG/main" r:embed="rId103"/>
              </a:ext>
            </a:extLst>
          </a:blip>
          <a:stretch>
            <a:fillRect/>
          </a:stretch>
        </p:blipFill>
        <p:spPr>
          <a:xfrm>
            <a:off x="5730267" y="4112563"/>
            <a:ext cx="540000" cy="540000"/>
          </a:xfrm>
          <a:prstGeom prst="rect">
            <a:avLst/>
          </a:prstGeom>
        </p:spPr>
      </p:pic>
      <p:pic>
        <p:nvPicPr>
          <p:cNvPr id="103" name="圖形 102" descr="建築 以實心填滿">
            <a:extLst>
              <a:ext uri="{FF2B5EF4-FFF2-40B4-BE49-F238E27FC236}">
                <a16:creationId xmlns:a16="http://schemas.microsoft.com/office/drawing/2014/main" id="{DD3FD19B-8D5C-43D0-8A9B-E829399B0D8C}"/>
              </a:ext>
            </a:extLst>
          </p:cNvPr>
          <p:cNvPicPr>
            <a:picLocks noChangeAspect="1"/>
          </p:cNvPicPr>
          <p:nvPr/>
        </p:nvPicPr>
        <p:blipFill>
          <a:blip r:embed="rId104" cstate="screen">
            <a:extLst>
              <a:ext uri="{28A0092B-C50C-407E-A947-70E740481C1C}">
                <a14:useLocalDpi xmlns:a14="http://schemas.microsoft.com/office/drawing/2010/main"/>
              </a:ext>
              <a:ext uri="{96DAC541-7B7A-43D3-8B79-37D633B846F1}">
                <asvg:svgBlip xmlns:asvg="http://schemas.microsoft.com/office/drawing/2016/SVG/main" r:embed="rId105"/>
              </a:ext>
            </a:extLst>
          </a:blip>
          <a:stretch>
            <a:fillRect/>
          </a:stretch>
        </p:blipFill>
        <p:spPr>
          <a:xfrm>
            <a:off x="6702268" y="4112563"/>
            <a:ext cx="540000" cy="540000"/>
          </a:xfrm>
          <a:prstGeom prst="rect">
            <a:avLst/>
          </a:prstGeom>
        </p:spPr>
      </p:pic>
      <p:pic>
        <p:nvPicPr>
          <p:cNvPr id="105" name="圖形 104" descr="藍圖 以實心填滿">
            <a:extLst>
              <a:ext uri="{FF2B5EF4-FFF2-40B4-BE49-F238E27FC236}">
                <a16:creationId xmlns:a16="http://schemas.microsoft.com/office/drawing/2014/main" id="{F06156DA-D798-4074-9E5A-D1FD6E46DD6A}"/>
              </a:ext>
            </a:extLst>
          </p:cNvPr>
          <p:cNvPicPr>
            <a:picLocks noChangeAspect="1"/>
          </p:cNvPicPr>
          <p:nvPr/>
        </p:nvPicPr>
        <p:blipFill>
          <a:blip r:embed="rId106" cstate="screen">
            <a:extLst>
              <a:ext uri="{28A0092B-C50C-407E-A947-70E740481C1C}">
                <a14:useLocalDpi xmlns:a14="http://schemas.microsoft.com/office/drawing/2010/main"/>
              </a:ext>
              <a:ext uri="{96DAC541-7B7A-43D3-8B79-37D633B846F1}">
                <asvg:svgBlip xmlns:asvg="http://schemas.microsoft.com/office/drawing/2016/SVG/main" r:embed="rId107"/>
              </a:ext>
            </a:extLst>
          </a:blip>
          <a:stretch>
            <a:fillRect/>
          </a:stretch>
        </p:blipFill>
        <p:spPr>
          <a:xfrm>
            <a:off x="7674268" y="4112563"/>
            <a:ext cx="540000" cy="540000"/>
          </a:xfrm>
          <a:prstGeom prst="rect">
            <a:avLst/>
          </a:prstGeom>
        </p:spPr>
      </p:pic>
      <p:pic>
        <p:nvPicPr>
          <p:cNvPr id="107" name="圖形 106" descr="損壞的消防栓 以實心填滿">
            <a:extLst>
              <a:ext uri="{FF2B5EF4-FFF2-40B4-BE49-F238E27FC236}">
                <a16:creationId xmlns:a16="http://schemas.microsoft.com/office/drawing/2014/main" id="{A418242A-CE58-452B-B5C9-38BB32120FE7}"/>
              </a:ext>
            </a:extLst>
          </p:cNvPr>
          <p:cNvPicPr>
            <a:picLocks noChangeAspect="1"/>
          </p:cNvPicPr>
          <p:nvPr/>
        </p:nvPicPr>
        <p:blipFill>
          <a:blip r:embed="rId108" cstate="screen">
            <a:extLst>
              <a:ext uri="{28A0092B-C50C-407E-A947-70E740481C1C}">
                <a14:useLocalDpi xmlns:a14="http://schemas.microsoft.com/office/drawing/2010/main"/>
              </a:ext>
              <a:ext uri="{96DAC541-7B7A-43D3-8B79-37D633B846F1}">
                <asvg:svgBlip xmlns:asvg="http://schemas.microsoft.com/office/drawing/2016/SVG/main" r:embed="rId109"/>
              </a:ext>
            </a:extLst>
          </a:blip>
          <a:stretch>
            <a:fillRect/>
          </a:stretch>
        </p:blipFill>
        <p:spPr>
          <a:xfrm>
            <a:off x="8646268" y="4112563"/>
            <a:ext cx="540000" cy="540000"/>
          </a:xfrm>
          <a:prstGeom prst="rect">
            <a:avLst/>
          </a:prstGeom>
        </p:spPr>
      </p:pic>
      <p:pic>
        <p:nvPicPr>
          <p:cNvPr id="109" name="圖形 108" descr="建築磚牆 以實心填滿">
            <a:extLst>
              <a:ext uri="{FF2B5EF4-FFF2-40B4-BE49-F238E27FC236}">
                <a16:creationId xmlns:a16="http://schemas.microsoft.com/office/drawing/2014/main" id="{FD66FD0F-DE83-4908-9A33-2F90FC4A17E5}"/>
              </a:ext>
            </a:extLst>
          </p:cNvPr>
          <p:cNvPicPr>
            <a:picLocks noChangeAspect="1"/>
          </p:cNvPicPr>
          <p:nvPr/>
        </p:nvPicPr>
        <p:blipFill>
          <a:blip r:embed="rId110" cstate="screen">
            <a:extLst>
              <a:ext uri="{28A0092B-C50C-407E-A947-70E740481C1C}">
                <a14:useLocalDpi xmlns:a14="http://schemas.microsoft.com/office/drawing/2010/main"/>
              </a:ext>
              <a:ext uri="{96DAC541-7B7A-43D3-8B79-37D633B846F1}">
                <asvg:svgBlip xmlns:asvg="http://schemas.microsoft.com/office/drawing/2016/SVG/main" r:embed="rId111"/>
              </a:ext>
            </a:extLst>
          </a:blip>
          <a:stretch>
            <a:fillRect/>
          </a:stretch>
        </p:blipFill>
        <p:spPr>
          <a:xfrm>
            <a:off x="9618267" y="4112563"/>
            <a:ext cx="540000" cy="540000"/>
          </a:xfrm>
          <a:prstGeom prst="rect">
            <a:avLst/>
          </a:prstGeom>
        </p:spPr>
      </p:pic>
      <p:pic>
        <p:nvPicPr>
          <p:cNvPr id="111" name="圖形 110" descr="起重機 以實心填滿">
            <a:extLst>
              <a:ext uri="{FF2B5EF4-FFF2-40B4-BE49-F238E27FC236}">
                <a16:creationId xmlns:a16="http://schemas.microsoft.com/office/drawing/2014/main" id="{93389E43-EF86-4607-894B-D593E4AAC140}"/>
              </a:ext>
            </a:extLst>
          </p:cNvPr>
          <p:cNvPicPr>
            <a:picLocks noChangeAspect="1"/>
          </p:cNvPicPr>
          <p:nvPr/>
        </p:nvPicPr>
        <p:blipFill>
          <a:blip r:embed="rId112" cstate="screen">
            <a:extLst>
              <a:ext uri="{28A0092B-C50C-407E-A947-70E740481C1C}">
                <a14:useLocalDpi xmlns:a14="http://schemas.microsoft.com/office/drawing/2010/main"/>
              </a:ext>
              <a:ext uri="{96DAC541-7B7A-43D3-8B79-37D633B846F1}">
                <asvg:svgBlip xmlns:asvg="http://schemas.microsoft.com/office/drawing/2016/SVG/main" r:embed="rId113"/>
              </a:ext>
            </a:extLst>
          </a:blip>
          <a:stretch>
            <a:fillRect/>
          </a:stretch>
        </p:blipFill>
        <p:spPr>
          <a:xfrm>
            <a:off x="10590267" y="4112563"/>
            <a:ext cx="540000" cy="540000"/>
          </a:xfrm>
          <a:prstGeom prst="rect">
            <a:avLst/>
          </a:prstGeom>
        </p:spPr>
      </p:pic>
      <p:pic>
        <p:nvPicPr>
          <p:cNvPr id="113" name="圖形 112" descr="消防栓 以實心填滿">
            <a:extLst>
              <a:ext uri="{FF2B5EF4-FFF2-40B4-BE49-F238E27FC236}">
                <a16:creationId xmlns:a16="http://schemas.microsoft.com/office/drawing/2014/main" id="{9D69572D-36E3-4098-A537-004B5ECFB34D}"/>
              </a:ext>
            </a:extLst>
          </p:cNvPr>
          <p:cNvPicPr>
            <a:picLocks noChangeAspect="1"/>
          </p:cNvPicPr>
          <p:nvPr/>
        </p:nvPicPr>
        <p:blipFill>
          <a:blip r:embed="rId114" cstate="screen">
            <a:extLst>
              <a:ext uri="{28A0092B-C50C-407E-A947-70E740481C1C}">
                <a14:useLocalDpi xmlns:a14="http://schemas.microsoft.com/office/drawing/2010/main"/>
              </a:ext>
              <a:ext uri="{96DAC541-7B7A-43D3-8B79-37D633B846F1}">
                <asvg:svgBlip xmlns:asvg="http://schemas.microsoft.com/office/drawing/2016/SVG/main" r:embed="rId115"/>
              </a:ext>
            </a:extLst>
          </a:blip>
          <a:stretch>
            <a:fillRect/>
          </a:stretch>
        </p:blipFill>
        <p:spPr>
          <a:xfrm>
            <a:off x="870268" y="4814563"/>
            <a:ext cx="540000" cy="540000"/>
          </a:xfrm>
          <a:prstGeom prst="rect">
            <a:avLst/>
          </a:prstGeom>
        </p:spPr>
      </p:pic>
      <p:pic>
        <p:nvPicPr>
          <p:cNvPr id="115" name="圖形 114" descr="手電筒 以實心填滿">
            <a:extLst>
              <a:ext uri="{FF2B5EF4-FFF2-40B4-BE49-F238E27FC236}">
                <a16:creationId xmlns:a16="http://schemas.microsoft.com/office/drawing/2014/main" id="{B1F837BC-C857-4754-A1B2-F15AD0F6D881}"/>
              </a:ext>
            </a:extLst>
          </p:cNvPr>
          <p:cNvPicPr>
            <a:picLocks noChangeAspect="1"/>
          </p:cNvPicPr>
          <p:nvPr/>
        </p:nvPicPr>
        <p:blipFill>
          <a:blip r:embed="rId116" cstate="screen">
            <a:extLst>
              <a:ext uri="{28A0092B-C50C-407E-A947-70E740481C1C}">
                <a14:useLocalDpi xmlns:a14="http://schemas.microsoft.com/office/drawing/2010/main"/>
              </a:ext>
              <a:ext uri="{96DAC541-7B7A-43D3-8B79-37D633B846F1}">
                <asvg:svgBlip xmlns:asvg="http://schemas.microsoft.com/office/drawing/2016/SVG/main" r:embed="rId117"/>
              </a:ext>
            </a:extLst>
          </a:blip>
          <a:stretch>
            <a:fillRect/>
          </a:stretch>
        </p:blipFill>
        <p:spPr>
          <a:xfrm>
            <a:off x="1842268" y="4814563"/>
            <a:ext cx="540000" cy="540000"/>
          </a:xfrm>
          <a:prstGeom prst="rect">
            <a:avLst/>
          </a:prstGeom>
        </p:spPr>
      </p:pic>
      <p:pic>
        <p:nvPicPr>
          <p:cNvPr id="117" name="圖形 116" descr="整面磚牆 以實心填滿">
            <a:extLst>
              <a:ext uri="{FF2B5EF4-FFF2-40B4-BE49-F238E27FC236}">
                <a16:creationId xmlns:a16="http://schemas.microsoft.com/office/drawing/2014/main" id="{08D1DD35-8889-4D2B-8A9E-9D4CAA56B4A5}"/>
              </a:ext>
            </a:extLst>
          </p:cNvPr>
          <p:cNvPicPr>
            <a:picLocks noChangeAspect="1"/>
          </p:cNvPicPr>
          <p:nvPr/>
        </p:nvPicPr>
        <p:blipFill>
          <a:blip r:embed="rId118" cstate="screen">
            <a:extLst>
              <a:ext uri="{28A0092B-C50C-407E-A947-70E740481C1C}">
                <a14:useLocalDpi xmlns:a14="http://schemas.microsoft.com/office/drawing/2010/main"/>
              </a:ext>
              <a:ext uri="{96DAC541-7B7A-43D3-8B79-37D633B846F1}">
                <asvg:svgBlip xmlns:asvg="http://schemas.microsoft.com/office/drawing/2016/SVG/main" r:embed="rId119"/>
              </a:ext>
            </a:extLst>
          </a:blip>
          <a:stretch>
            <a:fillRect/>
          </a:stretch>
        </p:blipFill>
        <p:spPr>
          <a:xfrm>
            <a:off x="2814268" y="4814563"/>
            <a:ext cx="540000" cy="540000"/>
          </a:xfrm>
          <a:prstGeom prst="rect">
            <a:avLst/>
          </a:prstGeom>
        </p:spPr>
      </p:pic>
      <p:pic>
        <p:nvPicPr>
          <p:cNvPr id="119" name="圖形 118" descr="鐵鎚 以實心填滿">
            <a:extLst>
              <a:ext uri="{FF2B5EF4-FFF2-40B4-BE49-F238E27FC236}">
                <a16:creationId xmlns:a16="http://schemas.microsoft.com/office/drawing/2014/main" id="{E3E38E10-7FC8-44BD-B65F-B3D6144DEFE8}"/>
              </a:ext>
            </a:extLst>
          </p:cNvPr>
          <p:cNvPicPr>
            <a:picLocks noChangeAspect="1"/>
          </p:cNvPicPr>
          <p:nvPr/>
        </p:nvPicPr>
        <p:blipFill>
          <a:blip r:embed="rId120" cstate="screen">
            <a:extLst>
              <a:ext uri="{28A0092B-C50C-407E-A947-70E740481C1C}">
                <a14:useLocalDpi xmlns:a14="http://schemas.microsoft.com/office/drawing/2010/main"/>
              </a:ext>
              <a:ext uri="{96DAC541-7B7A-43D3-8B79-37D633B846F1}">
                <asvg:svgBlip xmlns:asvg="http://schemas.microsoft.com/office/drawing/2016/SVG/main" r:embed="rId121"/>
              </a:ext>
            </a:extLst>
          </a:blip>
          <a:stretch>
            <a:fillRect/>
          </a:stretch>
        </p:blipFill>
        <p:spPr>
          <a:xfrm>
            <a:off x="3786268" y="4814563"/>
            <a:ext cx="540000" cy="540000"/>
          </a:xfrm>
          <a:prstGeom prst="rect">
            <a:avLst/>
          </a:prstGeom>
        </p:spPr>
      </p:pic>
      <p:pic>
        <p:nvPicPr>
          <p:cNvPr id="121" name="圖形 120" descr="鐵鎚 1 以實心填滿">
            <a:extLst>
              <a:ext uri="{FF2B5EF4-FFF2-40B4-BE49-F238E27FC236}">
                <a16:creationId xmlns:a16="http://schemas.microsoft.com/office/drawing/2014/main" id="{9C08AFA5-D01B-4498-ABE2-A345FB510067}"/>
              </a:ext>
            </a:extLst>
          </p:cNvPr>
          <p:cNvPicPr>
            <a:picLocks noChangeAspect="1"/>
          </p:cNvPicPr>
          <p:nvPr/>
        </p:nvPicPr>
        <p:blipFill>
          <a:blip r:embed="rId122" cstate="screen">
            <a:extLst>
              <a:ext uri="{28A0092B-C50C-407E-A947-70E740481C1C}">
                <a14:useLocalDpi xmlns:a14="http://schemas.microsoft.com/office/drawing/2010/main"/>
              </a:ext>
              <a:ext uri="{96DAC541-7B7A-43D3-8B79-37D633B846F1}">
                <asvg:svgBlip xmlns:asvg="http://schemas.microsoft.com/office/drawing/2016/SVG/main" r:embed="rId123"/>
              </a:ext>
            </a:extLst>
          </a:blip>
          <a:stretch>
            <a:fillRect/>
          </a:stretch>
        </p:blipFill>
        <p:spPr>
          <a:xfrm>
            <a:off x="4758268" y="4814563"/>
            <a:ext cx="540000" cy="540000"/>
          </a:xfrm>
          <a:prstGeom prst="rect">
            <a:avLst/>
          </a:prstGeom>
        </p:spPr>
      </p:pic>
      <p:pic>
        <p:nvPicPr>
          <p:cNvPr id="123" name="圖形 122" descr="電鑽 以實心填滿">
            <a:extLst>
              <a:ext uri="{FF2B5EF4-FFF2-40B4-BE49-F238E27FC236}">
                <a16:creationId xmlns:a16="http://schemas.microsoft.com/office/drawing/2014/main" id="{03139E92-B522-4730-8950-B3AEA3E04787}"/>
              </a:ext>
            </a:extLst>
          </p:cNvPr>
          <p:cNvPicPr>
            <a:picLocks noChangeAspect="1"/>
          </p:cNvPicPr>
          <p:nvPr/>
        </p:nvPicPr>
        <p:blipFill>
          <a:blip r:embed="rId124" cstate="screen">
            <a:extLst>
              <a:ext uri="{28A0092B-C50C-407E-A947-70E740481C1C}">
                <a14:useLocalDpi xmlns:a14="http://schemas.microsoft.com/office/drawing/2010/main"/>
              </a:ext>
              <a:ext uri="{96DAC541-7B7A-43D3-8B79-37D633B846F1}">
                <asvg:svgBlip xmlns:asvg="http://schemas.microsoft.com/office/drawing/2016/SVG/main" r:embed="rId125"/>
              </a:ext>
            </a:extLst>
          </a:blip>
          <a:stretch>
            <a:fillRect/>
          </a:stretch>
        </p:blipFill>
        <p:spPr>
          <a:xfrm>
            <a:off x="5730267" y="4814563"/>
            <a:ext cx="540000" cy="540000"/>
          </a:xfrm>
          <a:prstGeom prst="rect">
            <a:avLst/>
          </a:prstGeom>
        </p:spPr>
      </p:pic>
      <p:pic>
        <p:nvPicPr>
          <p:cNvPr id="125" name="圖形 124" descr="勞工 以實心填滿">
            <a:extLst>
              <a:ext uri="{FF2B5EF4-FFF2-40B4-BE49-F238E27FC236}">
                <a16:creationId xmlns:a16="http://schemas.microsoft.com/office/drawing/2014/main" id="{F752DD38-4016-4545-9DEE-E39D08313A53}"/>
              </a:ext>
            </a:extLst>
          </p:cNvPr>
          <p:cNvPicPr>
            <a:picLocks noChangeAspect="1"/>
          </p:cNvPicPr>
          <p:nvPr/>
        </p:nvPicPr>
        <p:blipFill>
          <a:blip r:embed="rId126" cstate="screen">
            <a:extLst>
              <a:ext uri="{28A0092B-C50C-407E-A947-70E740481C1C}">
                <a14:useLocalDpi xmlns:a14="http://schemas.microsoft.com/office/drawing/2010/main"/>
              </a:ext>
              <a:ext uri="{96DAC541-7B7A-43D3-8B79-37D633B846F1}">
                <asvg:svgBlip xmlns:asvg="http://schemas.microsoft.com/office/drawing/2016/SVG/main" r:embed="rId127"/>
              </a:ext>
            </a:extLst>
          </a:blip>
          <a:stretch>
            <a:fillRect/>
          </a:stretch>
        </p:blipFill>
        <p:spPr>
          <a:xfrm>
            <a:off x="6702268" y="4814563"/>
            <a:ext cx="540000" cy="540000"/>
          </a:xfrm>
          <a:prstGeom prst="rect">
            <a:avLst/>
          </a:prstGeom>
        </p:spPr>
      </p:pic>
      <p:pic>
        <p:nvPicPr>
          <p:cNvPr id="127" name="圖形 126" descr="大油漆刷 以實心填滿">
            <a:extLst>
              <a:ext uri="{FF2B5EF4-FFF2-40B4-BE49-F238E27FC236}">
                <a16:creationId xmlns:a16="http://schemas.microsoft.com/office/drawing/2014/main" id="{826DFE77-27ED-41AC-AD9E-9F6CBF9F4F12}"/>
              </a:ext>
            </a:extLst>
          </p:cNvPr>
          <p:cNvPicPr>
            <a:picLocks noChangeAspect="1"/>
          </p:cNvPicPr>
          <p:nvPr/>
        </p:nvPicPr>
        <p:blipFill>
          <a:blip r:embed="rId128" cstate="screen">
            <a:extLst>
              <a:ext uri="{28A0092B-C50C-407E-A947-70E740481C1C}">
                <a14:useLocalDpi xmlns:a14="http://schemas.microsoft.com/office/drawing/2010/main"/>
              </a:ext>
              <a:ext uri="{96DAC541-7B7A-43D3-8B79-37D633B846F1}">
                <asvg:svgBlip xmlns:asvg="http://schemas.microsoft.com/office/drawing/2016/SVG/main" r:embed="rId129"/>
              </a:ext>
            </a:extLst>
          </a:blip>
          <a:stretch>
            <a:fillRect/>
          </a:stretch>
        </p:blipFill>
        <p:spPr>
          <a:xfrm>
            <a:off x="7674268" y="4814563"/>
            <a:ext cx="540000" cy="540000"/>
          </a:xfrm>
          <a:prstGeom prst="rect">
            <a:avLst/>
          </a:prstGeom>
        </p:spPr>
      </p:pic>
      <p:pic>
        <p:nvPicPr>
          <p:cNvPr id="129" name="圖形 128" descr="挖掘工具 以實心填滿">
            <a:extLst>
              <a:ext uri="{FF2B5EF4-FFF2-40B4-BE49-F238E27FC236}">
                <a16:creationId xmlns:a16="http://schemas.microsoft.com/office/drawing/2014/main" id="{C38843C5-A076-4845-B091-238246E9EEDE}"/>
              </a:ext>
            </a:extLst>
          </p:cNvPr>
          <p:cNvPicPr>
            <a:picLocks noChangeAspect="1"/>
          </p:cNvPicPr>
          <p:nvPr/>
        </p:nvPicPr>
        <p:blipFill>
          <a:blip r:embed="rId130" cstate="screen">
            <a:extLst>
              <a:ext uri="{28A0092B-C50C-407E-A947-70E740481C1C}">
                <a14:useLocalDpi xmlns:a14="http://schemas.microsoft.com/office/drawing/2010/main"/>
              </a:ext>
              <a:ext uri="{96DAC541-7B7A-43D3-8B79-37D633B846F1}">
                <asvg:svgBlip xmlns:asvg="http://schemas.microsoft.com/office/drawing/2016/SVG/main" r:embed="rId131"/>
              </a:ext>
            </a:extLst>
          </a:blip>
          <a:stretch>
            <a:fillRect/>
          </a:stretch>
        </p:blipFill>
        <p:spPr>
          <a:xfrm>
            <a:off x="8646268" y="4814563"/>
            <a:ext cx="540000" cy="540000"/>
          </a:xfrm>
          <a:prstGeom prst="rect">
            <a:avLst/>
          </a:prstGeom>
        </p:spPr>
      </p:pic>
      <p:pic>
        <p:nvPicPr>
          <p:cNvPr id="131" name="圖形 130" descr="油桶 以實心填滿">
            <a:extLst>
              <a:ext uri="{FF2B5EF4-FFF2-40B4-BE49-F238E27FC236}">
                <a16:creationId xmlns:a16="http://schemas.microsoft.com/office/drawing/2014/main" id="{5FC4F1A0-17FA-4081-8ABB-D8B165DF6A1E}"/>
              </a:ext>
            </a:extLst>
          </p:cNvPr>
          <p:cNvPicPr>
            <a:picLocks noChangeAspect="1"/>
          </p:cNvPicPr>
          <p:nvPr/>
        </p:nvPicPr>
        <p:blipFill>
          <a:blip r:embed="rId132" cstate="screen">
            <a:extLst>
              <a:ext uri="{28A0092B-C50C-407E-A947-70E740481C1C}">
                <a14:useLocalDpi xmlns:a14="http://schemas.microsoft.com/office/drawing/2010/main"/>
              </a:ext>
              <a:ext uri="{96DAC541-7B7A-43D3-8B79-37D633B846F1}">
                <asvg:svgBlip xmlns:asvg="http://schemas.microsoft.com/office/drawing/2016/SVG/main" r:embed="rId133"/>
              </a:ext>
            </a:extLst>
          </a:blip>
          <a:stretch>
            <a:fillRect/>
          </a:stretch>
        </p:blipFill>
        <p:spPr>
          <a:xfrm>
            <a:off x="9618267" y="4814563"/>
            <a:ext cx="540000" cy="540000"/>
          </a:xfrm>
          <a:prstGeom prst="rect">
            <a:avLst/>
          </a:prstGeom>
        </p:spPr>
      </p:pic>
      <p:pic>
        <p:nvPicPr>
          <p:cNvPr id="133" name="圖形 132" descr="石油鑽塔 以實心填滿">
            <a:extLst>
              <a:ext uri="{FF2B5EF4-FFF2-40B4-BE49-F238E27FC236}">
                <a16:creationId xmlns:a16="http://schemas.microsoft.com/office/drawing/2014/main" id="{16188233-AB8F-4EBF-9F60-71C672805C39}"/>
              </a:ext>
            </a:extLst>
          </p:cNvPr>
          <p:cNvPicPr>
            <a:picLocks noChangeAspect="1"/>
          </p:cNvPicPr>
          <p:nvPr/>
        </p:nvPicPr>
        <p:blipFill>
          <a:blip r:embed="rId134" cstate="screen">
            <a:extLst>
              <a:ext uri="{28A0092B-C50C-407E-A947-70E740481C1C}">
                <a14:useLocalDpi xmlns:a14="http://schemas.microsoft.com/office/drawing/2010/main"/>
              </a:ext>
              <a:ext uri="{96DAC541-7B7A-43D3-8B79-37D633B846F1}">
                <asvg:svgBlip xmlns:asvg="http://schemas.microsoft.com/office/drawing/2016/SVG/main" r:embed="rId135"/>
              </a:ext>
            </a:extLst>
          </a:blip>
          <a:stretch>
            <a:fillRect/>
          </a:stretch>
        </p:blipFill>
        <p:spPr>
          <a:xfrm>
            <a:off x="10590267" y="4814563"/>
            <a:ext cx="540000" cy="540000"/>
          </a:xfrm>
          <a:prstGeom prst="rect">
            <a:avLst/>
          </a:prstGeom>
        </p:spPr>
      </p:pic>
      <p:pic>
        <p:nvPicPr>
          <p:cNvPr id="135" name="圖形 134" descr="油漆 以實心填滿">
            <a:extLst>
              <a:ext uri="{FF2B5EF4-FFF2-40B4-BE49-F238E27FC236}">
                <a16:creationId xmlns:a16="http://schemas.microsoft.com/office/drawing/2014/main" id="{872A3AA0-CCB0-45D4-87F1-C7932A8E77B0}"/>
              </a:ext>
            </a:extLst>
          </p:cNvPr>
          <p:cNvPicPr>
            <a:picLocks noChangeAspect="1"/>
          </p:cNvPicPr>
          <p:nvPr/>
        </p:nvPicPr>
        <p:blipFill>
          <a:blip r:embed="rId136" cstate="screen">
            <a:extLst>
              <a:ext uri="{28A0092B-C50C-407E-A947-70E740481C1C}">
                <a14:useLocalDpi xmlns:a14="http://schemas.microsoft.com/office/drawing/2010/main"/>
              </a:ext>
              <a:ext uri="{96DAC541-7B7A-43D3-8B79-37D633B846F1}">
                <asvg:svgBlip xmlns:asvg="http://schemas.microsoft.com/office/drawing/2016/SVG/main" r:embed="rId137"/>
              </a:ext>
            </a:extLst>
          </a:blip>
          <a:stretch>
            <a:fillRect/>
          </a:stretch>
        </p:blipFill>
        <p:spPr>
          <a:xfrm>
            <a:off x="870268" y="5516563"/>
            <a:ext cx="540000" cy="540000"/>
          </a:xfrm>
          <a:prstGeom prst="rect">
            <a:avLst/>
          </a:prstGeom>
        </p:spPr>
      </p:pic>
      <p:pic>
        <p:nvPicPr>
          <p:cNvPr id="137" name="圖形 136" descr="折刀 以實心填滿">
            <a:extLst>
              <a:ext uri="{FF2B5EF4-FFF2-40B4-BE49-F238E27FC236}">
                <a16:creationId xmlns:a16="http://schemas.microsoft.com/office/drawing/2014/main" id="{56C3EDCC-2484-42DD-BB08-6176D691C618}"/>
              </a:ext>
            </a:extLst>
          </p:cNvPr>
          <p:cNvPicPr>
            <a:picLocks noChangeAspect="1"/>
          </p:cNvPicPr>
          <p:nvPr/>
        </p:nvPicPr>
        <p:blipFill>
          <a:blip r:embed="rId138" cstate="screen">
            <a:extLst>
              <a:ext uri="{28A0092B-C50C-407E-A947-70E740481C1C}">
                <a14:useLocalDpi xmlns:a14="http://schemas.microsoft.com/office/drawing/2010/main"/>
              </a:ext>
              <a:ext uri="{96DAC541-7B7A-43D3-8B79-37D633B846F1}">
                <asvg:svgBlip xmlns:asvg="http://schemas.microsoft.com/office/drawing/2016/SVG/main" r:embed="rId139"/>
              </a:ext>
            </a:extLst>
          </a:blip>
          <a:stretch>
            <a:fillRect/>
          </a:stretch>
        </p:blipFill>
        <p:spPr>
          <a:xfrm>
            <a:off x="1842268" y="5516563"/>
            <a:ext cx="540000" cy="540000"/>
          </a:xfrm>
          <a:prstGeom prst="rect">
            <a:avLst/>
          </a:prstGeom>
        </p:spPr>
      </p:pic>
      <p:pic>
        <p:nvPicPr>
          <p:cNvPr id="139" name="圖形 138" descr="原料 以實心填滿">
            <a:extLst>
              <a:ext uri="{FF2B5EF4-FFF2-40B4-BE49-F238E27FC236}">
                <a16:creationId xmlns:a16="http://schemas.microsoft.com/office/drawing/2014/main" id="{37FD9C8F-A3C7-4CEE-AE00-5947BBF9DCDE}"/>
              </a:ext>
            </a:extLst>
          </p:cNvPr>
          <p:cNvPicPr>
            <a:picLocks noChangeAspect="1"/>
          </p:cNvPicPr>
          <p:nvPr/>
        </p:nvPicPr>
        <p:blipFill>
          <a:blip r:embed="rId140" cstate="screen">
            <a:extLst>
              <a:ext uri="{28A0092B-C50C-407E-A947-70E740481C1C}">
                <a14:useLocalDpi xmlns:a14="http://schemas.microsoft.com/office/drawing/2010/main"/>
              </a:ext>
              <a:ext uri="{96DAC541-7B7A-43D3-8B79-37D633B846F1}">
                <asvg:svgBlip xmlns:asvg="http://schemas.microsoft.com/office/drawing/2016/SVG/main" r:embed="rId141"/>
              </a:ext>
            </a:extLst>
          </a:blip>
          <a:stretch>
            <a:fillRect/>
          </a:stretch>
        </p:blipFill>
        <p:spPr>
          <a:xfrm>
            <a:off x="2814268" y="5516563"/>
            <a:ext cx="540000" cy="540000"/>
          </a:xfrm>
          <a:prstGeom prst="rect">
            <a:avLst/>
          </a:prstGeom>
        </p:spPr>
      </p:pic>
      <p:pic>
        <p:nvPicPr>
          <p:cNvPr id="141" name="圖形 140" descr="油漆滾筒刷 以實心填滿">
            <a:extLst>
              <a:ext uri="{FF2B5EF4-FFF2-40B4-BE49-F238E27FC236}">
                <a16:creationId xmlns:a16="http://schemas.microsoft.com/office/drawing/2014/main" id="{F4842383-F38F-48F0-97DF-907BEC09B643}"/>
              </a:ext>
            </a:extLst>
          </p:cNvPr>
          <p:cNvPicPr>
            <a:picLocks noChangeAspect="1"/>
          </p:cNvPicPr>
          <p:nvPr/>
        </p:nvPicPr>
        <p:blipFill>
          <a:blip r:embed="rId142" cstate="screen">
            <a:extLst>
              <a:ext uri="{28A0092B-C50C-407E-A947-70E740481C1C}">
                <a14:useLocalDpi xmlns:a14="http://schemas.microsoft.com/office/drawing/2010/main"/>
              </a:ext>
              <a:ext uri="{96DAC541-7B7A-43D3-8B79-37D633B846F1}">
                <asvg:svgBlip xmlns:asvg="http://schemas.microsoft.com/office/drawing/2016/SVG/main" r:embed="rId143"/>
              </a:ext>
            </a:extLst>
          </a:blip>
          <a:stretch>
            <a:fillRect/>
          </a:stretch>
        </p:blipFill>
        <p:spPr>
          <a:xfrm>
            <a:off x="3786268" y="5516563"/>
            <a:ext cx="540000" cy="540000"/>
          </a:xfrm>
          <a:prstGeom prst="rect">
            <a:avLst/>
          </a:prstGeom>
        </p:spPr>
      </p:pic>
      <p:pic>
        <p:nvPicPr>
          <p:cNvPr id="143" name="圖形 142" descr="鋸子 以實心填滿">
            <a:extLst>
              <a:ext uri="{FF2B5EF4-FFF2-40B4-BE49-F238E27FC236}">
                <a16:creationId xmlns:a16="http://schemas.microsoft.com/office/drawing/2014/main" id="{5C954104-C2F9-44CD-8EA5-224988172631}"/>
              </a:ext>
            </a:extLst>
          </p:cNvPr>
          <p:cNvPicPr>
            <a:picLocks noChangeAspect="1"/>
          </p:cNvPicPr>
          <p:nvPr/>
        </p:nvPicPr>
        <p:blipFill>
          <a:blip r:embed="rId144" cstate="screen">
            <a:extLst>
              <a:ext uri="{28A0092B-C50C-407E-A947-70E740481C1C}">
                <a14:useLocalDpi xmlns:a14="http://schemas.microsoft.com/office/drawing/2010/main"/>
              </a:ext>
              <a:ext uri="{96DAC541-7B7A-43D3-8B79-37D633B846F1}">
                <asvg:svgBlip xmlns:asvg="http://schemas.microsoft.com/office/drawing/2016/SVG/main" r:embed="rId145"/>
              </a:ext>
            </a:extLst>
          </a:blip>
          <a:stretch>
            <a:fillRect/>
          </a:stretch>
        </p:blipFill>
        <p:spPr>
          <a:xfrm>
            <a:off x="4758268" y="5516563"/>
            <a:ext cx="540000" cy="540000"/>
          </a:xfrm>
          <a:prstGeom prst="rect">
            <a:avLst/>
          </a:prstGeom>
        </p:spPr>
      </p:pic>
      <p:pic>
        <p:nvPicPr>
          <p:cNvPr id="145" name="圖形 144" descr="鋸片 以實心填滿">
            <a:extLst>
              <a:ext uri="{FF2B5EF4-FFF2-40B4-BE49-F238E27FC236}">
                <a16:creationId xmlns:a16="http://schemas.microsoft.com/office/drawing/2014/main" id="{ED2BD6E0-2F8E-4B86-AF3A-194E30D569A1}"/>
              </a:ext>
            </a:extLst>
          </p:cNvPr>
          <p:cNvPicPr>
            <a:picLocks noChangeAspect="1"/>
          </p:cNvPicPr>
          <p:nvPr/>
        </p:nvPicPr>
        <p:blipFill>
          <a:blip r:embed="rId146" cstate="screen">
            <a:extLst>
              <a:ext uri="{28A0092B-C50C-407E-A947-70E740481C1C}">
                <a14:useLocalDpi xmlns:a14="http://schemas.microsoft.com/office/drawing/2010/main"/>
              </a:ext>
              <a:ext uri="{96DAC541-7B7A-43D3-8B79-37D633B846F1}">
                <asvg:svgBlip xmlns:asvg="http://schemas.microsoft.com/office/drawing/2016/SVG/main" r:embed="rId147"/>
              </a:ext>
            </a:extLst>
          </a:blip>
          <a:stretch>
            <a:fillRect/>
          </a:stretch>
        </p:blipFill>
        <p:spPr>
          <a:xfrm>
            <a:off x="5730267" y="5516563"/>
            <a:ext cx="540000" cy="540000"/>
          </a:xfrm>
          <a:prstGeom prst="rect">
            <a:avLst/>
          </a:prstGeom>
        </p:spPr>
      </p:pic>
      <p:pic>
        <p:nvPicPr>
          <p:cNvPr id="147" name="圖形 146" descr="螺絲起子 以實心填滿">
            <a:extLst>
              <a:ext uri="{FF2B5EF4-FFF2-40B4-BE49-F238E27FC236}">
                <a16:creationId xmlns:a16="http://schemas.microsoft.com/office/drawing/2014/main" id="{D9DC166B-ED00-4E0D-8F98-A6A5B4AB408D}"/>
              </a:ext>
            </a:extLst>
          </p:cNvPr>
          <p:cNvPicPr>
            <a:picLocks noChangeAspect="1"/>
          </p:cNvPicPr>
          <p:nvPr/>
        </p:nvPicPr>
        <p:blipFill>
          <a:blip r:embed="rId148" cstate="screen">
            <a:extLst>
              <a:ext uri="{28A0092B-C50C-407E-A947-70E740481C1C}">
                <a14:useLocalDpi xmlns:a14="http://schemas.microsoft.com/office/drawing/2010/main"/>
              </a:ext>
              <a:ext uri="{96DAC541-7B7A-43D3-8B79-37D633B846F1}">
                <asvg:svgBlip xmlns:asvg="http://schemas.microsoft.com/office/drawing/2016/SVG/main" r:embed="rId149"/>
              </a:ext>
            </a:extLst>
          </a:blip>
          <a:stretch>
            <a:fillRect/>
          </a:stretch>
        </p:blipFill>
        <p:spPr>
          <a:xfrm>
            <a:off x="6702268" y="5516563"/>
            <a:ext cx="540000" cy="540000"/>
          </a:xfrm>
          <a:prstGeom prst="rect">
            <a:avLst/>
          </a:prstGeom>
        </p:spPr>
      </p:pic>
      <p:pic>
        <p:nvPicPr>
          <p:cNvPr id="149" name="圖形 148" descr="工具 以實心填滿">
            <a:extLst>
              <a:ext uri="{FF2B5EF4-FFF2-40B4-BE49-F238E27FC236}">
                <a16:creationId xmlns:a16="http://schemas.microsoft.com/office/drawing/2014/main" id="{62017689-4509-45C0-9839-E884CCF005DE}"/>
              </a:ext>
            </a:extLst>
          </p:cNvPr>
          <p:cNvPicPr>
            <a:picLocks noChangeAspect="1"/>
          </p:cNvPicPr>
          <p:nvPr/>
        </p:nvPicPr>
        <p:blipFill>
          <a:blip r:embed="rId150" cstate="screen">
            <a:extLst>
              <a:ext uri="{28A0092B-C50C-407E-A947-70E740481C1C}">
                <a14:useLocalDpi xmlns:a14="http://schemas.microsoft.com/office/drawing/2010/main"/>
              </a:ext>
              <a:ext uri="{96DAC541-7B7A-43D3-8B79-37D633B846F1}">
                <asvg:svgBlip xmlns:asvg="http://schemas.microsoft.com/office/drawing/2016/SVG/main" r:embed="rId151"/>
              </a:ext>
            </a:extLst>
          </a:blip>
          <a:stretch>
            <a:fillRect/>
          </a:stretch>
        </p:blipFill>
        <p:spPr>
          <a:xfrm>
            <a:off x="7674268" y="5516563"/>
            <a:ext cx="540000" cy="540000"/>
          </a:xfrm>
          <a:prstGeom prst="rect">
            <a:avLst/>
          </a:prstGeom>
        </p:spPr>
      </p:pic>
      <p:pic>
        <p:nvPicPr>
          <p:cNvPr id="151" name="圖形 150" descr="交通錐 以實心填滿">
            <a:extLst>
              <a:ext uri="{FF2B5EF4-FFF2-40B4-BE49-F238E27FC236}">
                <a16:creationId xmlns:a16="http://schemas.microsoft.com/office/drawing/2014/main" id="{348C6C72-C183-4FAE-BB05-27F5C3CF793D}"/>
              </a:ext>
            </a:extLst>
          </p:cNvPr>
          <p:cNvPicPr>
            <a:picLocks noChangeAspect="1"/>
          </p:cNvPicPr>
          <p:nvPr/>
        </p:nvPicPr>
        <p:blipFill>
          <a:blip r:embed="rId152" cstate="screen">
            <a:extLst>
              <a:ext uri="{28A0092B-C50C-407E-A947-70E740481C1C}">
                <a14:useLocalDpi xmlns:a14="http://schemas.microsoft.com/office/drawing/2010/main"/>
              </a:ext>
              <a:ext uri="{96DAC541-7B7A-43D3-8B79-37D633B846F1}">
                <asvg:svgBlip xmlns:asvg="http://schemas.microsoft.com/office/drawing/2016/SVG/main" r:embed="rId153"/>
              </a:ext>
            </a:extLst>
          </a:blip>
          <a:stretch>
            <a:fillRect/>
          </a:stretch>
        </p:blipFill>
        <p:spPr>
          <a:xfrm>
            <a:off x="8646268" y="5516563"/>
            <a:ext cx="540000" cy="540000"/>
          </a:xfrm>
          <a:prstGeom prst="rect">
            <a:avLst/>
          </a:prstGeom>
        </p:spPr>
      </p:pic>
      <p:pic>
        <p:nvPicPr>
          <p:cNvPr id="153" name="圖形 152" descr="紅綠燈 以實心填滿">
            <a:extLst>
              <a:ext uri="{FF2B5EF4-FFF2-40B4-BE49-F238E27FC236}">
                <a16:creationId xmlns:a16="http://schemas.microsoft.com/office/drawing/2014/main" id="{4435E9BC-9287-4087-AF02-729DD6A91320}"/>
              </a:ext>
            </a:extLst>
          </p:cNvPr>
          <p:cNvPicPr>
            <a:picLocks noChangeAspect="1"/>
          </p:cNvPicPr>
          <p:nvPr/>
        </p:nvPicPr>
        <p:blipFill>
          <a:blip r:embed="rId154" cstate="screen">
            <a:extLst>
              <a:ext uri="{28A0092B-C50C-407E-A947-70E740481C1C}">
                <a14:useLocalDpi xmlns:a14="http://schemas.microsoft.com/office/drawing/2010/main"/>
              </a:ext>
              <a:ext uri="{96DAC541-7B7A-43D3-8B79-37D633B846F1}">
                <asvg:svgBlip xmlns:asvg="http://schemas.microsoft.com/office/drawing/2016/SVG/main" r:embed="rId155"/>
              </a:ext>
            </a:extLst>
          </a:blip>
          <a:stretch>
            <a:fillRect/>
          </a:stretch>
        </p:blipFill>
        <p:spPr>
          <a:xfrm>
            <a:off x="9618267" y="5516563"/>
            <a:ext cx="540000" cy="540000"/>
          </a:xfrm>
          <a:prstGeom prst="rect">
            <a:avLst/>
          </a:prstGeom>
        </p:spPr>
      </p:pic>
      <p:pic>
        <p:nvPicPr>
          <p:cNvPr id="155" name="圖形 154" descr="扳手 以實心填滿">
            <a:extLst>
              <a:ext uri="{FF2B5EF4-FFF2-40B4-BE49-F238E27FC236}">
                <a16:creationId xmlns:a16="http://schemas.microsoft.com/office/drawing/2014/main" id="{C5A50B5D-F347-4A5C-A1F5-497ADA9877E5}"/>
              </a:ext>
            </a:extLst>
          </p:cNvPr>
          <p:cNvPicPr>
            <a:picLocks noChangeAspect="1"/>
          </p:cNvPicPr>
          <p:nvPr/>
        </p:nvPicPr>
        <p:blipFill>
          <a:blip r:embed="rId156" cstate="screen">
            <a:extLst>
              <a:ext uri="{28A0092B-C50C-407E-A947-70E740481C1C}">
                <a14:useLocalDpi xmlns:a14="http://schemas.microsoft.com/office/drawing/2010/main"/>
              </a:ext>
              <a:ext uri="{96DAC541-7B7A-43D3-8B79-37D633B846F1}">
                <asvg:svgBlip xmlns:asvg="http://schemas.microsoft.com/office/drawing/2016/SVG/main" r:embed="rId157"/>
              </a:ext>
            </a:extLst>
          </a:blip>
          <a:stretch>
            <a:fillRect/>
          </a:stretch>
        </p:blipFill>
        <p:spPr>
          <a:xfrm>
            <a:off x="10590267" y="5516563"/>
            <a:ext cx="540000" cy="540000"/>
          </a:xfrm>
          <a:prstGeom prst="rect">
            <a:avLst/>
          </a:prstGeom>
        </p:spPr>
      </p:pic>
    </p:spTree>
    <p:extLst>
      <p:ext uri="{BB962C8B-B14F-4D97-AF65-F5344CB8AC3E}">
        <p14:creationId xmlns:p14="http://schemas.microsoft.com/office/powerpoint/2010/main" val="13486982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9374278-10F6-524A-9921-1517A1450C07}"/>
              </a:ext>
            </a:extLst>
          </p:cNvPr>
          <p:cNvSpPr/>
          <p:nvPr/>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D60BD5DE-E436-6648-A09B-EBDB841FD3B5}"/>
              </a:ext>
            </a:extLst>
          </p:cNvPr>
          <p:cNvSpPr/>
          <p:nvPr/>
        </p:nvSpPr>
        <p:spPr>
          <a:xfrm>
            <a:off x="626964" y="568470"/>
            <a:ext cx="662361" cy="379656"/>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标注</a:t>
            </a:r>
          </a:p>
        </p:txBody>
      </p:sp>
      <p:sp>
        <p:nvSpPr>
          <p:cNvPr id="7" name="矩形 6">
            <a:extLst>
              <a:ext uri="{FF2B5EF4-FFF2-40B4-BE49-F238E27FC236}">
                <a16:creationId xmlns:a16="http://schemas.microsoft.com/office/drawing/2014/main" id="{9A9DE9CD-FFC3-7B49-B223-E3D3C96625C3}"/>
              </a:ext>
            </a:extLst>
          </p:cNvPr>
          <p:cNvSpPr/>
          <p:nvPr/>
        </p:nvSpPr>
        <p:spPr>
          <a:xfrm>
            <a:off x="2450801" y="595724"/>
            <a:ext cx="1402001" cy="5666551"/>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字体使用 </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行距</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图片出处</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声明</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来源</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作者</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p:txBody>
      </p:sp>
      <p:sp>
        <p:nvSpPr>
          <p:cNvPr id="9" name="矩形 8">
            <a:extLst>
              <a:ext uri="{FF2B5EF4-FFF2-40B4-BE49-F238E27FC236}">
                <a16:creationId xmlns:a16="http://schemas.microsoft.com/office/drawing/2014/main" id="{897ADEB5-C7B4-3947-AFB4-9E9C01B69291}"/>
              </a:ext>
            </a:extLst>
          </p:cNvPr>
          <p:cNvSpPr/>
          <p:nvPr/>
        </p:nvSpPr>
        <p:spPr>
          <a:xfrm>
            <a:off x="4159510" y="595724"/>
            <a:ext cx="7074345" cy="5666551"/>
          </a:xfrm>
          <a:prstGeom prst="rect">
            <a:avLst/>
          </a:prstGeom>
        </p:spPr>
        <p:txBody>
          <a:bodyPr wrap="square">
            <a:spAutoFit/>
          </a:bodyPr>
          <a:lstStyle/>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英文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Arial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a:t>
            </a:r>
            <a:r>
              <a:rPr lang="zh-TW" altLang="en-US" sz="1400" dirty="0">
                <a:solidFill>
                  <a:prstClr val="white"/>
                </a:solidFill>
                <a:latin typeface="Microsoft YaHei" panose="020B0503020204020204" pitchFamily="34" charset="-122"/>
                <a:ea typeface="Microsoft YaHei" panose="020B0503020204020204" pitchFamily="34" charset="-122"/>
                <a:cs typeface="Segoe UI Light"/>
              </a:rPr>
              <a:t>內建</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字体）</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中文 </a:t>
            </a:r>
            <a:r>
              <a:rPr kumimoji="0" lang="en-US" altLang="zh-CN" sz="1400" b="0" i="0" u="none" strike="noStrike" kern="1200" cap="none" spc="0" normalizeH="0" baseline="0" noProof="0" dirty="0">
                <a:ln>
                  <a:noFill/>
                </a:ln>
                <a:solidFill>
                  <a:prstClr val="white"/>
                </a:solidFill>
                <a:effectLst/>
                <a:uLnTx/>
                <a:uFillTx/>
                <a:ea typeface="Microsoft YaHei" panose="020B0503020204020204" pitchFamily="34" charset="-122"/>
                <a:cs typeface="Segoe UI Light"/>
              </a:rPr>
              <a:t>Alibaba </a:t>
            </a:r>
            <a:r>
              <a:rPr kumimoji="0" lang="en-US" altLang="zh-CN" sz="1400" b="0" i="0" u="none" strike="noStrike" kern="1200" cap="none" spc="0" normalizeH="0" baseline="0" noProof="0" dirty="0" err="1">
                <a:ln>
                  <a:noFill/>
                </a:ln>
                <a:solidFill>
                  <a:prstClr val="white"/>
                </a:solidFill>
                <a:effectLst/>
                <a:uLnTx/>
                <a:uFillTx/>
                <a:ea typeface="Microsoft YaHei" panose="020B0503020204020204" pitchFamily="34" charset="-122"/>
                <a:cs typeface="Segoe UI Light"/>
              </a:rPr>
              <a:t>PuHuiTi</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（可商用字体）</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正文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1.3</a:t>
            </a: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自己拍摄</a:t>
            </a:r>
            <a:r>
              <a:rPr kumimoji="0" lang="zh-TW"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 地点</a:t>
            </a:r>
            <a:r>
              <a:rPr kumimoji="0" lang="en-US" altLang="zh-TW"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rPr>
              <a:t>公司</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本网站所提供的任何信息内容（包括但不限于 </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模板、</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文档、</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图表、图片素材等）均受</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中华人民共和国著作权法</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信息网络传播权保护条例</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及其他适用的法律法规的保护，未经权利人书面明确授权，信息内容的任何部分</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包括图片或图表</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不得被全部或部分的复制、传播、销售，否则将承担法律责任。</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设计灵感来自本业</a:t>
            </a:r>
            <a:r>
              <a:rPr kumimoji="0" lang="zh-TW"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民宿</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作者名</a:t>
            </a:r>
            <a:r>
              <a:rPr kumimoji="0" lang="en-US" altLang="zh-TW"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吴堃豪</a:t>
            </a:r>
            <a:r>
              <a:rPr kumimoji="0" lang="zh-TW"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  </a:t>
            </a:r>
            <a:r>
              <a:rPr kumimoji="0" lang="zh-CN"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邮箱</a:t>
            </a:r>
            <a:r>
              <a:rPr kumimoji="0" lang="en-US" altLang="zh-TW"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t>
            </a:r>
            <a:r>
              <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alex@17-168</a:t>
            </a:r>
            <a:r>
              <a:rPr kumimoji="0" lang="zh-TW" altLang="en-US"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  微信号</a:t>
            </a:r>
            <a:r>
              <a:rPr kumimoji="0" lang="en-US" altLang="zh-TW"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rPr>
              <a:t>:iutw5168</a:t>
            </a:r>
            <a:endParaRPr kumimoji="0" lang="en-US" altLang="zh-CN" sz="140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endParaRPr>
          </a:p>
        </p:txBody>
      </p:sp>
      <p:pic>
        <p:nvPicPr>
          <p:cNvPr id="6" name="图片 5">
            <a:extLst>
              <a:ext uri="{FF2B5EF4-FFF2-40B4-BE49-F238E27FC236}">
                <a16:creationId xmlns:a16="http://schemas.microsoft.com/office/drawing/2014/main" id="{3C0CD6D1-5081-4E4C-B09E-BFB8EF2CFF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2" name="文本框 1">
            <a:extLst>
              <a:ext uri="{FF2B5EF4-FFF2-40B4-BE49-F238E27FC236}">
                <a16:creationId xmlns:a16="http://schemas.microsoft.com/office/drawing/2014/main" id="{0E40DA51-1DAE-3943-AF5E-ECA92C4A8EEA}"/>
              </a:ext>
            </a:extLst>
          </p:cNvPr>
          <p:cNvSpPr txBox="1"/>
          <p:nvPr/>
        </p:nvSpPr>
        <p:spPr>
          <a:xfrm>
            <a:off x="-197224" y="-41237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id="{29F1DCFB-27A9-EA4A-9DEA-E5C75F11EF2B}"/>
              </a:ext>
            </a:extLst>
          </p:cNvPr>
          <p:cNvSpPr txBox="1"/>
          <p:nvPr/>
        </p:nvSpPr>
        <p:spPr>
          <a:xfrm>
            <a:off x="-376518" y="-304800"/>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352495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22E2FB4-0B74-4B49-B870-54EE0CA56F43}"/>
              </a:ext>
            </a:extLst>
          </p:cNvPr>
          <p:cNvSpPr/>
          <p:nvPr/>
        </p:nvSpPr>
        <p:spPr>
          <a:xfrm>
            <a:off x="440603" y="759873"/>
            <a:ext cx="1713931" cy="369332"/>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rPr>
              <a:t>模板使用技巧</a:t>
            </a:r>
            <a:r>
              <a:rPr kumimoji="0" lang="en-US" altLang="zh-CN"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rPr>
              <a:t> 1</a:t>
            </a:r>
            <a:endParaRPr kumimoji="0" lang="zh-CN" altLang="en-US"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endParaRPr>
          </a:p>
        </p:txBody>
      </p:sp>
      <p:sp>
        <p:nvSpPr>
          <p:cNvPr id="7" name="矩形 6">
            <a:extLst>
              <a:ext uri="{FF2B5EF4-FFF2-40B4-BE49-F238E27FC236}">
                <a16:creationId xmlns:a16="http://schemas.microsoft.com/office/drawing/2014/main" id="{4CA0296C-822E-1440-B2D9-5FA250B49272}"/>
              </a:ext>
            </a:extLst>
          </p:cNvPr>
          <p:cNvSpPr/>
          <p:nvPr/>
        </p:nvSpPr>
        <p:spPr>
          <a:xfrm>
            <a:off x="440603" y="182445"/>
            <a:ext cx="777777" cy="246221"/>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1" lang="en-US" altLang="zh-CN" sz="1000" b="0" i="0" u="none" strike="noStrike" kern="1200" cap="none" spc="0" normalizeH="0" baseline="0" noProof="0">
                <a:ln>
                  <a:noFill/>
                </a:ln>
                <a:solidFill>
                  <a:prstClr val="black">
                    <a:lumMod val="75000"/>
                    <a:lumOff val="25000"/>
                  </a:prstClr>
                </a:solidFill>
                <a:effectLst/>
                <a:uLnTx/>
                <a:uFillTx/>
                <a:latin typeface="Segoe UI Light"/>
                <a:ea typeface="微软雅黑" charset="0"/>
                <a:cs typeface="Segoe UI Light"/>
              </a:rPr>
              <a:t>OfficePLUS</a:t>
            </a:r>
            <a:endParaRPr kumimoji="0" lang="zh-CN" altLang="en-US" sz="1000" b="0" i="0" u="none" strike="noStrike" kern="1200" cap="none" spc="0" normalizeH="0" baseline="0" noProof="0">
              <a:ln>
                <a:noFill/>
              </a:ln>
              <a:solidFill>
                <a:prstClr val="black">
                  <a:lumMod val="75000"/>
                  <a:lumOff val="25000"/>
                </a:prstClr>
              </a:solidFill>
              <a:effectLst/>
              <a:uLnTx/>
              <a:uFillTx/>
              <a:latin typeface="Segoe UI Light"/>
              <a:ea typeface="微软雅黑" charset="0"/>
              <a:cs typeface="Segoe UI Light"/>
            </a:endParaRPr>
          </a:p>
        </p:txBody>
      </p:sp>
      <p:sp>
        <p:nvSpPr>
          <p:cNvPr id="9" name="文本框 8">
            <a:extLst>
              <a:ext uri="{FF2B5EF4-FFF2-40B4-BE49-F238E27FC236}">
                <a16:creationId xmlns:a16="http://schemas.microsoft.com/office/drawing/2014/main" id="{9399816B-8BA0-B94C-90F1-EC4F5DAA5EE3}"/>
              </a:ext>
            </a:extLst>
          </p:cNvPr>
          <p:cNvSpPr txBox="1"/>
          <p:nvPr/>
        </p:nvSpPr>
        <p:spPr>
          <a:xfrm>
            <a:off x="431800" y="1174234"/>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一键调整模板颜色</a:t>
            </a:r>
            <a:endParaRPr kumimoji="0" 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a:extLst>
              <a:ext uri="{FF2B5EF4-FFF2-40B4-BE49-F238E27FC236}">
                <a16:creationId xmlns:a16="http://schemas.microsoft.com/office/drawing/2014/main" id="{5CE73290-B3C0-7047-A7D0-D4B0582955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3" name="图片 12">
            <a:extLst>
              <a:ext uri="{FF2B5EF4-FFF2-40B4-BE49-F238E27FC236}">
                <a16:creationId xmlns:a16="http://schemas.microsoft.com/office/drawing/2014/main" id="{EC0CA98B-E3A4-0448-B481-475F0E82E5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5" name="文本框 14">
            <a:extLst>
              <a:ext uri="{FF2B5EF4-FFF2-40B4-BE49-F238E27FC236}">
                <a16:creationId xmlns:a16="http://schemas.microsoft.com/office/drawing/2014/main" id="{F742B70C-BC30-F14D-BE1F-C3B71A9F4639}"/>
              </a:ext>
            </a:extLst>
          </p:cNvPr>
          <p:cNvSpPr txBox="1"/>
          <p:nvPr/>
        </p:nvSpPr>
        <p:spPr>
          <a:xfrm>
            <a:off x="333477" y="6061002"/>
            <a:ext cx="318388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选择“设计”</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“变体”</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“颜色”；</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a16="http://schemas.microsoft.com/office/drawing/2014/main" id="{E481473D-39EC-EB42-9906-2FB4133A54F8}"/>
              </a:ext>
            </a:extLst>
          </p:cNvPr>
          <p:cNvSpPr txBox="1"/>
          <p:nvPr/>
        </p:nvSpPr>
        <p:spPr>
          <a:xfrm>
            <a:off x="6360651" y="6061002"/>
            <a:ext cx="456246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选择你喜欢的颜色搭配，模板一秒调整为你选颜色。</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9" name="图片 18">
            <a:extLst>
              <a:ext uri="{FF2B5EF4-FFF2-40B4-BE49-F238E27FC236}">
                <a16:creationId xmlns:a16="http://schemas.microsoft.com/office/drawing/2014/main" id="{58643938-3CED-BB4F-851B-BD0D9C7F39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21" name="图片 20">
            <a:extLst>
              <a:ext uri="{FF2B5EF4-FFF2-40B4-BE49-F238E27FC236}">
                <a16:creationId xmlns:a16="http://schemas.microsoft.com/office/drawing/2014/main" id="{9B58815C-763D-1C4D-B439-5A90698662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0611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標題 1">
            <a:extLst>
              <a:ext uri="{FF2B5EF4-FFF2-40B4-BE49-F238E27FC236}">
                <a16:creationId xmlns:a16="http://schemas.microsoft.com/office/drawing/2014/main" id="{EEA3D104-95A1-4232-BCBF-05CD6E6114A4}"/>
              </a:ext>
            </a:extLst>
          </p:cNvPr>
          <p:cNvSpPr txBox="1">
            <a:spLocks/>
          </p:cNvSpPr>
          <p:nvPr/>
        </p:nvSpPr>
        <p:spPr>
          <a:xfrm>
            <a:off x="720263" y="849609"/>
            <a:ext cx="1843024"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關於我們</a:t>
            </a:r>
          </a:p>
        </p:txBody>
      </p:sp>
      <p:sp>
        <p:nvSpPr>
          <p:cNvPr id="36" name="文字方塊 35">
            <a:extLst>
              <a:ext uri="{FF2B5EF4-FFF2-40B4-BE49-F238E27FC236}">
                <a16:creationId xmlns:a16="http://schemas.microsoft.com/office/drawing/2014/main" id="{FE63B790-CC41-4E6C-A837-3801D81A1A07}"/>
              </a:ext>
            </a:extLst>
          </p:cNvPr>
          <p:cNvSpPr txBox="1"/>
          <p:nvPr/>
        </p:nvSpPr>
        <p:spPr>
          <a:xfrm>
            <a:off x="766763" y="5248354"/>
            <a:ext cx="867545" cy="369332"/>
          </a:xfrm>
          <a:prstGeom prst="rect">
            <a:avLst/>
          </a:prstGeom>
          <a:noFill/>
        </p:spPr>
        <p:txBody>
          <a:bodyPr wrap="none" rtlCol="0">
            <a:spAutoFit/>
          </a:bodyPr>
          <a:lstStyle/>
          <a:p>
            <a:r>
              <a:rPr lang="zh-TW" altLang="en-US" dirty="0">
                <a:solidFill>
                  <a:schemeClr val="accent1"/>
                </a:solidFill>
              </a:rPr>
              <a:t>创立于</a:t>
            </a:r>
          </a:p>
        </p:txBody>
      </p:sp>
      <p:sp>
        <p:nvSpPr>
          <p:cNvPr id="37" name="文字方塊 36">
            <a:extLst>
              <a:ext uri="{FF2B5EF4-FFF2-40B4-BE49-F238E27FC236}">
                <a16:creationId xmlns:a16="http://schemas.microsoft.com/office/drawing/2014/main" id="{008175BA-5CBF-4A57-906E-ED7EBC17AADE}"/>
              </a:ext>
            </a:extLst>
          </p:cNvPr>
          <p:cNvSpPr txBox="1"/>
          <p:nvPr/>
        </p:nvSpPr>
        <p:spPr>
          <a:xfrm>
            <a:off x="766762" y="5641366"/>
            <a:ext cx="1638934" cy="584775"/>
          </a:xfrm>
          <a:prstGeom prst="rect">
            <a:avLst/>
          </a:prstGeom>
          <a:noFill/>
        </p:spPr>
        <p:txBody>
          <a:bodyPr wrap="square" rtlCol="0">
            <a:spAutoFit/>
          </a:bodyPr>
          <a:lstStyle/>
          <a:p>
            <a:r>
              <a:rPr lang="en-US" altLang="zh-CN" sz="3200" dirty="0"/>
              <a:t>20xx</a:t>
            </a:r>
            <a:endParaRPr lang="zh-CN" altLang="en-US" sz="3200" dirty="0"/>
          </a:p>
        </p:txBody>
      </p:sp>
      <p:pic>
        <p:nvPicPr>
          <p:cNvPr id="5" name="圖片 4">
            <a:extLst>
              <a:ext uri="{FF2B5EF4-FFF2-40B4-BE49-F238E27FC236}">
                <a16:creationId xmlns:a16="http://schemas.microsoft.com/office/drawing/2014/main" id="{754BE2A1-155E-4DA0-AE5B-5FC5CE93E9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40462" y="3332200"/>
            <a:ext cx="3875810" cy="2760625"/>
          </a:xfrm>
          <a:prstGeom prst="rect">
            <a:avLst/>
          </a:prstGeom>
        </p:spPr>
      </p:pic>
      <p:pic>
        <p:nvPicPr>
          <p:cNvPr id="10" name="圖片 9">
            <a:extLst>
              <a:ext uri="{FF2B5EF4-FFF2-40B4-BE49-F238E27FC236}">
                <a16:creationId xmlns:a16="http://schemas.microsoft.com/office/drawing/2014/main" id="{561EACF9-A22B-4F2D-BBC9-8B36B46157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91771" y="-492496"/>
            <a:ext cx="3968514" cy="3190939"/>
          </a:xfrm>
          <a:prstGeom prst="rect">
            <a:avLst/>
          </a:prstGeom>
        </p:spPr>
      </p:pic>
      <p:sp>
        <p:nvSpPr>
          <p:cNvPr id="38" name="文字方塊 37">
            <a:extLst>
              <a:ext uri="{FF2B5EF4-FFF2-40B4-BE49-F238E27FC236}">
                <a16:creationId xmlns:a16="http://schemas.microsoft.com/office/drawing/2014/main" id="{812EE334-609E-480A-9ADD-4C2C2091490F}"/>
              </a:ext>
            </a:extLst>
          </p:cNvPr>
          <p:cNvSpPr txBox="1"/>
          <p:nvPr/>
        </p:nvSpPr>
        <p:spPr>
          <a:xfrm>
            <a:off x="766762" y="2748047"/>
            <a:ext cx="4904833" cy="1658787"/>
          </a:xfrm>
          <a:prstGeom prst="rect">
            <a:avLst/>
          </a:prstGeom>
          <a:noFill/>
        </p:spPr>
        <p:txBody>
          <a:bodyPr wrap="square" rtlCol="0">
            <a:spAutoFit/>
          </a:bodyPr>
          <a:lstStyle/>
          <a:p>
            <a:pPr algn="just">
              <a:lnSpc>
                <a:spcPct val="130000"/>
              </a:lnSpc>
              <a:spcAft>
                <a:spcPts val="1200"/>
              </a:spcAft>
            </a:pPr>
            <a:r>
              <a:rPr kumimoji="1" lang="en-US" altLang="zh-CN" dirty="0" err="1">
                <a:solidFill>
                  <a:schemeClr val="accent4"/>
                </a:solidFill>
              </a:rPr>
              <a:t>xxxxxxxxx</a:t>
            </a:r>
            <a:r>
              <a:rPr lang="zh-TW" altLang="en-US" dirty="0">
                <a:solidFill>
                  <a:schemeClr val="accent4"/>
                </a:solidFill>
              </a:rPr>
              <a:t> 旅宿管理顾问公司，于 </a:t>
            </a:r>
            <a:r>
              <a:rPr lang="en-US" altLang="zh-TW" dirty="0">
                <a:solidFill>
                  <a:schemeClr val="accent4"/>
                </a:solidFill>
              </a:rPr>
              <a:t>2001</a:t>
            </a:r>
            <a:r>
              <a:rPr lang="zh-TW" altLang="en-US" dirty="0">
                <a:solidFill>
                  <a:schemeClr val="accent4"/>
                </a:solidFill>
              </a:rPr>
              <a:t> 年成立</a:t>
            </a:r>
            <a:endParaRPr lang="en-US" altLang="zh-TW" dirty="0">
              <a:solidFill>
                <a:schemeClr val="accent4"/>
              </a:solidFill>
            </a:endParaRPr>
          </a:p>
          <a:p>
            <a:pPr algn="just">
              <a:lnSpc>
                <a:spcPct val="130000"/>
              </a:lnSpc>
              <a:spcAft>
                <a:spcPts val="1200"/>
              </a:spcAft>
            </a:pPr>
            <a:r>
              <a:rPr lang="zh-TW" altLang="en-US" dirty="0">
                <a:solidFill>
                  <a:schemeClr val="accent4"/>
                </a:solidFill>
              </a:rPr>
              <a:t> </a:t>
            </a:r>
            <a:r>
              <a:rPr lang="en-US" altLang="zh-TW" dirty="0" err="1">
                <a:solidFill>
                  <a:schemeClr val="accent4"/>
                </a:solidFill>
              </a:rPr>
              <a:t>xxxxx</a:t>
            </a:r>
            <a:r>
              <a:rPr lang="zh-TW" altLang="en-US" dirty="0">
                <a:solidFill>
                  <a:schemeClr val="accent4"/>
                </a:solidFill>
              </a:rPr>
              <a:t> 民宿，在旅宿行业中我们积累的众多空间设计经验，这些经验在经过升华浓缩后，完整忠实的体现在</a:t>
            </a:r>
            <a:r>
              <a:rPr lang="en-US" altLang="zh-TW" dirty="0" err="1">
                <a:solidFill>
                  <a:schemeClr val="accent4"/>
                </a:solidFill>
              </a:rPr>
              <a:t>xxxxxxxx</a:t>
            </a:r>
            <a:r>
              <a:rPr lang="en-US" altLang="zh-TW" dirty="0">
                <a:solidFill>
                  <a:schemeClr val="accent4"/>
                </a:solidFill>
              </a:rPr>
              <a:t> </a:t>
            </a:r>
            <a:r>
              <a:rPr lang="zh-TW" altLang="en-US" dirty="0">
                <a:solidFill>
                  <a:schemeClr val="accent4"/>
                </a:solidFill>
              </a:rPr>
              <a:t>民宿设计。</a:t>
            </a:r>
            <a:endParaRPr lang="en-US" altLang="zh-TW" dirty="0">
              <a:solidFill>
                <a:schemeClr val="accent4"/>
              </a:solidFill>
            </a:endParaRPr>
          </a:p>
        </p:txBody>
      </p:sp>
      <p:sp>
        <p:nvSpPr>
          <p:cNvPr id="39" name="文字方塊 38">
            <a:extLst>
              <a:ext uri="{FF2B5EF4-FFF2-40B4-BE49-F238E27FC236}">
                <a16:creationId xmlns:a16="http://schemas.microsoft.com/office/drawing/2014/main" id="{B385F2AC-6D6D-43E8-B06C-DBBC42A1D7B9}"/>
              </a:ext>
            </a:extLst>
          </p:cNvPr>
          <p:cNvSpPr txBox="1"/>
          <p:nvPr/>
        </p:nvSpPr>
        <p:spPr>
          <a:xfrm>
            <a:off x="3446146" y="5248354"/>
            <a:ext cx="1322798" cy="369332"/>
          </a:xfrm>
          <a:prstGeom prst="rect">
            <a:avLst/>
          </a:prstGeom>
          <a:noFill/>
        </p:spPr>
        <p:txBody>
          <a:bodyPr wrap="none" rtlCol="0">
            <a:spAutoFit/>
          </a:bodyPr>
          <a:lstStyle/>
          <a:p>
            <a:r>
              <a:rPr lang="zh-TW" altLang="en-US" dirty="0">
                <a:solidFill>
                  <a:schemeClr val="accent1"/>
                </a:solidFill>
              </a:rPr>
              <a:t>设计灵感于</a:t>
            </a:r>
          </a:p>
        </p:txBody>
      </p:sp>
      <p:sp>
        <p:nvSpPr>
          <p:cNvPr id="41" name="文字方塊 40">
            <a:extLst>
              <a:ext uri="{FF2B5EF4-FFF2-40B4-BE49-F238E27FC236}">
                <a16:creationId xmlns:a16="http://schemas.microsoft.com/office/drawing/2014/main" id="{4772AC84-909E-49A3-BC93-1BF3C5984C93}"/>
              </a:ext>
            </a:extLst>
          </p:cNvPr>
          <p:cNvSpPr txBox="1"/>
          <p:nvPr/>
        </p:nvSpPr>
        <p:spPr>
          <a:xfrm>
            <a:off x="760278" y="1351080"/>
            <a:ext cx="1024639" cy="369332"/>
          </a:xfrm>
          <a:prstGeom prst="rect">
            <a:avLst/>
          </a:prstGeom>
          <a:noFill/>
        </p:spPr>
        <p:txBody>
          <a:bodyPr wrap="none" rtlCol="0">
            <a:spAutoFit/>
          </a:bodyPr>
          <a:lstStyle/>
          <a:p>
            <a:r>
              <a:rPr lang="en-US" altLang="zh-TW" dirty="0"/>
              <a:t>About us</a:t>
            </a:r>
            <a:endParaRPr lang="zh-TW" altLang="en-US" dirty="0"/>
          </a:p>
        </p:txBody>
      </p:sp>
      <p:sp>
        <p:nvSpPr>
          <p:cNvPr id="46" name="文字方塊 45">
            <a:extLst>
              <a:ext uri="{FF2B5EF4-FFF2-40B4-BE49-F238E27FC236}">
                <a16:creationId xmlns:a16="http://schemas.microsoft.com/office/drawing/2014/main" id="{ADE13554-3723-4A90-B2ED-A93D50E6E84C}"/>
              </a:ext>
            </a:extLst>
          </p:cNvPr>
          <p:cNvSpPr txBox="1"/>
          <p:nvPr/>
        </p:nvSpPr>
        <p:spPr>
          <a:xfrm>
            <a:off x="3446146" y="5675994"/>
            <a:ext cx="2074607" cy="584775"/>
          </a:xfrm>
          <a:prstGeom prst="rect">
            <a:avLst/>
          </a:prstGeom>
          <a:noFill/>
        </p:spPr>
        <p:txBody>
          <a:bodyPr wrap="none" rtlCol="0">
            <a:spAutoFit/>
          </a:bodyPr>
          <a:lstStyle/>
          <a:p>
            <a:r>
              <a:rPr lang="zh-CN" altLang="en-US" sz="3200" dirty="0"/>
              <a:t>需求</a:t>
            </a:r>
            <a:r>
              <a:rPr lang="en-US" altLang="zh-CN" sz="3200" dirty="0"/>
              <a:t>&amp;</a:t>
            </a:r>
            <a:r>
              <a:rPr lang="zh-CN" altLang="en-US" sz="3200" dirty="0"/>
              <a:t>体验</a:t>
            </a:r>
            <a:endParaRPr lang="zh-TW" altLang="en-US" sz="3200" dirty="0"/>
          </a:p>
        </p:txBody>
      </p:sp>
      <p:pic>
        <p:nvPicPr>
          <p:cNvPr id="54" name="圖片 53" descr="一張含有 建築物, 室外, 植物, 門廊 的圖片&#10;&#10;自動產生的描述">
            <a:extLst>
              <a:ext uri="{FF2B5EF4-FFF2-40B4-BE49-F238E27FC236}">
                <a16:creationId xmlns:a16="http://schemas.microsoft.com/office/drawing/2014/main" id="{1467BD0B-A7DE-40E8-A677-5198054BCD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91771" y="2830158"/>
            <a:ext cx="4688410" cy="3876766"/>
          </a:xfrm>
          <a:prstGeom prst="rect">
            <a:avLst/>
          </a:prstGeom>
        </p:spPr>
      </p:pic>
      <p:pic>
        <p:nvPicPr>
          <p:cNvPr id="56" name="圖片 55" descr="一張含有 地板, 窗戶, 起居, 傢俱 的圖片&#10;&#10;自動產生的描述">
            <a:extLst>
              <a:ext uri="{FF2B5EF4-FFF2-40B4-BE49-F238E27FC236}">
                <a16:creationId xmlns:a16="http://schemas.microsoft.com/office/drawing/2014/main" id="{2B0A4AD1-4BB0-4C47-9E2F-CE4F0630706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40463" y="494852"/>
            <a:ext cx="3875810" cy="2684442"/>
          </a:xfrm>
          <a:prstGeom prst="rect">
            <a:avLst/>
          </a:prstGeom>
        </p:spPr>
      </p:pic>
      <p:cxnSp>
        <p:nvCxnSpPr>
          <p:cNvPr id="14" name="直线连接符 10">
            <a:extLst>
              <a:ext uri="{FF2B5EF4-FFF2-40B4-BE49-F238E27FC236}">
                <a16:creationId xmlns:a16="http://schemas.microsoft.com/office/drawing/2014/main" id="{465B94BD-B705-49E6-849E-E79B3D484C45}"/>
              </a:ext>
            </a:extLst>
          </p:cNvPr>
          <p:cNvCxnSpPr>
            <a:cxnSpLocks/>
          </p:cNvCxnSpPr>
          <p:nvPr/>
        </p:nvCxnSpPr>
        <p:spPr>
          <a:xfrm flipH="1">
            <a:off x="797709" y="6237288"/>
            <a:ext cx="122952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直线连接符 10">
            <a:extLst>
              <a:ext uri="{FF2B5EF4-FFF2-40B4-BE49-F238E27FC236}">
                <a16:creationId xmlns:a16="http://schemas.microsoft.com/office/drawing/2014/main" id="{C726975B-F252-4994-B1E5-6A4B066DABB2}"/>
              </a:ext>
            </a:extLst>
          </p:cNvPr>
          <p:cNvCxnSpPr>
            <a:cxnSpLocks/>
          </p:cNvCxnSpPr>
          <p:nvPr/>
        </p:nvCxnSpPr>
        <p:spPr>
          <a:xfrm flipH="1">
            <a:off x="3552780" y="6237288"/>
            <a:ext cx="163216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6" name="圖片 9">
            <a:extLst>
              <a:ext uri="{FF2B5EF4-FFF2-40B4-BE49-F238E27FC236}">
                <a16:creationId xmlns:a16="http://schemas.microsoft.com/office/drawing/2014/main" id="{C7CA216F-B1F9-4BD4-894A-A8E17077865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40462" y="6226141"/>
            <a:ext cx="3875809" cy="3116398"/>
          </a:xfrm>
          <a:prstGeom prst="rect">
            <a:avLst/>
          </a:prstGeom>
        </p:spPr>
      </p:pic>
    </p:spTree>
    <p:extLst>
      <p:ext uri="{BB962C8B-B14F-4D97-AF65-F5344CB8AC3E}">
        <p14:creationId xmlns:p14="http://schemas.microsoft.com/office/powerpoint/2010/main" val="20074154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89E2549-A20B-4942-842D-0D9EB53DC805}"/>
              </a:ext>
            </a:extLst>
          </p:cNvPr>
          <p:cNvSpPr/>
          <p:nvPr/>
        </p:nvSpPr>
        <p:spPr>
          <a:xfrm>
            <a:off x="440603" y="759873"/>
            <a:ext cx="1750800" cy="369332"/>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rPr>
              <a:t>模板使用技巧</a:t>
            </a:r>
            <a:r>
              <a:rPr kumimoji="0" lang="en-US" altLang="zh-CN"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rPr>
              <a:t> 2</a:t>
            </a:r>
            <a:endParaRPr kumimoji="0" lang="zh-CN" altLang="en-US" sz="1800" b="0" i="0" u="none" strike="noStrike" kern="1200" cap="none" spc="0" normalizeH="0" baseline="0" noProof="0">
              <a:ln>
                <a:noFill/>
              </a:ln>
              <a:solidFill>
                <a:prstClr val="black">
                  <a:lumMod val="75000"/>
                  <a:lumOff val="25000"/>
                </a:prstClr>
              </a:solidFill>
              <a:effectLst/>
              <a:uLnTx/>
              <a:uFillTx/>
              <a:latin typeface="Segoe UI Light"/>
              <a:ea typeface="微软雅黑"/>
              <a:cs typeface="Segoe UI Light"/>
            </a:endParaRPr>
          </a:p>
        </p:txBody>
      </p:sp>
      <p:sp>
        <p:nvSpPr>
          <p:cNvPr id="5" name="矩形 4">
            <a:extLst>
              <a:ext uri="{FF2B5EF4-FFF2-40B4-BE49-F238E27FC236}">
                <a16:creationId xmlns:a16="http://schemas.microsoft.com/office/drawing/2014/main" id="{12BB9002-BE8D-4E4D-80C6-336B78F997D6}"/>
              </a:ext>
            </a:extLst>
          </p:cNvPr>
          <p:cNvSpPr/>
          <p:nvPr/>
        </p:nvSpPr>
        <p:spPr>
          <a:xfrm>
            <a:off x="440603" y="182445"/>
            <a:ext cx="777777" cy="246221"/>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1" lang="en-US" altLang="zh-CN" sz="1000" b="0" i="0" u="none" strike="noStrike" kern="1200" cap="none" spc="0" normalizeH="0" baseline="0" noProof="0">
                <a:ln>
                  <a:noFill/>
                </a:ln>
                <a:solidFill>
                  <a:prstClr val="black">
                    <a:lumMod val="75000"/>
                    <a:lumOff val="25000"/>
                  </a:prstClr>
                </a:solidFill>
                <a:effectLst/>
                <a:uLnTx/>
                <a:uFillTx/>
                <a:latin typeface="Segoe UI Light"/>
                <a:ea typeface="微软雅黑" charset="0"/>
                <a:cs typeface="Segoe UI Light"/>
              </a:rPr>
              <a:t>OfficePLUS</a:t>
            </a:r>
            <a:endParaRPr kumimoji="0" lang="zh-CN" altLang="en-US" sz="1000" b="0" i="0" u="none" strike="noStrike" kern="1200" cap="none" spc="0" normalizeH="0" baseline="0" noProof="0">
              <a:ln>
                <a:noFill/>
              </a:ln>
              <a:solidFill>
                <a:prstClr val="black">
                  <a:lumMod val="75000"/>
                  <a:lumOff val="25000"/>
                </a:prstClr>
              </a:solidFill>
              <a:effectLst/>
              <a:uLnTx/>
              <a:uFillTx/>
              <a:latin typeface="Segoe UI Light"/>
              <a:ea typeface="微软雅黑" charset="0"/>
              <a:cs typeface="Segoe UI Light"/>
            </a:endParaRPr>
          </a:p>
        </p:txBody>
      </p:sp>
      <p:pic>
        <p:nvPicPr>
          <p:cNvPr id="7" name="图片 6">
            <a:extLst>
              <a:ext uri="{FF2B5EF4-FFF2-40B4-BE49-F238E27FC236}">
                <a16:creationId xmlns:a16="http://schemas.microsoft.com/office/drawing/2014/main" id="{0DD1FDF9-0D1D-5743-A71A-CDCB87784F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9" name="图片 8">
            <a:extLst>
              <a:ext uri="{FF2B5EF4-FFF2-40B4-BE49-F238E27FC236}">
                <a16:creationId xmlns:a16="http://schemas.microsoft.com/office/drawing/2014/main" id="{B458BD91-B7D2-AE40-BACC-3A16D29DC6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1" name="文本框 10">
            <a:extLst>
              <a:ext uri="{FF2B5EF4-FFF2-40B4-BE49-F238E27FC236}">
                <a16:creationId xmlns:a16="http://schemas.microsoft.com/office/drawing/2014/main" id="{5935CB4C-0185-B54B-984B-0A07E9CEDBDD}"/>
              </a:ext>
            </a:extLst>
          </p:cNvPr>
          <p:cNvSpPr txBox="1"/>
          <p:nvPr/>
        </p:nvSpPr>
        <p:spPr>
          <a:xfrm>
            <a:off x="431800" y="1174234"/>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随时添加模板样式</a:t>
            </a:r>
            <a:endParaRPr kumimoji="0" 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id="{38A12A4E-CB0D-1445-8FD0-4DF48F0D6E39}"/>
              </a:ext>
            </a:extLst>
          </p:cNvPr>
          <p:cNvSpPr txBox="1"/>
          <p:nvPr/>
        </p:nvSpPr>
        <p:spPr>
          <a:xfrm>
            <a:off x="333477" y="6061002"/>
            <a:ext cx="301076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选择“开始”</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“新建幻灯片”；</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id="{341DD8E9-C96F-954A-90D2-1C023C96A94F}"/>
              </a:ext>
            </a:extLst>
          </p:cNvPr>
          <p:cNvSpPr txBox="1"/>
          <p:nvPr/>
        </p:nvSpPr>
        <p:spPr>
          <a:xfrm>
            <a:off x="6360651" y="6061002"/>
            <a:ext cx="525656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选择你需要的页面，如封面页，目录页，副标题页，内容页等</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7" name="图片 16">
            <a:extLst>
              <a:ext uri="{FF2B5EF4-FFF2-40B4-BE49-F238E27FC236}">
                <a16:creationId xmlns:a16="http://schemas.microsoft.com/office/drawing/2014/main" id="{5F845FA9-5B2D-4248-AA79-AED4873EB0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177315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794" y="447"/>
            <a:ext cx="12190413" cy="6857107"/>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28" tIns="45714" rIns="91428" bIns="45714" numCol="1" spcCol="0" rtlCol="0" fromWordArt="0" anchor="t" anchorCtr="0" forceAA="0" compatLnSpc="1">
              <a:prstTxWarp prst="textNoShape">
                <a:avLst/>
              </a:prstTxWarp>
              <a:noAutofit/>
            </a:bodyPr>
            <a:lstStyle/>
            <a:p>
              <a:pPr algn="dist"/>
              <a:endParaRPr lang="zh-CN" altLang="en-US" sz="8799"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sp>
        <p:nvSpPr>
          <p:cNvPr id="119" name="文本框 118">
            <a:extLst>
              <a:ext uri="{FF2B5EF4-FFF2-40B4-BE49-F238E27FC236}">
                <a16:creationId xmlns:a16="http://schemas.microsoft.com/office/drawing/2014/main" id="{F9052941-AE61-406F-98DC-9E8BA765746E}"/>
              </a:ext>
            </a:extLst>
          </p:cNvPr>
          <p:cNvSpPr txBox="1"/>
          <p:nvPr/>
        </p:nvSpPr>
        <p:spPr>
          <a:xfrm>
            <a:off x="1958443" y="1535632"/>
            <a:ext cx="4182372" cy="492379"/>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吴堃豪</a:t>
            </a:r>
          </a:p>
        </p:txBody>
      </p:sp>
      <p:sp>
        <p:nvSpPr>
          <p:cNvPr id="121" name="文本框 120">
            <a:extLst>
              <a:ext uri="{FF2B5EF4-FFF2-40B4-BE49-F238E27FC236}">
                <a16:creationId xmlns:a16="http://schemas.microsoft.com/office/drawing/2014/main" id="{E5EAE848-0F58-48AB-B335-F3D8E9BA0924}"/>
              </a:ext>
            </a:extLst>
          </p:cNvPr>
          <p:cNvSpPr txBox="1"/>
          <p:nvPr/>
        </p:nvSpPr>
        <p:spPr>
          <a:xfrm>
            <a:off x="1996538" y="2142448"/>
            <a:ext cx="9209344" cy="492443"/>
          </a:xfrm>
          <a:prstGeom prst="rect">
            <a:avLst/>
          </a:prstGeom>
          <a:noFill/>
        </p:spPr>
        <p:txBody>
          <a:bodyPr wrap="square" lIns="0" tIns="0" rIns="0" bIns="0"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rPr>
              <a:t>/  </a:t>
            </a:r>
            <a:r>
              <a:rPr lang="zh-CN" altLang="en-US"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rPr>
              <a:t>邮箱</a:t>
            </a:r>
            <a:r>
              <a:rPr lang="en-US" altLang="zh-CN"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rPr>
              <a:t>:alex@17-168  </a:t>
            </a:r>
            <a:r>
              <a:rPr lang="zh-CN" altLang="en-US"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rPr>
              <a:t>微信号</a:t>
            </a:r>
            <a:r>
              <a:rPr lang="en-US" altLang="zh-CN"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rPr>
              <a:t>:iutw5168</a:t>
            </a:r>
            <a:endParaRPr lang="zh-CN" altLang="en-US" sz="3200" dirty="0">
              <a:solidFill>
                <a:schemeClr val="bg1"/>
              </a:solidFill>
              <a:latin typeface="微软雅黑" panose="020B0503020204020204" pitchFamily="34" charset="-122"/>
              <a:ea typeface="微软雅黑" panose="020B0503020204020204" pitchFamily="34" charset="-122"/>
              <a:cs typeface="OPPOSans M" panose="00020600040101010101" pitchFamily="18" charset="-122"/>
            </a:endParaRPr>
          </a:p>
        </p:txBody>
      </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538" y="3169696"/>
            <a:ext cx="9597847" cy="25280"/>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915" y="3745309"/>
            <a:ext cx="1746867" cy="1749832"/>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654" y="3729845"/>
            <a:ext cx="3932817" cy="469046"/>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774123">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392" y="4340422"/>
            <a:ext cx="3890278" cy="83239"/>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20178" y="4985045"/>
            <a:ext cx="4519933" cy="202481"/>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774123">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20178" y="4636667"/>
            <a:ext cx="4340399" cy="182472"/>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8815" y="4631469"/>
            <a:ext cx="620608" cy="192865"/>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20178" y="5348236"/>
            <a:ext cx="4081309" cy="191866"/>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7015" y="5744869"/>
            <a:ext cx="1334666" cy="15236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algn="dist" defTabSz="774123">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4343" y="5654386"/>
            <a:ext cx="1660015" cy="333332"/>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356" y="5801051"/>
            <a:ext cx="7850028" cy="19999"/>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6378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2698" y="4205076"/>
            <a:ext cx="3916457"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吴堃豪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36865" y="3705639"/>
            <a:ext cx="1572322" cy="360073"/>
          </a:xfrm>
          <a:prstGeom prst="rect">
            <a:avLst/>
          </a:prstGeom>
        </p:spPr>
      </p:pic>
    </p:spTree>
    <p:extLst>
      <p:ext uri="{BB962C8B-B14F-4D97-AF65-F5344CB8AC3E}">
        <p14:creationId xmlns:p14="http://schemas.microsoft.com/office/powerpoint/2010/main" val="2469242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1EBF406D-3BB8-42DE-8A21-53D8A2833814}"/>
              </a:ext>
            </a:extLst>
          </p:cNvPr>
          <p:cNvSpPr/>
          <p:nvPr/>
        </p:nvSpPr>
        <p:spPr>
          <a:xfrm>
            <a:off x="849932" y="5037506"/>
            <a:ext cx="2830817" cy="119978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0E3A4E17-10A0-4BB8-B17A-0B48CC9F2A29}"/>
              </a:ext>
            </a:extLst>
          </p:cNvPr>
          <p:cNvSpPr/>
          <p:nvPr/>
        </p:nvSpPr>
        <p:spPr>
          <a:xfrm rot="5400000">
            <a:off x="5880224" y="546226"/>
            <a:ext cx="6858002" cy="5765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20" name="標題 1">
            <a:extLst>
              <a:ext uri="{FF2B5EF4-FFF2-40B4-BE49-F238E27FC236}">
                <a16:creationId xmlns:a16="http://schemas.microsoft.com/office/drawing/2014/main" id="{C482299A-696F-48CA-9F47-24AF24AAF7D2}"/>
              </a:ext>
            </a:extLst>
          </p:cNvPr>
          <p:cNvSpPr txBox="1">
            <a:spLocks/>
          </p:cNvSpPr>
          <p:nvPr/>
        </p:nvSpPr>
        <p:spPr>
          <a:xfrm>
            <a:off x="735059" y="864749"/>
            <a:ext cx="2034451"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設計理念</a:t>
            </a:r>
          </a:p>
        </p:txBody>
      </p:sp>
      <p:sp>
        <p:nvSpPr>
          <p:cNvPr id="24" name="文字方塊 23">
            <a:extLst>
              <a:ext uri="{FF2B5EF4-FFF2-40B4-BE49-F238E27FC236}">
                <a16:creationId xmlns:a16="http://schemas.microsoft.com/office/drawing/2014/main" id="{D3D849CA-7BEB-4F98-B4A6-00B1461E2BB9}"/>
              </a:ext>
            </a:extLst>
          </p:cNvPr>
          <p:cNvSpPr txBox="1"/>
          <p:nvPr/>
        </p:nvSpPr>
        <p:spPr>
          <a:xfrm>
            <a:off x="754937" y="1340999"/>
            <a:ext cx="1619611" cy="369332"/>
          </a:xfrm>
          <a:prstGeom prst="rect">
            <a:avLst/>
          </a:prstGeom>
          <a:noFill/>
        </p:spPr>
        <p:txBody>
          <a:bodyPr wrap="none" rtlCol="0">
            <a:spAutoFit/>
          </a:bodyPr>
          <a:lstStyle/>
          <a:p>
            <a:r>
              <a:rPr lang="en-US" altLang="zh-TW" dirty="0"/>
              <a:t>Design concept</a:t>
            </a:r>
            <a:endParaRPr lang="zh-TW" altLang="en-US" dirty="0"/>
          </a:p>
        </p:txBody>
      </p:sp>
      <p:pic>
        <p:nvPicPr>
          <p:cNvPr id="3" name="圖片 2" descr="一張含有 室內, 牆, 地板, 房間 的圖片&#10;&#10;自動產生的描述">
            <a:extLst>
              <a:ext uri="{FF2B5EF4-FFF2-40B4-BE49-F238E27FC236}">
                <a16:creationId xmlns:a16="http://schemas.microsoft.com/office/drawing/2014/main" id="{53D0F7B4-211F-46DE-9CFF-8800097089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7553006" y="1009212"/>
            <a:ext cx="3872232" cy="5228076"/>
          </a:xfrm>
          <a:prstGeom prst="rect">
            <a:avLst/>
          </a:prstGeom>
        </p:spPr>
      </p:pic>
      <p:sp>
        <p:nvSpPr>
          <p:cNvPr id="25" name="文字方塊 24">
            <a:extLst>
              <a:ext uri="{FF2B5EF4-FFF2-40B4-BE49-F238E27FC236}">
                <a16:creationId xmlns:a16="http://schemas.microsoft.com/office/drawing/2014/main" id="{F735DFD0-C2B2-430C-AADD-A0F9FBA86172}"/>
              </a:ext>
            </a:extLst>
          </p:cNvPr>
          <p:cNvSpPr txBox="1"/>
          <p:nvPr/>
        </p:nvSpPr>
        <p:spPr>
          <a:xfrm>
            <a:off x="1012801" y="5636628"/>
            <a:ext cx="1694695" cy="400110"/>
          </a:xfrm>
          <a:prstGeom prst="rect">
            <a:avLst/>
          </a:prstGeom>
          <a:noFill/>
        </p:spPr>
        <p:txBody>
          <a:bodyPr wrap="none" rtlCol="0">
            <a:spAutoFit/>
          </a:bodyPr>
          <a:lstStyle/>
          <a:p>
            <a:r>
              <a:rPr lang="zh-CN" altLang="en-US" sz="2000" dirty="0">
                <a:solidFill>
                  <a:schemeClr val="tx2"/>
                </a:solidFill>
              </a:rPr>
              <a:t>用户体验感受</a:t>
            </a:r>
            <a:endParaRPr lang="zh-TW" altLang="en-US" sz="2000" dirty="0">
              <a:solidFill>
                <a:schemeClr val="tx2"/>
              </a:solidFill>
            </a:endParaRPr>
          </a:p>
        </p:txBody>
      </p:sp>
      <p:sp>
        <p:nvSpPr>
          <p:cNvPr id="26" name="文字方塊 25">
            <a:extLst>
              <a:ext uri="{FF2B5EF4-FFF2-40B4-BE49-F238E27FC236}">
                <a16:creationId xmlns:a16="http://schemas.microsoft.com/office/drawing/2014/main" id="{C27A4DD1-DEA5-4196-BB4E-01B6C66D6C07}"/>
              </a:ext>
            </a:extLst>
          </p:cNvPr>
          <p:cNvSpPr txBox="1"/>
          <p:nvPr/>
        </p:nvSpPr>
        <p:spPr>
          <a:xfrm>
            <a:off x="1012801" y="5181214"/>
            <a:ext cx="3223533" cy="400110"/>
          </a:xfrm>
          <a:prstGeom prst="rect">
            <a:avLst/>
          </a:prstGeom>
          <a:noFill/>
        </p:spPr>
        <p:txBody>
          <a:bodyPr wrap="square" rtlCol="0">
            <a:spAutoFit/>
          </a:bodyPr>
          <a:lstStyle/>
          <a:p>
            <a:r>
              <a:rPr lang="en-US" altLang="zh-CN" sz="2000" dirty="0">
                <a:solidFill>
                  <a:schemeClr val="tx2"/>
                </a:solidFill>
              </a:rPr>
              <a:t>USER EXPERIENCE</a:t>
            </a:r>
            <a:endParaRPr lang="zh-CN" altLang="en-US" sz="2000" dirty="0">
              <a:solidFill>
                <a:schemeClr val="tx2"/>
              </a:solidFill>
            </a:endParaRPr>
          </a:p>
        </p:txBody>
      </p:sp>
      <p:sp>
        <p:nvSpPr>
          <p:cNvPr id="11" name="文字方塊 10">
            <a:extLst>
              <a:ext uri="{FF2B5EF4-FFF2-40B4-BE49-F238E27FC236}">
                <a16:creationId xmlns:a16="http://schemas.microsoft.com/office/drawing/2014/main" id="{EABCE496-4F51-4F96-8AC9-1FBD1EF447CE}"/>
              </a:ext>
            </a:extLst>
          </p:cNvPr>
          <p:cNvSpPr txBox="1"/>
          <p:nvPr/>
        </p:nvSpPr>
        <p:spPr>
          <a:xfrm>
            <a:off x="839788" y="2243848"/>
            <a:ext cx="5219699" cy="1814536"/>
          </a:xfrm>
          <a:prstGeom prst="rect">
            <a:avLst/>
          </a:prstGeom>
          <a:noFill/>
        </p:spPr>
        <p:txBody>
          <a:bodyPr wrap="square" rtlCol="0">
            <a:spAutoFit/>
          </a:bodyPr>
          <a:lstStyle/>
          <a:p>
            <a:pPr algn="just">
              <a:lnSpc>
                <a:spcPct val="130000"/>
              </a:lnSpc>
              <a:spcAft>
                <a:spcPts val="1200"/>
              </a:spcAft>
            </a:pPr>
            <a:r>
              <a:rPr lang="zh-TW" altLang="en-US" dirty="0">
                <a:solidFill>
                  <a:schemeClr val="accent3"/>
                </a:solidFill>
              </a:rPr>
              <a:t>用以客为尊的观点出发，在旅客住宿的细节</a:t>
            </a:r>
            <a:endParaRPr lang="en-US" altLang="zh-TW" dirty="0">
              <a:solidFill>
                <a:schemeClr val="accent3"/>
              </a:solidFill>
            </a:endParaRPr>
          </a:p>
          <a:p>
            <a:pPr algn="just">
              <a:lnSpc>
                <a:spcPct val="130000"/>
              </a:lnSpc>
              <a:spcAft>
                <a:spcPts val="1200"/>
              </a:spcAft>
            </a:pPr>
            <a:r>
              <a:rPr lang="zh-TW" altLang="en-US" dirty="0">
                <a:solidFill>
                  <a:schemeClr val="accent3"/>
                </a:solidFill>
              </a:rPr>
              <a:t>上着重整体的五官沉浸感，将民宿的短暂停泊视为</a:t>
            </a:r>
            <a:endParaRPr lang="en-US" altLang="zh-TW" dirty="0">
              <a:solidFill>
                <a:schemeClr val="accent3"/>
              </a:solidFill>
            </a:endParaRPr>
          </a:p>
          <a:p>
            <a:pPr algn="just">
              <a:lnSpc>
                <a:spcPct val="130000"/>
              </a:lnSpc>
              <a:spcAft>
                <a:spcPts val="1200"/>
              </a:spcAft>
            </a:pPr>
            <a:r>
              <a:rPr lang="zh-TW" altLang="en-US" dirty="0">
                <a:solidFill>
                  <a:schemeClr val="accent3"/>
                </a:solidFill>
              </a:rPr>
              <a:t>居家生活的延伸，用心让旅客可以达到真正意义的身心灵沉淀。</a:t>
            </a:r>
            <a:endParaRPr lang="en-US" altLang="zh-TW" dirty="0">
              <a:solidFill>
                <a:schemeClr val="accent3"/>
              </a:solidFill>
            </a:endParaRPr>
          </a:p>
        </p:txBody>
      </p:sp>
      <p:cxnSp>
        <p:nvCxnSpPr>
          <p:cNvPr id="9" name="直线连接符 10">
            <a:extLst>
              <a:ext uri="{FF2B5EF4-FFF2-40B4-BE49-F238E27FC236}">
                <a16:creationId xmlns:a16="http://schemas.microsoft.com/office/drawing/2014/main" id="{4C18EAB9-EE27-4AD8-96FE-AFFCA025C992}"/>
              </a:ext>
            </a:extLst>
          </p:cNvPr>
          <p:cNvCxnSpPr>
            <a:cxnSpLocks/>
          </p:cNvCxnSpPr>
          <p:nvPr/>
        </p:nvCxnSpPr>
        <p:spPr>
          <a:xfrm>
            <a:off x="849931" y="5037506"/>
            <a:ext cx="0" cy="1199782"/>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2780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手繪多邊形: 圖案 4">
            <a:extLst>
              <a:ext uri="{FF2B5EF4-FFF2-40B4-BE49-F238E27FC236}">
                <a16:creationId xmlns:a16="http://schemas.microsoft.com/office/drawing/2014/main" id="{BEDFCBB3-7C6E-4FF5-BEE9-9595D0BF80ED}"/>
              </a:ext>
            </a:extLst>
          </p:cNvPr>
          <p:cNvSpPr/>
          <p:nvPr/>
        </p:nvSpPr>
        <p:spPr>
          <a:xfrm>
            <a:off x="991700" y="1799131"/>
            <a:ext cx="10433538" cy="3259737"/>
          </a:xfrm>
          <a:custGeom>
            <a:avLst/>
            <a:gdLst>
              <a:gd name="connsiteX0" fmla="*/ 0 w 10433538"/>
              <a:gd name="connsiteY0" fmla="*/ 3259737 h 3259737"/>
              <a:gd name="connsiteX1" fmla="*/ 4337538 w 10433538"/>
              <a:gd name="connsiteY1" fmla="*/ 2720476 h 3259737"/>
              <a:gd name="connsiteX2" fmla="*/ 8557846 w 10433538"/>
              <a:gd name="connsiteY2" fmla="*/ 446199 h 3259737"/>
              <a:gd name="connsiteX3" fmla="*/ 10433538 w 10433538"/>
              <a:gd name="connsiteY3" fmla="*/ 722 h 3259737"/>
            </a:gdLst>
            <a:ahLst/>
            <a:cxnLst>
              <a:cxn ang="0">
                <a:pos x="connsiteX0" y="connsiteY0"/>
              </a:cxn>
              <a:cxn ang="0">
                <a:pos x="connsiteX1" y="connsiteY1"/>
              </a:cxn>
              <a:cxn ang="0">
                <a:pos x="connsiteX2" y="connsiteY2"/>
              </a:cxn>
              <a:cxn ang="0">
                <a:pos x="connsiteX3" y="connsiteY3"/>
              </a:cxn>
            </a:cxnLst>
            <a:rect l="l" t="t" r="r" b="b"/>
            <a:pathLst>
              <a:path w="10433538" h="3259737">
                <a:moveTo>
                  <a:pt x="0" y="3259737"/>
                </a:moveTo>
                <a:cubicBezTo>
                  <a:pt x="1455615" y="3224568"/>
                  <a:pt x="2911230" y="3189399"/>
                  <a:pt x="4337538" y="2720476"/>
                </a:cubicBezTo>
                <a:cubicBezTo>
                  <a:pt x="5763846" y="2251553"/>
                  <a:pt x="7541846" y="899491"/>
                  <a:pt x="8557846" y="446199"/>
                </a:cubicBezTo>
                <a:cubicBezTo>
                  <a:pt x="9573846" y="-7093"/>
                  <a:pt x="10003692" y="-3186"/>
                  <a:pt x="10433538" y="722"/>
                </a:cubicBezTo>
              </a:path>
            </a:pathLst>
          </a:custGeom>
          <a:noFill/>
          <a:effectLst>
            <a:outerShdw blurRad="25400" dist="152400" algn="tl" rotWithShape="0">
              <a:schemeClr val="accent6">
                <a:lumMod val="1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useBgFill="1">
        <p:nvSpPr>
          <p:cNvPr id="36" name="橢圓 35">
            <a:extLst>
              <a:ext uri="{FF2B5EF4-FFF2-40B4-BE49-F238E27FC236}">
                <a16:creationId xmlns:a16="http://schemas.microsoft.com/office/drawing/2014/main" id="{46419DDB-5526-4315-B4F3-7B3BB2D11835}"/>
              </a:ext>
            </a:extLst>
          </p:cNvPr>
          <p:cNvSpPr/>
          <p:nvPr/>
        </p:nvSpPr>
        <p:spPr>
          <a:xfrm>
            <a:off x="1146522" y="4983812"/>
            <a:ext cx="160936" cy="160936"/>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5" name="標題 1">
            <a:extLst>
              <a:ext uri="{FF2B5EF4-FFF2-40B4-BE49-F238E27FC236}">
                <a16:creationId xmlns:a16="http://schemas.microsoft.com/office/drawing/2014/main" id="{04035215-8C56-43AC-AB7B-59655ABFE1D4}"/>
              </a:ext>
            </a:extLst>
          </p:cNvPr>
          <p:cNvSpPr txBox="1">
            <a:spLocks/>
          </p:cNvSpPr>
          <p:nvPr/>
        </p:nvSpPr>
        <p:spPr>
          <a:xfrm>
            <a:off x="718597" y="864426"/>
            <a:ext cx="2254650"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品牌事记</a:t>
            </a:r>
          </a:p>
        </p:txBody>
      </p:sp>
      <p:sp>
        <p:nvSpPr>
          <p:cNvPr id="46" name="文字方塊 45">
            <a:extLst>
              <a:ext uri="{FF2B5EF4-FFF2-40B4-BE49-F238E27FC236}">
                <a16:creationId xmlns:a16="http://schemas.microsoft.com/office/drawing/2014/main" id="{DA54E154-14D4-4EA6-962D-7B3B270038C9}"/>
              </a:ext>
            </a:extLst>
          </p:cNvPr>
          <p:cNvSpPr txBox="1"/>
          <p:nvPr/>
        </p:nvSpPr>
        <p:spPr>
          <a:xfrm>
            <a:off x="850918" y="4368258"/>
            <a:ext cx="713657" cy="307777"/>
          </a:xfrm>
          <a:prstGeom prst="rect">
            <a:avLst/>
          </a:prstGeom>
          <a:noFill/>
        </p:spPr>
        <p:txBody>
          <a:bodyPr wrap="none" rtlCol="0">
            <a:spAutoFit/>
          </a:bodyPr>
          <a:lstStyle/>
          <a:p>
            <a:r>
              <a:rPr lang="zh-TW" altLang="en-US" sz="1400" dirty="0"/>
              <a:t>创立于</a:t>
            </a:r>
          </a:p>
        </p:txBody>
      </p:sp>
      <p:sp>
        <p:nvSpPr>
          <p:cNvPr id="47" name="文字方塊 46">
            <a:extLst>
              <a:ext uri="{FF2B5EF4-FFF2-40B4-BE49-F238E27FC236}">
                <a16:creationId xmlns:a16="http://schemas.microsoft.com/office/drawing/2014/main" id="{1E6ABDB6-42BC-45F3-93DD-D7C747724762}"/>
              </a:ext>
            </a:extLst>
          </p:cNvPr>
          <p:cNvSpPr txBox="1"/>
          <p:nvPr/>
        </p:nvSpPr>
        <p:spPr>
          <a:xfrm>
            <a:off x="841117" y="4597688"/>
            <a:ext cx="867545" cy="461665"/>
          </a:xfrm>
          <a:prstGeom prst="rect">
            <a:avLst/>
          </a:prstGeom>
          <a:noFill/>
        </p:spPr>
        <p:txBody>
          <a:bodyPr wrap="square" rtlCol="0">
            <a:spAutoFit/>
          </a:bodyPr>
          <a:lstStyle/>
          <a:p>
            <a:r>
              <a:rPr lang="en-US" altLang="zh-CN" sz="2400" dirty="0"/>
              <a:t>20xx</a:t>
            </a:r>
            <a:endParaRPr lang="zh-CN" altLang="en-US" sz="2400" dirty="0"/>
          </a:p>
        </p:txBody>
      </p:sp>
      <p:sp>
        <p:nvSpPr>
          <p:cNvPr id="48" name="文字方塊 47">
            <a:extLst>
              <a:ext uri="{FF2B5EF4-FFF2-40B4-BE49-F238E27FC236}">
                <a16:creationId xmlns:a16="http://schemas.microsoft.com/office/drawing/2014/main" id="{B0C86DEB-2CF1-4CBF-BD3E-094DE8959870}"/>
              </a:ext>
            </a:extLst>
          </p:cNvPr>
          <p:cNvSpPr txBox="1"/>
          <p:nvPr/>
        </p:nvSpPr>
        <p:spPr>
          <a:xfrm>
            <a:off x="1362422" y="2087288"/>
            <a:ext cx="4602415" cy="786562"/>
          </a:xfrm>
          <a:prstGeom prst="rect">
            <a:avLst/>
          </a:prstGeom>
          <a:noFill/>
        </p:spPr>
        <p:txBody>
          <a:bodyPr wrap="square" rtlCol="0">
            <a:spAutoFit/>
          </a:bodyPr>
          <a:lstStyle>
            <a:defPPr>
              <a:defRPr lang="zh-TW"/>
            </a:defPPr>
            <a:lvl1pPr>
              <a:lnSpc>
                <a:spcPct val="130000"/>
              </a:lnSpc>
            </a:lvl1pPr>
          </a:lstStyle>
          <a:p>
            <a:r>
              <a:rPr lang="zh-CN" altLang="en-US" dirty="0">
                <a:solidFill>
                  <a:schemeClr val="accent3"/>
                </a:solidFill>
              </a:rPr>
              <a:t>以用户需求为设计考量</a:t>
            </a:r>
            <a:r>
              <a:rPr lang="en-US" altLang="zh-CN" dirty="0">
                <a:solidFill>
                  <a:schemeClr val="accent3"/>
                </a:solidFill>
              </a:rPr>
              <a:t>,</a:t>
            </a:r>
            <a:r>
              <a:rPr lang="zh-CN" altLang="en-US" dirty="0">
                <a:solidFill>
                  <a:schemeClr val="accent3"/>
                </a:solidFill>
              </a:rPr>
              <a:t>更注重用户体验的感受下去思考设计</a:t>
            </a:r>
            <a:endParaRPr lang="zh-TW" altLang="en-US" dirty="0">
              <a:solidFill>
                <a:schemeClr val="accent3"/>
              </a:solidFill>
            </a:endParaRPr>
          </a:p>
        </p:txBody>
      </p:sp>
      <p:sp>
        <p:nvSpPr>
          <p:cNvPr id="50" name="文字方塊 49">
            <a:extLst>
              <a:ext uri="{FF2B5EF4-FFF2-40B4-BE49-F238E27FC236}">
                <a16:creationId xmlns:a16="http://schemas.microsoft.com/office/drawing/2014/main" id="{E411E970-7F14-48E1-A6B6-FC9DC5EB11D1}"/>
              </a:ext>
            </a:extLst>
          </p:cNvPr>
          <p:cNvSpPr txBox="1"/>
          <p:nvPr/>
        </p:nvSpPr>
        <p:spPr>
          <a:xfrm>
            <a:off x="4539128" y="3368727"/>
            <a:ext cx="840157" cy="461665"/>
          </a:xfrm>
          <a:prstGeom prst="rect">
            <a:avLst/>
          </a:prstGeom>
          <a:noFill/>
        </p:spPr>
        <p:txBody>
          <a:bodyPr wrap="square" rtlCol="0">
            <a:spAutoFit/>
          </a:bodyPr>
          <a:lstStyle/>
          <a:p>
            <a:r>
              <a:rPr lang="en-US" altLang="zh-CN" sz="2400" dirty="0"/>
              <a:t>20xx</a:t>
            </a:r>
            <a:endParaRPr lang="zh-CN" altLang="en-US" sz="2400" dirty="0"/>
          </a:p>
        </p:txBody>
      </p:sp>
      <p:sp>
        <p:nvSpPr>
          <p:cNvPr id="51" name="文字方塊 50">
            <a:extLst>
              <a:ext uri="{FF2B5EF4-FFF2-40B4-BE49-F238E27FC236}">
                <a16:creationId xmlns:a16="http://schemas.microsoft.com/office/drawing/2014/main" id="{D0A0F43D-5E11-4076-8DD2-9D24D163BE1F}"/>
              </a:ext>
            </a:extLst>
          </p:cNvPr>
          <p:cNvSpPr txBox="1"/>
          <p:nvPr/>
        </p:nvSpPr>
        <p:spPr>
          <a:xfrm>
            <a:off x="2941070" y="4993972"/>
            <a:ext cx="840157" cy="461665"/>
          </a:xfrm>
          <a:prstGeom prst="rect">
            <a:avLst/>
          </a:prstGeom>
          <a:noFill/>
        </p:spPr>
        <p:txBody>
          <a:bodyPr wrap="square" rtlCol="0">
            <a:spAutoFit/>
          </a:bodyPr>
          <a:lstStyle/>
          <a:p>
            <a:r>
              <a:rPr lang="en-US" altLang="zh-CN" sz="2400" dirty="0"/>
              <a:t>20xx</a:t>
            </a:r>
            <a:endParaRPr lang="zh-CN" altLang="en-US" sz="2400" dirty="0"/>
          </a:p>
        </p:txBody>
      </p:sp>
      <p:sp>
        <p:nvSpPr>
          <p:cNvPr id="52" name="文字方塊 51">
            <a:extLst>
              <a:ext uri="{FF2B5EF4-FFF2-40B4-BE49-F238E27FC236}">
                <a16:creationId xmlns:a16="http://schemas.microsoft.com/office/drawing/2014/main" id="{C148ADDC-75A4-4CCB-8397-3187443E2233}"/>
              </a:ext>
            </a:extLst>
          </p:cNvPr>
          <p:cNvSpPr txBox="1"/>
          <p:nvPr/>
        </p:nvSpPr>
        <p:spPr>
          <a:xfrm>
            <a:off x="6051973" y="4273357"/>
            <a:ext cx="840157" cy="461665"/>
          </a:xfrm>
          <a:prstGeom prst="rect">
            <a:avLst/>
          </a:prstGeom>
          <a:noFill/>
        </p:spPr>
        <p:txBody>
          <a:bodyPr wrap="square" rtlCol="0">
            <a:spAutoFit/>
          </a:bodyPr>
          <a:lstStyle/>
          <a:p>
            <a:r>
              <a:rPr lang="en-US" altLang="zh-CN" sz="2400" dirty="0"/>
              <a:t>20xx</a:t>
            </a:r>
            <a:endParaRPr lang="zh-CN" altLang="en-US" sz="2400" dirty="0"/>
          </a:p>
        </p:txBody>
      </p:sp>
      <p:sp>
        <p:nvSpPr>
          <p:cNvPr id="53" name="文字方塊 52">
            <a:extLst>
              <a:ext uri="{FF2B5EF4-FFF2-40B4-BE49-F238E27FC236}">
                <a16:creationId xmlns:a16="http://schemas.microsoft.com/office/drawing/2014/main" id="{329130AB-A5D3-4A84-948A-1540F9A1E324}"/>
              </a:ext>
            </a:extLst>
          </p:cNvPr>
          <p:cNvSpPr txBox="1"/>
          <p:nvPr/>
        </p:nvSpPr>
        <p:spPr>
          <a:xfrm>
            <a:off x="7650263" y="3376429"/>
            <a:ext cx="840157" cy="461665"/>
          </a:xfrm>
          <a:prstGeom prst="rect">
            <a:avLst/>
          </a:prstGeom>
          <a:noFill/>
        </p:spPr>
        <p:txBody>
          <a:bodyPr wrap="square" rtlCol="0">
            <a:spAutoFit/>
          </a:bodyPr>
          <a:lstStyle/>
          <a:p>
            <a:r>
              <a:rPr lang="en-US" altLang="zh-CN" sz="2400" dirty="0"/>
              <a:t>20xx</a:t>
            </a:r>
            <a:endParaRPr lang="zh-CN" altLang="en-US" sz="2400" dirty="0"/>
          </a:p>
        </p:txBody>
      </p:sp>
      <p:sp>
        <p:nvSpPr>
          <p:cNvPr id="54" name="文字方塊 53">
            <a:extLst>
              <a:ext uri="{FF2B5EF4-FFF2-40B4-BE49-F238E27FC236}">
                <a16:creationId xmlns:a16="http://schemas.microsoft.com/office/drawing/2014/main" id="{1B119C9F-6A1E-4241-9CBC-C93144B8C697}"/>
              </a:ext>
            </a:extLst>
          </p:cNvPr>
          <p:cNvSpPr txBox="1"/>
          <p:nvPr/>
        </p:nvSpPr>
        <p:spPr>
          <a:xfrm>
            <a:off x="8985979" y="2571597"/>
            <a:ext cx="840157" cy="461665"/>
          </a:xfrm>
          <a:prstGeom prst="rect">
            <a:avLst/>
          </a:prstGeom>
          <a:noFill/>
        </p:spPr>
        <p:txBody>
          <a:bodyPr wrap="square" rtlCol="0">
            <a:spAutoFit/>
          </a:bodyPr>
          <a:lstStyle/>
          <a:p>
            <a:r>
              <a:rPr lang="en-US" altLang="zh-CN" sz="2400" dirty="0"/>
              <a:t>20xx</a:t>
            </a:r>
            <a:endParaRPr lang="zh-CN" altLang="en-US" sz="2400" dirty="0"/>
          </a:p>
        </p:txBody>
      </p:sp>
      <p:sp>
        <p:nvSpPr>
          <p:cNvPr id="55" name="文字方塊 54">
            <a:extLst>
              <a:ext uri="{FF2B5EF4-FFF2-40B4-BE49-F238E27FC236}">
                <a16:creationId xmlns:a16="http://schemas.microsoft.com/office/drawing/2014/main" id="{3B2AB9A7-2F4D-4F0F-97F1-50583914F62D}"/>
              </a:ext>
            </a:extLst>
          </p:cNvPr>
          <p:cNvSpPr txBox="1"/>
          <p:nvPr/>
        </p:nvSpPr>
        <p:spPr>
          <a:xfrm>
            <a:off x="10376796" y="1982209"/>
            <a:ext cx="840157" cy="461665"/>
          </a:xfrm>
          <a:prstGeom prst="rect">
            <a:avLst/>
          </a:prstGeom>
          <a:noFill/>
        </p:spPr>
        <p:txBody>
          <a:bodyPr wrap="square" rtlCol="0">
            <a:spAutoFit/>
          </a:bodyPr>
          <a:lstStyle/>
          <a:p>
            <a:r>
              <a:rPr lang="en-US" altLang="zh-CN" sz="2400" dirty="0"/>
              <a:t>20xx</a:t>
            </a:r>
            <a:endParaRPr lang="zh-CN" altLang="en-US" sz="2400" dirty="0"/>
          </a:p>
        </p:txBody>
      </p:sp>
      <p:grpSp>
        <p:nvGrpSpPr>
          <p:cNvPr id="10" name="群組 9">
            <a:extLst>
              <a:ext uri="{FF2B5EF4-FFF2-40B4-BE49-F238E27FC236}">
                <a16:creationId xmlns:a16="http://schemas.microsoft.com/office/drawing/2014/main" id="{54C11A11-38B0-474F-9B16-DF237A9358FC}"/>
              </a:ext>
            </a:extLst>
          </p:cNvPr>
          <p:cNvGrpSpPr/>
          <p:nvPr/>
        </p:nvGrpSpPr>
        <p:grpSpPr>
          <a:xfrm>
            <a:off x="2892779" y="4885160"/>
            <a:ext cx="160936" cy="1672720"/>
            <a:chOff x="3055339" y="4875000"/>
            <a:chExt cx="160936" cy="1672720"/>
          </a:xfrm>
        </p:grpSpPr>
        <p:sp useBgFill="1">
          <p:nvSpPr>
            <p:cNvPr id="35" name="橢圓 34">
              <a:extLst>
                <a:ext uri="{FF2B5EF4-FFF2-40B4-BE49-F238E27FC236}">
                  <a16:creationId xmlns:a16="http://schemas.microsoft.com/office/drawing/2014/main" id="{CFB1153F-CB84-4C46-A4AE-05C053DA2D32}"/>
                </a:ext>
              </a:extLst>
            </p:cNvPr>
            <p:cNvSpPr/>
            <p:nvPr/>
          </p:nvSpPr>
          <p:spPr>
            <a:xfrm>
              <a:off x="3055339" y="4875000"/>
              <a:ext cx="160936" cy="160936"/>
            </a:xfrm>
            <a:prstGeom prst="ellipse">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63" name="直線接點 62">
              <a:extLst>
                <a:ext uri="{FF2B5EF4-FFF2-40B4-BE49-F238E27FC236}">
                  <a16:creationId xmlns:a16="http://schemas.microsoft.com/office/drawing/2014/main" id="{F1C7AA8A-18AE-4E8F-A1F6-D4B4267BC3A3}"/>
                </a:ext>
              </a:extLst>
            </p:cNvPr>
            <p:cNvCxnSpPr>
              <a:cxnSpLocks/>
            </p:cNvCxnSpPr>
            <p:nvPr/>
          </p:nvCxnSpPr>
          <p:spPr>
            <a:xfrm>
              <a:off x="3135807" y="5027971"/>
              <a:ext cx="0" cy="151974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78" name="群組 77">
            <a:extLst>
              <a:ext uri="{FF2B5EF4-FFF2-40B4-BE49-F238E27FC236}">
                <a16:creationId xmlns:a16="http://schemas.microsoft.com/office/drawing/2014/main" id="{6A2F1762-9D73-40E6-91E0-E685DAB80F8D}"/>
              </a:ext>
            </a:extLst>
          </p:cNvPr>
          <p:cNvGrpSpPr/>
          <p:nvPr/>
        </p:nvGrpSpPr>
        <p:grpSpPr>
          <a:xfrm>
            <a:off x="4458897" y="3368727"/>
            <a:ext cx="160936" cy="1441289"/>
            <a:chOff x="4976173" y="3236868"/>
            <a:chExt cx="160936" cy="1441289"/>
          </a:xfrm>
        </p:grpSpPr>
        <p:sp useBgFill="1">
          <p:nvSpPr>
            <p:cNvPr id="34" name="橢圓 33">
              <a:extLst>
                <a:ext uri="{FF2B5EF4-FFF2-40B4-BE49-F238E27FC236}">
                  <a16:creationId xmlns:a16="http://schemas.microsoft.com/office/drawing/2014/main" id="{68DD31AC-13B9-46E1-8B11-D0BB322590DC}"/>
                </a:ext>
              </a:extLst>
            </p:cNvPr>
            <p:cNvSpPr/>
            <p:nvPr/>
          </p:nvSpPr>
          <p:spPr>
            <a:xfrm>
              <a:off x="4976173" y="4517221"/>
              <a:ext cx="160936" cy="160936"/>
            </a:xfrm>
            <a:prstGeom prst="ellipse">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64" name="直線接點 63">
              <a:extLst>
                <a:ext uri="{FF2B5EF4-FFF2-40B4-BE49-F238E27FC236}">
                  <a16:creationId xmlns:a16="http://schemas.microsoft.com/office/drawing/2014/main" id="{E15D1E54-2C02-4331-8639-403CF4D3654C}"/>
                </a:ext>
              </a:extLst>
            </p:cNvPr>
            <p:cNvCxnSpPr>
              <a:cxnSpLocks/>
            </p:cNvCxnSpPr>
            <p:nvPr/>
          </p:nvCxnSpPr>
          <p:spPr>
            <a:xfrm>
              <a:off x="5056641" y="3236868"/>
              <a:ext cx="0" cy="128551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 name="群組 2">
            <a:extLst>
              <a:ext uri="{FF2B5EF4-FFF2-40B4-BE49-F238E27FC236}">
                <a16:creationId xmlns:a16="http://schemas.microsoft.com/office/drawing/2014/main" id="{B0631638-55F7-4F59-9838-D74603659820}"/>
              </a:ext>
            </a:extLst>
          </p:cNvPr>
          <p:cNvGrpSpPr/>
          <p:nvPr/>
        </p:nvGrpSpPr>
        <p:grpSpPr>
          <a:xfrm>
            <a:off x="5985986" y="4141861"/>
            <a:ext cx="160936" cy="1093774"/>
            <a:chOff x="5985986" y="4141861"/>
            <a:chExt cx="160936" cy="1093774"/>
          </a:xfrm>
        </p:grpSpPr>
        <p:sp useBgFill="1">
          <p:nvSpPr>
            <p:cNvPr id="67" name="橢圓 66">
              <a:extLst>
                <a:ext uri="{FF2B5EF4-FFF2-40B4-BE49-F238E27FC236}">
                  <a16:creationId xmlns:a16="http://schemas.microsoft.com/office/drawing/2014/main" id="{4A3ADF79-5AFC-4B1C-BC0F-3B4B772D6B82}"/>
                </a:ext>
              </a:extLst>
            </p:cNvPr>
            <p:cNvSpPr/>
            <p:nvPr/>
          </p:nvSpPr>
          <p:spPr>
            <a:xfrm>
              <a:off x="5985986" y="4141861"/>
              <a:ext cx="160936" cy="160936"/>
            </a:xfrm>
            <a:prstGeom prst="ellipse">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68" name="直線接點 67">
              <a:extLst>
                <a:ext uri="{FF2B5EF4-FFF2-40B4-BE49-F238E27FC236}">
                  <a16:creationId xmlns:a16="http://schemas.microsoft.com/office/drawing/2014/main" id="{E9445372-9C41-4EDD-B997-A1CEA6F2B5B3}"/>
                </a:ext>
              </a:extLst>
            </p:cNvPr>
            <p:cNvCxnSpPr>
              <a:cxnSpLocks/>
            </p:cNvCxnSpPr>
            <p:nvPr/>
          </p:nvCxnSpPr>
          <p:spPr>
            <a:xfrm>
              <a:off x="6066454" y="4294832"/>
              <a:ext cx="0" cy="940803"/>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9" name="群組 68">
            <a:extLst>
              <a:ext uri="{FF2B5EF4-FFF2-40B4-BE49-F238E27FC236}">
                <a16:creationId xmlns:a16="http://schemas.microsoft.com/office/drawing/2014/main" id="{C23F5A4D-8C39-4FBA-B495-2F0C35368B83}"/>
              </a:ext>
            </a:extLst>
          </p:cNvPr>
          <p:cNvGrpSpPr/>
          <p:nvPr/>
        </p:nvGrpSpPr>
        <p:grpSpPr>
          <a:xfrm>
            <a:off x="8894389" y="2463281"/>
            <a:ext cx="160936" cy="1064689"/>
            <a:chOff x="3055339" y="4875000"/>
            <a:chExt cx="160936" cy="1064689"/>
          </a:xfrm>
        </p:grpSpPr>
        <p:sp useBgFill="1">
          <p:nvSpPr>
            <p:cNvPr id="70" name="橢圓 69">
              <a:extLst>
                <a:ext uri="{FF2B5EF4-FFF2-40B4-BE49-F238E27FC236}">
                  <a16:creationId xmlns:a16="http://schemas.microsoft.com/office/drawing/2014/main" id="{5921E7CF-92BA-44E9-9A53-027B15CEC776}"/>
                </a:ext>
              </a:extLst>
            </p:cNvPr>
            <p:cNvSpPr/>
            <p:nvPr/>
          </p:nvSpPr>
          <p:spPr>
            <a:xfrm>
              <a:off x="3055339" y="4875000"/>
              <a:ext cx="160936" cy="160936"/>
            </a:xfrm>
            <a:prstGeom prst="ellipse">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1" name="直線接點 70">
              <a:extLst>
                <a:ext uri="{FF2B5EF4-FFF2-40B4-BE49-F238E27FC236}">
                  <a16:creationId xmlns:a16="http://schemas.microsoft.com/office/drawing/2014/main" id="{192D57D1-0C75-4E44-91D7-59CA194F92C5}"/>
                </a:ext>
              </a:extLst>
            </p:cNvPr>
            <p:cNvCxnSpPr>
              <a:cxnSpLocks/>
            </p:cNvCxnSpPr>
            <p:nvPr/>
          </p:nvCxnSpPr>
          <p:spPr>
            <a:xfrm>
              <a:off x="3135807" y="5027971"/>
              <a:ext cx="11122" cy="91171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9" name="群組 8">
            <a:extLst>
              <a:ext uri="{FF2B5EF4-FFF2-40B4-BE49-F238E27FC236}">
                <a16:creationId xmlns:a16="http://schemas.microsoft.com/office/drawing/2014/main" id="{2DE99DAC-42DA-436A-9BC6-7D5BBA61BBD0}"/>
              </a:ext>
            </a:extLst>
          </p:cNvPr>
          <p:cNvGrpSpPr/>
          <p:nvPr/>
        </p:nvGrpSpPr>
        <p:grpSpPr>
          <a:xfrm>
            <a:off x="7570271" y="3255859"/>
            <a:ext cx="160936" cy="1086694"/>
            <a:chOff x="7659722" y="3216103"/>
            <a:chExt cx="160936" cy="1086694"/>
          </a:xfrm>
        </p:grpSpPr>
        <p:sp useBgFill="1">
          <p:nvSpPr>
            <p:cNvPr id="73" name="橢圓 72">
              <a:extLst>
                <a:ext uri="{FF2B5EF4-FFF2-40B4-BE49-F238E27FC236}">
                  <a16:creationId xmlns:a16="http://schemas.microsoft.com/office/drawing/2014/main" id="{C0B4B44D-55C2-46EB-930F-DB5F6224B927}"/>
                </a:ext>
              </a:extLst>
            </p:cNvPr>
            <p:cNvSpPr/>
            <p:nvPr/>
          </p:nvSpPr>
          <p:spPr>
            <a:xfrm>
              <a:off x="7659722" y="3216103"/>
              <a:ext cx="160936" cy="160936"/>
            </a:xfrm>
            <a:prstGeom prst="ellipse">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4" name="直線接點 73">
              <a:extLst>
                <a:ext uri="{FF2B5EF4-FFF2-40B4-BE49-F238E27FC236}">
                  <a16:creationId xmlns:a16="http://schemas.microsoft.com/office/drawing/2014/main" id="{C0F4A451-9EA2-410E-B17F-4C7E028B6686}"/>
                </a:ext>
              </a:extLst>
            </p:cNvPr>
            <p:cNvCxnSpPr>
              <a:cxnSpLocks/>
            </p:cNvCxnSpPr>
            <p:nvPr/>
          </p:nvCxnSpPr>
          <p:spPr>
            <a:xfrm>
              <a:off x="7740190" y="3369074"/>
              <a:ext cx="0" cy="933723"/>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75" name="群組 74">
            <a:extLst>
              <a:ext uri="{FF2B5EF4-FFF2-40B4-BE49-F238E27FC236}">
                <a16:creationId xmlns:a16="http://schemas.microsoft.com/office/drawing/2014/main" id="{69F14ACE-F355-4EF2-A954-507862CD4A0A}"/>
              </a:ext>
            </a:extLst>
          </p:cNvPr>
          <p:cNvGrpSpPr/>
          <p:nvPr/>
        </p:nvGrpSpPr>
        <p:grpSpPr>
          <a:xfrm>
            <a:off x="10272183" y="1862974"/>
            <a:ext cx="160936" cy="1047263"/>
            <a:chOff x="3055339" y="4875000"/>
            <a:chExt cx="160936" cy="1047263"/>
          </a:xfrm>
        </p:grpSpPr>
        <p:sp useBgFill="1">
          <p:nvSpPr>
            <p:cNvPr id="76" name="橢圓 75">
              <a:extLst>
                <a:ext uri="{FF2B5EF4-FFF2-40B4-BE49-F238E27FC236}">
                  <a16:creationId xmlns:a16="http://schemas.microsoft.com/office/drawing/2014/main" id="{A8E780B8-840A-4D17-9647-01CA76F08D52}"/>
                </a:ext>
              </a:extLst>
            </p:cNvPr>
            <p:cNvSpPr/>
            <p:nvPr/>
          </p:nvSpPr>
          <p:spPr>
            <a:xfrm>
              <a:off x="3055339" y="4875000"/>
              <a:ext cx="160936" cy="160936"/>
            </a:xfrm>
            <a:prstGeom prst="ellipse">
              <a:avLst/>
            </a:pr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7" name="直線接點 76">
              <a:extLst>
                <a:ext uri="{FF2B5EF4-FFF2-40B4-BE49-F238E27FC236}">
                  <a16:creationId xmlns:a16="http://schemas.microsoft.com/office/drawing/2014/main" id="{F66154F0-8361-4E0B-9424-B970856C41C6}"/>
                </a:ext>
              </a:extLst>
            </p:cNvPr>
            <p:cNvCxnSpPr>
              <a:cxnSpLocks/>
            </p:cNvCxnSpPr>
            <p:nvPr/>
          </p:nvCxnSpPr>
          <p:spPr>
            <a:xfrm>
              <a:off x="3135807" y="5027971"/>
              <a:ext cx="0" cy="894292"/>
            </a:xfrm>
            <a:prstGeom prst="line">
              <a:avLst/>
            </a:prstGeom>
          </p:spPr>
          <p:style>
            <a:lnRef idx="1">
              <a:schemeClr val="accent1"/>
            </a:lnRef>
            <a:fillRef idx="0">
              <a:schemeClr val="accent1"/>
            </a:fillRef>
            <a:effectRef idx="0">
              <a:schemeClr val="accent1"/>
            </a:effectRef>
            <a:fontRef idx="minor">
              <a:schemeClr val="tx1"/>
            </a:fontRef>
          </p:style>
        </p:cxnSp>
      </p:grpSp>
      <p:sp>
        <p:nvSpPr>
          <p:cNvPr id="79" name="文字方塊 78">
            <a:extLst>
              <a:ext uri="{FF2B5EF4-FFF2-40B4-BE49-F238E27FC236}">
                <a16:creationId xmlns:a16="http://schemas.microsoft.com/office/drawing/2014/main" id="{A4F7057F-8CE0-4FAB-AE9D-3440710091E6}"/>
              </a:ext>
            </a:extLst>
          </p:cNvPr>
          <p:cNvSpPr txBox="1"/>
          <p:nvPr/>
        </p:nvSpPr>
        <p:spPr>
          <a:xfrm>
            <a:off x="4566245" y="3722419"/>
            <a:ext cx="1308317" cy="628826"/>
          </a:xfrm>
          <a:prstGeom prst="rect">
            <a:avLst/>
          </a:prstGeom>
          <a:noFill/>
        </p:spPr>
        <p:txBody>
          <a:bodyPr wrap="square" rtlCol="0">
            <a:spAutoFit/>
          </a:bodyPr>
          <a:lstStyle/>
          <a:p>
            <a:pPr>
              <a:lnSpc>
                <a:spcPct val="130000"/>
              </a:lnSpc>
            </a:pPr>
            <a:r>
              <a:rPr lang="en-US" altLang="zh-TW" sz="1400" dirty="0" err="1"/>
              <a:t>xxxxxxx</a:t>
            </a:r>
            <a:r>
              <a:rPr lang="en-US" altLang="zh-TW" sz="1400" dirty="0"/>
              <a:t> B </a:t>
            </a:r>
            <a:r>
              <a:rPr lang="zh-TW" altLang="en-US" sz="1400" dirty="0"/>
              <a:t>馆正式启用</a:t>
            </a:r>
          </a:p>
        </p:txBody>
      </p:sp>
      <p:sp>
        <p:nvSpPr>
          <p:cNvPr id="81" name="文字方塊 80">
            <a:extLst>
              <a:ext uri="{FF2B5EF4-FFF2-40B4-BE49-F238E27FC236}">
                <a16:creationId xmlns:a16="http://schemas.microsoft.com/office/drawing/2014/main" id="{D38E9111-30D5-46D8-A6A2-2C184B9C2AB8}"/>
              </a:ext>
            </a:extLst>
          </p:cNvPr>
          <p:cNvSpPr txBox="1"/>
          <p:nvPr/>
        </p:nvSpPr>
        <p:spPr>
          <a:xfrm>
            <a:off x="2954758" y="5370897"/>
            <a:ext cx="1543458" cy="628826"/>
          </a:xfrm>
          <a:prstGeom prst="rect">
            <a:avLst/>
          </a:prstGeom>
          <a:noFill/>
        </p:spPr>
        <p:txBody>
          <a:bodyPr wrap="square" rtlCol="0">
            <a:spAutoFit/>
          </a:bodyPr>
          <a:lstStyle/>
          <a:p>
            <a:pPr>
              <a:lnSpc>
                <a:spcPct val="130000"/>
              </a:lnSpc>
            </a:pPr>
            <a:r>
              <a:rPr lang="en-US" altLang="zh-TW" sz="1400" dirty="0" err="1"/>
              <a:t>xxxxxxxxxx</a:t>
            </a:r>
            <a:r>
              <a:rPr lang="en-US" altLang="zh-TW" sz="1400" dirty="0"/>
              <a:t> A </a:t>
            </a:r>
            <a:r>
              <a:rPr lang="zh-TW" altLang="en-US" sz="1400" dirty="0"/>
              <a:t>馆正式落成启用</a:t>
            </a:r>
          </a:p>
        </p:txBody>
      </p:sp>
      <p:sp>
        <p:nvSpPr>
          <p:cNvPr id="83" name="文字方塊 82">
            <a:extLst>
              <a:ext uri="{FF2B5EF4-FFF2-40B4-BE49-F238E27FC236}">
                <a16:creationId xmlns:a16="http://schemas.microsoft.com/office/drawing/2014/main" id="{CE3E4405-9FD0-4D67-AFCD-E99BD85E1E55}"/>
              </a:ext>
            </a:extLst>
          </p:cNvPr>
          <p:cNvSpPr txBox="1"/>
          <p:nvPr/>
        </p:nvSpPr>
        <p:spPr>
          <a:xfrm>
            <a:off x="6087800" y="4606809"/>
            <a:ext cx="1776328" cy="628826"/>
          </a:xfrm>
          <a:prstGeom prst="rect">
            <a:avLst/>
          </a:prstGeom>
          <a:noFill/>
        </p:spPr>
        <p:txBody>
          <a:bodyPr wrap="square" rtlCol="0">
            <a:spAutoFit/>
          </a:bodyPr>
          <a:lstStyle/>
          <a:p>
            <a:pPr>
              <a:lnSpc>
                <a:spcPct val="130000"/>
              </a:lnSpc>
            </a:pPr>
            <a:r>
              <a:rPr lang="zh-TW" altLang="en-US" sz="1400" dirty="0"/>
              <a:t>因应国内旅游浪潮</a:t>
            </a:r>
            <a:endParaRPr lang="en-US" altLang="zh-TW" sz="1400" dirty="0"/>
          </a:p>
          <a:p>
            <a:pPr>
              <a:lnSpc>
                <a:spcPct val="130000"/>
              </a:lnSpc>
            </a:pPr>
            <a:r>
              <a:rPr lang="zh-TW" altLang="en-US" sz="1400" dirty="0"/>
              <a:t>扩大周边土地收购</a:t>
            </a:r>
          </a:p>
        </p:txBody>
      </p:sp>
      <p:sp>
        <p:nvSpPr>
          <p:cNvPr id="84" name="文字方塊 83">
            <a:extLst>
              <a:ext uri="{FF2B5EF4-FFF2-40B4-BE49-F238E27FC236}">
                <a16:creationId xmlns:a16="http://schemas.microsoft.com/office/drawing/2014/main" id="{5AF1415A-0D74-4A42-A0B2-63B49569B821}"/>
              </a:ext>
            </a:extLst>
          </p:cNvPr>
          <p:cNvSpPr txBox="1"/>
          <p:nvPr/>
        </p:nvSpPr>
        <p:spPr>
          <a:xfrm>
            <a:off x="7661527" y="3707391"/>
            <a:ext cx="895652" cy="628826"/>
          </a:xfrm>
          <a:prstGeom prst="rect">
            <a:avLst/>
          </a:prstGeom>
          <a:noFill/>
        </p:spPr>
        <p:txBody>
          <a:bodyPr wrap="square" rtlCol="0">
            <a:spAutoFit/>
          </a:bodyPr>
          <a:lstStyle/>
          <a:p>
            <a:pPr>
              <a:lnSpc>
                <a:spcPct val="130000"/>
              </a:lnSpc>
            </a:pPr>
            <a:r>
              <a:rPr lang="zh-TW" altLang="en-US" sz="1400" dirty="0"/>
              <a:t>创新板股票上市</a:t>
            </a:r>
          </a:p>
        </p:txBody>
      </p:sp>
      <p:sp>
        <p:nvSpPr>
          <p:cNvPr id="85" name="文字方塊 84">
            <a:extLst>
              <a:ext uri="{FF2B5EF4-FFF2-40B4-BE49-F238E27FC236}">
                <a16:creationId xmlns:a16="http://schemas.microsoft.com/office/drawing/2014/main" id="{AB8A2292-BD9E-41CB-BA90-7672E065BA96}"/>
              </a:ext>
            </a:extLst>
          </p:cNvPr>
          <p:cNvSpPr txBox="1"/>
          <p:nvPr/>
        </p:nvSpPr>
        <p:spPr>
          <a:xfrm>
            <a:off x="8974856" y="2918796"/>
            <a:ext cx="1191992" cy="632289"/>
          </a:xfrm>
          <a:prstGeom prst="rect">
            <a:avLst/>
          </a:prstGeom>
          <a:noFill/>
        </p:spPr>
        <p:txBody>
          <a:bodyPr wrap="square" rtlCol="0">
            <a:spAutoFit/>
          </a:bodyPr>
          <a:lstStyle/>
          <a:p>
            <a:pPr>
              <a:lnSpc>
                <a:spcPct val="130000"/>
              </a:lnSpc>
            </a:pPr>
            <a:r>
              <a:rPr lang="zh-TW" altLang="en-US" sz="1400" dirty="0"/>
              <a:t>扩大资本，增建 </a:t>
            </a:r>
            <a:r>
              <a:rPr lang="en-US" altLang="zh-TW" sz="1400" dirty="0"/>
              <a:t>C</a:t>
            </a:r>
            <a:r>
              <a:rPr lang="zh-TW" altLang="en-US" sz="1400" dirty="0"/>
              <a:t>、</a:t>
            </a:r>
            <a:r>
              <a:rPr lang="en-US" altLang="zh-TW" sz="1400" dirty="0"/>
              <a:t>D</a:t>
            </a:r>
            <a:r>
              <a:rPr lang="zh-TW" altLang="en-US" sz="1400" dirty="0"/>
              <a:t>馆</a:t>
            </a:r>
          </a:p>
        </p:txBody>
      </p:sp>
      <p:sp>
        <p:nvSpPr>
          <p:cNvPr id="86" name="文字方塊 85">
            <a:extLst>
              <a:ext uri="{FF2B5EF4-FFF2-40B4-BE49-F238E27FC236}">
                <a16:creationId xmlns:a16="http://schemas.microsoft.com/office/drawing/2014/main" id="{E7CAB786-9882-4DD4-814A-49DCB95725E4}"/>
              </a:ext>
            </a:extLst>
          </p:cNvPr>
          <p:cNvSpPr txBox="1"/>
          <p:nvPr/>
        </p:nvSpPr>
        <p:spPr>
          <a:xfrm>
            <a:off x="10372334" y="2296742"/>
            <a:ext cx="1211735" cy="352212"/>
          </a:xfrm>
          <a:prstGeom prst="rect">
            <a:avLst/>
          </a:prstGeom>
          <a:noFill/>
        </p:spPr>
        <p:txBody>
          <a:bodyPr wrap="square" rtlCol="0">
            <a:spAutoFit/>
          </a:bodyPr>
          <a:lstStyle/>
          <a:p>
            <a:pPr>
              <a:lnSpc>
                <a:spcPct val="130000"/>
              </a:lnSpc>
            </a:pPr>
            <a:r>
              <a:rPr lang="zh-TW" altLang="en-US" sz="1400" dirty="0"/>
              <a:t>资本额达 </a:t>
            </a:r>
            <a:r>
              <a:rPr lang="en-US" altLang="zh-TW" sz="1400" dirty="0"/>
              <a:t>5</a:t>
            </a:r>
            <a:r>
              <a:rPr lang="zh-TW" altLang="en-US" sz="1400" dirty="0"/>
              <a:t>亿</a:t>
            </a:r>
          </a:p>
        </p:txBody>
      </p:sp>
      <p:pic>
        <p:nvPicPr>
          <p:cNvPr id="92" name="圖片 91" descr="一張含有 天空, 室外, 建築物, 公寓大樓 的圖片&#10;&#10;自動產生的描述">
            <a:extLst>
              <a:ext uri="{FF2B5EF4-FFF2-40B4-BE49-F238E27FC236}">
                <a16:creationId xmlns:a16="http://schemas.microsoft.com/office/drawing/2014/main" id="{5B49D821-B135-4950-BE88-FF590AFDB8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3714" y="6052230"/>
            <a:ext cx="843255" cy="505650"/>
          </a:xfrm>
          <a:prstGeom prst="rect">
            <a:avLst/>
          </a:prstGeom>
        </p:spPr>
      </p:pic>
      <p:sp>
        <p:nvSpPr>
          <p:cNvPr id="39" name="文字方塊 38">
            <a:extLst>
              <a:ext uri="{FF2B5EF4-FFF2-40B4-BE49-F238E27FC236}">
                <a16:creationId xmlns:a16="http://schemas.microsoft.com/office/drawing/2014/main" id="{AEE503E6-027F-4BBC-A599-985E56715ECA}"/>
              </a:ext>
            </a:extLst>
          </p:cNvPr>
          <p:cNvSpPr txBox="1"/>
          <p:nvPr/>
        </p:nvSpPr>
        <p:spPr>
          <a:xfrm>
            <a:off x="740616" y="1348357"/>
            <a:ext cx="1458669" cy="369332"/>
          </a:xfrm>
          <a:prstGeom prst="rect">
            <a:avLst/>
          </a:prstGeom>
          <a:noFill/>
        </p:spPr>
        <p:txBody>
          <a:bodyPr wrap="none" rtlCol="0">
            <a:spAutoFit/>
          </a:bodyPr>
          <a:lstStyle/>
          <a:p>
            <a:r>
              <a:rPr lang="en-US" altLang="zh-TW" dirty="0"/>
              <a:t>Brand History</a:t>
            </a:r>
            <a:endParaRPr lang="zh-TW" altLang="en-US" dirty="0"/>
          </a:p>
        </p:txBody>
      </p:sp>
    </p:spTree>
    <p:extLst>
      <p:ext uri="{BB962C8B-B14F-4D97-AF65-F5344CB8AC3E}">
        <p14:creationId xmlns:p14="http://schemas.microsoft.com/office/powerpoint/2010/main" val="3198100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81FA5E4C-69C4-419F-A4E4-4736D725383F}"/>
              </a:ext>
            </a:extLst>
          </p:cNvPr>
          <p:cNvSpPr/>
          <p:nvPr/>
        </p:nvSpPr>
        <p:spPr>
          <a:xfrm rot="5400000" flipV="1">
            <a:off x="2667000" y="3377924"/>
            <a:ext cx="6858000" cy="102152"/>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useBgFill="1">
        <p:nvSpPr>
          <p:cNvPr id="33" name="橢圓 32">
            <a:extLst>
              <a:ext uri="{FF2B5EF4-FFF2-40B4-BE49-F238E27FC236}">
                <a16:creationId xmlns:a16="http://schemas.microsoft.com/office/drawing/2014/main" id="{95FA91D1-FDDA-4995-853E-7E4739DF2C34}"/>
              </a:ext>
            </a:extLst>
          </p:cNvPr>
          <p:cNvSpPr/>
          <p:nvPr/>
        </p:nvSpPr>
        <p:spPr>
          <a:xfrm>
            <a:off x="5897035" y="1343042"/>
            <a:ext cx="397930" cy="397930"/>
          </a:xfrm>
          <a:prstGeom prst="ellipse">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useBgFill="1">
        <p:nvSpPr>
          <p:cNvPr id="45" name="橢圓 44">
            <a:extLst>
              <a:ext uri="{FF2B5EF4-FFF2-40B4-BE49-F238E27FC236}">
                <a16:creationId xmlns:a16="http://schemas.microsoft.com/office/drawing/2014/main" id="{83892683-F48A-43A6-AD84-4836AC49D432}"/>
              </a:ext>
            </a:extLst>
          </p:cNvPr>
          <p:cNvSpPr/>
          <p:nvPr/>
        </p:nvSpPr>
        <p:spPr>
          <a:xfrm>
            <a:off x="5897035" y="3578242"/>
            <a:ext cx="397930" cy="397930"/>
          </a:xfrm>
          <a:prstGeom prst="ellipse">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useBgFill="1">
        <p:nvSpPr>
          <p:cNvPr id="48" name="橢圓 47">
            <a:extLst>
              <a:ext uri="{FF2B5EF4-FFF2-40B4-BE49-F238E27FC236}">
                <a16:creationId xmlns:a16="http://schemas.microsoft.com/office/drawing/2014/main" id="{041DF2BC-FABE-4710-8B87-1381EF9C97A5}"/>
              </a:ext>
            </a:extLst>
          </p:cNvPr>
          <p:cNvSpPr/>
          <p:nvPr/>
        </p:nvSpPr>
        <p:spPr>
          <a:xfrm>
            <a:off x="5897035" y="5433643"/>
            <a:ext cx="397930" cy="397930"/>
          </a:xfrm>
          <a:prstGeom prst="ellipse">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標題 1">
            <a:extLst>
              <a:ext uri="{FF2B5EF4-FFF2-40B4-BE49-F238E27FC236}">
                <a16:creationId xmlns:a16="http://schemas.microsoft.com/office/drawing/2014/main" id="{FCF86240-4AED-4A05-BB79-B1E58C901546}"/>
              </a:ext>
            </a:extLst>
          </p:cNvPr>
          <p:cNvSpPr txBox="1">
            <a:spLocks/>
          </p:cNvSpPr>
          <p:nvPr/>
        </p:nvSpPr>
        <p:spPr>
          <a:xfrm>
            <a:off x="748846" y="854378"/>
            <a:ext cx="2610303" cy="50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a:lstStyle>
          <a:p>
            <a:pPr algn="l"/>
            <a:r>
              <a:rPr lang="zh-TW" altLang="en-US" sz="3200" dirty="0">
                <a:solidFill>
                  <a:schemeClr val="accent1"/>
                </a:solidFill>
              </a:rPr>
              <a:t>成长历程</a:t>
            </a:r>
          </a:p>
        </p:txBody>
      </p:sp>
      <p:sp>
        <p:nvSpPr>
          <p:cNvPr id="24" name="文字方塊 23">
            <a:extLst>
              <a:ext uri="{FF2B5EF4-FFF2-40B4-BE49-F238E27FC236}">
                <a16:creationId xmlns:a16="http://schemas.microsoft.com/office/drawing/2014/main" id="{C26AB058-5098-43E8-9830-3E9A2151588F}"/>
              </a:ext>
            </a:extLst>
          </p:cNvPr>
          <p:cNvSpPr txBox="1"/>
          <p:nvPr/>
        </p:nvSpPr>
        <p:spPr>
          <a:xfrm>
            <a:off x="6383530" y="5241264"/>
            <a:ext cx="2410137" cy="628826"/>
          </a:xfrm>
          <a:prstGeom prst="rect">
            <a:avLst/>
          </a:prstGeom>
          <a:noFill/>
        </p:spPr>
        <p:txBody>
          <a:bodyPr wrap="square" rtlCol="0">
            <a:spAutoFit/>
          </a:bodyPr>
          <a:lstStyle>
            <a:defPPr>
              <a:defRPr lang="zh-TW"/>
            </a:defPPr>
            <a:lvl1pPr>
              <a:lnSpc>
                <a:spcPct val="130000"/>
              </a:lnSpc>
            </a:lvl1pPr>
          </a:lstStyle>
          <a:p>
            <a:r>
              <a:rPr lang="zh-TW" altLang="en-US" sz="1400" dirty="0"/>
              <a:t>全馆导入管家服务，为顾客提供更加贴心的居家服务。</a:t>
            </a:r>
          </a:p>
        </p:txBody>
      </p:sp>
      <p:sp>
        <p:nvSpPr>
          <p:cNvPr id="25" name="文字方塊 24">
            <a:extLst>
              <a:ext uri="{FF2B5EF4-FFF2-40B4-BE49-F238E27FC236}">
                <a16:creationId xmlns:a16="http://schemas.microsoft.com/office/drawing/2014/main" id="{2D6A0E5F-BF2C-4CDF-BA86-695A02B38352}"/>
              </a:ext>
            </a:extLst>
          </p:cNvPr>
          <p:cNvSpPr txBox="1"/>
          <p:nvPr/>
        </p:nvSpPr>
        <p:spPr>
          <a:xfrm>
            <a:off x="5029490" y="1361108"/>
            <a:ext cx="867545" cy="461665"/>
          </a:xfrm>
          <a:prstGeom prst="rect">
            <a:avLst/>
          </a:prstGeom>
          <a:noFill/>
        </p:spPr>
        <p:txBody>
          <a:bodyPr wrap="square" rtlCol="0">
            <a:spAutoFit/>
          </a:bodyPr>
          <a:lstStyle/>
          <a:p>
            <a:r>
              <a:rPr lang="en-US" altLang="zh-CN" sz="2400" dirty="0"/>
              <a:t>20xx</a:t>
            </a:r>
            <a:endParaRPr lang="zh-CN" altLang="en-US" sz="2400" dirty="0"/>
          </a:p>
        </p:txBody>
      </p:sp>
      <p:sp>
        <p:nvSpPr>
          <p:cNvPr id="28" name="文字方塊 27">
            <a:extLst>
              <a:ext uri="{FF2B5EF4-FFF2-40B4-BE49-F238E27FC236}">
                <a16:creationId xmlns:a16="http://schemas.microsoft.com/office/drawing/2014/main" id="{3605651C-B401-454C-A724-14B60041ACDB}"/>
              </a:ext>
            </a:extLst>
          </p:cNvPr>
          <p:cNvSpPr txBox="1"/>
          <p:nvPr/>
        </p:nvSpPr>
        <p:spPr>
          <a:xfrm>
            <a:off x="6337409" y="3546374"/>
            <a:ext cx="867545" cy="461665"/>
          </a:xfrm>
          <a:prstGeom prst="rect">
            <a:avLst/>
          </a:prstGeom>
          <a:noFill/>
        </p:spPr>
        <p:txBody>
          <a:bodyPr wrap="square" rtlCol="0">
            <a:spAutoFit/>
          </a:bodyPr>
          <a:lstStyle/>
          <a:p>
            <a:r>
              <a:rPr lang="en-US" altLang="zh-CN" sz="2400" dirty="0"/>
              <a:t>20xx</a:t>
            </a:r>
            <a:endParaRPr lang="zh-CN" altLang="en-US" sz="2400" dirty="0"/>
          </a:p>
        </p:txBody>
      </p:sp>
      <p:sp>
        <p:nvSpPr>
          <p:cNvPr id="29" name="文字方塊 28">
            <a:extLst>
              <a:ext uri="{FF2B5EF4-FFF2-40B4-BE49-F238E27FC236}">
                <a16:creationId xmlns:a16="http://schemas.microsoft.com/office/drawing/2014/main" id="{6D94521A-F770-4254-89D7-57D7E0F3EA28}"/>
              </a:ext>
            </a:extLst>
          </p:cNvPr>
          <p:cNvSpPr txBox="1"/>
          <p:nvPr/>
        </p:nvSpPr>
        <p:spPr>
          <a:xfrm>
            <a:off x="4940925" y="5401775"/>
            <a:ext cx="867545" cy="461665"/>
          </a:xfrm>
          <a:prstGeom prst="rect">
            <a:avLst/>
          </a:prstGeom>
          <a:noFill/>
        </p:spPr>
        <p:txBody>
          <a:bodyPr wrap="square" rtlCol="0">
            <a:spAutoFit/>
          </a:bodyPr>
          <a:lstStyle/>
          <a:p>
            <a:r>
              <a:rPr lang="en-US" altLang="zh-CN" sz="2400" dirty="0"/>
              <a:t>20xx</a:t>
            </a:r>
            <a:endParaRPr lang="zh-CN" altLang="en-US" sz="2400" dirty="0"/>
          </a:p>
        </p:txBody>
      </p:sp>
      <p:sp>
        <p:nvSpPr>
          <p:cNvPr id="30" name="文字方塊 29">
            <a:extLst>
              <a:ext uri="{FF2B5EF4-FFF2-40B4-BE49-F238E27FC236}">
                <a16:creationId xmlns:a16="http://schemas.microsoft.com/office/drawing/2014/main" id="{36027C45-F601-489D-A94F-FA55B1FCECCE}"/>
              </a:ext>
            </a:extLst>
          </p:cNvPr>
          <p:cNvSpPr txBox="1"/>
          <p:nvPr/>
        </p:nvSpPr>
        <p:spPr>
          <a:xfrm>
            <a:off x="3590878" y="3461061"/>
            <a:ext cx="2410137" cy="632289"/>
          </a:xfrm>
          <a:prstGeom prst="rect">
            <a:avLst/>
          </a:prstGeom>
          <a:noFill/>
        </p:spPr>
        <p:txBody>
          <a:bodyPr wrap="square" rtlCol="0">
            <a:spAutoFit/>
          </a:bodyPr>
          <a:lstStyle>
            <a:defPPr>
              <a:defRPr lang="zh-TW"/>
            </a:defPPr>
            <a:lvl1pPr>
              <a:lnSpc>
                <a:spcPct val="130000"/>
              </a:lnSpc>
            </a:lvl1pPr>
          </a:lstStyle>
          <a:p>
            <a:r>
              <a:rPr lang="en-US" altLang="zh-TW" sz="1400" dirty="0" err="1"/>
              <a:t>xxxxxxxxx</a:t>
            </a:r>
            <a:r>
              <a:rPr lang="en-US" altLang="zh-TW" sz="1400" dirty="0"/>
              <a:t> </a:t>
            </a:r>
            <a:r>
              <a:rPr lang="zh-TW" altLang="en-US" sz="1400" dirty="0"/>
              <a:t>服务管理公司正式取得金钥匙组织会员资格</a:t>
            </a:r>
          </a:p>
        </p:txBody>
      </p:sp>
      <p:sp>
        <p:nvSpPr>
          <p:cNvPr id="31" name="文字方塊 30">
            <a:extLst>
              <a:ext uri="{FF2B5EF4-FFF2-40B4-BE49-F238E27FC236}">
                <a16:creationId xmlns:a16="http://schemas.microsoft.com/office/drawing/2014/main" id="{9C9A3F87-E3FD-442C-9117-050C18B7E020}"/>
              </a:ext>
            </a:extLst>
          </p:cNvPr>
          <p:cNvSpPr txBox="1"/>
          <p:nvPr/>
        </p:nvSpPr>
        <p:spPr>
          <a:xfrm>
            <a:off x="6383530" y="1107743"/>
            <a:ext cx="2450237" cy="908903"/>
          </a:xfrm>
          <a:prstGeom prst="rect">
            <a:avLst/>
          </a:prstGeom>
          <a:noFill/>
        </p:spPr>
        <p:txBody>
          <a:bodyPr wrap="square" rtlCol="0">
            <a:spAutoFit/>
          </a:bodyPr>
          <a:lstStyle>
            <a:defPPr>
              <a:defRPr lang="zh-TW"/>
            </a:defPPr>
            <a:lvl1pPr>
              <a:lnSpc>
                <a:spcPct val="130000"/>
              </a:lnSpc>
            </a:lvl1pPr>
          </a:lstStyle>
          <a:p>
            <a:r>
              <a:rPr lang="zh-TW" altLang="en-US" sz="1400" dirty="0"/>
              <a:t>成立 </a:t>
            </a:r>
            <a:r>
              <a:rPr lang="en-US" altLang="zh-TW" sz="1400" dirty="0" err="1"/>
              <a:t>xxxxxxxxx</a:t>
            </a:r>
            <a:r>
              <a:rPr lang="en-US" altLang="zh-TW" sz="1400" dirty="0"/>
              <a:t> </a:t>
            </a:r>
            <a:r>
              <a:rPr lang="zh-TW" altLang="en-US" sz="1400" dirty="0"/>
              <a:t>服务管理公司，强化员工服务训练，建立 </a:t>
            </a:r>
            <a:r>
              <a:rPr lang="en-US" altLang="zh-TW" sz="1400" dirty="0"/>
              <a:t>SOP</a:t>
            </a:r>
            <a:r>
              <a:rPr lang="zh-TW" altLang="en-US" sz="1400" dirty="0"/>
              <a:t> 流程简化管理程序。</a:t>
            </a:r>
          </a:p>
        </p:txBody>
      </p:sp>
      <p:sp>
        <p:nvSpPr>
          <p:cNvPr id="13" name="文字方塊 12">
            <a:extLst>
              <a:ext uri="{FF2B5EF4-FFF2-40B4-BE49-F238E27FC236}">
                <a16:creationId xmlns:a16="http://schemas.microsoft.com/office/drawing/2014/main" id="{C1C7D554-9033-4847-9426-664B31DC3C05}"/>
              </a:ext>
            </a:extLst>
          </p:cNvPr>
          <p:cNvSpPr txBox="1"/>
          <p:nvPr/>
        </p:nvSpPr>
        <p:spPr>
          <a:xfrm>
            <a:off x="760494" y="1348357"/>
            <a:ext cx="1657954" cy="369332"/>
          </a:xfrm>
          <a:prstGeom prst="rect">
            <a:avLst/>
          </a:prstGeom>
          <a:noFill/>
        </p:spPr>
        <p:txBody>
          <a:bodyPr wrap="none" rtlCol="0">
            <a:spAutoFit/>
          </a:bodyPr>
          <a:lstStyle/>
          <a:p>
            <a:r>
              <a:rPr lang="en-US" altLang="zh-TW" dirty="0"/>
              <a:t>Growth process</a:t>
            </a:r>
            <a:endParaRPr lang="zh-TW" altLang="en-US" dirty="0"/>
          </a:p>
        </p:txBody>
      </p:sp>
      <p:pic>
        <p:nvPicPr>
          <p:cNvPr id="3" name="圖片 2" descr="一張含有 室內 的圖片&#10;&#10;自動產生的描述">
            <a:extLst>
              <a:ext uri="{FF2B5EF4-FFF2-40B4-BE49-F238E27FC236}">
                <a16:creationId xmlns:a16="http://schemas.microsoft.com/office/drawing/2014/main" id="{6E77FC6A-4CA7-4157-870F-945E38BACF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35821" y="5094569"/>
            <a:ext cx="1383150" cy="922215"/>
          </a:xfrm>
          <a:prstGeom prst="rect">
            <a:avLst/>
          </a:prstGeom>
        </p:spPr>
      </p:pic>
      <p:pic>
        <p:nvPicPr>
          <p:cNvPr id="5" name="圖片 4" descr="一張含有 室內, 手提箱, 行李, 配件 的圖片&#10;&#10;自動產生的描述">
            <a:extLst>
              <a:ext uri="{FF2B5EF4-FFF2-40B4-BE49-F238E27FC236}">
                <a16:creationId xmlns:a16="http://schemas.microsoft.com/office/drawing/2014/main" id="{6D6A2DB6-21ED-432F-AC8F-DB7B911DDD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75809" y="3205520"/>
            <a:ext cx="1517858" cy="1012032"/>
          </a:xfrm>
          <a:prstGeom prst="rect">
            <a:avLst/>
          </a:prstGeom>
        </p:spPr>
      </p:pic>
    </p:spTree>
    <p:extLst>
      <p:ext uri="{BB962C8B-B14F-4D97-AF65-F5344CB8AC3E}">
        <p14:creationId xmlns:p14="http://schemas.microsoft.com/office/powerpoint/2010/main" val="2905056033"/>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7499E0E7-1BDD-4D0B-9E6B-5BF7D9C834BC}"/>
              </a:ext>
            </a:extLst>
          </p:cNvPr>
          <p:cNvSpPr/>
          <p:nvPr/>
        </p:nvSpPr>
        <p:spPr>
          <a:xfrm rot="5400000" flipV="1">
            <a:off x="2667000" y="3377924"/>
            <a:ext cx="6858000" cy="102152"/>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useBgFill="1">
        <p:nvSpPr>
          <p:cNvPr id="24" name="橢圓 23">
            <a:extLst>
              <a:ext uri="{FF2B5EF4-FFF2-40B4-BE49-F238E27FC236}">
                <a16:creationId xmlns:a16="http://schemas.microsoft.com/office/drawing/2014/main" id="{5CE87AE4-EAFC-43C7-B886-DFCDC8F97122}"/>
              </a:ext>
            </a:extLst>
          </p:cNvPr>
          <p:cNvSpPr/>
          <p:nvPr/>
        </p:nvSpPr>
        <p:spPr>
          <a:xfrm>
            <a:off x="5897035" y="1343042"/>
            <a:ext cx="397930" cy="397930"/>
          </a:xfrm>
          <a:prstGeom prst="ellipse">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useBgFill="1">
        <p:nvSpPr>
          <p:cNvPr id="25" name="橢圓 24">
            <a:extLst>
              <a:ext uri="{FF2B5EF4-FFF2-40B4-BE49-F238E27FC236}">
                <a16:creationId xmlns:a16="http://schemas.microsoft.com/office/drawing/2014/main" id="{C50AC317-3D74-40B1-B54A-B0871B41E621}"/>
              </a:ext>
            </a:extLst>
          </p:cNvPr>
          <p:cNvSpPr/>
          <p:nvPr/>
        </p:nvSpPr>
        <p:spPr>
          <a:xfrm>
            <a:off x="5897035" y="3578242"/>
            <a:ext cx="397930" cy="397930"/>
          </a:xfrm>
          <a:prstGeom prst="ellipse">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useBgFill="1">
        <p:nvSpPr>
          <p:cNvPr id="28" name="橢圓 27">
            <a:extLst>
              <a:ext uri="{FF2B5EF4-FFF2-40B4-BE49-F238E27FC236}">
                <a16:creationId xmlns:a16="http://schemas.microsoft.com/office/drawing/2014/main" id="{AFC7D2BD-FDD2-461D-A5EF-DA145EB191D4}"/>
              </a:ext>
            </a:extLst>
          </p:cNvPr>
          <p:cNvSpPr/>
          <p:nvPr/>
        </p:nvSpPr>
        <p:spPr>
          <a:xfrm>
            <a:off x="5897035" y="5433643"/>
            <a:ext cx="397930" cy="397930"/>
          </a:xfrm>
          <a:prstGeom prst="ellipse">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文字方塊 28">
            <a:extLst>
              <a:ext uri="{FF2B5EF4-FFF2-40B4-BE49-F238E27FC236}">
                <a16:creationId xmlns:a16="http://schemas.microsoft.com/office/drawing/2014/main" id="{CFFBF7DD-CB70-41A9-A33D-FB2CC2230E63}"/>
              </a:ext>
            </a:extLst>
          </p:cNvPr>
          <p:cNvSpPr txBox="1"/>
          <p:nvPr/>
        </p:nvSpPr>
        <p:spPr>
          <a:xfrm>
            <a:off x="5018522" y="1341438"/>
            <a:ext cx="867545" cy="461665"/>
          </a:xfrm>
          <a:prstGeom prst="rect">
            <a:avLst/>
          </a:prstGeom>
          <a:noFill/>
        </p:spPr>
        <p:txBody>
          <a:bodyPr wrap="square" rtlCol="0">
            <a:spAutoFit/>
          </a:bodyPr>
          <a:lstStyle/>
          <a:p>
            <a:r>
              <a:rPr lang="en-US" altLang="zh-CN" sz="2400" dirty="0"/>
              <a:t>20xx</a:t>
            </a:r>
            <a:endParaRPr lang="zh-CN" altLang="en-US" sz="2400" dirty="0"/>
          </a:p>
        </p:txBody>
      </p:sp>
      <p:sp>
        <p:nvSpPr>
          <p:cNvPr id="30" name="文字方塊 29">
            <a:extLst>
              <a:ext uri="{FF2B5EF4-FFF2-40B4-BE49-F238E27FC236}">
                <a16:creationId xmlns:a16="http://schemas.microsoft.com/office/drawing/2014/main" id="{4E9D485B-DD3F-4516-8F9F-1018AE6C614E}"/>
              </a:ext>
            </a:extLst>
          </p:cNvPr>
          <p:cNvSpPr txBox="1"/>
          <p:nvPr/>
        </p:nvSpPr>
        <p:spPr>
          <a:xfrm>
            <a:off x="5018522" y="3546374"/>
            <a:ext cx="867545" cy="461665"/>
          </a:xfrm>
          <a:prstGeom prst="rect">
            <a:avLst/>
          </a:prstGeom>
          <a:noFill/>
        </p:spPr>
        <p:txBody>
          <a:bodyPr wrap="square" rtlCol="0">
            <a:spAutoFit/>
          </a:bodyPr>
          <a:lstStyle/>
          <a:p>
            <a:r>
              <a:rPr lang="en-US" altLang="zh-CN" sz="2400" dirty="0"/>
              <a:t>20xx</a:t>
            </a:r>
            <a:endParaRPr lang="zh-CN" altLang="en-US" sz="2400" dirty="0"/>
          </a:p>
        </p:txBody>
      </p:sp>
      <p:sp>
        <p:nvSpPr>
          <p:cNvPr id="31" name="文字方塊 30">
            <a:extLst>
              <a:ext uri="{FF2B5EF4-FFF2-40B4-BE49-F238E27FC236}">
                <a16:creationId xmlns:a16="http://schemas.microsoft.com/office/drawing/2014/main" id="{AAB4B738-4746-46A5-9C17-319BDBF7FE82}"/>
              </a:ext>
            </a:extLst>
          </p:cNvPr>
          <p:cNvSpPr txBox="1"/>
          <p:nvPr/>
        </p:nvSpPr>
        <p:spPr>
          <a:xfrm>
            <a:off x="6322623" y="5401775"/>
            <a:ext cx="867545" cy="461665"/>
          </a:xfrm>
          <a:prstGeom prst="rect">
            <a:avLst/>
          </a:prstGeom>
          <a:noFill/>
        </p:spPr>
        <p:txBody>
          <a:bodyPr wrap="square" rtlCol="0">
            <a:spAutoFit/>
          </a:bodyPr>
          <a:lstStyle/>
          <a:p>
            <a:r>
              <a:rPr lang="en-US" altLang="zh-CN" sz="2400" dirty="0"/>
              <a:t>20xx</a:t>
            </a:r>
            <a:endParaRPr lang="zh-CN" altLang="en-US" sz="2400" dirty="0"/>
          </a:p>
        </p:txBody>
      </p:sp>
      <p:sp>
        <p:nvSpPr>
          <p:cNvPr id="32" name="文字方塊 31">
            <a:extLst>
              <a:ext uri="{FF2B5EF4-FFF2-40B4-BE49-F238E27FC236}">
                <a16:creationId xmlns:a16="http://schemas.microsoft.com/office/drawing/2014/main" id="{FF1F550D-87B2-4D2B-916D-1E502F52E2CD}"/>
              </a:ext>
            </a:extLst>
          </p:cNvPr>
          <p:cNvSpPr txBox="1"/>
          <p:nvPr/>
        </p:nvSpPr>
        <p:spPr>
          <a:xfrm>
            <a:off x="6473726" y="1198733"/>
            <a:ext cx="2668536" cy="632289"/>
          </a:xfrm>
          <a:prstGeom prst="rect">
            <a:avLst/>
          </a:prstGeom>
          <a:noFill/>
        </p:spPr>
        <p:txBody>
          <a:bodyPr wrap="square" rtlCol="0">
            <a:spAutoFit/>
          </a:bodyPr>
          <a:lstStyle>
            <a:defPPr>
              <a:defRPr lang="zh-TW"/>
            </a:defPPr>
            <a:lvl1pPr>
              <a:lnSpc>
                <a:spcPct val="130000"/>
              </a:lnSpc>
            </a:lvl1pPr>
          </a:lstStyle>
          <a:p>
            <a:r>
              <a:rPr lang="en-US" altLang="zh-TW" sz="1400" dirty="0" err="1"/>
              <a:t>xxxxxx</a:t>
            </a:r>
            <a:r>
              <a:rPr lang="en-US" altLang="zh-TW" sz="1400" dirty="0"/>
              <a:t> </a:t>
            </a:r>
            <a:r>
              <a:rPr lang="zh-TW" altLang="en-US" sz="1400" dirty="0"/>
              <a:t>服务管理公司成立浙江分公司，强化民宿 </a:t>
            </a:r>
            <a:r>
              <a:rPr lang="en-US" altLang="zh-TW" sz="1400" dirty="0"/>
              <a:t>IT</a:t>
            </a:r>
            <a:r>
              <a:rPr lang="zh-TW" altLang="en-US" sz="1400" dirty="0"/>
              <a:t> 服务导入</a:t>
            </a:r>
          </a:p>
        </p:txBody>
      </p:sp>
      <p:sp>
        <p:nvSpPr>
          <p:cNvPr id="34" name="文字方塊 33">
            <a:extLst>
              <a:ext uri="{FF2B5EF4-FFF2-40B4-BE49-F238E27FC236}">
                <a16:creationId xmlns:a16="http://schemas.microsoft.com/office/drawing/2014/main" id="{4EAF87A0-2C55-4497-9D63-3FCF0C5A862E}"/>
              </a:ext>
            </a:extLst>
          </p:cNvPr>
          <p:cNvSpPr txBox="1"/>
          <p:nvPr/>
        </p:nvSpPr>
        <p:spPr>
          <a:xfrm>
            <a:off x="6464790" y="3429000"/>
            <a:ext cx="2677472" cy="628826"/>
          </a:xfrm>
          <a:prstGeom prst="rect">
            <a:avLst/>
          </a:prstGeom>
          <a:noFill/>
        </p:spPr>
        <p:txBody>
          <a:bodyPr wrap="square" rtlCol="0">
            <a:spAutoFit/>
          </a:bodyPr>
          <a:lstStyle>
            <a:defPPr>
              <a:defRPr lang="zh-TW"/>
            </a:defPPr>
            <a:lvl1pPr>
              <a:lnSpc>
                <a:spcPct val="130000"/>
              </a:lnSpc>
            </a:lvl1pPr>
          </a:lstStyle>
          <a:p>
            <a:r>
              <a:rPr lang="zh-TW" altLang="en-US" sz="1400" dirty="0"/>
              <a:t>入围中国最受欢迎民宿 </a:t>
            </a:r>
            <a:r>
              <a:rPr lang="en-US" altLang="zh-TW" sz="1400" dirty="0"/>
              <a:t>–</a:t>
            </a:r>
            <a:r>
              <a:rPr lang="zh-TW" altLang="en-US" sz="1400" dirty="0"/>
              <a:t> 最佳服务品质奖、服务创新奖</a:t>
            </a:r>
            <a:endParaRPr lang="en-US" altLang="zh-TW" sz="1400" dirty="0"/>
          </a:p>
        </p:txBody>
      </p:sp>
      <p:sp>
        <p:nvSpPr>
          <p:cNvPr id="35" name="文字方塊 34">
            <a:extLst>
              <a:ext uri="{FF2B5EF4-FFF2-40B4-BE49-F238E27FC236}">
                <a16:creationId xmlns:a16="http://schemas.microsoft.com/office/drawing/2014/main" id="{BF62DB43-4BE3-44D4-8A2F-7BA0336698A4}"/>
              </a:ext>
            </a:extLst>
          </p:cNvPr>
          <p:cNvSpPr txBox="1"/>
          <p:nvPr/>
        </p:nvSpPr>
        <p:spPr>
          <a:xfrm>
            <a:off x="4291689" y="5318194"/>
            <a:ext cx="1725577" cy="628826"/>
          </a:xfrm>
          <a:prstGeom prst="rect">
            <a:avLst/>
          </a:prstGeom>
          <a:noFill/>
        </p:spPr>
        <p:txBody>
          <a:bodyPr wrap="square" rtlCol="0">
            <a:spAutoFit/>
          </a:bodyPr>
          <a:lstStyle>
            <a:defPPr>
              <a:defRPr lang="zh-TW"/>
            </a:defPPr>
            <a:lvl1pPr>
              <a:lnSpc>
                <a:spcPct val="130000"/>
              </a:lnSpc>
            </a:lvl1pPr>
          </a:lstStyle>
          <a:p>
            <a:r>
              <a:rPr lang="zh-TW" altLang="en-US" sz="1400" dirty="0"/>
              <a:t>首次获邀共同接待国际会议各国政要</a:t>
            </a:r>
          </a:p>
        </p:txBody>
      </p:sp>
      <p:pic>
        <p:nvPicPr>
          <p:cNvPr id="7" name="圖片 6" descr="一張含有 文字, 室內, 差異 的圖片&#10;&#10;自動產生的描述">
            <a:extLst>
              <a:ext uri="{FF2B5EF4-FFF2-40B4-BE49-F238E27FC236}">
                <a16:creationId xmlns:a16="http://schemas.microsoft.com/office/drawing/2014/main" id="{BA2D727B-2656-47F2-A0DA-D50E164E4CB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62640" y="918604"/>
            <a:ext cx="1517858" cy="1012032"/>
          </a:xfrm>
          <a:prstGeom prst="rect">
            <a:avLst/>
          </a:prstGeom>
        </p:spPr>
      </p:pic>
      <p:pic>
        <p:nvPicPr>
          <p:cNvPr id="9" name="圖片 8" descr="一張含有 室內, 床, 白色, 枕 的圖片&#10;&#10;自動產生的描述">
            <a:extLst>
              <a:ext uri="{FF2B5EF4-FFF2-40B4-BE49-F238E27FC236}">
                <a16:creationId xmlns:a16="http://schemas.microsoft.com/office/drawing/2014/main" id="{F943243A-1314-4DAB-8B4E-34907DF188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6923" y="3233585"/>
            <a:ext cx="1529293" cy="1019656"/>
          </a:xfrm>
          <a:prstGeom prst="rect">
            <a:avLst/>
          </a:prstGeom>
        </p:spPr>
      </p:pic>
    </p:spTree>
    <p:extLst>
      <p:ext uri="{BB962C8B-B14F-4D97-AF65-F5344CB8AC3E}">
        <p14:creationId xmlns:p14="http://schemas.microsoft.com/office/powerpoint/2010/main" val="2206649669"/>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87E9B04B-6401-43B3-A183-480345836900}"/>
              </a:ext>
            </a:extLst>
          </p:cNvPr>
          <p:cNvSpPr/>
          <p:nvPr/>
        </p:nvSpPr>
        <p:spPr>
          <a:xfrm rot="5400000" flipV="1">
            <a:off x="2667000" y="3377924"/>
            <a:ext cx="6858000" cy="102152"/>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橢圓 29">
            <a:extLst>
              <a:ext uri="{FF2B5EF4-FFF2-40B4-BE49-F238E27FC236}">
                <a16:creationId xmlns:a16="http://schemas.microsoft.com/office/drawing/2014/main" id="{A409E1F6-02B3-4194-BBE6-BA4B43B5D587}"/>
              </a:ext>
            </a:extLst>
          </p:cNvPr>
          <p:cNvSpPr/>
          <p:nvPr/>
        </p:nvSpPr>
        <p:spPr>
          <a:xfrm>
            <a:off x="5420260" y="866267"/>
            <a:ext cx="1351480" cy="1351480"/>
          </a:xfrm>
          <a:prstGeom prst="ellipse">
            <a:avLst/>
          </a:prstGeom>
          <a:blipFill dpi="0" rotWithShape="1">
            <a:blip r:embed="rId2"/>
            <a:srcRect/>
            <a:tile tx="-101600" ty="304800" sx="100000" sy="100000" flip="none" algn="tl"/>
          </a:bli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1" name="橢圓 30">
            <a:extLst>
              <a:ext uri="{FF2B5EF4-FFF2-40B4-BE49-F238E27FC236}">
                <a16:creationId xmlns:a16="http://schemas.microsoft.com/office/drawing/2014/main" id="{2BC0607C-24BE-4A1D-B6C8-440C274118D4}"/>
              </a:ext>
            </a:extLst>
          </p:cNvPr>
          <p:cNvSpPr/>
          <p:nvPr/>
        </p:nvSpPr>
        <p:spPr>
          <a:xfrm>
            <a:off x="5420260" y="2911567"/>
            <a:ext cx="1351480" cy="1351480"/>
          </a:xfrm>
          <a:prstGeom prst="ellipse">
            <a:avLst/>
          </a:prstGeom>
          <a:blipFill dpi="0" rotWithShape="1">
            <a:blip r:embed="rId3" cstate="screen">
              <a:extLst>
                <a:ext uri="{28A0092B-C50C-407E-A947-70E740481C1C}">
                  <a14:useLocalDpi xmlns:a14="http://schemas.microsoft.com/office/drawing/2010/main"/>
                </a:ext>
              </a:extLst>
            </a:blip>
            <a:srcRect/>
            <a:stretch>
              <a:fillRect r="3000"/>
            </a:stretch>
          </a:bli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橢圓 31">
            <a:extLst>
              <a:ext uri="{FF2B5EF4-FFF2-40B4-BE49-F238E27FC236}">
                <a16:creationId xmlns:a16="http://schemas.microsoft.com/office/drawing/2014/main" id="{FCE20934-8669-4656-9A77-673150E7F14D}"/>
              </a:ext>
            </a:extLst>
          </p:cNvPr>
          <p:cNvSpPr/>
          <p:nvPr/>
        </p:nvSpPr>
        <p:spPr>
          <a:xfrm>
            <a:off x="5420260" y="4956868"/>
            <a:ext cx="1351480" cy="1351480"/>
          </a:xfrm>
          <a:prstGeom prst="ellipse">
            <a:avLst/>
          </a:prstGeom>
          <a:blipFill>
            <a:blip r:embed="rId4" cstate="screen">
              <a:extLst>
                <a:ext uri="{28A0092B-C50C-407E-A947-70E740481C1C}">
                  <a14:useLocalDpi xmlns:a14="http://schemas.microsoft.com/office/drawing/2010/main"/>
                </a:ext>
              </a:extLst>
            </a:blip>
            <a:stretch>
              <a:fillRect r="3000"/>
            </a:stretch>
          </a:blip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文字方塊 33">
            <a:extLst>
              <a:ext uri="{FF2B5EF4-FFF2-40B4-BE49-F238E27FC236}">
                <a16:creationId xmlns:a16="http://schemas.microsoft.com/office/drawing/2014/main" id="{F5A23F45-C10F-4B94-92BF-E4313351B8F8}"/>
              </a:ext>
            </a:extLst>
          </p:cNvPr>
          <p:cNvSpPr txBox="1"/>
          <p:nvPr/>
        </p:nvSpPr>
        <p:spPr>
          <a:xfrm>
            <a:off x="4219058" y="1311174"/>
            <a:ext cx="867545" cy="461665"/>
          </a:xfrm>
          <a:prstGeom prst="rect">
            <a:avLst/>
          </a:prstGeom>
          <a:noFill/>
        </p:spPr>
        <p:txBody>
          <a:bodyPr wrap="square" rtlCol="0">
            <a:spAutoFit/>
          </a:bodyPr>
          <a:lstStyle/>
          <a:p>
            <a:r>
              <a:rPr lang="en-US" altLang="zh-CN" sz="2400" dirty="0"/>
              <a:t>20xx</a:t>
            </a:r>
            <a:endParaRPr lang="zh-CN" altLang="en-US" sz="2400" dirty="0"/>
          </a:p>
        </p:txBody>
      </p:sp>
      <p:sp>
        <p:nvSpPr>
          <p:cNvPr id="35" name="文字方塊 34">
            <a:extLst>
              <a:ext uri="{FF2B5EF4-FFF2-40B4-BE49-F238E27FC236}">
                <a16:creationId xmlns:a16="http://schemas.microsoft.com/office/drawing/2014/main" id="{8D141BA3-212F-40AF-99AE-9B60E26C5685}"/>
              </a:ext>
            </a:extLst>
          </p:cNvPr>
          <p:cNvSpPr txBox="1"/>
          <p:nvPr/>
        </p:nvSpPr>
        <p:spPr>
          <a:xfrm>
            <a:off x="7011935" y="1087555"/>
            <a:ext cx="2115148" cy="908903"/>
          </a:xfrm>
          <a:prstGeom prst="rect">
            <a:avLst/>
          </a:prstGeom>
          <a:noFill/>
        </p:spPr>
        <p:txBody>
          <a:bodyPr wrap="square" rtlCol="0">
            <a:spAutoFit/>
          </a:bodyPr>
          <a:lstStyle>
            <a:defPPr>
              <a:defRPr lang="zh-TW"/>
            </a:defPPr>
            <a:lvl1pPr>
              <a:lnSpc>
                <a:spcPct val="130000"/>
              </a:lnSpc>
            </a:lvl1pPr>
          </a:lstStyle>
          <a:p>
            <a:r>
              <a:rPr lang="zh-TW" altLang="en-US" sz="1400" dirty="0"/>
              <a:t>正式导入全 </a:t>
            </a:r>
            <a:r>
              <a:rPr lang="en-US" altLang="zh-TW" sz="1400" dirty="0"/>
              <a:t>IT</a:t>
            </a:r>
            <a:r>
              <a:rPr lang="zh-TW" altLang="en-US" sz="1400" dirty="0"/>
              <a:t> 安全管控系统，为旅客人身安全做更进一步的提升</a:t>
            </a:r>
          </a:p>
        </p:txBody>
      </p:sp>
      <p:sp>
        <p:nvSpPr>
          <p:cNvPr id="36" name="文字方塊 35">
            <a:extLst>
              <a:ext uri="{FF2B5EF4-FFF2-40B4-BE49-F238E27FC236}">
                <a16:creationId xmlns:a16="http://schemas.microsoft.com/office/drawing/2014/main" id="{D623C4B4-A2A4-428A-852B-C7EDE368ED4A}"/>
              </a:ext>
            </a:extLst>
          </p:cNvPr>
          <p:cNvSpPr txBox="1"/>
          <p:nvPr/>
        </p:nvSpPr>
        <p:spPr>
          <a:xfrm>
            <a:off x="4219058" y="3356475"/>
            <a:ext cx="867545" cy="461665"/>
          </a:xfrm>
          <a:prstGeom prst="rect">
            <a:avLst/>
          </a:prstGeom>
          <a:noFill/>
        </p:spPr>
        <p:txBody>
          <a:bodyPr wrap="square" rtlCol="0">
            <a:spAutoFit/>
          </a:bodyPr>
          <a:lstStyle/>
          <a:p>
            <a:r>
              <a:rPr lang="en-US" altLang="zh-CN" sz="2400" dirty="0"/>
              <a:t>20xx</a:t>
            </a:r>
            <a:endParaRPr lang="zh-CN" altLang="en-US" sz="2400" dirty="0"/>
          </a:p>
        </p:txBody>
      </p:sp>
      <p:sp>
        <p:nvSpPr>
          <p:cNvPr id="37" name="文字方塊 36">
            <a:extLst>
              <a:ext uri="{FF2B5EF4-FFF2-40B4-BE49-F238E27FC236}">
                <a16:creationId xmlns:a16="http://schemas.microsoft.com/office/drawing/2014/main" id="{062C3A5B-10E6-4365-8404-4C99A976ED34}"/>
              </a:ext>
            </a:extLst>
          </p:cNvPr>
          <p:cNvSpPr txBox="1"/>
          <p:nvPr/>
        </p:nvSpPr>
        <p:spPr>
          <a:xfrm>
            <a:off x="4219058" y="5401775"/>
            <a:ext cx="867545" cy="461665"/>
          </a:xfrm>
          <a:prstGeom prst="rect">
            <a:avLst/>
          </a:prstGeom>
          <a:noFill/>
        </p:spPr>
        <p:txBody>
          <a:bodyPr wrap="square" rtlCol="0">
            <a:spAutoFit/>
          </a:bodyPr>
          <a:lstStyle/>
          <a:p>
            <a:r>
              <a:rPr lang="en-US" altLang="zh-CN" sz="2400" dirty="0"/>
              <a:t>20xx</a:t>
            </a:r>
            <a:endParaRPr lang="zh-CN" altLang="en-US" sz="2400" dirty="0"/>
          </a:p>
        </p:txBody>
      </p:sp>
      <p:sp>
        <p:nvSpPr>
          <p:cNvPr id="39" name="文字方塊 38">
            <a:extLst>
              <a:ext uri="{FF2B5EF4-FFF2-40B4-BE49-F238E27FC236}">
                <a16:creationId xmlns:a16="http://schemas.microsoft.com/office/drawing/2014/main" id="{D07ABB56-A26E-4984-9269-9516018761BA}"/>
              </a:ext>
            </a:extLst>
          </p:cNvPr>
          <p:cNvSpPr txBox="1"/>
          <p:nvPr/>
        </p:nvSpPr>
        <p:spPr>
          <a:xfrm>
            <a:off x="7105397" y="5456501"/>
            <a:ext cx="1928224" cy="352212"/>
          </a:xfrm>
          <a:prstGeom prst="rect">
            <a:avLst/>
          </a:prstGeom>
          <a:noFill/>
        </p:spPr>
        <p:txBody>
          <a:bodyPr wrap="square" rtlCol="0">
            <a:spAutoFit/>
          </a:bodyPr>
          <a:lstStyle>
            <a:defPPr>
              <a:defRPr lang="zh-TW"/>
            </a:defPPr>
            <a:lvl1pPr>
              <a:lnSpc>
                <a:spcPct val="130000"/>
              </a:lnSpc>
            </a:lvl1pPr>
          </a:lstStyle>
          <a:p>
            <a:r>
              <a:rPr lang="zh-CN" altLang="en-US" sz="1400" dirty="0"/>
              <a:t>预计资本突破</a:t>
            </a:r>
            <a:r>
              <a:rPr lang="en-US" altLang="zh-CN" sz="1400" dirty="0"/>
              <a:t>5</a:t>
            </a:r>
            <a:r>
              <a:rPr lang="zh-CN" altLang="en-US" sz="1400" dirty="0"/>
              <a:t>个亿</a:t>
            </a:r>
            <a:endParaRPr lang="zh-TW" altLang="en-US" sz="1400" dirty="0"/>
          </a:p>
        </p:txBody>
      </p:sp>
      <p:sp>
        <p:nvSpPr>
          <p:cNvPr id="12" name="文字方塊 11">
            <a:extLst>
              <a:ext uri="{FF2B5EF4-FFF2-40B4-BE49-F238E27FC236}">
                <a16:creationId xmlns:a16="http://schemas.microsoft.com/office/drawing/2014/main" id="{9C6DDAD2-54D6-4D54-8278-1BF87D05343E}"/>
              </a:ext>
            </a:extLst>
          </p:cNvPr>
          <p:cNvSpPr txBox="1"/>
          <p:nvPr/>
        </p:nvSpPr>
        <p:spPr>
          <a:xfrm>
            <a:off x="7011935" y="3412932"/>
            <a:ext cx="2115148" cy="348750"/>
          </a:xfrm>
          <a:prstGeom prst="rect">
            <a:avLst/>
          </a:prstGeom>
          <a:noFill/>
        </p:spPr>
        <p:txBody>
          <a:bodyPr wrap="square" rtlCol="0">
            <a:spAutoFit/>
          </a:bodyPr>
          <a:lstStyle>
            <a:defPPr>
              <a:defRPr lang="zh-TW"/>
            </a:defPPr>
            <a:lvl1pPr>
              <a:lnSpc>
                <a:spcPct val="130000"/>
              </a:lnSpc>
            </a:lvl1pPr>
          </a:lstStyle>
          <a:p>
            <a:r>
              <a:rPr lang="zh-TW" altLang="en-US" sz="1400" dirty="0"/>
              <a:t>服务旅客突破 </a:t>
            </a:r>
            <a:r>
              <a:rPr lang="en-US" altLang="zh-TW" sz="1400" dirty="0"/>
              <a:t>10</a:t>
            </a:r>
            <a:r>
              <a:rPr lang="zh-TW" altLang="en-US" sz="1400" dirty="0"/>
              <a:t> 大关</a:t>
            </a:r>
          </a:p>
        </p:txBody>
      </p:sp>
    </p:spTree>
    <p:extLst>
      <p:ext uri="{BB962C8B-B14F-4D97-AF65-F5344CB8AC3E}">
        <p14:creationId xmlns:p14="http://schemas.microsoft.com/office/powerpoint/2010/main" val="1579855697"/>
      </p:ext>
    </p:extLst>
  </p:cSld>
  <p:clrMapOvr>
    <a:masterClrMapping/>
  </p:clrMapOvr>
  <p:transition spd="slow">
    <p:push dir="u"/>
  </p:transition>
</p:sld>
</file>

<file path=ppt/theme/theme1.xml><?xml version="1.0" encoding="utf-8"?>
<a:theme xmlns:a="http://schemas.openxmlformats.org/drawingml/2006/main" name="Microsoft">
  <a:themeElements>
    <a:clrScheme name="Microsoft">
      <a:dk1>
        <a:srgbClr val="3B3B3B"/>
      </a:dk1>
      <a:lt1>
        <a:srgbClr val="EAEAEA"/>
      </a:lt1>
      <a:dk2>
        <a:srgbClr val="7F7F7F"/>
      </a:dk2>
      <a:lt2>
        <a:srgbClr val="FFFFFF"/>
      </a:lt2>
      <a:accent1>
        <a:srgbClr val="A8835D"/>
      </a:accent1>
      <a:accent2>
        <a:srgbClr val="DDB286"/>
      </a:accent2>
      <a:accent3>
        <a:srgbClr val="404040"/>
      </a:accent3>
      <a:accent4>
        <a:srgbClr val="404040"/>
      </a:accent4>
      <a:accent5>
        <a:srgbClr val="8BC0C8"/>
      </a:accent5>
      <a:accent6>
        <a:srgbClr val="DCCDBE"/>
      </a:accent6>
      <a:hlink>
        <a:srgbClr val="F2F4F7"/>
      </a:hlink>
      <a:folHlink>
        <a:srgbClr val="F2F4F7"/>
      </a:folHlink>
    </a:clrScheme>
    <a:fontScheme name="微軟">
      <a:majorFont>
        <a:latin typeface="Arial"/>
        <a:ea typeface="Alibaba PuHuiTi Medium"/>
        <a:cs typeface=""/>
      </a:majorFont>
      <a:minorFont>
        <a:latin typeface="Arial"/>
        <a:ea typeface="Alibaba PuHuiT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2943</TotalTime>
  <Words>1847</Words>
  <Application>Microsoft Office PowerPoint</Application>
  <PresentationFormat>宽屏</PresentationFormat>
  <Paragraphs>319</Paragraphs>
  <Slides>42</Slides>
  <Notes>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42</vt:i4>
      </vt:variant>
    </vt:vector>
  </HeadingPairs>
  <TitlesOfParts>
    <vt:vector size="56" baseType="lpstr">
      <vt:lpstr>Alibaba PuHuiTi</vt:lpstr>
      <vt:lpstr>Alibaba PuHuiTi Medium</vt:lpstr>
      <vt:lpstr>DIN Light</vt:lpstr>
      <vt:lpstr>Manrope</vt:lpstr>
      <vt:lpstr>Radikal</vt:lpstr>
      <vt:lpstr>等线</vt:lpstr>
      <vt:lpstr>汉仪雅酷黑 45W</vt:lpstr>
      <vt:lpstr>思源黑体 CN Regular</vt:lpstr>
      <vt:lpstr>Microsoft YaHei</vt:lpstr>
      <vt:lpstr>Microsoft YaHei</vt:lpstr>
      <vt:lpstr>Arial</vt:lpstr>
      <vt:lpstr>Calibri</vt:lpstr>
      <vt:lpstr>Segoe UI Light</vt:lpstr>
      <vt:lpstr>Microsoft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建筑工程民宿设计系列公司项目介绍ppt模板</dc:title>
  <dc:creator>堃豪 吳</dc:creator>
  <cp:keywords>P界达人</cp:keywords>
  <dc:description>www.51pptmoban.com</dc:description>
  <cp:lastModifiedBy>Win user</cp:lastModifiedBy>
  <cp:revision>118</cp:revision>
  <dcterms:created xsi:type="dcterms:W3CDTF">2021-11-10T07:43:26Z</dcterms:created>
  <dcterms:modified xsi:type="dcterms:W3CDTF">2022-03-16T15:14:10Z</dcterms:modified>
</cp:coreProperties>
</file>