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8" r:id="rId2"/>
    <p:sldId id="292" r:id="rId3"/>
    <p:sldId id="293" r:id="rId4"/>
    <p:sldId id="263" r:id="rId5"/>
    <p:sldId id="264" r:id="rId6"/>
    <p:sldId id="273" r:id="rId7"/>
    <p:sldId id="274" r:id="rId8"/>
    <p:sldId id="275" r:id="rId9"/>
    <p:sldId id="294" r:id="rId10"/>
    <p:sldId id="276" r:id="rId11"/>
    <p:sldId id="277" r:id="rId12"/>
    <p:sldId id="278" r:id="rId13"/>
    <p:sldId id="279" r:id="rId14"/>
    <p:sldId id="280" r:id="rId15"/>
    <p:sldId id="295" r:id="rId16"/>
    <p:sldId id="281" r:id="rId17"/>
    <p:sldId id="282" r:id="rId18"/>
    <p:sldId id="285" r:id="rId19"/>
    <p:sldId id="286" r:id="rId20"/>
    <p:sldId id="287" r:id="rId21"/>
    <p:sldId id="296" r:id="rId22"/>
    <p:sldId id="283" r:id="rId23"/>
    <p:sldId id="284" r:id="rId24"/>
    <p:sldId id="288" r:id="rId25"/>
    <p:sldId id="289" r:id="rId26"/>
    <p:sldId id="290" r:id="rId27"/>
    <p:sldId id="297" r:id="rId28"/>
    <p:sldId id="29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69" userDrawn="1">
          <p15:clr>
            <a:srgbClr val="A4A3A4"/>
          </p15:clr>
        </p15:guide>
        <p15:guide id="3" pos="68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CD62"/>
    <a:srgbClr val="60B176"/>
    <a:srgbClr val="9DAC6E"/>
    <a:srgbClr val="E1DCB9"/>
    <a:srgbClr val="9E8348"/>
    <a:srgbClr val="F2E5CE"/>
    <a:srgbClr val="FBF7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96" autoAdjust="0"/>
    <p:restoredTop sz="96318" autoAdjust="0"/>
  </p:normalViewPr>
  <p:slideViewPr>
    <p:cSldViewPr snapToGrid="0">
      <p:cViewPr varScale="1">
        <p:scale>
          <a:sx n="112" d="100"/>
          <a:sy n="112" d="100"/>
        </p:scale>
        <p:origin x="144" y="204"/>
      </p:cViewPr>
      <p:guideLst>
        <p:guide orient="horz" pos="2160"/>
        <p:guide pos="869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65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/>
              <a:t>标题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ysClr val="window" lastClr="FFFF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C42-44F1-A865-B7A3C799D78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C42-44F1-A865-B7A3C799D785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C42-44F1-A865-B7A3C799D785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9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C42-44F1-A865-B7A3C799D785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4.4000000000000004</c:v>
                </c:pt>
                <c:pt idx="3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42-44F1-A865-B7A3C799D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12700"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3C7C5A2-D2CC-4490-BF1B-AADC9F45D1F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C24C61-FEA9-482D-A9B2-F078BB643B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BDBFB-335B-4833-AAD8-7FA865EB714A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CC6F54-EBC2-4487-89D4-B9A34E0282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119475-11C0-48F1-9065-143A06725B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63F5C4-C75D-443A-8F1B-DA87FE5E5C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811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BD5BB6-74A5-4E98-82D7-A891A8507847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FC19E-AD4C-4772-BBF8-9095375C4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558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6442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88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367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266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72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1236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84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728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357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9514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00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394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8279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713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1321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6411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2602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756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9907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797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51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31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68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258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486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07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FFC19E-AD4C-4772-BBF8-9095375C4E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373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29EF68-08BC-48BE-8E64-2A7329C6C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E834A3-1417-4123-A042-7F5F61CA24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DD7B94A-A04D-4AF7-BBB3-2FDF5E673D8F}"/>
              </a:ext>
            </a:extLst>
          </p:cNvPr>
          <p:cNvSpPr/>
          <p:nvPr userDrawn="1"/>
        </p:nvSpPr>
        <p:spPr>
          <a:xfrm>
            <a:off x="4229100" y="351313"/>
            <a:ext cx="485775" cy="382112"/>
          </a:xfrm>
          <a:custGeom>
            <a:avLst/>
            <a:gdLst>
              <a:gd name="connsiteX0" fmla="*/ 124009 w 485775"/>
              <a:gd name="connsiteY0" fmla="*/ 0 h 382112"/>
              <a:gd name="connsiteX1" fmla="*/ 339656 w 485775"/>
              <a:gd name="connsiteY1" fmla="*/ 0 h 382112"/>
              <a:gd name="connsiteX2" fmla="*/ 352425 w 485775"/>
              <a:gd name="connsiteY2" fmla="*/ 5875 h 382112"/>
              <a:gd name="connsiteX3" fmla="*/ 485775 w 485775"/>
              <a:gd name="connsiteY3" fmla="*/ 277337 h 382112"/>
              <a:gd name="connsiteX4" fmla="*/ 300038 w 485775"/>
              <a:gd name="connsiteY4" fmla="*/ 382112 h 382112"/>
              <a:gd name="connsiteX5" fmla="*/ 0 w 485775"/>
              <a:gd name="connsiteY5" fmla="*/ 334487 h 382112"/>
              <a:gd name="connsiteX6" fmla="*/ 119063 w 485775"/>
              <a:gd name="connsiteY6" fmla="*/ 1112 h 382112"/>
              <a:gd name="connsiteX7" fmla="*/ 124009 w 485775"/>
              <a:gd name="connsiteY7" fmla="*/ 0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775" h="382112">
                <a:moveTo>
                  <a:pt x="124009" y="0"/>
                </a:moveTo>
                <a:lnTo>
                  <a:pt x="339656" y="0"/>
                </a:lnTo>
                <a:lnTo>
                  <a:pt x="352425" y="5875"/>
                </a:lnTo>
                <a:cubicBezTo>
                  <a:pt x="413544" y="51912"/>
                  <a:pt x="449659" y="164624"/>
                  <a:pt x="485775" y="277337"/>
                </a:cubicBezTo>
                <a:lnTo>
                  <a:pt x="300038" y="382112"/>
                </a:lnTo>
                <a:lnTo>
                  <a:pt x="0" y="334487"/>
                </a:lnTo>
                <a:lnTo>
                  <a:pt x="119063" y="1112"/>
                </a:lnTo>
                <a:lnTo>
                  <a:pt x="124009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24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B6AD44E-8074-470A-9B3D-5342EAA5B1F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A129C0B-05CA-4A5A-A244-31E7C0259B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4241E4-283A-4B06-A54C-B0FCF84FEF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A2D9161-9E24-4A39-887E-C28AE6E9539A}"/>
              </a:ext>
            </a:extLst>
          </p:cNvPr>
          <p:cNvSpPr/>
          <p:nvPr userDrawn="1"/>
        </p:nvSpPr>
        <p:spPr>
          <a:xfrm>
            <a:off x="469894" y="584200"/>
            <a:ext cx="11252206" cy="5751127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2846B69-51C6-4311-A743-2AAED3EFB8E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0000">
            <a:off x="10115551" y="-1518790"/>
            <a:ext cx="4409228" cy="440922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1ECFD01-1E04-4F04-AFDE-41920737AAB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-1865946" y="3988018"/>
            <a:ext cx="5718292" cy="5718292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E945CF5-AB5D-4D6E-9C06-E085CC9560A8}"/>
              </a:ext>
            </a:extLst>
          </p:cNvPr>
          <p:cNvSpPr/>
          <p:nvPr userDrawn="1"/>
        </p:nvSpPr>
        <p:spPr>
          <a:xfrm>
            <a:off x="469893" y="351313"/>
            <a:ext cx="4096469" cy="528342"/>
          </a:xfrm>
          <a:custGeom>
            <a:avLst/>
            <a:gdLst>
              <a:gd name="connsiteX0" fmla="*/ 0 w 4096469"/>
              <a:gd name="connsiteY0" fmla="*/ 0 h 528342"/>
              <a:gd name="connsiteX1" fmla="*/ 3143029 w 4096469"/>
              <a:gd name="connsiteY1" fmla="*/ 0 h 528342"/>
              <a:gd name="connsiteX2" fmla="*/ 3683006 w 4096469"/>
              <a:gd name="connsiteY2" fmla="*/ 0 h 528342"/>
              <a:gd name="connsiteX3" fmla="*/ 4096469 w 4096469"/>
              <a:gd name="connsiteY3" fmla="*/ 0 h 528342"/>
              <a:gd name="connsiteX4" fmla="*/ 4071554 w 4096469"/>
              <a:gd name="connsiteY4" fmla="*/ 18091 h 528342"/>
              <a:gd name="connsiteX5" fmla="*/ 3999657 w 4096469"/>
              <a:gd name="connsiteY5" fmla="*/ 127860 h 528342"/>
              <a:gd name="connsiteX6" fmla="*/ 3848119 w 4096469"/>
              <a:gd name="connsiteY6" fmla="*/ 483027 h 528342"/>
              <a:gd name="connsiteX7" fmla="*/ 3755847 w 4096469"/>
              <a:gd name="connsiteY7" fmla="*/ 528342 h 528342"/>
              <a:gd name="connsiteX8" fmla="*/ 3683006 w 4096469"/>
              <a:gd name="connsiteY8" fmla="*/ 528342 h 528342"/>
              <a:gd name="connsiteX9" fmla="*/ 3143029 w 4096469"/>
              <a:gd name="connsiteY9" fmla="*/ 528342 h 528342"/>
              <a:gd name="connsiteX10" fmla="*/ 0 w 4096469"/>
              <a:gd name="connsiteY10" fmla="*/ 528342 h 52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6469" h="528342">
                <a:moveTo>
                  <a:pt x="0" y="0"/>
                </a:moveTo>
                <a:lnTo>
                  <a:pt x="3143029" y="0"/>
                </a:lnTo>
                <a:lnTo>
                  <a:pt x="3683006" y="0"/>
                </a:lnTo>
                <a:lnTo>
                  <a:pt x="4096469" y="0"/>
                </a:lnTo>
                <a:lnTo>
                  <a:pt x="4071554" y="18091"/>
                </a:lnTo>
                <a:cubicBezTo>
                  <a:pt x="4043961" y="42860"/>
                  <a:pt x="4021337" y="78284"/>
                  <a:pt x="3999657" y="127860"/>
                </a:cubicBezTo>
                <a:cubicBezTo>
                  <a:pt x="3941844" y="260061"/>
                  <a:pt x="3964140" y="400944"/>
                  <a:pt x="3848119" y="483027"/>
                </a:cubicBezTo>
                <a:lnTo>
                  <a:pt x="3755847" y="528342"/>
                </a:lnTo>
                <a:lnTo>
                  <a:pt x="3683006" y="528342"/>
                </a:lnTo>
                <a:lnTo>
                  <a:pt x="3143029" y="528342"/>
                </a:lnTo>
                <a:lnTo>
                  <a:pt x="0" y="528342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77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2444C8-C302-4B7E-89F1-8290F5F6F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2379965-E16F-451E-BA7A-BB192092B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B0E0F52-D4C0-4D44-ACDB-1B9D9887E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6AEA0E2-E28A-4A38-8399-BD26AB82E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7DDA938-D628-42FF-8240-61C03010A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5F0A619-0069-4F43-ACEE-349D94642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414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6BD4EC-15B8-4DA9-9F79-A5C652199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5A22CEC-14CF-4461-8BB1-55D1B0A828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FA52F5-D8C3-4673-B6CC-5B0E22971B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E3ADA4-C9A1-4C43-8566-A5CDCF4FA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F8856F-4745-4DD4-87D7-44D3AB0D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AB7BCE-8FFE-43D6-ABFA-161873488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10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7A4521-C115-42A5-9394-87AC11A6E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09BE0E-B027-45DC-9B57-3A3FB39385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DB192F-2063-4949-80C0-AC76A71C4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EC8D57-EAB1-4601-9A8E-580499681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0F8040-BE49-4452-B8FC-4E8B1AF4A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57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F6D4459-E365-4D99-8BB6-9B8F486C70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ADC4B9-3DD1-49EE-9B48-D53E885032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EBF203-5AFE-44D6-8BA2-A6FA6C22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198C62-8C3B-48AB-8913-F24553C4C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04EDED-8543-4726-BCA8-B99E1E640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8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48482551-A1A4-4B62-975C-8CF061E9F4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031F3D9-9124-4243-841F-DC619B154BE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5B31E26-E546-4956-8E9C-64AF78DA2ED2}"/>
              </a:ext>
            </a:extLst>
          </p:cNvPr>
          <p:cNvSpPr/>
          <p:nvPr userDrawn="1"/>
        </p:nvSpPr>
        <p:spPr>
          <a:xfrm>
            <a:off x="4229100" y="351313"/>
            <a:ext cx="485775" cy="382112"/>
          </a:xfrm>
          <a:custGeom>
            <a:avLst/>
            <a:gdLst>
              <a:gd name="connsiteX0" fmla="*/ 124009 w 485775"/>
              <a:gd name="connsiteY0" fmla="*/ 0 h 382112"/>
              <a:gd name="connsiteX1" fmla="*/ 339656 w 485775"/>
              <a:gd name="connsiteY1" fmla="*/ 0 h 382112"/>
              <a:gd name="connsiteX2" fmla="*/ 352425 w 485775"/>
              <a:gd name="connsiteY2" fmla="*/ 5875 h 382112"/>
              <a:gd name="connsiteX3" fmla="*/ 485775 w 485775"/>
              <a:gd name="connsiteY3" fmla="*/ 277337 h 382112"/>
              <a:gd name="connsiteX4" fmla="*/ 300038 w 485775"/>
              <a:gd name="connsiteY4" fmla="*/ 382112 h 382112"/>
              <a:gd name="connsiteX5" fmla="*/ 0 w 485775"/>
              <a:gd name="connsiteY5" fmla="*/ 334487 h 382112"/>
              <a:gd name="connsiteX6" fmla="*/ 119063 w 485775"/>
              <a:gd name="connsiteY6" fmla="*/ 1112 h 382112"/>
              <a:gd name="connsiteX7" fmla="*/ 124009 w 485775"/>
              <a:gd name="connsiteY7" fmla="*/ 0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775" h="382112">
                <a:moveTo>
                  <a:pt x="124009" y="0"/>
                </a:moveTo>
                <a:lnTo>
                  <a:pt x="339656" y="0"/>
                </a:lnTo>
                <a:lnTo>
                  <a:pt x="352425" y="5875"/>
                </a:lnTo>
                <a:cubicBezTo>
                  <a:pt x="413544" y="51912"/>
                  <a:pt x="449659" y="164624"/>
                  <a:pt x="485775" y="277337"/>
                </a:cubicBezTo>
                <a:lnTo>
                  <a:pt x="300038" y="382112"/>
                </a:lnTo>
                <a:lnTo>
                  <a:pt x="0" y="334487"/>
                </a:lnTo>
                <a:lnTo>
                  <a:pt x="119063" y="1112"/>
                </a:lnTo>
                <a:lnTo>
                  <a:pt x="124009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24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97EBC8C-B74E-4436-B8B0-1D8C897100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9D7E8CA-1280-493B-BC84-77003175CE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AEA7DAF-6C4A-49FE-A8B9-D7A7882D3F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23077DB-224A-435A-AF38-98639803C4A6}"/>
              </a:ext>
            </a:extLst>
          </p:cNvPr>
          <p:cNvSpPr/>
          <p:nvPr userDrawn="1"/>
        </p:nvSpPr>
        <p:spPr>
          <a:xfrm>
            <a:off x="469894" y="584200"/>
            <a:ext cx="11252206" cy="5751127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D2986085-58D2-4DEA-BE3E-C60D208CADF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0000">
            <a:off x="10115551" y="-1518790"/>
            <a:ext cx="4409228" cy="440922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5D0D73F-797B-41B0-84CE-F95F3BBACC1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-1865946" y="3988018"/>
            <a:ext cx="5718292" cy="5718292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94EB5557-DE3B-4F97-9794-AF3B1EB601A3}"/>
              </a:ext>
            </a:extLst>
          </p:cNvPr>
          <p:cNvSpPr/>
          <p:nvPr userDrawn="1"/>
        </p:nvSpPr>
        <p:spPr>
          <a:xfrm>
            <a:off x="469893" y="351313"/>
            <a:ext cx="4096469" cy="528342"/>
          </a:xfrm>
          <a:custGeom>
            <a:avLst/>
            <a:gdLst>
              <a:gd name="connsiteX0" fmla="*/ 0 w 4096469"/>
              <a:gd name="connsiteY0" fmla="*/ 0 h 528342"/>
              <a:gd name="connsiteX1" fmla="*/ 3143029 w 4096469"/>
              <a:gd name="connsiteY1" fmla="*/ 0 h 528342"/>
              <a:gd name="connsiteX2" fmla="*/ 3683006 w 4096469"/>
              <a:gd name="connsiteY2" fmla="*/ 0 h 528342"/>
              <a:gd name="connsiteX3" fmla="*/ 4096469 w 4096469"/>
              <a:gd name="connsiteY3" fmla="*/ 0 h 528342"/>
              <a:gd name="connsiteX4" fmla="*/ 4071554 w 4096469"/>
              <a:gd name="connsiteY4" fmla="*/ 18091 h 528342"/>
              <a:gd name="connsiteX5" fmla="*/ 3999657 w 4096469"/>
              <a:gd name="connsiteY5" fmla="*/ 127860 h 528342"/>
              <a:gd name="connsiteX6" fmla="*/ 3848119 w 4096469"/>
              <a:gd name="connsiteY6" fmla="*/ 483027 h 528342"/>
              <a:gd name="connsiteX7" fmla="*/ 3755847 w 4096469"/>
              <a:gd name="connsiteY7" fmla="*/ 528342 h 528342"/>
              <a:gd name="connsiteX8" fmla="*/ 3683006 w 4096469"/>
              <a:gd name="connsiteY8" fmla="*/ 528342 h 528342"/>
              <a:gd name="connsiteX9" fmla="*/ 3143029 w 4096469"/>
              <a:gd name="connsiteY9" fmla="*/ 528342 h 528342"/>
              <a:gd name="connsiteX10" fmla="*/ 0 w 4096469"/>
              <a:gd name="connsiteY10" fmla="*/ 528342 h 52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6469" h="528342">
                <a:moveTo>
                  <a:pt x="0" y="0"/>
                </a:moveTo>
                <a:lnTo>
                  <a:pt x="3143029" y="0"/>
                </a:lnTo>
                <a:lnTo>
                  <a:pt x="3683006" y="0"/>
                </a:lnTo>
                <a:lnTo>
                  <a:pt x="4096469" y="0"/>
                </a:lnTo>
                <a:lnTo>
                  <a:pt x="4071554" y="18091"/>
                </a:lnTo>
                <a:cubicBezTo>
                  <a:pt x="4043961" y="42860"/>
                  <a:pt x="4021337" y="78284"/>
                  <a:pt x="3999657" y="127860"/>
                </a:cubicBezTo>
                <a:cubicBezTo>
                  <a:pt x="3941844" y="260061"/>
                  <a:pt x="3964140" y="400944"/>
                  <a:pt x="3848119" y="483027"/>
                </a:cubicBezTo>
                <a:lnTo>
                  <a:pt x="3755847" y="528342"/>
                </a:lnTo>
                <a:lnTo>
                  <a:pt x="3683006" y="528342"/>
                </a:lnTo>
                <a:lnTo>
                  <a:pt x="3143029" y="528342"/>
                </a:lnTo>
                <a:lnTo>
                  <a:pt x="0" y="528342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155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D2A95231-086E-4852-BD68-42CAF95726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1354142-0CC4-43A6-99BE-61A70FA00A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736118F-25A3-4E5E-A006-B9356E3AFB3F}"/>
              </a:ext>
            </a:extLst>
          </p:cNvPr>
          <p:cNvSpPr/>
          <p:nvPr userDrawn="1"/>
        </p:nvSpPr>
        <p:spPr>
          <a:xfrm>
            <a:off x="4229100" y="351313"/>
            <a:ext cx="485775" cy="382112"/>
          </a:xfrm>
          <a:custGeom>
            <a:avLst/>
            <a:gdLst>
              <a:gd name="connsiteX0" fmla="*/ 124009 w 485775"/>
              <a:gd name="connsiteY0" fmla="*/ 0 h 382112"/>
              <a:gd name="connsiteX1" fmla="*/ 339656 w 485775"/>
              <a:gd name="connsiteY1" fmla="*/ 0 h 382112"/>
              <a:gd name="connsiteX2" fmla="*/ 352425 w 485775"/>
              <a:gd name="connsiteY2" fmla="*/ 5875 h 382112"/>
              <a:gd name="connsiteX3" fmla="*/ 485775 w 485775"/>
              <a:gd name="connsiteY3" fmla="*/ 277337 h 382112"/>
              <a:gd name="connsiteX4" fmla="*/ 300038 w 485775"/>
              <a:gd name="connsiteY4" fmla="*/ 382112 h 382112"/>
              <a:gd name="connsiteX5" fmla="*/ 0 w 485775"/>
              <a:gd name="connsiteY5" fmla="*/ 334487 h 382112"/>
              <a:gd name="connsiteX6" fmla="*/ 119063 w 485775"/>
              <a:gd name="connsiteY6" fmla="*/ 1112 h 382112"/>
              <a:gd name="connsiteX7" fmla="*/ 124009 w 485775"/>
              <a:gd name="connsiteY7" fmla="*/ 0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775" h="382112">
                <a:moveTo>
                  <a:pt x="124009" y="0"/>
                </a:moveTo>
                <a:lnTo>
                  <a:pt x="339656" y="0"/>
                </a:lnTo>
                <a:lnTo>
                  <a:pt x="352425" y="5875"/>
                </a:lnTo>
                <a:cubicBezTo>
                  <a:pt x="413544" y="51912"/>
                  <a:pt x="449659" y="164624"/>
                  <a:pt x="485775" y="277337"/>
                </a:cubicBezTo>
                <a:lnTo>
                  <a:pt x="300038" y="382112"/>
                </a:lnTo>
                <a:lnTo>
                  <a:pt x="0" y="334487"/>
                </a:lnTo>
                <a:lnTo>
                  <a:pt x="119063" y="1112"/>
                </a:lnTo>
                <a:lnTo>
                  <a:pt x="124009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95000"/>
                  <a:lumOff val="5000"/>
                  <a:alpha val="24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96904B3-E39F-46DF-AD7A-0E099DFF63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5CD28F6-7097-49FA-83A5-F5DC5E9413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D690CEEF-576E-44D6-B3A4-F9C92D1CAA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3224AA9-29D0-4F9D-AFF5-6A031E7F3100}"/>
              </a:ext>
            </a:extLst>
          </p:cNvPr>
          <p:cNvSpPr/>
          <p:nvPr userDrawn="1"/>
        </p:nvSpPr>
        <p:spPr>
          <a:xfrm>
            <a:off x="469894" y="584200"/>
            <a:ext cx="11252206" cy="5751127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5B2665E-6F54-48EF-A93F-7BDF8111B2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00000">
            <a:off x="10115551" y="-1518790"/>
            <a:ext cx="4409228" cy="440922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09FC31A-A69A-451C-BD50-ADE64EC8F05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-1865946" y="3988018"/>
            <a:ext cx="5718292" cy="5718292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17A3961-B437-474F-9B57-1921466CABB5}"/>
              </a:ext>
            </a:extLst>
          </p:cNvPr>
          <p:cNvSpPr/>
          <p:nvPr userDrawn="1"/>
        </p:nvSpPr>
        <p:spPr>
          <a:xfrm>
            <a:off x="469893" y="351313"/>
            <a:ext cx="4096469" cy="528342"/>
          </a:xfrm>
          <a:custGeom>
            <a:avLst/>
            <a:gdLst>
              <a:gd name="connsiteX0" fmla="*/ 0 w 4096469"/>
              <a:gd name="connsiteY0" fmla="*/ 0 h 528342"/>
              <a:gd name="connsiteX1" fmla="*/ 3143029 w 4096469"/>
              <a:gd name="connsiteY1" fmla="*/ 0 h 528342"/>
              <a:gd name="connsiteX2" fmla="*/ 3683006 w 4096469"/>
              <a:gd name="connsiteY2" fmla="*/ 0 h 528342"/>
              <a:gd name="connsiteX3" fmla="*/ 4096469 w 4096469"/>
              <a:gd name="connsiteY3" fmla="*/ 0 h 528342"/>
              <a:gd name="connsiteX4" fmla="*/ 4071554 w 4096469"/>
              <a:gd name="connsiteY4" fmla="*/ 18091 h 528342"/>
              <a:gd name="connsiteX5" fmla="*/ 3999657 w 4096469"/>
              <a:gd name="connsiteY5" fmla="*/ 127860 h 528342"/>
              <a:gd name="connsiteX6" fmla="*/ 3848119 w 4096469"/>
              <a:gd name="connsiteY6" fmla="*/ 483027 h 528342"/>
              <a:gd name="connsiteX7" fmla="*/ 3755847 w 4096469"/>
              <a:gd name="connsiteY7" fmla="*/ 528342 h 528342"/>
              <a:gd name="connsiteX8" fmla="*/ 3683006 w 4096469"/>
              <a:gd name="connsiteY8" fmla="*/ 528342 h 528342"/>
              <a:gd name="connsiteX9" fmla="*/ 3143029 w 4096469"/>
              <a:gd name="connsiteY9" fmla="*/ 528342 h 528342"/>
              <a:gd name="connsiteX10" fmla="*/ 0 w 4096469"/>
              <a:gd name="connsiteY10" fmla="*/ 528342 h 52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96469" h="528342">
                <a:moveTo>
                  <a:pt x="0" y="0"/>
                </a:moveTo>
                <a:lnTo>
                  <a:pt x="3143029" y="0"/>
                </a:lnTo>
                <a:lnTo>
                  <a:pt x="3683006" y="0"/>
                </a:lnTo>
                <a:lnTo>
                  <a:pt x="4096469" y="0"/>
                </a:lnTo>
                <a:lnTo>
                  <a:pt x="4071554" y="18091"/>
                </a:lnTo>
                <a:cubicBezTo>
                  <a:pt x="4043961" y="42860"/>
                  <a:pt x="4021337" y="78284"/>
                  <a:pt x="3999657" y="127860"/>
                </a:cubicBezTo>
                <a:cubicBezTo>
                  <a:pt x="3941844" y="260061"/>
                  <a:pt x="3964140" y="400944"/>
                  <a:pt x="3848119" y="483027"/>
                </a:cubicBezTo>
                <a:lnTo>
                  <a:pt x="3755847" y="528342"/>
                </a:lnTo>
                <a:lnTo>
                  <a:pt x="3683006" y="528342"/>
                </a:lnTo>
                <a:lnTo>
                  <a:pt x="3143029" y="528342"/>
                </a:lnTo>
                <a:lnTo>
                  <a:pt x="0" y="528342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2115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F9E47E-6B59-4470-BF0F-C7E1C8CCA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C34A78-5300-49EF-9D42-7688CA9B0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571FBE-6AC4-4FDE-A9A1-D630FFEC8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64430B-54B2-4A6E-88CB-51A8092F3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9E7B1D-142D-4FC3-9C3C-0765CC478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96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221823-F45F-470D-A7F6-A023C2021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CF48563-7B62-4C8D-9D21-3B6025C54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772956-AC3D-411F-8920-6D0F67701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762BAE9-E994-4325-931D-9C6BE9A1F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656EDD-A912-4139-93E4-8210F4A6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74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7B35A0-87AA-41E4-8E6A-941E779A0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9062799-586D-4411-A208-4E3899B20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F6BB92C-819F-450E-A2F7-83A9EB278C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DC06CC0-0C64-440E-82CC-7988979DA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2F2BA52-7197-4274-843A-CF787DA59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85838A-FF10-43DA-8D42-C311621E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88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03AB26-7B02-44BE-A555-A9A42B852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7DA0DC-35D0-4F1C-B195-258998FD70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C2DCAA7-6004-4C87-A22C-D9B4FEEEA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FF12779-8C7C-4E5E-92C1-2890E0B653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AF22B0F-F0CC-4B77-87D7-EAB3302461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0E50AF-9C55-45D5-8DF0-2F96F4AFF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D6321BD-92D8-40B3-877D-3DBC6713F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E61964-92D0-42DE-8C15-E6EDD61FA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148765" y="540643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www.1ppt.com/xiazai/jihua/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www.1ppt.com/xiazai/jianli/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www.1ppt.com/xiazai/huibao/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2445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CB860A-FE20-44AF-98D7-9E1AC87FF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7289A02-78CE-4628-96C0-D5D41A589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5ACC7A-71EE-4695-9FD0-8ECE3FF5C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E5E40C-D3A6-4F74-82D8-E13F54036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184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A6E7D8-D652-419F-ABC6-938F44740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1F35997-37DC-4FA1-90E4-C92651F74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6255E90-F552-41F3-A54D-7AC4CAAB5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823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54D9F4F-8E50-4BCD-BF66-20F0B38D2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3D83C9-848A-4BCF-9A4C-43DD43FACB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08FAE9-D5BA-4C2D-8B28-D23D9BEA2F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C1F5C-930E-4364-922E-656094D6B736}" type="datetimeFigureOut">
              <a:rPr lang="zh-CN" altLang="en-US" smtClean="0"/>
              <a:t>2022/3/16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F8CBE9-B832-4570-8141-848196240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573083-E7E2-4C09-8BCF-AAAC8CD20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CBAC-BAB9-43A6-8F62-AEB5867500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2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-754020" y="1856347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8514290" y="-559668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156" y="1447961"/>
            <a:ext cx="5967508" cy="5967508"/>
          </a:xfrm>
          <a:prstGeom prst="rect">
            <a:avLst/>
          </a:prstGeom>
        </p:spPr>
      </p:pic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1578B6A-A17C-4104-B458-4C1212250449}"/>
              </a:ext>
            </a:extLst>
          </p:cNvPr>
          <p:cNvSpPr/>
          <p:nvPr/>
        </p:nvSpPr>
        <p:spPr>
          <a:xfrm>
            <a:off x="1381858" y="1099293"/>
            <a:ext cx="2829348" cy="4585519"/>
          </a:xfrm>
          <a:custGeom>
            <a:avLst/>
            <a:gdLst>
              <a:gd name="connsiteX0" fmla="*/ 0 w 2829348"/>
              <a:gd name="connsiteY0" fmla="*/ 0 h 4585519"/>
              <a:gd name="connsiteX1" fmla="*/ 2829348 w 2829348"/>
              <a:gd name="connsiteY1" fmla="*/ 0 h 4585519"/>
              <a:gd name="connsiteX2" fmla="*/ 2602893 w 2829348"/>
              <a:gd name="connsiteY2" fmla="*/ 164427 h 4585519"/>
              <a:gd name="connsiteX3" fmla="*/ 1938577 w 2829348"/>
              <a:gd name="connsiteY3" fmla="*/ 1178671 h 4585519"/>
              <a:gd name="connsiteX4" fmla="*/ 538393 w 2829348"/>
              <a:gd name="connsiteY4" fmla="*/ 4460353 h 4585519"/>
              <a:gd name="connsiteX5" fmla="*/ 283523 w 2829348"/>
              <a:gd name="connsiteY5" fmla="*/ 4585519 h 4585519"/>
              <a:gd name="connsiteX6" fmla="*/ 0 w 2829348"/>
              <a:gd name="connsiteY6" fmla="*/ 4585519 h 4585519"/>
              <a:gd name="connsiteX7" fmla="*/ 0 w 2829348"/>
              <a:gd name="connsiteY7" fmla="*/ 0 h 458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9348" h="4585519">
                <a:moveTo>
                  <a:pt x="0" y="0"/>
                </a:moveTo>
                <a:lnTo>
                  <a:pt x="2829348" y="0"/>
                </a:lnTo>
                <a:lnTo>
                  <a:pt x="2602893" y="164427"/>
                </a:lnTo>
                <a:cubicBezTo>
                  <a:pt x="2347938" y="393287"/>
                  <a:pt x="2138896" y="720600"/>
                  <a:pt x="1938577" y="1178671"/>
                </a:cubicBezTo>
                <a:cubicBezTo>
                  <a:pt x="1404392" y="2400187"/>
                  <a:pt x="1610409" y="3701917"/>
                  <a:pt x="538393" y="4460353"/>
                </a:cubicBezTo>
                <a:lnTo>
                  <a:pt x="283523" y="4585519"/>
                </a:lnTo>
                <a:lnTo>
                  <a:pt x="0" y="458551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0B176"/>
              </a:gs>
              <a:gs pos="100000">
                <a:srgbClr val="92D050"/>
              </a:gs>
            </a:gsLst>
            <a:lin ang="162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C45D1FE7-FEE6-4B4C-A255-DD8F3223E358}"/>
              </a:ext>
            </a:extLst>
          </p:cNvPr>
          <p:cNvGrpSpPr/>
          <p:nvPr/>
        </p:nvGrpSpPr>
        <p:grpSpPr>
          <a:xfrm>
            <a:off x="1724321" y="1521751"/>
            <a:ext cx="1382916" cy="1382916"/>
            <a:chOff x="1694154" y="1414351"/>
            <a:chExt cx="1382916" cy="138291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82E19A6-7C05-411C-BF8B-5104253972D9}"/>
                </a:ext>
              </a:extLst>
            </p:cNvPr>
            <p:cNvSpPr/>
            <p:nvPr/>
          </p:nvSpPr>
          <p:spPr>
            <a:xfrm>
              <a:off x="1694154" y="1414351"/>
              <a:ext cx="1382916" cy="13829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2202130-0F2E-42A6-AC0E-1770A69106AB}"/>
                </a:ext>
              </a:extLst>
            </p:cNvPr>
            <p:cNvSpPr txBox="1"/>
            <p:nvPr/>
          </p:nvSpPr>
          <p:spPr>
            <a:xfrm>
              <a:off x="1763566" y="1736010"/>
              <a:ext cx="12984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rgbClr val="8DCD62"/>
                  </a:solidFill>
                  <a:latin typeface="Arial Rounded MT Bold" panose="020F0704030504030204" pitchFamily="34" charset="0"/>
                  <a:ea typeface="华文仿宋" panose="02010600040101010101" pitchFamily="2" charset="-122"/>
                  <a:sym typeface="+mn-lt"/>
                </a:rPr>
                <a:t>logo</a:t>
              </a:r>
              <a:endParaRPr lang="zh-CN" altLang="en-US" sz="3600" spc="300" dirty="0">
                <a:solidFill>
                  <a:srgbClr val="8DCD62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17885189-F859-4AB6-A6B2-12619985A6E7}"/>
              </a:ext>
            </a:extLst>
          </p:cNvPr>
          <p:cNvSpPr/>
          <p:nvPr/>
        </p:nvSpPr>
        <p:spPr>
          <a:xfrm>
            <a:off x="1665381" y="1099293"/>
            <a:ext cx="9144755" cy="4585519"/>
          </a:xfrm>
          <a:custGeom>
            <a:avLst/>
            <a:gdLst>
              <a:gd name="connsiteX0" fmla="*/ 2545825 w 9144755"/>
              <a:gd name="connsiteY0" fmla="*/ 0 h 4585519"/>
              <a:gd name="connsiteX1" fmla="*/ 9144755 w 9144755"/>
              <a:gd name="connsiteY1" fmla="*/ 0 h 4585519"/>
              <a:gd name="connsiteX2" fmla="*/ 9144755 w 9144755"/>
              <a:gd name="connsiteY2" fmla="*/ 4585519 h 4585519"/>
              <a:gd name="connsiteX3" fmla="*/ 0 w 9144755"/>
              <a:gd name="connsiteY3" fmla="*/ 4585519 h 4585519"/>
              <a:gd name="connsiteX4" fmla="*/ 254870 w 9144755"/>
              <a:gd name="connsiteY4" fmla="*/ 4460353 h 4585519"/>
              <a:gd name="connsiteX5" fmla="*/ 1655054 w 9144755"/>
              <a:gd name="connsiteY5" fmla="*/ 1178671 h 4585519"/>
              <a:gd name="connsiteX6" fmla="*/ 2319370 w 9144755"/>
              <a:gd name="connsiteY6" fmla="*/ 164427 h 4585519"/>
              <a:gd name="connsiteX7" fmla="*/ 2545825 w 9144755"/>
              <a:gd name="connsiteY7" fmla="*/ 0 h 458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755" h="4585519">
                <a:moveTo>
                  <a:pt x="2545825" y="0"/>
                </a:moveTo>
                <a:lnTo>
                  <a:pt x="9144755" y="0"/>
                </a:lnTo>
                <a:lnTo>
                  <a:pt x="9144755" y="4585519"/>
                </a:lnTo>
                <a:lnTo>
                  <a:pt x="0" y="4585519"/>
                </a:lnTo>
                <a:lnTo>
                  <a:pt x="254870" y="4460353"/>
                </a:lnTo>
                <a:cubicBezTo>
                  <a:pt x="1326886" y="3701917"/>
                  <a:pt x="1120869" y="2400187"/>
                  <a:pt x="1655054" y="1178671"/>
                </a:cubicBezTo>
                <a:cubicBezTo>
                  <a:pt x="1855373" y="720600"/>
                  <a:pt x="2064415" y="393287"/>
                  <a:pt x="2319370" y="164427"/>
                </a:cubicBezTo>
                <a:lnTo>
                  <a:pt x="2545825" y="0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50A1BF9-DF49-42D6-AB10-77F79B98142D}"/>
              </a:ext>
            </a:extLst>
          </p:cNvPr>
          <p:cNvSpPr txBox="1"/>
          <p:nvPr/>
        </p:nvSpPr>
        <p:spPr>
          <a:xfrm>
            <a:off x="4479882" y="1904064"/>
            <a:ext cx="47452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zh-CN" altLang="en-US" sz="8000" spc="300" dirty="0">
                <a:gradFill>
                  <a:gsLst>
                    <a:gs pos="0">
                      <a:srgbClr val="60B176"/>
                    </a:gs>
                    <a:gs pos="100000">
                      <a:srgbClr val="92D050"/>
                    </a:gs>
                  </a:gsLst>
                  <a:lin ang="16200000" scaled="1"/>
                </a:gradFill>
                <a:latin typeface="问藏书房" pitchFamily="2" charset="-122"/>
                <a:ea typeface="问藏书房" pitchFamily="2" charset="-122"/>
                <a:sym typeface="+mn-lt"/>
              </a:rPr>
              <a:t>绿色清新风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C1573CB-2BD5-4A79-B799-964A2E53A7D8}"/>
              </a:ext>
            </a:extLst>
          </p:cNvPr>
          <p:cNvSpPr txBox="1"/>
          <p:nvPr/>
        </p:nvSpPr>
        <p:spPr>
          <a:xfrm>
            <a:off x="4403222" y="3589563"/>
            <a:ext cx="50431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40576ED8-339F-4265-B13D-8735EC342B83}"/>
              </a:ext>
            </a:extLst>
          </p:cNvPr>
          <p:cNvSpPr txBox="1"/>
          <p:nvPr/>
        </p:nvSpPr>
        <p:spPr>
          <a:xfrm>
            <a:off x="3743159" y="3157330"/>
            <a:ext cx="62186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工作汇报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工作总结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工作计划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商务述职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商务通用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CAA06181-583D-4094-AD89-CF1BA9A0CAF5}"/>
              </a:ext>
            </a:extLst>
          </p:cNvPr>
          <p:cNvSpPr/>
          <p:nvPr/>
        </p:nvSpPr>
        <p:spPr>
          <a:xfrm>
            <a:off x="5446064" y="4311075"/>
            <a:ext cx="3104726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  <a:tileRect/>
          </a:gradFill>
          <a:ln w="12700">
            <a:noFill/>
            <a:prstDash val="solid"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8387603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38B0BD-5239-47E3-BED5-B3AA916092AD}"/>
              </a:ext>
            </a:extLst>
          </p:cNvPr>
          <p:cNvGrpSpPr/>
          <p:nvPr/>
        </p:nvGrpSpPr>
        <p:grpSpPr>
          <a:xfrm>
            <a:off x="7126045" y="2058736"/>
            <a:ext cx="301625" cy="2740527"/>
            <a:chOff x="6777702" y="1299257"/>
            <a:chExt cx="301625" cy="274052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58674C0-C85E-44F0-B21B-F768F33787DA}"/>
                </a:ext>
              </a:extLst>
            </p:cNvPr>
            <p:cNvSpPr/>
            <p:nvPr/>
          </p:nvSpPr>
          <p:spPr>
            <a:xfrm>
              <a:off x="6777702" y="1299257"/>
              <a:ext cx="285750" cy="285750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25D955F1-A200-4CB8-9E94-A64CB66494DD}"/>
                </a:ext>
              </a:extLst>
            </p:cNvPr>
            <p:cNvCxnSpPr/>
            <p:nvPr/>
          </p:nvCxnSpPr>
          <p:spPr>
            <a:xfrm>
              <a:off x="6930102" y="1727881"/>
              <a:ext cx="0" cy="6731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7E8797B-9C8C-45CC-B83F-4BCB92EA07BC}"/>
                </a:ext>
              </a:extLst>
            </p:cNvPr>
            <p:cNvSpPr/>
            <p:nvPr/>
          </p:nvSpPr>
          <p:spPr>
            <a:xfrm>
              <a:off x="6787227" y="2504232"/>
              <a:ext cx="285750" cy="285750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1858C7B-D82A-4CBD-BAE4-D07269BB07EE}"/>
                </a:ext>
              </a:extLst>
            </p:cNvPr>
            <p:cNvSpPr/>
            <p:nvPr/>
          </p:nvSpPr>
          <p:spPr>
            <a:xfrm>
              <a:off x="6793577" y="3754034"/>
              <a:ext cx="285750" cy="285750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0855B4FB-3CF8-45D3-8495-4DBE7B531B35}"/>
                </a:ext>
              </a:extLst>
            </p:cNvPr>
            <p:cNvCxnSpPr/>
            <p:nvPr/>
          </p:nvCxnSpPr>
          <p:spPr>
            <a:xfrm>
              <a:off x="6935506" y="2918433"/>
              <a:ext cx="0" cy="673100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F13060B-BA7B-4145-8C1E-87EECE7C9760}"/>
              </a:ext>
            </a:extLst>
          </p:cNvPr>
          <p:cNvSpPr txBox="1"/>
          <p:nvPr/>
        </p:nvSpPr>
        <p:spPr>
          <a:xfrm>
            <a:off x="7495253" y="1975154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0C2FD9C-B743-4E4A-96BD-1F6CCDE23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582" y="2306785"/>
            <a:ext cx="3124679" cy="69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367C86D-822B-4702-A6B7-EBACEF75AFBB}"/>
              </a:ext>
            </a:extLst>
          </p:cNvPr>
          <p:cNvSpPr txBox="1"/>
          <p:nvPr/>
        </p:nvSpPr>
        <p:spPr>
          <a:xfrm>
            <a:off x="7495253" y="3180129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5943351-C79C-40A9-8E2A-1201382D6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582" y="3511760"/>
            <a:ext cx="3124679" cy="69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B0FD1AC-F310-471B-BE47-1A41C03E5ACC}"/>
              </a:ext>
            </a:extLst>
          </p:cNvPr>
          <p:cNvSpPr txBox="1"/>
          <p:nvPr/>
        </p:nvSpPr>
        <p:spPr>
          <a:xfrm>
            <a:off x="7511582" y="4385104"/>
            <a:ext cx="13965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1775535-2A74-4F37-A02D-372272068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7911" y="4716735"/>
            <a:ext cx="3124679" cy="697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ts val="1600"/>
              </a:lnSpc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75EDB4-4CE3-4810-80F7-7074BAEDC3D5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8AE51CD-0E34-47A2-A408-FC3C43D1B25D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A727E4-F2DF-44E3-8264-7D7B5CC354C1}"/>
              </a:ext>
            </a:extLst>
          </p:cNvPr>
          <p:cNvGrpSpPr/>
          <p:nvPr/>
        </p:nvGrpSpPr>
        <p:grpSpPr>
          <a:xfrm>
            <a:off x="436714" y="1443573"/>
            <a:ext cx="7445609" cy="4793120"/>
            <a:chOff x="523800" y="1741714"/>
            <a:chExt cx="7445609" cy="4793120"/>
          </a:xfrm>
        </p:grpSpPr>
        <p:pic>
          <p:nvPicPr>
            <p:cNvPr id="23" name="pasted-image.tiff">
              <a:extLst>
                <a:ext uri="{FF2B5EF4-FFF2-40B4-BE49-F238E27FC236}">
                  <a16:creationId xmlns:a16="http://schemas.microsoft.com/office/drawing/2014/main" id="{ADA76023-78F2-41E3-BC05-841772F75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3800" y="1741714"/>
              <a:ext cx="7445609" cy="4793120"/>
            </a:xfrm>
            <a:prstGeom prst="rect">
              <a:avLst/>
            </a:prstGeom>
            <a:ln w="12700">
              <a:miter lim="400000"/>
            </a:ln>
            <a:effectLst>
              <a:outerShdw blurRad="1270000" dist="635000" dir="3300000" rotWithShape="0">
                <a:schemeClr val="accent6">
                  <a:hueOff val="-2214564"/>
                  <a:satOff val="-18455"/>
                  <a:lumOff val="-82930"/>
                  <a:alpha val="24538"/>
                </a:schemeClr>
              </a:outerShdw>
            </a:effectLst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BD09E739-F3BC-4347-968D-282591FA8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9833" y="2583543"/>
              <a:ext cx="3511306" cy="21186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909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380B19A1-3FBF-4AF7-B0F4-58A1174A02B3}"/>
              </a:ext>
            </a:extLst>
          </p:cNvPr>
          <p:cNvGrpSpPr/>
          <p:nvPr/>
        </p:nvGrpSpPr>
        <p:grpSpPr>
          <a:xfrm>
            <a:off x="1037772" y="1179460"/>
            <a:ext cx="5602994" cy="4605490"/>
            <a:chOff x="2616232" y="1990829"/>
            <a:chExt cx="5029262" cy="4134065"/>
          </a:xfr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2700000" scaled="1"/>
          </a:gradFill>
        </p:grpSpPr>
        <p:sp>
          <p:nvSpPr>
            <p:cNvPr id="54" name="江西">
              <a:extLst>
                <a:ext uri="{FF2B5EF4-FFF2-40B4-BE49-F238E27FC236}">
                  <a16:creationId xmlns:a16="http://schemas.microsoft.com/office/drawing/2014/main" id="{B5DACD3E-C9C8-4929-8C1A-6DD08E7A7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425" y="4743697"/>
              <a:ext cx="485781" cy="64773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Freeform 75">
              <a:extLst>
                <a:ext uri="{FF2B5EF4-FFF2-40B4-BE49-F238E27FC236}">
                  <a16:creationId xmlns:a16="http://schemas.microsoft.com/office/drawing/2014/main" id="{17D0459D-88E5-4E57-8A8E-A9A6998D22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59576" y="5620043"/>
              <a:ext cx="57151" cy="47628"/>
            </a:xfrm>
            <a:custGeom>
              <a:avLst/>
              <a:gdLst>
                <a:gd name="T0" fmla="*/ 154 w 213"/>
                <a:gd name="T1" fmla="*/ 3 h 153"/>
                <a:gd name="T2" fmla="*/ 166 w 213"/>
                <a:gd name="T3" fmla="*/ 5 h 153"/>
                <a:gd name="T4" fmla="*/ 175 w 213"/>
                <a:gd name="T5" fmla="*/ 13 h 153"/>
                <a:gd name="T6" fmla="*/ 182 w 213"/>
                <a:gd name="T7" fmla="*/ 17 h 153"/>
                <a:gd name="T8" fmla="*/ 162 w 213"/>
                <a:gd name="T9" fmla="*/ 26 h 153"/>
                <a:gd name="T10" fmla="*/ 132 w 213"/>
                <a:gd name="T11" fmla="*/ 33 h 153"/>
                <a:gd name="T12" fmla="*/ 135 w 213"/>
                <a:gd name="T13" fmla="*/ 43 h 153"/>
                <a:gd name="T14" fmla="*/ 141 w 213"/>
                <a:gd name="T15" fmla="*/ 55 h 153"/>
                <a:gd name="T16" fmla="*/ 151 w 213"/>
                <a:gd name="T17" fmla="*/ 46 h 153"/>
                <a:gd name="T18" fmla="*/ 169 w 213"/>
                <a:gd name="T19" fmla="*/ 40 h 153"/>
                <a:gd name="T20" fmla="*/ 180 w 213"/>
                <a:gd name="T21" fmla="*/ 29 h 153"/>
                <a:gd name="T22" fmla="*/ 189 w 213"/>
                <a:gd name="T23" fmla="*/ 28 h 153"/>
                <a:gd name="T24" fmla="*/ 195 w 213"/>
                <a:gd name="T25" fmla="*/ 38 h 153"/>
                <a:gd name="T26" fmla="*/ 200 w 213"/>
                <a:gd name="T27" fmla="*/ 41 h 153"/>
                <a:gd name="T28" fmla="*/ 209 w 213"/>
                <a:gd name="T29" fmla="*/ 34 h 153"/>
                <a:gd name="T30" fmla="*/ 212 w 213"/>
                <a:gd name="T31" fmla="*/ 46 h 153"/>
                <a:gd name="T32" fmla="*/ 204 w 213"/>
                <a:gd name="T33" fmla="*/ 63 h 153"/>
                <a:gd name="T34" fmla="*/ 188 w 213"/>
                <a:gd name="T35" fmla="*/ 60 h 153"/>
                <a:gd name="T36" fmla="*/ 168 w 213"/>
                <a:gd name="T37" fmla="*/ 60 h 153"/>
                <a:gd name="T38" fmla="*/ 167 w 213"/>
                <a:gd name="T39" fmla="*/ 78 h 153"/>
                <a:gd name="T40" fmla="*/ 177 w 213"/>
                <a:gd name="T41" fmla="*/ 89 h 153"/>
                <a:gd name="T42" fmla="*/ 183 w 213"/>
                <a:gd name="T43" fmla="*/ 117 h 153"/>
                <a:gd name="T44" fmla="*/ 179 w 213"/>
                <a:gd name="T45" fmla="*/ 118 h 153"/>
                <a:gd name="T46" fmla="*/ 170 w 213"/>
                <a:gd name="T47" fmla="*/ 102 h 153"/>
                <a:gd name="T48" fmla="*/ 158 w 213"/>
                <a:gd name="T49" fmla="*/ 105 h 153"/>
                <a:gd name="T50" fmla="*/ 162 w 213"/>
                <a:gd name="T51" fmla="*/ 133 h 153"/>
                <a:gd name="T52" fmla="*/ 149 w 213"/>
                <a:gd name="T53" fmla="*/ 146 h 153"/>
                <a:gd name="T54" fmla="*/ 126 w 213"/>
                <a:gd name="T55" fmla="*/ 141 h 153"/>
                <a:gd name="T56" fmla="*/ 120 w 213"/>
                <a:gd name="T57" fmla="*/ 146 h 153"/>
                <a:gd name="T58" fmla="*/ 113 w 213"/>
                <a:gd name="T59" fmla="*/ 152 h 153"/>
                <a:gd name="T60" fmla="*/ 108 w 213"/>
                <a:gd name="T61" fmla="*/ 146 h 153"/>
                <a:gd name="T62" fmla="*/ 112 w 213"/>
                <a:gd name="T63" fmla="*/ 121 h 153"/>
                <a:gd name="T64" fmla="*/ 111 w 213"/>
                <a:gd name="T65" fmla="*/ 108 h 153"/>
                <a:gd name="T66" fmla="*/ 123 w 213"/>
                <a:gd name="T67" fmla="*/ 108 h 153"/>
                <a:gd name="T68" fmla="*/ 133 w 213"/>
                <a:gd name="T69" fmla="*/ 105 h 153"/>
                <a:gd name="T70" fmla="*/ 131 w 213"/>
                <a:gd name="T71" fmla="*/ 99 h 153"/>
                <a:gd name="T72" fmla="*/ 122 w 213"/>
                <a:gd name="T73" fmla="*/ 95 h 153"/>
                <a:gd name="T74" fmla="*/ 112 w 213"/>
                <a:gd name="T75" fmla="*/ 73 h 153"/>
                <a:gd name="T76" fmla="*/ 91 w 213"/>
                <a:gd name="T77" fmla="*/ 70 h 153"/>
                <a:gd name="T78" fmla="*/ 48 w 213"/>
                <a:gd name="T79" fmla="*/ 76 h 153"/>
                <a:gd name="T80" fmla="*/ 19 w 213"/>
                <a:gd name="T81" fmla="*/ 73 h 153"/>
                <a:gd name="T82" fmla="*/ 20 w 213"/>
                <a:gd name="T83" fmla="*/ 60 h 153"/>
                <a:gd name="T84" fmla="*/ 56 w 213"/>
                <a:gd name="T85" fmla="*/ 34 h 153"/>
                <a:gd name="T86" fmla="*/ 75 w 213"/>
                <a:gd name="T87" fmla="*/ 27 h 153"/>
                <a:gd name="T88" fmla="*/ 81 w 213"/>
                <a:gd name="T89" fmla="*/ 14 h 153"/>
                <a:gd name="T90" fmla="*/ 116 w 213"/>
                <a:gd name="T91" fmla="*/ 3 h 153"/>
                <a:gd name="T92" fmla="*/ 3 w 213"/>
                <a:gd name="T93" fmla="*/ 128 h 153"/>
                <a:gd name="T94" fmla="*/ 26 w 213"/>
                <a:gd name="T95" fmla="*/ 112 h 153"/>
                <a:gd name="T96" fmla="*/ 54 w 213"/>
                <a:gd name="T97" fmla="*/ 99 h 153"/>
                <a:gd name="T98" fmla="*/ 74 w 213"/>
                <a:gd name="T99" fmla="*/ 83 h 153"/>
                <a:gd name="T100" fmla="*/ 79 w 213"/>
                <a:gd name="T101" fmla="*/ 86 h 153"/>
                <a:gd name="T102" fmla="*/ 72 w 213"/>
                <a:gd name="T103" fmla="*/ 102 h 153"/>
                <a:gd name="T104" fmla="*/ 70 w 213"/>
                <a:gd name="T105" fmla="*/ 117 h 153"/>
                <a:gd name="T106" fmla="*/ 63 w 213"/>
                <a:gd name="T107" fmla="*/ 123 h 153"/>
                <a:gd name="T108" fmla="*/ 66 w 213"/>
                <a:gd name="T109" fmla="*/ 137 h 153"/>
                <a:gd name="T110" fmla="*/ 57 w 213"/>
                <a:gd name="T111" fmla="*/ 142 h 153"/>
                <a:gd name="T112" fmla="*/ 45 w 213"/>
                <a:gd name="T113" fmla="*/ 134 h 153"/>
                <a:gd name="T114" fmla="*/ 35 w 213"/>
                <a:gd name="T115" fmla="*/ 139 h 153"/>
                <a:gd name="T116" fmla="*/ 10 w 213"/>
                <a:gd name="T117" fmla="*/ 149 h 153"/>
                <a:gd name="T118" fmla="*/ 0 w 213"/>
                <a:gd name="T119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53">
                  <a:moveTo>
                    <a:pt x="149" y="0"/>
                  </a:moveTo>
                  <a:lnTo>
                    <a:pt x="150" y="2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5" y="3"/>
                  </a:lnTo>
                  <a:lnTo>
                    <a:pt x="160" y="3"/>
                  </a:lnTo>
                  <a:lnTo>
                    <a:pt x="163" y="4"/>
                  </a:lnTo>
                  <a:lnTo>
                    <a:pt x="166" y="5"/>
                  </a:lnTo>
                  <a:lnTo>
                    <a:pt x="167" y="9"/>
                  </a:lnTo>
                  <a:lnTo>
                    <a:pt x="168" y="10"/>
                  </a:lnTo>
                  <a:lnTo>
                    <a:pt x="171" y="13"/>
                  </a:lnTo>
                  <a:lnTo>
                    <a:pt x="175" y="13"/>
                  </a:lnTo>
                  <a:lnTo>
                    <a:pt x="179" y="13"/>
                  </a:lnTo>
                  <a:lnTo>
                    <a:pt x="182" y="14"/>
                  </a:lnTo>
                  <a:lnTo>
                    <a:pt x="183" y="15"/>
                  </a:lnTo>
                  <a:lnTo>
                    <a:pt x="182" y="17"/>
                  </a:lnTo>
                  <a:lnTo>
                    <a:pt x="177" y="20"/>
                  </a:lnTo>
                  <a:lnTo>
                    <a:pt x="173" y="22"/>
                  </a:lnTo>
                  <a:lnTo>
                    <a:pt x="168" y="24"/>
                  </a:lnTo>
                  <a:lnTo>
                    <a:pt x="162" y="26"/>
                  </a:lnTo>
                  <a:lnTo>
                    <a:pt x="152" y="27"/>
                  </a:lnTo>
                  <a:lnTo>
                    <a:pt x="142" y="28"/>
                  </a:lnTo>
                  <a:lnTo>
                    <a:pt x="135" y="32"/>
                  </a:lnTo>
                  <a:lnTo>
                    <a:pt x="132" y="33"/>
                  </a:lnTo>
                  <a:lnTo>
                    <a:pt x="130" y="34"/>
                  </a:lnTo>
                  <a:lnTo>
                    <a:pt x="130" y="36"/>
                  </a:lnTo>
                  <a:lnTo>
                    <a:pt x="131" y="38"/>
                  </a:lnTo>
                  <a:lnTo>
                    <a:pt x="135" y="43"/>
                  </a:lnTo>
                  <a:lnTo>
                    <a:pt x="137" y="52"/>
                  </a:lnTo>
                  <a:lnTo>
                    <a:pt x="138" y="54"/>
                  </a:lnTo>
                  <a:lnTo>
                    <a:pt x="139" y="55"/>
                  </a:lnTo>
                  <a:lnTo>
                    <a:pt x="141" y="55"/>
                  </a:lnTo>
                  <a:lnTo>
                    <a:pt x="142" y="55"/>
                  </a:lnTo>
                  <a:lnTo>
                    <a:pt x="145" y="54"/>
                  </a:lnTo>
                  <a:lnTo>
                    <a:pt x="148" y="51"/>
                  </a:lnTo>
                  <a:lnTo>
                    <a:pt x="151" y="46"/>
                  </a:lnTo>
                  <a:lnTo>
                    <a:pt x="156" y="42"/>
                  </a:lnTo>
                  <a:lnTo>
                    <a:pt x="161" y="41"/>
                  </a:lnTo>
                  <a:lnTo>
                    <a:pt x="164" y="40"/>
                  </a:lnTo>
                  <a:lnTo>
                    <a:pt x="169" y="40"/>
                  </a:lnTo>
                  <a:lnTo>
                    <a:pt x="173" y="39"/>
                  </a:lnTo>
                  <a:lnTo>
                    <a:pt x="175" y="36"/>
                  </a:lnTo>
                  <a:lnTo>
                    <a:pt x="179" y="32"/>
                  </a:lnTo>
                  <a:lnTo>
                    <a:pt x="180" y="29"/>
                  </a:lnTo>
                  <a:lnTo>
                    <a:pt x="182" y="28"/>
                  </a:lnTo>
                  <a:lnTo>
                    <a:pt x="185" y="27"/>
                  </a:lnTo>
                  <a:lnTo>
                    <a:pt x="187" y="27"/>
                  </a:lnTo>
                  <a:lnTo>
                    <a:pt x="189" y="28"/>
                  </a:lnTo>
                  <a:lnTo>
                    <a:pt x="192" y="29"/>
                  </a:lnTo>
                  <a:lnTo>
                    <a:pt x="194" y="30"/>
                  </a:lnTo>
                  <a:lnTo>
                    <a:pt x="194" y="33"/>
                  </a:lnTo>
                  <a:lnTo>
                    <a:pt x="195" y="38"/>
                  </a:lnTo>
                  <a:lnTo>
                    <a:pt x="196" y="40"/>
                  </a:lnTo>
                  <a:lnTo>
                    <a:pt x="198" y="41"/>
                  </a:lnTo>
                  <a:lnTo>
                    <a:pt x="199" y="41"/>
                  </a:lnTo>
                  <a:lnTo>
                    <a:pt x="200" y="41"/>
                  </a:lnTo>
                  <a:lnTo>
                    <a:pt x="201" y="39"/>
                  </a:lnTo>
                  <a:lnTo>
                    <a:pt x="204" y="36"/>
                  </a:lnTo>
                  <a:lnTo>
                    <a:pt x="207" y="34"/>
                  </a:lnTo>
                  <a:lnTo>
                    <a:pt x="209" y="34"/>
                  </a:lnTo>
                  <a:lnTo>
                    <a:pt x="212" y="35"/>
                  </a:lnTo>
                  <a:lnTo>
                    <a:pt x="213" y="38"/>
                  </a:lnTo>
                  <a:lnTo>
                    <a:pt x="213" y="41"/>
                  </a:lnTo>
                  <a:lnTo>
                    <a:pt x="212" y="46"/>
                  </a:lnTo>
                  <a:lnTo>
                    <a:pt x="209" y="51"/>
                  </a:lnTo>
                  <a:lnTo>
                    <a:pt x="208" y="55"/>
                  </a:lnTo>
                  <a:lnTo>
                    <a:pt x="206" y="61"/>
                  </a:lnTo>
                  <a:lnTo>
                    <a:pt x="204" y="63"/>
                  </a:lnTo>
                  <a:lnTo>
                    <a:pt x="201" y="64"/>
                  </a:lnTo>
                  <a:lnTo>
                    <a:pt x="199" y="65"/>
                  </a:lnTo>
                  <a:lnTo>
                    <a:pt x="196" y="64"/>
                  </a:lnTo>
                  <a:lnTo>
                    <a:pt x="188" y="60"/>
                  </a:lnTo>
                  <a:lnTo>
                    <a:pt x="180" y="59"/>
                  </a:lnTo>
                  <a:lnTo>
                    <a:pt x="175" y="59"/>
                  </a:lnTo>
                  <a:lnTo>
                    <a:pt x="171" y="59"/>
                  </a:lnTo>
                  <a:lnTo>
                    <a:pt x="168" y="60"/>
                  </a:lnTo>
                  <a:lnTo>
                    <a:pt x="167" y="63"/>
                  </a:lnTo>
                  <a:lnTo>
                    <a:pt x="166" y="67"/>
                  </a:lnTo>
                  <a:lnTo>
                    <a:pt x="166" y="74"/>
                  </a:lnTo>
                  <a:lnTo>
                    <a:pt x="167" y="78"/>
                  </a:lnTo>
                  <a:lnTo>
                    <a:pt x="168" y="80"/>
                  </a:lnTo>
                  <a:lnTo>
                    <a:pt x="170" y="83"/>
                  </a:lnTo>
                  <a:lnTo>
                    <a:pt x="173" y="85"/>
                  </a:lnTo>
                  <a:lnTo>
                    <a:pt x="177" y="89"/>
                  </a:lnTo>
                  <a:lnTo>
                    <a:pt x="181" y="95"/>
                  </a:lnTo>
                  <a:lnTo>
                    <a:pt x="183" y="101"/>
                  </a:lnTo>
                  <a:lnTo>
                    <a:pt x="183" y="110"/>
                  </a:lnTo>
                  <a:lnTo>
                    <a:pt x="183" y="117"/>
                  </a:lnTo>
                  <a:lnTo>
                    <a:pt x="181" y="121"/>
                  </a:lnTo>
                  <a:lnTo>
                    <a:pt x="180" y="121"/>
                  </a:lnTo>
                  <a:lnTo>
                    <a:pt x="179" y="120"/>
                  </a:lnTo>
                  <a:lnTo>
                    <a:pt x="179" y="118"/>
                  </a:lnTo>
                  <a:lnTo>
                    <a:pt x="177" y="117"/>
                  </a:lnTo>
                  <a:lnTo>
                    <a:pt x="176" y="112"/>
                  </a:lnTo>
                  <a:lnTo>
                    <a:pt x="174" y="106"/>
                  </a:lnTo>
                  <a:lnTo>
                    <a:pt x="170" y="102"/>
                  </a:lnTo>
                  <a:lnTo>
                    <a:pt x="166" y="99"/>
                  </a:lnTo>
                  <a:lnTo>
                    <a:pt x="162" y="101"/>
                  </a:lnTo>
                  <a:lnTo>
                    <a:pt x="160" y="102"/>
                  </a:lnTo>
                  <a:lnTo>
                    <a:pt x="158" y="105"/>
                  </a:lnTo>
                  <a:lnTo>
                    <a:pt x="160" y="111"/>
                  </a:lnTo>
                  <a:lnTo>
                    <a:pt x="162" y="118"/>
                  </a:lnTo>
                  <a:lnTo>
                    <a:pt x="162" y="128"/>
                  </a:lnTo>
                  <a:lnTo>
                    <a:pt x="162" y="133"/>
                  </a:lnTo>
                  <a:lnTo>
                    <a:pt x="161" y="137"/>
                  </a:lnTo>
                  <a:lnTo>
                    <a:pt x="158" y="141"/>
                  </a:lnTo>
                  <a:lnTo>
                    <a:pt x="156" y="143"/>
                  </a:lnTo>
                  <a:lnTo>
                    <a:pt x="149" y="146"/>
                  </a:lnTo>
                  <a:lnTo>
                    <a:pt x="142" y="146"/>
                  </a:lnTo>
                  <a:lnTo>
                    <a:pt x="135" y="145"/>
                  </a:lnTo>
                  <a:lnTo>
                    <a:pt x="129" y="142"/>
                  </a:lnTo>
                  <a:lnTo>
                    <a:pt x="126" y="141"/>
                  </a:lnTo>
                  <a:lnTo>
                    <a:pt x="125" y="141"/>
                  </a:lnTo>
                  <a:lnTo>
                    <a:pt x="124" y="141"/>
                  </a:lnTo>
                  <a:lnTo>
                    <a:pt x="123" y="142"/>
                  </a:lnTo>
                  <a:lnTo>
                    <a:pt x="120" y="146"/>
                  </a:lnTo>
                  <a:lnTo>
                    <a:pt x="118" y="150"/>
                  </a:lnTo>
                  <a:lnTo>
                    <a:pt x="117" y="152"/>
                  </a:lnTo>
                  <a:lnTo>
                    <a:pt x="116" y="153"/>
                  </a:lnTo>
                  <a:lnTo>
                    <a:pt x="113" y="152"/>
                  </a:lnTo>
                  <a:lnTo>
                    <a:pt x="112" y="152"/>
                  </a:lnTo>
                  <a:lnTo>
                    <a:pt x="111" y="150"/>
                  </a:lnTo>
                  <a:lnTo>
                    <a:pt x="108" y="148"/>
                  </a:lnTo>
                  <a:lnTo>
                    <a:pt x="108" y="146"/>
                  </a:lnTo>
                  <a:lnTo>
                    <a:pt x="108" y="143"/>
                  </a:lnTo>
                  <a:lnTo>
                    <a:pt x="111" y="135"/>
                  </a:lnTo>
                  <a:lnTo>
                    <a:pt x="113" y="126"/>
                  </a:lnTo>
                  <a:lnTo>
                    <a:pt x="112" y="121"/>
                  </a:lnTo>
                  <a:lnTo>
                    <a:pt x="110" y="116"/>
                  </a:lnTo>
                  <a:lnTo>
                    <a:pt x="108" y="112"/>
                  </a:lnTo>
                  <a:lnTo>
                    <a:pt x="110" y="109"/>
                  </a:lnTo>
                  <a:lnTo>
                    <a:pt x="111" y="108"/>
                  </a:lnTo>
                  <a:lnTo>
                    <a:pt x="113" y="106"/>
                  </a:lnTo>
                  <a:lnTo>
                    <a:pt x="114" y="106"/>
                  </a:lnTo>
                  <a:lnTo>
                    <a:pt x="118" y="106"/>
                  </a:lnTo>
                  <a:lnTo>
                    <a:pt x="123" y="108"/>
                  </a:lnTo>
                  <a:lnTo>
                    <a:pt x="127" y="109"/>
                  </a:lnTo>
                  <a:lnTo>
                    <a:pt x="130" y="108"/>
                  </a:lnTo>
                  <a:lnTo>
                    <a:pt x="132" y="108"/>
                  </a:lnTo>
                  <a:lnTo>
                    <a:pt x="133" y="105"/>
                  </a:lnTo>
                  <a:lnTo>
                    <a:pt x="133" y="104"/>
                  </a:lnTo>
                  <a:lnTo>
                    <a:pt x="133" y="103"/>
                  </a:lnTo>
                  <a:lnTo>
                    <a:pt x="133" y="101"/>
                  </a:lnTo>
                  <a:lnTo>
                    <a:pt x="131" y="99"/>
                  </a:lnTo>
                  <a:lnTo>
                    <a:pt x="129" y="99"/>
                  </a:lnTo>
                  <a:lnTo>
                    <a:pt x="126" y="98"/>
                  </a:lnTo>
                  <a:lnTo>
                    <a:pt x="124" y="97"/>
                  </a:lnTo>
                  <a:lnTo>
                    <a:pt x="122" y="95"/>
                  </a:lnTo>
                  <a:lnTo>
                    <a:pt x="119" y="92"/>
                  </a:lnTo>
                  <a:lnTo>
                    <a:pt x="114" y="85"/>
                  </a:lnTo>
                  <a:lnTo>
                    <a:pt x="113" y="77"/>
                  </a:lnTo>
                  <a:lnTo>
                    <a:pt x="112" y="73"/>
                  </a:lnTo>
                  <a:lnTo>
                    <a:pt x="110" y="71"/>
                  </a:lnTo>
                  <a:lnTo>
                    <a:pt x="106" y="70"/>
                  </a:lnTo>
                  <a:lnTo>
                    <a:pt x="101" y="68"/>
                  </a:lnTo>
                  <a:lnTo>
                    <a:pt x="91" y="70"/>
                  </a:lnTo>
                  <a:lnTo>
                    <a:pt x="79" y="72"/>
                  </a:lnTo>
                  <a:lnTo>
                    <a:pt x="68" y="76"/>
                  </a:lnTo>
                  <a:lnTo>
                    <a:pt x="57" y="76"/>
                  </a:lnTo>
                  <a:lnTo>
                    <a:pt x="48" y="76"/>
                  </a:lnTo>
                  <a:lnTo>
                    <a:pt x="37" y="76"/>
                  </a:lnTo>
                  <a:lnTo>
                    <a:pt x="29" y="76"/>
                  </a:lnTo>
                  <a:lnTo>
                    <a:pt x="22" y="74"/>
                  </a:lnTo>
                  <a:lnTo>
                    <a:pt x="19" y="73"/>
                  </a:lnTo>
                  <a:lnTo>
                    <a:pt x="18" y="72"/>
                  </a:lnTo>
                  <a:lnTo>
                    <a:pt x="17" y="70"/>
                  </a:lnTo>
                  <a:lnTo>
                    <a:pt x="17" y="67"/>
                  </a:lnTo>
                  <a:lnTo>
                    <a:pt x="20" y="60"/>
                  </a:lnTo>
                  <a:lnTo>
                    <a:pt x="28" y="52"/>
                  </a:lnTo>
                  <a:lnTo>
                    <a:pt x="35" y="45"/>
                  </a:lnTo>
                  <a:lnTo>
                    <a:pt x="43" y="40"/>
                  </a:lnTo>
                  <a:lnTo>
                    <a:pt x="56" y="34"/>
                  </a:lnTo>
                  <a:lnTo>
                    <a:pt x="66" y="32"/>
                  </a:lnTo>
                  <a:lnTo>
                    <a:pt x="69" y="30"/>
                  </a:lnTo>
                  <a:lnTo>
                    <a:pt x="73" y="29"/>
                  </a:lnTo>
                  <a:lnTo>
                    <a:pt x="75" y="27"/>
                  </a:lnTo>
                  <a:lnTo>
                    <a:pt x="78" y="23"/>
                  </a:lnTo>
                  <a:lnTo>
                    <a:pt x="80" y="19"/>
                  </a:lnTo>
                  <a:lnTo>
                    <a:pt x="80" y="16"/>
                  </a:lnTo>
                  <a:lnTo>
                    <a:pt x="81" y="14"/>
                  </a:lnTo>
                  <a:lnTo>
                    <a:pt x="88" y="10"/>
                  </a:lnTo>
                  <a:lnTo>
                    <a:pt x="97" y="7"/>
                  </a:lnTo>
                  <a:lnTo>
                    <a:pt x="105" y="4"/>
                  </a:lnTo>
                  <a:lnTo>
                    <a:pt x="116" y="3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49" y="0"/>
                  </a:lnTo>
                  <a:close/>
                  <a:moveTo>
                    <a:pt x="3" y="128"/>
                  </a:moveTo>
                  <a:lnTo>
                    <a:pt x="6" y="123"/>
                  </a:lnTo>
                  <a:lnTo>
                    <a:pt x="11" y="118"/>
                  </a:lnTo>
                  <a:lnTo>
                    <a:pt x="18" y="115"/>
                  </a:lnTo>
                  <a:lnTo>
                    <a:pt x="26" y="112"/>
                  </a:lnTo>
                  <a:lnTo>
                    <a:pt x="35" y="110"/>
                  </a:lnTo>
                  <a:lnTo>
                    <a:pt x="42" y="108"/>
                  </a:lnTo>
                  <a:lnTo>
                    <a:pt x="49" y="103"/>
                  </a:lnTo>
                  <a:lnTo>
                    <a:pt x="54" y="99"/>
                  </a:lnTo>
                  <a:lnTo>
                    <a:pt x="59" y="93"/>
                  </a:lnTo>
                  <a:lnTo>
                    <a:pt x="64" y="89"/>
                  </a:lnTo>
                  <a:lnTo>
                    <a:pt x="69" y="85"/>
                  </a:lnTo>
                  <a:lnTo>
                    <a:pt x="74" y="83"/>
                  </a:lnTo>
                  <a:lnTo>
                    <a:pt x="76" y="83"/>
                  </a:lnTo>
                  <a:lnTo>
                    <a:pt x="78" y="84"/>
                  </a:lnTo>
                  <a:lnTo>
                    <a:pt x="79" y="85"/>
                  </a:lnTo>
                  <a:lnTo>
                    <a:pt x="79" y="86"/>
                  </a:lnTo>
                  <a:lnTo>
                    <a:pt x="78" y="91"/>
                  </a:lnTo>
                  <a:lnTo>
                    <a:pt x="75" y="95"/>
                  </a:lnTo>
                  <a:lnTo>
                    <a:pt x="73" y="98"/>
                  </a:lnTo>
                  <a:lnTo>
                    <a:pt x="72" y="102"/>
                  </a:lnTo>
                  <a:lnTo>
                    <a:pt x="72" y="105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0" y="117"/>
                  </a:lnTo>
                  <a:lnTo>
                    <a:pt x="69" y="120"/>
                  </a:lnTo>
                  <a:lnTo>
                    <a:pt x="66" y="120"/>
                  </a:lnTo>
                  <a:lnTo>
                    <a:pt x="64" y="121"/>
                  </a:lnTo>
                  <a:lnTo>
                    <a:pt x="63" y="123"/>
                  </a:lnTo>
                  <a:lnTo>
                    <a:pt x="63" y="127"/>
                  </a:lnTo>
                  <a:lnTo>
                    <a:pt x="63" y="131"/>
                  </a:lnTo>
                  <a:lnTo>
                    <a:pt x="64" y="135"/>
                  </a:lnTo>
                  <a:lnTo>
                    <a:pt x="66" y="137"/>
                  </a:lnTo>
                  <a:lnTo>
                    <a:pt x="64" y="140"/>
                  </a:lnTo>
                  <a:lnTo>
                    <a:pt x="63" y="142"/>
                  </a:lnTo>
                  <a:lnTo>
                    <a:pt x="60" y="143"/>
                  </a:lnTo>
                  <a:lnTo>
                    <a:pt x="57" y="142"/>
                  </a:lnTo>
                  <a:lnTo>
                    <a:pt x="55" y="141"/>
                  </a:lnTo>
                  <a:lnTo>
                    <a:pt x="53" y="139"/>
                  </a:lnTo>
                  <a:lnTo>
                    <a:pt x="49" y="136"/>
                  </a:lnTo>
                  <a:lnTo>
                    <a:pt x="45" y="134"/>
                  </a:lnTo>
                  <a:lnTo>
                    <a:pt x="43" y="134"/>
                  </a:lnTo>
                  <a:lnTo>
                    <a:pt x="39" y="135"/>
                  </a:lnTo>
                  <a:lnTo>
                    <a:pt x="37" y="136"/>
                  </a:lnTo>
                  <a:lnTo>
                    <a:pt x="35" y="139"/>
                  </a:lnTo>
                  <a:lnTo>
                    <a:pt x="29" y="145"/>
                  </a:lnTo>
                  <a:lnTo>
                    <a:pt x="25" y="148"/>
                  </a:lnTo>
                  <a:lnTo>
                    <a:pt x="19" y="149"/>
                  </a:lnTo>
                  <a:lnTo>
                    <a:pt x="10" y="149"/>
                  </a:lnTo>
                  <a:lnTo>
                    <a:pt x="5" y="148"/>
                  </a:lnTo>
                  <a:lnTo>
                    <a:pt x="1" y="146"/>
                  </a:lnTo>
                  <a:lnTo>
                    <a:pt x="0" y="143"/>
                  </a:lnTo>
                  <a:lnTo>
                    <a:pt x="0" y="141"/>
                  </a:lnTo>
                  <a:lnTo>
                    <a:pt x="1" y="134"/>
                  </a:lnTo>
                  <a:lnTo>
                    <a:pt x="3" y="12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上海">
              <a:extLst>
                <a:ext uri="{FF2B5EF4-FFF2-40B4-BE49-F238E27FC236}">
                  <a16:creationId xmlns:a16="http://schemas.microsoft.com/office/drawing/2014/main" id="{A65CECD6-8379-42EB-8201-19900FB8F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7759" y="4496035"/>
              <a:ext cx="95251" cy="133357"/>
            </a:xfrm>
            <a:custGeom>
              <a:avLst/>
              <a:gdLst>
                <a:gd name="T0" fmla="*/ 121 w 357"/>
                <a:gd name="T1" fmla="*/ 465 h 494"/>
                <a:gd name="T2" fmla="*/ 98 w 357"/>
                <a:gd name="T3" fmla="*/ 454 h 494"/>
                <a:gd name="T4" fmla="*/ 48 w 357"/>
                <a:gd name="T5" fmla="*/ 449 h 494"/>
                <a:gd name="T6" fmla="*/ 30 w 357"/>
                <a:gd name="T7" fmla="*/ 439 h 494"/>
                <a:gd name="T8" fmla="*/ 25 w 357"/>
                <a:gd name="T9" fmla="*/ 416 h 494"/>
                <a:gd name="T10" fmla="*/ 22 w 357"/>
                <a:gd name="T11" fmla="*/ 373 h 494"/>
                <a:gd name="T12" fmla="*/ 11 w 357"/>
                <a:gd name="T13" fmla="*/ 365 h 494"/>
                <a:gd name="T14" fmla="*/ 0 w 357"/>
                <a:gd name="T15" fmla="*/ 366 h 494"/>
                <a:gd name="T16" fmla="*/ 5 w 357"/>
                <a:gd name="T17" fmla="*/ 342 h 494"/>
                <a:gd name="T18" fmla="*/ 32 w 357"/>
                <a:gd name="T19" fmla="*/ 302 h 494"/>
                <a:gd name="T20" fmla="*/ 46 w 357"/>
                <a:gd name="T21" fmla="*/ 247 h 494"/>
                <a:gd name="T22" fmla="*/ 50 w 357"/>
                <a:gd name="T23" fmla="*/ 184 h 494"/>
                <a:gd name="T24" fmla="*/ 80 w 357"/>
                <a:gd name="T25" fmla="*/ 157 h 494"/>
                <a:gd name="T26" fmla="*/ 113 w 357"/>
                <a:gd name="T27" fmla="*/ 146 h 494"/>
                <a:gd name="T28" fmla="*/ 163 w 357"/>
                <a:gd name="T29" fmla="*/ 164 h 494"/>
                <a:gd name="T30" fmla="*/ 199 w 357"/>
                <a:gd name="T31" fmla="*/ 184 h 494"/>
                <a:gd name="T32" fmla="*/ 233 w 357"/>
                <a:gd name="T33" fmla="*/ 200 h 494"/>
                <a:gd name="T34" fmla="*/ 287 w 357"/>
                <a:gd name="T35" fmla="*/ 241 h 494"/>
                <a:gd name="T36" fmla="*/ 325 w 357"/>
                <a:gd name="T37" fmla="*/ 298 h 494"/>
                <a:gd name="T38" fmla="*/ 350 w 357"/>
                <a:gd name="T39" fmla="*/ 340 h 494"/>
                <a:gd name="T40" fmla="*/ 357 w 357"/>
                <a:gd name="T41" fmla="*/ 372 h 494"/>
                <a:gd name="T42" fmla="*/ 348 w 357"/>
                <a:gd name="T43" fmla="*/ 402 h 494"/>
                <a:gd name="T44" fmla="*/ 323 w 357"/>
                <a:gd name="T45" fmla="*/ 411 h 494"/>
                <a:gd name="T46" fmla="*/ 265 w 357"/>
                <a:gd name="T47" fmla="*/ 409 h 494"/>
                <a:gd name="T48" fmla="*/ 215 w 357"/>
                <a:gd name="T49" fmla="*/ 421 h 494"/>
                <a:gd name="T50" fmla="*/ 192 w 357"/>
                <a:gd name="T51" fmla="*/ 448 h 494"/>
                <a:gd name="T52" fmla="*/ 171 w 357"/>
                <a:gd name="T53" fmla="*/ 472 h 494"/>
                <a:gd name="T54" fmla="*/ 71 w 357"/>
                <a:gd name="T55" fmla="*/ 6 h 494"/>
                <a:gd name="T56" fmla="*/ 99 w 357"/>
                <a:gd name="T57" fmla="*/ 0 h 494"/>
                <a:gd name="T58" fmla="*/ 144 w 357"/>
                <a:gd name="T59" fmla="*/ 25 h 494"/>
                <a:gd name="T60" fmla="*/ 190 w 357"/>
                <a:gd name="T61" fmla="*/ 45 h 494"/>
                <a:gd name="T62" fmla="*/ 213 w 357"/>
                <a:gd name="T63" fmla="*/ 62 h 494"/>
                <a:gd name="T64" fmla="*/ 266 w 357"/>
                <a:gd name="T65" fmla="*/ 84 h 494"/>
                <a:gd name="T66" fmla="*/ 304 w 357"/>
                <a:gd name="T67" fmla="*/ 92 h 494"/>
                <a:gd name="T68" fmla="*/ 313 w 357"/>
                <a:gd name="T69" fmla="*/ 99 h 494"/>
                <a:gd name="T70" fmla="*/ 314 w 357"/>
                <a:gd name="T71" fmla="*/ 112 h 494"/>
                <a:gd name="T72" fmla="*/ 284 w 357"/>
                <a:gd name="T73" fmla="*/ 137 h 494"/>
                <a:gd name="T74" fmla="*/ 260 w 357"/>
                <a:gd name="T75" fmla="*/ 135 h 494"/>
                <a:gd name="T76" fmla="*/ 188 w 357"/>
                <a:gd name="T77" fmla="*/ 106 h 494"/>
                <a:gd name="T78" fmla="*/ 125 w 357"/>
                <a:gd name="T79" fmla="*/ 84 h 494"/>
                <a:gd name="T80" fmla="*/ 98 w 357"/>
                <a:gd name="T81" fmla="*/ 71 h 494"/>
                <a:gd name="T82" fmla="*/ 51 w 357"/>
                <a:gd name="T83" fmla="*/ 42 h 494"/>
                <a:gd name="T84" fmla="*/ 43 w 357"/>
                <a:gd name="T85" fmla="*/ 31 h 494"/>
                <a:gd name="T86" fmla="*/ 46 w 357"/>
                <a:gd name="T87" fmla="*/ 20 h 494"/>
                <a:gd name="T88" fmla="*/ 71 w 357"/>
                <a:gd name="T89" fmla="*/ 6 h 494"/>
                <a:gd name="T90" fmla="*/ 215 w 357"/>
                <a:gd name="T91" fmla="*/ 162 h 494"/>
                <a:gd name="T92" fmla="*/ 222 w 357"/>
                <a:gd name="T93" fmla="*/ 157 h 494"/>
                <a:gd name="T94" fmla="*/ 260 w 357"/>
                <a:gd name="T95" fmla="*/ 166 h 494"/>
                <a:gd name="T96" fmla="*/ 282 w 357"/>
                <a:gd name="T97" fmla="*/ 183 h 494"/>
                <a:gd name="T98" fmla="*/ 278 w 357"/>
                <a:gd name="T99" fmla="*/ 193 h 494"/>
                <a:gd name="T100" fmla="*/ 253 w 357"/>
                <a:gd name="T101" fmla="*/ 183 h 494"/>
                <a:gd name="T102" fmla="*/ 289 w 357"/>
                <a:gd name="T103" fmla="*/ 175 h 494"/>
                <a:gd name="T104" fmla="*/ 293 w 357"/>
                <a:gd name="T105" fmla="*/ 171 h 494"/>
                <a:gd name="T106" fmla="*/ 319 w 357"/>
                <a:gd name="T107" fmla="*/ 189 h 494"/>
                <a:gd name="T108" fmla="*/ 315 w 357"/>
                <a:gd name="T109" fmla="*/ 194 h 494"/>
                <a:gd name="T110" fmla="*/ 295 w 357"/>
                <a:gd name="T111" fmla="*/ 187 h 494"/>
                <a:gd name="T112" fmla="*/ 289 w 357"/>
                <a:gd name="T113" fmla="*/ 175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7" h="494">
                  <a:moveTo>
                    <a:pt x="132" y="494"/>
                  </a:moveTo>
                  <a:lnTo>
                    <a:pt x="129" y="485"/>
                  </a:lnTo>
                  <a:lnTo>
                    <a:pt x="125" y="473"/>
                  </a:lnTo>
                  <a:lnTo>
                    <a:pt x="121" y="465"/>
                  </a:lnTo>
                  <a:lnTo>
                    <a:pt x="117" y="460"/>
                  </a:lnTo>
                  <a:lnTo>
                    <a:pt x="112" y="456"/>
                  </a:lnTo>
                  <a:lnTo>
                    <a:pt x="107" y="455"/>
                  </a:lnTo>
                  <a:lnTo>
                    <a:pt x="98" y="454"/>
                  </a:lnTo>
                  <a:lnTo>
                    <a:pt x="80" y="454"/>
                  </a:lnTo>
                  <a:lnTo>
                    <a:pt x="68" y="453"/>
                  </a:lnTo>
                  <a:lnTo>
                    <a:pt x="55" y="450"/>
                  </a:lnTo>
                  <a:lnTo>
                    <a:pt x="48" y="449"/>
                  </a:lnTo>
                  <a:lnTo>
                    <a:pt x="42" y="447"/>
                  </a:lnTo>
                  <a:lnTo>
                    <a:pt x="37" y="445"/>
                  </a:lnTo>
                  <a:lnTo>
                    <a:pt x="32" y="442"/>
                  </a:lnTo>
                  <a:lnTo>
                    <a:pt x="30" y="439"/>
                  </a:lnTo>
                  <a:lnTo>
                    <a:pt x="27" y="435"/>
                  </a:lnTo>
                  <a:lnTo>
                    <a:pt x="26" y="431"/>
                  </a:lnTo>
                  <a:lnTo>
                    <a:pt x="26" y="427"/>
                  </a:lnTo>
                  <a:lnTo>
                    <a:pt x="25" y="416"/>
                  </a:lnTo>
                  <a:lnTo>
                    <a:pt x="25" y="403"/>
                  </a:lnTo>
                  <a:lnTo>
                    <a:pt x="24" y="390"/>
                  </a:lnTo>
                  <a:lnTo>
                    <a:pt x="23" y="380"/>
                  </a:lnTo>
                  <a:lnTo>
                    <a:pt x="22" y="373"/>
                  </a:lnTo>
                  <a:lnTo>
                    <a:pt x="18" y="367"/>
                  </a:lnTo>
                  <a:lnTo>
                    <a:pt x="17" y="365"/>
                  </a:lnTo>
                  <a:lnTo>
                    <a:pt x="13" y="365"/>
                  </a:lnTo>
                  <a:lnTo>
                    <a:pt x="11" y="365"/>
                  </a:lnTo>
                  <a:lnTo>
                    <a:pt x="7" y="366"/>
                  </a:lnTo>
                  <a:lnTo>
                    <a:pt x="5" y="367"/>
                  </a:lnTo>
                  <a:lnTo>
                    <a:pt x="3" y="367"/>
                  </a:lnTo>
                  <a:lnTo>
                    <a:pt x="0" y="366"/>
                  </a:lnTo>
                  <a:lnTo>
                    <a:pt x="0" y="361"/>
                  </a:lnTo>
                  <a:lnTo>
                    <a:pt x="0" y="355"/>
                  </a:lnTo>
                  <a:lnTo>
                    <a:pt x="3" y="349"/>
                  </a:lnTo>
                  <a:lnTo>
                    <a:pt x="5" y="342"/>
                  </a:lnTo>
                  <a:lnTo>
                    <a:pt x="8" y="335"/>
                  </a:lnTo>
                  <a:lnTo>
                    <a:pt x="18" y="321"/>
                  </a:lnTo>
                  <a:lnTo>
                    <a:pt x="29" y="309"/>
                  </a:lnTo>
                  <a:lnTo>
                    <a:pt x="32" y="302"/>
                  </a:lnTo>
                  <a:lnTo>
                    <a:pt x="37" y="292"/>
                  </a:lnTo>
                  <a:lnTo>
                    <a:pt x="39" y="283"/>
                  </a:lnTo>
                  <a:lnTo>
                    <a:pt x="42" y="271"/>
                  </a:lnTo>
                  <a:lnTo>
                    <a:pt x="46" y="247"/>
                  </a:lnTo>
                  <a:lnTo>
                    <a:pt x="50" y="223"/>
                  </a:lnTo>
                  <a:lnTo>
                    <a:pt x="50" y="204"/>
                  </a:lnTo>
                  <a:lnTo>
                    <a:pt x="50" y="190"/>
                  </a:lnTo>
                  <a:lnTo>
                    <a:pt x="50" y="184"/>
                  </a:lnTo>
                  <a:lnTo>
                    <a:pt x="52" y="178"/>
                  </a:lnTo>
                  <a:lnTo>
                    <a:pt x="56" y="172"/>
                  </a:lnTo>
                  <a:lnTo>
                    <a:pt x="62" y="168"/>
                  </a:lnTo>
                  <a:lnTo>
                    <a:pt x="80" y="157"/>
                  </a:lnTo>
                  <a:lnTo>
                    <a:pt x="96" y="146"/>
                  </a:lnTo>
                  <a:lnTo>
                    <a:pt x="100" y="144"/>
                  </a:lnTo>
                  <a:lnTo>
                    <a:pt x="104" y="141"/>
                  </a:lnTo>
                  <a:lnTo>
                    <a:pt x="113" y="146"/>
                  </a:lnTo>
                  <a:lnTo>
                    <a:pt x="125" y="150"/>
                  </a:lnTo>
                  <a:lnTo>
                    <a:pt x="136" y="155"/>
                  </a:lnTo>
                  <a:lnTo>
                    <a:pt x="150" y="159"/>
                  </a:lnTo>
                  <a:lnTo>
                    <a:pt x="163" y="164"/>
                  </a:lnTo>
                  <a:lnTo>
                    <a:pt x="174" y="171"/>
                  </a:lnTo>
                  <a:lnTo>
                    <a:pt x="182" y="177"/>
                  </a:lnTo>
                  <a:lnTo>
                    <a:pt x="190" y="181"/>
                  </a:lnTo>
                  <a:lnTo>
                    <a:pt x="199" y="184"/>
                  </a:lnTo>
                  <a:lnTo>
                    <a:pt x="209" y="188"/>
                  </a:lnTo>
                  <a:lnTo>
                    <a:pt x="216" y="190"/>
                  </a:lnTo>
                  <a:lnTo>
                    <a:pt x="225" y="194"/>
                  </a:lnTo>
                  <a:lnTo>
                    <a:pt x="233" y="200"/>
                  </a:lnTo>
                  <a:lnTo>
                    <a:pt x="243" y="206"/>
                  </a:lnTo>
                  <a:lnTo>
                    <a:pt x="262" y="220"/>
                  </a:lnTo>
                  <a:lnTo>
                    <a:pt x="278" y="234"/>
                  </a:lnTo>
                  <a:lnTo>
                    <a:pt x="287" y="241"/>
                  </a:lnTo>
                  <a:lnTo>
                    <a:pt x="294" y="251"/>
                  </a:lnTo>
                  <a:lnTo>
                    <a:pt x="302" y="261"/>
                  </a:lnTo>
                  <a:lnTo>
                    <a:pt x="310" y="275"/>
                  </a:lnTo>
                  <a:lnTo>
                    <a:pt x="325" y="298"/>
                  </a:lnTo>
                  <a:lnTo>
                    <a:pt x="338" y="317"/>
                  </a:lnTo>
                  <a:lnTo>
                    <a:pt x="342" y="326"/>
                  </a:lnTo>
                  <a:lnTo>
                    <a:pt x="346" y="333"/>
                  </a:lnTo>
                  <a:lnTo>
                    <a:pt x="350" y="340"/>
                  </a:lnTo>
                  <a:lnTo>
                    <a:pt x="352" y="348"/>
                  </a:lnTo>
                  <a:lnTo>
                    <a:pt x="354" y="355"/>
                  </a:lnTo>
                  <a:lnTo>
                    <a:pt x="356" y="364"/>
                  </a:lnTo>
                  <a:lnTo>
                    <a:pt x="357" y="372"/>
                  </a:lnTo>
                  <a:lnTo>
                    <a:pt x="357" y="382"/>
                  </a:lnTo>
                  <a:lnTo>
                    <a:pt x="356" y="390"/>
                  </a:lnTo>
                  <a:lnTo>
                    <a:pt x="352" y="397"/>
                  </a:lnTo>
                  <a:lnTo>
                    <a:pt x="348" y="402"/>
                  </a:lnTo>
                  <a:lnTo>
                    <a:pt x="342" y="405"/>
                  </a:lnTo>
                  <a:lnTo>
                    <a:pt x="337" y="408"/>
                  </a:lnTo>
                  <a:lnTo>
                    <a:pt x="331" y="410"/>
                  </a:lnTo>
                  <a:lnTo>
                    <a:pt x="323" y="411"/>
                  </a:lnTo>
                  <a:lnTo>
                    <a:pt x="316" y="411"/>
                  </a:lnTo>
                  <a:lnTo>
                    <a:pt x="302" y="411"/>
                  </a:lnTo>
                  <a:lnTo>
                    <a:pt x="284" y="410"/>
                  </a:lnTo>
                  <a:lnTo>
                    <a:pt x="265" y="409"/>
                  </a:lnTo>
                  <a:lnTo>
                    <a:pt x="244" y="410"/>
                  </a:lnTo>
                  <a:lnTo>
                    <a:pt x="233" y="411"/>
                  </a:lnTo>
                  <a:lnTo>
                    <a:pt x="224" y="415"/>
                  </a:lnTo>
                  <a:lnTo>
                    <a:pt x="215" y="421"/>
                  </a:lnTo>
                  <a:lnTo>
                    <a:pt x="208" y="427"/>
                  </a:lnTo>
                  <a:lnTo>
                    <a:pt x="201" y="434"/>
                  </a:lnTo>
                  <a:lnTo>
                    <a:pt x="196" y="441"/>
                  </a:lnTo>
                  <a:lnTo>
                    <a:pt x="192" y="448"/>
                  </a:lnTo>
                  <a:lnTo>
                    <a:pt x="188" y="454"/>
                  </a:lnTo>
                  <a:lnTo>
                    <a:pt x="184" y="460"/>
                  </a:lnTo>
                  <a:lnTo>
                    <a:pt x="178" y="466"/>
                  </a:lnTo>
                  <a:lnTo>
                    <a:pt x="171" y="472"/>
                  </a:lnTo>
                  <a:lnTo>
                    <a:pt x="163" y="478"/>
                  </a:lnTo>
                  <a:lnTo>
                    <a:pt x="146" y="487"/>
                  </a:lnTo>
                  <a:lnTo>
                    <a:pt x="132" y="494"/>
                  </a:lnTo>
                  <a:close/>
                  <a:moveTo>
                    <a:pt x="71" y="6"/>
                  </a:moveTo>
                  <a:lnTo>
                    <a:pt x="79" y="5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1"/>
                  </a:lnTo>
                  <a:lnTo>
                    <a:pt x="127" y="12"/>
                  </a:lnTo>
                  <a:lnTo>
                    <a:pt x="144" y="25"/>
                  </a:lnTo>
                  <a:lnTo>
                    <a:pt x="159" y="32"/>
                  </a:lnTo>
                  <a:lnTo>
                    <a:pt x="174" y="37"/>
                  </a:lnTo>
                  <a:lnTo>
                    <a:pt x="184" y="42"/>
                  </a:lnTo>
                  <a:lnTo>
                    <a:pt x="190" y="45"/>
                  </a:lnTo>
                  <a:lnTo>
                    <a:pt x="195" y="50"/>
                  </a:lnTo>
                  <a:lnTo>
                    <a:pt x="200" y="55"/>
                  </a:lnTo>
                  <a:lnTo>
                    <a:pt x="207" y="58"/>
                  </a:lnTo>
                  <a:lnTo>
                    <a:pt x="213" y="62"/>
                  </a:lnTo>
                  <a:lnTo>
                    <a:pt x="224" y="67"/>
                  </a:lnTo>
                  <a:lnTo>
                    <a:pt x="238" y="72"/>
                  </a:lnTo>
                  <a:lnTo>
                    <a:pt x="253" y="80"/>
                  </a:lnTo>
                  <a:lnTo>
                    <a:pt x="266" y="84"/>
                  </a:lnTo>
                  <a:lnTo>
                    <a:pt x="276" y="87"/>
                  </a:lnTo>
                  <a:lnTo>
                    <a:pt x="288" y="89"/>
                  </a:lnTo>
                  <a:lnTo>
                    <a:pt x="299" y="90"/>
                  </a:lnTo>
                  <a:lnTo>
                    <a:pt x="304" y="92"/>
                  </a:lnTo>
                  <a:lnTo>
                    <a:pt x="307" y="92"/>
                  </a:lnTo>
                  <a:lnTo>
                    <a:pt x="309" y="93"/>
                  </a:lnTo>
                  <a:lnTo>
                    <a:pt x="312" y="95"/>
                  </a:lnTo>
                  <a:lnTo>
                    <a:pt x="313" y="99"/>
                  </a:lnTo>
                  <a:lnTo>
                    <a:pt x="314" y="101"/>
                  </a:lnTo>
                  <a:lnTo>
                    <a:pt x="315" y="105"/>
                  </a:lnTo>
                  <a:lnTo>
                    <a:pt x="315" y="108"/>
                  </a:lnTo>
                  <a:lnTo>
                    <a:pt x="314" y="112"/>
                  </a:lnTo>
                  <a:lnTo>
                    <a:pt x="309" y="120"/>
                  </a:lnTo>
                  <a:lnTo>
                    <a:pt x="302" y="127"/>
                  </a:lnTo>
                  <a:lnTo>
                    <a:pt x="294" y="133"/>
                  </a:lnTo>
                  <a:lnTo>
                    <a:pt x="284" y="137"/>
                  </a:lnTo>
                  <a:lnTo>
                    <a:pt x="278" y="137"/>
                  </a:lnTo>
                  <a:lnTo>
                    <a:pt x="274" y="137"/>
                  </a:lnTo>
                  <a:lnTo>
                    <a:pt x="268" y="137"/>
                  </a:lnTo>
                  <a:lnTo>
                    <a:pt x="260" y="135"/>
                  </a:lnTo>
                  <a:lnTo>
                    <a:pt x="246" y="130"/>
                  </a:lnTo>
                  <a:lnTo>
                    <a:pt x="228" y="122"/>
                  </a:lnTo>
                  <a:lnTo>
                    <a:pt x="208" y="114"/>
                  </a:lnTo>
                  <a:lnTo>
                    <a:pt x="188" y="106"/>
                  </a:lnTo>
                  <a:lnTo>
                    <a:pt x="170" y="99"/>
                  </a:lnTo>
                  <a:lnTo>
                    <a:pt x="155" y="94"/>
                  </a:lnTo>
                  <a:lnTo>
                    <a:pt x="140" y="89"/>
                  </a:lnTo>
                  <a:lnTo>
                    <a:pt x="125" y="84"/>
                  </a:lnTo>
                  <a:lnTo>
                    <a:pt x="118" y="82"/>
                  </a:lnTo>
                  <a:lnTo>
                    <a:pt x="109" y="80"/>
                  </a:lnTo>
                  <a:lnTo>
                    <a:pt x="104" y="76"/>
                  </a:lnTo>
                  <a:lnTo>
                    <a:pt x="98" y="71"/>
                  </a:lnTo>
                  <a:lnTo>
                    <a:pt x="79" y="56"/>
                  </a:lnTo>
                  <a:lnTo>
                    <a:pt x="68" y="49"/>
                  </a:lnTo>
                  <a:lnTo>
                    <a:pt x="60" y="45"/>
                  </a:lnTo>
                  <a:lnTo>
                    <a:pt x="51" y="42"/>
                  </a:lnTo>
                  <a:lnTo>
                    <a:pt x="48" y="39"/>
                  </a:lnTo>
                  <a:lnTo>
                    <a:pt x="45" y="36"/>
                  </a:lnTo>
                  <a:lnTo>
                    <a:pt x="44" y="33"/>
                  </a:lnTo>
                  <a:lnTo>
                    <a:pt x="43" y="31"/>
                  </a:lnTo>
                  <a:lnTo>
                    <a:pt x="43" y="27"/>
                  </a:lnTo>
                  <a:lnTo>
                    <a:pt x="44" y="25"/>
                  </a:lnTo>
                  <a:lnTo>
                    <a:pt x="45" y="23"/>
                  </a:lnTo>
                  <a:lnTo>
                    <a:pt x="46" y="20"/>
                  </a:lnTo>
                  <a:lnTo>
                    <a:pt x="52" y="15"/>
                  </a:lnTo>
                  <a:lnTo>
                    <a:pt x="58" y="12"/>
                  </a:lnTo>
                  <a:lnTo>
                    <a:pt x="66" y="8"/>
                  </a:lnTo>
                  <a:lnTo>
                    <a:pt x="71" y="6"/>
                  </a:lnTo>
                  <a:close/>
                  <a:moveTo>
                    <a:pt x="220" y="166"/>
                  </a:moveTo>
                  <a:lnTo>
                    <a:pt x="216" y="165"/>
                  </a:lnTo>
                  <a:lnTo>
                    <a:pt x="215" y="163"/>
                  </a:lnTo>
                  <a:lnTo>
                    <a:pt x="215" y="162"/>
                  </a:lnTo>
                  <a:lnTo>
                    <a:pt x="215" y="159"/>
                  </a:lnTo>
                  <a:lnTo>
                    <a:pt x="216" y="158"/>
                  </a:lnTo>
                  <a:lnTo>
                    <a:pt x="219" y="157"/>
                  </a:lnTo>
                  <a:lnTo>
                    <a:pt x="222" y="157"/>
                  </a:lnTo>
                  <a:lnTo>
                    <a:pt x="227" y="158"/>
                  </a:lnTo>
                  <a:lnTo>
                    <a:pt x="238" y="160"/>
                  </a:lnTo>
                  <a:lnTo>
                    <a:pt x="250" y="163"/>
                  </a:lnTo>
                  <a:lnTo>
                    <a:pt x="260" y="166"/>
                  </a:lnTo>
                  <a:lnTo>
                    <a:pt x="270" y="171"/>
                  </a:lnTo>
                  <a:lnTo>
                    <a:pt x="276" y="175"/>
                  </a:lnTo>
                  <a:lnTo>
                    <a:pt x="279" y="179"/>
                  </a:lnTo>
                  <a:lnTo>
                    <a:pt x="282" y="183"/>
                  </a:lnTo>
                  <a:lnTo>
                    <a:pt x="283" y="188"/>
                  </a:lnTo>
                  <a:lnTo>
                    <a:pt x="282" y="190"/>
                  </a:lnTo>
                  <a:lnTo>
                    <a:pt x="281" y="191"/>
                  </a:lnTo>
                  <a:lnTo>
                    <a:pt x="278" y="193"/>
                  </a:lnTo>
                  <a:lnTo>
                    <a:pt x="275" y="194"/>
                  </a:lnTo>
                  <a:lnTo>
                    <a:pt x="269" y="193"/>
                  </a:lnTo>
                  <a:lnTo>
                    <a:pt x="263" y="190"/>
                  </a:lnTo>
                  <a:lnTo>
                    <a:pt x="253" y="183"/>
                  </a:lnTo>
                  <a:lnTo>
                    <a:pt x="241" y="178"/>
                  </a:lnTo>
                  <a:lnTo>
                    <a:pt x="231" y="172"/>
                  </a:lnTo>
                  <a:lnTo>
                    <a:pt x="220" y="166"/>
                  </a:lnTo>
                  <a:close/>
                  <a:moveTo>
                    <a:pt x="289" y="175"/>
                  </a:moveTo>
                  <a:lnTo>
                    <a:pt x="289" y="172"/>
                  </a:lnTo>
                  <a:lnTo>
                    <a:pt x="290" y="171"/>
                  </a:lnTo>
                  <a:lnTo>
                    <a:pt x="291" y="171"/>
                  </a:lnTo>
                  <a:lnTo>
                    <a:pt x="293" y="171"/>
                  </a:lnTo>
                  <a:lnTo>
                    <a:pt x="297" y="172"/>
                  </a:lnTo>
                  <a:lnTo>
                    <a:pt x="302" y="175"/>
                  </a:lnTo>
                  <a:lnTo>
                    <a:pt x="312" y="182"/>
                  </a:lnTo>
                  <a:lnTo>
                    <a:pt x="319" y="189"/>
                  </a:lnTo>
                  <a:lnTo>
                    <a:pt x="319" y="190"/>
                  </a:lnTo>
                  <a:lnTo>
                    <a:pt x="319" y="191"/>
                  </a:lnTo>
                  <a:lnTo>
                    <a:pt x="318" y="193"/>
                  </a:lnTo>
                  <a:lnTo>
                    <a:pt x="315" y="194"/>
                  </a:lnTo>
                  <a:lnTo>
                    <a:pt x="310" y="194"/>
                  </a:lnTo>
                  <a:lnTo>
                    <a:pt x="306" y="193"/>
                  </a:lnTo>
                  <a:lnTo>
                    <a:pt x="300" y="190"/>
                  </a:lnTo>
                  <a:lnTo>
                    <a:pt x="295" y="187"/>
                  </a:lnTo>
                  <a:lnTo>
                    <a:pt x="293" y="184"/>
                  </a:lnTo>
                  <a:lnTo>
                    <a:pt x="290" y="182"/>
                  </a:lnTo>
                  <a:lnTo>
                    <a:pt x="289" y="178"/>
                  </a:lnTo>
                  <a:lnTo>
                    <a:pt x="289" y="17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黑龙江">
              <a:extLst>
                <a:ext uri="{FF2B5EF4-FFF2-40B4-BE49-F238E27FC236}">
                  <a16:creationId xmlns:a16="http://schemas.microsoft.com/office/drawing/2014/main" id="{9AF90004-63FE-41E6-BA20-19B736CE8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0105" y="1990829"/>
              <a:ext cx="1095389" cy="1057330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湖北">
              <a:extLst>
                <a:ext uri="{FF2B5EF4-FFF2-40B4-BE49-F238E27FC236}">
                  <a16:creationId xmlns:a16="http://schemas.microsoft.com/office/drawing/2014/main" id="{4F2E6DFC-6288-468E-AFEF-866DC443B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543" y="4400780"/>
              <a:ext cx="762009" cy="476275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山东">
              <a:extLst>
                <a:ext uri="{FF2B5EF4-FFF2-40B4-BE49-F238E27FC236}">
                  <a16:creationId xmlns:a16="http://schemas.microsoft.com/office/drawing/2014/main" id="{80270467-CA4B-4D7B-8D9F-723F684C1A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8151" y="3791148"/>
              <a:ext cx="685808" cy="438173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安徽">
              <a:extLst>
                <a:ext uri="{FF2B5EF4-FFF2-40B4-BE49-F238E27FC236}">
                  <a16:creationId xmlns:a16="http://schemas.microsoft.com/office/drawing/2014/main" id="{7D2E96EB-FE59-495F-BAF1-94EFF894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4210270"/>
              <a:ext cx="466731" cy="600106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" name="山西">
              <a:extLst>
                <a:ext uri="{FF2B5EF4-FFF2-40B4-BE49-F238E27FC236}">
                  <a16:creationId xmlns:a16="http://schemas.microsoft.com/office/drawing/2014/main" id="{A14379D4-52C2-4300-88C7-2FDD35D5B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046" y="3514908"/>
              <a:ext cx="371479" cy="723938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吉林">
              <a:extLst>
                <a:ext uri="{FF2B5EF4-FFF2-40B4-BE49-F238E27FC236}">
                  <a16:creationId xmlns:a16="http://schemas.microsoft.com/office/drawing/2014/main" id="{67FA7D72-6F72-45D8-9A06-2C3265372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3932" y="2800496"/>
              <a:ext cx="809635" cy="600106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湖南">
              <a:extLst>
                <a:ext uri="{FF2B5EF4-FFF2-40B4-BE49-F238E27FC236}">
                  <a16:creationId xmlns:a16="http://schemas.microsoft.com/office/drawing/2014/main" id="{01547194-EAFE-430E-AF00-386ED68166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169" y="4762749"/>
              <a:ext cx="552457" cy="62868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江苏">
              <a:extLst>
                <a:ext uri="{FF2B5EF4-FFF2-40B4-BE49-F238E27FC236}">
                  <a16:creationId xmlns:a16="http://schemas.microsoft.com/office/drawing/2014/main" id="{4EC310FB-DA50-4653-9ABA-F054CBF86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4143591"/>
              <a:ext cx="552457" cy="485801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" name="福建">
              <a:extLst>
                <a:ext uri="{FF2B5EF4-FFF2-40B4-BE49-F238E27FC236}">
                  <a16:creationId xmlns:a16="http://schemas.microsoft.com/office/drawing/2014/main" id="{B5A69774-9DF7-4317-8CC9-FDA9D26212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78" y="4934208"/>
              <a:ext cx="447680" cy="542954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河南">
              <a:extLst>
                <a:ext uri="{FF2B5EF4-FFF2-40B4-BE49-F238E27FC236}">
                  <a16:creationId xmlns:a16="http://schemas.microsoft.com/office/drawing/2014/main" id="{315535FF-C09E-4882-9001-F75AA25C3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71" y="4029286"/>
              <a:ext cx="581032" cy="571530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辽宁">
              <a:extLst>
                <a:ext uri="{FF2B5EF4-FFF2-40B4-BE49-F238E27FC236}">
                  <a16:creationId xmlns:a16="http://schemas.microsoft.com/office/drawing/2014/main" id="{6C1752DC-9594-413B-8DE1-DA545F6B93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2955" y="3124363"/>
              <a:ext cx="590558" cy="581055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浙江">
              <a:extLst>
                <a:ext uri="{FF2B5EF4-FFF2-40B4-BE49-F238E27FC236}">
                  <a16:creationId xmlns:a16="http://schemas.microsoft.com/office/drawing/2014/main" id="{1EB34496-A598-4E22-A6B0-283153A6D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581" y="4591290"/>
              <a:ext cx="390530" cy="457224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广东">
              <a:extLst>
                <a:ext uri="{FF2B5EF4-FFF2-40B4-BE49-F238E27FC236}">
                  <a16:creationId xmlns:a16="http://schemas.microsoft.com/office/drawing/2014/main" id="{FEDCA901-28A4-4070-9B1F-675C652F7E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02370" y="5286651"/>
              <a:ext cx="790585" cy="609632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天津">
              <a:extLst>
                <a:ext uri="{FF2B5EF4-FFF2-40B4-BE49-F238E27FC236}">
                  <a16:creationId xmlns:a16="http://schemas.microsoft.com/office/drawing/2014/main" id="{B94BD9F3-3AEE-49FD-A82D-3E1A0CDB3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1028" y="3562536"/>
              <a:ext cx="114301" cy="190510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" name="北京">
              <a:extLst>
                <a:ext uri="{FF2B5EF4-FFF2-40B4-BE49-F238E27FC236}">
                  <a16:creationId xmlns:a16="http://schemas.microsoft.com/office/drawing/2014/main" id="{C4D241F1-B9A3-4CD2-9760-EFC7801E52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201" y="3467281"/>
              <a:ext cx="171452" cy="190510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" name="河北">
              <a:extLst>
                <a:ext uri="{FF2B5EF4-FFF2-40B4-BE49-F238E27FC236}">
                  <a16:creationId xmlns:a16="http://schemas.microsoft.com/office/drawing/2014/main" id="{2EEBC216-DB98-42B6-AC7F-4B2AACBC6B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54799" y="3286297"/>
              <a:ext cx="542932" cy="762040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" name="内蒙古">
              <a:extLst>
                <a:ext uri="{FF2B5EF4-FFF2-40B4-BE49-F238E27FC236}">
                  <a16:creationId xmlns:a16="http://schemas.microsoft.com/office/drawing/2014/main" id="{DA18C902-A97D-4D81-8D18-71B1F1700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3658" y="2038457"/>
              <a:ext cx="2247928" cy="1857472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" name="陕西">
              <a:extLst>
                <a:ext uri="{FF2B5EF4-FFF2-40B4-BE49-F238E27FC236}">
                  <a16:creationId xmlns:a16="http://schemas.microsoft.com/office/drawing/2014/main" id="{60BF2997-D468-4E65-BCFC-5F1BD6A58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1365" y="3657791"/>
              <a:ext cx="533406" cy="923973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" name="重庆">
              <a:extLst>
                <a:ext uri="{FF2B5EF4-FFF2-40B4-BE49-F238E27FC236}">
                  <a16:creationId xmlns:a16="http://schemas.microsoft.com/office/drawing/2014/main" id="{A9AE4360-14BF-431C-903C-4DAD6C0C61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90" y="4524612"/>
              <a:ext cx="466731" cy="457224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广西">
              <a:extLst>
                <a:ext uri="{FF2B5EF4-FFF2-40B4-BE49-F238E27FC236}">
                  <a16:creationId xmlns:a16="http://schemas.microsoft.com/office/drawing/2014/main" id="{4F91863B-1106-4DE1-B421-09438B79C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8963" y="5191396"/>
              <a:ext cx="790585" cy="571530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" name="云南">
              <a:extLst>
                <a:ext uri="{FF2B5EF4-FFF2-40B4-BE49-F238E27FC236}">
                  <a16:creationId xmlns:a16="http://schemas.microsoft.com/office/drawing/2014/main" id="{049BDE80-28B0-4BE8-AEBF-7CDC93009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529" y="4800851"/>
              <a:ext cx="904887" cy="952550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青海">
              <a:extLst>
                <a:ext uri="{FF2B5EF4-FFF2-40B4-BE49-F238E27FC236}">
                  <a16:creationId xmlns:a16="http://schemas.microsoft.com/office/drawing/2014/main" id="{12534E02-033E-485C-875D-CD580DF8E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497" y="3581587"/>
              <a:ext cx="1257316" cy="914448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" name="西藏">
              <a:extLst>
                <a:ext uri="{FF2B5EF4-FFF2-40B4-BE49-F238E27FC236}">
                  <a16:creationId xmlns:a16="http://schemas.microsoft.com/office/drawing/2014/main" id="{24A2FA4F-8B98-40A4-BEF7-BCD3A32E82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159" y="3743521"/>
              <a:ext cx="1895498" cy="124784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" name="新疆">
              <a:extLst>
                <a:ext uri="{FF2B5EF4-FFF2-40B4-BE49-F238E27FC236}">
                  <a16:creationId xmlns:a16="http://schemas.microsoft.com/office/drawing/2014/main" id="{F0675140-4CE8-4C0E-88E7-BBDEE9BFC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6232" y="2352798"/>
              <a:ext cx="2000275" cy="1552656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宁夏">
              <a:extLst>
                <a:ext uri="{FF2B5EF4-FFF2-40B4-BE49-F238E27FC236}">
                  <a16:creationId xmlns:a16="http://schemas.microsoft.com/office/drawing/2014/main" id="{8E5B8BB4-9032-4E0E-9C00-FE1BE96E5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6115" y="3676842"/>
              <a:ext cx="314329" cy="485801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" name="甘肃">
              <a:extLst>
                <a:ext uri="{FF2B5EF4-FFF2-40B4-BE49-F238E27FC236}">
                  <a16:creationId xmlns:a16="http://schemas.microsoft.com/office/drawing/2014/main" id="{60E4F1A9-68C2-4B27-9438-82806ED40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6928" y="3210093"/>
              <a:ext cx="1419243" cy="1257366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3" name="四川">
              <a:extLst>
                <a:ext uri="{FF2B5EF4-FFF2-40B4-BE49-F238E27FC236}">
                  <a16:creationId xmlns:a16="http://schemas.microsoft.com/office/drawing/2014/main" id="{562FCF55-B035-40BE-8F8C-16BECD326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9832" y="4210270"/>
              <a:ext cx="1057288" cy="981126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贵州">
              <a:extLst>
                <a:ext uri="{FF2B5EF4-FFF2-40B4-BE49-F238E27FC236}">
                  <a16:creationId xmlns:a16="http://schemas.microsoft.com/office/drawing/2014/main" id="{3122A219-D0C7-420B-9163-2779BC39B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2764" y="4867529"/>
              <a:ext cx="600083" cy="514377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5" name="Freeform 105">
              <a:extLst>
                <a:ext uri="{FF2B5EF4-FFF2-40B4-BE49-F238E27FC236}">
                  <a16:creationId xmlns:a16="http://schemas.microsoft.com/office/drawing/2014/main" id="{558A66CE-BA87-4979-BD79-95B23C5BA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77" y="5639095"/>
              <a:ext cx="19050" cy="19051"/>
            </a:xfrm>
            <a:custGeom>
              <a:avLst/>
              <a:gdLst>
                <a:gd name="T0" fmla="*/ 2 w 78"/>
                <a:gd name="T1" fmla="*/ 44 h 64"/>
                <a:gd name="T2" fmla="*/ 5 w 78"/>
                <a:gd name="T3" fmla="*/ 38 h 64"/>
                <a:gd name="T4" fmla="*/ 10 w 78"/>
                <a:gd name="T5" fmla="*/ 34 h 64"/>
                <a:gd name="T6" fmla="*/ 17 w 78"/>
                <a:gd name="T7" fmla="*/ 29 h 64"/>
                <a:gd name="T8" fmla="*/ 26 w 78"/>
                <a:gd name="T9" fmla="*/ 27 h 64"/>
                <a:gd name="T10" fmla="*/ 34 w 78"/>
                <a:gd name="T11" fmla="*/ 26 h 64"/>
                <a:gd name="T12" fmla="*/ 41 w 78"/>
                <a:gd name="T13" fmla="*/ 22 h 64"/>
                <a:gd name="T14" fmla="*/ 48 w 78"/>
                <a:gd name="T15" fmla="*/ 19 h 64"/>
                <a:gd name="T16" fmla="*/ 53 w 78"/>
                <a:gd name="T17" fmla="*/ 14 h 64"/>
                <a:gd name="T18" fmla="*/ 60 w 78"/>
                <a:gd name="T19" fmla="*/ 7 h 64"/>
                <a:gd name="T20" fmla="*/ 70 w 78"/>
                <a:gd name="T21" fmla="*/ 1 h 64"/>
                <a:gd name="T22" fmla="*/ 73 w 78"/>
                <a:gd name="T23" fmla="*/ 0 h 64"/>
                <a:gd name="T24" fmla="*/ 77 w 78"/>
                <a:gd name="T25" fmla="*/ 1 h 64"/>
                <a:gd name="T26" fmla="*/ 78 w 78"/>
                <a:gd name="T27" fmla="*/ 4 h 64"/>
                <a:gd name="T28" fmla="*/ 78 w 78"/>
                <a:gd name="T29" fmla="*/ 13 h 64"/>
                <a:gd name="T30" fmla="*/ 76 w 78"/>
                <a:gd name="T31" fmla="*/ 21 h 64"/>
                <a:gd name="T32" fmla="*/ 73 w 78"/>
                <a:gd name="T33" fmla="*/ 31 h 64"/>
                <a:gd name="T34" fmla="*/ 70 w 78"/>
                <a:gd name="T35" fmla="*/ 40 h 64"/>
                <a:gd name="T36" fmla="*/ 67 w 78"/>
                <a:gd name="T37" fmla="*/ 48 h 64"/>
                <a:gd name="T38" fmla="*/ 64 w 78"/>
                <a:gd name="T39" fmla="*/ 54 h 64"/>
                <a:gd name="T40" fmla="*/ 60 w 78"/>
                <a:gd name="T41" fmla="*/ 57 h 64"/>
                <a:gd name="T42" fmla="*/ 58 w 78"/>
                <a:gd name="T43" fmla="*/ 58 h 64"/>
                <a:gd name="T44" fmla="*/ 54 w 78"/>
                <a:gd name="T45" fmla="*/ 57 h 64"/>
                <a:gd name="T46" fmla="*/ 51 w 78"/>
                <a:gd name="T47" fmla="*/ 54 h 64"/>
                <a:gd name="T48" fmla="*/ 46 w 78"/>
                <a:gd name="T49" fmla="*/ 53 h 64"/>
                <a:gd name="T50" fmla="*/ 41 w 78"/>
                <a:gd name="T51" fmla="*/ 52 h 64"/>
                <a:gd name="T52" fmla="*/ 35 w 78"/>
                <a:gd name="T53" fmla="*/ 53 h 64"/>
                <a:gd name="T54" fmla="*/ 21 w 78"/>
                <a:gd name="T55" fmla="*/ 59 h 64"/>
                <a:gd name="T56" fmla="*/ 7 w 78"/>
                <a:gd name="T57" fmla="*/ 64 h 64"/>
                <a:gd name="T58" fmla="*/ 4 w 78"/>
                <a:gd name="T59" fmla="*/ 64 h 64"/>
                <a:gd name="T60" fmla="*/ 2 w 78"/>
                <a:gd name="T61" fmla="*/ 64 h 64"/>
                <a:gd name="T62" fmla="*/ 1 w 78"/>
                <a:gd name="T63" fmla="*/ 63 h 64"/>
                <a:gd name="T64" fmla="*/ 0 w 78"/>
                <a:gd name="T65" fmla="*/ 60 h 64"/>
                <a:gd name="T66" fmla="*/ 0 w 78"/>
                <a:gd name="T67" fmla="*/ 58 h 64"/>
                <a:gd name="T68" fmla="*/ 0 w 78"/>
                <a:gd name="T69" fmla="*/ 54 h 64"/>
                <a:gd name="T70" fmla="*/ 1 w 78"/>
                <a:gd name="T71" fmla="*/ 50 h 64"/>
                <a:gd name="T72" fmla="*/ 2 w 78"/>
                <a:gd name="T73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8" h="64">
                  <a:moveTo>
                    <a:pt x="2" y="44"/>
                  </a:moveTo>
                  <a:lnTo>
                    <a:pt x="5" y="38"/>
                  </a:lnTo>
                  <a:lnTo>
                    <a:pt x="10" y="34"/>
                  </a:lnTo>
                  <a:lnTo>
                    <a:pt x="17" y="29"/>
                  </a:lnTo>
                  <a:lnTo>
                    <a:pt x="26" y="27"/>
                  </a:lnTo>
                  <a:lnTo>
                    <a:pt x="34" y="26"/>
                  </a:lnTo>
                  <a:lnTo>
                    <a:pt x="41" y="22"/>
                  </a:lnTo>
                  <a:lnTo>
                    <a:pt x="48" y="19"/>
                  </a:lnTo>
                  <a:lnTo>
                    <a:pt x="53" y="14"/>
                  </a:lnTo>
                  <a:lnTo>
                    <a:pt x="60" y="7"/>
                  </a:lnTo>
                  <a:lnTo>
                    <a:pt x="70" y="1"/>
                  </a:lnTo>
                  <a:lnTo>
                    <a:pt x="73" y="0"/>
                  </a:lnTo>
                  <a:lnTo>
                    <a:pt x="77" y="1"/>
                  </a:lnTo>
                  <a:lnTo>
                    <a:pt x="78" y="4"/>
                  </a:lnTo>
                  <a:lnTo>
                    <a:pt x="78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70" y="40"/>
                  </a:lnTo>
                  <a:lnTo>
                    <a:pt x="67" y="48"/>
                  </a:lnTo>
                  <a:lnTo>
                    <a:pt x="64" y="54"/>
                  </a:lnTo>
                  <a:lnTo>
                    <a:pt x="60" y="57"/>
                  </a:lnTo>
                  <a:lnTo>
                    <a:pt x="58" y="58"/>
                  </a:lnTo>
                  <a:lnTo>
                    <a:pt x="54" y="57"/>
                  </a:lnTo>
                  <a:lnTo>
                    <a:pt x="51" y="54"/>
                  </a:lnTo>
                  <a:lnTo>
                    <a:pt x="46" y="53"/>
                  </a:lnTo>
                  <a:lnTo>
                    <a:pt x="41" y="52"/>
                  </a:lnTo>
                  <a:lnTo>
                    <a:pt x="35" y="53"/>
                  </a:lnTo>
                  <a:lnTo>
                    <a:pt x="21" y="59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4"/>
                  </a:lnTo>
                  <a:lnTo>
                    <a:pt x="1" y="63"/>
                  </a:lnTo>
                  <a:lnTo>
                    <a:pt x="0" y="60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1" y="50"/>
                  </a:lnTo>
                  <a:lnTo>
                    <a:pt x="2" y="4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台湾">
              <a:extLst>
                <a:ext uri="{FF2B5EF4-FFF2-40B4-BE49-F238E27FC236}">
                  <a16:creationId xmlns:a16="http://schemas.microsoft.com/office/drawing/2014/main" id="{DDC545FB-4242-4705-BAEC-382EE885D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285" y="5248550"/>
              <a:ext cx="171452" cy="390545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海南">
              <a:extLst>
                <a:ext uri="{FF2B5EF4-FFF2-40B4-BE49-F238E27FC236}">
                  <a16:creationId xmlns:a16="http://schemas.microsoft.com/office/drawing/2014/main" id="{9D089B9C-30F3-4087-9A2D-FD34FB714F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8069" y="5905808"/>
              <a:ext cx="266703" cy="219086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108">
              <a:extLst>
                <a:ext uri="{FF2B5EF4-FFF2-40B4-BE49-F238E27FC236}">
                  <a16:creationId xmlns:a16="http://schemas.microsoft.com/office/drawing/2014/main" id="{D174B732-BCFE-4E86-B2D7-D07990146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7304" y="4496041"/>
              <a:ext cx="76201" cy="38102"/>
            </a:xfrm>
            <a:custGeom>
              <a:avLst/>
              <a:gdLst>
                <a:gd name="T0" fmla="*/ 147 w 268"/>
                <a:gd name="T1" fmla="*/ 108 h 134"/>
                <a:gd name="T2" fmla="*/ 129 w 268"/>
                <a:gd name="T3" fmla="*/ 101 h 134"/>
                <a:gd name="T4" fmla="*/ 104 w 268"/>
                <a:gd name="T5" fmla="*/ 93 h 134"/>
                <a:gd name="T6" fmla="*/ 79 w 268"/>
                <a:gd name="T7" fmla="*/ 85 h 134"/>
                <a:gd name="T8" fmla="*/ 61 w 268"/>
                <a:gd name="T9" fmla="*/ 76 h 134"/>
                <a:gd name="T10" fmla="*/ 50 w 268"/>
                <a:gd name="T11" fmla="*/ 68 h 134"/>
                <a:gd name="T12" fmla="*/ 41 w 268"/>
                <a:gd name="T13" fmla="*/ 60 h 134"/>
                <a:gd name="T14" fmla="*/ 34 w 268"/>
                <a:gd name="T15" fmla="*/ 52 h 134"/>
                <a:gd name="T16" fmla="*/ 25 w 268"/>
                <a:gd name="T17" fmla="*/ 48 h 134"/>
                <a:gd name="T18" fmla="*/ 17 w 268"/>
                <a:gd name="T19" fmla="*/ 44 h 134"/>
                <a:gd name="T20" fmla="*/ 10 w 268"/>
                <a:gd name="T21" fmla="*/ 42 h 134"/>
                <a:gd name="T22" fmla="*/ 4 w 268"/>
                <a:gd name="T23" fmla="*/ 38 h 134"/>
                <a:gd name="T24" fmla="*/ 2 w 268"/>
                <a:gd name="T25" fmla="*/ 33 h 134"/>
                <a:gd name="T26" fmla="*/ 0 w 268"/>
                <a:gd name="T27" fmla="*/ 31 h 134"/>
                <a:gd name="T28" fmla="*/ 0 w 268"/>
                <a:gd name="T29" fmla="*/ 28 h 134"/>
                <a:gd name="T30" fmla="*/ 2 w 268"/>
                <a:gd name="T31" fmla="*/ 25 h 134"/>
                <a:gd name="T32" fmla="*/ 3 w 268"/>
                <a:gd name="T33" fmla="*/ 22 h 134"/>
                <a:gd name="T34" fmla="*/ 9 w 268"/>
                <a:gd name="T35" fmla="*/ 16 h 134"/>
                <a:gd name="T36" fmla="*/ 16 w 268"/>
                <a:gd name="T37" fmla="*/ 10 h 134"/>
                <a:gd name="T38" fmla="*/ 22 w 268"/>
                <a:gd name="T39" fmla="*/ 7 h 134"/>
                <a:gd name="T40" fmla="*/ 29 w 268"/>
                <a:gd name="T41" fmla="*/ 5 h 134"/>
                <a:gd name="T42" fmla="*/ 37 w 268"/>
                <a:gd name="T43" fmla="*/ 3 h 134"/>
                <a:gd name="T44" fmla="*/ 46 w 268"/>
                <a:gd name="T45" fmla="*/ 1 h 134"/>
                <a:gd name="T46" fmla="*/ 54 w 268"/>
                <a:gd name="T47" fmla="*/ 0 h 134"/>
                <a:gd name="T48" fmla="*/ 62 w 268"/>
                <a:gd name="T49" fmla="*/ 0 h 134"/>
                <a:gd name="T50" fmla="*/ 69 w 268"/>
                <a:gd name="T51" fmla="*/ 1 h 134"/>
                <a:gd name="T52" fmla="*/ 74 w 268"/>
                <a:gd name="T53" fmla="*/ 5 h 134"/>
                <a:gd name="T54" fmla="*/ 83 w 268"/>
                <a:gd name="T55" fmla="*/ 13 h 134"/>
                <a:gd name="T56" fmla="*/ 91 w 268"/>
                <a:gd name="T57" fmla="*/ 20 h 134"/>
                <a:gd name="T58" fmla="*/ 100 w 268"/>
                <a:gd name="T59" fmla="*/ 26 h 134"/>
                <a:gd name="T60" fmla="*/ 111 w 268"/>
                <a:gd name="T61" fmla="*/ 31 h 134"/>
                <a:gd name="T62" fmla="*/ 123 w 268"/>
                <a:gd name="T63" fmla="*/ 35 h 134"/>
                <a:gd name="T64" fmla="*/ 135 w 268"/>
                <a:gd name="T65" fmla="*/ 39 h 134"/>
                <a:gd name="T66" fmla="*/ 140 w 268"/>
                <a:gd name="T67" fmla="*/ 42 h 134"/>
                <a:gd name="T68" fmla="*/ 144 w 268"/>
                <a:gd name="T69" fmla="*/ 44 h 134"/>
                <a:gd name="T70" fmla="*/ 148 w 268"/>
                <a:gd name="T71" fmla="*/ 48 h 134"/>
                <a:gd name="T72" fmla="*/ 151 w 268"/>
                <a:gd name="T73" fmla="*/ 52 h 134"/>
                <a:gd name="T74" fmla="*/ 156 w 268"/>
                <a:gd name="T75" fmla="*/ 57 h 134"/>
                <a:gd name="T76" fmla="*/ 161 w 268"/>
                <a:gd name="T77" fmla="*/ 61 h 134"/>
                <a:gd name="T78" fmla="*/ 168 w 268"/>
                <a:gd name="T79" fmla="*/ 66 h 134"/>
                <a:gd name="T80" fmla="*/ 176 w 268"/>
                <a:gd name="T81" fmla="*/ 69 h 134"/>
                <a:gd name="T82" fmla="*/ 192 w 268"/>
                <a:gd name="T83" fmla="*/ 75 h 134"/>
                <a:gd name="T84" fmla="*/ 209 w 268"/>
                <a:gd name="T85" fmla="*/ 80 h 134"/>
                <a:gd name="T86" fmla="*/ 224 w 268"/>
                <a:gd name="T87" fmla="*/ 83 h 134"/>
                <a:gd name="T88" fmla="*/ 242 w 268"/>
                <a:gd name="T89" fmla="*/ 87 h 134"/>
                <a:gd name="T90" fmla="*/ 250 w 268"/>
                <a:gd name="T91" fmla="*/ 88 h 134"/>
                <a:gd name="T92" fmla="*/ 257 w 268"/>
                <a:gd name="T93" fmla="*/ 91 h 134"/>
                <a:gd name="T94" fmla="*/ 262 w 268"/>
                <a:gd name="T95" fmla="*/ 94 h 134"/>
                <a:gd name="T96" fmla="*/ 267 w 268"/>
                <a:gd name="T97" fmla="*/ 99 h 134"/>
                <a:gd name="T98" fmla="*/ 268 w 268"/>
                <a:gd name="T99" fmla="*/ 104 h 134"/>
                <a:gd name="T100" fmla="*/ 268 w 268"/>
                <a:gd name="T101" fmla="*/ 110 h 134"/>
                <a:gd name="T102" fmla="*/ 267 w 268"/>
                <a:gd name="T103" fmla="*/ 114 h 134"/>
                <a:gd name="T104" fmla="*/ 263 w 268"/>
                <a:gd name="T105" fmla="*/ 119 h 134"/>
                <a:gd name="T106" fmla="*/ 255 w 268"/>
                <a:gd name="T107" fmla="*/ 127 h 134"/>
                <a:gd name="T108" fmla="*/ 245 w 268"/>
                <a:gd name="T109" fmla="*/ 133 h 134"/>
                <a:gd name="T110" fmla="*/ 239 w 268"/>
                <a:gd name="T111" fmla="*/ 134 h 134"/>
                <a:gd name="T112" fmla="*/ 229 w 268"/>
                <a:gd name="T113" fmla="*/ 133 h 134"/>
                <a:gd name="T114" fmla="*/ 216 w 268"/>
                <a:gd name="T115" fmla="*/ 131 h 134"/>
                <a:gd name="T116" fmla="*/ 200 w 268"/>
                <a:gd name="T117" fmla="*/ 126 h 134"/>
                <a:gd name="T118" fmla="*/ 169 w 268"/>
                <a:gd name="T119" fmla="*/ 117 h 134"/>
                <a:gd name="T120" fmla="*/ 147 w 268"/>
                <a:gd name="T121" fmla="*/ 10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" h="134">
                  <a:moveTo>
                    <a:pt x="147" y="108"/>
                  </a:moveTo>
                  <a:lnTo>
                    <a:pt x="129" y="101"/>
                  </a:lnTo>
                  <a:lnTo>
                    <a:pt x="104" y="93"/>
                  </a:lnTo>
                  <a:lnTo>
                    <a:pt x="79" y="85"/>
                  </a:lnTo>
                  <a:lnTo>
                    <a:pt x="61" y="76"/>
                  </a:lnTo>
                  <a:lnTo>
                    <a:pt x="50" y="68"/>
                  </a:lnTo>
                  <a:lnTo>
                    <a:pt x="41" y="60"/>
                  </a:lnTo>
                  <a:lnTo>
                    <a:pt x="34" y="52"/>
                  </a:lnTo>
                  <a:lnTo>
                    <a:pt x="25" y="48"/>
                  </a:lnTo>
                  <a:lnTo>
                    <a:pt x="17" y="44"/>
                  </a:lnTo>
                  <a:lnTo>
                    <a:pt x="10" y="42"/>
                  </a:lnTo>
                  <a:lnTo>
                    <a:pt x="4" y="38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2"/>
                  </a:lnTo>
                  <a:lnTo>
                    <a:pt x="9" y="16"/>
                  </a:lnTo>
                  <a:lnTo>
                    <a:pt x="16" y="10"/>
                  </a:lnTo>
                  <a:lnTo>
                    <a:pt x="22" y="7"/>
                  </a:lnTo>
                  <a:lnTo>
                    <a:pt x="29" y="5"/>
                  </a:lnTo>
                  <a:lnTo>
                    <a:pt x="37" y="3"/>
                  </a:lnTo>
                  <a:lnTo>
                    <a:pt x="46" y="1"/>
                  </a:lnTo>
                  <a:lnTo>
                    <a:pt x="54" y="0"/>
                  </a:lnTo>
                  <a:lnTo>
                    <a:pt x="62" y="0"/>
                  </a:lnTo>
                  <a:lnTo>
                    <a:pt x="69" y="1"/>
                  </a:lnTo>
                  <a:lnTo>
                    <a:pt x="74" y="5"/>
                  </a:lnTo>
                  <a:lnTo>
                    <a:pt x="83" y="13"/>
                  </a:lnTo>
                  <a:lnTo>
                    <a:pt x="91" y="20"/>
                  </a:lnTo>
                  <a:lnTo>
                    <a:pt x="100" y="26"/>
                  </a:lnTo>
                  <a:lnTo>
                    <a:pt x="111" y="31"/>
                  </a:lnTo>
                  <a:lnTo>
                    <a:pt x="123" y="35"/>
                  </a:lnTo>
                  <a:lnTo>
                    <a:pt x="135" y="39"/>
                  </a:lnTo>
                  <a:lnTo>
                    <a:pt x="140" y="42"/>
                  </a:lnTo>
                  <a:lnTo>
                    <a:pt x="144" y="44"/>
                  </a:lnTo>
                  <a:lnTo>
                    <a:pt x="148" y="48"/>
                  </a:lnTo>
                  <a:lnTo>
                    <a:pt x="151" y="52"/>
                  </a:lnTo>
                  <a:lnTo>
                    <a:pt x="156" y="57"/>
                  </a:lnTo>
                  <a:lnTo>
                    <a:pt x="161" y="61"/>
                  </a:lnTo>
                  <a:lnTo>
                    <a:pt x="168" y="66"/>
                  </a:lnTo>
                  <a:lnTo>
                    <a:pt x="176" y="69"/>
                  </a:lnTo>
                  <a:lnTo>
                    <a:pt x="192" y="75"/>
                  </a:lnTo>
                  <a:lnTo>
                    <a:pt x="209" y="80"/>
                  </a:lnTo>
                  <a:lnTo>
                    <a:pt x="224" y="83"/>
                  </a:lnTo>
                  <a:lnTo>
                    <a:pt x="242" y="87"/>
                  </a:lnTo>
                  <a:lnTo>
                    <a:pt x="250" y="88"/>
                  </a:lnTo>
                  <a:lnTo>
                    <a:pt x="257" y="91"/>
                  </a:lnTo>
                  <a:lnTo>
                    <a:pt x="262" y="94"/>
                  </a:lnTo>
                  <a:lnTo>
                    <a:pt x="267" y="99"/>
                  </a:lnTo>
                  <a:lnTo>
                    <a:pt x="268" y="104"/>
                  </a:lnTo>
                  <a:lnTo>
                    <a:pt x="268" y="110"/>
                  </a:lnTo>
                  <a:lnTo>
                    <a:pt x="267" y="114"/>
                  </a:lnTo>
                  <a:lnTo>
                    <a:pt x="263" y="119"/>
                  </a:lnTo>
                  <a:lnTo>
                    <a:pt x="255" y="127"/>
                  </a:lnTo>
                  <a:lnTo>
                    <a:pt x="245" y="133"/>
                  </a:lnTo>
                  <a:lnTo>
                    <a:pt x="239" y="134"/>
                  </a:lnTo>
                  <a:lnTo>
                    <a:pt x="229" y="133"/>
                  </a:lnTo>
                  <a:lnTo>
                    <a:pt x="216" y="131"/>
                  </a:lnTo>
                  <a:lnTo>
                    <a:pt x="200" y="126"/>
                  </a:lnTo>
                  <a:lnTo>
                    <a:pt x="169" y="117"/>
                  </a:lnTo>
                  <a:lnTo>
                    <a:pt x="147" y="10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109">
              <a:extLst>
                <a:ext uri="{FF2B5EF4-FFF2-40B4-BE49-F238E27FC236}">
                  <a16:creationId xmlns:a16="http://schemas.microsoft.com/office/drawing/2014/main" id="{F3EE5C9E-73BD-49DA-B817-EAC95C099C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995" y="4543538"/>
              <a:ext cx="19051" cy="9525"/>
            </a:xfrm>
            <a:custGeom>
              <a:avLst/>
              <a:gdLst>
                <a:gd name="T0" fmla="*/ 27 w 68"/>
                <a:gd name="T1" fmla="*/ 22 h 35"/>
                <a:gd name="T2" fmla="*/ 15 w 68"/>
                <a:gd name="T3" fmla="*/ 16 h 35"/>
                <a:gd name="T4" fmla="*/ 2 w 68"/>
                <a:gd name="T5" fmla="*/ 9 h 35"/>
                <a:gd name="T6" fmla="*/ 1 w 68"/>
                <a:gd name="T7" fmla="*/ 8 h 35"/>
                <a:gd name="T8" fmla="*/ 0 w 68"/>
                <a:gd name="T9" fmla="*/ 6 h 35"/>
                <a:gd name="T10" fmla="*/ 0 w 68"/>
                <a:gd name="T11" fmla="*/ 3 h 35"/>
                <a:gd name="T12" fmla="*/ 1 w 68"/>
                <a:gd name="T13" fmla="*/ 2 h 35"/>
                <a:gd name="T14" fmla="*/ 6 w 68"/>
                <a:gd name="T15" fmla="*/ 0 h 35"/>
                <a:gd name="T16" fmla="*/ 13 w 68"/>
                <a:gd name="T17" fmla="*/ 0 h 35"/>
                <a:gd name="T18" fmla="*/ 23 w 68"/>
                <a:gd name="T19" fmla="*/ 2 h 35"/>
                <a:gd name="T20" fmla="*/ 34 w 68"/>
                <a:gd name="T21" fmla="*/ 7 h 35"/>
                <a:gd name="T22" fmla="*/ 45 w 68"/>
                <a:gd name="T23" fmla="*/ 10 h 35"/>
                <a:gd name="T24" fmla="*/ 53 w 68"/>
                <a:gd name="T25" fmla="*/ 14 h 35"/>
                <a:gd name="T26" fmla="*/ 59 w 68"/>
                <a:gd name="T27" fmla="*/ 18 h 35"/>
                <a:gd name="T28" fmla="*/ 64 w 68"/>
                <a:gd name="T29" fmla="*/ 23 h 35"/>
                <a:gd name="T30" fmla="*/ 65 w 68"/>
                <a:gd name="T31" fmla="*/ 26 h 35"/>
                <a:gd name="T32" fmla="*/ 66 w 68"/>
                <a:gd name="T33" fmla="*/ 28 h 35"/>
                <a:gd name="T34" fmla="*/ 68 w 68"/>
                <a:gd name="T35" fmla="*/ 32 h 35"/>
                <a:gd name="T36" fmla="*/ 66 w 68"/>
                <a:gd name="T37" fmla="*/ 34 h 35"/>
                <a:gd name="T38" fmla="*/ 65 w 68"/>
                <a:gd name="T39" fmla="*/ 35 h 35"/>
                <a:gd name="T40" fmla="*/ 61 w 68"/>
                <a:gd name="T41" fmla="*/ 35 h 35"/>
                <a:gd name="T42" fmla="*/ 56 w 68"/>
                <a:gd name="T43" fmla="*/ 34 h 35"/>
                <a:gd name="T44" fmla="*/ 50 w 68"/>
                <a:gd name="T45" fmla="*/ 33 h 35"/>
                <a:gd name="T46" fmla="*/ 37 w 68"/>
                <a:gd name="T47" fmla="*/ 28 h 35"/>
                <a:gd name="T48" fmla="*/ 27 w 68"/>
                <a:gd name="T49" fmla="*/ 2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35">
                  <a:moveTo>
                    <a:pt x="27" y="22"/>
                  </a:moveTo>
                  <a:lnTo>
                    <a:pt x="15" y="16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3" y="2"/>
                  </a:lnTo>
                  <a:lnTo>
                    <a:pt x="34" y="7"/>
                  </a:lnTo>
                  <a:lnTo>
                    <a:pt x="45" y="10"/>
                  </a:lnTo>
                  <a:lnTo>
                    <a:pt x="53" y="14"/>
                  </a:lnTo>
                  <a:lnTo>
                    <a:pt x="59" y="18"/>
                  </a:lnTo>
                  <a:lnTo>
                    <a:pt x="64" y="23"/>
                  </a:lnTo>
                  <a:lnTo>
                    <a:pt x="65" y="26"/>
                  </a:lnTo>
                  <a:lnTo>
                    <a:pt x="66" y="28"/>
                  </a:lnTo>
                  <a:lnTo>
                    <a:pt x="68" y="32"/>
                  </a:lnTo>
                  <a:lnTo>
                    <a:pt x="66" y="34"/>
                  </a:lnTo>
                  <a:lnTo>
                    <a:pt x="65" y="35"/>
                  </a:lnTo>
                  <a:lnTo>
                    <a:pt x="61" y="35"/>
                  </a:lnTo>
                  <a:lnTo>
                    <a:pt x="56" y="34"/>
                  </a:lnTo>
                  <a:lnTo>
                    <a:pt x="50" y="33"/>
                  </a:lnTo>
                  <a:lnTo>
                    <a:pt x="37" y="28"/>
                  </a:lnTo>
                  <a:lnTo>
                    <a:pt x="27" y="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Freeform 110">
              <a:extLst>
                <a:ext uri="{FF2B5EF4-FFF2-40B4-BE49-F238E27FC236}">
                  <a16:creationId xmlns:a16="http://schemas.microsoft.com/office/drawing/2014/main" id="{75112725-09E7-4516-BD5D-154B6818A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75" y="4543425"/>
              <a:ext cx="9525" cy="9525"/>
            </a:xfrm>
            <a:custGeom>
              <a:avLst/>
              <a:gdLst>
                <a:gd name="T0" fmla="*/ 19 w 25"/>
                <a:gd name="T1" fmla="*/ 24 h 24"/>
                <a:gd name="T2" fmla="*/ 16 w 25"/>
                <a:gd name="T3" fmla="*/ 23 h 24"/>
                <a:gd name="T4" fmla="*/ 12 w 25"/>
                <a:gd name="T5" fmla="*/ 21 h 24"/>
                <a:gd name="T6" fmla="*/ 9 w 25"/>
                <a:gd name="T7" fmla="*/ 18 h 24"/>
                <a:gd name="T8" fmla="*/ 5 w 25"/>
                <a:gd name="T9" fmla="*/ 13 h 24"/>
                <a:gd name="T10" fmla="*/ 3 w 25"/>
                <a:gd name="T11" fmla="*/ 10 h 24"/>
                <a:gd name="T12" fmla="*/ 0 w 25"/>
                <a:gd name="T13" fmla="*/ 5 h 24"/>
                <a:gd name="T14" fmla="*/ 0 w 25"/>
                <a:gd name="T15" fmla="*/ 3 h 24"/>
                <a:gd name="T16" fmla="*/ 0 w 25"/>
                <a:gd name="T17" fmla="*/ 2 h 24"/>
                <a:gd name="T18" fmla="*/ 2 w 25"/>
                <a:gd name="T19" fmla="*/ 0 h 24"/>
                <a:gd name="T20" fmla="*/ 3 w 25"/>
                <a:gd name="T21" fmla="*/ 0 h 24"/>
                <a:gd name="T22" fmla="*/ 8 w 25"/>
                <a:gd name="T23" fmla="*/ 0 h 24"/>
                <a:gd name="T24" fmla="*/ 13 w 25"/>
                <a:gd name="T25" fmla="*/ 3 h 24"/>
                <a:gd name="T26" fmla="*/ 17 w 25"/>
                <a:gd name="T27" fmla="*/ 4 h 24"/>
                <a:gd name="T28" fmla="*/ 19 w 25"/>
                <a:gd name="T29" fmla="*/ 6 h 24"/>
                <a:gd name="T30" fmla="*/ 22 w 25"/>
                <a:gd name="T31" fmla="*/ 9 h 24"/>
                <a:gd name="T32" fmla="*/ 24 w 25"/>
                <a:gd name="T33" fmla="*/ 11 h 24"/>
                <a:gd name="T34" fmla="*/ 25 w 25"/>
                <a:gd name="T35" fmla="*/ 17 h 24"/>
                <a:gd name="T36" fmla="*/ 24 w 25"/>
                <a:gd name="T37" fmla="*/ 21 h 24"/>
                <a:gd name="T38" fmla="*/ 22 w 25"/>
                <a:gd name="T39" fmla="*/ 23 h 24"/>
                <a:gd name="T40" fmla="*/ 19 w 25"/>
                <a:gd name="T4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24">
                  <a:moveTo>
                    <a:pt x="19" y="24"/>
                  </a:moveTo>
                  <a:lnTo>
                    <a:pt x="16" y="23"/>
                  </a:lnTo>
                  <a:lnTo>
                    <a:pt x="12" y="21"/>
                  </a:lnTo>
                  <a:lnTo>
                    <a:pt x="9" y="18"/>
                  </a:lnTo>
                  <a:lnTo>
                    <a:pt x="5" y="13"/>
                  </a:lnTo>
                  <a:lnTo>
                    <a:pt x="3" y="10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13" y="3"/>
                  </a:lnTo>
                  <a:lnTo>
                    <a:pt x="17" y="4"/>
                  </a:lnTo>
                  <a:lnTo>
                    <a:pt x="19" y="6"/>
                  </a:lnTo>
                  <a:lnTo>
                    <a:pt x="22" y="9"/>
                  </a:lnTo>
                  <a:lnTo>
                    <a:pt x="24" y="11"/>
                  </a:lnTo>
                  <a:lnTo>
                    <a:pt x="25" y="17"/>
                  </a:lnTo>
                  <a:lnTo>
                    <a:pt x="24" y="21"/>
                  </a:lnTo>
                  <a:lnTo>
                    <a:pt x="22" y="23"/>
                  </a:lnTo>
                  <a:lnTo>
                    <a:pt x="19" y="2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17B6C775-BB9A-4677-BCFD-BB834171B4C7}"/>
              </a:ext>
            </a:extLst>
          </p:cNvPr>
          <p:cNvGrpSpPr/>
          <p:nvPr/>
        </p:nvGrpSpPr>
        <p:grpSpPr>
          <a:xfrm>
            <a:off x="6479104" y="4825724"/>
            <a:ext cx="439961" cy="625570"/>
            <a:chOff x="6479104" y="4825724"/>
            <a:chExt cx="439961" cy="625570"/>
          </a:xfrm>
        </p:grpSpPr>
        <p:sp>
          <p:nvSpPr>
            <p:cNvPr id="92" name="Freeform 71">
              <a:extLst>
                <a:ext uri="{FF2B5EF4-FFF2-40B4-BE49-F238E27FC236}">
                  <a16:creationId xmlns:a16="http://schemas.microsoft.com/office/drawing/2014/main" id="{08A26D16-2A95-40A2-B9A1-21AD748A14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79104" y="4825724"/>
              <a:ext cx="405589" cy="226855"/>
            </a:xfrm>
            <a:custGeom>
              <a:avLst/>
              <a:gdLst>
                <a:gd name="T0" fmla="*/ 2147483647 w 298"/>
                <a:gd name="T1" fmla="*/ 2147483647 h 172"/>
                <a:gd name="T2" fmla="*/ 2147483647 w 298"/>
                <a:gd name="T3" fmla="*/ 2147483647 h 172"/>
                <a:gd name="T4" fmla="*/ 2147483647 w 298"/>
                <a:gd name="T5" fmla="*/ 2147483647 h 172"/>
                <a:gd name="T6" fmla="*/ 2147483647 w 298"/>
                <a:gd name="T7" fmla="*/ 2147483647 h 172"/>
                <a:gd name="T8" fmla="*/ 2147483647 w 298"/>
                <a:gd name="T9" fmla="*/ 2147483647 h 172"/>
                <a:gd name="T10" fmla="*/ 2147483647 w 298"/>
                <a:gd name="T11" fmla="*/ 2147483647 h 172"/>
                <a:gd name="T12" fmla="*/ 2147483647 w 298"/>
                <a:gd name="T13" fmla="*/ 0 h 172"/>
                <a:gd name="T14" fmla="*/ 2147483647 w 298"/>
                <a:gd name="T15" fmla="*/ 2147483647 h 172"/>
                <a:gd name="T16" fmla="*/ 2147483647 w 298"/>
                <a:gd name="T17" fmla="*/ 2147483647 h 172"/>
                <a:gd name="T18" fmla="*/ 2147483647 w 298"/>
                <a:gd name="T19" fmla="*/ 2147483647 h 172"/>
                <a:gd name="T20" fmla="*/ 2147483647 w 298"/>
                <a:gd name="T21" fmla="*/ 2147483647 h 172"/>
                <a:gd name="T22" fmla="*/ 2147483647 w 298"/>
                <a:gd name="T23" fmla="*/ 0 h 172"/>
                <a:gd name="T24" fmla="*/ 2147483647 w 298"/>
                <a:gd name="T25" fmla="*/ 2147483647 h 172"/>
                <a:gd name="T26" fmla="*/ 2147483647 w 298"/>
                <a:gd name="T27" fmla="*/ 2147483647 h 172"/>
                <a:gd name="T28" fmla="*/ 2147483647 w 298"/>
                <a:gd name="T29" fmla="*/ 2147483647 h 172"/>
                <a:gd name="T30" fmla="*/ 2147483647 w 298"/>
                <a:gd name="T31" fmla="*/ 0 h 172"/>
                <a:gd name="T32" fmla="*/ 2147483647 w 298"/>
                <a:gd name="T33" fmla="*/ 2147483647 h 172"/>
                <a:gd name="T34" fmla="*/ 2147483647 w 298"/>
                <a:gd name="T35" fmla="*/ 2147483647 h 172"/>
                <a:gd name="T36" fmla="*/ 2147483647 w 298"/>
                <a:gd name="T37" fmla="*/ 2147483647 h 172"/>
                <a:gd name="T38" fmla="*/ 2147483647 w 298"/>
                <a:gd name="T39" fmla="*/ 2147483647 h 172"/>
                <a:gd name="T40" fmla="*/ 0 w 298"/>
                <a:gd name="T41" fmla="*/ 2147483647 h 172"/>
                <a:gd name="T42" fmla="*/ 2147483647 w 298"/>
                <a:gd name="T43" fmla="*/ 2147483647 h 172"/>
                <a:gd name="T44" fmla="*/ 2147483647 w 298"/>
                <a:gd name="T45" fmla="*/ 2147483647 h 172"/>
                <a:gd name="T46" fmla="*/ 2147483647 w 298"/>
                <a:gd name="T47" fmla="*/ 2147483647 h 172"/>
                <a:gd name="T48" fmla="*/ 2147483647 w 298"/>
                <a:gd name="T49" fmla="*/ 2147483647 h 172"/>
                <a:gd name="T50" fmla="*/ 2147483647 w 298"/>
                <a:gd name="T51" fmla="*/ 2147483647 h 172"/>
                <a:gd name="T52" fmla="*/ 2147483647 w 298"/>
                <a:gd name="T53" fmla="*/ 2147483647 h 172"/>
                <a:gd name="T54" fmla="*/ 2147483647 w 298"/>
                <a:gd name="T55" fmla="*/ 2147483647 h 172"/>
                <a:gd name="T56" fmla="*/ 2147483647 w 298"/>
                <a:gd name="T57" fmla="*/ 2147483647 h 172"/>
                <a:gd name="T58" fmla="*/ 2147483647 w 298"/>
                <a:gd name="T59" fmla="*/ 2147483647 h 172"/>
                <a:gd name="T60" fmla="*/ 2147483647 w 298"/>
                <a:gd name="T61" fmla="*/ 2147483647 h 172"/>
                <a:gd name="T62" fmla="*/ 2147483647 w 298"/>
                <a:gd name="T63" fmla="*/ 2147483647 h 172"/>
                <a:gd name="T64" fmla="*/ 2147483647 w 298"/>
                <a:gd name="T65" fmla="*/ 2147483647 h 172"/>
                <a:gd name="T66" fmla="*/ 2147483647 w 298"/>
                <a:gd name="T67" fmla="*/ 2147483647 h 172"/>
                <a:gd name="T68" fmla="*/ 2147483647 w 298"/>
                <a:gd name="T69" fmla="*/ 2147483647 h 172"/>
                <a:gd name="T70" fmla="*/ 2147483647 w 298"/>
                <a:gd name="T71" fmla="*/ 2147483647 h 172"/>
                <a:gd name="T72" fmla="*/ 2147483647 w 298"/>
                <a:gd name="T73" fmla="*/ 2147483647 h 172"/>
                <a:gd name="T74" fmla="*/ 2147483647 w 298"/>
                <a:gd name="T75" fmla="*/ 2147483647 h 172"/>
                <a:gd name="T76" fmla="*/ 2147483647 w 298"/>
                <a:gd name="T77" fmla="*/ 2147483647 h 172"/>
                <a:gd name="T78" fmla="*/ 2147483647 w 298"/>
                <a:gd name="T79" fmla="*/ 2147483647 h 172"/>
                <a:gd name="T80" fmla="*/ 2147483647 w 298"/>
                <a:gd name="T81" fmla="*/ 2147483647 h 172"/>
                <a:gd name="T82" fmla="*/ 2147483647 w 298"/>
                <a:gd name="T83" fmla="*/ 2147483647 h 172"/>
                <a:gd name="T84" fmla="*/ 2147483647 w 298"/>
                <a:gd name="T85" fmla="*/ 2147483647 h 172"/>
                <a:gd name="T86" fmla="*/ 2147483647 w 298"/>
                <a:gd name="T87" fmla="*/ 2147483647 h 172"/>
                <a:gd name="T88" fmla="*/ 2147483647 w 298"/>
                <a:gd name="T89" fmla="*/ 2147483647 h 172"/>
                <a:gd name="T90" fmla="*/ 2147483647 w 298"/>
                <a:gd name="T91" fmla="*/ 2147483647 h 172"/>
                <a:gd name="T92" fmla="*/ 2147483647 w 298"/>
                <a:gd name="T93" fmla="*/ 2147483647 h 172"/>
                <a:gd name="T94" fmla="*/ 2147483647 w 298"/>
                <a:gd name="T95" fmla="*/ 2147483647 h 172"/>
                <a:gd name="T96" fmla="*/ 2147483647 w 298"/>
                <a:gd name="T97" fmla="*/ 2147483647 h 172"/>
                <a:gd name="T98" fmla="*/ 2147483647 w 298"/>
                <a:gd name="T99" fmla="*/ 2147483647 h 172"/>
                <a:gd name="T100" fmla="*/ 2147483647 w 298"/>
                <a:gd name="T101" fmla="*/ 2147483647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98"/>
                <a:gd name="T154" fmla="*/ 0 h 172"/>
                <a:gd name="T155" fmla="*/ 298 w 298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98" h="172">
                  <a:moveTo>
                    <a:pt x="77" y="172"/>
                  </a:moveTo>
                  <a:cubicBezTo>
                    <a:pt x="74" y="171"/>
                    <a:pt x="71" y="170"/>
                    <a:pt x="66" y="169"/>
                  </a:cubicBezTo>
                  <a:cubicBezTo>
                    <a:pt x="61" y="164"/>
                    <a:pt x="63" y="161"/>
                    <a:pt x="63" y="156"/>
                  </a:cubicBezTo>
                  <a:cubicBezTo>
                    <a:pt x="64" y="151"/>
                    <a:pt x="63" y="152"/>
                    <a:pt x="69" y="151"/>
                  </a:cubicBezTo>
                  <a:cubicBezTo>
                    <a:pt x="69" y="150"/>
                    <a:pt x="70" y="149"/>
                    <a:pt x="71" y="149"/>
                  </a:cubicBezTo>
                  <a:cubicBezTo>
                    <a:pt x="71" y="147"/>
                    <a:pt x="71" y="144"/>
                    <a:pt x="71" y="142"/>
                  </a:cubicBezTo>
                  <a:cubicBezTo>
                    <a:pt x="71" y="142"/>
                    <a:pt x="71" y="142"/>
                    <a:pt x="72" y="142"/>
                  </a:cubicBezTo>
                  <a:cubicBezTo>
                    <a:pt x="73" y="142"/>
                    <a:pt x="75" y="143"/>
                    <a:pt x="78" y="142"/>
                  </a:cubicBezTo>
                  <a:cubicBezTo>
                    <a:pt x="81" y="141"/>
                    <a:pt x="83" y="139"/>
                    <a:pt x="86" y="137"/>
                  </a:cubicBezTo>
                  <a:cubicBezTo>
                    <a:pt x="91" y="137"/>
                    <a:pt x="96" y="137"/>
                    <a:pt x="101" y="137"/>
                  </a:cubicBezTo>
                  <a:cubicBezTo>
                    <a:pt x="102" y="137"/>
                    <a:pt x="105" y="139"/>
                    <a:pt x="105" y="143"/>
                  </a:cubicBezTo>
                  <a:cubicBezTo>
                    <a:pt x="104" y="146"/>
                    <a:pt x="103" y="148"/>
                    <a:pt x="101" y="150"/>
                  </a:cubicBezTo>
                  <a:cubicBezTo>
                    <a:pt x="99" y="153"/>
                    <a:pt x="97" y="156"/>
                    <a:pt x="96" y="161"/>
                  </a:cubicBezTo>
                  <a:cubicBezTo>
                    <a:pt x="90" y="164"/>
                    <a:pt x="85" y="167"/>
                    <a:pt x="80" y="171"/>
                  </a:cubicBezTo>
                  <a:cubicBezTo>
                    <a:pt x="79" y="172"/>
                    <a:pt x="78" y="172"/>
                    <a:pt x="77" y="172"/>
                  </a:cubicBezTo>
                  <a:close/>
                  <a:moveTo>
                    <a:pt x="0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2"/>
                    <a:pt x="73" y="5"/>
                    <a:pt x="73" y="8"/>
                  </a:cubicBezTo>
                  <a:cubicBezTo>
                    <a:pt x="73" y="10"/>
                    <a:pt x="74" y="11"/>
                    <a:pt x="77" y="13"/>
                  </a:cubicBezTo>
                  <a:cubicBezTo>
                    <a:pt x="77" y="14"/>
                    <a:pt x="78" y="15"/>
                    <a:pt x="79" y="17"/>
                  </a:cubicBezTo>
                  <a:cubicBezTo>
                    <a:pt x="75" y="17"/>
                    <a:pt x="73" y="19"/>
                    <a:pt x="70" y="20"/>
                  </a:cubicBezTo>
                  <a:cubicBezTo>
                    <a:pt x="66" y="25"/>
                    <a:pt x="61" y="27"/>
                    <a:pt x="57" y="31"/>
                  </a:cubicBezTo>
                  <a:cubicBezTo>
                    <a:pt x="54" y="33"/>
                    <a:pt x="50" y="34"/>
                    <a:pt x="47" y="33"/>
                  </a:cubicBezTo>
                  <a:cubicBezTo>
                    <a:pt x="45" y="33"/>
                    <a:pt x="44" y="32"/>
                    <a:pt x="41" y="31"/>
                  </a:cubicBezTo>
                  <a:cubicBezTo>
                    <a:pt x="37" y="25"/>
                    <a:pt x="37" y="27"/>
                    <a:pt x="33" y="26"/>
                  </a:cubicBezTo>
                  <a:cubicBezTo>
                    <a:pt x="32" y="27"/>
                    <a:pt x="31" y="27"/>
                    <a:pt x="31" y="29"/>
                  </a:cubicBezTo>
                  <a:cubicBezTo>
                    <a:pt x="31" y="30"/>
                    <a:pt x="31" y="31"/>
                    <a:pt x="31" y="32"/>
                  </a:cubicBezTo>
                  <a:cubicBezTo>
                    <a:pt x="28" y="35"/>
                    <a:pt x="24" y="38"/>
                    <a:pt x="22" y="42"/>
                  </a:cubicBezTo>
                  <a:cubicBezTo>
                    <a:pt x="19" y="43"/>
                    <a:pt x="16" y="43"/>
                    <a:pt x="15" y="44"/>
                  </a:cubicBezTo>
                  <a:cubicBezTo>
                    <a:pt x="10" y="42"/>
                    <a:pt x="9" y="40"/>
                    <a:pt x="7" y="38"/>
                  </a:cubicBezTo>
                  <a:cubicBezTo>
                    <a:pt x="6" y="38"/>
                    <a:pt x="5" y="37"/>
                    <a:pt x="4" y="37"/>
                  </a:cubicBezTo>
                  <a:cubicBezTo>
                    <a:pt x="2" y="37"/>
                    <a:pt x="1" y="37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74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2"/>
                    <a:pt x="154" y="3"/>
                    <a:pt x="154" y="4"/>
                  </a:cubicBezTo>
                  <a:cubicBezTo>
                    <a:pt x="156" y="8"/>
                    <a:pt x="156" y="10"/>
                    <a:pt x="155" y="14"/>
                  </a:cubicBezTo>
                  <a:cubicBezTo>
                    <a:pt x="155" y="17"/>
                    <a:pt x="155" y="20"/>
                    <a:pt x="156" y="25"/>
                  </a:cubicBezTo>
                  <a:cubicBezTo>
                    <a:pt x="150" y="25"/>
                    <a:pt x="144" y="25"/>
                    <a:pt x="137" y="25"/>
                  </a:cubicBezTo>
                  <a:cubicBezTo>
                    <a:pt x="135" y="27"/>
                    <a:pt x="138" y="31"/>
                    <a:pt x="140" y="33"/>
                  </a:cubicBezTo>
                  <a:cubicBezTo>
                    <a:pt x="140" y="34"/>
                    <a:pt x="139" y="35"/>
                    <a:pt x="139" y="36"/>
                  </a:cubicBezTo>
                  <a:cubicBezTo>
                    <a:pt x="137" y="36"/>
                    <a:pt x="133" y="31"/>
                    <a:pt x="133" y="31"/>
                  </a:cubicBezTo>
                  <a:cubicBezTo>
                    <a:pt x="131" y="31"/>
                    <a:pt x="129" y="31"/>
                    <a:pt x="127" y="31"/>
                  </a:cubicBezTo>
                  <a:cubicBezTo>
                    <a:pt x="126" y="32"/>
                    <a:pt x="125" y="34"/>
                    <a:pt x="124" y="36"/>
                  </a:cubicBezTo>
                  <a:cubicBezTo>
                    <a:pt x="124" y="37"/>
                    <a:pt x="124" y="41"/>
                    <a:pt x="121" y="43"/>
                  </a:cubicBezTo>
                  <a:cubicBezTo>
                    <a:pt x="118" y="40"/>
                    <a:pt x="114" y="42"/>
                    <a:pt x="112" y="42"/>
                  </a:cubicBezTo>
                  <a:cubicBezTo>
                    <a:pt x="111" y="42"/>
                    <a:pt x="111" y="41"/>
                    <a:pt x="110" y="40"/>
                  </a:cubicBezTo>
                  <a:cubicBezTo>
                    <a:pt x="110" y="34"/>
                    <a:pt x="106" y="35"/>
                    <a:pt x="104" y="35"/>
                  </a:cubicBezTo>
                  <a:cubicBezTo>
                    <a:pt x="104" y="35"/>
                    <a:pt x="104" y="34"/>
                    <a:pt x="104" y="33"/>
                  </a:cubicBezTo>
                  <a:cubicBezTo>
                    <a:pt x="106" y="29"/>
                    <a:pt x="109" y="24"/>
                    <a:pt x="109" y="20"/>
                  </a:cubicBezTo>
                  <a:cubicBezTo>
                    <a:pt x="107" y="17"/>
                    <a:pt x="104" y="15"/>
                    <a:pt x="104" y="12"/>
                  </a:cubicBezTo>
                  <a:cubicBezTo>
                    <a:pt x="102" y="9"/>
                    <a:pt x="101" y="10"/>
                    <a:pt x="99" y="10"/>
                  </a:cubicBezTo>
                  <a:cubicBezTo>
                    <a:pt x="97" y="11"/>
                    <a:pt x="95" y="11"/>
                    <a:pt x="93" y="11"/>
                  </a:cubicBezTo>
                  <a:cubicBezTo>
                    <a:pt x="90" y="14"/>
                    <a:pt x="88" y="15"/>
                    <a:pt x="86" y="16"/>
                  </a:cubicBezTo>
                  <a:cubicBezTo>
                    <a:pt x="84" y="16"/>
                    <a:pt x="82" y="17"/>
                    <a:pt x="80" y="17"/>
                  </a:cubicBezTo>
                  <a:cubicBezTo>
                    <a:pt x="80" y="12"/>
                    <a:pt x="77" y="11"/>
                    <a:pt x="75" y="9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5"/>
                    <a:pt x="74" y="2"/>
                    <a:pt x="74" y="0"/>
                  </a:cubicBezTo>
                  <a:close/>
                  <a:moveTo>
                    <a:pt x="155" y="0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200" y="1"/>
                    <a:pt x="200" y="1"/>
                    <a:pt x="200" y="2"/>
                  </a:cubicBezTo>
                  <a:cubicBezTo>
                    <a:pt x="200" y="3"/>
                    <a:pt x="200" y="6"/>
                    <a:pt x="199" y="7"/>
                  </a:cubicBezTo>
                  <a:cubicBezTo>
                    <a:pt x="195" y="11"/>
                    <a:pt x="194" y="11"/>
                    <a:pt x="194" y="17"/>
                  </a:cubicBezTo>
                  <a:cubicBezTo>
                    <a:pt x="194" y="18"/>
                    <a:pt x="195" y="19"/>
                    <a:pt x="195" y="20"/>
                  </a:cubicBezTo>
                  <a:cubicBezTo>
                    <a:pt x="194" y="23"/>
                    <a:pt x="192" y="29"/>
                    <a:pt x="193" y="33"/>
                  </a:cubicBezTo>
                  <a:cubicBezTo>
                    <a:pt x="193" y="34"/>
                    <a:pt x="193" y="35"/>
                    <a:pt x="194" y="35"/>
                  </a:cubicBezTo>
                  <a:cubicBezTo>
                    <a:pt x="192" y="36"/>
                    <a:pt x="189" y="37"/>
                    <a:pt x="187" y="39"/>
                  </a:cubicBezTo>
                  <a:cubicBezTo>
                    <a:pt x="183" y="35"/>
                    <a:pt x="179" y="38"/>
                    <a:pt x="174" y="40"/>
                  </a:cubicBezTo>
                  <a:cubicBezTo>
                    <a:pt x="172" y="40"/>
                    <a:pt x="171" y="41"/>
                    <a:pt x="169" y="41"/>
                  </a:cubicBezTo>
                  <a:cubicBezTo>
                    <a:pt x="168" y="40"/>
                    <a:pt x="165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7" y="36"/>
                    <a:pt x="170" y="33"/>
                    <a:pt x="172" y="30"/>
                  </a:cubicBezTo>
                  <a:cubicBezTo>
                    <a:pt x="172" y="26"/>
                    <a:pt x="171" y="25"/>
                    <a:pt x="171" y="24"/>
                  </a:cubicBezTo>
                  <a:cubicBezTo>
                    <a:pt x="167" y="24"/>
                    <a:pt x="165" y="24"/>
                    <a:pt x="163" y="25"/>
                  </a:cubicBezTo>
                  <a:cubicBezTo>
                    <a:pt x="162" y="25"/>
                    <a:pt x="160" y="25"/>
                    <a:pt x="158" y="26"/>
                  </a:cubicBezTo>
                  <a:cubicBezTo>
                    <a:pt x="158" y="23"/>
                    <a:pt x="157" y="21"/>
                    <a:pt x="156" y="19"/>
                  </a:cubicBezTo>
                  <a:cubicBezTo>
                    <a:pt x="156" y="14"/>
                    <a:pt x="158" y="10"/>
                    <a:pt x="157" y="4"/>
                  </a:cubicBezTo>
                  <a:cubicBezTo>
                    <a:pt x="156" y="4"/>
                    <a:pt x="156" y="3"/>
                    <a:pt x="155" y="3"/>
                  </a:cubicBezTo>
                  <a:cubicBezTo>
                    <a:pt x="155" y="2"/>
                    <a:pt x="155" y="1"/>
                    <a:pt x="155" y="0"/>
                  </a:cubicBezTo>
                  <a:close/>
                  <a:moveTo>
                    <a:pt x="202" y="0"/>
                  </a:moveTo>
                  <a:cubicBezTo>
                    <a:pt x="255" y="0"/>
                    <a:pt x="255" y="0"/>
                    <a:pt x="255" y="0"/>
                  </a:cubicBezTo>
                  <a:cubicBezTo>
                    <a:pt x="254" y="4"/>
                    <a:pt x="252" y="8"/>
                    <a:pt x="254" y="12"/>
                  </a:cubicBezTo>
                  <a:cubicBezTo>
                    <a:pt x="255" y="12"/>
                    <a:pt x="255" y="13"/>
                    <a:pt x="256" y="13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5" y="13"/>
                    <a:pt x="255" y="13"/>
                    <a:pt x="255" y="13"/>
                  </a:cubicBezTo>
                  <a:cubicBezTo>
                    <a:pt x="254" y="13"/>
                    <a:pt x="252" y="13"/>
                    <a:pt x="250" y="14"/>
                  </a:cubicBezTo>
                  <a:cubicBezTo>
                    <a:pt x="249" y="15"/>
                    <a:pt x="250" y="15"/>
                    <a:pt x="250" y="18"/>
                  </a:cubicBezTo>
                  <a:cubicBezTo>
                    <a:pt x="245" y="22"/>
                    <a:pt x="246" y="20"/>
                    <a:pt x="245" y="27"/>
                  </a:cubicBezTo>
                  <a:cubicBezTo>
                    <a:pt x="244" y="29"/>
                    <a:pt x="242" y="30"/>
                    <a:pt x="241" y="31"/>
                  </a:cubicBezTo>
                  <a:cubicBezTo>
                    <a:pt x="238" y="31"/>
                    <a:pt x="236" y="32"/>
                    <a:pt x="235" y="32"/>
                  </a:cubicBezTo>
                  <a:cubicBezTo>
                    <a:pt x="233" y="33"/>
                    <a:pt x="233" y="35"/>
                    <a:pt x="236" y="37"/>
                  </a:cubicBezTo>
                  <a:cubicBezTo>
                    <a:pt x="230" y="38"/>
                    <a:pt x="227" y="43"/>
                    <a:pt x="224" y="47"/>
                  </a:cubicBezTo>
                  <a:cubicBezTo>
                    <a:pt x="224" y="47"/>
                    <a:pt x="224" y="48"/>
                    <a:pt x="223" y="49"/>
                  </a:cubicBezTo>
                  <a:cubicBezTo>
                    <a:pt x="222" y="52"/>
                    <a:pt x="220" y="53"/>
                    <a:pt x="218" y="54"/>
                  </a:cubicBezTo>
                  <a:cubicBezTo>
                    <a:pt x="218" y="50"/>
                    <a:pt x="216" y="48"/>
                    <a:pt x="214" y="47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1" y="42"/>
                    <a:pt x="208" y="38"/>
                    <a:pt x="204" y="34"/>
                  </a:cubicBezTo>
                  <a:cubicBezTo>
                    <a:pt x="200" y="33"/>
                    <a:pt x="197" y="34"/>
                    <a:pt x="195" y="33"/>
                  </a:cubicBezTo>
                  <a:cubicBezTo>
                    <a:pt x="194" y="29"/>
                    <a:pt x="195" y="26"/>
                    <a:pt x="196" y="22"/>
                  </a:cubicBezTo>
                  <a:cubicBezTo>
                    <a:pt x="197" y="19"/>
                    <a:pt x="196" y="16"/>
                    <a:pt x="196" y="14"/>
                  </a:cubicBezTo>
                  <a:cubicBezTo>
                    <a:pt x="198" y="11"/>
                    <a:pt x="200" y="9"/>
                    <a:pt x="201" y="7"/>
                  </a:cubicBezTo>
                  <a:cubicBezTo>
                    <a:pt x="201" y="6"/>
                    <a:pt x="202" y="4"/>
                    <a:pt x="202" y="2"/>
                  </a:cubicBezTo>
                  <a:cubicBezTo>
                    <a:pt x="202" y="2"/>
                    <a:pt x="202" y="1"/>
                    <a:pt x="202" y="0"/>
                  </a:cubicBezTo>
                  <a:close/>
                  <a:moveTo>
                    <a:pt x="0" y="7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6"/>
                    <a:pt x="4" y="56"/>
                    <a:pt x="6" y="57"/>
                  </a:cubicBezTo>
                  <a:cubicBezTo>
                    <a:pt x="7" y="57"/>
                    <a:pt x="8" y="58"/>
                    <a:pt x="10" y="59"/>
                  </a:cubicBezTo>
                  <a:cubicBezTo>
                    <a:pt x="11" y="59"/>
                    <a:pt x="13" y="59"/>
                    <a:pt x="14" y="59"/>
                  </a:cubicBezTo>
                  <a:cubicBezTo>
                    <a:pt x="14" y="61"/>
                    <a:pt x="15" y="62"/>
                    <a:pt x="15" y="63"/>
                  </a:cubicBezTo>
                  <a:cubicBezTo>
                    <a:pt x="14" y="64"/>
                    <a:pt x="14" y="65"/>
                    <a:pt x="13" y="66"/>
                  </a:cubicBezTo>
                  <a:cubicBezTo>
                    <a:pt x="11" y="68"/>
                    <a:pt x="9" y="69"/>
                    <a:pt x="7" y="69"/>
                  </a:cubicBezTo>
                  <a:cubicBezTo>
                    <a:pt x="4" y="69"/>
                    <a:pt x="2" y="70"/>
                    <a:pt x="0" y="70"/>
                  </a:cubicBezTo>
                  <a:close/>
                  <a:moveTo>
                    <a:pt x="0" y="53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" y="39"/>
                    <a:pt x="1" y="39"/>
                    <a:pt x="2" y="39"/>
                  </a:cubicBezTo>
                  <a:cubicBezTo>
                    <a:pt x="4" y="39"/>
                    <a:pt x="5" y="40"/>
                    <a:pt x="7" y="40"/>
                  </a:cubicBezTo>
                  <a:cubicBezTo>
                    <a:pt x="8" y="42"/>
                    <a:pt x="10" y="43"/>
                    <a:pt x="12" y="45"/>
                  </a:cubicBezTo>
                  <a:cubicBezTo>
                    <a:pt x="14" y="45"/>
                    <a:pt x="16" y="46"/>
                    <a:pt x="21" y="45"/>
                  </a:cubicBezTo>
                  <a:cubicBezTo>
                    <a:pt x="25" y="42"/>
                    <a:pt x="29" y="36"/>
                    <a:pt x="33" y="33"/>
                  </a:cubicBezTo>
                  <a:cubicBezTo>
                    <a:pt x="33" y="32"/>
                    <a:pt x="33" y="31"/>
                    <a:pt x="33" y="29"/>
                  </a:cubicBezTo>
                  <a:cubicBezTo>
                    <a:pt x="34" y="29"/>
                    <a:pt x="35" y="29"/>
                    <a:pt x="37" y="29"/>
                  </a:cubicBezTo>
                  <a:cubicBezTo>
                    <a:pt x="37" y="30"/>
                    <a:pt x="38" y="30"/>
                    <a:pt x="38" y="31"/>
                  </a:cubicBezTo>
                  <a:cubicBezTo>
                    <a:pt x="40" y="32"/>
                    <a:pt x="44" y="34"/>
                    <a:pt x="48" y="36"/>
                  </a:cubicBezTo>
                  <a:cubicBezTo>
                    <a:pt x="49" y="36"/>
                    <a:pt x="50" y="36"/>
                    <a:pt x="51" y="36"/>
                  </a:cubicBezTo>
                  <a:cubicBezTo>
                    <a:pt x="53" y="35"/>
                    <a:pt x="55" y="34"/>
                    <a:pt x="58" y="33"/>
                  </a:cubicBezTo>
                  <a:cubicBezTo>
                    <a:pt x="61" y="30"/>
                    <a:pt x="63" y="29"/>
                    <a:pt x="68" y="26"/>
                  </a:cubicBezTo>
                  <a:cubicBezTo>
                    <a:pt x="68" y="25"/>
                    <a:pt x="69" y="25"/>
                    <a:pt x="70" y="24"/>
                  </a:cubicBezTo>
                  <a:cubicBezTo>
                    <a:pt x="73" y="20"/>
                    <a:pt x="75" y="19"/>
                    <a:pt x="80" y="18"/>
                  </a:cubicBezTo>
                  <a:cubicBezTo>
                    <a:pt x="82" y="18"/>
                    <a:pt x="84" y="18"/>
                    <a:pt x="87" y="18"/>
                  </a:cubicBezTo>
                  <a:cubicBezTo>
                    <a:pt x="93" y="15"/>
                    <a:pt x="94" y="12"/>
                    <a:pt x="101" y="12"/>
                  </a:cubicBezTo>
                  <a:cubicBezTo>
                    <a:pt x="102" y="14"/>
                    <a:pt x="103" y="16"/>
                    <a:pt x="105" y="18"/>
                  </a:cubicBezTo>
                  <a:cubicBezTo>
                    <a:pt x="106" y="19"/>
                    <a:pt x="107" y="20"/>
                    <a:pt x="108" y="21"/>
                  </a:cubicBezTo>
                  <a:cubicBezTo>
                    <a:pt x="106" y="24"/>
                    <a:pt x="104" y="27"/>
                    <a:pt x="102" y="32"/>
                  </a:cubicBezTo>
                  <a:cubicBezTo>
                    <a:pt x="102" y="33"/>
                    <a:pt x="102" y="35"/>
                    <a:pt x="102" y="36"/>
                  </a:cubicBezTo>
                  <a:cubicBezTo>
                    <a:pt x="103" y="37"/>
                    <a:pt x="105" y="37"/>
                    <a:pt x="108" y="37"/>
                  </a:cubicBezTo>
                  <a:cubicBezTo>
                    <a:pt x="108" y="39"/>
                    <a:pt x="109" y="40"/>
                    <a:pt x="109" y="42"/>
                  </a:cubicBezTo>
                  <a:cubicBezTo>
                    <a:pt x="110" y="43"/>
                    <a:pt x="110" y="43"/>
                    <a:pt x="111" y="44"/>
                  </a:cubicBezTo>
                  <a:cubicBezTo>
                    <a:pt x="113" y="44"/>
                    <a:pt x="116" y="43"/>
                    <a:pt x="119" y="43"/>
                  </a:cubicBezTo>
                  <a:cubicBezTo>
                    <a:pt x="121" y="45"/>
                    <a:pt x="121" y="49"/>
                    <a:pt x="121" y="54"/>
                  </a:cubicBezTo>
                  <a:cubicBezTo>
                    <a:pt x="121" y="55"/>
                    <a:pt x="120" y="56"/>
                    <a:pt x="118" y="57"/>
                  </a:cubicBezTo>
                  <a:cubicBezTo>
                    <a:pt x="118" y="58"/>
                    <a:pt x="116" y="58"/>
                    <a:pt x="115" y="58"/>
                  </a:cubicBezTo>
                  <a:cubicBezTo>
                    <a:pt x="115" y="61"/>
                    <a:pt x="115" y="64"/>
                    <a:pt x="114" y="66"/>
                  </a:cubicBezTo>
                  <a:cubicBezTo>
                    <a:pt x="114" y="68"/>
                    <a:pt x="113" y="69"/>
                    <a:pt x="112" y="71"/>
                  </a:cubicBezTo>
                  <a:cubicBezTo>
                    <a:pt x="111" y="71"/>
                    <a:pt x="109" y="72"/>
                    <a:pt x="109" y="74"/>
                  </a:cubicBezTo>
                  <a:cubicBezTo>
                    <a:pt x="105" y="74"/>
                    <a:pt x="102" y="83"/>
                    <a:pt x="99" y="85"/>
                  </a:cubicBezTo>
                  <a:cubicBezTo>
                    <a:pt x="99" y="86"/>
                    <a:pt x="96" y="87"/>
                    <a:pt x="96" y="87"/>
                  </a:cubicBezTo>
                  <a:cubicBezTo>
                    <a:pt x="94" y="89"/>
                    <a:pt x="91" y="91"/>
                    <a:pt x="90" y="92"/>
                  </a:cubicBezTo>
                  <a:cubicBezTo>
                    <a:pt x="90" y="93"/>
                    <a:pt x="90" y="93"/>
                    <a:pt x="9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7" y="94"/>
                    <a:pt x="85" y="97"/>
                    <a:pt x="84" y="99"/>
                  </a:cubicBezTo>
                  <a:cubicBezTo>
                    <a:pt x="83" y="101"/>
                    <a:pt x="82" y="103"/>
                    <a:pt x="81" y="105"/>
                  </a:cubicBezTo>
                  <a:cubicBezTo>
                    <a:pt x="77" y="106"/>
                    <a:pt x="75" y="107"/>
                    <a:pt x="73" y="109"/>
                  </a:cubicBezTo>
                  <a:cubicBezTo>
                    <a:pt x="71" y="109"/>
                    <a:pt x="71" y="109"/>
                    <a:pt x="70" y="109"/>
                  </a:cubicBezTo>
                  <a:cubicBezTo>
                    <a:pt x="70" y="108"/>
                    <a:pt x="70" y="107"/>
                    <a:pt x="70" y="106"/>
                  </a:cubicBezTo>
                  <a:cubicBezTo>
                    <a:pt x="69" y="106"/>
                    <a:pt x="69" y="105"/>
                    <a:pt x="68" y="105"/>
                  </a:cubicBezTo>
                  <a:cubicBezTo>
                    <a:pt x="66" y="105"/>
                    <a:pt x="66" y="104"/>
                    <a:pt x="65" y="104"/>
                  </a:cubicBezTo>
                  <a:cubicBezTo>
                    <a:pt x="64" y="100"/>
                    <a:pt x="62" y="100"/>
                    <a:pt x="60" y="101"/>
                  </a:cubicBezTo>
                  <a:cubicBezTo>
                    <a:pt x="59" y="103"/>
                    <a:pt x="59" y="104"/>
                    <a:pt x="59" y="105"/>
                  </a:cubicBezTo>
                  <a:cubicBezTo>
                    <a:pt x="55" y="106"/>
                    <a:pt x="51" y="106"/>
                    <a:pt x="47" y="106"/>
                  </a:cubicBezTo>
                  <a:cubicBezTo>
                    <a:pt x="45" y="106"/>
                    <a:pt x="42" y="105"/>
                    <a:pt x="39" y="105"/>
                  </a:cubicBezTo>
                  <a:cubicBezTo>
                    <a:pt x="37" y="104"/>
                    <a:pt x="36" y="104"/>
                    <a:pt x="34" y="104"/>
                  </a:cubicBezTo>
                  <a:cubicBezTo>
                    <a:pt x="32" y="102"/>
                    <a:pt x="31" y="101"/>
                    <a:pt x="29" y="99"/>
                  </a:cubicBezTo>
                  <a:cubicBezTo>
                    <a:pt x="29" y="97"/>
                    <a:pt x="28" y="96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5" y="91"/>
                    <a:pt x="27" y="90"/>
                    <a:pt x="28" y="87"/>
                  </a:cubicBezTo>
                  <a:cubicBezTo>
                    <a:pt x="28" y="86"/>
                    <a:pt x="28" y="84"/>
                    <a:pt x="28" y="83"/>
                  </a:cubicBezTo>
                  <a:cubicBezTo>
                    <a:pt x="27" y="82"/>
                    <a:pt x="25" y="81"/>
                    <a:pt x="24" y="80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17" y="79"/>
                    <a:pt x="13" y="79"/>
                    <a:pt x="9" y="78"/>
                  </a:cubicBezTo>
                  <a:cubicBezTo>
                    <a:pt x="8" y="78"/>
                    <a:pt x="7" y="77"/>
                    <a:pt x="5" y="77"/>
                  </a:cubicBezTo>
                  <a:cubicBezTo>
                    <a:pt x="5" y="74"/>
                    <a:pt x="4" y="73"/>
                    <a:pt x="4" y="71"/>
                  </a:cubicBezTo>
                  <a:cubicBezTo>
                    <a:pt x="5" y="71"/>
                    <a:pt x="7" y="71"/>
                    <a:pt x="9" y="71"/>
                  </a:cubicBezTo>
                  <a:cubicBezTo>
                    <a:pt x="11" y="71"/>
                    <a:pt x="13" y="68"/>
                    <a:pt x="15" y="67"/>
                  </a:cubicBezTo>
                  <a:cubicBezTo>
                    <a:pt x="17" y="63"/>
                    <a:pt x="17" y="60"/>
                    <a:pt x="15" y="58"/>
                  </a:cubicBezTo>
                  <a:cubicBezTo>
                    <a:pt x="14" y="58"/>
                    <a:pt x="12" y="58"/>
                    <a:pt x="11" y="58"/>
                  </a:cubicBezTo>
                  <a:cubicBezTo>
                    <a:pt x="7" y="55"/>
                    <a:pt x="4" y="54"/>
                    <a:pt x="0" y="53"/>
                  </a:cubicBezTo>
                  <a:close/>
                  <a:moveTo>
                    <a:pt x="89" y="131"/>
                  </a:moveTo>
                  <a:cubicBezTo>
                    <a:pt x="85" y="128"/>
                    <a:pt x="85" y="126"/>
                    <a:pt x="84" y="124"/>
                  </a:cubicBezTo>
                  <a:cubicBezTo>
                    <a:pt x="83" y="120"/>
                    <a:pt x="81" y="118"/>
                    <a:pt x="80" y="116"/>
                  </a:cubicBezTo>
                  <a:cubicBezTo>
                    <a:pt x="80" y="111"/>
                    <a:pt x="80" y="112"/>
                    <a:pt x="83" y="109"/>
                  </a:cubicBezTo>
                  <a:cubicBezTo>
                    <a:pt x="84" y="101"/>
                    <a:pt x="84" y="100"/>
                    <a:pt x="91" y="94"/>
                  </a:cubicBezTo>
                  <a:cubicBezTo>
                    <a:pt x="95" y="91"/>
                    <a:pt x="98" y="88"/>
                    <a:pt x="102" y="85"/>
                  </a:cubicBezTo>
                  <a:cubicBezTo>
                    <a:pt x="105" y="81"/>
                    <a:pt x="108" y="78"/>
                    <a:pt x="112" y="73"/>
                  </a:cubicBezTo>
                  <a:cubicBezTo>
                    <a:pt x="115" y="71"/>
                    <a:pt x="115" y="69"/>
                    <a:pt x="116" y="66"/>
                  </a:cubicBezTo>
                  <a:cubicBezTo>
                    <a:pt x="116" y="58"/>
                    <a:pt x="119" y="60"/>
                    <a:pt x="123" y="55"/>
                  </a:cubicBezTo>
                  <a:cubicBezTo>
                    <a:pt x="123" y="52"/>
                    <a:pt x="123" y="47"/>
                    <a:pt x="123" y="44"/>
                  </a:cubicBezTo>
                  <a:cubicBezTo>
                    <a:pt x="125" y="42"/>
                    <a:pt x="125" y="39"/>
                    <a:pt x="126" y="37"/>
                  </a:cubicBezTo>
                  <a:cubicBezTo>
                    <a:pt x="126" y="35"/>
                    <a:pt x="127" y="34"/>
                    <a:pt x="128" y="33"/>
                  </a:cubicBezTo>
                  <a:cubicBezTo>
                    <a:pt x="129" y="33"/>
                    <a:pt x="130" y="33"/>
                    <a:pt x="131" y="33"/>
                  </a:cubicBezTo>
                  <a:cubicBezTo>
                    <a:pt x="133" y="34"/>
                    <a:pt x="135" y="36"/>
                    <a:pt x="137" y="38"/>
                  </a:cubicBezTo>
                  <a:cubicBezTo>
                    <a:pt x="138" y="38"/>
                    <a:pt x="139" y="38"/>
                    <a:pt x="140" y="38"/>
                  </a:cubicBezTo>
                  <a:cubicBezTo>
                    <a:pt x="143" y="36"/>
                    <a:pt x="143" y="33"/>
                    <a:pt x="143" y="32"/>
                  </a:cubicBezTo>
                  <a:cubicBezTo>
                    <a:pt x="142" y="31"/>
                    <a:pt x="139" y="29"/>
                    <a:pt x="138" y="27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6" y="27"/>
                    <a:pt x="151" y="27"/>
                    <a:pt x="156" y="27"/>
                  </a:cubicBezTo>
                  <a:cubicBezTo>
                    <a:pt x="158" y="29"/>
                    <a:pt x="164" y="29"/>
                    <a:pt x="168" y="25"/>
                  </a:cubicBezTo>
                  <a:cubicBezTo>
                    <a:pt x="169" y="25"/>
                    <a:pt x="169" y="25"/>
                    <a:pt x="170" y="25"/>
                  </a:cubicBezTo>
                  <a:cubicBezTo>
                    <a:pt x="170" y="27"/>
                    <a:pt x="170" y="29"/>
                    <a:pt x="170" y="30"/>
                  </a:cubicBezTo>
                  <a:cubicBezTo>
                    <a:pt x="168" y="32"/>
                    <a:pt x="164" y="35"/>
                    <a:pt x="162" y="38"/>
                  </a:cubicBezTo>
                  <a:cubicBezTo>
                    <a:pt x="162" y="42"/>
                    <a:pt x="163" y="43"/>
                    <a:pt x="171" y="43"/>
                  </a:cubicBezTo>
                  <a:cubicBezTo>
                    <a:pt x="174" y="41"/>
                    <a:pt x="177" y="40"/>
                    <a:pt x="181" y="39"/>
                  </a:cubicBezTo>
                  <a:cubicBezTo>
                    <a:pt x="182" y="39"/>
                    <a:pt x="183" y="39"/>
                    <a:pt x="184" y="39"/>
                  </a:cubicBezTo>
                  <a:cubicBezTo>
                    <a:pt x="184" y="39"/>
                    <a:pt x="185" y="40"/>
                    <a:pt x="186" y="40"/>
                  </a:cubicBezTo>
                  <a:cubicBezTo>
                    <a:pt x="192" y="40"/>
                    <a:pt x="195" y="33"/>
                    <a:pt x="203" y="36"/>
                  </a:cubicBezTo>
                  <a:cubicBezTo>
                    <a:pt x="205" y="38"/>
                    <a:pt x="206" y="40"/>
                    <a:pt x="208" y="42"/>
                  </a:cubicBezTo>
                  <a:cubicBezTo>
                    <a:pt x="210" y="45"/>
                    <a:pt x="213" y="48"/>
                    <a:pt x="216" y="53"/>
                  </a:cubicBezTo>
                  <a:cubicBezTo>
                    <a:pt x="216" y="54"/>
                    <a:pt x="216" y="54"/>
                    <a:pt x="216" y="55"/>
                  </a:cubicBezTo>
                  <a:cubicBezTo>
                    <a:pt x="212" y="55"/>
                    <a:pt x="212" y="56"/>
                    <a:pt x="210" y="57"/>
                  </a:cubicBezTo>
                  <a:cubicBezTo>
                    <a:pt x="208" y="59"/>
                    <a:pt x="203" y="60"/>
                    <a:pt x="206" y="65"/>
                  </a:cubicBezTo>
                  <a:cubicBezTo>
                    <a:pt x="206" y="65"/>
                    <a:pt x="206" y="65"/>
                    <a:pt x="206" y="66"/>
                  </a:cubicBezTo>
                  <a:cubicBezTo>
                    <a:pt x="201" y="68"/>
                    <a:pt x="195" y="72"/>
                    <a:pt x="189" y="76"/>
                  </a:cubicBezTo>
                  <a:cubicBezTo>
                    <a:pt x="189" y="76"/>
                    <a:pt x="188" y="77"/>
                    <a:pt x="187" y="78"/>
                  </a:cubicBezTo>
                  <a:cubicBezTo>
                    <a:pt x="185" y="78"/>
                    <a:pt x="184" y="77"/>
                    <a:pt x="184" y="77"/>
                  </a:cubicBezTo>
                  <a:cubicBezTo>
                    <a:pt x="183" y="77"/>
                    <a:pt x="182" y="77"/>
                    <a:pt x="181" y="77"/>
                  </a:cubicBezTo>
                  <a:cubicBezTo>
                    <a:pt x="180" y="77"/>
                    <a:pt x="179" y="78"/>
                    <a:pt x="179" y="79"/>
                  </a:cubicBezTo>
                  <a:cubicBezTo>
                    <a:pt x="178" y="79"/>
                    <a:pt x="177" y="79"/>
                    <a:pt x="177" y="79"/>
                  </a:cubicBezTo>
                  <a:cubicBezTo>
                    <a:pt x="174" y="76"/>
                    <a:pt x="173" y="77"/>
                    <a:pt x="171" y="77"/>
                  </a:cubicBezTo>
                  <a:cubicBezTo>
                    <a:pt x="171" y="79"/>
                    <a:pt x="171" y="80"/>
                    <a:pt x="171" y="82"/>
                  </a:cubicBezTo>
                  <a:cubicBezTo>
                    <a:pt x="169" y="84"/>
                    <a:pt x="167" y="81"/>
                    <a:pt x="165" y="86"/>
                  </a:cubicBezTo>
                  <a:cubicBezTo>
                    <a:pt x="161" y="86"/>
                    <a:pt x="162" y="85"/>
                    <a:pt x="161" y="83"/>
                  </a:cubicBezTo>
                  <a:cubicBezTo>
                    <a:pt x="160" y="83"/>
                    <a:pt x="160" y="83"/>
                    <a:pt x="160" y="83"/>
                  </a:cubicBezTo>
                  <a:cubicBezTo>
                    <a:pt x="158" y="81"/>
                    <a:pt x="157" y="80"/>
                    <a:pt x="155" y="79"/>
                  </a:cubicBezTo>
                  <a:cubicBezTo>
                    <a:pt x="155" y="79"/>
                    <a:pt x="154" y="79"/>
                    <a:pt x="153" y="79"/>
                  </a:cubicBezTo>
                  <a:cubicBezTo>
                    <a:pt x="152" y="81"/>
                    <a:pt x="152" y="81"/>
                    <a:pt x="151" y="83"/>
                  </a:cubicBezTo>
                  <a:cubicBezTo>
                    <a:pt x="150" y="85"/>
                    <a:pt x="148" y="87"/>
                    <a:pt x="147" y="89"/>
                  </a:cubicBezTo>
                  <a:cubicBezTo>
                    <a:pt x="143" y="91"/>
                    <a:pt x="143" y="91"/>
                    <a:pt x="140" y="94"/>
                  </a:cubicBezTo>
                  <a:cubicBezTo>
                    <a:pt x="139" y="94"/>
                    <a:pt x="138" y="95"/>
                    <a:pt x="136" y="95"/>
                  </a:cubicBezTo>
                  <a:cubicBezTo>
                    <a:pt x="135" y="96"/>
                    <a:pt x="134" y="97"/>
                    <a:pt x="133" y="99"/>
                  </a:cubicBezTo>
                  <a:cubicBezTo>
                    <a:pt x="128" y="99"/>
                    <a:pt x="127" y="99"/>
                    <a:pt x="125" y="101"/>
                  </a:cubicBezTo>
                  <a:cubicBezTo>
                    <a:pt x="125" y="101"/>
                    <a:pt x="125" y="102"/>
                    <a:pt x="124" y="103"/>
                  </a:cubicBezTo>
                  <a:cubicBezTo>
                    <a:pt x="124" y="103"/>
                    <a:pt x="123" y="103"/>
                    <a:pt x="122" y="103"/>
                  </a:cubicBezTo>
                  <a:cubicBezTo>
                    <a:pt x="118" y="101"/>
                    <a:pt x="118" y="102"/>
                    <a:pt x="114" y="103"/>
                  </a:cubicBezTo>
                  <a:cubicBezTo>
                    <a:pt x="110" y="104"/>
                    <a:pt x="107" y="105"/>
                    <a:pt x="104" y="106"/>
                  </a:cubicBezTo>
                  <a:cubicBezTo>
                    <a:pt x="99" y="107"/>
                    <a:pt x="97" y="107"/>
                    <a:pt x="94" y="110"/>
                  </a:cubicBezTo>
                  <a:cubicBezTo>
                    <a:pt x="94" y="112"/>
                    <a:pt x="93" y="113"/>
                    <a:pt x="93" y="114"/>
                  </a:cubicBezTo>
                  <a:cubicBezTo>
                    <a:pt x="89" y="116"/>
                    <a:pt x="88" y="116"/>
                    <a:pt x="88" y="120"/>
                  </a:cubicBezTo>
                  <a:cubicBezTo>
                    <a:pt x="90" y="122"/>
                    <a:pt x="95" y="125"/>
                    <a:pt x="95" y="129"/>
                  </a:cubicBezTo>
                  <a:cubicBezTo>
                    <a:pt x="93" y="130"/>
                    <a:pt x="90" y="131"/>
                    <a:pt x="89" y="131"/>
                  </a:cubicBezTo>
                  <a:close/>
                  <a:moveTo>
                    <a:pt x="283" y="82"/>
                  </a:moveTo>
                  <a:cubicBezTo>
                    <a:pt x="281" y="79"/>
                    <a:pt x="280" y="77"/>
                    <a:pt x="278" y="74"/>
                  </a:cubicBezTo>
                  <a:cubicBezTo>
                    <a:pt x="277" y="73"/>
                    <a:pt x="276" y="73"/>
                    <a:pt x="275" y="73"/>
                  </a:cubicBezTo>
                  <a:cubicBezTo>
                    <a:pt x="274" y="69"/>
                    <a:pt x="272" y="66"/>
                    <a:pt x="271" y="65"/>
                  </a:cubicBezTo>
                  <a:cubicBezTo>
                    <a:pt x="270" y="64"/>
                    <a:pt x="270" y="63"/>
                    <a:pt x="270" y="61"/>
                  </a:cubicBezTo>
                  <a:cubicBezTo>
                    <a:pt x="271" y="58"/>
                    <a:pt x="272" y="55"/>
                    <a:pt x="272" y="52"/>
                  </a:cubicBezTo>
                  <a:cubicBezTo>
                    <a:pt x="270" y="44"/>
                    <a:pt x="273" y="43"/>
                    <a:pt x="276" y="39"/>
                  </a:cubicBezTo>
                  <a:cubicBezTo>
                    <a:pt x="276" y="37"/>
                    <a:pt x="276" y="35"/>
                    <a:pt x="277" y="33"/>
                  </a:cubicBezTo>
                  <a:cubicBezTo>
                    <a:pt x="279" y="26"/>
                    <a:pt x="280" y="23"/>
                    <a:pt x="284" y="19"/>
                  </a:cubicBezTo>
                  <a:cubicBezTo>
                    <a:pt x="286" y="17"/>
                    <a:pt x="288" y="16"/>
                    <a:pt x="291" y="14"/>
                  </a:cubicBezTo>
                  <a:cubicBezTo>
                    <a:pt x="293" y="14"/>
                    <a:pt x="294" y="14"/>
                    <a:pt x="296" y="14"/>
                  </a:cubicBezTo>
                  <a:cubicBezTo>
                    <a:pt x="296" y="15"/>
                    <a:pt x="298" y="19"/>
                    <a:pt x="297" y="21"/>
                  </a:cubicBezTo>
                  <a:cubicBezTo>
                    <a:pt x="294" y="26"/>
                    <a:pt x="296" y="36"/>
                    <a:pt x="296" y="44"/>
                  </a:cubicBezTo>
                  <a:cubicBezTo>
                    <a:pt x="294" y="49"/>
                    <a:pt x="291" y="56"/>
                    <a:pt x="287" y="61"/>
                  </a:cubicBezTo>
                  <a:cubicBezTo>
                    <a:pt x="287" y="62"/>
                    <a:pt x="287" y="63"/>
                    <a:pt x="286" y="64"/>
                  </a:cubicBezTo>
                  <a:cubicBezTo>
                    <a:pt x="286" y="69"/>
                    <a:pt x="285" y="76"/>
                    <a:pt x="285" y="81"/>
                  </a:cubicBezTo>
                  <a:cubicBezTo>
                    <a:pt x="284" y="81"/>
                    <a:pt x="283" y="82"/>
                    <a:pt x="283" y="82"/>
                  </a:cubicBez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2700000" scaled="1"/>
            </a:gra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93" name="Freeform 72">
              <a:extLst>
                <a:ext uri="{FF2B5EF4-FFF2-40B4-BE49-F238E27FC236}">
                  <a16:creationId xmlns:a16="http://schemas.microsoft.com/office/drawing/2014/main" id="{A3F4AF90-36EE-4F85-A6A0-84B6BD1C6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0974" y="4860096"/>
              <a:ext cx="371217" cy="591198"/>
            </a:xfrm>
            <a:custGeom>
              <a:avLst/>
              <a:gdLst>
                <a:gd name="T0" fmla="*/ 2147483647 w 273"/>
                <a:gd name="T1" fmla="*/ 2147483647 h 447"/>
                <a:gd name="T2" fmla="*/ 2147483647 w 273"/>
                <a:gd name="T3" fmla="*/ 2147483647 h 447"/>
                <a:gd name="T4" fmla="*/ 2147483647 w 273"/>
                <a:gd name="T5" fmla="*/ 2147483647 h 447"/>
                <a:gd name="T6" fmla="*/ 2147483647 w 273"/>
                <a:gd name="T7" fmla="*/ 2147483647 h 447"/>
                <a:gd name="T8" fmla="*/ 2147483647 w 273"/>
                <a:gd name="T9" fmla="*/ 0 h 4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3"/>
                <a:gd name="T16" fmla="*/ 0 h 447"/>
                <a:gd name="T17" fmla="*/ 273 w 273"/>
                <a:gd name="T18" fmla="*/ 447 h 4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3" h="447">
                  <a:moveTo>
                    <a:pt x="25" y="168"/>
                  </a:moveTo>
                  <a:cubicBezTo>
                    <a:pt x="85" y="287"/>
                    <a:pt x="11" y="300"/>
                    <a:pt x="5" y="359"/>
                  </a:cubicBezTo>
                  <a:cubicBezTo>
                    <a:pt x="0" y="380"/>
                    <a:pt x="15" y="447"/>
                    <a:pt x="110" y="415"/>
                  </a:cubicBezTo>
                  <a:cubicBezTo>
                    <a:pt x="237" y="320"/>
                    <a:pt x="208" y="234"/>
                    <a:pt x="218" y="147"/>
                  </a:cubicBezTo>
                  <a:cubicBezTo>
                    <a:pt x="233" y="68"/>
                    <a:pt x="273" y="78"/>
                    <a:pt x="262" y="0"/>
                  </a:cubicBezTo>
                </a:path>
              </a:pathLst>
            </a:cu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  <p:sp>
          <p:nvSpPr>
            <p:cNvPr id="94" name="Freeform 70">
              <a:extLst>
                <a:ext uri="{FF2B5EF4-FFF2-40B4-BE49-F238E27FC236}">
                  <a16:creationId xmlns:a16="http://schemas.microsoft.com/office/drawing/2014/main" id="{CF95F9B9-1AFE-4823-A27C-B3018F5B9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9104" y="4825724"/>
              <a:ext cx="439961" cy="611821"/>
            </a:xfrm>
            <a:custGeom>
              <a:avLst/>
              <a:gdLst>
                <a:gd name="T0" fmla="*/ 0 w 544"/>
                <a:gd name="T1" fmla="*/ 0 h 759"/>
                <a:gd name="T2" fmla="*/ 2147483647 w 544"/>
                <a:gd name="T3" fmla="*/ 0 h 759"/>
                <a:gd name="T4" fmla="*/ 2147483647 w 544"/>
                <a:gd name="T5" fmla="*/ 2147483647 h 759"/>
                <a:gd name="T6" fmla="*/ 0 w 544"/>
                <a:gd name="T7" fmla="*/ 2147483647 h 759"/>
                <a:gd name="T8" fmla="*/ 0 w 544"/>
                <a:gd name="T9" fmla="*/ 0 h 759"/>
                <a:gd name="T10" fmla="*/ 0 w 544"/>
                <a:gd name="T11" fmla="*/ 0 h 7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44"/>
                <a:gd name="T19" fmla="*/ 0 h 759"/>
                <a:gd name="T20" fmla="*/ 544 w 544"/>
                <a:gd name="T21" fmla="*/ 759 h 7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44" h="759">
                  <a:moveTo>
                    <a:pt x="0" y="0"/>
                  </a:moveTo>
                  <a:lnTo>
                    <a:pt x="544" y="0"/>
                  </a:lnTo>
                  <a:lnTo>
                    <a:pt x="544" y="759"/>
                  </a:lnTo>
                  <a:lnTo>
                    <a:pt x="0" y="75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xmlns:mc="http://schemas.openxmlformats.org/markup-compatibility/2006" val="99CCFF" mc:Ignorable="a14" a14:legacySpreadsheetColorIndex="44"/>
                  </a:solidFill>
                </a14:hiddenFill>
              </a:ext>
            </a:extLst>
          </p:spPr>
          <p:txBody>
            <a:bodyPr wrap="square" lIns="91440" tIns="45720" rIns="91440" bIns="45720" anchor="t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/>
                <a:ea typeface="宋体"/>
                <a:cs typeface="+mn-cs"/>
              </a:endParaRPr>
            </a:p>
          </p:txBody>
        </p:sp>
      </p:grpSp>
      <p:sp>
        <p:nvSpPr>
          <p:cNvPr id="37" name="椭圆 36" descr="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">
            <a:extLst>
              <a:ext uri="{FF2B5EF4-FFF2-40B4-BE49-F238E27FC236}">
                <a16:creationId xmlns:a16="http://schemas.microsoft.com/office/drawing/2014/main" id="{E96601BC-9964-483B-B2B1-8F9E00008811}"/>
              </a:ext>
            </a:extLst>
          </p:cNvPr>
          <p:cNvSpPr/>
          <p:nvPr/>
        </p:nvSpPr>
        <p:spPr>
          <a:xfrm>
            <a:off x="4683866" y="4061880"/>
            <a:ext cx="1048628" cy="1048627"/>
          </a:xfrm>
          <a:prstGeom prst="ellipse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33%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椭圆 37" descr="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">
            <a:extLst>
              <a:ext uri="{FF2B5EF4-FFF2-40B4-BE49-F238E27FC236}">
                <a16:creationId xmlns:a16="http://schemas.microsoft.com/office/drawing/2014/main" id="{AE2B18AC-F5CD-4EC6-8D36-35AA5A052944}"/>
              </a:ext>
            </a:extLst>
          </p:cNvPr>
          <p:cNvSpPr/>
          <p:nvPr/>
        </p:nvSpPr>
        <p:spPr>
          <a:xfrm>
            <a:off x="4853704" y="2474638"/>
            <a:ext cx="667992" cy="667992"/>
          </a:xfrm>
          <a:prstGeom prst="ellipse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>
                <a:latin typeface="+mn-lt"/>
                <a:ea typeface="+mn-ea"/>
                <a:cs typeface="+mn-ea"/>
                <a:sym typeface="+mn-lt"/>
              </a:rPr>
              <a:t>15%</a:t>
            </a:r>
            <a:endParaRPr lang="zh-CN" altLang="en-US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椭圆 38" descr="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">
            <a:extLst>
              <a:ext uri="{FF2B5EF4-FFF2-40B4-BE49-F238E27FC236}">
                <a16:creationId xmlns:a16="http://schemas.microsoft.com/office/drawing/2014/main" id="{C1145128-6BAA-44E8-B963-98F066A5886B}"/>
              </a:ext>
            </a:extLst>
          </p:cNvPr>
          <p:cNvSpPr/>
          <p:nvPr/>
        </p:nvSpPr>
        <p:spPr>
          <a:xfrm>
            <a:off x="3883310" y="4176213"/>
            <a:ext cx="615335" cy="616840"/>
          </a:xfrm>
          <a:prstGeom prst="ellipse">
            <a:avLst/>
          </a:prstGeom>
          <a:solidFill>
            <a:schemeClr val="bg1">
              <a:lumMod val="9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10%</a:t>
            </a:r>
            <a:endParaRPr lang="zh-CN" altLang="en-US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7669E5D-2665-4388-AFCA-3FA567338C94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5F9FADF-B52A-49B2-94C2-049B59F9083F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5E3A169-8972-46B4-8F44-723CCCB56FC4}"/>
              </a:ext>
            </a:extLst>
          </p:cNvPr>
          <p:cNvGrpSpPr/>
          <p:nvPr/>
        </p:nvGrpSpPr>
        <p:grpSpPr>
          <a:xfrm>
            <a:off x="7435051" y="1834726"/>
            <a:ext cx="3538778" cy="882177"/>
            <a:chOff x="6961886" y="1834726"/>
            <a:chExt cx="3538778" cy="882177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1E902D33-CC72-4B28-B1FA-6CD4457182EC}"/>
                </a:ext>
              </a:extLst>
            </p:cNvPr>
            <p:cNvSpPr txBox="1"/>
            <p:nvPr/>
          </p:nvSpPr>
          <p:spPr>
            <a:xfrm>
              <a:off x="6961886" y="2097246"/>
              <a:ext cx="353877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8DD13181-3B85-4062-9935-E86F19E7F0D9}"/>
                </a:ext>
              </a:extLst>
            </p:cNvPr>
            <p:cNvSpPr txBox="1"/>
            <p:nvPr/>
          </p:nvSpPr>
          <p:spPr>
            <a:xfrm>
              <a:off x="6961886" y="1834726"/>
              <a:ext cx="17269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0">
                        <a:srgbClr val="8DCD62"/>
                      </a:gs>
                      <a:gs pos="100000">
                        <a:srgbClr val="60B176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ECBF464-3E1C-448E-BC0F-C330583E0228}"/>
              </a:ext>
            </a:extLst>
          </p:cNvPr>
          <p:cNvGrpSpPr/>
          <p:nvPr/>
        </p:nvGrpSpPr>
        <p:grpSpPr>
          <a:xfrm>
            <a:off x="7435051" y="2930395"/>
            <a:ext cx="3538778" cy="882177"/>
            <a:chOff x="6961886" y="1834726"/>
            <a:chExt cx="3538778" cy="882177"/>
          </a:xfrm>
        </p:grpSpPr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65B38153-149A-4E81-B423-BA1CD98896B5}"/>
                </a:ext>
              </a:extLst>
            </p:cNvPr>
            <p:cNvSpPr txBox="1"/>
            <p:nvPr/>
          </p:nvSpPr>
          <p:spPr>
            <a:xfrm>
              <a:off x="6961886" y="2097246"/>
              <a:ext cx="353877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D289A6B-8386-4906-A43F-AE597F14111B}"/>
                </a:ext>
              </a:extLst>
            </p:cNvPr>
            <p:cNvSpPr txBox="1"/>
            <p:nvPr/>
          </p:nvSpPr>
          <p:spPr>
            <a:xfrm>
              <a:off x="6961886" y="1834726"/>
              <a:ext cx="17269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0">
                        <a:srgbClr val="8DCD62"/>
                      </a:gs>
                      <a:gs pos="100000">
                        <a:srgbClr val="60B176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32E31B33-5EFB-40A2-89FB-B4DE0D40D788}"/>
              </a:ext>
            </a:extLst>
          </p:cNvPr>
          <p:cNvGrpSpPr/>
          <p:nvPr/>
        </p:nvGrpSpPr>
        <p:grpSpPr>
          <a:xfrm>
            <a:off x="7435051" y="4026064"/>
            <a:ext cx="3538778" cy="882177"/>
            <a:chOff x="6961886" y="1834726"/>
            <a:chExt cx="3538778" cy="882177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F7D3D09E-502E-438B-83EE-C678EA47078E}"/>
                </a:ext>
              </a:extLst>
            </p:cNvPr>
            <p:cNvSpPr txBox="1"/>
            <p:nvPr/>
          </p:nvSpPr>
          <p:spPr>
            <a:xfrm>
              <a:off x="6961886" y="2097246"/>
              <a:ext cx="353877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25EDEC4-80A3-4E3F-BB0E-A19EF4995B33}"/>
                </a:ext>
              </a:extLst>
            </p:cNvPr>
            <p:cNvSpPr txBox="1"/>
            <p:nvPr/>
          </p:nvSpPr>
          <p:spPr>
            <a:xfrm>
              <a:off x="6961886" y="1834726"/>
              <a:ext cx="17269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gradFill flip="none" rotWithShape="1">
                    <a:gsLst>
                      <a:gs pos="0">
                        <a:srgbClr val="8DCD62"/>
                      </a:gs>
                      <a:gs pos="100000">
                        <a:srgbClr val="60B176"/>
                      </a:gs>
                    </a:gsLst>
                    <a:lin ang="5400000" scaled="1"/>
                    <a:tileRect/>
                  </a:gra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30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4DF04CD0-CA05-42A5-A5E0-D769915E64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44307" y="2042360"/>
            <a:ext cx="4356609" cy="4029075"/>
          </a:xfrm>
          <a:prstGeom prst="rect">
            <a:avLst/>
          </a:prstGeom>
        </p:spPr>
      </p:pic>
      <p:pic>
        <p:nvPicPr>
          <p:cNvPr id="39" name="图片占位符 11">
            <a:extLst>
              <a:ext uri="{FF2B5EF4-FFF2-40B4-BE49-F238E27FC236}">
                <a16:creationId xmlns:a16="http://schemas.microsoft.com/office/drawing/2014/main" id="{DAAFBB16-576A-4F51-AE7A-90CA13E6AE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2761" y="2657913"/>
            <a:ext cx="2597944" cy="2597944"/>
          </a:xfrm>
          <a:prstGeom prst="ellipse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6648CC68-2B82-49BD-9540-457125D2012A}"/>
              </a:ext>
            </a:extLst>
          </p:cNvPr>
          <p:cNvGrpSpPr/>
          <p:nvPr/>
        </p:nvGrpSpPr>
        <p:grpSpPr>
          <a:xfrm>
            <a:off x="8048285" y="4547052"/>
            <a:ext cx="2493818" cy="872986"/>
            <a:chOff x="821138" y="4300045"/>
            <a:chExt cx="2493818" cy="872986"/>
          </a:xfrm>
        </p:grpSpPr>
        <p:sp>
          <p:nvSpPr>
            <p:cNvPr id="41" name="Rectangle 70">
              <a:extLst>
                <a:ext uri="{FF2B5EF4-FFF2-40B4-BE49-F238E27FC236}">
                  <a16:creationId xmlns:a16="http://schemas.microsoft.com/office/drawing/2014/main" id="{30B22F2D-AC80-4B50-A056-192D6165B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Rectangle 23">
              <a:extLst>
                <a:ext uri="{FF2B5EF4-FFF2-40B4-BE49-F238E27FC236}">
                  <a16:creationId xmlns:a16="http://schemas.microsoft.com/office/drawing/2014/main" id="{5FD6A999-8D8C-4A47-9019-5FC2CADA6520}"/>
                </a:ext>
              </a:extLst>
            </p:cNvPr>
            <p:cNvSpPr/>
            <p:nvPr/>
          </p:nvSpPr>
          <p:spPr>
            <a:xfrm>
              <a:off x="821139" y="4619033"/>
              <a:ext cx="249381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C400C21-AB4E-4ED0-AF41-0F05839DE35D}"/>
              </a:ext>
            </a:extLst>
          </p:cNvPr>
          <p:cNvGrpSpPr/>
          <p:nvPr/>
        </p:nvGrpSpPr>
        <p:grpSpPr>
          <a:xfrm>
            <a:off x="1957545" y="4345054"/>
            <a:ext cx="2493818" cy="872986"/>
            <a:chOff x="821138" y="4300045"/>
            <a:chExt cx="2493818" cy="872986"/>
          </a:xfrm>
        </p:grpSpPr>
        <p:sp>
          <p:nvSpPr>
            <p:cNvPr id="44" name="Rectangle 70">
              <a:extLst>
                <a:ext uri="{FF2B5EF4-FFF2-40B4-BE49-F238E27FC236}">
                  <a16:creationId xmlns:a16="http://schemas.microsoft.com/office/drawing/2014/main" id="{BEA9D840-47BE-460B-8227-50BBED932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Rectangle 23">
              <a:extLst>
                <a:ext uri="{FF2B5EF4-FFF2-40B4-BE49-F238E27FC236}">
                  <a16:creationId xmlns:a16="http://schemas.microsoft.com/office/drawing/2014/main" id="{42E1EFD5-1B56-4AC5-9FBB-F829239F67FE}"/>
                </a:ext>
              </a:extLst>
            </p:cNvPr>
            <p:cNvSpPr/>
            <p:nvPr/>
          </p:nvSpPr>
          <p:spPr>
            <a:xfrm>
              <a:off x="821139" y="4619033"/>
              <a:ext cx="249381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0EF1956-8294-43B7-B5FF-24F66D636853}"/>
              </a:ext>
            </a:extLst>
          </p:cNvPr>
          <p:cNvGrpSpPr/>
          <p:nvPr/>
        </p:nvGrpSpPr>
        <p:grpSpPr>
          <a:xfrm>
            <a:off x="4555178" y="1235763"/>
            <a:ext cx="3493108" cy="714038"/>
            <a:chOff x="321493" y="4300045"/>
            <a:chExt cx="3493108" cy="714038"/>
          </a:xfrm>
        </p:grpSpPr>
        <p:sp>
          <p:nvSpPr>
            <p:cNvPr id="47" name="Rectangle 70">
              <a:extLst>
                <a:ext uri="{FF2B5EF4-FFF2-40B4-BE49-F238E27FC236}">
                  <a16:creationId xmlns:a16="http://schemas.microsoft.com/office/drawing/2014/main" id="{3AAD9AFB-D0FE-4105-89D4-A66AF6AA1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8" name="Rectangle 23">
              <a:extLst>
                <a:ext uri="{FF2B5EF4-FFF2-40B4-BE49-F238E27FC236}">
                  <a16:creationId xmlns:a16="http://schemas.microsoft.com/office/drawing/2014/main" id="{6B1675B9-58BA-42D7-AC3C-2634DFAFE1C0}"/>
                </a:ext>
              </a:extLst>
            </p:cNvPr>
            <p:cNvSpPr/>
            <p:nvPr/>
          </p:nvSpPr>
          <p:spPr>
            <a:xfrm>
              <a:off x="321493" y="4613973"/>
              <a:ext cx="34931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4DCFBBAD-4577-449B-94F8-83A687608DCC}"/>
              </a:ext>
            </a:extLst>
          </p:cNvPr>
          <p:cNvSpPr/>
          <p:nvPr/>
        </p:nvSpPr>
        <p:spPr>
          <a:xfrm>
            <a:off x="2023628" y="2419468"/>
            <a:ext cx="2190642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24848"/>
              </a:buClr>
            </a:pP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04D72A3-F911-4095-9429-E2444D07CA4D}"/>
              </a:ext>
            </a:extLst>
          </p:cNvPr>
          <p:cNvSpPr/>
          <p:nvPr/>
        </p:nvSpPr>
        <p:spPr>
          <a:xfrm>
            <a:off x="8400916" y="2419468"/>
            <a:ext cx="2190642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</a:pP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0F15C71-CCF3-46B3-8FE5-F6FFE64EF183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9EA3F5-2C16-4BDC-A4F3-083FDF6247D9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sp>
        <p:nvSpPr>
          <p:cNvPr id="22" name="Rectangle 70">
            <a:extLst>
              <a:ext uri="{FF2B5EF4-FFF2-40B4-BE49-F238E27FC236}">
                <a16:creationId xmlns:a16="http://schemas.microsoft.com/office/drawing/2014/main" id="{2661855C-013E-4283-92D4-2C9BB888C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0452" y="2175982"/>
            <a:ext cx="24938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Rectangle 70">
            <a:extLst>
              <a:ext uri="{FF2B5EF4-FFF2-40B4-BE49-F238E27FC236}">
                <a16:creationId xmlns:a16="http://schemas.microsoft.com/office/drawing/2014/main" id="{59E4700F-CED2-4DB6-AAC8-B36188201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0916" y="2175982"/>
            <a:ext cx="249381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en-US" altLang="zh-CN" sz="1600" b="1" noProof="1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978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id="{45946F12-9ADA-49BE-8369-CCAF4FD8E45A}"/>
              </a:ext>
            </a:extLst>
          </p:cNvPr>
          <p:cNvSpPr>
            <a:spLocks/>
          </p:cNvSpPr>
          <p:nvPr/>
        </p:nvSpPr>
        <p:spPr bwMode="auto">
          <a:xfrm>
            <a:off x="1379538" y="3005878"/>
            <a:ext cx="5029215" cy="423122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67ADBE0F-14B0-4A6A-83CD-B63673AA2FC4}"/>
              </a:ext>
            </a:extLst>
          </p:cNvPr>
          <p:cNvSpPr>
            <a:spLocks/>
          </p:cNvSpPr>
          <p:nvPr/>
        </p:nvSpPr>
        <p:spPr bwMode="auto">
          <a:xfrm>
            <a:off x="1379538" y="3005878"/>
            <a:ext cx="2392960" cy="423122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txBody>
          <a:bodyPr vert="horz" wrap="square" lIns="68594" tIns="34297" rIns="68594" bIns="34297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28743.76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63F8522F-95B0-430D-9C30-0D189F345B06}"/>
              </a:ext>
            </a:extLst>
          </p:cNvPr>
          <p:cNvSpPr>
            <a:spLocks/>
          </p:cNvSpPr>
          <p:nvPr/>
        </p:nvSpPr>
        <p:spPr bwMode="auto">
          <a:xfrm>
            <a:off x="1379538" y="3911624"/>
            <a:ext cx="5029215" cy="436344"/>
          </a:xfrm>
          <a:custGeom>
            <a:avLst/>
            <a:gdLst>
              <a:gd name="T0" fmla="*/ 5 w 374"/>
              <a:gd name="T1" fmla="*/ 0 h 28"/>
              <a:gd name="T2" fmla="*/ 369 w 374"/>
              <a:gd name="T3" fmla="*/ 0 h 28"/>
              <a:gd name="T4" fmla="*/ 374 w 374"/>
              <a:gd name="T5" fmla="*/ 5 h 28"/>
              <a:gd name="T6" fmla="*/ 374 w 374"/>
              <a:gd name="T7" fmla="*/ 23 h 28"/>
              <a:gd name="T8" fmla="*/ 369 w 374"/>
              <a:gd name="T9" fmla="*/ 28 h 28"/>
              <a:gd name="T10" fmla="*/ 5 w 374"/>
              <a:gd name="T11" fmla="*/ 28 h 28"/>
              <a:gd name="T12" fmla="*/ 0 w 374"/>
              <a:gd name="T13" fmla="*/ 23 h 28"/>
              <a:gd name="T14" fmla="*/ 0 w 374"/>
              <a:gd name="T15" fmla="*/ 5 h 28"/>
              <a:gd name="T16" fmla="*/ 5 w 374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8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5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8"/>
                  <a:pt x="369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FA52EFA5-8311-4F07-9A24-BDCD9C18DD76}"/>
              </a:ext>
            </a:extLst>
          </p:cNvPr>
          <p:cNvSpPr>
            <a:spLocks/>
          </p:cNvSpPr>
          <p:nvPr/>
        </p:nvSpPr>
        <p:spPr bwMode="auto">
          <a:xfrm>
            <a:off x="1379538" y="4817370"/>
            <a:ext cx="5029215" cy="436344"/>
          </a:xfrm>
          <a:custGeom>
            <a:avLst/>
            <a:gdLst>
              <a:gd name="T0" fmla="*/ 5 w 374"/>
              <a:gd name="T1" fmla="*/ 0 h 28"/>
              <a:gd name="T2" fmla="*/ 369 w 374"/>
              <a:gd name="T3" fmla="*/ 0 h 28"/>
              <a:gd name="T4" fmla="*/ 374 w 374"/>
              <a:gd name="T5" fmla="*/ 5 h 28"/>
              <a:gd name="T6" fmla="*/ 374 w 374"/>
              <a:gd name="T7" fmla="*/ 23 h 28"/>
              <a:gd name="T8" fmla="*/ 369 w 374"/>
              <a:gd name="T9" fmla="*/ 28 h 28"/>
              <a:gd name="T10" fmla="*/ 5 w 374"/>
              <a:gd name="T11" fmla="*/ 28 h 28"/>
              <a:gd name="T12" fmla="*/ 0 w 374"/>
              <a:gd name="T13" fmla="*/ 23 h 28"/>
              <a:gd name="T14" fmla="*/ 0 w 374"/>
              <a:gd name="T15" fmla="*/ 5 h 28"/>
              <a:gd name="T16" fmla="*/ 5 w 374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8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5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6"/>
                  <a:pt x="372" y="28"/>
                  <a:pt x="369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txBody>
          <a:bodyPr vert="horz" wrap="square" lIns="68594" tIns="34297" rIns="68594" bIns="342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B9127D5B-ED9F-4B69-BF74-193F03B66638}"/>
              </a:ext>
            </a:extLst>
          </p:cNvPr>
          <p:cNvSpPr>
            <a:spLocks/>
          </p:cNvSpPr>
          <p:nvPr/>
        </p:nvSpPr>
        <p:spPr bwMode="auto">
          <a:xfrm>
            <a:off x="1379538" y="3911624"/>
            <a:ext cx="4409131" cy="436344"/>
          </a:xfrm>
          <a:custGeom>
            <a:avLst/>
            <a:gdLst>
              <a:gd name="T0" fmla="*/ 5 w 282"/>
              <a:gd name="T1" fmla="*/ 0 h 28"/>
              <a:gd name="T2" fmla="*/ 277 w 282"/>
              <a:gd name="T3" fmla="*/ 0 h 28"/>
              <a:gd name="T4" fmla="*/ 282 w 282"/>
              <a:gd name="T5" fmla="*/ 4 h 28"/>
              <a:gd name="T6" fmla="*/ 282 w 282"/>
              <a:gd name="T7" fmla="*/ 23 h 28"/>
              <a:gd name="T8" fmla="*/ 277 w 282"/>
              <a:gd name="T9" fmla="*/ 28 h 28"/>
              <a:gd name="T10" fmla="*/ 5 w 282"/>
              <a:gd name="T11" fmla="*/ 28 h 28"/>
              <a:gd name="T12" fmla="*/ 0 w 282"/>
              <a:gd name="T13" fmla="*/ 23 h 28"/>
              <a:gd name="T14" fmla="*/ 0 w 282"/>
              <a:gd name="T15" fmla="*/ 4 h 28"/>
              <a:gd name="T16" fmla="*/ 5 w 282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2" h="28">
                <a:moveTo>
                  <a:pt x="5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9" y="0"/>
                  <a:pt x="282" y="2"/>
                  <a:pt x="282" y="4"/>
                </a:cubicBezTo>
                <a:cubicBezTo>
                  <a:pt x="282" y="23"/>
                  <a:pt x="282" y="23"/>
                  <a:pt x="282" y="23"/>
                </a:cubicBezTo>
                <a:cubicBezTo>
                  <a:pt x="282" y="25"/>
                  <a:pt x="279" y="28"/>
                  <a:pt x="277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txBody>
          <a:bodyPr vert="horz" wrap="square" lIns="68594" tIns="34297" rIns="68594" bIns="34297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51443.98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id="{21C7FDEB-7C2B-473D-BC0B-DC06D0A82719}"/>
              </a:ext>
            </a:extLst>
          </p:cNvPr>
          <p:cNvSpPr>
            <a:spLocks/>
          </p:cNvSpPr>
          <p:nvPr/>
        </p:nvSpPr>
        <p:spPr bwMode="auto">
          <a:xfrm>
            <a:off x="1379538" y="4817370"/>
            <a:ext cx="3252311" cy="436344"/>
          </a:xfrm>
          <a:custGeom>
            <a:avLst/>
            <a:gdLst>
              <a:gd name="T0" fmla="*/ 5 w 208"/>
              <a:gd name="T1" fmla="*/ 0 h 28"/>
              <a:gd name="T2" fmla="*/ 204 w 208"/>
              <a:gd name="T3" fmla="*/ 0 h 28"/>
              <a:gd name="T4" fmla="*/ 208 w 208"/>
              <a:gd name="T5" fmla="*/ 5 h 28"/>
              <a:gd name="T6" fmla="*/ 208 w 208"/>
              <a:gd name="T7" fmla="*/ 23 h 28"/>
              <a:gd name="T8" fmla="*/ 204 w 208"/>
              <a:gd name="T9" fmla="*/ 28 h 28"/>
              <a:gd name="T10" fmla="*/ 5 w 208"/>
              <a:gd name="T11" fmla="*/ 28 h 28"/>
              <a:gd name="T12" fmla="*/ 0 w 208"/>
              <a:gd name="T13" fmla="*/ 23 h 28"/>
              <a:gd name="T14" fmla="*/ 0 w 208"/>
              <a:gd name="T15" fmla="*/ 5 h 28"/>
              <a:gd name="T16" fmla="*/ 5 w 20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" h="28">
                <a:moveTo>
                  <a:pt x="5" y="0"/>
                </a:moveTo>
                <a:cubicBezTo>
                  <a:pt x="204" y="0"/>
                  <a:pt x="204" y="0"/>
                  <a:pt x="204" y="0"/>
                </a:cubicBezTo>
                <a:cubicBezTo>
                  <a:pt x="206" y="0"/>
                  <a:pt x="208" y="2"/>
                  <a:pt x="208" y="5"/>
                </a:cubicBezTo>
                <a:cubicBezTo>
                  <a:pt x="208" y="23"/>
                  <a:pt x="208" y="23"/>
                  <a:pt x="208" y="23"/>
                </a:cubicBezTo>
                <a:cubicBezTo>
                  <a:pt x="208" y="26"/>
                  <a:pt x="206" y="28"/>
                  <a:pt x="204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txBody>
          <a:bodyPr vert="horz" wrap="square" lIns="68594" tIns="34297" rIns="68594" bIns="34297" numCol="1" anchor="ctr" anchorCtr="0" compatLnSpc="1">
            <a:prstTxWarp prst="textNoShape">
              <a:avLst/>
            </a:prstTxWarp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36618.46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TextBox 18">
            <a:extLst>
              <a:ext uri="{FF2B5EF4-FFF2-40B4-BE49-F238E27FC236}">
                <a16:creationId xmlns:a16="http://schemas.microsoft.com/office/drawing/2014/main" id="{66280D7E-CB9A-478B-8480-D9795CD54260}"/>
              </a:ext>
            </a:extLst>
          </p:cNvPr>
          <p:cNvSpPr txBox="1"/>
          <p:nvPr/>
        </p:nvSpPr>
        <p:spPr>
          <a:xfrm>
            <a:off x="1379538" y="2629557"/>
            <a:ext cx="1394513" cy="219034"/>
          </a:xfrm>
          <a:prstGeom prst="rect">
            <a:avLst/>
          </a:prstGeom>
          <a:noFill/>
        </p:spPr>
        <p:txBody>
          <a:bodyPr wrap="square" lIns="91458" tIns="0" rIns="9145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C0104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EEB800A5-CD60-42A9-91C2-3AD7785B985F}"/>
              </a:ext>
            </a:extLst>
          </p:cNvPr>
          <p:cNvSpPr txBox="1"/>
          <p:nvPr/>
        </p:nvSpPr>
        <p:spPr>
          <a:xfrm>
            <a:off x="1379538" y="3545821"/>
            <a:ext cx="1938925" cy="219034"/>
          </a:xfrm>
          <a:prstGeom prst="rect">
            <a:avLst/>
          </a:prstGeom>
          <a:noFill/>
        </p:spPr>
        <p:txBody>
          <a:bodyPr wrap="square" lIns="91458" tIns="0" rIns="9145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C0104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AFE52236-80E0-4F46-8085-96BFF8F95C3D}"/>
              </a:ext>
            </a:extLst>
          </p:cNvPr>
          <p:cNvSpPr txBox="1"/>
          <p:nvPr/>
        </p:nvSpPr>
        <p:spPr>
          <a:xfrm>
            <a:off x="1379538" y="4471405"/>
            <a:ext cx="1394513" cy="219034"/>
          </a:xfrm>
          <a:prstGeom prst="rect">
            <a:avLst/>
          </a:prstGeom>
          <a:noFill/>
        </p:spPr>
        <p:txBody>
          <a:bodyPr wrap="square" lIns="91458" tIns="0" rIns="91458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0C0104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C117DB1-B10D-4691-A489-ECDC9862AE95}"/>
              </a:ext>
            </a:extLst>
          </p:cNvPr>
          <p:cNvSpPr/>
          <p:nvPr/>
        </p:nvSpPr>
        <p:spPr>
          <a:xfrm>
            <a:off x="1332010" y="1394240"/>
            <a:ext cx="4880975" cy="76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cs typeface="+mn-ea"/>
                <a:sym typeface="+mn-lt"/>
              </a:rPr>
              <a:t>添加标题文本</a:t>
            </a:r>
            <a:endParaRPr lang="en-US" altLang="zh-CN" sz="3200" b="1" dirty="0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7803EAC-7134-4D07-BCDC-98FD3FEEA9EB}"/>
              </a:ext>
            </a:extLst>
          </p:cNvPr>
          <p:cNvGrpSpPr/>
          <p:nvPr/>
        </p:nvGrpSpPr>
        <p:grpSpPr>
          <a:xfrm>
            <a:off x="7511773" y="694330"/>
            <a:ext cx="3432396" cy="5720661"/>
            <a:chOff x="7723808" y="828675"/>
            <a:chExt cx="3432396" cy="5720661"/>
          </a:xfrm>
        </p:grpSpPr>
        <p:pic>
          <p:nvPicPr>
            <p:cNvPr id="15" name="Picture 77">
              <a:extLst>
                <a:ext uri="{FF2B5EF4-FFF2-40B4-BE49-F238E27FC236}">
                  <a16:creationId xmlns:a16="http://schemas.microsoft.com/office/drawing/2014/main" id="{8F38F0BD-DAB9-4E14-9921-4C0C8C8D5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23808" y="828675"/>
              <a:ext cx="3432396" cy="5720661"/>
            </a:xfrm>
            <a:prstGeom prst="rect">
              <a:avLst/>
            </a:prstGeom>
          </p:spPr>
        </p:pic>
        <p:pic>
          <p:nvPicPr>
            <p:cNvPr id="16" name="图片占位符 12">
              <a:extLst>
                <a:ext uri="{FF2B5EF4-FFF2-40B4-BE49-F238E27FC236}">
                  <a16:creationId xmlns:a16="http://schemas.microsoft.com/office/drawing/2014/main" id="{E08F0A9C-E0A7-463E-89AC-55FEC9DE92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94118" y="1839535"/>
              <a:ext cx="1892001" cy="3330352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CF1EA5E-FE1C-4D48-8944-F378651259E2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61A2B9B-FBB5-448F-8B16-42266D427BE7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2FA629F-AAC8-43C3-9D7D-6A39BD84CEB1}"/>
              </a:ext>
            </a:extLst>
          </p:cNvPr>
          <p:cNvSpPr txBox="1"/>
          <p:nvPr/>
        </p:nvSpPr>
        <p:spPr>
          <a:xfrm>
            <a:off x="1332010" y="2109794"/>
            <a:ext cx="32523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277488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ord 6">
            <a:extLst>
              <a:ext uri="{FF2B5EF4-FFF2-40B4-BE49-F238E27FC236}">
                <a16:creationId xmlns:a16="http://schemas.microsoft.com/office/drawing/2014/main" id="{B82E8038-1096-4708-A478-D84C6B9691B7}"/>
              </a:ext>
            </a:extLst>
          </p:cNvPr>
          <p:cNvSpPr/>
          <p:nvPr/>
        </p:nvSpPr>
        <p:spPr>
          <a:xfrm>
            <a:off x="2764852" y="2571897"/>
            <a:ext cx="1754377" cy="987728"/>
          </a:xfrm>
          <a:custGeom>
            <a:avLst/>
            <a:gdLst>
              <a:gd name="connsiteX0" fmla="*/ 1753824 w 1754372"/>
              <a:gd name="connsiteY0" fmla="*/ 846190 h 1754372"/>
              <a:gd name="connsiteX1" fmla="*/ 1322010 w 1754372"/>
              <a:gd name="connsiteY1" fmla="*/ 1633219 h 1754372"/>
              <a:gd name="connsiteX2" fmla="*/ 424315 w 1754372"/>
              <a:gd name="connsiteY2" fmla="*/ 1628427 h 1754372"/>
              <a:gd name="connsiteX3" fmla="*/ 929 w 1754372"/>
              <a:gd name="connsiteY3" fmla="*/ 836832 h 1754372"/>
              <a:gd name="connsiteX4" fmla="*/ 1753824 w 1754372"/>
              <a:gd name="connsiteY4" fmla="*/ 846190 h 1754372"/>
              <a:gd name="connsiteX0" fmla="*/ 1753827 w 1754377"/>
              <a:gd name="connsiteY0" fmla="*/ 9358 h 917539"/>
              <a:gd name="connsiteX1" fmla="*/ 1322013 w 1754377"/>
              <a:gd name="connsiteY1" fmla="*/ 796387 h 917539"/>
              <a:gd name="connsiteX2" fmla="*/ 424318 w 1754377"/>
              <a:gd name="connsiteY2" fmla="*/ 791595 h 917539"/>
              <a:gd name="connsiteX3" fmla="*/ 932 w 1754377"/>
              <a:gd name="connsiteY3" fmla="*/ 0 h 917539"/>
              <a:gd name="connsiteX4" fmla="*/ 1753827 w 1754377"/>
              <a:gd name="connsiteY4" fmla="*/ 9358 h 917539"/>
              <a:gd name="connsiteX0" fmla="*/ 1753827 w 1754377"/>
              <a:gd name="connsiteY0" fmla="*/ 79547 h 987728"/>
              <a:gd name="connsiteX1" fmla="*/ 1322013 w 1754377"/>
              <a:gd name="connsiteY1" fmla="*/ 866576 h 987728"/>
              <a:gd name="connsiteX2" fmla="*/ 424318 w 1754377"/>
              <a:gd name="connsiteY2" fmla="*/ 861784 h 987728"/>
              <a:gd name="connsiteX3" fmla="*/ 932 w 1754377"/>
              <a:gd name="connsiteY3" fmla="*/ 70189 h 987728"/>
              <a:gd name="connsiteX4" fmla="*/ 1753827 w 1754377"/>
              <a:gd name="connsiteY4" fmla="*/ 79547 h 987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4377" h="987728">
                <a:moveTo>
                  <a:pt x="1753827" y="79547"/>
                </a:moveTo>
                <a:cubicBezTo>
                  <a:pt x="1765202" y="401249"/>
                  <a:pt x="1599457" y="703338"/>
                  <a:pt x="1322013" y="866576"/>
                </a:cubicBezTo>
                <a:cubicBezTo>
                  <a:pt x="1044569" y="1029814"/>
                  <a:pt x="700003" y="1027975"/>
                  <a:pt x="424318" y="861784"/>
                </a:cubicBezTo>
                <a:cubicBezTo>
                  <a:pt x="148633" y="695593"/>
                  <a:pt x="-13877" y="391751"/>
                  <a:pt x="932" y="70189"/>
                </a:cubicBezTo>
                <a:cubicBezTo>
                  <a:pt x="510802" y="371019"/>
                  <a:pt x="1382180" y="-200018"/>
                  <a:pt x="1753827" y="79547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5" name="Oval 7">
            <a:extLst>
              <a:ext uri="{FF2B5EF4-FFF2-40B4-BE49-F238E27FC236}">
                <a16:creationId xmlns:a16="http://schemas.microsoft.com/office/drawing/2014/main" id="{EAA4A07D-12B0-4553-B491-0FBDFC4ED017}"/>
              </a:ext>
            </a:extLst>
          </p:cNvPr>
          <p:cNvSpPr/>
          <p:nvPr/>
        </p:nvSpPr>
        <p:spPr>
          <a:xfrm>
            <a:off x="2764852" y="1803977"/>
            <a:ext cx="1755648" cy="1755648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254000" dist="127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BA4FD27F-83CA-40E7-9A03-587EEEAC8BB5}"/>
              </a:ext>
            </a:extLst>
          </p:cNvPr>
          <p:cNvSpPr/>
          <p:nvPr/>
        </p:nvSpPr>
        <p:spPr>
          <a:xfrm>
            <a:off x="7731596" y="2571898"/>
            <a:ext cx="1774182" cy="1005328"/>
          </a:xfrm>
          <a:custGeom>
            <a:avLst/>
            <a:gdLst>
              <a:gd name="connsiteX0" fmla="*/ 1566215 w 1628832"/>
              <a:gd name="connsiteY0" fmla="*/ 825 h 672806"/>
              <a:gd name="connsiteX1" fmla="*/ 1628832 w 1628832"/>
              <a:gd name="connsiteY1" fmla="*/ 7793 h 672806"/>
              <a:gd name="connsiteX2" fmla="*/ 1616432 w 1628832"/>
              <a:gd name="connsiteY2" fmla="*/ 56020 h 672806"/>
              <a:gd name="connsiteX3" fmla="*/ 778073 w 1628832"/>
              <a:gd name="connsiteY3" fmla="*/ 672806 h 672806"/>
              <a:gd name="connsiteX4" fmla="*/ 50168 w 1628832"/>
              <a:gd name="connsiteY4" fmla="*/ 285782 h 672806"/>
              <a:gd name="connsiteX5" fmla="*/ 0 w 1628832"/>
              <a:gd name="connsiteY5" fmla="*/ 193355 h 672806"/>
              <a:gd name="connsiteX6" fmla="*/ 70648 w 1628832"/>
              <a:gd name="connsiteY6" fmla="*/ 201691 h 672806"/>
              <a:gd name="connsiteX7" fmla="*/ 1566215 w 1628832"/>
              <a:gd name="connsiteY7" fmla="*/ 825 h 672806"/>
              <a:gd name="connsiteX0" fmla="*/ 1566215 w 1628832"/>
              <a:gd name="connsiteY0" fmla="*/ 825 h 680049"/>
              <a:gd name="connsiteX1" fmla="*/ 1628832 w 1628832"/>
              <a:gd name="connsiteY1" fmla="*/ 7793 h 680049"/>
              <a:gd name="connsiteX2" fmla="*/ 1616432 w 1628832"/>
              <a:gd name="connsiteY2" fmla="*/ 56020 h 680049"/>
              <a:gd name="connsiteX3" fmla="*/ 807667 w 1628832"/>
              <a:gd name="connsiteY3" fmla="*/ 680049 h 680049"/>
              <a:gd name="connsiteX4" fmla="*/ 50168 w 1628832"/>
              <a:gd name="connsiteY4" fmla="*/ 285782 h 680049"/>
              <a:gd name="connsiteX5" fmla="*/ 0 w 1628832"/>
              <a:gd name="connsiteY5" fmla="*/ 193355 h 680049"/>
              <a:gd name="connsiteX6" fmla="*/ 70648 w 1628832"/>
              <a:gd name="connsiteY6" fmla="*/ 201691 h 680049"/>
              <a:gd name="connsiteX7" fmla="*/ 1566215 w 1628832"/>
              <a:gd name="connsiteY7" fmla="*/ 825 h 680049"/>
              <a:gd name="connsiteX0" fmla="*/ 1566215 w 1628832"/>
              <a:gd name="connsiteY0" fmla="*/ 825 h 682011"/>
              <a:gd name="connsiteX1" fmla="*/ 1628832 w 1628832"/>
              <a:gd name="connsiteY1" fmla="*/ 7793 h 682011"/>
              <a:gd name="connsiteX2" fmla="*/ 1616432 w 1628832"/>
              <a:gd name="connsiteY2" fmla="*/ 56020 h 682011"/>
              <a:gd name="connsiteX3" fmla="*/ 807667 w 1628832"/>
              <a:gd name="connsiteY3" fmla="*/ 680049 h 682011"/>
              <a:gd name="connsiteX4" fmla="*/ 50168 w 1628832"/>
              <a:gd name="connsiteY4" fmla="*/ 285782 h 682011"/>
              <a:gd name="connsiteX5" fmla="*/ 0 w 1628832"/>
              <a:gd name="connsiteY5" fmla="*/ 193355 h 682011"/>
              <a:gd name="connsiteX6" fmla="*/ 70648 w 1628832"/>
              <a:gd name="connsiteY6" fmla="*/ 201691 h 682011"/>
              <a:gd name="connsiteX7" fmla="*/ 1566215 w 1628832"/>
              <a:gd name="connsiteY7" fmla="*/ 825 h 682011"/>
              <a:gd name="connsiteX0" fmla="*/ 1566215 w 1646026"/>
              <a:gd name="connsiteY0" fmla="*/ 825 h 684795"/>
              <a:gd name="connsiteX1" fmla="*/ 1628832 w 1646026"/>
              <a:gd name="connsiteY1" fmla="*/ 7793 h 684795"/>
              <a:gd name="connsiteX2" fmla="*/ 1646026 w 1646026"/>
              <a:gd name="connsiteY2" fmla="*/ 56020 h 684795"/>
              <a:gd name="connsiteX3" fmla="*/ 807667 w 1646026"/>
              <a:gd name="connsiteY3" fmla="*/ 680049 h 684795"/>
              <a:gd name="connsiteX4" fmla="*/ 50168 w 1646026"/>
              <a:gd name="connsiteY4" fmla="*/ 285782 h 684795"/>
              <a:gd name="connsiteX5" fmla="*/ 0 w 1646026"/>
              <a:gd name="connsiteY5" fmla="*/ 193355 h 684795"/>
              <a:gd name="connsiteX6" fmla="*/ 70648 w 1646026"/>
              <a:gd name="connsiteY6" fmla="*/ 201691 h 684795"/>
              <a:gd name="connsiteX7" fmla="*/ 1566215 w 1646026"/>
              <a:gd name="connsiteY7" fmla="*/ 825 h 684795"/>
              <a:gd name="connsiteX0" fmla="*/ 1566215 w 1646026"/>
              <a:gd name="connsiteY0" fmla="*/ 825 h 684795"/>
              <a:gd name="connsiteX1" fmla="*/ 1628832 w 1646026"/>
              <a:gd name="connsiteY1" fmla="*/ 7793 h 684795"/>
              <a:gd name="connsiteX2" fmla="*/ 1646026 w 1646026"/>
              <a:gd name="connsiteY2" fmla="*/ 56020 h 684795"/>
              <a:gd name="connsiteX3" fmla="*/ 807667 w 1646026"/>
              <a:gd name="connsiteY3" fmla="*/ 680049 h 684795"/>
              <a:gd name="connsiteX4" fmla="*/ 50168 w 1646026"/>
              <a:gd name="connsiteY4" fmla="*/ 285782 h 684795"/>
              <a:gd name="connsiteX5" fmla="*/ 0 w 1646026"/>
              <a:gd name="connsiteY5" fmla="*/ 193355 h 684795"/>
              <a:gd name="connsiteX6" fmla="*/ 70648 w 1646026"/>
              <a:gd name="connsiteY6" fmla="*/ 201691 h 684795"/>
              <a:gd name="connsiteX7" fmla="*/ 1566215 w 1646026"/>
              <a:gd name="connsiteY7" fmla="*/ 825 h 684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46026" h="684795">
                <a:moveTo>
                  <a:pt x="1566215" y="825"/>
                </a:moveTo>
                <a:lnTo>
                  <a:pt x="1628832" y="7793"/>
                </a:lnTo>
                <a:lnTo>
                  <a:pt x="1646026" y="56020"/>
                </a:lnTo>
                <a:cubicBezTo>
                  <a:pt x="1633529" y="427840"/>
                  <a:pt x="1073643" y="641755"/>
                  <a:pt x="807667" y="680049"/>
                </a:cubicBezTo>
                <a:cubicBezTo>
                  <a:pt x="541691" y="718343"/>
                  <a:pt x="207919" y="519285"/>
                  <a:pt x="50168" y="285782"/>
                </a:cubicBezTo>
                <a:lnTo>
                  <a:pt x="0" y="193355"/>
                </a:lnTo>
                <a:lnTo>
                  <a:pt x="70648" y="201691"/>
                </a:lnTo>
                <a:cubicBezTo>
                  <a:pt x="558950" y="229026"/>
                  <a:pt x="1146488" y="-15960"/>
                  <a:pt x="1566215" y="825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</a:p>
        </p:txBody>
      </p:sp>
      <p:sp>
        <p:nvSpPr>
          <p:cNvPr id="7" name="Oval 10">
            <a:extLst>
              <a:ext uri="{FF2B5EF4-FFF2-40B4-BE49-F238E27FC236}">
                <a16:creationId xmlns:a16="http://schemas.microsoft.com/office/drawing/2014/main" id="{63B8AD01-ADA1-47B3-B4D2-7D838CF701F7}"/>
              </a:ext>
            </a:extLst>
          </p:cNvPr>
          <p:cNvSpPr/>
          <p:nvPr/>
        </p:nvSpPr>
        <p:spPr>
          <a:xfrm>
            <a:off x="7731596" y="1807961"/>
            <a:ext cx="1755648" cy="1747681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254000" dist="127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FCEE589E-18F2-44CA-812D-1D7ABFE17C48}"/>
              </a:ext>
            </a:extLst>
          </p:cNvPr>
          <p:cNvSpPr/>
          <p:nvPr/>
        </p:nvSpPr>
        <p:spPr>
          <a:xfrm>
            <a:off x="5550877" y="3023714"/>
            <a:ext cx="1318438" cy="469409"/>
          </a:xfrm>
          <a:custGeom>
            <a:avLst/>
            <a:gdLst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4 h 623770"/>
              <a:gd name="connsiteX6" fmla="*/ 1388267 w 1527957"/>
              <a:gd name="connsiteY6" fmla="*/ 15544 h 623770"/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3 h 623770"/>
              <a:gd name="connsiteX6" fmla="*/ 1388267 w 1527957"/>
              <a:gd name="connsiteY6" fmla="*/ 15544 h 623770"/>
              <a:gd name="connsiteX7" fmla="*/ 1527957 w 1527957"/>
              <a:gd name="connsiteY7" fmla="*/ 0 h 623770"/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3 h 623770"/>
              <a:gd name="connsiteX6" fmla="*/ 1388267 w 1527957"/>
              <a:gd name="connsiteY6" fmla="*/ 15544 h 623770"/>
              <a:gd name="connsiteX7" fmla="*/ 1527957 w 1527957"/>
              <a:gd name="connsiteY7" fmla="*/ 0 h 623770"/>
              <a:gd name="connsiteX0" fmla="*/ 1527957 w 1527957"/>
              <a:gd name="connsiteY0" fmla="*/ 3472 h 627242"/>
              <a:gd name="connsiteX1" fmla="*/ 1499871 w 1527957"/>
              <a:gd name="connsiteY1" fmla="*/ 93540 h 627242"/>
              <a:gd name="connsiteX2" fmla="*/ 691030 w 1527957"/>
              <a:gd name="connsiteY2" fmla="*/ 627242 h 627242"/>
              <a:gd name="connsiteX3" fmla="*/ 70315 w 1527957"/>
              <a:gd name="connsiteY3" fmla="*/ 371300 h 627242"/>
              <a:gd name="connsiteX4" fmla="*/ 0 w 1527957"/>
              <a:gd name="connsiteY4" fmla="*/ 286464 h 627242"/>
              <a:gd name="connsiteX5" fmla="*/ 176907 w 1527957"/>
              <a:gd name="connsiteY5" fmla="*/ 123284 h 627242"/>
              <a:gd name="connsiteX6" fmla="*/ 1388267 w 1527957"/>
              <a:gd name="connsiteY6" fmla="*/ 19016 h 627242"/>
              <a:gd name="connsiteX7" fmla="*/ 1527957 w 1527957"/>
              <a:gd name="connsiteY7" fmla="*/ 3472 h 62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27957" h="627242">
                <a:moveTo>
                  <a:pt x="1527957" y="3472"/>
                </a:moveTo>
                <a:lnTo>
                  <a:pt x="1499871" y="93540"/>
                </a:lnTo>
                <a:cubicBezTo>
                  <a:pt x="1366610" y="407174"/>
                  <a:pt x="1054637" y="627242"/>
                  <a:pt x="691030" y="627242"/>
                </a:cubicBezTo>
                <a:cubicBezTo>
                  <a:pt x="448626" y="627242"/>
                  <a:pt x="229170" y="529434"/>
                  <a:pt x="70315" y="371300"/>
                </a:cubicBezTo>
                <a:lnTo>
                  <a:pt x="0" y="286464"/>
                </a:lnTo>
                <a:lnTo>
                  <a:pt x="176907" y="123284"/>
                </a:lnTo>
                <a:cubicBezTo>
                  <a:pt x="623453" y="-110261"/>
                  <a:pt x="1008067" y="69307"/>
                  <a:pt x="1388267" y="19016"/>
                </a:cubicBezTo>
                <a:lnTo>
                  <a:pt x="1527957" y="3472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10%</a:t>
            </a:r>
          </a:p>
        </p:txBody>
      </p:sp>
      <p:sp>
        <p:nvSpPr>
          <p:cNvPr id="9" name="Oval 20">
            <a:extLst>
              <a:ext uri="{FF2B5EF4-FFF2-40B4-BE49-F238E27FC236}">
                <a16:creationId xmlns:a16="http://schemas.microsoft.com/office/drawing/2014/main" id="{EDEE5A08-2BB6-4920-93C5-A7F919F08093}"/>
              </a:ext>
            </a:extLst>
          </p:cNvPr>
          <p:cNvSpPr/>
          <p:nvPr/>
        </p:nvSpPr>
        <p:spPr>
          <a:xfrm>
            <a:off x="5248224" y="1807961"/>
            <a:ext cx="1755648" cy="1747681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254000" dist="1270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972D97B-BF2A-423D-A05D-1D137A36CAC8}"/>
              </a:ext>
            </a:extLst>
          </p:cNvPr>
          <p:cNvSpPr/>
          <p:nvPr/>
        </p:nvSpPr>
        <p:spPr>
          <a:xfrm>
            <a:off x="2649148" y="3896423"/>
            <a:ext cx="1985783" cy="108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FB62ADC-215B-436A-B0DA-7F2B4A10B0CD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647702-2AAB-434C-8B01-AE7F80CA7249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95C6424-5C92-4359-B605-C54F0129957C}"/>
              </a:ext>
            </a:extLst>
          </p:cNvPr>
          <p:cNvSpPr/>
          <p:nvPr/>
        </p:nvSpPr>
        <p:spPr>
          <a:xfrm>
            <a:off x="5137471" y="3890657"/>
            <a:ext cx="1985783" cy="108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507D395-A197-46C0-9345-7DC6C498EC40}"/>
              </a:ext>
            </a:extLst>
          </p:cNvPr>
          <p:cNvSpPr/>
          <p:nvPr/>
        </p:nvSpPr>
        <p:spPr>
          <a:xfrm>
            <a:off x="7625795" y="3890657"/>
            <a:ext cx="1985783" cy="1080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cs typeface="+mn-ea"/>
                <a:sym typeface="+mn-lt"/>
              </a:rPr>
              <a:t>添加标题文本</a:t>
            </a:r>
            <a:endParaRPr lang="en-US" altLang="zh-CN" sz="1400" b="1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96193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140632" y="743736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7165493" y="215393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50A1BF9-DF49-42D6-AB10-77F79B98142D}"/>
              </a:ext>
            </a:extLst>
          </p:cNvPr>
          <p:cNvSpPr txBox="1"/>
          <p:nvPr/>
        </p:nvSpPr>
        <p:spPr>
          <a:xfrm>
            <a:off x="3034732" y="10836"/>
            <a:ext cx="656141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1300" spc="300" dirty="0">
                <a:gradFill>
                  <a:gsLst>
                    <a:gs pos="0">
                      <a:srgbClr val="8DCD62"/>
                    </a:gs>
                    <a:gs pos="100000">
                      <a:srgbClr val="60B176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1300" spc="300" dirty="0"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C264F2C-B7AF-4F84-90B2-92BD34999365}"/>
              </a:ext>
            </a:extLst>
          </p:cNvPr>
          <p:cNvSpPr/>
          <p:nvPr/>
        </p:nvSpPr>
        <p:spPr>
          <a:xfrm>
            <a:off x="1379538" y="3374671"/>
            <a:ext cx="9432918" cy="734266"/>
          </a:xfrm>
          <a:prstGeom prst="roundRect">
            <a:avLst>
              <a:gd name="adj" fmla="val 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6CC7F9-1C14-4BB1-AB44-009F24B91B6C}"/>
              </a:ext>
            </a:extLst>
          </p:cNvPr>
          <p:cNvSpPr txBox="1"/>
          <p:nvPr/>
        </p:nvSpPr>
        <p:spPr>
          <a:xfrm>
            <a:off x="1879171" y="3649731"/>
            <a:ext cx="88646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EE4A55-590F-4C54-9F10-2FDCA7E87D59}"/>
              </a:ext>
            </a:extLst>
          </p:cNvPr>
          <p:cNvSpPr/>
          <p:nvPr/>
        </p:nvSpPr>
        <p:spPr>
          <a:xfrm>
            <a:off x="1379538" y="2769659"/>
            <a:ext cx="9432918" cy="73426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8B27492-75A7-47D5-BCB0-911787B512E6}"/>
              </a:ext>
            </a:extLst>
          </p:cNvPr>
          <p:cNvSpPr txBox="1"/>
          <p:nvPr/>
        </p:nvSpPr>
        <p:spPr>
          <a:xfrm>
            <a:off x="2988304" y="2844404"/>
            <a:ext cx="6661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未来规划</a:t>
            </a:r>
          </a:p>
        </p:txBody>
      </p:sp>
    </p:spTree>
    <p:extLst>
      <p:ext uri="{BB962C8B-B14F-4D97-AF65-F5344CB8AC3E}">
        <p14:creationId xmlns:p14="http://schemas.microsoft.com/office/powerpoint/2010/main" val="2707011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>
            <a:extLst>
              <a:ext uri="{FF2B5EF4-FFF2-40B4-BE49-F238E27FC236}">
                <a16:creationId xmlns:a16="http://schemas.microsoft.com/office/drawing/2014/main" id="{E5CA043F-6467-4DC9-84EA-8B6C0146A5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2947194"/>
              </p:ext>
            </p:extLst>
          </p:nvPr>
        </p:nvGraphicFramePr>
        <p:xfrm>
          <a:off x="1649897" y="1472293"/>
          <a:ext cx="4273225" cy="3913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reeform 23">
            <a:extLst>
              <a:ext uri="{FF2B5EF4-FFF2-40B4-BE49-F238E27FC236}">
                <a16:creationId xmlns:a16="http://schemas.microsoft.com/office/drawing/2014/main" id="{730B21D9-269A-48E8-AA65-C6830DA2AF68}"/>
              </a:ext>
            </a:extLst>
          </p:cNvPr>
          <p:cNvSpPr>
            <a:spLocks noEditPoints="1"/>
          </p:cNvSpPr>
          <p:nvPr/>
        </p:nvSpPr>
        <p:spPr bwMode="auto">
          <a:xfrm>
            <a:off x="3557220" y="2652317"/>
            <a:ext cx="495649" cy="1515413"/>
          </a:xfrm>
          <a:custGeom>
            <a:avLst/>
            <a:gdLst/>
            <a:ahLst/>
            <a:cxnLst>
              <a:cxn ang="0">
                <a:pos x="168" y="638"/>
              </a:cxn>
              <a:cxn ang="0">
                <a:pos x="178" y="627"/>
              </a:cxn>
              <a:cxn ang="0">
                <a:pos x="185" y="614"/>
              </a:cxn>
              <a:cxn ang="0">
                <a:pos x="185" y="576"/>
              </a:cxn>
              <a:cxn ang="0">
                <a:pos x="176" y="535"/>
              </a:cxn>
              <a:cxn ang="0">
                <a:pos x="236" y="288"/>
              </a:cxn>
              <a:cxn ang="0">
                <a:pos x="246" y="372"/>
              </a:cxn>
              <a:cxn ang="0">
                <a:pos x="252" y="342"/>
              </a:cxn>
              <a:cxn ang="0">
                <a:pos x="250" y="312"/>
              </a:cxn>
              <a:cxn ang="0">
                <a:pos x="242" y="284"/>
              </a:cxn>
              <a:cxn ang="0">
                <a:pos x="63" y="260"/>
              </a:cxn>
              <a:cxn ang="0">
                <a:pos x="47" y="333"/>
              </a:cxn>
              <a:cxn ang="0">
                <a:pos x="48" y="350"/>
              </a:cxn>
              <a:cxn ang="0">
                <a:pos x="62" y="388"/>
              </a:cxn>
              <a:cxn ang="0">
                <a:pos x="82" y="357"/>
              </a:cxn>
              <a:cxn ang="0">
                <a:pos x="84" y="305"/>
              </a:cxn>
              <a:cxn ang="0">
                <a:pos x="68" y="259"/>
              </a:cxn>
              <a:cxn ang="0">
                <a:pos x="182" y="27"/>
              </a:cxn>
              <a:cxn ang="0">
                <a:pos x="189" y="65"/>
              </a:cxn>
              <a:cxn ang="0">
                <a:pos x="176" y="86"/>
              </a:cxn>
              <a:cxn ang="0">
                <a:pos x="176" y="122"/>
              </a:cxn>
              <a:cxn ang="0">
                <a:pos x="205" y="133"/>
              </a:cxn>
              <a:cxn ang="0">
                <a:pos x="267" y="173"/>
              </a:cxn>
              <a:cxn ang="0">
                <a:pos x="279" y="238"/>
              </a:cxn>
              <a:cxn ang="0">
                <a:pos x="288" y="273"/>
              </a:cxn>
              <a:cxn ang="0">
                <a:pos x="294" y="360"/>
              </a:cxn>
              <a:cxn ang="0">
                <a:pos x="281" y="430"/>
              </a:cxn>
              <a:cxn ang="0">
                <a:pos x="264" y="456"/>
              </a:cxn>
              <a:cxn ang="0">
                <a:pos x="256" y="546"/>
              </a:cxn>
              <a:cxn ang="0">
                <a:pos x="245" y="645"/>
              </a:cxn>
              <a:cxn ang="0">
                <a:pos x="185" y="718"/>
              </a:cxn>
              <a:cxn ang="0">
                <a:pos x="187" y="785"/>
              </a:cxn>
              <a:cxn ang="0">
                <a:pos x="193" y="839"/>
              </a:cxn>
              <a:cxn ang="0">
                <a:pos x="190" y="889"/>
              </a:cxn>
              <a:cxn ang="0">
                <a:pos x="130" y="896"/>
              </a:cxn>
              <a:cxn ang="0">
                <a:pos x="150" y="863"/>
              </a:cxn>
              <a:cxn ang="0">
                <a:pos x="128" y="800"/>
              </a:cxn>
              <a:cxn ang="0">
                <a:pos x="108" y="822"/>
              </a:cxn>
              <a:cxn ang="0">
                <a:pos x="115" y="892"/>
              </a:cxn>
              <a:cxn ang="0">
                <a:pos x="75" y="874"/>
              </a:cxn>
              <a:cxn ang="0">
                <a:pos x="55" y="810"/>
              </a:cxn>
              <a:cxn ang="0">
                <a:pos x="69" y="757"/>
              </a:cxn>
              <a:cxn ang="0">
                <a:pos x="116" y="710"/>
              </a:cxn>
              <a:cxn ang="0">
                <a:pos x="106" y="627"/>
              </a:cxn>
              <a:cxn ang="0">
                <a:pos x="96" y="563"/>
              </a:cxn>
              <a:cxn ang="0">
                <a:pos x="83" y="498"/>
              </a:cxn>
              <a:cxn ang="0">
                <a:pos x="51" y="441"/>
              </a:cxn>
              <a:cxn ang="0">
                <a:pos x="10" y="370"/>
              </a:cxn>
              <a:cxn ang="0">
                <a:pos x="3" y="304"/>
              </a:cxn>
              <a:cxn ang="0">
                <a:pos x="19" y="228"/>
              </a:cxn>
              <a:cxn ang="0">
                <a:pos x="28" y="178"/>
              </a:cxn>
              <a:cxn ang="0">
                <a:pos x="83" y="143"/>
              </a:cxn>
              <a:cxn ang="0">
                <a:pos x="114" y="106"/>
              </a:cxn>
              <a:cxn ang="0">
                <a:pos x="98" y="62"/>
              </a:cxn>
              <a:cxn ang="0">
                <a:pos x="103" y="40"/>
              </a:cxn>
              <a:cxn ang="0">
                <a:pos x="136" y="1"/>
              </a:cxn>
            </a:cxnLst>
            <a:rect l="0" t="0" r="r" b="b"/>
            <a:pathLst>
              <a:path w="296" h="905">
                <a:moveTo>
                  <a:pt x="170" y="533"/>
                </a:moveTo>
                <a:lnTo>
                  <a:pt x="170" y="594"/>
                </a:lnTo>
                <a:lnTo>
                  <a:pt x="169" y="604"/>
                </a:lnTo>
                <a:lnTo>
                  <a:pt x="168" y="615"/>
                </a:lnTo>
                <a:lnTo>
                  <a:pt x="168" y="634"/>
                </a:lnTo>
                <a:lnTo>
                  <a:pt x="167" y="635"/>
                </a:lnTo>
                <a:lnTo>
                  <a:pt x="167" y="638"/>
                </a:lnTo>
                <a:lnTo>
                  <a:pt x="168" y="638"/>
                </a:lnTo>
                <a:lnTo>
                  <a:pt x="169" y="639"/>
                </a:lnTo>
                <a:lnTo>
                  <a:pt x="170" y="638"/>
                </a:lnTo>
                <a:lnTo>
                  <a:pt x="172" y="634"/>
                </a:lnTo>
                <a:lnTo>
                  <a:pt x="172" y="632"/>
                </a:lnTo>
                <a:lnTo>
                  <a:pt x="174" y="630"/>
                </a:lnTo>
                <a:lnTo>
                  <a:pt x="176" y="630"/>
                </a:lnTo>
                <a:lnTo>
                  <a:pt x="177" y="629"/>
                </a:lnTo>
                <a:lnTo>
                  <a:pt x="178" y="627"/>
                </a:lnTo>
                <a:lnTo>
                  <a:pt x="179" y="624"/>
                </a:lnTo>
                <a:lnTo>
                  <a:pt x="180" y="622"/>
                </a:lnTo>
                <a:lnTo>
                  <a:pt x="180" y="620"/>
                </a:lnTo>
                <a:lnTo>
                  <a:pt x="181" y="618"/>
                </a:lnTo>
                <a:lnTo>
                  <a:pt x="182" y="617"/>
                </a:lnTo>
                <a:lnTo>
                  <a:pt x="183" y="617"/>
                </a:lnTo>
                <a:lnTo>
                  <a:pt x="184" y="616"/>
                </a:lnTo>
                <a:lnTo>
                  <a:pt x="185" y="614"/>
                </a:lnTo>
                <a:lnTo>
                  <a:pt x="186" y="613"/>
                </a:lnTo>
                <a:lnTo>
                  <a:pt x="186" y="612"/>
                </a:lnTo>
                <a:lnTo>
                  <a:pt x="187" y="612"/>
                </a:lnTo>
                <a:lnTo>
                  <a:pt x="187" y="606"/>
                </a:lnTo>
                <a:lnTo>
                  <a:pt x="186" y="598"/>
                </a:lnTo>
                <a:lnTo>
                  <a:pt x="186" y="591"/>
                </a:lnTo>
                <a:lnTo>
                  <a:pt x="185" y="584"/>
                </a:lnTo>
                <a:lnTo>
                  <a:pt x="185" y="576"/>
                </a:lnTo>
                <a:lnTo>
                  <a:pt x="184" y="571"/>
                </a:lnTo>
                <a:lnTo>
                  <a:pt x="182" y="564"/>
                </a:lnTo>
                <a:lnTo>
                  <a:pt x="180" y="555"/>
                </a:lnTo>
                <a:lnTo>
                  <a:pt x="178" y="548"/>
                </a:lnTo>
                <a:lnTo>
                  <a:pt x="177" y="543"/>
                </a:lnTo>
                <a:lnTo>
                  <a:pt x="177" y="537"/>
                </a:lnTo>
                <a:lnTo>
                  <a:pt x="176" y="536"/>
                </a:lnTo>
                <a:lnTo>
                  <a:pt x="176" y="535"/>
                </a:lnTo>
                <a:lnTo>
                  <a:pt x="175" y="534"/>
                </a:lnTo>
                <a:lnTo>
                  <a:pt x="173" y="534"/>
                </a:lnTo>
                <a:lnTo>
                  <a:pt x="172" y="533"/>
                </a:lnTo>
                <a:lnTo>
                  <a:pt x="170" y="533"/>
                </a:lnTo>
                <a:close/>
                <a:moveTo>
                  <a:pt x="239" y="267"/>
                </a:moveTo>
                <a:lnTo>
                  <a:pt x="239" y="270"/>
                </a:lnTo>
                <a:lnTo>
                  <a:pt x="238" y="277"/>
                </a:lnTo>
                <a:lnTo>
                  <a:pt x="236" y="288"/>
                </a:lnTo>
                <a:lnTo>
                  <a:pt x="235" y="300"/>
                </a:lnTo>
                <a:lnTo>
                  <a:pt x="235" y="312"/>
                </a:lnTo>
                <a:lnTo>
                  <a:pt x="236" y="323"/>
                </a:lnTo>
                <a:lnTo>
                  <a:pt x="238" y="335"/>
                </a:lnTo>
                <a:lnTo>
                  <a:pt x="242" y="346"/>
                </a:lnTo>
                <a:lnTo>
                  <a:pt x="245" y="354"/>
                </a:lnTo>
                <a:lnTo>
                  <a:pt x="246" y="360"/>
                </a:lnTo>
                <a:lnTo>
                  <a:pt x="246" y="372"/>
                </a:lnTo>
                <a:lnTo>
                  <a:pt x="249" y="374"/>
                </a:lnTo>
                <a:lnTo>
                  <a:pt x="251" y="360"/>
                </a:lnTo>
                <a:lnTo>
                  <a:pt x="252" y="359"/>
                </a:lnTo>
                <a:lnTo>
                  <a:pt x="252" y="356"/>
                </a:lnTo>
                <a:lnTo>
                  <a:pt x="251" y="354"/>
                </a:lnTo>
                <a:lnTo>
                  <a:pt x="251" y="349"/>
                </a:lnTo>
                <a:lnTo>
                  <a:pt x="252" y="347"/>
                </a:lnTo>
                <a:lnTo>
                  <a:pt x="252" y="342"/>
                </a:lnTo>
                <a:lnTo>
                  <a:pt x="251" y="341"/>
                </a:lnTo>
                <a:lnTo>
                  <a:pt x="251" y="338"/>
                </a:lnTo>
                <a:lnTo>
                  <a:pt x="248" y="329"/>
                </a:lnTo>
                <a:lnTo>
                  <a:pt x="249" y="327"/>
                </a:lnTo>
                <a:lnTo>
                  <a:pt x="249" y="325"/>
                </a:lnTo>
                <a:lnTo>
                  <a:pt x="251" y="321"/>
                </a:lnTo>
                <a:lnTo>
                  <a:pt x="251" y="316"/>
                </a:lnTo>
                <a:lnTo>
                  <a:pt x="250" y="312"/>
                </a:lnTo>
                <a:lnTo>
                  <a:pt x="249" y="310"/>
                </a:lnTo>
                <a:lnTo>
                  <a:pt x="248" y="309"/>
                </a:lnTo>
                <a:lnTo>
                  <a:pt x="248" y="308"/>
                </a:lnTo>
                <a:lnTo>
                  <a:pt x="247" y="307"/>
                </a:lnTo>
                <a:lnTo>
                  <a:pt x="247" y="295"/>
                </a:lnTo>
                <a:lnTo>
                  <a:pt x="246" y="290"/>
                </a:lnTo>
                <a:lnTo>
                  <a:pt x="243" y="287"/>
                </a:lnTo>
                <a:lnTo>
                  <a:pt x="242" y="284"/>
                </a:lnTo>
                <a:lnTo>
                  <a:pt x="242" y="282"/>
                </a:lnTo>
                <a:lnTo>
                  <a:pt x="241" y="279"/>
                </a:lnTo>
                <a:lnTo>
                  <a:pt x="241" y="276"/>
                </a:lnTo>
                <a:lnTo>
                  <a:pt x="240" y="274"/>
                </a:lnTo>
                <a:lnTo>
                  <a:pt x="240" y="271"/>
                </a:lnTo>
                <a:lnTo>
                  <a:pt x="239" y="267"/>
                </a:lnTo>
                <a:close/>
                <a:moveTo>
                  <a:pt x="67" y="257"/>
                </a:moveTo>
                <a:lnTo>
                  <a:pt x="63" y="260"/>
                </a:lnTo>
                <a:lnTo>
                  <a:pt x="59" y="269"/>
                </a:lnTo>
                <a:lnTo>
                  <a:pt x="56" y="279"/>
                </a:lnTo>
                <a:lnTo>
                  <a:pt x="55" y="290"/>
                </a:lnTo>
                <a:lnTo>
                  <a:pt x="53" y="299"/>
                </a:lnTo>
                <a:lnTo>
                  <a:pt x="52" y="305"/>
                </a:lnTo>
                <a:lnTo>
                  <a:pt x="48" y="328"/>
                </a:lnTo>
                <a:lnTo>
                  <a:pt x="47" y="331"/>
                </a:lnTo>
                <a:lnTo>
                  <a:pt x="47" y="333"/>
                </a:lnTo>
                <a:lnTo>
                  <a:pt x="46" y="334"/>
                </a:lnTo>
                <a:lnTo>
                  <a:pt x="45" y="334"/>
                </a:lnTo>
                <a:lnTo>
                  <a:pt x="45" y="335"/>
                </a:lnTo>
                <a:lnTo>
                  <a:pt x="46" y="336"/>
                </a:lnTo>
                <a:lnTo>
                  <a:pt x="49" y="342"/>
                </a:lnTo>
                <a:lnTo>
                  <a:pt x="49" y="346"/>
                </a:lnTo>
                <a:lnTo>
                  <a:pt x="48" y="348"/>
                </a:lnTo>
                <a:lnTo>
                  <a:pt x="48" y="350"/>
                </a:lnTo>
                <a:lnTo>
                  <a:pt x="50" y="354"/>
                </a:lnTo>
                <a:lnTo>
                  <a:pt x="52" y="360"/>
                </a:lnTo>
                <a:lnTo>
                  <a:pt x="52" y="371"/>
                </a:lnTo>
                <a:lnTo>
                  <a:pt x="53" y="374"/>
                </a:lnTo>
                <a:lnTo>
                  <a:pt x="55" y="377"/>
                </a:lnTo>
                <a:lnTo>
                  <a:pt x="56" y="380"/>
                </a:lnTo>
                <a:lnTo>
                  <a:pt x="58" y="384"/>
                </a:lnTo>
                <a:lnTo>
                  <a:pt x="62" y="388"/>
                </a:lnTo>
                <a:lnTo>
                  <a:pt x="64" y="393"/>
                </a:lnTo>
                <a:lnTo>
                  <a:pt x="67" y="397"/>
                </a:lnTo>
                <a:lnTo>
                  <a:pt x="67" y="395"/>
                </a:lnTo>
                <a:lnTo>
                  <a:pt x="70" y="388"/>
                </a:lnTo>
                <a:lnTo>
                  <a:pt x="73" y="380"/>
                </a:lnTo>
                <a:lnTo>
                  <a:pt x="76" y="373"/>
                </a:lnTo>
                <a:lnTo>
                  <a:pt x="80" y="365"/>
                </a:lnTo>
                <a:lnTo>
                  <a:pt x="82" y="357"/>
                </a:lnTo>
                <a:lnTo>
                  <a:pt x="83" y="350"/>
                </a:lnTo>
                <a:lnTo>
                  <a:pt x="83" y="343"/>
                </a:lnTo>
                <a:lnTo>
                  <a:pt x="84" y="337"/>
                </a:lnTo>
                <a:lnTo>
                  <a:pt x="86" y="330"/>
                </a:lnTo>
                <a:lnTo>
                  <a:pt x="87" y="324"/>
                </a:lnTo>
                <a:lnTo>
                  <a:pt x="88" y="319"/>
                </a:lnTo>
                <a:lnTo>
                  <a:pt x="88" y="311"/>
                </a:lnTo>
                <a:lnTo>
                  <a:pt x="84" y="305"/>
                </a:lnTo>
                <a:lnTo>
                  <a:pt x="82" y="301"/>
                </a:lnTo>
                <a:lnTo>
                  <a:pt x="80" y="294"/>
                </a:lnTo>
                <a:lnTo>
                  <a:pt x="78" y="286"/>
                </a:lnTo>
                <a:lnTo>
                  <a:pt x="76" y="281"/>
                </a:lnTo>
                <a:lnTo>
                  <a:pt x="74" y="277"/>
                </a:lnTo>
                <a:lnTo>
                  <a:pt x="72" y="271"/>
                </a:lnTo>
                <a:lnTo>
                  <a:pt x="69" y="264"/>
                </a:lnTo>
                <a:lnTo>
                  <a:pt x="68" y="259"/>
                </a:lnTo>
                <a:lnTo>
                  <a:pt x="67" y="257"/>
                </a:lnTo>
                <a:close/>
                <a:moveTo>
                  <a:pt x="145" y="0"/>
                </a:moveTo>
                <a:lnTo>
                  <a:pt x="155" y="1"/>
                </a:lnTo>
                <a:lnTo>
                  <a:pt x="162" y="3"/>
                </a:lnTo>
                <a:lnTo>
                  <a:pt x="167" y="5"/>
                </a:lnTo>
                <a:lnTo>
                  <a:pt x="172" y="9"/>
                </a:lnTo>
                <a:lnTo>
                  <a:pt x="176" y="15"/>
                </a:lnTo>
                <a:lnTo>
                  <a:pt x="182" y="27"/>
                </a:lnTo>
                <a:lnTo>
                  <a:pt x="183" y="50"/>
                </a:lnTo>
                <a:lnTo>
                  <a:pt x="183" y="51"/>
                </a:lnTo>
                <a:lnTo>
                  <a:pt x="182" y="52"/>
                </a:lnTo>
                <a:lnTo>
                  <a:pt x="182" y="54"/>
                </a:lnTo>
                <a:lnTo>
                  <a:pt x="183" y="55"/>
                </a:lnTo>
                <a:lnTo>
                  <a:pt x="188" y="55"/>
                </a:lnTo>
                <a:lnTo>
                  <a:pt x="189" y="59"/>
                </a:lnTo>
                <a:lnTo>
                  <a:pt x="189" y="65"/>
                </a:lnTo>
                <a:lnTo>
                  <a:pt x="188" y="71"/>
                </a:lnTo>
                <a:lnTo>
                  <a:pt x="186" y="76"/>
                </a:lnTo>
                <a:lnTo>
                  <a:pt x="184" y="79"/>
                </a:lnTo>
                <a:lnTo>
                  <a:pt x="181" y="80"/>
                </a:lnTo>
                <a:lnTo>
                  <a:pt x="179" y="81"/>
                </a:lnTo>
                <a:lnTo>
                  <a:pt x="177" y="81"/>
                </a:lnTo>
                <a:lnTo>
                  <a:pt x="177" y="84"/>
                </a:lnTo>
                <a:lnTo>
                  <a:pt x="176" y="86"/>
                </a:lnTo>
                <a:lnTo>
                  <a:pt x="176" y="89"/>
                </a:lnTo>
                <a:lnTo>
                  <a:pt x="175" y="93"/>
                </a:lnTo>
                <a:lnTo>
                  <a:pt x="174" y="96"/>
                </a:lnTo>
                <a:lnTo>
                  <a:pt x="174" y="99"/>
                </a:lnTo>
                <a:lnTo>
                  <a:pt x="173" y="101"/>
                </a:lnTo>
                <a:lnTo>
                  <a:pt x="173" y="117"/>
                </a:lnTo>
                <a:lnTo>
                  <a:pt x="174" y="119"/>
                </a:lnTo>
                <a:lnTo>
                  <a:pt x="176" y="122"/>
                </a:lnTo>
                <a:lnTo>
                  <a:pt x="179" y="123"/>
                </a:lnTo>
                <a:lnTo>
                  <a:pt x="181" y="125"/>
                </a:lnTo>
                <a:lnTo>
                  <a:pt x="183" y="126"/>
                </a:lnTo>
                <a:lnTo>
                  <a:pt x="184" y="127"/>
                </a:lnTo>
                <a:lnTo>
                  <a:pt x="185" y="127"/>
                </a:lnTo>
                <a:lnTo>
                  <a:pt x="188" y="128"/>
                </a:lnTo>
                <a:lnTo>
                  <a:pt x="195" y="130"/>
                </a:lnTo>
                <a:lnTo>
                  <a:pt x="205" y="133"/>
                </a:lnTo>
                <a:lnTo>
                  <a:pt x="217" y="137"/>
                </a:lnTo>
                <a:lnTo>
                  <a:pt x="230" y="140"/>
                </a:lnTo>
                <a:lnTo>
                  <a:pt x="242" y="143"/>
                </a:lnTo>
                <a:lnTo>
                  <a:pt x="252" y="146"/>
                </a:lnTo>
                <a:lnTo>
                  <a:pt x="259" y="150"/>
                </a:lnTo>
                <a:lnTo>
                  <a:pt x="263" y="155"/>
                </a:lnTo>
                <a:lnTo>
                  <a:pt x="265" y="161"/>
                </a:lnTo>
                <a:lnTo>
                  <a:pt x="267" y="173"/>
                </a:lnTo>
                <a:lnTo>
                  <a:pt x="269" y="179"/>
                </a:lnTo>
                <a:lnTo>
                  <a:pt x="271" y="186"/>
                </a:lnTo>
                <a:lnTo>
                  <a:pt x="273" y="195"/>
                </a:lnTo>
                <a:lnTo>
                  <a:pt x="275" y="206"/>
                </a:lnTo>
                <a:lnTo>
                  <a:pt x="277" y="216"/>
                </a:lnTo>
                <a:lnTo>
                  <a:pt x="278" y="227"/>
                </a:lnTo>
                <a:lnTo>
                  <a:pt x="279" y="233"/>
                </a:lnTo>
                <a:lnTo>
                  <a:pt x="279" y="238"/>
                </a:lnTo>
                <a:lnTo>
                  <a:pt x="280" y="243"/>
                </a:lnTo>
                <a:lnTo>
                  <a:pt x="281" y="250"/>
                </a:lnTo>
                <a:lnTo>
                  <a:pt x="283" y="257"/>
                </a:lnTo>
                <a:lnTo>
                  <a:pt x="284" y="261"/>
                </a:lnTo>
                <a:lnTo>
                  <a:pt x="286" y="265"/>
                </a:lnTo>
                <a:lnTo>
                  <a:pt x="287" y="268"/>
                </a:lnTo>
                <a:lnTo>
                  <a:pt x="288" y="269"/>
                </a:lnTo>
                <a:lnTo>
                  <a:pt x="288" y="273"/>
                </a:lnTo>
                <a:lnTo>
                  <a:pt x="289" y="280"/>
                </a:lnTo>
                <a:lnTo>
                  <a:pt x="291" y="289"/>
                </a:lnTo>
                <a:lnTo>
                  <a:pt x="293" y="301"/>
                </a:lnTo>
                <a:lnTo>
                  <a:pt x="294" y="308"/>
                </a:lnTo>
                <a:lnTo>
                  <a:pt x="294" y="340"/>
                </a:lnTo>
                <a:lnTo>
                  <a:pt x="296" y="350"/>
                </a:lnTo>
                <a:lnTo>
                  <a:pt x="296" y="356"/>
                </a:lnTo>
                <a:lnTo>
                  <a:pt x="294" y="360"/>
                </a:lnTo>
                <a:lnTo>
                  <a:pt x="292" y="361"/>
                </a:lnTo>
                <a:lnTo>
                  <a:pt x="291" y="363"/>
                </a:lnTo>
                <a:lnTo>
                  <a:pt x="291" y="378"/>
                </a:lnTo>
                <a:lnTo>
                  <a:pt x="290" y="381"/>
                </a:lnTo>
                <a:lnTo>
                  <a:pt x="289" y="388"/>
                </a:lnTo>
                <a:lnTo>
                  <a:pt x="287" y="398"/>
                </a:lnTo>
                <a:lnTo>
                  <a:pt x="283" y="421"/>
                </a:lnTo>
                <a:lnTo>
                  <a:pt x="281" y="430"/>
                </a:lnTo>
                <a:lnTo>
                  <a:pt x="280" y="435"/>
                </a:lnTo>
                <a:lnTo>
                  <a:pt x="279" y="438"/>
                </a:lnTo>
                <a:lnTo>
                  <a:pt x="278" y="439"/>
                </a:lnTo>
                <a:lnTo>
                  <a:pt x="277" y="441"/>
                </a:lnTo>
                <a:lnTo>
                  <a:pt x="275" y="441"/>
                </a:lnTo>
                <a:lnTo>
                  <a:pt x="269" y="444"/>
                </a:lnTo>
                <a:lnTo>
                  <a:pt x="266" y="448"/>
                </a:lnTo>
                <a:lnTo>
                  <a:pt x="264" y="456"/>
                </a:lnTo>
                <a:lnTo>
                  <a:pt x="262" y="465"/>
                </a:lnTo>
                <a:lnTo>
                  <a:pt x="261" y="472"/>
                </a:lnTo>
                <a:lnTo>
                  <a:pt x="261" y="484"/>
                </a:lnTo>
                <a:lnTo>
                  <a:pt x="260" y="494"/>
                </a:lnTo>
                <a:lnTo>
                  <a:pt x="260" y="506"/>
                </a:lnTo>
                <a:lnTo>
                  <a:pt x="259" y="516"/>
                </a:lnTo>
                <a:lnTo>
                  <a:pt x="257" y="534"/>
                </a:lnTo>
                <a:lnTo>
                  <a:pt x="256" y="546"/>
                </a:lnTo>
                <a:lnTo>
                  <a:pt x="255" y="560"/>
                </a:lnTo>
                <a:lnTo>
                  <a:pt x="254" y="573"/>
                </a:lnTo>
                <a:lnTo>
                  <a:pt x="254" y="586"/>
                </a:lnTo>
                <a:lnTo>
                  <a:pt x="253" y="595"/>
                </a:lnTo>
                <a:lnTo>
                  <a:pt x="253" y="625"/>
                </a:lnTo>
                <a:lnTo>
                  <a:pt x="252" y="630"/>
                </a:lnTo>
                <a:lnTo>
                  <a:pt x="249" y="637"/>
                </a:lnTo>
                <a:lnTo>
                  <a:pt x="245" y="645"/>
                </a:lnTo>
                <a:lnTo>
                  <a:pt x="239" y="652"/>
                </a:lnTo>
                <a:lnTo>
                  <a:pt x="231" y="658"/>
                </a:lnTo>
                <a:lnTo>
                  <a:pt x="225" y="663"/>
                </a:lnTo>
                <a:lnTo>
                  <a:pt x="218" y="672"/>
                </a:lnTo>
                <a:lnTo>
                  <a:pt x="209" y="683"/>
                </a:lnTo>
                <a:lnTo>
                  <a:pt x="201" y="695"/>
                </a:lnTo>
                <a:lnTo>
                  <a:pt x="192" y="707"/>
                </a:lnTo>
                <a:lnTo>
                  <a:pt x="185" y="718"/>
                </a:lnTo>
                <a:lnTo>
                  <a:pt x="179" y="727"/>
                </a:lnTo>
                <a:lnTo>
                  <a:pt x="180" y="732"/>
                </a:lnTo>
                <a:lnTo>
                  <a:pt x="181" y="739"/>
                </a:lnTo>
                <a:lnTo>
                  <a:pt x="183" y="748"/>
                </a:lnTo>
                <a:lnTo>
                  <a:pt x="184" y="757"/>
                </a:lnTo>
                <a:lnTo>
                  <a:pt x="185" y="763"/>
                </a:lnTo>
                <a:lnTo>
                  <a:pt x="185" y="767"/>
                </a:lnTo>
                <a:lnTo>
                  <a:pt x="187" y="785"/>
                </a:lnTo>
                <a:lnTo>
                  <a:pt x="188" y="787"/>
                </a:lnTo>
                <a:lnTo>
                  <a:pt x="190" y="793"/>
                </a:lnTo>
                <a:lnTo>
                  <a:pt x="191" y="804"/>
                </a:lnTo>
                <a:lnTo>
                  <a:pt x="193" y="824"/>
                </a:lnTo>
                <a:lnTo>
                  <a:pt x="194" y="832"/>
                </a:lnTo>
                <a:lnTo>
                  <a:pt x="194" y="836"/>
                </a:lnTo>
                <a:lnTo>
                  <a:pt x="193" y="837"/>
                </a:lnTo>
                <a:lnTo>
                  <a:pt x="193" y="839"/>
                </a:lnTo>
                <a:lnTo>
                  <a:pt x="192" y="841"/>
                </a:lnTo>
                <a:lnTo>
                  <a:pt x="192" y="844"/>
                </a:lnTo>
                <a:lnTo>
                  <a:pt x="193" y="847"/>
                </a:lnTo>
                <a:lnTo>
                  <a:pt x="194" y="849"/>
                </a:lnTo>
                <a:lnTo>
                  <a:pt x="194" y="883"/>
                </a:lnTo>
                <a:lnTo>
                  <a:pt x="193" y="886"/>
                </a:lnTo>
                <a:lnTo>
                  <a:pt x="191" y="887"/>
                </a:lnTo>
                <a:lnTo>
                  <a:pt x="190" y="889"/>
                </a:lnTo>
                <a:lnTo>
                  <a:pt x="188" y="889"/>
                </a:lnTo>
                <a:lnTo>
                  <a:pt x="184" y="891"/>
                </a:lnTo>
                <a:lnTo>
                  <a:pt x="181" y="894"/>
                </a:lnTo>
                <a:lnTo>
                  <a:pt x="179" y="897"/>
                </a:lnTo>
                <a:lnTo>
                  <a:pt x="171" y="905"/>
                </a:lnTo>
                <a:lnTo>
                  <a:pt x="131" y="905"/>
                </a:lnTo>
                <a:lnTo>
                  <a:pt x="130" y="902"/>
                </a:lnTo>
                <a:lnTo>
                  <a:pt x="130" y="896"/>
                </a:lnTo>
                <a:lnTo>
                  <a:pt x="131" y="891"/>
                </a:lnTo>
                <a:lnTo>
                  <a:pt x="131" y="888"/>
                </a:lnTo>
                <a:lnTo>
                  <a:pt x="132" y="887"/>
                </a:lnTo>
                <a:lnTo>
                  <a:pt x="135" y="883"/>
                </a:lnTo>
                <a:lnTo>
                  <a:pt x="138" y="878"/>
                </a:lnTo>
                <a:lnTo>
                  <a:pt x="141" y="874"/>
                </a:lnTo>
                <a:lnTo>
                  <a:pt x="145" y="868"/>
                </a:lnTo>
                <a:lnTo>
                  <a:pt x="150" y="863"/>
                </a:lnTo>
                <a:lnTo>
                  <a:pt x="154" y="857"/>
                </a:lnTo>
                <a:lnTo>
                  <a:pt x="158" y="852"/>
                </a:lnTo>
                <a:lnTo>
                  <a:pt x="159" y="850"/>
                </a:lnTo>
                <a:lnTo>
                  <a:pt x="159" y="843"/>
                </a:lnTo>
                <a:lnTo>
                  <a:pt x="136" y="842"/>
                </a:lnTo>
                <a:lnTo>
                  <a:pt x="131" y="797"/>
                </a:lnTo>
                <a:lnTo>
                  <a:pt x="129" y="798"/>
                </a:lnTo>
                <a:lnTo>
                  <a:pt x="128" y="800"/>
                </a:lnTo>
                <a:lnTo>
                  <a:pt x="125" y="803"/>
                </a:lnTo>
                <a:lnTo>
                  <a:pt x="123" y="804"/>
                </a:lnTo>
                <a:lnTo>
                  <a:pt x="119" y="804"/>
                </a:lnTo>
                <a:lnTo>
                  <a:pt x="118" y="803"/>
                </a:lnTo>
                <a:lnTo>
                  <a:pt x="115" y="802"/>
                </a:lnTo>
                <a:lnTo>
                  <a:pt x="112" y="800"/>
                </a:lnTo>
                <a:lnTo>
                  <a:pt x="109" y="812"/>
                </a:lnTo>
                <a:lnTo>
                  <a:pt x="108" y="822"/>
                </a:lnTo>
                <a:lnTo>
                  <a:pt x="107" y="831"/>
                </a:lnTo>
                <a:lnTo>
                  <a:pt x="107" y="837"/>
                </a:lnTo>
                <a:lnTo>
                  <a:pt x="108" y="844"/>
                </a:lnTo>
                <a:lnTo>
                  <a:pt x="109" y="854"/>
                </a:lnTo>
                <a:lnTo>
                  <a:pt x="111" y="868"/>
                </a:lnTo>
                <a:lnTo>
                  <a:pt x="114" y="880"/>
                </a:lnTo>
                <a:lnTo>
                  <a:pt x="116" y="887"/>
                </a:lnTo>
                <a:lnTo>
                  <a:pt x="115" y="892"/>
                </a:lnTo>
                <a:lnTo>
                  <a:pt x="113" y="895"/>
                </a:lnTo>
                <a:lnTo>
                  <a:pt x="111" y="897"/>
                </a:lnTo>
                <a:lnTo>
                  <a:pt x="107" y="899"/>
                </a:lnTo>
                <a:lnTo>
                  <a:pt x="102" y="899"/>
                </a:lnTo>
                <a:lnTo>
                  <a:pt x="96" y="895"/>
                </a:lnTo>
                <a:lnTo>
                  <a:pt x="89" y="889"/>
                </a:lnTo>
                <a:lnTo>
                  <a:pt x="81" y="882"/>
                </a:lnTo>
                <a:lnTo>
                  <a:pt x="75" y="874"/>
                </a:lnTo>
                <a:lnTo>
                  <a:pt x="71" y="867"/>
                </a:lnTo>
                <a:lnTo>
                  <a:pt x="67" y="852"/>
                </a:lnTo>
                <a:lnTo>
                  <a:pt x="66" y="838"/>
                </a:lnTo>
                <a:lnTo>
                  <a:pt x="66" y="817"/>
                </a:lnTo>
                <a:lnTo>
                  <a:pt x="65" y="811"/>
                </a:lnTo>
                <a:lnTo>
                  <a:pt x="63" y="808"/>
                </a:lnTo>
                <a:lnTo>
                  <a:pt x="62" y="807"/>
                </a:lnTo>
                <a:lnTo>
                  <a:pt x="55" y="810"/>
                </a:lnTo>
                <a:lnTo>
                  <a:pt x="47" y="787"/>
                </a:lnTo>
                <a:lnTo>
                  <a:pt x="46" y="775"/>
                </a:lnTo>
                <a:lnTo>
                  <a:pt x="47" y="774"/>
                </a:lnTo>
                <a:lnTo>
                  <a:pt x="51" y="772"/>
                </a:lnTo>
                <a:lnTo>
                  <a:pt x="55" y="768"/>
                </a:lnTo>
                <a:lnTo>
                  <a:pt x="61" y="763"/>
                </a:lnTo>
                <a:lnTo>
                  <a:pt x="64" y="760"/>
                </a:lnTo>
                <a:lnTo>
                  <a:pt x="69" y="757"/>
                </a:lnTo>
                <a:lnTo>
                  <a:pt x="75" y="755"/>
                </a:lnTo>
                <a:lnTo>
                  <a:pt x="81" y="752"/>
                </a:lnTo>
                <a:lnTo>
                  <a:pt x="87" y="744"/>
                </a:lnTo>
                <a:lnTo>
                  <a:pt x="92" y="738"/>
                </a:lnTo>
                <a:lnTo>
                  <a:pt x="98" y="731"/>
                </a:lnTo>
                <a:lnTo>
                  <a:pt x="105" y="723"/>
                </a:lnTo>
                <a:lnTo>
                  <a:pt x="111" y="716"/>
                </a:lnTo>
                <a:lnTo>
                  <a:pt x="116" y="710"/>
                </a:lnTo>
                <a:lnTo>
                  <a:pt x="118" y="701"/>
                </a:lnTo>
                <a:lnTo>
                  <a:pt x="117" y="690"/>
                </a:lnTo>
                <a:lnTo>
                  <a:pt x="116" y="676"/>
                </a:lnTo>
                <a:lnTo>
                  <a:pt x="114" y="661"/>
                </a:lnTo>
                <a:lnTo>
                  <a:pt x="111" y="648"/>
                </a:lnTo>
                <a:lnTo>
                  <a:pt x="109" y="637"/>
                </a:lnTo>
                <a:lnTo>
                  <a:pt x="107" y="630"/>
                </a:lnTo>
                <a:lnTo>
                  <a:pt x="106" y="627"/>
                </a:lnTo>
                <a:lnTo>
                  <a:pt x="106" y="624"/>
                </a:lnTo>
                <a:lnTo>
                  <a:pt x="105" y="616"/>
                </a:lnTo>
                <a:lnTo>
                  <a:pt x="104" y="605"/>
                </a:lnTo>
                <a:lnTo>
                  <a:pt x="102" y="594"/>
                </a:lnTo>
                <a:lnTo>
                  <a:pt x="101" y="583"/>
                </a:lnTo>
                <a:lnTo>
                  <a:pt x="100" y="576"/>
                </a:lnTo>
                <a:lnTo>
                  <a:pt x="98" y="570"/>
                </a:lnTo>
                <a:lnTo>
                  <a:pt x="96" y="563"/>
                </a:lnTo>
                <a:lnTo>
                  <a:pt x="92" y="547"/>
                </a:lnTo>
                <a:lnTo>
                  <a:pt x="91" y="542"/>
                </a:lnTo>
                <a:lnTo>
                  <a:pt x="90" y="540"/>
                </a:lnTo>
                <a:lnTo>
                  <a:pt x="90" y="537"/>
                </a:lnTo>
                <a:lnTo>
                  <a:pt x="88" y="530"/>
                </a:lnTo>
                <a:lnTo>
                  <a:pt x="87" y="519"/>
                </a:lnTo>
                <a:lnTo>
                  <a:pt x="85" y="508"/>
                </a:lnTo>
                <a:lnTo>
                  <a:pt x="83" y="498"/>
                </a:lnTo>
                <a:lnTo>
                  <a:pt x="81" y="490"/>
                </a:lnTo>
                <a:lnTo>
                  <a:pt x="79" y="484"/>
                </a:lnTo>
                <a:lnTo>
                  <a:pt x="75" y="476"/>
                </a:lnTo>
                <a:lnTo>
                  <a:pt x="71" y="467"/>
                </a:lnTo>
                <a:lnTo>
                  <a:pt x="68" y="460"/>
                </a:lnTo>
                <a:lnTo>
                  <a:pt x="64" y="452"/>
                </a:lnTo>
                <a:lnTo>
                  <a:pt x="52" y="440"/>
                </a:lnTo>
                <a:lnTo>
                  <a:pt x="51" y="441"/>
                </a:lnTo>
                <a:lnTo>
                  <a:pt x="47" y="443"/>
                </a:lnTo>
                <a:lnTo>
                  <a:pt x="44" y="444"/>
                </a:lnTo>
                <a:lnTo>
                  <a:pt x="42" y="444"/>
                </a:lnTo>
                <a:lnTo>
                  <a:pt x="39" y="441"/>
                </a:lnTo>
                <a:lnTo>
                  <a:pt x="36" y="434"/>
                </a:lnTo>
                <a:lnTo>
                  <a:pt x="30" y="418"/>
                </a:lnTo>
                <a:lnTo>
                  <a:pt x="27" y="409"/>
                </a:lnTo>
                <a:lnTo>
                  <a:pt x="10" y="370"/>
                </a:lnTo>
                <a:lnTo>
                  <a:pt x="5" y="348"/>
                </a:lnTo>
                <a:lnTo>
                  <a:pt x="5" y="346"/>
                </a:lnTo>
                <a:lnTo>
                  <a:pt x="4" y="340"/>
                </a:lnTo>
                <a:lnTo>
                  <a:pt x="2" y="332"/>
                </a:lnTo>
                <a:lnTo>
                  <a:pt x="0" y="326"/>
                </a:lnTo>
                <a:lnTo>
                  <a:pt x="0" y="320"/>
                </a:lnTo>
                <a:lnTo>
                  <a:pt x="1" y="311"/>
                </a:lnTo>
                <a:lnTo>
                  <a:pt x="3" y="304"/>
                </a:lnTo>
                <a:lnTo>
                  <a:pt x="5" y="298"/>
                </a:lnTo>
                <a:lnTo>
                  <a:pt x="7" y="291"/>
                </a:lnTo>
                <a:lnTo>
                  <a:pt x="9" y="281"/>
                </a:lnTo>
                <a:lnTo>
                  <a:pt x="11" y="269"/>
                </a:lnTo>
                <a:lnTo>
                  <a:pt x="14" y="258"/>
                </a:lnTo>
                <a:lnTo>
                  <a:pt x="16" y="250"/>
                </a:lnTo>
                <a:lnTo>
                  <a:pt x="18" y="241"/>
                </a:lnTo>
                <a:lnTo>
                  <a:pt x="19" y="228"/>
                </a:lnTo>
                <a:lnTo>
                  <a:pt x="20" y="215"/>
                </a:lnTo>
                <a:lnTo>
                  <a:pt x="20" y="206"/>
                </a:lnTo>
                <a:lnTo>
                  <a:pt x="21" y="199"/>
                </a:lnTo>
                <a:lnTo>
                  <a:pt x="24" y="192"/>
                </a:lnTo>
                <a:lnTo>
                  <a:pt x="26" y="185"/>
                </a:lnTo>
                <a:lnTo>
                  <a:pt x="27" y="181"/>
                </a:lnTo>
                <a:lnTo>
                  <a:pt x="28" y="179"/>
                </a:lnTo>
                <a:lnTo>
                  <a:pt x="28" y="178"/>
                </a:lnTo>
                <a:lnTo>
                  <a:pt x="30" y="174"/>
                </a:lnTo>
                <a:lnTo>
                  <a:pt x="30" y="167"/>
                </a:lnTo>
                <a:lnTo>
                  <a:pt x="32" y="163"/>
                </a:lnTo>
                <a:lnTo>
                  <a:pt x="38" y="159"/>
                </a:lnTo>
                <a:lnTo>
                  <a:pt x="45" y="156"/>
                </a:lnTo>
                <a:lnTo>
                  <a:pt x="76" y="146"/>
                </a:lnTo>
                <a:lnTo>
                  <a:pt x="78" y="145"/>
                </a:lnTo>
                <a:lnTo>
                  <a:pt x="83" y="143"/>
                </a:lnTo>
                <a:lnTo>
                  <a:pt x="89" y="141"/>
                </a:lnTo>
                <a:lnTo>
                  <a:pt x="96" y="138"/>
                </a:lnTo>
                <a:lnTo>
                  <a:pt x="100" y="136"/>
                </a:lnTo>
                <a:lnTo>
                  <a:pt x="105" y="132"/>
                </a:lnTo>
                <a:lnTo>
                  <a:pt x="113" y="126"/>
                </a:lnTo>
                <a:lnTo>
                  <a:pt x="115" y="122"/>
                </a:lnTo>
                <a:lnTo>
                  <a:pt x="116" y="118"/>
                </a:lnTo>
                <a:lnTo>
                  <a:pt x="114" y="106"/>
                </a:lnTo>
                <a:lnTo>
                  <a:pt x="112" y="102"/>
                </a:lnTo>
                <a:lnTo>
                  <a:pt x="111" y="97"/>
                </a:lnTo>
                <a:lnTo>
                  <a:pt x="110" y="90"/>
                </a:lnTo>
                <a:lnTo>
                  <a:pt x="110" y="81"/>
                </a:lnTo>
                <a:lnTo>
                  <a:pt x="104" y="78"/>
                </a:lnTo>
                <a:lnTo>
                  <a:pt x="101" y="73"/>
                </a:lnTo>
                <a:lnTo>
                  <a:pt x="99" y="67"/>
                </a:lnTo>
                <a:lnTo>
                  <a:pt x="98" y="62"/>
                </a:lnTo>
                <a:lnTo>
                  <a:pt x="98" y="60"/>
                </a:lnTo>
                <a:lnTo>
                  <a:pt x="99" y="58"/>
                </a:lnTo>
                <a:lnTo>
                  <a:pt x="100" y="58"/>
                </a:lnTo>
                <a:lnTo>
                  <a:pt x="102" y="57"/>
                </a:lnTo>
                <a:lnTo>
                  <a:pt x="105" y="57"/>
                </a:lnTo>
                <a:lnTo>
                  <a:pt x="105" y="54"/>
                </a:lnTo>
                <a:lnTo>
                  <a:pt x="104" y="48"/>
                </a:lnTo>
                <a:lnTo>
                  <a:pt x="103" y="40"/>
                </a:lnTo>
                <a:lnTo>
                  <a:pt x="102" y="34"/>
                </a:lnTo>
                <a:lnTo>
                  <a:pt x="102" y="30"/>
                </a:lnTo>
                <a:lnTo>
                  <a:pt x="104" y="25"/>
                </a:lnTo>
                <a:lnTo>
                  <a:pt x="108" y="20"/>
                </a:lnTo>
                <a:lnTo>
                  <a:pt x="113" y="15"/>
                </a:lnTo>
                <a:lnTo>
                  <a:pt x="119" y="8"/>
                </a:lnTo>
                <a:lnTo>
                  <a:pt x="126" y="3"/>
                </a:lnTo>
                <a:lnTo>
                  <a:pt x="136" y="1"/>
                </a:lnTo>
                <a:lnTo>
                  <a:pt x="145" y="0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819375E-F436-4DA3-A003-46F427C54F5B}"/>
              </a:ext>
            </a:extLst>
          </p:cNvPr>
          <p:cNvGrpSpPr/>
          <p:nvPr/>
        </p:nvGrpSpPr>
        <p:grpSpPr>
          <a:xfrm>
            <a:off x="6597932" y="1942032"/>
            <a:ext cx="4214532" cy="798707"/>
            <a:chOff x="6597932" y="1942032"/>
            <a:chExt cx="4214532" cy="798707"/>
          </a:xfrm>
        </p:grpSpPr>
        <p:sp>
          <p:nvSpPr>
            <p:cNvPr id="6" name="Freeform 171">
              <a:extLst>
                <a:ext uri="{FF2B5EF4-FFF2-40B4-BE49-F238E27FC236}">
                  <a16:creationId xmlns:a16="http://schemas.microsoft.com/office/drawing/2014/main" id="{9DACAAB1-C545-49B5-8391-BB40A7CB0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97932" y="2004666"/>
              <a:ext cx="639375" cy="548034"/>
            </a:xfrm>
            <a:custGeom>
              <a:avLst/>
              <a:gdLst>
                <a:gd name="T0" fmla="*/ 169 w 169"/>
                <a:gd name="T1" fmla="*/ 40 h 145"/>
                <a:gd name="T2" fmla="*/ 169 w 169"/>
                <a:gd name="T3" fmla="*/ 76 h 145"/>
                <a:gd name="T4" fmla="*/ 0 w 169"/>
                <a:gd name="T5" fmla="*/ 76 h 145"/>
                <a:gd name="T6" fmla="*/ 0 w 169"/>
                <a:gd name="T7" fmla="*/ 40 h 145"/>
                <a:gd name="T8" fmla="*/ 4 w 169"/>
                <a:gd name="T9" fmla="*/ 29 h 145"/>
                <a:gd name="T10" fmla="*/ 15 w 169"/>
                <a:gd name="T11" fmla="*/ 24 h 145"/>
                <a:gd name="T12" fmla="*/ 48 w 169"/>
                <a:gd name="T13" fmla="*/ 24 h 145"/>
                <a:gd name="T14" fmla="*/ 48 w 169"/>
                <a:gd name="T15" fmla="*/ 9 h 145"/>
                <a:gd name="T16" fmla="*/ 51 w 169"/>
                <a:gd name="T17" fmla="*/ 3 h 145"/>
                <a:gd name="T18" fmla="*/ 57 w 169"/>
                <a:gd name="T19" fmla="*/ 0 h 145"/>
                <a:gd name="T20" fmla="*/ 112 w 169"/>
                <a:gd name="T21" fmla="*/ 0 h 145"/>
                <a:gd name="T22" fmla="*/ 118 w 169"/>
                <a:gd name="T23" fmla="*/ 3 h 145"/>
                <a:gd name="T24" fmla="*/ 121 w 169"/>
                <a:gd name="T25" fmla="*/ 9 h 145"/>
                <a:gd name="T26" fmla="*/ 121 w 169"/>
                <a:gd name="T27" fmla="*/ 24 h 145"/>
                <a:gd name="T28" fmla="*/ 154 w 169"/>
                <a:gd name="T29" fmla="*/ 24 h 145"/>
                <a:gd name="T30" fmla="*/ 165 w 169"/>
                <a:gd name="T31" fmla="*/ 29 h 145"/>
                <a:gd name="T32" fmla="*/ 169 w 169"/>
                <a:gd name="T33" fmla="*/ 40 h 145"/>
                <a:gd name="T34" fmla="*/ 169 w 169"/>
                <a:gd name="T35" fmla="*/ 85 h 145"/>
                <a:gd name="T36" fmla="*/ 169 w 169"/>
                <a:gd name="T37" fmla="*/ 130 h 145"/>
                <a:gd name="T38" fmla="*/ 165 w 169"/>
                <a:gd name="T39" fmla="*/ 141 h 145"/>
                <a:gd name="T40" fmla="*/ 154 w 169"/>
                <a:gd name="T41" fmla="*/ 145 h 145"/>
                <a:gd name="T42" fmla="*/ 15 w 169"/>
                <a:gd name="T43" fmla="*/ 145 h 145"/>
                <a:gd name="T44" fmla="*/ 4 w 169"/>
                <a:gd name="T45" fmla="*/ 141 h 145"/>
                <a:gd name="T46" fmla="*/ 0 w 169"/>
                <a:gd name="T47" fmla="*/ 130 h 145"/>
                <a:gd name="T48" fmla="*/ 0 w 169"/>
                <a:gd name="T49" fmla="*/ 85 h 145"/>
                <a:gd name="T50" fmla="*/ 63 w 169"/>
                <a:gd name="T51" fmla="*/ 85 h 145"/>
                <a:gd name="T52" fmla="*/ 63 w 169"/>
                <a:gd name="T53" fmla="*/ 100 h 145"/>
                <a:gd name="T54" fmla="*/ 65 w 169"/>
                <a:gd name="T55" fmla="*/ 104 h 145"/>
                <a:gd name="T56" fmla="*/ 69 w 169"/>
                <a:gd name="T57" fmla="*/ 106 h 145"/>
                <a:gd name="T58" fmla="*/ 100 w 169"/>
                <a:gd name="T59" fmla="*/ 106 h 145"/>
                <a:gd name="T60" fmla="*/ 104 w 169"/>
                <a:gd name="T61" fmla="*/ 104 h 145"/>
                <a:gd name="T62" fmla="*/ 106 w 169"/>
                <a:gd name="T63" fmla="*/ 100 h 145"/>
                <a:gd name="T64" fmla="*/ 106 w 169"/>
                <a:gd name="T65" fmla="*/ 85 h 145"/>
                <a:gd name="T66" fmla="*/ 169 w 169"/>
                <a:gd name="T67" fmla="*/ 85 h 145"/>
                <a:gd name="T68" fmla="*/ 60 w 169"/>
                <a:gd name="T69" fmla="*/ 24 h 145"/>
                <a:gd name="T70" fmla="*/ 109 w 169"/>
                <a:gd name="T71" fmla="*/ 24 h 145"/>
                <a:gd name="T72" fmla="*/ 109 w 169"/>
                <a:gd name="T73" fmla="*/ 12 h 145"/>
                <a:gd name="T74" fmla="*/ 60 w 169"/>
                <a:gd name="T75" fmla="*/ 12 h 145"/>
                <a:gd name="T76" fmla="*/ 60 w 169"/>
                <a:gd name="T77" fmla="*/ 24 h 145"/>
                <a:gd name="T78" fmla="*/ 97 w 169"/>
                <a:gd name="T79" fmla="*/ 85 h 145"/>
                <a:gd name="T80" fmla="*/ 97 w 169"/>
                <a:gd name="T81" fmla="*/ 97 h 145"/>
                <a:gd name="T82" fmla="*/ 72 w 169"/>
                <a:gd name="T83" fmla="*/ 97 h 145"/>
                <a:gd name="T84" fmla="*/ 72 w 169"/>
                <a:gd name="T85" fmla="*/ 85 h 145"/>
                <a:gd name="T86" fmla="*/ 97 w 169"/>
                <a:gd name="T87" fmla="*/ 8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5">
                  <a:moveTo>
                    <a:pt x="169" y="40"/>
                  </a:moveTo>
                  <a:cubicBezTo>
                    <a:pt x="169" y="76"/>
                    <a:pt x="169" y="76"/>
                    <a:pt x="169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5"/>
                    <a:pt x="1" y="32"/>
                    <a:pt x="4" y="29"/>
                  </a:cubicBezTo>
                  <a:cubicBezTo>
                    <a:pt x="7" y="26"/>
                    <a:pt x="11" y="24"/>
                    <a:pt x="15" y="2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7"/>
                    <a:pt x="49" y="5"/>
                    <a:pt x="51" y="3"/>
                  </a:cubicBezTo>
                  <a:cubicBezTo>
                    <a:pt x="53" y="1"/>
                    <a:pt x="55" y="0"/>
                    <a:pt x="5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4" y="0"/>
                    <a:pt x="116" y="1"/>
                    <a:pt x="118" y="3"/>
                  </a:cubicBezTo>
                  <a:cubicBezTo>
                    <a:pt x="120" y="5"/>
                    <a:pt x="121" y="7"/>
                    <a:pt x="121" y="9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8" y="24"/>
                    <a:pt x="162" y="26"/>
                    <a:pt x="165" y="29"/>
                  </a:cubicBezTo>
                  <a:cubicBezTo>
                    <a:pt x="168" y="32"/>
                    <a:pt x="169" y="35"/>
                    <a:pt x="169" y="40"/>
                  </a:cubicBezTo>
                  <a:close/>
                  <a:moveTo>
                    <a:pt x="169" y="85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4"/>
                    <a:pt x="168" y="138"/>
                    <a:pt x="165" y="141"/>
                  </a:cubicBezTo>
                  <a:cubicBezTo>
                    <a:pt x="162" y="144"/>
                    <a:pt x="158" y="145"/>
                    <a:pt x="154" y="145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1" y="145"/>
                    <a:pt x="7" y="144"/>
                    <a:pt x="4" y="141"/>
                  </a:cubicBezTo>
                  <a:cubicBezTo>
                    <a:pt x="1" y="138"/>
                    <a:pt x="0" y="134"/>
                    <a:pt x="0" y="13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3" y="102"/>
                    <a:pt x="64" y="103"/>
                    <a:pt x="65" y="104"/>
                  </a:cubicBezTo>
                  <a:cubicBezTo>
                    <a:pt x="66" y="106"/>
                    <a:pt x="68" y="106"/>
                    <a:pt x="6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1" y="106"/>
                    <a:pt x="103" y="106"/>
                    <a:pt x="104" y="104"/>
                  </a:cubicBezTo>
                  <a:cubicBezTo>
                    <a:pt x="105" y="103"/>
                    <a:pt x="106" y="102"/>
                    <a:pt x="106" y="100"/>
                  </a:cubicBezTo>
                  <a:cubicBezTo>
                    <a:pt x="106" y="85"/>
                    <a:pt x="106" y="85"/>
                    <a:pt x="106" y="85"/>
                  </a:cubicBezTo>
                  <a:lnTo>
                    <a:pt x="169" y="85"/>
                  </a:lnTo>
                  <a:close/>
                  <a:moveTo>
                    <a:pt x="60" y="24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60" y="12"/>
                    <a:pt x="60" y="12"/>
                    <a:pt x="60" y="12"/>
                  </a:cubicBezTo>
                  <a:lnTo>
                    <a:pt x="60" y="24"/>
                  </a:lnTo>
                  <a:close/>
                  <a:moveTo>
                    <a:pt x="97" y="85"/>
                  </a:moveTo>
                  <a:cubicBezTo>
                    <a:pt x="97" y="97"/>
                    <a:pt x="97" y="97"/>
                    <a:pt x="97" y="97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85"/>
                    <a:pt x="72" y="85"/>
                    <a:pt x="72" y="85"/>
                  </a:cubicBezTo>
                  <a:lnTo>
                    <a:pt x="97" y="85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23">
              <a:extLst>
                <a:ext uri="{FF2B5EF4-FFF2-40B4-BE49-F238E27FC236}">
                  <a16:creationId xmlns:a16="http://schemas.microsoft.com/office/drawing/2014/main" id="{AD2F262F-1725-4F09-B953-24A7F0464223}"/>
                </a:ext>
              </a:extLst>
            </p:cNvPr>
            <p:cNvSpPr txBox="1"/>
            <p:nvPr/>
          </p:nvSpPr>
          <p:spPr>
            <a:xfrm>
              <a:off x="7350671" y="1942032"/>
              <a:ext cx="1707519" cy="35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Rectangle 25">
              <a:extLst>
                <a:ext uri="{FF2B5EF4-FFF2-40B4-BE49-F238E27FC236}">
                  <a16:creationId xmlns:a16="http://schemas.microsoft.com/office/drawing/2014/main" id="{41C8C244-BA47-49ED-8F47-5990817F7956}"/>
                </a:ext>
              </a:extLst>
            </p:cNvPr>
            <p:cNvSpPr/>
            <p:nvPr/>
          </p:nvSpPr>
          <p:spPr>
            <a:xfrm>
              <a:off x="7350672" y="2222199"/>
              <a:ext cx="3461792" cy="518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3" name="Freeform 173">
            <a:extLst>
              <a:ext uri="{FF2B5EF4-FFF2-40B4-BE49-F238E27FC236}">
                <a16:creationId xmlns:a16="http://schemas.microsoft.com/office/drawing/2014/main" id="{B9C1A334-F9B9-4FB7-9660-D8FFB895E3CC}"/>
              </a:ext>
            </a:extLst>
          </p:cNvPr>
          <p:cNvSpPr>
            <a:spLocks noEditPoints="1"/>
          </p:cNvSpPr>
          <p:nvPr/>
        </p:nvSpPr>
        <p:spPr bwMode="auto">
          <a:xfrm>
            <a:off x="6604000" y="3131639"/>
            <a:ext cx="633307" cy="591437"/>
          </a:xfrm>
          <a:custGeom>
            <a:avLst/>
            <a:gdLst>
              <a:gd name="T0" fmla="*/ 31 w 182"/>
              <a:gd name="T1" fmla="*/ 97 h 170"/>
              <a:gd name="T2" fmla="*/ 5 w 182"/>
              <a:gd name="T3" fmla="*/ 93 h 170"/>
              <a:gd name="T4" fmla="*/ 12 w 182"/>
              <a:gd name="T5" fmla="*/ 49 h 170"/>
              <a:gd name="T6" fmla="*/ 25 w 182"/>
              <a:gd name="T7" fmla="*/ 55 h 170"/>
              <a:gd name="T8" fmla="*/ 49 w 182"/>
              <a:gd name="T9" fmla="*/ 54 h 170"/>
              <a:gd name="T10" fmla="*/ 56 w 182"/>
              <a:gd name="T11" fmla="*/ 85 h 170"/>
              <a:gd name="T12" fmla="*/ 61 w 182"/>
              <a:gd name="T13" fmla="*/ 24 h 170"/>
              <a:gd name="T14" fmla="*/ 36 w 182"/>
              <a:gd name="T15" fmla="*/ 49 h 170"/>
              <a:gd name="T16" fmla="*/ 12 w 182"/>
              <a:gd name="T17" fmla="*/ 24 h 170"/>
              <a:gd name="T18" fmla="*/ 36 w 182"/>
              <a:gd name="T19" fmla="*/ 0 h 170"/>
              <a:gd name="T20" fmla="*/ 157 w 182"/>
              <a:gd name="T21" fmla="*/ 145 h 170"/>
              <a:gd name="T22" fmla="*/ 132 w 182"/>
              <a:gd name="T23" fmla="*/ 170 h 170"/>
              <a:gd name="T24" fmla="*/ 31 w 182"/>
              <a:gd name="T25" fmla="*/ 163 h 170"/>
              <a:gd name="T26" fmla="*/ 25 w 182"/>
              <a:gd name="T27" fmla="*/ 135 h 170"/>
              <a:gd name="T28" fmla="*/ 28 w 182"/>
              <a:gd name="T29" fmla="*/ 115 h 170"/>
              <a:gd name="T30" fmla="*/ 38 w 182"/>
              <a:gd name="T31" fmla="*/ 98 h 170"/>
              <a:gd name="T32" fmla="*/ 57 w 182"/>
              <a:gd name="T33" fmla="*/ 91 h 170"/>
              <a:gd name="T34" fmla="*/ 68 w 182"/>
              <a:gd name="T35" fmla="*/ 98 h 170"/>
              <a:gd name="T36" fmla="*/ 91 w 182"/>
              <a:gd name="T37" fmla="*/ 104 h 170"/>
              <a:gd name="T38" fmla="*/ 114 w 182"/>
              <a:gd name="T39" fmla="*/ 98 h 170"/>
              <a:gd name="T40" fmla="*/ 125 w 182"/>
              <a:gd name="T41" fmla="*/ 91 h 170"/>
              <a:gd name="T42" fmla="*/ 143 w 182"/>
              <a:gd name="T43" fmla="*/ 98 h 170"/>
              <a:gd name="T44" fmla="*/ 153 w 182"/>
              <a:gd name="T45" fmla="*/ 115 h 170"/>
              <a:gd name="T46" fmla="*/ 157 w 182"/>
              <a:gd name="T47" fmla="*/ 135 h 170"/>
              <a:gd name="T48" fmla="*/ 116 w 182"/>
              <a:gd name="T49" fmla="*/ 35 h 170"/>
              <a:gd name="T50" fmla="*/ 116 w 182"/>
              <a:gd name="T51" fmla="*/ 86 h 170"/>
              <a:gd name="T52" fmla="*/ 65 w 182"/>
              <a:gd name="T53" fmla="*/ 86 h 170"/>
              <a:gd name="T54" fmla="*/ 65 w 182"/>
              <a:gd name="T55" fmla="*/ 35 h 170"/>
              <a:gd name="T56" fmla="*/ 116 w 182"/>
              <a:gd name="T57" fmla="*/ 35 h 170"/>
              <a:gd name="T58" fmla="*/ 169 w 182"/>
              <a:gd name="T59" fmla="*/ 24 h 170"/>
              <a:gd name="T60" fmla="*/ 145 w 182"/>
              <a:gd name="T61" fmla="*/ 49 h 170"/>
              <a:gd name="T62" fmla="*/ 121 w 182"/>
              <a:gd name="T63" fmla="*/ 24 h 170"/>
              <a:gd name="T64" fmla="*/ 145 w 182"/>
              <a:gd name="T65" fmla="*/ 0 h 170"/>
              <a:gd name="T66" fmla="*/ 182 w 182"/>
              <a:gd name="T67" fmla="*/ 82 h 170"/>
              <a:gd name="T68" fmla="*/ 163 w 182"/>
              <a:gd name="T69" fmla="*/ 97 h 170"/>
              <a:gd name="T70" fmla="*/ 125 w 182"/>
              <a:gd name="T71" fmla="*/ 85 h 170"/>
              <a:gd name="T72" fmla="*/ 133 w 182"/>
              <a:gd name="T73" fmla="*/ 54 h 170"/>
              <a:gd name="T74" fmla="*/ 156 w 182"/>
              <a:gd name="T75" fmla="*/ 55 h 170"/>
              <a:gd name="T76" fmla="*/ 170 w 182"/>
              <a:gd name="T77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2" h="170">
                <a:moveTo>
                  <a:pt x="56" y="85"/>
                </a:moveTo>
                <a:cubicBezTo>
                  <a:pt x="46" y="85"/>
                  <a:pt x="37" y="89"/>
                  <a:pt x="31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3" y="97"/>
                  <a:pt x="9" y="96"/>
                  <a:pt x="5" y="93"/>
                </a:cubicBezTo>
                <a:cubicBezTo>
                  <a:pt x="2" y="91"/>
                  <a:pt x="0" y="87"/>
                  <a:pt x="0" y="82"/>
                </a:cubicBezTo>
                <a:cubicBezTo>
                  <a:pt x="0" y="60"/>
                  <a:pt x="4" y="49"/>
                  <a:pt x="12" y="49"/>
                </a:cubicBezTo>
                <a:cubicBezTo>
                  <a:pt x="12" y="49"/>
                  <a:pt x="13" y="49"/>
                  <a:pt x="16" y="51"/>
                </a:cubicBezTo>
                <a:cubicBezTo>
                  <a:pt x="18" y="52"/>
                  <a:pt x="21" y="53"/>
                  <a:pt x="25" y="55"/>
                </a:cubicBezTo>
                <a:cubicBezTo>
                  <a:pt x="29" y="56"/>
                  <a:pt x="33" y="57"/>
                  <a:pt x="36" y="57"/>
                </a:cubicBezTo>
                <a:cubicBezTo>
                  <a:pt x="41" y="57"/>
                  <a:pt x="45" y="56"/>
                  <a:pt x="49" y="54"/>
                </a:cubicBezTo>
                <a:cubicBezTo>
                  <a:pt x="49" y="57"/>
                  <a:pt x="48" y="59"/>
                  <a:pt x="48" y="61"/>
                </a:cubicBezTo>
                <a:cubicBezTo>
                  <a:pt x="48" y="69"/>
                  <a:pt x="51" y="78"/>
                  <a:pt x="56" y="85"/>
                </a:cubicBezTo>
                <a:close/>
                <a:moveTo>
                  <a:pt x="53" y="7"/>
                </a:moveTo>
                <a:cubicBezTo>
                  <a:pt x="58" y="12"/>
                  <a:pt x="61" y="18"/>
                  <a:pt x="61" y="24"/>
                </a:cubicBezTo>
                <a:cubicBezTo>
                  <a:pt x="61" y="31"/>
                  <a:pt x="58" y="37"/>
                  <a:pt x="53" y="42"/>
                </a:cubicBezTo>
                <a:cubicBezTo>
                  <a:pt x="49" y="46"/>
                  <a:pt x="43" y="49"/>
                  <a:pt x="36" y="49"/>
                </a:cubicBezTo>
                <a:cubicBezTo>
                  <a:pt x="30" y="49"/>
                  <a:pt x="24" y="46"/>
                  <a:pt x="19" y="42"/>
                </a:cubicBezTo>
                <a:cubicBezTo>
                  <a:pt x="14" y="37"/>
                  <a:pt x="12" y="31"/>
                  <a:pt x="12" y="24"/>
                </a:cubicBezTo>
                <a:cubicBezTo>
                  <a:pt x="12" y="18"/>
                  <a:pt x="14" y="12"/>
                  <a:pt x="19" y="7"/>
                </a:cubicBezTo>
                <a:cubicBezTo>
                  <a:pt x="24" y="3"/>
                  <a:pt x="30" y="0"/>
                  <a:pt x="36" y="0"/>
                </a:cubicBezTo>
                <a:cubicBezTo>
                  <a:pt x="43" y="0"/>
                  <a:pt x="49" y="3"/>
                  <a:pt x="53" y="7"/>
                </a:cubicBezTo>
                <a:close/>
                <a:moveTo>
                  <a:pt x="157" y="145"/>
                </a:moveTo>
                <a:cubicBezTo>
                  <a:pt x="157" y="153"/>
                  <a:pt x="155" y="159"/>
                  <a:pt x="150" y="163"/>
                </a:cubicBezTo>
                <a:cubicBezTo>
                  <a:pt x="146" y="167"/>
                  <a:pt x="140" y="170"/>
                  <a:pt x="132" y="170"/>
                </a:cubicBezTo>
                <a:cubicBezTo>
                  <a:pt x="49" y="170"/>
                  <a:pt x="49" y="170"/>
                  <a:pt x="49" y="170"/>
                </a:cubicBezTo>
                <a:cubicBezTo>
                  <a:pt x="42" y="170"/>
                  <a:pt x="36" y="167"/>
                  <a:pt x="31" y="163"/>
                </a:cubicBezTo>
                <a:cubicBezTo>
                  <a:pt x="26" y="159"/>
                  <a:pt x="24" y="153"/>
                  <a:pt x="24" y="145"/>
                </a:cubicBezTo>
                <a:cubicBezTo>
                  <a:pt x="24" y="142"/>
                  <a:pt x="24" y="139"/>
                  <a:pt x="25" y="135"/>
                </a:cubicBezTo>
                <a:cubicBezTo>
                  <a:pt x="25" y="132"/>
                  <a:pt x="25" y="129"/>
                  <a:pt x="26" y="125"/>
                </a:cubicBezTo>
                <a:cubicBezTo>
                  <a:pt x="27" y="121"/>
                  <a:pt x="27" y="118"/>
                  <a:pt x="28" y="115"/>
                </a:cubicBezTo>
                <a:cubicBezTo>
                  <a:pt x="29" y="112"/>
                  <a:pt x="31" y="109"/>
                  <a:pt x="32" y="106"/>
                </a:cubicBezTo>
                <a:cubicBezTo>
                  <a:pt x="34" y="103"/>
                  <a:pt x="36" y="100"/>
                  <a:pt x="38" y="98"/>
                </a:cubicBezTo>
                <a:cubicBezTo>
                  <a:pt x="40" y="96"/>
                  <a:pt x="43" y="94"/>
                  <a:pt x="46" y="93"/>
                </a:cubicBezTo>
                <a:cubicBezTo>
                  <a:pt x="50" y="92"/>
                  <a:pt x="53" y="91"/>
                  <a:pt x="57" y="91"/>
                </a:cubicBezTo>
                <a:cubicBezTo>
                  <a:pt x="58" y="91"/>
                  <a:pt x="59" y="92"/>
                  <a:pt x="61" y="93"/>
                </a:cubicBezTo>
                <a:cubicBezTo>
                  <a:pt x="63" y="94"/>
                  <a:pt x="65" y="96"/>
                  <a:pt x="68" y="98"/>
                </a:cubicBezTo>
                <a:cubicBezTo>
                  <a:pt x="70" y="99"/>
                  <a:pt x="74" y="101"/>
                  <a:pt x="78" y="102"/>
                </a:cubicBezTo>
                <a:cubicBezTo>
                  <a:pt x="82" y="103"/>
                  <a:pt x="86" y="104"/>
                  <a:pt x="91" y="104"/>
                </a:cubicBezTo>
                <a:cubicBezTo>
                  <a:pt x="95" y="104"/>
                  <a:pt x="99" y="103"/>
                  <a:pt x="104" y="102"/>
                </a:cubicBezTo>
                <a:cubicBezTo>
                  <a:pt x="108" y="101"/>
                  <a:pt x="111" y="99"/>
                  <a:pt x="114" y="98"/>
                </a:cubicBezTo>
                <a:cubicBezTo>
                  <a:pt x="116" y="96"/>
                  <a:pt x="118" y="94"/>
                  <a:pt x="121" y="93"/>
                </a:cubicBezTo>
                <a:cubicBezTo>
                  <a:pt x="123" y="92"/>
                  <a:pt x="124" y="91"/>
                  <a:pt x="125" y="91"/>
                </a:cubicBezTo>
                <a:cubicBezTo>
                  <a:pt x="128" y="91"/>
                  <a:pt x="132" y="92"/>
                  <a:pt x="135" y="93"/>
                </a:cubicBezTo>
                <a:cubicBezTo>
                  <a:pt x="138" y="94"/>
                  <a:pt x="141" y="96"/>
                  <a:pt x="143" y="98"/>
                </a:cubicBezTo>
                <a:cubicBezTo>
                  <a:pt x="145" y="100"/>
                  <a:pt x="147" y="103"/>
                  <a:pt x="149" y="106"/>
                </a:cubicBezTo>
                <a:cubicBezTo>
                  <a:pt x="151" y="109"/>
                  <a:pt x="152" y="112"/>
                  <a:pt x="153" y="115"/>
                </a:cubicBezTo>
                <a:cubicBezTo>
                  <a:pt x="154" y="118"/>
                  <a:pt x="155" y="121"/>
                  <a:pt x="156" y="125"/>
                </a:cubicBezTo>
                <a:cubicBezTo>
                  <a:pt x="156" y="129"/>
                  <a:pt x="157" y="132"/>
                  <a:pt x="157" y="135"/>
                </a:cubicBezTo>
                <a:cubicBezTo>
                  <a:pt x="157" y="139"/>
                  <a:pt x="157" y="142"/>
                  <a:pt x="157" y="145"/>
                </a:cubicBezTo>
                <a:close/>
                <a:moveTo>
                  <a:pt x="116" y="35"/>
                </a:moveTo>
                <a:cubicBezTo>
                  <a:pt x="124" y="42"/>
                  <a:pt x="127" y="51"/>
                  <a:pt x="127" y="61"/>
                </a:cubicBezTo>
                <a:cubicBezTo>
                  <a:pt x="127" y="71"/>
                  <a:pt x="124" y="79"/>
                  <a:pt x="116" y="86"/>
                </a:cubicBezTo>
                <a:cubicBezTo>
                  <a:pt x="109" y="93"/>
                  <a:pt x="101" y="97"/>
                  <a:pt x="91" y="97"/>
                </a:cubicBezTo>
                <a:cubicBezTo>
                  <a:pt x="81" y="97"/>
                  <a:pt x="72" y="93"/>
                  <a:pt x="65" y="86"/>
                </a:cubicBezTo>
                <a:cubicBezTo>
                  <a:pt x="58" y="79"/>
                  <a:pt x="54" y="71"/>
                  <a:pt x="54" y="61"/>
                </a:cubicBezTo>
                <a:cubicBezTo>
                  <a:pt x="54" y="51"/>
                  <a:pt x="58" y="42"/>
                  <a:pt x="65" y="35"/>
                </a:cubicBezTo>
                <a:cubicBezTo>
                  <a:pt x="72" y="28"/>
                  <a:pt x="81" y="24"/>
                  <a:pt x="91" y="24"/>
                </a:cubicBezTo>
                <a:cubicBezTo>
                  <a:pt x="101" y="24"/>
                  <a:pt x="109" y="28"/>
                  <a:pt x="116" y="35"/>
                </a:cubicBezTo>
                <a:close/>
                <a:moveTo>
                  <a:pt x="162" y="7"/>
                </a:moveTo>
                <a:cubicBezTo>
                  <a:pt x="167" y="12"/>
                  <a:pt x="169" y="18"/>
                  <a:pt x="169" y="24"/>
                </a:cubicBezTo>
                <a:cubicBezTo>
                  <a:pt x="169" y="31"/>
                  <a:pt x="167" y="37"/>
                  <a:pt x="162" y="42"/>
                </a:cubicBezTo>
                <a:cubicBezTo>
                  <a:pt x="158" y="46"/>
                  <a:pt x="152" y="49"/>
                  <a:pt x="145" y="49"/>
                </a:cubicBezTo>
                <a:cubicBezTo>
                  <a:pt x="139" y="49"/>
                  <a:pt x="133" y="46"/>
                  <a:pt x="128" y="42"/>
                </a:cubicBezTo>
                <a:cubicBezTo>
                  <a:pt x="123" y="37"/>
                  <a:pt x="121" y="31"/>
                  <a:pt x="121" y="24"/>
                </a:cubicBezTo>
                <a:cubicBezTo>
                  <a:pt x="121" y="18"/>
                  <a:pt x="123" y="12"/>
                  <a:pt x="128" y="7"/>
                </a:cubicBezTo>
                <a:cubicBezTo>
                  <a:pt x="133" y="3"/>
                  <a:pt x="139" y="0"/>
                  <a:pt x="145" y="0"/>
                </a:cubicBezTo>
                <a:cubicBezTo>
                  <a:pt x="152" y="0"/>
                  <a:pt x="158" y="3"/>
                  <a:pt x="162" y="7"/>
                </a:cubicBezTo>
                <a:close/>
                <a:moveTo>
                  <a:pt x="182" y="82"/>
                </a:moveTo>
                <a:cubicBezTo>
                  <a:pt x="182" y="87"/>
                  <a:pt x="180" y="91"/>
                  <a:pt x="176" y="93"/>
                </a:cubicBezTo>
                <a:cubicBezTo>
                  <a:pt x="173" y="96"/>
                  <a:pt x="168" y="97"/>
                  <a:pt x="163" y="97"/>
                </a:cubicBezTo>
                <a:cubicBezTo>
                  <a:pt x="151" y="97"/>
                  <a:pt x="151" y="97"/>
                  <a:pt x="151" y="97"/>
                </a:cubicBezTo>
                <a:cubicBezTo>
                  <a:pt x="144" y="89"/>
                  <a:pt x="136" y="85"/>
                  <a:pt x="125" y="85"/>
                </a:cubicBezTo>
                <a:cubicBezTo>
                  <a:pt x="131" y="78"/>
                  <a:pt x="133" y="69"/>
                  <a:pt x="133" y="61"/>
                </a:cubicBezTo>
                <a:cubicBezTo>
                  <a:pt x="133" y="59"/>
                  <a:pt x="133" y="57"/>
                  <a:pt x="133" y="54"/>
                </a:cubicBezTo>
                <a:cubicBezTo>
                  <a:pt x="137" y="56"/>
                  <a:pt x="141" y="57"/>
                  <a:pt x="145" y="57"/>
                </a:cubicBezTo>
                <a:cubicBezTo>
                  <a:pt x="149" y="57"/>
                  <a:pt x="153" y="56"/>
                  <a:pt x="156" y="55"/>
                </a:cubicBezTo>
                <a:cubicBezTo>
                  <a:pt x="160" y="53"/>
                  <a:pt x="163" y="52"/>
                  <a:pt x="166" y="51"/>
                </a:cubicBezTo>
                <a:cubicBezTo>
                  <a:pt x="168" y="49"/>
                  <a:pt x="169" y="49"/>
                  <a:pt x="170" y="49"/>
                </a:cubicBezTo>
                <a:cubicBezTo>
                  <a:pt x="178" y="49"/>
                  <a:pt x="182" y="60"/>
                  <a:pt x="182" y="82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Freeform 130">
            <a:extLst>
              <a:ext uri="{FF2B5EF4-FFF2-40B4-BE49-F238E27FC236}">
                <a16:creationId xmlns:a16="http://schemas.microsoft.com/office/drawing/2014/main" id="{2CCAF8B3-08CE-4F84-9BFD-BAEB4905A11B}"/>
              </a:ext>
            </a:extLst>
          </p:cNvPr>
          <p:cNvSpPr>
            <a:spLocks noEditPoints="1"/>
          </p:cNvSpPr>
          <p:nvPr/>
        </p:nvSpPr>
        <p:spPr bwMode="auto">
          <a:xfrm>
            <a:off x="6551260" y="4193947"/>
            <a:ext cx="686047" cy="628877"/>
          </a:xfrm>
          <a:custGeom>
            <a:avLst/>
            <a:gdLst>
              <a:gd name="T0" fmla="*/ 120 w 181"/>
              <a:gd name="T1" fmla="*/ 94 h 166"/>
              <a:gd name="T2" fmla="*/ 101 w 181"/>
              <a:gd name="T3" fmla="*/ 104 h 166"/>
              <a:gd name="T4" fmla="*/ 109 w 181"/>
              <a:gd name="T5" fmla="*/ 119 h 166"/>
              <a:gd name="T6" fmla="*/ 92 w 181"/>
              <a:gd name="T7" fmla="*/ 132 h 166"/>
              <a:gd name="T8" fmla="*/ 72 w 181"/>
              <a:gd name="T9" fmla="*/ 141 h 166"/>
              <a:gd name="T10" fmla="*/ 49 w 181"/>
              <a:gd name="T11" fmla="*/ 143 h 166"/>
              <a:gd name="T12" fmla="*/ 39 w 181"/>
              <a:gd name="T13" fmla="*/ 124 h 166"/>
              <a:gd name="T14" fmla="*/ 24 w 181"/>
              <a:gd name="T15" fmla="*/ 132 h 166"/>
              <a:gd name="T16" fmla="*/ 15 w 181"/>
              <a:gd name="T17" fmla="*/ 110 h 166"/>
              <a:gd name="T18" fmla="*/ 2 w 181"/>
              <a:gd name="T19" fmla="*/ 94 h 166"/>
              <a:gd name="T20" fmla="*/ 0 w 181"/>
              <a:gd name="T21" fmla="*/ 74 h 166"/>
              <a:gd name="T22" fmla="*/ 16 w 181"/>
              <a:gd name="T23" fmla="*/ 69 h 166"/>
              <a:gd name="T24" fmla="*/ 10 w 181"/>
              <a:gd name="T25" fmla="*/ 49 h 166"/>
              <a:gd name="T26" fmla="*/ 26 w 181"/>
              <a:gd name="T27" fmla="*/ 33 h 166"/>
              <a:gd name="T28" fmla="*/ 46 w 181"/>
              <a:gd name="T29" fmla="*/ 39 h 166"/>
              <a:gd name="T30" fmla="*/ 69 w 181"/>
              <a:gd name="T31" fmla="*/ 22 h 166"/>
              <a:gd name="T32" fmla="*/ 74 w 181"/>
              <a:gd name="T33" fmla="*/ 39 h 166"/>
              <a:gd name="T34" fmla="*/ 94 w 181"/>
              <a:gd name="T35" fmla="*/ 33 h 166"/>
              <a:gd name="T36" fmla="*/ 109 w 181"/>
              <a:gd name="T37" fmla="*/ 51 h 166"/>
              <a:gd name="T38" fmla="*/ 104 w 181"/>
              <a:gd name="T39" fmla="*/ 69 h 166"/>
              <a:gd name="T40" fmla="*/ 121 w 181"/>
              <a:gd name="T41" fmla="*/ 74 h 166"/>
              <a:gd name="T42" fmla="*/ 77 w 181"/>
              <a:gd name="T43" fmla="*/ 66 h 166"/>
              <a:gd name="T44" fmla="*/ 36 w 181"/>
              <a:gd name="T45" fmla="*/ 83 h 166"/>
              <a:gd name="T46" fmla="*/ 77 w 181"/>
              <a:gd name="T47" fmla="*/ 100 h 166"/>
              <a:gd name="T48" fmla="*/ 167 w 181"/>
              <a:gd name="T49" fmla="*/ 44 h 166"/>
              <a:gd name="T50" fmla="*/ 169 w 181"/>
              <a:gd name="T51" fmla="*/ 63 h 166"/>
              <a:gd name="T52" fmla="*/ 148 w 181"/>
              <a:gd name="T53" fmla="*/ 59 h 166"/>
              <a:gd name="T54" fmla="*/ 137 w 181"/>
              <a:gd name="T55" fmla="*/ 65 h 166"/>
              <a:gd name="T56" fmla="*/ 121 w 181"/>
              <a:gd name="T57" fmla="*/ 62 h 166"/>
              <a:gd name="T58" fmla="*/ 109 w 181"/>
              <a:gd name="T59" fmla="*/ 41 h 166"/>
              <a:gd name="T60" fmla="*/ 125 w 181"/>
              <a:gd name="T61" fmla="*/ 20 h 166"/>
              <a:gd name="T62" fmla="*/ 124 w 181"/>
              <a:gd name="T63" fmla="*/ 4 h 166"/>
              <a:gd name="T64" fmla="*/ 137 w 181"/>
              <a:gd name="T65" fmla="*/ 4 h 166"/>
              <a:gd name="T66" fmla="*/ 148 w 181"/>
              <a:gd name="T67" fmla="*/ 11 h 166"/>
              <a:gd name="T68" fmla="*/ 169 w 181"/>
              <a:gd name="T69" fmla="*/ 6 h 166"/>
              <a:gd name="T70" fmla="*/ 167 w 181"/>
              <a:gd name="T71" fmla="*/ 25 h 166"/>
              <a:gd name="T72" fmla="*/ 181 w 181"/>
              <a:gd name="T73" fmla="*/ 138 h 166"/>
              <a:gd name="T74" fmla="*/ 169 w 181"/>
              <a:gd name="T75" fmla="*/ 159 h 166"/>
              <a:gd name="T76" fmla="*/ 153 w 181"/>
              <a:gd name="T77" fmla="*/ 162 h 166"/>
              <a:gd name="T78" fmla="*/ 142 w 181"/>
              <a:gd name="T79" fmla="*/ 155 h 166"/>
              <a:gd name="T80" fmla="*/ 121 w 181"/>
              <a:gd name="T81" fmla="*/ 160 h 166"/>
              <a:gd name="T82" fmla="*/ 123 w 181"/>
              <a:gd name="T83" fmla="*/ 141 h 166"/>
              <a:gd name="T84" fmla="*/ 123 w 181"/>
              <a:gd name="T85" fmla="*/ 122 h 166"/>
              <a:gd name="T86" fmla="*/ 121 w 181"/>
              <a:gd name="T87" fmla="*/ 103 h 166"/>
              <a:gd name="T88" fmla="*/ 133 w 181"/>
              <a:gd name="T89" fmla="*/ 97 h 166"/>
              <a:gd name="T90" fmla="*/ 145 w 181"/>
              <a:gd name="T91" fmla="*/ 107 h 166"/>
              <a:gd name="T92" fmla="*/ 157 w 181"/>
              <a:gd name="T93" fmla="*/ 97 h 166"/>
              <a:gd name="T94" fmla="*/ 164 w 181"/>
              <a:gd name="T95" fmla="*/ 117 h 166"/>
              <a:gd name="T96" fmla="*/ 157 w 181"/>
              <a:gd name="T97" fmla="*/ 35 h 166"/>
              <a:gd name="T98" fmla="*/ 136 w 181"/>
              <a:gd name="T99" fmla="*/ 26 h 166"/>
              <a:gd name="T100" fmla="*/ 145 w 181"/>
              <a:gd name="T101" fmla="*/ 47 h 166"/>
              <a:gd name="T102" fmla="*/ 157 w 181"/>
              <a:gd name="T103" fmla="*/ 131 h 166"/>
              <a:gd name="T104" fmla="*/ 136 w 181"/>
              <a:gd name="T105" fmla="*/ 123 h 166"/>
              <a:gd name="T106" fmla="*/ 145 w 181"/>
              <a:gd name="T107" fmla="*/ 14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1" h="166">
                <a:moveTo>
                  <a:pt x="121" y="74"/>
                </a:moveTo>
                <a:cubicBezTo>
                  <a:pt x="121" y="92"/>
                  <a:pt x="121" y="92"/>
                  <a:pt x="121" y="92"/>
                </a:cubicBezTo>
                <a:cubicBezTo>
                  <a:pt x="121" y="92"/>
                  <a:pt x="120" y="93"/>
                  <a:pt x="120" y="94"/>
                </a:cubicBezTo>
                <a:cubicBezTo>
                  <a:pt x="120" y="94"/>
                  <a:pt x="119" y="95"/>
                  <a:pt x="118" y="95"/>
                </a:cubicBezTo>
                <a:cubicBezTo>
                  <a:pt x="104" y="97"/>
                  <a:pt x="104" y="97"/>
                  <a:pt x="104" y="97"/>
                </a:cubicBezTo>
                <a:cubicBezTo>
                  <a:pt x="103" y="99"/>
                  <a:pt x="102" y="102"/>
                  <a:pt x="101" y="104"/>
                </a:cubicBezTo>
                <a:cubicBezTo>
                  <a:pt x="103" y="107"/>
                  <a:pt x="106" y="111"/>
                  <a:pt x="109" y="115"/>
                </a:cubicBezTo>
                <a:cubicBezTo>
                  <a:pt x="110" y="116"/>
                  <a:pt x="110" y="116"/>
                  <a:pt x="110" y="117"/>
                </a:cubicBezTo>
                <a:cubicBezTo>
                  <a:pt x="110" y="118"/>
                  <a:pt x="110" y="118"/>
                  <a:pt x="109" y="119"/>
                </a:cubicBezTo>
                <a:cubicBezTo>
                  <a:pt x="108" y="121"/>
                  <a:pt x="105" y="123"/>
                  <a:pt x="101" y="127"/>
                </a:cubicBezTo>
                <a:cubicBezTo>
                  <a:pt x="98" y="131"/>
                  <a:pt x="95" y="133"/>
                  <a:pt x="94" y="133"/>
                </a:cubicBezTo>
                <a:cubicBezTo>
                  <a:pt x="93" y="133"/>
                  <a:pt x="93" y="133"/>
                  <a:pt x="92" y="132"/>
                </a:cubicBezTo>
                <a:cubicBezTo>
                  <a:pt x="81" y="124"/>
                  <a:pt x="81" y="124"/>
                  <a:pt x="81" y="124"/>
                </a:cubicBezTo>
                <a:cubicBezTo>
                  <a:pt x="79" y="125"/>
                  <a:pt x="76" y="126"/>
                  <a:pt x="74" y="127"/>
                </a:cubicBezTo>
                <a:cubicBezTo>
                  <a:pt x="73" y="133"/>
                  <a:pt x="72" y="138"/>
                  <a:pt x="72" y="141"/>
                </a:cubicBezTo>
                <a:cubicBezTo>
                  <a:pt x="71" y="143"/>
                  <a:pt x="70" y="143"/>
                  <a:pt x="69" y="143"/>
                </a:cubicBezTo>
                <a:cubicBezTo>
                  <a:pt x="51" y="143"/>
                  <a:pt x="51" y="143"/>
                  <a:pt x="51" y="143"/>
                </a:cubicBezTo>
                <a:cubicBezTo>
                  <a:pt x="51" y="143"/>
                  <a:pt x="50" y="143"/>
                  <a:pt x="49" y="143"/>
                </a:cubicBezTo>
                <a:cubicBezTo>
                  <a:pt x="49" y="142"/>
                  <a:pt x="49" y="142"/>
                  <a:pt x="48" y="141"/>
                </a:cubicBezTo>
                <a:cubicBezTo>
                  <a:pt x="46" y="127"/>
                  <a:pt x="46" y="127"/>
                  <a:pt x="46" y="127"/>
                </a:cubicBezTo>
                <a:cubicBezTo>
                  <a:pt x="44" y="126"/>
                  <a:pt x="42" y="125"/>
                  <a:pt x="39" y="124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8" y="133"/>
                  <a:pt x="27" y="133"/>
                  <a:pt x="26" y="133"/>
                </a:cubicBezTo>
                <a:cubicBezTo>
                  <a:pt x="25" y="133"/>
                  <a:pt x="25" y="133"/>
                  <a:pt x="24" y="132"/>
                </a:cubicBezTo>
                <a:cubicBezTo>
                  <a:pt x="15" y="124"/>
                  <a:pt x="11" y="119"/>
                  <a:pt x="11" y="117"/>
                </a:cubicBezTo>
                <a:cubicBezTo>
                  <a:pt x="11" y="116"/>
                  <a:pt x="11" y="116"/>
                  <a:pt x="11" y="115"/>
                </a:cubicBezTo>
                <a:cubicBezTo>
                  <a:pt x="12" y="114"/>
                  <a:pt x="13" y="113"/>
                  <a:pt x="15" y="110"/>
                </a:cubicBezTo>
                <a:cubicBezTo>
                  <a:pt x="17" y="108"/>
                  <a:pt x="19" y="106"/>
                  <a:pt x="20" y="104"/>
                </a:cubicBezTo>
                <a:cubicBezTo>
                  <a:pt x="18" y="102"/>
                  <a:pt x="17" y="99"/>
                  <a:pt x="16" y="97"/>
                </a:cubicBezTo>
                <a:cubicBezTo>
                  <a:pt x="2" y="94"/>
                  <a:pt x="2" y="94"/>
                  <a:pt x="2" y="94"/>
                </a:cubicBezTo>
                <a:cubicBezTo>
                  <a:pt x="1" y="94"/>
                  <a:pt x="1" y="94"/>
                  <a:pt x="0" y="93"/>
                </a:cubicBezTo>
                <a:cubicBezTo>
                  <a:pt x="0" y="93"/>
                  <a:pt x="0" y="92"/>
                  <a:pt x="0" y="9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3"/>
                  <a:pt x="0" y="73"/>
                  <a:pt x="0" y="72"/>
                </a:cubicBezTo>
                <a:cubicBezTo>
                  <a:pt x="1" y="72"/>
                  <a:pt x="1" y="71"/>
                  <a:pt x="2" y="71"/>
                </a:cubicBezTo>
                <a:cubicBezTo>
                  <a:pt x="16" y="69"/>
                  <a:pt x="16" y="69"/>
                  <a:pt x="16" y="69"/>
                </a:cubicBezTo>
                <a:cubicBezTo>
                  <a:pt x="17" y="67"/>
                  <a:pt x="18" y="64"/>
                  <a:pt x="19" y="62"/>
                </a:cubicBezTo>
                <a:cubicBezTo>
                  <a:pt x="17" y="59"/>
                  <a:pt x="14" y="55"/>
                  <a:pt x="11" y="51"/>
                </a:cubicBezTo>
                <a:cubicBezTo>
                  <a:pt x="10" y="50"/>
                  <a:pt x="10" y="50"/>
                  <a:pt x="10" y="49"/>
                </a:cubicBezTo>
                <a:cubicBezTo>
                  <a:pt x="10" y="48"/>
                  <a:pt x="10" y="48"/>
                  <a:pt x="11" y="47"/>
                </a:cubicBezTo>
                <a:cubicBezTo>
                  <a:pt x="12" y="45"/>
                  <a:pt x="15" y="42"/>
                  <a:pt x="19" y="39"/>
                </a:cubicBezTo>
                <a:cubicBezTo>
                  <a:pt x="22" y="35"/>
                  <a:pt x="25" y="33"/>
                  <a:pt x="26" y="33"/>
                </a:cubicBezTo>
                <a:cubicBezTo>
                  <a:pt x="27" y="33"/>
                  <a:pt x="28" y="33"/>
                  <a:pt x="28" y="34"/>
                </a:cubicBezTo>
                <a:cubicBezTo>
                  <a:pt x="39" y="42"/>
                  <a:pt x="39" y="42"/>
                  <a:pt x="39" y="42"/>
                </a:cubicBezTo>
                <a:cubicBezTo>
                  <a:pt x="41" y="41"/>
                  <a:pt x="44" y="40"/>
                  <a:pt x="46" y="39"/>
                </a:cubicBezTo>
                <a:cubicBezTo>
                  <a:pt x="47" y="32"/>
                  <a:pt x="48" y="28"/>
                  <a:pt x="48" y="25"/>
                </a:cubicBezTo>
                <a:cubicBezTo>
                  <a:pt x="49" y="23"/>
                  <a:pt x="50" y="22"/>
                  <a:pt x="51" y="22"/>
                </a:cubicBezTo>
                <a:cubicBezTo>
                  <a:pt x="69" y="22"/>
                  <a:pt x="69" y="22"/>
                  <a:pt x="69" y="22"/>
                </a:cubicBezTo>
                <a:cubicBezTo>
                  <a:pt x="70" y="22"/>
                  <a:pt x="70" y="23"/>
                  <a:pt x="71" y="23"/>
                </a:cubicBezTo>
                <a:cubicBezTo>
                  <a:pt x="71" y="24"/>
                  <a:pt x="72" y="24"/>
                  <a:pt x="72" y="25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0"/>
                  <a:pt x="78" y="41"/>
                  <a:pt x="81" y="42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4" y="33"/>
                </a:cubicBezTo>
                <a:cubicBezTo>
                  <a:pt x="95" y="33"/>
                  <a:pt x="95" y="33"/>
                  <a:pt x="96" y="34"/>
                </a:cubicBezTo>
                <a:cubicBezTo>
                  <a:pt x="105" y="42"/>
                  <a:pt x="110" y="47"/>
                  <a:pt x="110" y="49"/>
                </a:cubicBezTo>
                <a:cubicBezTo>
                  <a:pt x="110" y="50"/>
                  <a:pt x="109" y="50"/>
                  <a:pt x="109" y="51"/>
                </a:cubicBezTo>
                <a:cubicBezTo>
                  <a:pt x="108" y="52"/>
                  <a:pt x="107" y="54"/>
                  <a:pt x="105" y="56"/>
                </a:cubicBezTo>
                <a:cubicBezTo>
                  <a:pt x="103" y="58"/>
                  <a:pt x="102" y="60"/>
                  <a:pt x="101" y="62"/>
                </a:cubicBezTo>
                <a:cubicBezTo>
                  <a:pt x="102" y="65"/>
                  <a:pt x="103" y="67"/>
                  <a:pt x="104" y="69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9" y="72"/>
                  <a:pt x="120" y="72"/>
                  <a:pt x="120" y="73"/>
                </a:cubicBezTo>
                <a:cubicBezTo>
                  <a:pt x="120" y="73"/>
                  <a:pt x="121" y="74"/>
                  <a:pt x="121" y="74"/>
                </a:cubicBezTo>
                <a:close/>
                <a:moveTo>
                  <a:pt x="77" y="100"/>
                </a:moveTo>
                <a:cubicBezTo>
                  <a:pt x="82" y="95"/>
                  <a:pt x="84" y="90"/>
                  <a:pt x="84" y="83"/>
                </a:cubicBezTo>
                <a:cubicBezTo>
                  <a:pt x="84" y="76"/>
                  <a:pt x="82" y="71"/>
                  <a:pt x="77" y="66"/>
                </a:cubicBezTo>
                <a:cubicBezTo>
                  <a:pt x="72" y="61"/>
                  <a:pt x="67" y="59"/>
                  <a:pt x="60" y="59"/>
                </a:cubicBezTo>
                <a:cubicBezTo>
                  <a:pt x="53" y="59"/>
                  <a:pt x="48" y="61"/>
                  <a:pt x="43" y="66"/>
                </a:cubicBezTo>
                <a:cubicBezTo>
                  <a:pt x="38" y="71"/>
                  <a:pt x="36" y="76"/>
                  <a:pt x="36" y="83"/>
                </a:cubicBezTo>
                <a:cubicBezTo>
                  <a:pt x="36" y="90"/>
                  <a:pt x="38" y="95"/>
                  <a:pt x="43" y="100"/>
                </a:cubicBezTo>
                <a:cubicBezTo>
                  <a:pt x="48" y="105"/>
                  <a:pt x="53" y="107"/>
                  <a:pt x="60" y="107"/>
                </a:cubicBezTo>
                <a:cubicBezTo>
                  <a:pt x="67" y="107"/>
                  <a:pt x="72" y="105"/>
                  <a:pt x="77" y="100"/>
                </a:cubicBezTo>
                <a:close/>
                <a:moveTo>
                  <a:pt x="181" y="28"/>
                </a:moveTo>
                <a:cubicBezTo>
                  <a:pt x="181" y="41"/>
                  <a:pt x="181" y="41"/>
                  <a:pt x="181" y="41"/>
                </a:cubicBezTo>
                <a:cubicBezTo>
                  <a:pt x="181" y="42"/>
                  <a:pt x="176" y="43"/>
                  <a:pt x="167" y="44"/>
                </a:cubicBezTo>
                <a:cubicBezTo>
                  <a:pt x="166" y="46"/>
                  <a:pt x="165" y="47"/>
                  <a:pt x="164" y="49"/>
                </a:cubicBezTo>
                <a:cubicBezTo>
                  <a:pt x="167" y="56"/>
                  <a:pt x="169" y="60"/>
                  <a:pt x="169" y="62"/>
                </a:cubicBezTo>
                <a:cubicBezTo>
                  <a:pt x="169" y="62"/>
                  <a:pt x="169" y="63"/>
                  <a:pt x="169" y="63"/>
                </a:cubicBezTo>
                <a:cubicBezTo>
                  <a:pt x="161" y="67"/>
                  <a:pt x="157" y="69"/>
                  <a:pt x="157" y="69"/>
                </a:cubicBezTo>
                <a:cubicBezTo>
                  <a:pt x="156" y="69"/>
                  <a:pt x="155" y="68"/>
                  <a:pt x="153" y="65"/>
                </a:cubicBezTo>
                <a:cubicBezTo>
                  <a:pt x="150" y="62"/>
                  <a:pt x="149" y="60"/>
                  <a:pt x="148" y="59"/>
                </a:cubicBezTo>
                <a:cubicBezTo>
                  <a:pt x="146" y="59"/>
                  <a:pt x="145" y="59"/>
                  <a:pt x="145" y="59"/>
                </a:cubicBezTo>
                <a:cubicBezTo>
                  <a:pt x="144" y="59"/>
                  <a:pt x="143" y="59"/>
                  <a:pt x="142" y="59"/>
                </a:cubicBezTo>
                <a:cubicBezTo>
                  <a:pt x="141" y="60"/>
                  <a:pt x="139" y="62"/>
                  <a:pt x="137" y="65"/>
                </a:cubicBezTo>
                <a:cubicBezTo>
                  <a:pt x="135" y="68"/>
                  <a:pt x="133" y="69"/>
                  <a:pt x="133" y="69"/>
                </a:cubicBezTo>
                <a:cubicBezTo>
                  <a:pt x="133" y="69"/>
                  <a:pt x="129" y="67"/>
                  <a:pt x="121" y="63"/>
                </a:cubicBezTo>
                <a:cubicBezTo>
                  <a:pt x="121" y="63"/>
                  <a:pt x="121" y="62"/>
                  <a:pt x="121" y="62"/>
                </a:cubicBezTo>
                <a:cubicBezTo>
                  <a:pt x="121" y="60"/>
                  <a:pt x="122" y="56"/>
                  <a:pt x="125" y="49"/>
                </a:cubicBezTo>
                <a:cubicBezTo>
                  <a:pt x="124" y="47"/>
                  <a:pt x="123" y="46"/>
                  <a:pt x="123" y="44"/>
                </a:cubicBezTo>
                <a:cubicBezTo>
                  <a:pt x="113" y="43"/>
                  <a:pt x="109" y="42"/>
                  <a:pt x="109" y="4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09" y="27"/>
                  <a:pt x="113" y="26"/>
                  <a:pt x="123" y="25"/>
                </a:cubicBezTo>
                <a:cubicBezTo>
                  <a:pt x="123" y="23"/>
                  <a:pt x="124" y="22"/>
                  <a:pt x="125" y="20"/>
                </a:cubicBezTo>
                <a:cubicBezTo>
                  <a:pt x="122" y="13"/>
                  <a:pt x="121" y="9"/>
                  <a:pt x="121" y="7"/>
                </a:cubicBezTo>
                <a:cubicBezTo>
                  <a:pt x="121" y="7"/>
                  <a:pt x="121" y="7"/>
                  <a:pt x="121" y="6"/>
                </a:cubicBezTo>
                <a:cubicBezTo>
                  <a:pt x="121" y="6"/>
                  <a:pt x="122" y="6"/>
                  <a:pt x="124" y="4"/>
                </a:cubicBezTo>
                <a:cubicBezTo>
                  <a:pt x="126" y="3"/>
                  <a:pt x="128" y="2"/>
                  <a:pt x="130" y="1"/>
                </a:cubicBezTo>
                <a:cubicBezTo>
                  <a:pt x="132" y="0"/>
                  <a:pt x="133" y="0"/>
                  <a:pt x="133" y="0"/>
                </a:cubicBezTo>
                <a:cubicBezTo>
                  <a:pt x="133" y="0"/>
                  <a:pt x="135" y="1"/>
                  <a:pt x="137" y="4"/>
                </a:cubicBezTo>
                <a:cubicBezTo>
                  <a:pt x="139" y="7"/>
                  <a:pt x="141" y="9"/>
                  <a:pt x="142" y="11"/>
                </a:cubicBezTo>
                <a:cubicBezTo>
                  <a:pt x="143" y="10"/>
                  <a:pt x="144" y="10"/>
                  <a:pt x="145" y="10"/>
                </a:cubicBezTo>
                <a:cubicBezTo>
                  <a:pt x="145" y="10"/>
                  <a:pt x="146" y="10"/>
                  <a:pt x="148" y="11"/>
                </a:cubicBezTo>
                <a:cubicBezTo>
                  <a:pt x="151" y="6"/>
                  <a:pt x="154" y="3"/>
                  <a:pt x="156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61" y="2"/>
                  <a:pt x="169" y="6"/>
                </a:cubicBezTo>
                <a:cubicBezTo>
                  <a:pt x="169" y="7"/>
                  <a:pt x="169" y="7"/>
                  <a:pt x="169" y="7"/>
                </a:cubicBezTo>
                <a:cubicBezTo>
                  <a:pt x="169" y="9"/>
                  <a:pt x="167" y="13"/>
                  <a:pt x="164" y="20"/>
                </a:cubicBezTo>
                <a:cubicBezTo>
                  <a:pt x="165" y="22"/>
                  <a:pt x="166" y="23"/>
                  <a:pt x="167" y="25"/>
                </a:cubicBezTo>
                <a:cubicBezTo>
                  <a:pt x="176" y="26"/>
                  <a:pt x="181" y="27"/>
                  <a:pt x="181" y="28"/>
                </a:cubicBezTo>
                <a:close/>
                <a:moveTo>
                  <a:pt x="181" y="125"/>
                </a:moveTo>
                <a:cubicBezTo>
                  <a:pt x="181" y="138"/>
                  <a:pt x="181" y="138"/>
                  <a:pt x="181" y="138"/>
                </a:cubicBezTo>
                <a:cubicBezTo>
                  <a:pt x="181" y="139"/>
                  <a:pt x="176" y="140"/>
                  <a:pt x="167" y="141"/>
                </a:cubicBezTo>
                <a:cubicBezTo>
                  <a:pt x="166" y="143"/>
                  <a:pt x="165" y="144"/>
                  <a:pt x="164" y="146"/>
                </a:cubicBezTo>
                <a:cubicBezTo>
                  <a:pt x="167" y="153"/>
                  <a:pt x="169" y="157"/>
                  <a:pt x="169" y="159"/>
                </a:cubicBezTo>
                <a:cubicBezTo>
                  <a:pt x="169" y="159"/>
                  <a:pt x="169" y="159"/>
                  <a:pt x="169" y="160"/>
                </a:cubicBezTo>
                <a:cubicBezTo>
                  <a:pt x="161" y="164"/>
                  <a:pt x="157" y="166"/>
                  <a:pt x="157" y="166"/>
                </a:cubicBezTo>
                <a:cubicBezTo>
                  <a:pt x="156" y="166"/>
                  <a:pt x="155" y="165"/>
                  <a:pt x="153" y="162"/>
                </a:cubicBezTo>
                <a:cubicBezTo>
                  <a:pt x="150" y="159"/>
                  <a:pt x="149" y="157"/>
                  <a:pt x="148" y="155"/>
                </a:cubicBezTo>
                <a:cubicBezTo>
                  <a:pt x="146" y="155"/>
                  <a:pt x="145" y="156"/>
                  <a:pt x="145" y="156"/>
                </a:cubicBezTo>
                <a:cubicBezTo>
                  <a:pt x="144" y="156"/>
                  <a:pt x="143" y="155"/>
                  <a:pt x="142" y="155"/>
                </a:cubicBezTo>
                <a:cubicBezTo>
                  <a:pt x="141" y="157"/>
                  <a:pt x="139" y="159"/>
                  <a:pt x="137" y="162"/>
                </a:cubicBezTo>
                <a:cubicBezTo>
                  <a:pt x="135" y="165"/>
                  <a:pt x="133" y="166"/>
                  <a:pt x="133" y="166"/>
                </a:cubicBezTo>
                <a:cubicBezTo>
                  <a:pt x="133" y="166"/>
                  <a:pt x="129" y="164"/>
                  <a:pt x="121" y="160"/>
                </a:cubicBezTo>
                <a:cubicBezTo>
                  <a:pt x="121" y="159"/>
                  <a:pt x="121" y="159"/>
                  <a:pt x="121" y="159"/>
                </a:cubicBezTo>
                <a:cubicBezTo>
                  <a:pt x="121" y="157"/>
                  <a:pt x="122" y="153"/>
                  <a:pt x="125" y="146"/>
                </a:cubicBezTo>
                <a:cubicBezTo>
                  <a:pt x="124" y="144"/>
                  <a:pt x="123" y="143"/>
                  <a:pt x="123" y="141"/>
                </a:cubicBezTo>
                <a:cubicBezTo>
                  <a:pt x="113" y="140"/>
                  <a:pt x="109" y="139"/>
                  <a:pt x="109" y="138"/>
                </a:cubicBezTo>
                <a:cubicBezTo>
                  <a:pt x="109" y="125"/>
                  <a:pt x="109" y="125"/>
                  <a:pt x="109" y="125"/>
                </a:cubicBezTo>
                <a:cubicBezTo>
                  <a:pt x="109" y="124"/>
                  <a:pt x="113" y="123"/>
                  <a:pt x="123" y="122"/>
                </a:cubicBezTo>
                <a:cubicBezTo>
                  <a:pt x="123" y="120"/>
                  <a:pt x="124" y="118"/>
                  <a:pt x="125" y="117"/>
                </a:cubicBezTo>
                <a:cubicBezTo>
                  <a:pt x="122" y="110"/>
                  <a:pt x="121" y="105"/>
                  <a:pt x="121" y="104"/>
                </a:cubicBezTo>
                <a:cubicBezTo>
                  <a:pt x="121" y="104"/>
                  <a:pt x="121" y="103"/>
                  <a:pt x="121" y="103"/>
                </a:cubicBezTo>
                <a:cubicBezTo>
                  <a:pt x="121" y="103"/>
                  <a:pt x="122" y="102"/>
                  <a:pt x="124" y="101"/>
                </a:cubicBezTo>
                <a:cubicBezTo>
                  <a:pt x="126" y="100"/>
                  <a:pt x="128" y="99"/>
                  <a:pt x="130" y="98"/>
                </a:cubicBezTo>
                <a:cubicBezTo>
                  <a:pt x="132" y="97"/>
                  <a:pt x="133" y="97"/>
                  <a:pt x="133" y="97"/>
                </a:cubicBezTo>
                <a:cubicBezTo>
                  <a:pt x="133" y="97"/>
                  <a:pt x="135" y="98"/>
                  <a:pt x="137" y="101"/>
                </a:cubicBezTo>
                <a:cubicBezTo>
                  <a:pt x="139" y="104"/>
                  <a:pt x="141" y="106"/>
                  <a:pt x="142" y="107"/>
                </a:cubicBezTo>
                <a:cubicBezTo>
                  <a:pt x="143" y="107"/>
                  <a:pt x="144" y="107"/>
                  <a:pt x="145" y="107"/>
                </a:cubicBezTo>
                <a:cubicBezTo>
                  <a:pt x="145" y="107"/>
                  <a:pt x="146" y="107"/>
                  <a:pt x="148" y="107"/>
                </a:cubicBezTo>
                <a:cubicBezTo>
                  <a:pt x="151" y="103"/>
                  <a:pt x="154" y="99"/>
                  <a:pt x="156" y="97"/>
                </a:cubicBezTo>
                <a:cubicBezTo>
                  <a:pt x="157" y="97"/>
                  <a:pt x="157" y="97"/>
                  <a:pt x="157" y="97"/>
                </a:cubicBezTo>
                <a:cubicBezTo>
                  <a:pt x="157" y="97"/>
                  <a:pt x="161" y="99"/>
                  <a:pt x="169" y="103"/>
                </a:cubicBezTo>
                <a:cubicBezTo>
                  <a:pt x="169" y="103"/>
                  <a:pt x="169" y="104"/>
                  <a:pt x="169" y="104"/>
                </a:cubicBezTo>
                <a:cubicBezTo>
                  <a:pt x="169" y="105"/>
                  <a:pt x="167" y="110"/>
                  <a:pt x="164" y="117"/>
                </a:cubicBezTo>
                <a:cubicBezTo>
                  <a:pt x="165" y="118"/>
                  <a:pt x="166" y="120"/>
                  <a:pt x="167" y="122"/>
                </a:cubicBezTo>
                <a:cubicBezTo>
                  <a:pt x="176" y="123"/>
                  <a:pt x="181" y="124"/>
                  <a:pt x="181" y="125"/>
                </a:cubicBezTo>
                <a:close/>
                <a:moveTo>
                  <a:pt x="157" y="35"/>
                </a:moveTo>
                <a:cubicBezTo>
                  <a:pt x="157" y="31"/>
                  <a:pt x="156" y="28"/>
                  <a:pt x="153" y="26"/>
                </a:cubicBezTo>
                <a:cubicBezTo>
                  <a:pt x="151" y="24"/>
                  <a:pt x="148" y="22"/>
                  <a:pt x="145" y="22"/>
                </a:cubicBezTo>
                <a:cubicBezTo>
                  <a:pt x="142" y="22"/>
                  <a:pt x="139" y="24"/>
                  <a:pt x="136" y="26"/>
                </a:cubicBezTo>
                <a:cubicBezTo>
                  <a:pt x="134" y="28"/>
                  <a:pt x="133" y="31"/>
                  <a:pt x="133" y="35"/>
                </a:cubicBezTo>
                <a:cubicBezTo>
                  <a:pt x="133" y="38"/>
                  <a:pt x="134" y="41"/>
                  <a:pt x="136" y="43"/>
                </a:cubicBezTo>
                <a:cubicBezTo>
                  <a:pt x="139" y="45"/>
                  <a:pt x="141" y="47"/>
                  <a:pt x="145" y="47"/>
                </a:cubicBezTo>
                <a:cubicBezTo>
                  <a:pt x="148" y="47"/>
                  <a:pt x="151" y="45"/>
                  <a:pt x="153" y="43"/>
                </a:cubicBezTo>
                <a:cubicBezTo>
                  <a:pt x="156" y="41"/>
                  <a:pt x="157" y="38"/>
                  <a:pt x="157" y="35"/>
                </a:cubicBezTo>
                <a:close/>
                <a:moveTo>
                  <a:pt x="157" y="131"/>
                </a:moveTo>
                <a:cubicBezTo>
                  <a:pt x="157" y="128"/>
                  <a:pt x="156" y="125"/>
                  <a:pt x="153" y="123"/>
                </a:cubicBezTo>
                <a:cubicBezTo>
                  <a:pt x="151" y="120"/>
                  <a:pt x="148" y="119"/>
                  <a:pt x="145" y="119"/>
                </a:cubicBezTo>
                <a:cubicBezTo>
                  <a:pt x="142" y="119"/>
                  <a:pt x="139" y="120"/>
                  <a:pt x="136" y="123"/>
                </a:cubicBezTo>
                <a:cubicBezTo>
                  <a:pt x="134" y="125"/>
                  <a:pt x="133" y="128"/>
                  <a:pt x="133" y="131"/>
                </a:cubicBezTo>
                <a:cubicBezTo>
                  <a:pt x="133" y="135"/>
                  <a:pt x="134" y="138"/>
                  <a:pt x="136" y="140"/>
                </a:cubicBezTo>
                <a:cubicBezTo>
                  <a:pt x="139" y="142"/>
                  <a:pt x="141" y="143"/>
                  <a:pt x="145" y="143"/>
                </a:cubicBezTo>
                <a:cubicBezTo>
                  <a:pt x="148" y="143"/>
                  <a:pt x="151" y="142"/>
                  <a:pt x="153" y="140"/>
                </a:cubicBezTo>
                <a:cubicBezTo>
                  <a:pt x="156" y="138"/>
                  <a:pt x="157" y="135"/>
                  <a:pt x="157" y="131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EDB8925-1552-4EAD-9906-06D51C02883B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A910C40-FEE3-486F-8834-421235BEA5C3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6E944B9-AA83-4A95-A88E-39D3B3F6CA59}"/>
              </a:ext>
            </a:extLst>
          </p:cNvPr>
          <p:cNvGrpSpPr/>
          <p:nvPr/>
        </p:nvGrpSpPr>
        <p:grpSpPr>
          <a:xfrm>
            <a:off x="7350671" y="3010669"/>
            <a:ext cx="3461793" cy="798707"/>
            <a:chOff x="7350671" y="1942032"/>
            <a:chExt cx="3461793" cy="798707"/>
          </a:xfrm>
        </p:grpSpPr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id="{4AC45C8F-EDCA-4A86-ACFC-74444A0D1E7F}"/>
                </a:ext>
              </a:extLst>
            </p:cNvPr>
            <p:cNvSpPr txBox="1"/>
            <p:nvPr/>
          </p:nvSpPr>
          <p:spPr>
            <a:xfrm>
              <a:off x="7350671" y="1942032"/>
              <a:ext cx="1707519" cy="35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4DA26C61-D52D-4B82-86E4-F1C10D5BCB7F}"/>
                </a:ext>
              </a:extLst>
            </p:cNvPr>
            <p:cNvSpPr/>
            <p:nvPr/>
          </p:nvSpPr>
          <p:spPr>
            <a:xfrm>
              <a:off x="7350672" y="2222199"/>
              <a:ext cx="3461792" cy="518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6F30381-6B6F-4158-A3C7-F3C43EFA0570}"/>
              </a:ext>
            </a:extLst>
          </p:cNvPr>
          <p:cNvGrpSpPr/>
          <p:nvPr/>
        </p:nvGrpSpPr>
        <p:grpSpPr>
          <a:xfrm>
            <a:off x="7350671" y="4079306"/>
            <a:ext cx="3461793" cy="798707"/>
            <a:chOff x="7350671" y="1942032"/>
            <a:chExt cx="3461793" cy="79870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70F9CBA-9EDA-4ABF-AC11-33B88C7B19B4}"/>
                </a:ext>
              </a:extLst>
            </p:cNvPr>
            <p:cNvSpPr txBox="1"/>
            <p:nvPr/>
          </p:nvSpPr>
          <p:spPr>
            <a:xfrm>
              <a:off x="7350671" y="1942032"/>
              <a:ext cx="1707519" cy="352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8EECEE3C-66C9-4079-ACD8-C79FAC156F97}"/>
                </a:ext>
              </a:extLst>
            </p:cNvPr>
            <p:cNvSpPr/>
            <p:nvPr/>
          </p:nvSpPr>
          <p:spPr>
            <a:xfrm>
              <a:off x="7350672" y="2222199"/>
              <a:ext cx="3461792" cy="5185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848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7498E9E7-7FDA-4515-A537-80CCF3110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8099139">
            <a:off x="4216641" y="2034607"/>
            <a:ext cx="3758720" cy="3347609"/>
          </a:xfrm>
          <a:prstGeom prst="rect">
            <a:avLst/>
          </a:prstGeom>
        </p:spPr>
      </p:pic>
      <p:grpSp>
        <p:nvGrpSpPr>
          <p:cNvPr id="12" name="Group 26">
            <a:extLst>
              <a:ext uri="{FF2B5EF4-FFF2-40B4-BE49-F238E27FC236}">
                <a16:creationId xmlns:a16="http://schemas.microsoft.com/office/drawing/2014/main" id="{50554D77-2CD3-4901-AD41-C342FC313044}"/>
              </a:ext>
            </a:extLst>
          </p:cNvPr>
          <p:cNvGrpSpPr/>
          <p:nvPr/>
        </p:nvGrpSpPr>
        <p:grpSpPr>
          <a:xfrm>
            <a:off x="2310921" y="2693469"/>
            <a:ext cx="2413174" cy="393197"/>
            <a:chOff x="1741845" y="2481978"/>
            <a:chExt cx="2880221" cy="393197"/>
          </a:xfrm>
        </p:grpSpPr>
        <p:cxnSp>
          <p:nvCxnSpPr>
            <p:cNvPr id="13" name="Straight Connector 27">
              <a:extLst>
                <a:ext uri="{FF2B5EF4-FFF2-40B4-BE49-F238E27FC236}">
                  <a16:creationId xmlns:a16="http://schemas.microsoft.com/office/drawing/2014/main" id="{49C3A9FA-8E71-4902-8B85-099B3BF9C134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8">
              <a:extLst>
                <a:ext uri="{FF2B5EF4-FFF2-40B4-BE49-F238E27FC236}">
                  <a16:creationId xmlns:a16="http://schemas.microsoft.com/office/drawing/2014/main" id="{201AE1A9-12EA-4B68-8936-248B8EB45560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itle 20">
            <a:extLst>
              <a:ext uri="{FF2B5EF4-FFF2-40B4-BE49-F238E27FC236}">
                <a16:creationId xmlns:a16="http://schemas.microsoft.com/office/drawing/2014/main" id="{01D85CEA-E0C5-47AD-8F26-9B030EAD711F}"/>
              </a:ext>
            </a:extLst>
          </p:cNvPr>
          <p:cNvSpPr txBox="1"/>
          <p:nvPr/>
        </p:nvSpPr>
        <p:spPr>
          <a:xfrm>
            <a:off x="2323754" y="2378947"/>
            <a:ext cx="1304203" cy="269304"/>
          </a:xfrm>
          <a:prstGeom prst="rect">
            <a:avLst/>
          </a:prstGeom>
        </p:spPr>
        <p:txBody>
          <a:bodyPr vert="horz" wrap="non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itle 20">
            <a:extLst>
              <a:ext uri="{FF2B5EF4-FFF2-40B4-BE49-F238E27FC236}">
                <a16:creationId xmlns:a16="http://schemas.microsoft.com/office/drawing/2014/main" id="{F1378D54-8B7F-4273-8131-CA4C1C706222}"/>
              </a:ext>
            </a:extLst>
          </p:cNvPr>
          <p:cNvSpPr txBox="1"/>
          <p:nvPr/>
        </p:nvSpPr>
        <p:spPr>
          <a:xfrm>
            <a:off x="2210986" y="2800770"/>
            <a:ext cx="2222905" cy="599716"/>
          </a:xfrm>
          <a:prstGeom prst="rect">
            <a:avLst/>
          </a:prstGeom>
        </p:spPr>
        <p:txBody>
          <a:bodyPr vert="horz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17" name="Group 26">
            <a:extLst>
              <a:ext uri="{FF2B5EF4-FFF2-40B4-BE49-F238E27FC236}">
                <a16:creationId xmlns:a16="http://schemas.microsoft.com/office/drawing/2014/main" id="{65F4F441-FB98-4FEA-821B-FD60D5EEA211}"/>
              </a:ext>
            </a:extLst>
          </p:cNvPr>
          <p:cNvGrpSpPr/>
          <p:nvPr/>
        </p:nvGrpSpPr>
        <p:grpSpPr>
          <a:xfrm>
            <a:off x="2484262" y="4696374"/>
            <a:ext cx="2413174" cy="393197"/>
            <a:chOff x="1741845" y="2481978"/>
            <a:chExt cx="2880221" cy="393197"/>
          </a:xfrm>
        </p:grpSpPr>
        <p:cxnSp>
          <p:nvCxnSpPr>
            <p:cNvPr id="18" name="Straight Connector 27">
              <a:extLst>
                <a:ext uri="{FF2B5EF4-FFF2-40B4-BE49-F238E27FC236}">
                  <a16:creationId xmlns:a16="http://schemas.microsoft.com/office/drawing/2014/main" id="{B4FBD7D7-62F7-4251-AEB6-3FC6589DBD80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8">
              <a:extLst>
                <a:ext uri="{FF2B5EF4-FFF2-40B4-BE49-F238E27FC236}">
                  <a16:creationId xmlns:a16="http://schemas.microsoft.com/office/drawing/2014/main" id="{36E624D7-A1A9-49BF-AD17-4405B90ADB55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itle 20">
            <a:extLst>
              <a:ext uri="{FF2B5EF4-FFF2-40B4-BE49-F238E27FC236}">
                <a16:creationId xmlns:a16="http://schemas.microsoft.com/office/drawing/2014/main" id="{886C8E0C-3A50-4206-889F-36FEBF687164}"/>
              </a:ext>
            </a:extLst>
          </p:cNvPr>
          <p:cNvSpPr txBox="1"/>
          <p:nvPr/>
        </p:nvSpPr>
        <p:spPr>
          <a:xfrm>
            <a:off x="2497095" y="4381852"/>
            <a:ext cx="1304203" cy="269304"/>
          </a:xfrm>
          <a:prstGeom prst="rect">
            <a:avLst/>
          </a:prstGeom>
        </p:spPr>
        <p:txBody>
          <a:bodyPr vert="horz" wrap="non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A57F494D-0056-4C34-8551-891278D23063}"/>
              </a:ext>
            </a:extLst>
          </p:cNvPr>
          <p:cNvSpPr txBox="1"/>
          <p:nvPr/>
        </p:nvSpPr>
        <p:spPr>
          <a:xfrm>
            <a:off x="2363936" y="4793819"/>
            <a:ext cx="1839764" cy="800797"/>
          </a:xfrm>
          <a:prstGeom prst="rect">
            <a:avLst/>
          </a:prstGeom>
        </p:spPr>
        <p:txBody>
          <a:bodyPr vert="horz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22" name="Group 26">
            <a:extLst>
              <a:ext uri="{FF2B5EF4-FFF2-40B4-BE49-F238E27FC236}">
                <a16:creationId xmlns:a16="http://schemas.microsoft.com/office/drawing/2014/main" id="{D22237FA-A332-4045-BB7A-B23E32FE89DD}"/>
              </a:ext>
            </a:extLst>
          </p:cNvPr>
          <p:cNvGrpSpPr/>
          <p:nvPr/>
        </p:nvGrpSpPr>
        <p:grpSpPr>
          <a:xfrm flipH="1">
            <a:off x="7049652" y="1585606"/>
            <a:ext cx="2322245" cy="477636"/>
            <a:chOff x="1741845" y="2481978"/>
            <a:chExt cx="2880221" cy="393197"/>
          </a:xfrm>
        </p:grpSpPr>
        <p:cxnSp>
          <p:nvCxnSpPr>
            <p:cNvPr id="23" name="Straight Connector 27">
              <a:extLst>
                <a:ext uri="{FF2B5EF4-FFF2-40B4-BE49-F238E27FC236}">
                  <a16:creationId xmlns:a16="http://schemas.microsoft.com/office/drawing/2014/main" id="{0444D4CE-3306-4621-A0E4-A2DA9B9B9250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8">
              <a:extLst>
                <a:ext uri="{FF2B5EF4-FFF2-40B4-BE49-F238E27FC236}">
                  <a16:creationId xmlns:a16="http://schemas.microsoft.com/office/drawing/2014/main" id="{F8B197FC-32BA-4DF6-BDD3-36395815823C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itle 20">
            <a:extLst>
              <a:ext uri="{FF2B5EF4-FFF2-40B4-BE49-F238E27FC236}">
                <a16:creationId xmlns:a16="http://schemas.microsoft.com/office/drawing/2014/main" id="{A1577C2E-325B-4670-BFFE-3191C4C3C3BD}"/>
              </a:ext>
            </a:extLst>
          </p:cNvPr>
          <p:cNvSpPr txBox="1"/>
          <p:nvPr/>
        </p:nvSpPr>
        <p:spPr>
          <a:xfrm>
            <a:off x="8108996" y="1230259"/>
            <a:ext cx="1304203" cy="269304"/>
          </a:xfrm>
          <a:prstGeom prst="rect">
            <a:avLst/>
          </a:prstGeom>
        </p:spPr>
        <p:txBody>
          <a:bodyPr vert="horz" wrap="non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itle 20">
            <a:extLst>
              <a:ext uri="{FF2B5EF4-FFF2-40B4-BE49-F238E27FC236}">
                <a16:creationId xmlns:a16="http://schemas.microsoft.com/office/drawing/2014/main" id="{5E58A322-A8F2-45B7-89E7-A43E6FA9265E}"/>
              </a:ext>
            </a:extLst>
          </p:cNvPr>
          <p:cNvSpPr txBox="1"/>
          <p:nvPr/>
        </p:nvSpPr>
        <p:spPr>
          <a:xfrm>
            <a:off x="7709748" y="1712325"/>
            <a:ext cx="2221284" cy="599716"/>
          </a:xfrm>
          <a:prstGeom prst="rect">
            <a:avLst/>
          </a:prstGeom>
        </p:spPr>
        <p:txBody>
          <a:bodyPr vert="horz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grpSp>
        <p:nvGrpSpPr>
          <p:cNvPr id="31" name="Group 26">
            <a:extLst>
              <a:ext uri="{FF2B5EF4-FFF2-40B4-BE49-F238E27FC236}">
                <a16:creationId xmlns:a16="http://schemas.microsoft.com/office/drawing/2014/main" id="{AD2B3248-F2E0-4597-8CA8-6E680344F26B}"/>
              </a:ext>
            </a:extLst>
          </p:cNvPr>
          <p:cNvGrpSpPr/>
          <p:nvPr/>
        </p:nvGrpSpPr>
        <p:grpSpPr>
          <a:xfrm flipH="1">
            <a:off x="6864114" y="4077547"/>
            <a:ext cx="2932083" cy="618827"/>
            <a:chOff x="1741845" y="2481978"/>
            <a:chExt cx="2880221" cy="393197"/>
          </a:xfrm>
        </p:grpSpPr>
        <p:cxnSp>
          <p:nvCxnSpPr>
            <p:cNvPr id="32" name="Straight Connector 27">
              <a:extLst>
                <a:ext uri="{FF2B5EF4-FFF2-40B4-BE49-F238E27FC236}">
                  <a16:creationId xmlns:a16="http://schemas.microsoft.com/office/drawing/2014/main" id="{461AA8E5-9294-45FD-801A-6223CCE95B45}"/>
                </a:ext>
              </a:extLst>
            </p:cNvPr>
            <p:cNvCxnSpPr/>
            <p:nvPr/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8">
              <a:extLst>
                <a:ext uri="{FF2B5EF4-FFF2-40B4-BE49-F238E27FC236}">
                  <a16:creationId xmlns:a16="http://schemas.microsoft.com/office/drawing/2014/main" id="{C2B6921A-EAA3-4FC1-B0F2-DE38B6CAD916}"/>
                </a:ext>
              </a:extLst>
            </p:cNvPr>
            <p:cNvCxnSpPr/>
            <p:nvPr/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itle 20">
            <a:extLst>
              <a:ext uri="{FF2B5EF4-FFF2-40B4-BE49-F238E27FC236}">
                <a16:creationId xmlns:a16="http://schemas.microsoft.com/office/drawing/2014/main" id="{E05FA546-8426-43E0-88E7-571FF35C2EBD}"/>
              </a:ext>
            </a:extLst>
          </p:cNvPr>
          <p:cNvSpPr txBox="1"/>
          <p:nvPr/>
        </p:nvSpPr>
        <p:spPr>
          <a:xfrm>
            <a:off x="8533295" y="3722201"/>
            <a:ext cx="1304203" cy="269304"/>
          </a:xfrm>
          <a:prstGeom prst="rect">
            <a:avLst/>
          </a:prstGeom>
        </p:spPr>
        <p:txBody>
          <a:bodyPr vert="horz" wrap="non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Title 20">
            <a:extLst>
              <a:ext uri="{FF2B5EF4-FFF2-40B4-BE49-F238E27FC236}">
                <a16:creationId xmlns:a16="http://schemas.microsoft.com/office/drawing/2014/main" id="{4A41D21B-1912-43C1-AA28-667C4B44B577}"/>
              </a:ext>
            </a:extLst>
          </p:cNvPr>
          <p:cNvSpPr txBox="1"/>
          <p:nvPr/>
        </p:nvSpPr>
        <p:spPr>
          <a:xfrm>
            <a:off x="7931648" y="4226614"/>
            <a:ext cx="2257949" cy="599716"/>
          </a:xfrm>
          <a:prstGeom prst="rect">
            <a:avLst/>
          </a:prstGeom>
        </p:spPr>
        <p:txBody>
          <a:bodyPr vert="horz" wrap="square" lIns="45720" tIns="0" rIns="0" bIns="0" rtlCol="0" anchor="t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B4703BF-A11D-4CA1-BD4C-891BC4C320E2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60280666-655B-497B-A7B4-6DCE2A7C0EFF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294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370FA96-FA9C-4854-9775-C28069C52EB0}"/>
              </a:ext>
            </a:extLst>
          </p:cNvPr>
          <p:cNvGrpSpPr/>
          <p:nvPr/>
        </p:nvGrpSpPr>
        <p:grpSpPr>
          <a:xfrm>
            <a:off x="6138734" y="965515"/>
            <a:ext cx="3888512" cy="4671548"/>
            <a:chOff x="6923951" y="1242578"/>
            <a:chExt cx="3888512" cy="467154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7D032D0-ACC9-46AB-922A-5A9ADD201D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3951" y="2079063"/>
              <a:ext cx="967436" cy="3460958"/>
            </a:xfrm>
            <a:custGeom>
              <a:avLst/>
              <a:gdLst/>
              <a:ahLst/>
              <a:cxnLst>
                <a:cxn ang="0">
                  <a:pos x="412" y="479"/>
                </a:cxn>
                <a:cxn ang="0">
                  <a:pos x="399" y="421"/>
                </a:cxn>
                <a:cxn ang="0">
                  <a:pos x="392" y="355"/>
                </a:cxn>
                <a:cxn ang="0">
                  <a:pos x="357" y="279"/>
                </a:cxn>
                <a:cxn ang="0">
                  <a:pos x="281" y="256"/>
                </a:cxn>
                <a:cxn ang="0">
                  <a:pos x="221" y="259"/>
                </a:cxn>
                <a:cxn ang="0">
                  <a:pos x="161" y="321"/>
                </a:cxn>
                <a:cxn ang="0">
                  <a:pos x="176" y="286"/>
                </a:cxn>
                <a:cxn ang="0">
                  <a:pos x="203" y="227"/>
                </a:cxn>
                <a:cxn ang="0">
                  <a:pos x="223" y="177"/>
                </a:cxn>
                <a:cxn ang="0">
                  <a:pos x="238" y="130"/>
                </a:cxn>
                <a:cxn ang="0">
                  <a:pos x="233" y="56"/>
                </a:cxn>
                <a:cxn ang="0">
                  <a:pos x="198" y="4"/>
                </a:cxn>
                <a:cxn ang="0">
                  <a:pos x="113" y="26"/>
                </a:cxn>
                <a:cxn ang="0">
                  <a:pos x="89" y="83"/>
                </a:cxn>
                <a:cxn ang="0">
                  <a:pos x="86" y="122"/>
                </a:cxn>
                <a:cxn ang="0">
                  <a:pos x="125" y="223"/>
                </a:cxn>
                <a:cxn ang="0">
                  <a:pos x="138" y="275"/>
                </a:cxn>
                <a:cxn ang="0">
                  <a:pos x="140" y="301"/>
                </a:cxn>
                <a:cxn ang="0">
                  <a:pos x="105" y="399"/>
                </a:cxn>
                <a:cxn ang="0">
                  <a:pos x="99" y="297"/>
                </a:cxn>
                <a:cxn ang="0">
                  <a:pos x="131" y="238"/>
                </a:cxn>
                <a:cxn ang="0">
                  <a:pos x="41" y="306"/>
                </a:cxn>
                <a:cxn ang="0">
                  <a:pos x="26" y="444"/>
                </a:cxn>
                <a:cxn ang="0">
                  <a:pos x="37" y="597"/>
                </a:cxn>
                <a:cxn ang="0">
                  <a:pos x="34" y="684"/>
                </a:cxn>
                <a:cxn ang="0">
                  <a:pos x="11" y="775"/>
                </a:cxn>
                <a:cxn ang="0">
                  <a:pos x="7" y="820"/>
                </a:cxn>
                <a:cxn ang="0">
                  <a:pos x="49" y="973"/>
                </a:cxn>
                <a:cxn ang="0">
                  <a:pos x="74" y="1132"/>
                </a:cxn>
                <a:cxn ang="0">
                  <a:pos x="80" y="1213"/>
                </a:cxn>
                <a:cxn ang="0">
                  <a:pos x="80" y="1237"/>
                </a:cxn>
                <a:cxn ang="0">
                  <a:pos x="91" y="1284"/>
                </a:cxn>
                <a:cxn ang="0">
                  <a:pos x="64" y="1342"/>
                </a:cxn>
                <a:cxn ang="0">
                  <a:pos x="27" y="1401"/>
                </a:cxn>
                <a:cxn ang="0">
                  <a:pos x="50" y="1419"/>
                </a:cxn>
                <a:cxn ang="0">
                  <a:pos x="104" y="1400"/>
                </a:cxn>
                <a:cxn ang="0">
                  <a:pos x="134" y="1355"/>
                </a:cxn>
                <a:cxn ang="0">
                  <a:pos x="166" y="1342"/>
                </a:cxn>
                <a:cxn ang="0">
                  <a:pos x="178" y="1244"/>
                </a:cxn>
                <a:cxn ang="0">
                  <a:pos x="180" y="1131"/>
                </a:cxn>
                <a:cxn ang="0">
                  <a:pos x="178" y="969"/>
                </a:cxn>
                <a:cxn ang="0">
                  <a:pos x="207" y="1113"/>
                </a:cxn>
                <a:cxn ang="0">
                  <a:pos x="228" y="1194"/>
                </a:cxn>
                <a:cxn ang="0">
                  <a:pos x="236" y="1282"/>
                </a:cxn>
                <a:cxn ang="0">
                  <a:pos x="252" y="1370"/>
                </a:cxn>
                <a:cxn ang="0">
                  <a:pos x="267" y="1398"/>
                </a:cxn>
                <a:cxn ang="0">
                  <a:pos x="270" y="1440"/>
                </a:cxn>
                <a:cxn ang="0">
                  <a:pos x="304" y="1514"/>
                </a:cxn>
                <a:cxn ang="0">
                  <a:pos x="330" y="1519"/>
                </a:cxn>
                <a:cxn ang="0">
                  <a:pos x="346" y="1455"/>
                </a:cxn>
                <a:cxn ang="0">
                  <a:pos x="334" y="1376"/>
                </a:cxn>
                <a:cxn ang="0">
                  <a:pos x="346" y="1250"/>
                </a:cxn>
                <a:cxn ang="0">
                  <a:pos x="339" y="1176"/>
                </a:cxn>
                <a:cxn ang="0">
                  <a:pos x="335" y="1108"/>
                </a:cxn>
                <a:cxn ang="0">
                  <a:pos x="326" y="1045"/>
                </a:cxn>
                <a:cxn ang="0">
                  <a:pos x="347" y="853"/>
                </a:cxn>
                <a:cxn ang="0">
                  <a:pos x="379" y="802"/>
                </a:cxn>
                <a:cxn ang="0">
                  <a:pos x="365" y="738"/>
                </a:cxn>
                <a:cxn ang="0">
                  <a:pos x="376" y="695"/>
                </a:cxn>
                <a:cxn ang="0">
                  <a:pos x="425" y="583"/>
                </a:cxn>
                <a:cxn ang="0">
                  <a:pos x="420" y="530"/>
                </a:cxn>
                <a:cxn ang="0">
                  <a:pos x="331" y="832"/>
                </a:cxn>
              </a:cxnLst>
              <a:rect l="0" t="0" r="r" b="b"/>
              <a:pathLst>
                <a:path w="425" h="1524">
                  <a:moveTo>
                    <a:pt x="420" y="530"/>
                  </a:moveTo>
                  <a:lnTo>
                    <a:pt x="420" y="530"/>
                  </a:lnTo>
                  <a:lnTo>
                    <a:pt x="420" y="522"/>
                  </a:lnTo>
                  <a:lnTo>
                    <a:pt x="420" y="515"/>
                  </a:lnTo>
                  <a:lnTo>
                    <a:pt x="416" y="501"/>
                  </a:lnTo>
                  <a:lnTo>
                    <a:pt x="412" y="488"/>
                  </a:lnTo>
                  <a:lnTo>
                    <a:pt x="412" y="479"/>
                  </a:lnTo>
                  <a:lnTo>
                    <a:pt x="412" y="473"/>
                  </a:lnTo>
                  <a:lnTo>
                    <a:pt x="412" y="473"/>
                  </a:lnTo>
                  <a:lnTo>
                    <a:pt x="413" y="466"/>
                  </a:lnTo>
                  <a:lnTo>
                    <a:pt x="413" y="459"/>
                  </a:lnTo>
                  <a:lnTo>
                    <a:pt x="410" y="447"/>
                  </a:lnTo>
                  <a:lnTo>
                    <a:pt x="399" y="421"/>
                  </a:lnTo>
                  <a:lnTo>
                    <a:pt x="399" y="421"/>
                  </a:lnTo>
                  <a:lnTo>
                    <a:pt x="398" y="415"/>
                  </a:lnTo>
                  <a:lnTo>
                    <a:pt x="397" y="409"/>
                  </a:lnTo>
                  <a:lnTo>
                    <a:pt x="397" y="396"/>
                  </a:lnTo>
                  <a:lnTo>
                    <a:pt x="397" y="384"/>
                  </a:lnTo>
                  <a:lnTo>
                    <a:pt x="395" y="370"/>
                  </a:lnTo>
                  <a:lnTo>
                    <a:pt x="395" y="370"/>
                  </a:lnTo>
                  <a:lnTo>
                    <a:pt x="392" y="355"/>
                  </a:lnTo>
                  <a:lnTo>
                    <a:pt x="388" y="340"/>
                  </a:lnTo>
                  <a:lnTo>
                    <a:pt x="382" y="312"/>
                  </a:lnTo>
                  <a:lnTo>
                    <a:pt x="382" y="312"/>
                  </a:lnTo>
                  <a:lnTo>
                    <a:pt x="377" y="299"/>
                  </a:lnTo>
                  <a:lnTo>
                    <a:pt x="372" y="291"/>
                  </a:lnTo>
                  <a:lnTo>
                    <a:pt x="365" y="285"/>
                  </a:lnTo>
                  <a:lnTo>
                    <a:pt x="357" y="279"/>
                  </a:lnTo>
                  <a:lnTo>
                    <a:pt x="347" y="275"/>
                  </a:lnTo>
                  <a:lnTo>
                    <a:pt x="337" y="272"/>
                  </a:lnTo>
                  <a:lnTo>
                    <a:pt x="315" y="267"/>
                  </a:lnTo>
                  <a:lnTo>
                    <a:pt x="315" y="267"/>
                  </a:lnTo>
                  <a:lnTo>
                    <a:pt x="303" y="264"/>
                  </a:lnTo>
                  <a:lnTo>
                    <a:pt x="292" y="260"/>
                  </a:lnTo>
                  <a:lnTo>
                    <a:pt x="281" y="256"/>
                  </a:lnTo>
                  <a:lnTo>
                    <a:pt x="270" y="250"/>
                  </a:lnTo>
                  <a:lnTo>
                    <a:pt x="260" y="244"/>
                  </a:lnTo>
                  <a:lnTo>
                    <a:pt x="251" y="237"/>
                  </a:lnTo>
                  <a:lnTo>
                    <a:pt x="243" y="229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21" y="259"/>
                  </a:lnTo>
                  <a:lnTo>
                    <a:pt x="206" y="298"/>
                  </a:lnTo>
                  <a:lnTo>
                    <a:pt x="187" y="336"/>
                  </a:lnTo>
                  <a:lnTo>
                    <a:pt x="166" y="373"/>
                  </a:lnTo>
                  <a:lnTo>
                    <a:pt x="166" y="373"/>
                  </a:lnTo>
                  <a:lnTo>
                    <a:pt x="164" y="354"/>
                  </a:lnTo>
                  <a:lnTo>
                    <a:pt x="161" y="332"/>
                  </a:lnTo>
                  <a:lnTo>
                    <a:pt x="161" y="321"/>
                  </a:lnTo>
                  <a:lnTo>
                    <a:pt x="162" y="310"/>
                  </a:lnTo>
                  <a:lnTo>
                    <a:pt x="165" y="302"/>
                  </a:lnTo>
                  <a:lnTo>
                    <a:pt x="168" y="299"/>
                  </a:lnTo>
                  <a:lnTo>
                    <a:pt x="170" y="295"/>
                  </a:lnTo>
                  <a:lnTo>
                    <a:pt x="170" y="295"/>
                  </a:lnTo>
                  <a:lnTo>
                    <a:pt x="174" y="291"/>
                  </a:lnTo>
                  <a:lnTo>
                    <a:pt x="176" y="286"/>
                  </a:lnTo>
                  <a:lnTo>
                    <a:pt x="176" y="282"/>
                  </a:lnTo>
                  <a:lnTo>
                    <a:pt x="173" y="278"/>
                  </a:lnTo>
                  <a:lnTo>
                    <a:pt x="166" y="270"/>
                  </a:lnTo>
                  <a:lnTo>
                    <a:pt x="158" y="260"/>
                  </a:lnTo>
                  <a:lnTo>
                    <a:pt x="158" y="260"/>
                  </a:lnTo>
                  <a:lnTo>
                    <a:pt x="188" y="238"/>
                  </a:lnTo>
                  <a:lnTo>
                    <a:pt x="203" y="227"/>
                  </a:lnTo>
                  <a:lnTo>
                    <a:pt x="217" y="215"/>
                  </a:lnTo>
                  <a:lnTo>
                    <a:pt x="217" y="215"/>
                  </a:lnTo>
                  <a:lnTo>
                    <a:pt x="219" y="211"/>
                  </a:lnTo>
                  <a:lnTo>
                    <a:pt x="222" y="207"/>
                  </a:lnTo>
                  <a:lnTo>
                    <a:pt x="223" y="197"/>
                  </a:lnTo>
                  <a:lnTo>
                    <a:pt x="223" y="186"/>
                  </a:lnTo>
                  <a:lnTo>
                    <a:pt x="223" y="177"/>
                  </a:lnTo>
                  <a:lnTo>
                    <a:pt x="223" y="177"/>
                  </a:lnTo>
                  <a:lnTo>
                    <a:pt x="223" y="170"/>
                  </a:lnTo>
                  <a:lnTo>
                    <a:pt x="225" y="165"/>
                  </a:lnTo>
                  <a:lnTo>
                    <a:pt x="229" y="152"/>
                  </a:lnTo>
                  <a:lnTo>
                    <a:pt x="234" y="141"/>
                  </a:lnTo>
                  <a:lnTo>
                    <a:pt x="238" y="130"/>
                  </a:lnTo>
                  <a:lnTo>
                    <a:pt x="238" y="130"/>
                  </a:lnTo>
                  <a:lnTo>
                    <a:pt x="240" y="120"/>
                  </a:lnTo>
                  <a:lnTo>
                    <a:pt x="238" y="109"/>
                  </a:lnTo>
                  <a:lnTo>
                    <a:pt x="237" y="98"/>
                  </a:lnTo>
                  <a:lnTo>
                    <a:pt x="236" y="87"/>
                  </a:lnTo>
                  <a:lnTo>
                    <a:pt x="236" y="87"/>
                  </a:lnTo>
                  <a:lnTo>
                    <a:pt x="234" y="66"/>
                  </a:lnTo>
                  <a:lnTo>
                    <a:pt x="233" y="56"/>
                  </a:lnTo>
                  <a:lnTo>
                    <a:pt x="230" y="45"/>
                  </a:lnTo>
                  <a:lnTo>
                    <a:pt x="228" y="35"/>
                  </a:lnTo>
                  <a:lnTo>
                    <a:pt x="222" y="26"/>
                  </a:lnTo>
                  <a:lnTo>
                    <a:pt x="217" y="17"/>
                  </a:lnTo>
                  <a:lnTo>
                    <a:pt x="208" y="9"/>
                  </a:lnTo>
                  <a:lnTo>
                    <a:pt x="208" y="9"/>
                  </a:lnTo>
                  <a:lnTo>
                    <a:pt x="198" y="4"/>
                  </a:lnTo>
                  <a:lnTo>
                    <a:pt x="184" y="0"/>
                  </a:lnTo>
                  <a:lnTo>
                    <a:pt x="172" y="0"/>
                  </a:lnTo>
                  <a:lnTo>
                    <a:pt x="158" y="0"/>
                  </a:lnTo>
                  <a:lnTo>
                    <a:pt x="144" y="4"/>
                  </a:lnTo>
                  <a:lnTo>
                    <a:pt x="132" y="9"/>
                  </a:lnTo>
                  <a:lnTo>
                    <a:pt x="121" y="16"/>
                  </a:lnTo>
                  <a:lnTo>
                    <a:pt x="113" y="26"/>
                  </a:lnTo>
                  <a:lnTo>
                    <a:pt x="113" y="26"/>
                  </a:lnTo>
                  <a:lnTo>
                    <a:pt x="105" y="35"/>
                  </a:lnTo>
                  <a:lnTo>
                    <a:pt x="98" y="47"/>
                  </a:lnTo>
                  <a:lnTo>
                    <a:pt x="93" y="58"/>
                  </a:lnTo>
                  <a:lnTo>
                    <a:pt x="90" y="72"/>
                  </a:lnTo>
                  <a:lnTo>
                    <a:pt x="90" y="72"/>
                  </a:lnTo>
                  <a:lnTo>
                    <a:pt x="89" y="83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0" y="102"/>
                  </a:lnTo>
                  <a:lnTo>
                    <a:pt x="89" y="109"/>
                  </a:lnTo>
                  <a:lnTo>
                    <a:pt x="87" y="115"/>
                  </a:lnTo>
                  <a:lnTo>
                    <a:pt x="86" y="122"/>
                  </a:lnTo>
                  <a:lnTo>
                    <a:pt x="86" y="122"/>
                  </a:lnTo>
                  <a:lnTo>
                    <a:pt x="87" y="136"/>
                  </a:lnTo>
                  <a:lnTo>
                    <a:pt x="90" y="150"/>
                  </a:lnTo>
                  <a:lnTo>
                    <a:pt x="94" y="162"/>
                  </a:lnTo>
                  <a:lnTo>
                    <a:pt x="99" y="174"/>
                  </a:lnTo>
                  <a:lnTo>
                    <a:pt x="113" y="199"/>
                  </a:lnTo>
                  <a:lnTo>
                    <a:pt x="125" y="223"/>
                  </a:lnTo>
                  <a:lnTo>
                    <a:pt x="125" y="223"/>
                  </a:lnTo>
                  <a:lnTo>
                    <a:pt x="135" y="241"/>
                  </a:lnTo>
                  <a:lnTo>
                    <a:pt x="142" y="259"/>
                  </a:lnTo>
                  <a:lnTo>
                    <a:pt x="142" y="259"/>
                  </a:lnTo>
                  <a:lnTo>
                    <a:pt x="143" y="263"/>
                  </a:lnTo>
                  <a:lnTo>
                    <a:pt x="143" y="265"/>
                  </a:lnTo>
                  <a:lnTo>
                    <a:pt x="140" y="271"/>
                  </a:lnTo>
                  <a:lnTo>
                    <a:pt x="138" y="275"/>
                  </a:lnTo>
                  <a:lnTo>
                    <a:pt x="136" y="279"/>
                  </a:lnTo>
                  <a:lnTo>
                    <a:pt x="136" y="282"/>
                  </a:lnTo>
                  <a:lnTo>
                    <a:pt x="136" y="282"/>
                  </a:lnTo>
                  <a:lnTo>
                    <a:pt x="140" y="291"/>
                  </a:lnTo>
                  <a:lnTo>
                    <a:pt x="140" y="297"/>
                  </a:lnTo>
                  <a:lnTo>
                    <a:pt x="140" y="301"/>
                  </a:lnTo>
                  <a:lnTo>
                    <a:pt x="140" y="301"/>
                  </a:lnTo>
                  <a:lnTo>
                    <a:pt x="138" y="305"/>
                  </a:lnTo>
                  <a:lnTo>
                    <a:pt x="134" y="308"/>
                  </a:lnTo>
                  <a:lnTo>
                    <a:pt x="128" y="312"/>
                  </a:lnTo>
                  <a:lnTo>
                    <a:pt x="127" y="313"/>
                  </a:lnTo>
                  <a:lnTo>
                    <a:pt x="125" y="316"/>
                  </a:lnTo>
                  <a:lnTo>
                    <a:pt x="125" y="316"/>
                  </a:lnTo>
                  <a:lnTo>
                    <a:pt x="105" y="399"/>
                  </a:lnTo>
                  <a:lnTo>
                    <a:pt x="105" y="399"/>
                  </a:lnTo>
                  <a:lnTo>
                    <a:pt x="101" y="376"/>
                  </a:lnTo>
                  <a:lnTo>
                    <a:pt x="98" y="353"/>
                  </a:lnTo>
                  <a:lnTo>
                    <a:pt x="98" y="329"/>
                  </a:lnTo>
                  <a:lnTo>
                    <a:pt x="98" y="308"/>
                  </a:lnTo>
                  <a:lnTo>
                    <a:pt x="98" y="308"/>
                  </a:lnTo>
                  <a:lnTo>
                    <a:pt x="99" y="297"/>
                  </a:lnTo>
                  <a:lnTo>
                    <a:pt x="101" y="287"/>
                  </a:lnTo>
                  <a:lnTo>
                    <a:pt x="104" y="279"/>
                  </a:lnTo>
                  <a:lnTo>
                    <a:pt x="109" y="270"/>
                  </a:lnTo>
                  <a:lnTo>
                    <a:pt x="109" y="270"/>
                  </a:lnTo>
                  <a:lnTo>
                    <a:pt x="121" y="255"/>
                  </a:lnTo>
                  <a:lnTo>
                    <a:pt x="127" y="246"/>
                  </a:lnTo>
                  <a:lnTo>
                    <a:pt x="131" y="238"/>
                  </a:lnTo>
                  <a:lnTo>
                    <a:pt x="131" y="238"/>
                  </a:lnTo>
                  <a:lnTo>
                    <a:pt x="113" y="252"/>
                  </a:lnTo>
                  <a:lnTo>
                    <a:pt x="95" y="267"/>
                  </a:lnTo>
                  <a:lnTo>
                    <a:pt x="57" y="293"/>
                  </a:lnTo>
                  <a:lnTo>
                    <a:pt x="57" y="293"/>
                  </a:lnTo>
                  <a:lnTo>
                    <a:pt x="46" y="302"/>
                  </a:lnTo>
                  <a:lnTo>
                    <a:pt x="41" y="306"/>
                  </a:lnTo>
                  <a:lnTo>
                    <a:pt x="38" y="312"/>
                  </a:lnTo>
                  <a:lnTo>
                    <a:pt x="35" y="317"/>
                  </a:lnTo>
                  <a:lnTo>
                    <a:pt x="34" y="324"/>
                  </a:lnTo>
                  <a:lnTo>
                    <a:pt x="31" y="339"/>
                  </a:lnTo>
                  <a:lnTo>
                    <a:pt x="31" y="339"/>
                  </a:lnTo>
                  <a:lnTo>
                    <a:pt x="29" y="391"/>
                  </a:lnTo>
                  <a:lnTo>
                    <a:pt x="26" y="444"/>
                  </a:lnTo>
                  <a:lnTo>
                    <a:pt x="26" y="470"/>
                  </a:lnTo>
                  <a:lnTo>
                    <a:pt x="26" y="497"/>
                  </a:lnTo>
                  <a:lnTo>
                    <a:pt x="27" y="523"/>
                  </a:lnTo>
                  <a:lnTo>
                    <a:pt x="31" y="549"/>
                  </a:lnTo>
                  <a:lnTo>
                    <a:pt x="31" y="549"/>
                  </a:lnTo>
                  <a:lnTo>
                    <a:pt x="34" y="573"/>
                  </a:lnTo>
                  <a:lnTo>
                    <a:pt x="37" y="597"/>
                  </a:lnTo>
                  <a:lnTo>
                    <a:pt x="38" y="621"/>
                  </a:lnTo>
                  <a:lnTo>
                    <a:pt x="38" y="633"/>
                  </a:lnTo>
                  <a:lnTo>
                    <a:pt x="37" y="646"/>
                  </a:lnTo>
                  <a:lnTo>
                    <a:pt x="37" y="646"/>
                  </a:lnTo>
                  <a:lnTo>
                    <a:pt x="33" y="665"/>
                  </a:lnTo>
                  <a:lnTo>
                    <a:pt x="31" y="673"/>
                  </a:lnTo>
                  <a:lnTo>
                    <a:pt x="34" y="684"/>
                  </a:lnTo>
                  <a:lnTo>
                    <a:pt x="34" y="684"/>
                  </a:lnTo>
                  <a:lnTo>
                    <a:pt x="34" y="688"/>
                  </a:lnTo>
                  <a:lnTo>
                    <a:pt x="34" y="693"/>
                  </a:lnTo>
                  <a:lnTo>
                    <a:pt x="31" y="706"/>
                  </a:lnTo>
                  <a:lnTo>
                    <a:pt x="24" y="728"/>
                  </a:lnTo>
                  <a:lnTo>
                    <a:pt x="24" y="728"/>
                  </a:lnTo>
                  <a:lnTo>
                    <a:pt x="11" y="775"/>
                  </a:lnTo>
                  <a:lnTo>
                    <a:pt x="11" y="775"/>
                  </a:lnTo>
                  <a:lnTo>
                    <a:pt x="4" y="794"/>
                  </a:lnTo>
                  <a:lnTo>
                    <a:pt x="1" y="804"/>
                  </a:lnTo>
                  <a:lnTo>
                    <a:pt x="0" y="812"/>
                  </a:lnTo>
                  <a:lnTo>
                    <a:pt x="0" y="812"/>
                  </a:lnTo>
                  <a:lnTo>
                    <a:pt x="3" y="817"/>
                  </a:lnTo>
                  <a:lnTo>
                    <a:pt x="7" y="820"/>
                  </a:lnTo>
                  <a:lnTo>
                    <a:pt x="12" y="822"/>
                  </a:lnTo>
                  <a:lnTo>
                    <a:pt x="19" y="822"/>
                  </a:lnTo>
                  <a:lnTo>
                    <a:pt x="31" y="819"/>
                  </a:lnTo>
                  <a:lnTo>
                    <a:pt x="41" y="816"/>
                  </a:lnTo>
                  <a:lnTo>
                    <a:pt x="41" y="816"/>
                  </a:lnTo>
                  <a:lnTo>
                    <a:pt x="46" y="920"/>
                  </a:lnTo>
                  <a:lnTo>
                    <a:pt x="49" y="973"/>
                  </a:lnTo>
                  <a:lnTo>
                    <a:pt x="53" y="1025"/>
                  </a:lnTo>
                  <a:lnTo>
                    <a:pt x="53" y="1025"/>
                  </a:lnTo>
                  <a:lnTo>
                    <a:pt x="57" y="1046"/>
                  </a:lnTo>
                  <a:lnTo>
                    <a:pt x="61" y="1068"/>
                  </a:lnTo>
                  <a:lnTo>
                    <a:pt x="71" y="1113"/>
                  </a:lnTo>
                  <a:lnTo>
                    <a:pt x="71" y="1113"/>
                  </a:lnTo>
                  <a:lnTo>
                    <a:pt x="74" y="1132"/>
                  </a:lnTo>
                  <a:lnTo>
                    <a:pt x="75" y="1151"/>
                  </a:lnTo>
                  <a:lnTo>
                    <a:pt x="75" y="1191"/>
                  </a:lnTo>
                  <a:lnTo>
                    <a:pt x="75" y="1191"/>
                  </a:lnTo>
                  <a:lnTo>
                    <a:pt x="76" y="1202"/>
                  </a:lnTo>
                  <a:lnTo>
                    <a:pt x="78" y="1209"/>
                  </a:lnTo>
                  <a:lnTo>
                    <a:pt x="80" y="1213"/>
                  </a:lnTo>
                  <a:lnTo>
                    <a:pt x="80" y="1213"/>
                  </a:lnTo>
                  <a:lnTo>
                    <a:pt x="82" y="1215"/>
                  </a:lnTo>
                  <a:lnTo>
                    <a:pt x="83" y="1218"/>
                  </a:lnTo>
                  <a:lnTo>
                    <a:pt x="82" y="1224"/>
                  </a:lnTo>
                  <a:lnTo>
                    <a:pt x="79" y="1228"/>
                  </a:lnTo>
                  <a:lnTo>
                    <a:pt x="79" y="1233"/>
                  </a:lnTo>
                  <a:lnTo>
                    <a:pt x="79" y="1233"/>
                  </a:lnTo>
                  <a:lnTo>
                    <a:pt x="80" y="1237"/>
                  </a:lnTo>
                  <a:lnTo>
                    <a:pt x="83" y="1241"/>
                  </a:lnTo>
                  <a:lnTo>
                    <a:pt x="89" y="1248"/>
                  </a:lnTo>
                  <a:lnTo>
                    <a:pt x="93" y="1256"/>
                  </a:lnTo>
                  <a:lnTo>
                    <a:pt x="94" y="1260"/>
                  </a:lnTo>
                  <a:lnTo>
                    <a:pt x="94" y="1266"/>
                  </a:lnTo>
                  <a:lnTo>
                    <a:pt x="94" y="1266"/>
                  </a:lnTo>
                  <a:lnTo>
                    <a:pt x="91" y="1284"/>
                  </a:lnTo>
                  <a:lnTo>
                    <a:pt x="89" y="1301"/>
                  </a:lnTo>
                  <a:lnTo>
                    <a:pt x="89" y="1301"/>
                  </a:lnTo>
                  <a:lnTo>
                    <a:pt x="87" y="1311"/>
                  </a:lnTo>
                  <a:lnTo>
                    <a:pt x="84" y="1319"/>
                  </a:lnTo>
                  <a:lnTo>
                    <a:pt x="82" y="1326"/>
                  </a:lnTo>
                  <a:lnTo>
                    <a:pt x="76" y="1331"/>
                  </a:lnTo>
                  <a:lnTo>
                    <a:pt x="64" y="1342"/>
                  </a:lnTo>
                  <a:lnTo>
                    <a:pt x="52" y="1355"/>
                  </a:lnTo>
                  <a:lnTo>
                    <a:pt x="52" y="1355"/>
                  </a:lnTo>
                  <a:lnTo>
                    <a:pt x="41" y="1367"/>
                  </a:lnTo>
                  <a:lnTo>
                    <a:pt x="35" y="1375"/>
                  </a:lnTo>
                  <a:lnTo>
                    <a:pt x="31" y="1385"/>
                  </a:lnTo>
                  <a:lnTo>
                    <a:pt x="27" y="1393"/>
                  </a:lnTo>
                  <a:lnTo>
                    <a:pt x="27" y="1401"/>
                  </a:lnTo>
                  <a:lnTo>
                    <a:pt x="29" y="1405"/>
                  </a:lnTo>
                  <a:lnTo>
                    <a:pt x="30" y="1409"/>
                  </a:lnTo>
                  <a:lnTo>
                    <a:pt x="33" y="1412"/>
                  </a:lnTo>
                  <a:lnTo>
                    <a:pt x="37" y="1415"/>
                  </a:lnTo>
                  <a:lnTo>
                    <a:pt x="37" y="1415"/>
                  </a:lnTo>
                  <a:lnTo>
                    <a:pt x="44" y="1417"/>
                  </a:lnTo>
                  <a:lnTo>
                    <a:pt x="50" y="1419"/>
                  </a:lnTo>
                  <a:lnTo>
                    <a:pt x="57" y="1419"/>
                  </a:lnTo>
                  <a:lnTo>
                    <a:pt x="65" y="1417"/>
                  </a:lnTo>
                  <a:lnTo>
                    <a:pt x="80" y="1415"/>
                  </a:lnTo>
                  <a:lnTo>
                    <a:pt x="93" y="1409"/>
                  </a:lnTo>
                  <a:lnTo>
                    <a:pt x="93" y="1409"/>
                  </a:lnTo>
                  <a:lnTo>
                    <a:pt x="98" y="1405"/>
                  </a:lnTo>
                  <a:lnTo>
                    <a:pt x="104" y="1400"/>
                  </a:lnTo>
                  <a:lnTo>
                    <a:pt x="108" y="1394"/>
                  </a:lnTo>
                  <a:lnTo>
                    <a:pt x="110" y="1389"/>
                  </a:lnTo>
                  <a:lnTo>
                    <a:pt x="116" y="1375"/>
                  </a:lnTo>
                  <a:lnTo>
                    <a:pt x="123" y="1363"/>
                  </a:lnTo>
                  <a:lnTo>
                    <a:pt x="123" y="1363"/>
                  </a:lnTo>
                  <a:lnTo>
                    <a:pt x="128" y="1357"/>
                  </a:lnTo>
                  <a:lnTo>
                    <a:pt x="134" y="1355"/>
                  </a:lnTo>
                  <a:lnTo>
                    <a:pt x="139" y="1353"/>
                  </a:lnTo>
                  <a:lnTo>
                    <a:pt x="146" y="1353"/>
                  </a:lnTo>
                  <a:lnTo>
                    <a:pt x="151" y="1353"/>
                  </a:lnTo>
                  <a:lnTo>
                    <a:pt x="157" y="1352"/>
                  </a:lnTo>
                  <a:lnTo>
                    <a:pt x="161" y="1348"/>
                  </a:lnTo>
                  <a:lnTo>
                    <a:pt x="166" y="1342"/>
                  </a:lnTo>
                  <a:lnTo>
                    <a:pt x="166" y="1342"/>
                  </a:lnTo>
                  <a:lnTo>
                    <a:pt x="173" y="1327"/>
                  </a:lnTo>
                  <a:lnTo>
                    <a:pt x="177" y="1311"/>
                  </a:lnTo>
                  <a:lnTo>
                    <a:pt x="178" y="1293"/>
                  </a:lnTo>
                  <a:lnTo>
                    <a:pt x="180" y="1278"/>
                  </a:lnTo>
                  <a:lnTo>
                    <a:pt x="180" y="1278"/>
                  </a:lnTo>
                  <a:lnTo>
                    <a:pt x="180" y="1260"/>
                  </a:lnTo>
                  <a:lnTo>
                    <a:pt x="178" y="1244"/>
                  </a:lnTo>
                  <a:lnTo>
                    <a:pt x="176" y="1210"/>
                  </a:lnTo>
                  <a:lnTo>
                    <a:pt x="176" y="1210"/>
                  </a:lnTo>
                  <a:lnTo>
                    <a:pt x="174" y="1199"/>
                  </a:lnTo>
                  <a:lnTo>
                    <a:pt x="176" y="1187"/>
                  </a:lnTo>
                  <a:lnTo>
                    <a:pt x="178" y="1165"/>
                  </a:lnTo>
                  <a:lnTo>
                    <a:pt x="180" y="1143"/>
                  </a:lnTo>
                  <a:lnTo>
                    <a:pt x="180" y="1131"/>
                  </a:lnTo>
                  <a:lnTo>
                    <a:pt x="178" y="1120"/>
                  </a:lnTo>
                  <a:lnTo>
                    <a:pt x="178" y="1120"/>
                  </a:lnTo>
                  <a:lnTo>
                    <a:pt x="176" y="1096"/>
                  </a:lnTo>
                  <a:lnTo>
                    <a:pt x="173" y="1071"/>
                  </a:lnTo>
                  <a:lnTo>
                    <a:pt x="173" y="1045"/>
                  </a:lnTo>
                  <a:lnTo>
                    <a:pt x="174" y="1019"/>
                  </a:lnTo>
                  <a:lnTo>
                    <a:pt x="178" y="969"/>
                  </a:lnTo>
                  <a:lnTo>
                    <a:pt x="184" y="920"/>
                  </a:lnTo>
                  <a:lnTo>
                    <a:pt x="184" y="920"/>
                  </a:lnTo>
                  <a:lnTo>
                    <a:pt x="192" y="967"/>
                  </a:lnTo>
                  <a:lnTo>
                    <a:pt x="199" y="1015"/>
                  </a:lnTo>
                  <a:lnTo>
                    <a:pt x="204" y="1064"/>
                  </a:lnTo>
                  <a:lnTo>
                    <a:pt x="207" y="1113"/>
                  </a:lnTo>
                  <a:lnTo>
                    <a:pt x="207" y="1113"/>
                  </a:lnTo>
                  <a:lnTo>
                    <a:pt x="208" y="1124"/>
                  </a:lnTo>
                  <a:lnTo>
                    <a:pt x="211" y="1134"/>
                  </a:lnTo>
                  <a:lnTo>
                    <a:pt x="218" y="1153"/>
                  </a:lnTo>
                  <a:lnTo>
                    <a:pt x="225" y="1173"/>
                  </a:lnTo>
                  <a:lnTo>
                    <a:pt x="228" y="1183"/>
                  </a:lnTo>
                  <a:lnTo>
                    <a:pt x="228" y="1194"/>
                  </a:lnTo>
                  <a:lnTo>
                    <a:pt x="228" y="1194"/>
                  </a:lnTo>
                  <a:lnTo>
                    <a:pt x="228" y="1215"/>
                  </a:lnTo>
                  <a:lnTo>
                    <a:pt x="228" y="1226"/>
                  </a:lnTo>
                  <a:lnTo>
                    <a:pt x="230" y="1237"/>
                  </a:lnTo>
                  <a:lnTo>
                    <a:pt x="230" y="1237"/>
                  </a:lnTo>
                  <a:lnTo>
                    <a:pt x="234" y="1259"/>
                  </a:lnTo>
                  <a:lnTo>
                    <a:pt x="236" y="1270"/>
                  </a:lnTo>
                  <a:lnTo>
                    <a:pt x="236" y="1282"/>
                  </a:lnTo>
                  <a:lnTo>
                    <a:pt x="236" y="1282"/>
                  </a:lnTo>
                  <a:lnTo>
                    <a:pt x="236" y="1305"/>
                  </a:lnTo>
                  <a:lnTo>
                    <a:pt x="237" y="1327"/>
                  </a:lnTo>
                  <a:lnTo>
                    <a:pt x="240" y="1338"/>
                  </a:lnTo>
                  <a:lnTo>
                    <a:pt x="243" y="1348"/>
                  </a:lnTo>
                  <a:lnTo>
                    <a:pt x="247" y="1359"/>
                  </a:lnTo>
                  <a:lnTo>
                    <a:pt x="252" y="1370"/>
                  </a:lnTo>
                  <a:lnTo>
                    <a:pt x="252" y="1370"/>
                  </a:lnTo>
                  <a:lnTo>
                    <a:pt x="258" y="137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7" y="1394"/>
                  </a:lnTo>
                  <a:lnTo>
                    <a:pt x="268" y="1397"/>
                  </a:lnTo>
                  <a:lnTo>
                    <a:pt x="267" y="1398"/>
                  </a:lnTo>
                  <a:lnTo>
                    <a:pt x="266" y="1404"/>
                  </a:lnTo>
                  <a:lnTo>
                    <a:pt x="266" y="1404"/>
                  </a:lnTo>
                  <a:lnTo>
                    <a:pt x="266" y="1413"/>
                  </a:lnTo>
                  <a:lnTo>
                    <a:pt x="267" y="1423"/>
                  </a:lnTo>
                  <a:lnTo>
                    <a:pt x="268" y="1431"/>
                  </a:lnTo>
                  <a:lnTo>
                    <a:pt x="270" y="1440"/>
                  </a:lnTo>
                  <a:lnTo>
                    <a:pt x="270" y="1440"/>
                  </a:lnTo>
                  <a:lnTo>
                    <a:pt x="271" y="1457"/>
                  </a:lnTo>
                  <a:lnTo>
                    <a:pt x="274" y="1469"/>
                  </a:lnTo>
                  <a:lnTo>
                    <a:pt x="279" y="1483"/>
                  </a:lnTo>
                  <a:lnTo>
                    <a:pt x="288" y="1495"/>
                  </a:lnTo>
                  <a:lnTo>
                    <a:pt x="288" y="1495"/>
                  </a:lnTo>
                  <a:lnTo>
                    <a:pt x="294" y="1504"/>
                  </a:lnTo>
                  <a:lnTo>
                    <a:pt x="304" y="1514"/>
                  </a:lnTo>
                  <a:lnTo>
                    <a:pt x="308" y="1518"/>
                  </a:lnTo>
                  <a:lnTo>
                    <a:pt x="313" y="1521"/>
                  </a:lnTo>
                  <a:lnTo>
                    <a:pt x="319" y="1524"/>
                  </a:lnTo>
                  <a:lnTo>
                    <a:pt x="324" y="1524"/>
                  </a:lnTo>
                  <a:lnTo>
                    <a:pt x="324" y="1524"/>
                  </a:lnTo>
                  <a:lnTo>
                    <a:pt x="327" y="1522"/>
                  </a:lnTo>
                  <a:lnTo>
                    <a:pt x="330" y="1519"/>
                  </a:lnTo>
                  <a:lnTo>
                    <a:pt x="335" y="1513"/>
                  </a:lnTo>
                  <a:lnTo>
                    <a:pt x="342" y="1498"/>
                  </a:lnTo>
                  <a:lnTo>
                    <a:pt x="342" y="1498"/>
                  </a:lnTo>
                  <a:lnTo>
                    <a:pt x="345" y="1488"/>
                  </a:lnTo>
                  <a:lnTo>
                    <a:pt x="347" y="1477"/>
                  </a:lnTo>
                  <a:lnTo>
                    <a:pt x="347" y="1466"/>
                  </a:lnTo>
                  <a:lnTo>
                    <a:pt x="346" y="1455"/>
                  </a:lnTo>
                  <a:lnTo>
                    <a:pt x="346" y="1455"/>
                  </a:lnTo>
                  <a:lnTo>
                    <a:pt x="341" y="1435"/>
                  </a:lnTo>
                  <a:lnTo>
                    <a:pt x="335" y="1416"/>
                  </a:lnTo>
                  <a:lnTo>
                    <a:pt x="334" y="1406"/>
                  </a:lnTo>
                  <a:lnTo>
                    <a:pt x="332" y="1397"/>
                  </a:lnTo>
                  <a:lnTo>
                    <a:pt x="332" y="1387"/>
                  </a:lnTo>
                  <a:lnTo>
                    <a:pt x="334" y="1376"/>
                  </a:lnTo>
                  <a:lnTo>
                    <a:pt x="334" y="1376"/>
                  </a:lnTo>
                  <a:lnTo>
                    <a:pt x="339" y="1355"/>
                  </a:lnTo>
                  <a:lnTo>
                    <a:pt x="342" y="1334"/>
                  </a:lnTo>
                  <a:lnTo>
                    <a:pt x="345" y="1312"/>
                  </a:lnTo>
                  <a:lnTo>
                    <a:pt x="346" y="1292"/>
                  </a:lnTo>
                  <a:lnTo>
                    <a:pt x="346" y="1271"/>
                  </a:lnTo>
                  <a:lnTo>
                    <a:pt x="346" y="1250"/>
                  </a:lnTo>
                  <a:lnTo>
                    <a:pt x="343" y="1229"/>
                  </a:lnTo>
                  <a:lnTo>
                    <a:pt x="339" y="1207"/>
                  </a:lnTo>
                  <a:lnTo>
                    <a:pt x="339" y="1207"/>
                  </a:lnTo>
                  <a:lnTo>
                    <a:pt x="338" y="1199"/>
                  </a:lnTo>
                  <a:lnTo>
                    <a:pt x="338" y="1192"/>
                  </a:lnTo>
                  <a:lnTo>
                    <a:pt x="339" y="1176"/>
                  </a:lnTo>
                  <a:lnTo>
                    <a:pt x="339" y="1176"/>
                  </a:lnTo>
                  <a:lnTo>
                    <a:pt x="339" y="1165"/>
                  </a:lnTo>
                  <a:lnTo>
                    <a:pt x="338" y="1153"/>
                  </a:lnTo>
                  <a:lnTo>
                    <a:pt x="337" y="1142"/>
                  </a:lnTo>
                  <a:lnTo>
                    <a:pt x="335" y="1131"/>
                  </a:lnTo>
                  <a:lnTo>
                    <a:pt x="335" y="1131"/>
                  </a:lnTo>
                  <a:lnTo>
                    <a:pt x="335" y="1120"/>
                  </a:lnTo>
                  <a:lnTo>
                    <a:pt x="335" y="1108"/>
                  </a:lnTo>
                  <a:lnTo>
                    <a:pt x="335" y="1097"/>
                  </a:lnTo>
                  <a:lnTo>
                    <a:pt x="332" y="1086"/>
                  </a:lnTo>
                  <a:lnTo>
                    <a:pt x="332" y="1086"/>
                  </a:lnTo>
                  <a:lnTo>
                    <a:pt x="327" y="1066"/>
                  </a:lnTo>
                  <a:lnTo>
                    <a:pt x="326" y="1056"/>
                  </a:lnTo>
                  <a:lnTo>
                    <a:pt x="326" y="1045"/>
                  </a:lnTo>
                  <a:lnTo>
                    <a:pt x="326" y="1045"/>
                  </a:lnTo>
                  <a:lnTo>
                    <a:pt x="327" y="832"/>
                  </a:lnTo>
                  <a:lnTo>
                    <a:pt x="327" y="832"/>
                  </a:lnTo>
                  <a:lnTo>
                    <a:pt x="331" y="832"/>
                  </a:lnTo>
                  <a:lnTo>
                    <a:pt x="334" y="834"/>
                  </a:lnTo>
                  <a:lnTo>
                    <a:pt x="341" y="838"/>
                  </a:lnTo>
                  <a:lnTo>
                    <a:pt x="345" y="845"/>
                  </a:lnTo>
                  <a:lnTo>
                    <a:pt x="347" y="853"/>
                  </a:lnTo>
                  <a:lnTo>
                    <a:pt x="347" y="853"/>
                  </a:lnTo>
                  <a:lnTo>
                    <a:pt x="356" y="845"/>
                  </a:lnTo>
                  <a:lnTo>
                    <a:pt x="362" y="838"/>
                  </a:lnTo>
                  <a:lnTo>
                    <a:pt x="368" y="830"/>
                  </a:lnTo>
                  <a:lnTo>
                    <a:pt x="373" y="822"/>
                  </a:lnTo>
                  <a:lnTo>
                    <a:pt x="376" y="812"/>
                  </a:lnTo>
                  <a:lnTo>
                    <a:pt x="379" y="802"/>
                  </a:lnTo>
                  <a:lnTo>
                    <a:pt x="380" y="792"/>
                  </a:lnTo>
                  <a:lnTo>
                    <a:pt x="379" y="781"/>
                  </a:lnTo>
                  <a:lnTo>
                    <a:pt x="379" y="781"/>
                  </a:lnTo>
                  <a:lnTo>
                    <a:pt x="377" y="770"/>
                  </a:lnTo>
                  <a:lnTo>
                    <a:pt x="373" y="759"/>
                  </a:lnTo>
                  <a:lnTo>
                    <a:pt x="369" y="749"/>
                  </a:lnTo>
                  <a:lnTo>
                    <a:pt x="365" y="738"/>
                  </a:lnTo>
                  <a:lnTo>
                    <a:pt x="365" y="738"/>
                  </a:lnTo>
                  <a:lnTo>
                    <a:pt x="365" y="732"/>
                  </a:lnTo>
                  <a:lnTo>
                    <a:pt x="364" y="726"/>
                  </a:lnTo>
                  <a:lnTo>
                    <a:pt x="367" y="715"/>
                  </a:lnTo>
                  <a:lnTo>
                    <a:pt x="371" y="706"/>
                  </a:lnTo>
                  <a:lnTo>
                    <a:pt x="376" y="695"/>
                  </a:lnTo>
                  <a:lnTo>
                    <a:pt x="376" y="695"/>
                  </a:lnTo>
                  <a:lnTo>
                    <a:pt x="387" y="676"/>
                  </a:lnTo>
                  <a:lnTo>
                    <a:pt x="397" y="655"/>
                  </a:lnTo>
                  <a:lnTo>
                    <a:pt x="407" y="633"/>
                  </a:lnTo>
                  <a:lnTo>
                    <a:pt x="416" y="613"/>
                  </a:lnTo>
                  <a:lnTo>
                    <a:pt x="416" y="613"/>
                  </a:lnTo>
                  <a:lnTo>
                    <a:pt x="422" y="593"/>
                  </a:lnTo>
                  <a:lnTo>
                    <a:pt x="425" y="583"/>
                  </a:lnTo>
                  <a:lnTo>
                    <a:pt x="425" y="572"/>
                  </a:lnTo>
                  <a:lnTo>
                    <a:pt x="425" y="572"/>
                  </a:lnTo>
                  <a:lnTo>
                    <a:pt x="424" y="561"/>
                  </a:lnTo>
                  <a:lnTo>
                    <a:pt x="421" y="550"/>
                  </a:lnTo>
                  <a:lnTo>
                    <a:pt x="420" y="541"/>
                  </a:lnTo>
                  <a:lnTo>
                    <a:pt x="420" y="530"/>
                  </a:lnTo>
                  <a:lnTo>
                    <a:pt x="420" y="530"/>
                  </a:lnTo>
                  <a:lnTo>
                    <a:pt x="420" y="531"/>
                  </a:lnTo>
                  <a:lnTo>
                    <a:pt x="420" y="530"/>
                  </a:lnTo>
                  <a:lnTo>
                    <a:pt x="420" y="530"/>
                  </a:lnTo>
                  <a:close/>
                  <a:moveTo>
                    <a:pt x="327" y="832"/>
                  </a:moveTo>
                  <a:lnTo>
                    <a:pt x="327" y="832"/>
                  </a:lnTo>
                  <a:lnTo>
                    <a:pt x="331" y="832"/>
                  </a:lnTo>
                  <a:lnTo>
                    <a:pt x="331" y="832"/>
                  </a:lnTo>
                  <a:lnTo>
                    <a:pt x="332" y="832"/>
                  </a:lnTo>
                  <a:lnTo>
                    <a:pt x="327" y="832"/>
                  </a:lnTo>
                  <a:lnTo>
                    <a:pt x="327" y="832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79">
              <a:extLst>
                <a:ext uri="{FF2B5EF4-FFF2-40B4-BE49-F238E27FC236}">
                  <a16:creationId xmlns:a16="http://schemas.microsoft.com/office/drawing/2014/main" id="{FF256895-989E-4D89-B6AD-AEAF853F0FD4}"/>
                </a:ext>
              </a:extLst>
            </p:cNvPr>
            <p:cNvGrpSpPr/>
            <p:nvPr/>
          </p:nvGrpSpPr>
          <p:grpSpPr>
            <a:xfrm>
              <a:off x="10017621" y="2079063"/>
              <a:ext cx="794842" cy="3297448"/>
              <a:chOff x="1858693" y="1193726"/>
              <a:chExt cx="593901" cy="2463832"/>
            </a:xfr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p:grpSpPr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2F3BB962-688E-47D5-857D-4170A7E47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535" y="1193726"/>
                <a:ext cx="295254" cy="363128"/>
              </a:xfrm>
              <a:custGeom>
                <a:avLst/>
                <a:gdLst/>
                <a:ahLst/>
                <a:cxnLst>
                  <a:cxn ang="0">
                    <a:pos x="0" y="160"/>
                  </a:cxn>
                  <a:cxn ang="0">
                    <a:pos x="11" y="163"/>
                  </a:cxn>
                  <a:cxn ang="0">
                    <a:pos x="27" y="175"/>
                  </a:cxn>
                  <a:cxn ang="0">
                    <a:pos x="36" y="182"/>
                  </a:cxn>
                  <a:cxn ang="0">
                    <a:pos x="93" y="215"/>
                  </a:cxn>
                  <a:cxn ang="0">
                    <a:pos x="93" y="209"/>
                  </a:cxn>
                  <a:cxn ang="0">
                    <a:pos x="96" y="206"/>
                  </a:cxn>
                  <a:cxn ang="0">
                    <a:pos x="106" y="204"/>
                  </a:cxn>
                  <a:cxn ang="0">
                    <a:pos x="126" y="202"/>
                  </a:cxn>
                  <a:cxn ang="0">
                    <a:pos x="130" y="200"/>
                  </a:cxn>
                  <a:cxn ang="0">
                    <a:pos x="141" y="183"/>
                  </a:cxn>
                  <a:cxn ang="0">
                    <a:pos x="147" y="164"/>
                  </a:cxn>
                  <a:cxn ang="0">
                    <a:pos x="156" y="125"/>
                  </a:cxn>
                  <a:cxn ang="0">
                    <a:pos x="164" y="104"/>
                  </a:cxn>
                  <a:cxn ang="0">
                    <a:pos x="175" y="86"/>
                  </a:cxn>
                  <a:cxn ang="0">
                    <a:pos x="175" y="80"/>
                  </a:cxn>
                  <a:cxn ang="0">
                    <a:pos x="171" y="56"/>
                  </a:cxn>
                  <a:cxn ang="0">
                    <a:pos x="164" y="43"/>
                  </a:cxn>
                  <a:cxn ang="0">
                    <a:pos x="146" y="21"/>
                  </a:cxn>
                  <a:cxn ang="0">
                    <a:pos x="134" y="11"/>
                  </a:cxn>
                  <a:cxn ang="0">
                    <a:pos x="119" y="5"/>
                  </a:cxn>
                  <a:cxn ang="0">
                    <a:pos x="104" y="0"/>
                  </a:cxn>
                  <a:cxn ang="0">
                    <a:pos x="89" y="2"/>
                  </a:cxn>
                  <a:cxn ang="0">
                    <a:pos x="74" y="6"/>
                  </a:cxn>
                  <a:cxn ang="0">
                    <a:pos x="49" y="21"/>
                  </a:cxn>
                  <a:cxn ang="0">
                    <a:pos x="29" y="47"/>
                  </a:cxn>
                  <a:cxn ang="0">
                    <a:pos x="23" y="63"/>
                  </a:cxn>
                  <a:cxn ang="0">
                    <a:pos x="14" y="96"/>
                  </a:cxn>
                  <a:cxn ang="0">
                    <a:pos x="11" y="114"/>
                  </a:cxn>
                  <a:cxn ang="0">
                    <a:pos x="12" y="141"/>
                  </a:cxn>
                  <a:cxn ang="0">
                    <a:pos x="10" y="152"/>
                  </a:cxn>
                  <a:cxn ang="0">
                    <a:pos x="0" y="160"/>
                  </a:cxn>
                  <a:cxn ang="0">
                    <a:pos x="10" y="159"/>
                  </a:cxn>
                  <a:cxn ang="0">
                    <a:pos x="14" y="157"/>
                  </a:cxn>
                  <a:cxn ang="0">
                    <a:pos x="0" y="160"/>
                  </a:cxn>
                </a:cxnLst>
                <a:rect l="0" t="0" r="r" b="b"/>
                <a:pathLst>
                  <a:path w="175" h="215">
                    <a:moveTo>
                      <a:pt x="0" y="160"/>
                    </a:moveTo>
                    <a:lnTo>
                      <a:pt x="0" y="160"/>
                    </a:lnTo>
                    <a:lnTo>
                      <a:pt x="6" y="161"/>
                    </a:lnTo>
                    <a:lnTo>
                      <a:pt x="11" y="163"/>
                    </a:lnTo>
                    <a:lnTo>
                      <a:pt x="19" y="168"/>
                    </a:lnTo>
                    <a:lnTo>
                      <a:pt x="27" y="175"/>
                    </a:lnTo>
                    <a:lnTo>
                      <a:pt x="36" y="182"/>
                    </a:lnTo>
                    <a:lnTo>
                      <a:pt x="36" y="182"/>
                    </a:lnTo>
                    <a:lnTo>
                      <a:pt x="64" y="198"/>
                    </a:lnTo>
                    <a:lnTo>
                      <a:pt x="93" y="215"/>
                    </a:lnTo>
                    <a:lnTo>
                      <a:pt x="93" y="215"/>
                    </a:lnTo>
                    <a:lnTo>
                      <a:pt x="93" y="209"/>
                    </a:lnTo>
                    <a:lnTo>
                      <a:pt x="94" y="208"/>
                    </a:lnTo>
                    <a:lnTo>
                      <a:pt x="96" y="206"/>
                    </a:lnTo>
                    <a:lnTo>
                      <a:pt x="101" y="205"/>
                    </a:lnTo>
                    <a:lnTo>
                      <a:pt x="106" y="204"/>
                    </a:lnTo>
                    <a:lnTo>
                      <a:pt x="120" y="204"/>
                    </a:lnTo>
                    <a:lnTo>
                      <a:pt x="126" y="202"/>
                    </a:lnTo>
                    <a:lnTo>
                      <a:pt x="130" y="200"/>
                    </a:lnTo>
                    <a:lnTo>
                      <a:pt x="130" y="200"/>
                    </a:lnTo>
                    <a:lnTo>
                      <a:pt x="135" y="191"/>
                    </a:lnTo>
                    <a:lnTo>
                      <a:pt x="141" y="183"/>
                    </a:lnTo>
                    <a:lnTo>
                      <a:pt x="143" y="174"/>
                    </a:lnTo>
                    <a:lnTo>
                      <a:pt x="147" y="164"/>
                    </a:lnTo>
                    <a:lnTo>
                      <a:pt x="156" y="125"/>
                    </a:lnTo>
                    <a:lnTo>
                      <a:pt x="156" y="125"/>
                    </a:lnTo>
                    <a:lnTo>
                      <a:pt x="160" y="114"/>
                    </a:lnTo>
                    <a:lnTo>
                      <a:pt x="164" y="104"/>
                    </a:lnTo>
                    <a:lnTo>
                      <a:pt x="169" y="95"/>
                    </a:lnTo>
                    <a:lnTo>
                      <a:pt x="175" y="86"/>
                    </a:lnTo>
                    <a:lnTo>
                      <a:pt x="175" y="86"/>
                    </a:lnTo>
                    <a:lnTo>
                      <a:pt x="175" y="80"/>
                    </a:lnTo>
                    <a:lnTo>
                      <a:pt x="175" y="71"/>
                    </a:lnTo>
                    <a:lnTo>
                      <a:pt x="171" y="56"/>
                    </a:lnTo>
                    <a:lnTo>
                      <a:pt x="171" y="56"/>
                    </a:lnTo>
                    <a:lnTo>
                      <a:pt x="164" y="43"/>
                    </a:lnTo>
                    <a:lnTo>
                      <a:pt x="156" y="30"/>
                    </a:lnTo>
                    <a:lnTo>
                      <a:pt x="146" y="21"/>
                    </a:lnTo>
                    <a:lnTo>
                      <a:pt x="134" y="11"/>
                    </a:lnTo>
                    <a:lnTo>
                      <a:pt x="134" y="11"/>
                    </a:lnTo>
                    <a:lnTo>
                      <a:pt x="126" y="7"/>
                    </a:lnTo>
                    <a:lnTo>
                      <a:pt x="119" y="5"/>
                    </a:lnTo>
                    <a:lnTo>
                      <a:pt x="111" y="2"/>
                    </a:lnTo>
                    <a:lnTo>
                      <a:pt x="104" y="0"/>
                    </a:lnTo>
                    <a:lnTo>
                      <a:pt x="96" y="0"/>
                    </a:lnTo>
                    <a:lnTo>
                      <a:pt x="89" y="2"/>
                    </a:lnTo>
                    <a:lnTo>
                      <a:pt x="81" y="3"/>
                    </a:lnTo>
                    <a:lnTo>
                      <a:pt x="74" y="6"/>
                    </a:lnTo>
                    <a:lnTo>
                      <a:pt x="62" y="11"/>
                    </a:lnTo>
                    <a:lnTo>
                      <a:pt x="49" y="21"/>
                    </a:lnTo>
                    <a:lnTo>
                      <a:pt x="38" y="33"/>
                    </a:lnTo>
                    <a:lnTo>
                      <a:pt x="29" y="47"/>
                    </a:lnTo>
                    <a:lnTo>
                      <a:pt x="29" y="47"/>
                    </a:lnTo>
                    <a:lnTo>
                      <a:pt x="23" y="63"/>
                    </a:lnTo>
                    <a:lnTo>
                      <a:pt x="18" y="80"/>
                    </a:lnTo>
                    <a:lnTo>
                      <a:pt x="14" y="96"/>
                    </a:lnTo>
                    <a:lnTo>
                      <a:pt x="11" y="114"/>
                    </a:lnTo>
                    <a:lnTo>
                      <a:pt x="11" y="114"/>
                    </a:lnTo>
                    <a:lnTo>
                      <a:pt x="11" y="126"/>
                    </a:lnTo>
                    <a:lnTo>
                      <a:pt x="12" y="141"/>
                    </a:lnTo>
                    <a:lnTo>
                      <a:pt x="12" y="146"/>
                    </a:lnTo>
                    <a:lnTo>
                      <a:pt x="10" y="152"/>
                    </a:lnTo>
                    <a:lnTo>
                      <a:pt x="7" y="15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10" y="159"/>
                    </a:lnTo>
                    <a:lnTo>
                      <a:pt x="14" y="157"/>
                    </a:lnTo>
                    <a:lnTo>
                      <a:pt x="14" y="157"/>
                    </a:lnTo>
                    <a:lnTo>
                      <a:pt x="12" y="157"/>
                    </a:lnTo>
                    <a:lnTo>
                      <a:pt x="0" y="160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14BE4B18-D948-4288-A6D1-54BA0D7687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58693" y="1526309"/>
                <a:ext cx="593901" cy="2131249"/>
              </a:xfrm>
              <a:custGeom>
                <a:avLst/>
                <a:gdLst/>
                <a:ahLst/>
                <a:cxnLst>
                  <a:cxn ang="0">
                    <a:pos x="256" y="133"/>
                  </a:cxn>
                  <a:cxn ang="0">
                    <a:pos x="209" y="60"/>
                  </a:cxn>
                  <a:cxn ang="0">
                    <a:pos x="143" y="26"/>
                  </a:cxn>
                  <a:cxn ang="0">
                    <a:pos x="126" y="34"/>
                  </a:cxn>
                  <a:cxn ang="0">
                    <a:pos x="76" y="1"/>
                  </a:cxn>
                  <a:cxn ang="0">
                    <a:pos x="33" y="13"/>
                  </a:cxn>
                  <a:cxn ang="0">
                    <a:pos x="0" y="109"/>
                  </a:cxn>
                  <a:cxn ang="0">
                    <a:pos x="29" y="230"/>
                  </a:cxn>
                  <a:cxn ang="0">
                    <a:pos x="61" y="369"/>
                  </a:cxn>
                  <a:cxn ang="0">
                    <a:pos x="63" y="523"/>
                  </a:cxn>
                  <a:cxn ang="0">
                    <a:pos x="90" y="529"/>
                  </a:cxn>
                  <a:cxn ang="0">
                    <a:pos x="98" y="789"/>
                  </a:cxn>
                  <a:cxn ang="0">
                    <a:pos x="90" y="861"/>
                  </a:cxn>
                  <a:cxn ang="0">
                    <a:pos x="61" y="989"/>
                  </a:cxn>
                  <a:cxn ang="0">
                    <a:pos x="52" y="1096"/>
                  </a:cxn>
                  <a:cxn ang="0">
                    <a:pos x="41" y="1124"/>
                  </a:cxn>
                  <a:cxn ang="0">
                    <a:pos x="49" y="1148"/>
                  </a:cxn>
                  <a:cxn ang="0">
                    <a:pos x="45" y="1212"/>
                  </a:cxn>
                  <a:cxn ang="0">
                    <a:pos x="67" y="1228"/>
                  </a:cxn>
                  <a:cxn ang="0">
                    <a:pos x="98" y="1242"/>
                  </a:cxn>
                  <a:cxn ang="0">
                    <a:pos x="190" y="1257"/>
                  </a:cxn>
                  <a:cxn ang="0">
                    <a:pos x="241" y="1246"/>
                  </a:cxn>
                  <a:cxn ang="0">
                    <a:pos x="213" y="1210"/>
                  </a:cxn>
                  <a:cxn ang="0">
                    <a:pos x="168" y="1175"/>
                  </a:cxn>
                  <a:cxn ang="0">
                    <a:pos x="170" y="1137"/>
                  </a:cxn>
                  <a:cxn ang="0">
                    <a:pos x="210" y="1152"/>
                  </a:cxn>
                  <a:cxn ang="0">
                    <a:pos x="277" y="1150"/>
                  </a:cxn>
                  <a:cxn ang="0">
                    <a:pos x="292" y="1130"/>
                  </a:cxn>
                  <a:cxn ang="0">
                    <a:pos x="244" y="1113"/>
                  </a:cxn>
                  <a:cxn ang="0">
                    <a:pos x="205" y="1083"/>
                  </a:cxn>
                  <a:cxn ang="0">
                    <a:pos x="192" y="1059"/>
                  </a:cxn>
                  <a:cxn ang="0">
                    <a:pos x="190" y="1015"/>
                  </a:cxn>
                  <a:cxn ang="0">
                    <a:pos x="206" y="929"/>
                  </a:cxn>
                  <a:cxn ang="0">
                    <a:pos x="255" y="760"/>
                  </a:cxn>
                  <a:cxn ang="0">
                    <a:pos x="275" y="559"/>
                  </a:cxn>
                  <a:cxn ang="0">
                    <a:pos x="305" y="516"/>
                  </a:cxn>
                  <a:cxn ang="0">
                    <a:pos x="318" y="452"/>
                  </a:cxn>
                  <a:cxn ang="0">
                    <a:pos x="275" y="315"/>
                  </a:cxn>
                  <a:cxn ang="0">
                    <a:pos x="282" y="270"/>
                  </a:cxn>
                  <a:cxn ang="0">
                    <a:pos x="341" y="261"/>
                  </a:cxn>
                  <a:cxn ang="0">
                    <a:pos x="350" y="219"/>
                  </a:cxn>
                  <a:cxn ang="0">
                    <a:pos x="315" y="180"/>
                  </a:cxn>
                  <a:cxn ang="0">
                    <a:pos x="161" y="41"/>
                  </a:cxn>
                  <a:cxn ang="0">
                    <a:pos x="202" y="146"/>
                  </a:cxn>
                  <a:cxn ang="0">
                    <a:pos x="177" y="84"/>
                  </a:cxn>
                  <a:cxn ang="0">
                    <a:pos x="170" y="56"/>
                  </a:cxn>
                  <a:cxn ang="0">
                    <a:pos x="214" y="124"/>
                  </a:cxn>
                  <a:cxn ang="0">
                    <a:pos x="215" y="159"/>
                  </a:cxn>
                  <a:cxn ang="0">
                    <a:pos x="220" y="107"/>
                  </a:cxn>
                  <a:cxn ang="0">
                    <a:pos x="207" y="80"/>
                  </a:cxn>
                  <a:cxn ang="0">
                    <a:pos x="251" y="161"/>
                  </a:cxn>
                  <a:cxn ang="0">
                    <a:pos x="222" y="113"/>
                  </a:cxn>
                  <a:cxn ang="0">
                    <a:pos x="248" y="443"/>
                  </a:cxn>
                  <a:cxn ang="0">
                    <a:pos x="265" y="417"/>
                  </a:cxn>
                  <a:cxn ang="0">
                    <a:pos x="248" y="443"/>
                  </a:cxn>
                  <a:cxn ang="0">
                    <a:pos x="255" y="407"/>
                  </a:cxn>
                  <a:cxn ang="0">
                    <a:pos x="254" y="353"/>
                  </a:cxn>
                  <a:cxn ang="0">
                    <a:pos x="262" y="281"/>
                  </a:cxn>
                  <a:cxn ang="0">
                    <a:pos x="278" y="405"/>
                  </a:cxn>
                </a:cxnLst>
                <a:rect l="0" t="0" r="r" b="b"/>
                <a:pathLst>
                  <a:path w="350" h="1257">
                    <a:moveTo>
                      <a:pt x="315" y="180"/>
                    </a:moveTo>
                    <a:lnTo>
                      <a:pt x="315" y="180"/>
                    </a:lnTo>
                    <a:lnTo>
                      <a:pt x="297" y="169"/>
                    </a:lnTo>
                    <a:lnTo>
                      <a:pt x="280" y="157"/>
                    </a:lnTo>
                    <a:lnTo>
                      <a:pt x="271" y="150"/>
                    </a:lnTo>
                    <a:lnTo>
                      <a:pt x="263" y="142"/>
                    </a:lnTo>
                    <a:lnTo>
                      <a:pt x="256" y="133"/>
                    </a:lnTo>
                    <a:lnTo>
                      <a:pt x="251" y="124"/>
                    </a:lnTo>
                    <a:lnTo>
                      <a:pt x="251" y="124"/>
                    </a:lnTo>
                    <a:lnTo>
                      <a:pt x="241" y="105"/>
                    </a:lnTo>
                    <a:lnTo>
                      <a:pt x="230" y="84"/>
                    </a:lnTo>
                    <a:lnTo>
                      <a:pt x="225" y="75"/>
                    </a:lnTo>
                    <a:lnTo>
                      <a:pt x="217" y="67"/>
                    </a:lnTo>
                    <a:lnTo>
                      <a:pt x="209" y="60"/>
                    </a:lnTo>
                    <a:lnTo>
                      <a:pt x="199" y="54"/>
                    </a:lnTo>
                    <a:lnTo>
                      <a:pt x="199" y="54"/>
                    </a:lnTo>
                    <a:lnTo>
                      <a:pt x="175" y="41"/>
                    </a:lnTo>
                    <a:lnTo>
                      <a:pt x="150" y="27"/>
                    </a:lnTo>
                    <a:lnTo>
                      <a:pt x="150" y="27"/>
                    </a:lnTo>
                    <a:lnTo>
                      <a:pt x="146" y="26"/>
                    </a:lnTo>
                    <a:lnTo>
                      <a:pt x="143" y="26"/>
                    </a:lnTo>
                    <a:lnTo>
                      <a:pt x="142" y="27"/>
                    </a:lnTo>
                    <a:lnTo>
                      <a:pt x="139" y="30"/>
                    </a:lnTo>
                    <a:lnTo>
                      <a:pt x="136" y="34"/>
                    </a:lnTo>
                    <a:lnTo>
                      <a:pt x="134" y="35"/>
                    </a:lnTo>
                    <a:lnTo>
                      <a:pt x="130" y="35"/>
                    </a:lnTo>
                    <a:lnTo>
                      <a:pt x="130" y="35"/>
                    </a:lnTo>
                    <a:lnTo>
                      <a:pt x="126" y="34"/>
                    </a:lnTo>
                    <a:lnTo>
                      <a:pt x="120" y="30"/>
                    </a:lnTo>
                    <a:lnTo>
                      <a:pt x="112" y="23"/>
                    </a:lnTo>
                    <a:lnTo>
                      <a:pt x="112" y="23"/>
                    </a:lnTo>
                    <a:lnTo>
                      <a:pt x="100" y="13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76" y="1"/>
                    </a:lnTo>
                    <a:lnTo>
                      <a:pt x="70" y="0"/>
                    </a:lnTo>
                    <a:lnTo>
                      <a:pt x="63" y="0"/>
                    </a:lnTo>
                    <a:lnTo>
                      <a:pt x="56" y="0"/>
                    </a:lnTo>
                    <a:lnTo>
                      <a:pt x="49" y="3"/>
                    </a:lnTo>
                    <a:lnTo>
                      <a:pt x="44" y="5"/>
                    </a:lnTo>
                    <a:lnTo>
                      <a:pt x="38" y="9"/>
                    </a:lnTo>
                    <a:lnTo>
                      <a:pt x="33" y="13"/>
                    </a:lnTo>
                    <a:lnTo>
                      <a:pt x="25" y="26"/>
                    </a:lnTo>
                    <a:lnTo>
                      <a:pt x="16" y="39"/>
                    </a:lnTo>
                    <a:lnTo>
                      <a:pt x="11" y="53"/>
                    </a:lnTo>
                    <a:lnTo>
                      <a:pt x="7" y="68"/>
                    </a:lnTo>
                    <a:lnTo>
                      <a:pt x="7" y="68"/>
                    </a:lnTo>
                    <a:lnTo>
                      <a:pt x="3" y="87"/>
                    </a:lnTo>
                    <a:lnTo>
                      <a:pt x="0" y="109"/>
                    </a:lnTo>
                    <a:lnTo>
                      <a:pt x="1" y="129"/>
                    </a:lnTo>
                    <a:lnTo>
                      <a:pt x="4" y="150"/>
                    </a:lnTo>
                    <a:lnTo>
                      <a:pt x="8" y="172"/>
                    </a:lnTo>
                    <a:lnTo>
                      <a:pt x="14" y="192"/>
                    </a:lnTo>
                    <a:lnTo>
                      <a:pt x="21" y="211"/>
                    </a:lnTo>
                    <a:lnTo>
                      <a:pt x="29" y="230"/>
                    </a:lnTo>
                    <a:lnTo>
                      <a:pt x="29" y="230"/>
                    </a:lnTo>
                    <a:lnTo>
                      <a:pt x="48" y="271"/>
                    </a:lnTo>
                    <a:lnTo>
                      <a:pt x="56" y="291"/>
                    </a:lnTo>
                    <a:lnTo>
                      <a:pt x="59" y="302"/>
                    </a:lnTo>
                    <a:lnTo>
                      <a:pt x="60" y="313"/>
                    </a:lnTo>
                    <a:lnTo>
                      <a:pt x="60" y="313"/>
                    </a:lnTo>
                    <a:lnTo>
                      <a:pt x="61" y="341"/>
                    </a:lnTo>
                    <a:lnTo>
                      <a:pt x="61" y="369"/>
                    </a:lnTo>
                    <a:lnTo>
                      <a:pt x="61" y="424"/>
                    </a:lnTo>
                    <a:lnTo>
                      <a:pt x="61" y="424"/>
                    </a:lnTo>
                    <a:lnTo>
                      <a:pt x="61" y="448"/>
                    </a:lnTo>
                    <a:lnTo>
                      <a:pt x="60" y="474"/>
                    </a:lnTo>
                    <a:lnTo>
                      <a:pt x="60" y="499"/>
                    </a:lnTo>
                    <a:lnTo>
                      <a:pt x="60" y="511"/>
                    </a:lnTo>
                    <a:lnTo>
                      <a:pt x="63" y="523"/>
                    </a:lnTo>
                    <a:lnTo>
                      <a:pt x="63" y="523"/>
                    </a:lnTo>
                    <a:lnTo>
                      <a:pt x="63" y="526"/>
                    </a:lnTo>
                    <a:lnTo>
                      <a:pt x="66" y="527"/>
                    </a:lnTo>
                    <a:lnTo>
                      <a:pt x="71" y="529"/>
                    </a:lnTo>
                    <a:lnTo>
                      <a:pt x="83" y="529"/>
                    </a:lnTo>
                    <a:lnTo>
                      <a:pt x="83" y="529"/>
                    </a:lnTo>
                    <a:lnTo>
                      <a:pt x="90" y="529"/>
                    </a:lnTo>
                    <a:lnTo>
                      <a:pt x="94" y="531"/>
                    </a:lnTo>
                    <a:lnTo>
                      <a:pt x="97" y="535"/>
                    </a:lnTo>
                    <a:lnTo>
                      <a:pt x="98" y="540"/>
                    </a:lnTo>
                    <a:lnTo>
                      <a:pt x="98" y="552"/>
                    </a:lnTo>
                    <a:lnTo>
                      <a:pt x="97" y="563"/>
                    </a:lnTo>
                    <a:lnTo>
                      <a:pt x="97" y="563"/>
                    </a:lnTo>
                    <a:lnTo>
                      <a:pt x="98" y="789"/>
                    </a:lnTo>
                    <a:lnTo>
                      <a:pt x="98" y="789"/>
                    </a:lnTo>
                    <a:lnTo>
                      <a:pt x="98" y="815"/>
                    </a:lnTo>
                    <a:lnTo>
                      <a:pt x="98" y="829"/>
                    </a:lnTo>
                    <a:lnTo>
                      <a:pt x="97" y="841"/>
                    </a:lnTo>
                    <a:lnTo>
                      <a:pt x="97" y="841"/>
                    </a:lnTo>
                    <a:lnTo>
                      <a:pt x="94" y="850"/>
                    </a:lnTo>
                    <a:lnTo>
                      <a:pt x="90" y="861"/>
                    </a:lnTo>
                    <a:lnTo>
                      <a:pt x="83" y="882"/>
                    </a:lnTo>
                    <a:lnTo>
                      <a:pt x="83" y="882"/>
                    </a:lnTo>
                    <a:lnTo>
                      <a:pt x="76" y="909"/>
                    </a:lnTo>
                    <a:lnTo>
                      <a:pt x="70" y="935"/>
                    </a:lnTo>
                    <a:lnTo>
                      <a:pt x="66" y="962"/>
                    </a:lnTo>
                    <a:lnTo>
                      <a:pt x="61" y="989"/>
                    </a:lnTo>
                    <a:lnTo>
                      <a:pt x="61" y="989"/>
                    </a:lnTo>
                    <a:lnTo>
                      <a:pt x="56" y="1037"/>
                    </a:lnTo>
                    <a:lnTo>
                      <a:pt x="53" y="1085"/>
                    </a:lnTo>
                    <a:lnTo>
                      <a:pt x="53" y="1085"/>
                    </a:lnTo>
                    <a:lnTo>
                      <a:pt x="55" y="1081"/>
                    </a:lnTo>
                    <a:lnTo>
                      <a:pt x="55" y="1081"/>
                    </a:lnTo>
                    <a:lnTo>
                      <a:pt x="53" y="1090"/>
                    </a:lnTo>
                    <a:lnTo>
                      <a:pt x="52" y="1096"/>
                    </a:lnTo>
                    <a:lnTo>
                      <a:pt x="51" y="1101"/>
                    </a:lnTo>
                    <a:lnTo>
                      <a:pt x="51" y="1101"/>
                    </a:lnTo>
                    <a:lnTo>
                      <a:pt x="53" y="1086"/>
                    </a:lnTo>
                    <a:lnTo>
                      <a:pt x="53" y="1086"/>
                    </a:lnTo>
                    <a:lnTo>
                      <a:pt x="45" y="1108"/>
                    </a:lnTo>
                    <a:lnTo>
                      <a:pt x="41" y="1119"/>
                    </a:lnTo>
                    <a:lnTo>
                      <a:pt x="41" y="1124"/>
                    </a:lnTo>
                    <a:lnTo>
                      <a:pt x="41" y="1130"/>
                    </a:lnTo>
                    <a:lnTo>
                      <a:pt x="41" y="1130"/>
                    </a:lnTo>
                    <a:lnTo>
                      <a:pt x="45" y="1135"/>
                    </a:lnTo>
                    <a:lnTo>
                      <a:pt x="48" y="1138"/>
                    </a:lnTo>
                    <a:lnTo>
                      <a:pt x="49" y="1141"/>
                    </a:lnTo>
                    <a:lnTo>
                      <a:pt x="49" y="1141"/>
                    </a:lnTo>
                    <a:lnTo>
                      <a:pt x="49" y="1148"/>
                    </a:lnTo>
                    <a:lnTo>
                      <a:pt x="48" y="1154"/>
                    </a:lnTo>
                    <a:lnTo>
                      <a:pt x="44" y="1168"/>
                    </a:lnTo>
                    <a:lnTo>
                      <a:pt x="44" y="1168"/>
                    </a:lnTo>
                    <a:lnTo>
                      <a:pt x="42" y="1182"/>
                    </a:lnTo>
                    <a:lnTo>
                      <a:pt x="42" y="1197"/>
                    </a:lnTo>
                    <a:lnTo>
                      <a:pt x="42" y="1205"/>
                    </a:lnTo>
                    <a:lnTo>
                      <a:pt x="45" y="1212"/>
                    </a:lnTo>
                    <a:lnTo>
                      <a:pt x="48" y="1217"/>
                    </a:lnTo>
                    <a:lnTo>
                      <a:pt x="52" y="1222"/>
                    </a:lnTo>
                    <a:lnTo>
                      <a:pt x="52" y="1222"/>
                    </a:lnTo>
                    <a:lnTo>
                      <a:pt x="56" y="1227"/>
                    </a:lnTo>
                    <a:lnTo>
                      <a:pt x="60" y="1229"/>
                    </a:lnTo>
                    <a:lnTo>
                      <a:pt x="64" y="1229"/>
                    </a:lnTo>
                    <a:lnTo>
                      <a:pt x="67" y="1228"/>
                    </a:lnTo>
                    <a:lnTo>
                      <a:pt x="72" y="1224"/>
                    </a:lnTo>
                    <a:lnTo>
                      <a:pt x="81" y="1218"/>
                    </a:lnTo>
                    <a:lnTo>
                      <a:pt x="81" y="1218"/>
                    </a:lnTo>
                    <a:lnTo>
                      <a:pt x="83" y="1225"/>
                    </a:lnTo>
                    <a:lnTo>
                      <a:pt x="87" y="1232"/>
                    </a:lnTo>
                    <a:lnTo>
                      <a:pt x="93" y="1236"/>
                    </a:lnTo>
                    <a:lnTo>
                      <a:pt x="98" y="1242"/>
                    </a:lnTo>
                    <a:lnTo>
                      <a:pt x="105" y="1244"/>
                    </a:lnTo>
                    <a:lnTo>
                      <a:pt x="112" y="1248"/>
                    </a:lnTo>
                    <a:lnTo>
                      <a:pt x="128" y="1252"/>
                    </a:lnTo>
                    <a:lnTo>
                      <a:pt x="145" y="1255"/>
                    </a:lnTo>
                    <a:lnTo>
                      <a:pt x="161" y="1257"/>
                    </a:lnTo>
                    <a:lnTo>
                      <a:pt x="190" y="1257"/>
                    </a:lnTo>
                    <a:lnTo>
                      <a:pt x="190" y="1257"/>
                    </a:lnTo>
                    <a:lnTo>
                      <a:pt x="205" y="1257"/>
                    </a:lnTo>
                    <a:lnTo>
                      <a:pt x="222" y="1257"/>
                    </a:lnTo>
                    <a:lnTo>
                      <a:pt x="232" y="1255"/>
                    </a:lnTo>
                    <a:lnTo>
                      <a:pt x="239" y="1252"/>
                    </a:lnTo>
                    <a:lnTo>
                      <a:pt x="240" y="1251"/>
                    </a:lnTo>
                    <a:lnTo>
                      <a:pt x="241" y="1248"/>
                    </a:lnTo>
                    <a:lnTo>
                      <a:pt x="241" y="1246"/>
                    </a:lnTo>
                    <a:lnTo>
                      <a:pt x="241" y="1242"/>
                    </a:lnTo>
                    <a:lnTo>
                      <a:pt x="241" y="1242"/>
                    </a:lnTo>
                    <a:lnTo>
                      <a:pt x="237" y="1235"/>
                    </a:lnTo>
                    <a:lnTo>
                      <a:pt x="233" y="1228"/>
                    </a:lnTo>
                    <a:lnTo>
                      <a:pt x="229" y="1222"/>
                    </a:lnTo>
                    <a:lnTo>
                      <a:pt x="224" y="1218"/>
                    </a:lnTo>
                    <a:lnTo>
                      <a:pt x="213" y="1210"/>
                    </a:lnTo>
                    <a:lnTo>
                      <a:pt x="199" y="1203"/>
                    </a:lnTo>
                    <a:lnTo>
                      <a:pt x="199" y="1203"/>
                    </a:lnTo>
                    <a:lnTo>
                      <a:pt x="185" y="1195"/>
                    </a:lnTo>
                    <a:lnTo>
                      <a:pt x="180" y="1191"/>
                    </a:lnTo>
                    <a:lnTo>
                      <a:pt x="176" y="1186"/>
                    </a:lnTo>
                    <a:lnTo>
                      <a:pt x="172" y="1180"/>
                    </a:lnTo>
                    <a:lnTo>
                      <a:pt x="168" y="1175"/>
                    </a:lnTo>
                    <a:lnTo>
                      <a:pt x="165" y="1167"/>
                    </a:lnTo>
                    <a:lnTo>
                      <a:pt x="164" y="1160"/>
                    </a:lnTo>
                    <a:lnTo>
                      <a:pt x="164" y="1160"/>
                    </a:lnTo>
                    <a:lnTo>
                      <a:pt x="164" y="1152"/>
                    </a:lnTo>
                    <a:lnTo>
                      <a:pt x="164" y="1145"/>
                    </a:lnTo>
                    <a:lnTo>
                      <a:pt x="166" y="1139"/>
                    </a:lnTo>
                    <a:lnTo>
                      <a:pt x="170" y="1137"/>
                    </a:lnTo>
                    <a:lnTo>
                      <a:pt x="175" y="1135"/>
                    </a:lnTo>
                    <a:lnTo>
                      <a:pt x="181" y="1135"/>
                    </a:lnTo>
                    <a:lnTo>
                      <a:pt x="187" y="1138"/>
                    </a:lnTo>
                    <a:lnTo>
                      <a:pt x="194" y="1142"/>
                    </a:lnTo>
                    <a:lnTo>
                      <a:pt x="194" y="1142"/>
                    </a:lnTo>
                    <a:lnTo>
                      <a:pt x="202" y="1148"/>
                    </a:lnTo>
                    <a:lnTo>
                      <a:pt x="210" y="1152"/>
                    </a:lnTo>
                    <a:lnTo>
                      <a:pt x="220" y="1153"/>
                    </a:lnTo>
                    <a:lnTo>
                      <a:pt x="230" y="1154"/>
                    </a:lnTo>
                    <a:lnTo>
                      <a:pt x="240" y="1154"/>
                    </a:lnTo>
                    <a:lnTo>
                      <a:pt x="251" y="1154"/>
                    </a:lnTo>
                    <a:lnTo>
                      <a:pt x="270" y="1152"/>
                    </a:lnTo>
                    <a:lnTo>
                      <a:pt x="270" y="1152"/>
                    </a:lnTo>
                    <a:lnTo>
                      <a:pt x="277" y="1150"/>
                    </a:lnTo>
                    <a:lnTo>
                      <a:pt x="285" y="1149"/>
                    </a:lnTo>
                    <a:lnTo>
                      <a:pt x="288" y="1148"/>
                    </a:lnTo>
                    <a:lnTo>
                      <a:pt x="292" y="1145"/>
                    </a:lnTo>
                    <a:lnTo>
                      <a:pt x="293" y="1142"/>
                    </a:lnTo>
                    <a:lnTo>
                      <a:pt x="293" y="1138"/>
                    </a:lnTo>
                    <a:lnTo>
                      <a:pt x="293" y="1138"/>
                    </a:lnTo>
                    <a:lnTo>
                      <a:pt x="292" y="1130"/>
                    </a:lnTo>
                    <a:lnTo>
                      <a:pt x="290" y="1127"/>
                    </a:lnTo>
                    <a:lnTo>
                      <a:pt x="289" y="1126"/>
                    </a:lnTo>
                    <a:lnTo>
                      <a:pt x="284" y="1123"/>
                    </a:lnTo>
                    <a:lnTo>
                      <a:pt x="275" y="1122"/>
                    </a:lnTo>
                    <a:lnTo>
                      <a:pt x="275" y="1122"/>
                    </a:lnTo>
                    <a:lnTo>
                      <a:pt x="255" y="1116"/>
                    </a:lnTo>
                    <a:lnTo>
                      <a:pt x="244" y="1113"/>
                    </a:lnTo>
                    <a:lnTo>
                      <a:pt x="232" y="1111"/>
                    </a:lnTo>
                    <a:lnTo>
                      <a:pt x="222" y="1105"/>
                    </a:lnTo>
                    <a:lnTo>
                      <a:pt x="213" y="1100"/>
                    </a:lnTo>
                    <a:lnTo>
                      <a:pt x="210" y="1097"/>
                    </a:lnTo>
                    <a:lnTo>
                      <a:pt x="207" y="1093"/>
                    </a:lnTo>
                    <a:lnTo>
                      <a:pt x="206" y="1089"/>
                    </a:lnTo>
                    <a:lnTo>
                      <a:pt x="205" y="1083"/>
                    </a:lnTo>
                    <a:lnTo>
                      <a:pt x="205" y="1083"/>
                    </a:lnTo>
                    <a:lnTo>
                      <a:pt x="203" y="1077"/>
                    </a:lnTo>
                    <a:lnTo>
                      <a:pt x="200" y="1073"/>
                    </a:lnTo>
                    <a:lnTo>
                      <a:pt x="196" y="1067"/>
                    </a:lnTo>
                    <a:lnTo>
                      <a:pt x="194" y="1062"/>
                    </a:lnTo>
                    <a:lnTo>
                      <a:pt x="194" y="1062"/>
                    </a:lnTo>
                    <a:lnTo>
                      <a:pt x="192" y="1059"/>
                    </a:lnTo>
                    <a:lnTo>
                      <a:pt x="192" y="1055"/>
                    </a:lnTo>
                    <a:lnTo>
                      <a:pt x="195" y="1047"/>
                    </a:lnTo>
                    <a:lnTo>
                      <a:pt x="198" y="1040"/>
                    </a:lnTo>
                    <a:lnTo>
                      <a:pt x="198" y="1036"/>
                    </a:lnTo>
                    <a:lnTo>
                      <a:pt x="198" y="1032"/>
                    </a:lnTo>
                    <a:lnTo>
                      <a:pt x="198" y="1032"/>
                    </a:lnTo>
                    <a:lnTo>
                      <a:pt x="190" y="1015"/>
                    </a:lnTo>
                    <a:lnTo>
                      <a:pt x="187" y="1006"/>
                    </a:lnTo>
                    <a:lnTo>
                      <a:pt x="187" y="1002"/>
                    </a:lnTo>
                    <a:lnTo>
                      <a:pt x="187" y="996"/>
                    </a:lnTo>
                    <a:lnTo>
                      <a:pt x="187" y="996"/>
                    </a:lnTo>
                    <a:lnTo>
                      <a:pt x="198" y="953"/>
                    </a:lnTo>
                    <a:lnTo>
                      <a:pt x="198" y="953"/>
                    </a:lnTo>
                    <a:lnTo>
                      <a:pt x="206" y="929"/>
                    </a:lnTo>
                    <a:lnTo>
                      <a:pt x="215" y="906"/>
                    </a:lnTo>
                    <a:lnTo>
                      <a:pt x="225" y="884"/>
                    </a:lnTo>
                    <a:lnTo>
                      <a:pt x="233" y="861"/>
                    </a:lnTo>
                    <a:lnTo>
                      <a:pt x="233" y="861"/>
                    </a:lnTo>
                    <a:lnTo>
                      <a:pt x="240" y="837"/>
                    </a:lnTo>
                    <a:lnTo>
                      <a:pt x="245" y="811"/>
                    </a:lnTo>
                    <a:lnTo>
                      <a:pt x="255" y="760"/>
                    </a:lnTo>
                    <a:lnTo>
                      <a:pt x="262" y="709"/>
                    </a:lnTo>
                    <a:lnTo>
                      <a:pt x="269" y="658"/>
                    </a:lnTo>
                    <a:lnTo>
                      <a:pt x="269" y="658"/>
                    </a:lnTo>
                    <a:lnTo>
                      <a:pt x="274" y="609"/>
                    </a:lnTo>
                    <a:lnTo>
                      <a:pt x="275" y="583"/>
                    </a:lnTo>
                    <a:lnTo>
                      <a:pt x="275" y="559"/>
                    </a:lnTo>
                    <a:lnTo>
                      <a:pt x="275" y="559"/>
                    </a:lnTo>
                    <a:lnTo>
                      <a:pt x="275" y="548"/>
                    </a:lnTo>
                    <a:lnTo>
                      <a:pt x="277" y="538"/>
                    </a:lnTo>
                    <a:lnTo>
                      <a:pt x="278" y="530"/>
                    </a:lnTo>
                    <a:lnTo>
                      <a:pt x="282" y="523"/>
                    </a:lnTo>
                    <a:lnTo>
                      <a:pt x="288" y="519"/>
                    </a:lnTo>
                    <a:lnTo>
                      <a:pt x="296" y="516"/>
                    </a:lnTo>
                    <a:lnTo>
                      <a:pt x="305" y="516"/>
                    </a:lnTo>
                    <a:lnTo>
                      <a:pt x="316" y="518"/>
                    </a:lnTo>
                    <a:lnTo>
                      <a:pt x="316" y="518"/>
                    </a:lnTo>
                    <a:lnTo>
                      <a:pt x="331" y="519"/>
                    </a:lnTo>
                    <a:lnTo>
                      <a:pt x="331" y="519"/>
                    </a:lnTo>
                    <a:lnTo>
                      <a:pt x="329" y="501"/>
                    </a:lnTo>
                    <a:lnTo>
                      <a:pt x="326" y="485"/>
                    </a:lnTo>
                    <a:lnTo>
                      <a:pt x="318" y="452"/>
                    </a:lnTo>
                    <a:lnTo>
                      <a:pt x="307" y="420"/>
                    </a:lnTo>
                    <a:lnTo>
                      <a:pt x="296" y="388"/>
                    </a:lnTo>
                    <a:lnTo>
                      <a:pt x="296" y="388"/>
                    </a:lnTo>
                    <a:lnTo>
                      <a:pt x="286" y="357"/>
                    </a:lnTo>
                    <a:lnTo>
                      <a:pt x="278" y="327"/>
                    </a:lnTo>
                    <a:lnTo>
                      <a:pt x="278" y="327"/>
                    </a:lnTo>
                    <a:lnTo>
                      <a:pt x="275" y="315"/>
                    </a:lnTo>
                    <a:lnTo>
                      <a:pt x="271" y="298"/>
                    </a:lnTo>
                    <a:lnTo>
                      <a:pt x="270" y="290"/>
                    </a:lnTo>
                    <a:lnTo>
                      <a:pt x="270" y="283"/>
                    </a:lnTo>
                    <a:lnTo>
                      <a:pt x="271" y="276"/>
                    </a:lnTo>
                    <a:lnTo>
                      <a:pt x="274" y="272"/>
                    </a:lnTo>
                    <a:lnTo>
                      <a:pt x="274" y="272"/>
                    </a:lnTo>
                    <a:lnTo>
                      <a:pt x="282" y="270"/>
                    </a:lnTo>
                    <a:lnTo>
                      <a:pt x="290" y="268"/>
                    </a:lnTo>
                    <a:lnTo>
                      <a:pt x="308" y="270"/>
                    </a:lnTo>
                    <a:lnTo>
                      <a:pt x="318" y="271"/>
                    </a:lnTo>
                    <a:lnTo>
                      <a:pt x="326" y="271"/>
                    </a:lnTo>
                    <a:lnTo>
                      <a:pt x="334" y="268"/>
                    </a:lnTo>
                    <a:lnTo>
                      <a:pt x="338" y="266"/>
                    </a:lnTo>
                    <a:lnTo>
                      <a:pt x="341" y="261"/>
                    </a:lnTo>
                    <a:lnTo>
                      <a:pt x="341" y="261"/>
                    </a:lnTo>
                    <a:lnTo>
                      <a:pt x="345" y="257"/>
                    </a:lnTo>
                    <a:lnTo>
                      <a:pt x="346" y="253"/>
                    </a:lnTo>
                    <a:lnTo>
                      <a:pt x="350" y="241"/>
                    </a:lnTo>
                    <a:lnTo>
                      <a:pt x="350" y="230"/>
                    </a:lnTo>
                    <a:lnTo>
                      <a:pt x="350" y="219"/>
                    </a:lnTo>
                    <a:lnTo>
                      <a:pt x="350" y="219"/>
                    </a:lnTo>
                    <a:lnTo>
                      <a:pt x="349" y="212"/>
                    </a:lnTo>
                    <a:lnTo>
                      <a:pt x="345" y="207"/>
                    </a:lnTo>
                    <a:lnTo>
                      <a:pt x="342" y="202"/>
                    </a:lnTo>
                    <a:lnTo>
                      <a:pt x="337" y="196"/>
                    </a:lnTo>
                    <a:lnTo>
                      <a:pt x="326" y="188"/>
                    </a:lnTo>
                    <a:lnTo>
                      <a:pt x="315" y="180"/>
                    </a:lnTo>
                    <a:lnTo>
                      <a:pt x="315" y="180"/>
                    </a:lnTo>
                    <a:lnTo>
                      <a:pt x="316" y="181"/>
                    </a:lnTo>
                    <a:lnTo>
                      <a:pt x="315" y="180"/>
                    </a:lnTo>
                    <a:lnTo>
                      <a:pt x="315" y="180"/>
                    </a:lnTo>
                    <a:close/>
                    <a:moveTo>
                      <a:pt x="165" y="43"/>
                    </a:moveTo>
                    <a:lnTo>
                      <a:pt x="165" y="43"/>
                    </a:lnTo>
                    <a:lnTo>
                      <a:pt x="162" y="43"/>
                    </a:lnTo>
                    <a:lnTo>
                      <a:pt x="161" y="41"/>
                    </a:lnTo>
                    <a:lnTo>
                      <a:pt x="165" y="43"/>
                    </a:lnTo>
                    <a:close/>
                    <a:moveTo>
                      <a:pt x="221" y="158"/>
                    </a:moveTo>
                    <a:lnTo>
                      <a:pt x="221" y="158"/>
                    </a:lnTo>
                    <a:lnTo>
                      <a:pt x="213" y="158"/>
                    </a:lnTo>
                    <a:lnTo>
                      <a:pt x="207" y="157"/>
                    </a:lnTo>
                    <a:lnTo>
                      <a:pt x="203" y="152"/>
                    </a:lnTo>
                    <a:lnTo>
                      <a:pt x="202" y="146"/>
                    </a:lnTo>
                    <a:lnTo>
                      <a:pt x="199" y="132"/>
                    </a:lnTo>
                    <a:lnTo>
                      <a:pt x="198" y="124"/>
                    </a:lnTo>
                    <a:lnTo>
                      <a:pt x="195" y="116"/>
                    </a:lnTo>
                    <a:lnTo>
                      <a:pt x="195" y="116"/>
                    </a:lnTo>
                    <a:lnTo>
                      <a:pt x="190" y="105"/>
                    </a:lnTo>
                    <a:lnTo>
                      <a:pt x="184" y="95"/>
                    </a:lnTo>
                    <a:lnTo>
                      <a:pt x="177" y="84"/>
                    </a:lnTo>
                    <a:lnTo>
                      <a:pt x="169" y="75"/>
                    </a:lnTo>
                    <a:lnTo>
                      <a:pt x="153" y="57"/>
                    </a:lnTo>
                    <a:lnTo>
                      <a:pt x="135" y="41"/>
                    </a:lnTo>
                    <a:lnTo>
                      <a:pt x="135" y="41"/>
                    </a:lnTo>
                    <a:lnTo>
                      <a:pt x="151" y="46"/>
                    </a:lnTo>
                    <a:lnTo>
                      <a:pt x="165" y="52"/>
                    </a:lnTo>
                    <a:lnTo>
                      <a:pt x="170" y="56"/>
                    </a:lnTo>
                    <a:lnTo>
                      <a:pt x="177" y="61"/>
                    </a:lnTo>
                    <a:lnTo>
                      <a:pt x="190" y="73"/>
                    </a:lnTo>
                    <a:lnTo>
                      <a:pt x="190" y="73"/>
                    </a:lnTo>
                    <a:lnTo>
                      <a:pt x="198" y="84"/>
                    </a:lnTo>
                    <a:lnTo>
                      <a:pt x="205" y="97"/>
                    </a:lnTo>
                    <a:lnTo>
                      <a:pt x="210" y="110"/>
                    </a:lnTo>
                    <a:lnTo>
                      <a:pt x="214" y="124"/>
                    </a:lnTo>
                    <a:lnTo>
                      <a:pt x="214" y="124"/>
                    </a:lnTo>
                    <a:lnTo>
                      <a:pt x="220" y="142"/>
                    </a:lnTo>
                    <a:lnTo>
                      <a:pt x="222" y="151"/>
                    </a:lnTo>
                    <a:lnTo>
                      <a:pt x="222" y="155"/>
                    </a:lnTo>
                    <a:lnTo>
                      <a:pt x="221" y="158"/>
                    </a:lnTo>
                    <a:lnTo>
                      <a:pt x="221" y="158"/>
                    </a:lnTo>
                    <a:lnTo>
                      <a:pt x="215" y="159"/>
                    </a:lnTo>
                    <a:lnTo>
                      <a:pt x="217" y="158"/>
                    </a:lnTo>
                    <a:lnTo>
                      <a:pt x="220" y="158"/>
                    </a:lnTo>
                    <a:lnTo>
                      <a:pt x="221" y="158"/>
                    </a:lnTo>
                    <a:lnTo>
                      <a:pt x="221" y="158"/>
                    </a:lnTo>
                    <a:lnTo>
                      <a:pt x="221" y="158"/>
                    </a:lnTo>
                    <a:close/>
                    <a:moveTo>
                      <a:pt x="220" y="107"/>
                    </a:moveTo>
                    <a:lnTo>
                      <a:pt x="220" y="107"/>
                    </a:lnTo>
                    <a:lnTo>
                      <a:pt x="209" y="90"/>
                    </a:lnTo>
                    <a:lnTo>
                      <a:pt x="195" y="73"/>
                    </a:lnTo>
                    <a:lnTo>
                      <a:pt x="180" y="58"/>
                    </a:lnTo>
                    <a:lnTo>
                      <a:pt x="165" y="43"/>
                    </a:lnTo>
                    <a:lnTo>
                      <a:pt x="165" y="43"/>
                    </a:lnTo>
                    <a:lnTo>
                      <a:pt x="194" y="67"/>
                    </a:lnTo>
                    <a:lnTo>
                      <a:pt x="207" y="80"/>
                    </a:lnTo>
                    <a:lnTo>
                      <a:pt x="220" y="95"/>
                    </a:lnTo>
                    <a:lnTo>
                      <a:pt x="232" y="110"/>
                    </a:lnTo>
                    <a:lnTo>
                      <a:pt x="240" y="127"/>
                    </a:lnTo>
                    <a:lnTo>
                      <a:pt x="247" y="143"/>
                    </a:lnTo>
                    <a:lnTo>
                      <a:pt x="250" y="152"/>
                    </a:lnTo>
                    <a:lnTo>
                      <a:pt x="251" y="161"/>
                    </a:lnTo>
                    <a:lnTo>
                      <a:pt x="251" y="161"/>
                    </a:lnTo>
                    <a:lnTo>
                      <a:pt x="247" y="161"/>
                    </a:lnTo>
                    <a:lnTo>
                      <a:pt x="244" y="161"/>
                    </a:lnTo>
                    <a:lnTo>
                      <a:pt x="239" y="155"/>
                    </a:lnTo>
                    <a:lnTo>
                      <a:pt x="235" y="148"/>
                    </a:lnTo>
                    <a:lnTo>
                      <a:pt x="230" y="140"/>
                    </a:lnTo>
                    <a:lnTo>
                      <a:pt x="225" y="121"/>
                    </a:lnTo>
                    <a:lnTo>
                      <a:pt x="222" y="113"/>
                    </a:lnTo>
                    <a:lnTo>
                      <a:pt x="220" y="107"/>
                    </a:lnTo>
                    <a:lnTo>
                      <a:pt x="220" y="107"/>
                    </a:lnTo>
                    <a:lnTo>
                      <a:pt x="217" y="102"/>
                    </a:lnTo>
                    <a:lnTo>
                      <a:pt x="220" y="107"/>
                    </a:lnTo>
                    <a:lnTo>
                      <a:pt x="220" y="107"/>
                    </a:lnTo>
                    <a:close/>
                    <a:moveTo>
                      <a:pt x="248" y="443"/>
                    </a:moveTo>
                    <a:lnTo>
                      <a:pt x="248" y="443"/>
                    </a:lnTo>
                    <a:lnTo>
                      <a:pt x="250" y="433"/>
                    </a:lnTo>
                    <a:lnTo>
                      <a:pt x="251" y="422"/>
                    </a:lnTo>
                    <a:lnTo>
                      <a:pt x="252" y="420"/>
                    </a:lnTo>
                    <a:lnTo>
                      <a:pt x="255" y="417"/>
                    </a:lnTo>
                    <a:lnTo>
                      <a:pt x="259" y="416"/>
                    </a:lnTo>
                    <a:lnTo>
                      <a:pt x="265" y="417"/>
                    </a:lnTo>
                    <a:lnTo>
                      <a:pt x="265" y="417"/>
                    </a:lnTo>
                    <a:lnTo>
                      <a:pt x="265" y="429"/>
                    </a:lnTo>
                    <a:lnTo>
                      <a:pt x="265" y="437"/>
                    </a:lnTo>
                    <a:lnTo>
                      <a:pt x="262" y="440"/>
                    </a:lnTo>
                    <a:lnTo>
                      <a:pt x="259" y="441"/>
                    </a:lnTo>
                    <a:lnTo>
                      <a:pt x="255" y="443"/>
                    </a:lnTo>
                    <a:lnTo>
                      <a:pt x="248" y="443"/>
                    </a:lnTo>
                    <a:lnTo>
                      <a:pt x="248" y="443"/>
                    </a:lnTo>
                    <a:close/>
                    <a:moveTo>
                      <a:pt x="281" y="410"/>
                    </a:moveTo>
                    <a:lnTo>
                      <a:pt x="281" y="410"/>
                    </a:lnTo>
                    <a:lnTo>
                      <a:pt x="271" y="413"/>
                    </a:lnTo>
                    <a:lnTo>
                      <a:pt x="263" y="414"/>
                    </a:lnTo>
                    <a:lnTo>
                      <a:pt x="260" y="413"/>
                    </a:lnTo>
                    <a:lnTo>
                      <a:pt x="258" y="411"/>
                    </a:lnTo>
                    <a:lnTo>
                      <a:pt x="255" y="407"/>
                    </a:lnTo>
                    <a:lnTo>
                      <a:pt x="254" y="403"/>
                    </a:lnTo>
                    <a:lnTo>
                      <a:pt x="254" y="403"/>
                    </a:lnTo>
                    <a:lnTo>
                      <a:pt x="251" y="391"/>
                    </a:lnTo>
                    <a:lnTo>
                      <a:pt x="252" y="379"/>
                    </a:lnTo>
                    <a:lnTo>
                      <a:pt x="254" y="365"/>
                    </a:lnTo>
                    <a:lnTo>
                      <a:pt x="254" y="353"/>
                    </a:lnTo>
                    <a:lnTo>
                      <a:pt x="254" y="353"/>
                    </a:lnTo>
                    <a:lnTo>
                      <a:pt x="252" y="336"/>
                    </a:lnTo>
                    <a:lnTo>
                      <a:pt x="251" y="313"/>
                    </a:lnTo>
                    <a:lnTo>
                      <a:pt x="252" y="301"/>
                    </a:lnTo>
                    <a:lnTo>
                      <a:pt x="254" y="291"/>
                    </a:lnTo>
                    <a:lnTo>
                      <a:pt x="256" y="283"/>
                    </a:lnTo>
                    <a:lnTo>
                      <a:pt x="259" y="282"/>
                    </a:lnTo>
                    <a:lnTo>
                      <a:pt x="262" y="281"/>
                    </a:lnTo>
                    <a:lnTo>
                      <a:pt x="262" y="281"/>
                    </a:lnTo>
                    <a:lnTo>
                      <a:pt x="266" y="313"/>
                    </a:lnTo>
                    <a:lnTo>
                      <a:pt x="271" y="346"/>
                    </a:lnTo>
                    <a:lnTo>
                      <a:pt x="281" y="410"/>
                    </a:lnTo>
                    <a:lnTo>
                      <a:pt x="281" y="410"/>
                    </a:lnTo>
                    <a:lnTo>
                      <a:pt x="280" y="409"/>
                    </a:lnTo>
                    <a:lnTo>
                      <a:pt x="278" y="405"/>
                    </a:lnTo>
                    <a:lnTo>
                      <a:pt x="277" y="395"/>
                    </a:lnTo>
                    <a:lnTo>
                      <a:pt x="277" y="392"/>
                    </a:lnTo>
                    <a:lnTo>
                      <a:pt x="278" y="392"/>
                    </a:lnTo>
                    <a:lnTo>
                      <a:pt x="281" y="410"/>
                    </a:lnTo>
                    <a:lnTo>
                      <a:pt x="281" y="4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82">
              <a:extLst>
                <a:ext uri="{FF2B5EF4-FFF2-40B4-BE49-F238E27FC236}">
                  <a16:creationId xmlns:a16="http://schemas.microsoft.com/office/drawing/2014/main" id="{15929BE5-B570-4085-B40A-271F0D77B7B3}"/>
                </a:ext>
              </a:extLst>
            </p:cNvPr>
            <p:cNvGrpSpPr/>
            <p:nvPr/>
          </p:nvGrpSpPr>
          <p:grpSpPr>
            <a:xfrm>
              <a:off x="8267606" y="1242578"/>
              <a:ext cx="1356070" cy="4671548"/>
              <a:chOff x="5075236" y="1428742"/>
              <a:chExt cx="360363" cy="1241426"/>
            </a:xfr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p:grpSpPr>
          <p:sp>
            <p:nvSpPr>
              <p:cNvPr id="8" name="Freeform 18">
                <a:extLst>
                  <a:ext uri="{FF2B5EF4-FFF2-40B4-BE49-F238E27FC236}">
                    <a16:creationId xmlns:a16="http://schemas.microsoft.com/office/drawing/2014/main" id="{54B7DBC5-62DA-400A-86D3-2025A432D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87948" y="1428742"/>
                <a:ext cx="123825" cy="182563"/>
              </a:xfrm>
              <a:custGeom>
                <a:avLst/>
                <a:gdLst/>
                <a:ahLst/>
                <a:cxnLst>
                  <a:cxn ang="0">
                    <a:pos x="21" y="184"/>
                  </a:cxn>
                  <a:cxn ang="0">
                    <a:pos x="24" y="198"/>
                  </a:cxn>
                  <a:cxn ang="0">
                    <a:pos x="24" y="211"/>
                  </a:cxn>
                  <a:cxn ang="0">
                    <a:pos x="27" y="215"/>
                  </a:cxn>
                  <a:cxn ang="0">
                    <a:pos x="43" y="224"/>
                  </a:cxn>
                  <a:cxn ang="0">
                    <a:pos x="55" y="228"/>
                  </a:cxn>
                  <a:cxn ang="0">
                    <a:pos x="81" y="228"/>
                  </a:cxn>
                  <a:cxn ang="0">
                    <a:pos x="95" y="224"/>
                  </a:cxn>
                  <a:cxn ang="0">
                    <a:pos x="110" y="213"/>
                  </a:cxn>
                  <a:cxn ang="0">
                    <a:pos x="124" y="206"/>
                  </a:cxn>
                  <a:cxn ang="0">
                    <a:pos x="126" y="204"/>
                  </a:cxn>
                  <a:cxn ang="0">
                    <a:pos x="125" y="179"/>
                  </a:cxn>
                  <a:cxn ang="0">
                    <a:pos x="132" y="153"/>
                  </a:cxn>
                  <a:cxn ang="0">
                    <a:pos x="141" y="139"/>
                  </a:cxn>
                  <a:cxn ang="0">
                    <a:pos x="154" y="116"/>
                  </a:cxn>
                  <a:cxn ang="0">
                    <a:pos x="155" y="104"/>
                  </a:cxn>
                  <a:cxn ang="0">
                    <a:pos x="152" y="97"/>
                  </a:cxn>
                  <a:cxn ang="0">
                    <a:pos x="148" y="94"/>
                  </a:cxn>
                  <a:cxn ang="0">
                    <a:pos x="145" y="86"/>
                  </a:cxn>
                  <a:cxn ang="0">
                    <a:pos x="144" y="60"/>
                  </a:cxn>
                  <a:cxn ang="0">
                    <a:pos x="141" y="50"/>
                  </a:cxn>
                  <a:cxn ang="0">
                    <a:pos x="130" y="25"/>
                  </a:cxn>
                  <a:cxn ang="0">
                    <a:pos x="125" y="18"/>
                  </a:cxn>
                  <a:cxn ang="0">
                    <a:pos x="110" y="7"/>
                  </a:cxn>
                  <a:cxn ang="0">
                    <a:pos x="92" y="1"/>
                  </a:cxn>
                  <a:cxn ang="0">
                    <a:pos x="75" y="0"/>
                  </a:cxn>
                  <a:cxn ang="0">
                    <a:pos x="55" y="3"/>
                  </a:cxn>
                  <a:cxn ang="0">
                    <a:pos x="39" y="10"/>
                  </a:cxn>
                  <a:cxn ang="0">
                    <a:pos x="24" y="19"/>
                  </a:cxn>
                  <a:cxn ang="0">
                    <a:pos x="13" y="34"/>
                  </a:cxn>
                  <a:cxn ang="0">
                    <a:pos x="6" y="52"/>
                  </a:cxn>
                  <a:cxn ang="0">
                    <a:pos x="5" y="65"/>
                  </a:cxn>
                  <a:cxn ang="0">
                    <a:pos x="5" y="93"/>
                  </a:cxn>
                  <a:cxn ang="0">
                    <a:pos x="4" y="105"/>
                  </a:cxn>
                  <a:cxn ang="0">
                    <a:pos x="1" y="116"/>
                  </a:cxn>
                  <a:cxn ang="0">
                    <a:pos x="2" y="138"/>
                  </a:cxn>
                  <a:cxn ang="0">
                    <a:pos x="6" y="147"/>
                  </a:cxn>
                  <a:cxn ang="0">
                    <a:pos x="15" y="166"/>
                  </a:cxn>
                  <a:cxn ang="0">
                    <a:pos x="21" y="184"/>
                  </a:cxn>
                  <a:cxn ang="0">
                    <a:pos x="21" y="184"/>
                  </a:cxn>
                </a:cxnLst>
                <a:rect l="0" t="0" r="r" b="b"/>
                <a:pathLst>
                  <a:path w="155" h="229">
                    <a:moveTo>
                      <a:pt x="21" y="184"/>
                    </a:moveTo>
                    <a:lnTo>
                      <a:pt x="21" y="184"/>
                    </a:lnTo>
                    <a:lnTo>
                      <a:pt x="24" y="191"/>
                    </a:lnTo>
                    <a:lnTo>
                      <a:pt x="24" y="198"/>
                    </a:lnTo>
                    <a:lnTo>
                      <a:pt x="24" y="211"/>
                    </a:lnTo>
                    <a:lnTo>
                      <a:pt x="24" y="211"/>
                    </a:lnTo>
                    <a:lnTo>
                      <a:pt x="26" y="214"/>
                    </a:lnTo>
                    <a:lnTo>
                      <a:pt x="27" y="215"/>
                    </a:lnTo>
                    <a:lnTo>
                      <a:pt x="31" y="219"/>
                    </a:lnTo>
                    <a:lnTo>
                      <a:pt x="43" y="224"/>
                    </a:lnTo>
                    <a:lnTo>
                      <a:pt x="43" y="224"/>
                    </a:lnTo>
                    <a:lnTo>
                      <a:pt x="55" y="228"/>
                    </a:lnTo>
                    <a:lnTo>
                      <a:pt x="69" y="229"/>
                    </a:lnTo>
                    <a:lnTo>
                      <a:pt x="81" y="228"/>
                    </a:lnTo>
                    <a:lnTo>
                      <a:pt x="95" y="224"/>
                    </a:lnTo>
                    <a:lnTo>
                      <a:pt x="95" y="224"/>
                    </a:lnTo>
                    <a:lnTo>
                      <a:pt x="102" y="219"/>
                    </a:lnTo>
                    <a:lnTo>
                      <a:pt x="110" y="213"/>
                    </a:lnTo>
                    <a:lnTo>
                      <a:pt x="120" y="207"/>
                    </a:lnTo>
                    <a:lnTo>
                      <a:pt x="124" y="206"/>
                    </a:lnTo>
                    <a:lnTo>
                      <a:pt x="126" y="204"/>
                    </a:lnTo>
                    <a:lnTo>
                      <a:pt x="126" y="204"/>
                    </a:lnTo>
                    <a:lnTo>
                      <a:pt x="125" y="191"/>
                    </a:lnTo>
                    <a:lnTo>
                      <a:pt x="125" y="179"/>
                    </a:lnTo>
                    <a:lnTo>
                      <a:pt x="128" y="165"/>
                    </a:lnTo>
                    <a:lnTo>
                      <a:pt x="132" y="153"/>
                    </a:lnTo>
                    <a:lnTo>
                      <a:pt x="132" y="153"/>
                    </a:lnTo>
                    <a:lnTo>
                      <a:pt x="141" y="139"/>
                    </a:lnTo>
                    <a:lnTo>
                      <a:pt x="151" y="124"/>
                    </a:lnTo>
                    <a:lnTo>
                      <a:pt x="154" y="116"/>
                    </a:lnTo>
                    <a:lnTo>
                      <a:pt x="155" y="108"/>
                    </a:lnTo>
                    <a:lnTo>
                      <a:pt x="155" y="104"/>
                    </a:lnTo>
                    <a:lnTo>
                      <a:pt x="154" y="101"/>
                    </a:lnTo>
                    <a:lnTo>
                      <a:pt x="152" y="97"/>
                    </a:lnTo>
                    <a:lnTo>
                      <a:pt x="148" y="94"/>
                    </a:lnTo>
                    <a:lnTo>
                      <a:pt x="148" y="94"/>
                    </a:lnTo>
                    <a:lnTo>
                      <a:pt x="147" y="91"/>
                    </a:lnTo>
                    <a:lnTo>
                      <a:pt x="145" y="86"/>
                    </a:lnTo>
                    <a:lnTo>
                      <a:pt x="144" y="74"/>
                    </a:lnTo>
                    <a:lnTo>
                      <a:pt x="144" y="60"/>
                    </a:lnTo>
                    <a:lnTo>
                      <a:pt x="141" y="50"/>
                    </a:lnTo>
                    <a:lnTo>
                      <a:pt x="141" y="50"/>
                    </a:lnTo>
                    <a:lnTo>
                      <a:pt x="136" y="33"/>
                    </a:lnTo>
                    <a:lnTo>
                      <a:pt x="130" y="25"/>
                    </a:lnTo>
                    <a:lnTo>
                      <a:pt x="125" y="18"/>
                    </a:lnTo>
                    <a:lnTo>
                      <a:pt x="125" y="18"/>
                    </a:lnTo>
                    <a:lnTo>
                      <a:pt x="118" y="12"/>
                    </a:lnTo>
                    <a:lnTo>
                      <a:pt x="110" y="7"/>
                    </a:lnTo>
                    <a:lnTo>
                      <a:pt x="102" y="4"/>
                    </a:lnTo>
                    <a:lnTo>
                      <a:pt x="92" y="1"/>
                    </a:lnTo>
                    <a:lnTo>
                      <a:pt x="84" y="0"/>
                    </a:lnTo>
                    <a:lnTo>
                      <a:pt x="75" y="0"/>
                    </a:lnTo>
                    <a:lnTo>
                      <a:pt x="65" y="0"/>
                    </a:lnTo>
                    <a:lnTo>
                      <a:pt x="55" y="3"/>
                    </a:lnTo>
                    <a:lnTo>
                      <a:pt x="47" y="5"/>
                    </a:lnTo>
                    <a:lnTo>
                      <a:pt x="39" y="10"/>
                    </a:lnTo>
                    <a:lnTo>
                      <a:pt x="31" y="14"/>
                    </a:lnTo>
                    <a:lnTo>
                      <a:pt x="24" y="19"/>
                    </a:lnTo>
                    <a:lnTo>
                      <a:pt x="17" y="26"/>
                    </a:lnTo>
                    <a:lnTo>
                      <a:pt x="13" y="34"/>
                    </a:lnTo>
                    <a:lnTo>
                      <a:pt x="9" y="42"/>
                    </a:lnTo>
                    <a:lnTo>
                      <a:pt x="6" y="52"/>
                    </a:lnTo>
                    <a:lnTo>
                      <a:pt x="6" y="52"/>
                    </a:lnTo>
                    <a:lnTo>
                      <a:pt x="5" y="65"/>
                    </a:lnTo>
                    <a:lnTo>
                      <a:pt x="5" y="79"/>
                    </a:lnTo>
                    <a:lnTo>
                      <a:pt x="5" y="93"/>
                    </a:lnTo>
                    <a:lnTo>
                      <a:pt x="5" y="100"/>
                    </a:lnTo>
                    <a:lnTo>
                      <a:pt x="4" y="105"/>
                    </a:lnTo>
                    <a:lnTo>
                      <a:pt x="4" y="105"/>
                    </a:lnTo>
                    <a:lnTo>
                      <a:pt x="1" y="116"/>
                    </a:lnTo>
                    <a:lnTo>
                      <a:pt x="0" y="127"/>
                    </a:lnTo>
                    <a:lnTo>
                      <a:pt x="2" y="138"/>
                    </a:lnTo>
                    <a:lnTo>
                      <a:pt x="6" y="147"/>
                    </a:lnTo>
                    <a:lnTo>
                      <a:pt x="6" y="147"/>
                    </a:lnTo>
                    <a:lnTo>
                      <a:pt x="12" y="157"/>
                    </a:lnTo>
                    <a:lnTo>
                      <a:pt x="15" y="166"/>
                    </a:lnTo>
                    <a:lnTo>
                      <a:pt x="21" y="184"/>
                    </a:lnTo>
                    <a:lnTo>
                      <a:pt x="21" y="184"/>
                    </a:lnTo>
                    <a:lnTo>
                      <a:pt x="21" y="184"/>
                    </a:lnTo>
                    <a:lnTo>
                      <a:pt x="21" y="184"/>
                    </a:lnTo>
                    <a:lnTo>
                      <a:pt x="21" y="18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19">
                <a:extLst>
                  <a:ext uri="{FF2B5EF4-FFF2-40B4-BE49-F238E27FC236}">
                    <a16:creationId xmlns:a16="http://schemas.microsoft.com/office/drawing/2014/main" id="{7984C739-51CD-4A3F-9B93-1A9AD6519C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5236" y="1604955"/>
                <a:ext cx="360363" cy="1065213"/>
              </a:xfrm>
              <a:custGeom>
                <a:avLst/>
                <a:gdLst/>
                <a:ahLst/>
                <a:cxnLst>
                  <a:cxn ang="0">
                    <a:pos x="124" y="1301"/>
                  </a:cxn>
                  <a:cxn ang="0">
                    <a:pos x="136" y="1239"/>
                  </a:cxn>
                  <a:cxn ang="0">
                    <a:pos x="160" y="984"/>
                  </a:cxn>
                  <a:cxn ang="0">
                    <a:pos x="171" y="908"/>
                  </a:cxn>
                  <a:cxn ang="0">
                    <a:pos x="193" y="716"/>
                  </a:cxn>
                  <a:cxn ang="0">
                    <a:pos x="230" y="623"/>
                  </a:cxn>
                  <a:cxn ang="0">
                    <a:pos x="245" y="629"/>
                  </a:cxn>
                  <a:cxn ang="0">
                    <a:pos x="254" y="785"/>
                  </a:cxn>
                  <a:cxn ang="0">
                    <a:pos x="290" y="973"/>
                  </a:cxn>
                  <a:cxn ang="0">
                    <a:pos x="301" y="1207"/>
                  </a:cxn>
                  <a:cxn ang="0">
                    <a:pos x="321" y="1258"/>
                  </a:cxn>
                  <a:cxn ang="0">
                    <a:pos x="329" y="1296"/>
                  </a:cxn>
                  <a:cxn ang="0">
                    <a:pos x="366" y="1322"/>
                  </a:cxn>
                  <a:cxn ang="0">
                    <a:pos x="433" y="1343"/>
                  </a:cxn>
                  <a:cxn ang="0">
                    <a:pos x="452" y="1325"/>
                  </a:cxn>
                  <a:cxn ang="0">
                    <a:pos x="414" y="1287"/>
                  </a:cxn>
                  <a:cxn ang="0">
                    <a:pos x="411" y="1241"/>
                  </a:cxn>
                  <a:cxn ang="0">
                    <a:pos x="417" y="1198"/>
                  </a:cxn>
                  <a:cxn ang="0">
                    <a:pos x="406" y="1108"/>
                  </a:cxn>
                  <a:cxn ang="0">
                    <a:pos x="410" y="1014"/>
                  </a:cxn>
                  <a:cxn ang="0">
                    <a:pos x="402" y="935"/>
                  </a:cxn>
                  <a:cxn ang="0">
                    <a:pos x="400" y="638"/>
                  </a:cxn>
                  <a:cxn ang="0">
                    <a:pos x="433" y="569"/>
                  </a:cxn>
                  <a:cxn ang="0">
                    <a:pos x="410" y="483"/>
                  </a:cxn>
                  <a:cxn ang="0">
                    <a:pos x="381" y="310"/>
                  </a:cxn>
                  <a:cxn ang="0">
                    <a:pos x="408" y="269"/>
                  </a:cxn>
                  <a:cxn ang="0">
                    <a:pos x="432" y="141"/>
                  </a:cxn>
                  <a:cxn ang="0">
                    <a:pos x="406" y="71"/>
                  </a:cxn>
                  <a:cxn ang="0">
                    <a:pos x="282" y="0"/>
                  </a:cxn>
                  <a:cxn ang="0">
                    <a:pos x="273" y="116"/>
                  </a:cxn>
                  <a:cxn ang="0">
                    <a:pos x="227" y="187"/>
                  </a:cxn>
                  <a:cxn ang="0">
                    <a:pos x="224" y="57"/>
                  </a:cxn>
                  <a:cxn ang="0">
                    <a:pos x="226" y="29"/>
                  </a:cxn>
                  <a:cxn ang="0">
                    <a:pos x="196" y="38"/>
                  </a:cxn>
                  <a:cxn ang="0">
                    <a:pos x="201" y="67"/>
                  </a:cxn>
                  <a:cxn ang="0">
                    <a:pos x="173" y="186"/>
                  </a:cxn>
                  <a:cxn ang="0">
                    <a:pos x="163" y="34"/>
                  </a:cxn>
                  <a:cxn ang="0">
                    <a:pos x="88" y="42"/>
                  </a:cxn>
                  <a:cxn ang="0">
                    <a:pos x="20" y="82"/>
                  </a:cxn>
                  <a:cxn ang="0">
                    <a:pos x="5" y="202"/>
                  </a:cxn>
                  <a:cxn ang="0">
                    <a:pos x="25" y="300"/>
                  </a:cxn>
                  <a:cxn ang="0">
                    <a:pos x="70" y="301"/>
                  </a:cxn>
                  <a:cxn ang="0">
                    <a:pos x="54" y="449"/>
                  </a:cxn>
                  <a:cxn ang="0">
                    <a:pos x="21" y="554"/>
                  </a:cxn>
                  <a:cxn ang="0">
                    <a:pos x="44" y="584"/>
                  </a:cxn>
                  <a:cxn ang="0">
                    <a:pos x="51" y="777"/>
                  </a:cxn>
                  <a:cxn ang="0">
                    <a:pos x="47" y="1261"/>
                  </a:cxn>
                  <a:cxn ang="0">
                    <a:pos x="21" y="1287"/>
                  </a:cxn>
                  <a:cxn ang="0">
                    <a:pos x="4" y="1326"/>
                  </a:cxn>
                  <a:cxn ang="0">
                    <a:pos x="61" y="1335"/>
                  </a:cxn>
                  <a:cxn ang="0">
                    <a:pos x="96" y="1313"/>
                  </a:cxn>
                  <a:cxn ang="0">
                    <a:pos x="173" y="395"/>
                  </a:cxn>
                  <a:cxn ang="0">
                    <a:pos x="198" y="450"/>
                  </a:cxn>
                  <a:cxn ang="0">
                    <a:pos x="239" y="427"/>
                  </a:cxn>
                  <a:cxn ang="0">
                    <a:pos x="283" y="286"/>
                  </a:cxn>
                  <a:cxn ang="0">
                    <a:pos x="308" y="442"/>
                  </a:cxn>
                  <a:cxn ang="0">
                    <a:pos x="298" y="498"/>
                  </a:cxn>
                  <a:cxn ang="0">
                    <a:pos x="211" y="513"/>
                  </a:cxn>
                  <a:cxn ang="0">
                    <a:pos x="134" y="479"/>
                  </a:cxn>
                  <a:cxn ang="0">
                    <a:pos x="136" y="319"/>
                  </a:cxn>
                </a:cxnLst>
                <a:rect l="0" t="0" r="r" b="b"/>
                <a:pathLst>
                  <a:path w="453" h="1343">
                    <a:moveTo>
                      <a:pt x="96" y="1313"/>
                    </a:moveTo>
                    <a:lnTo>
                      <a:pt x="96" y="1313"/>
                    </a:lnTo>
                    <a:lnTo>
                      <a:pt x="107" y="1311"/>
                    </a:lnTo>
                    <a:lnTo>
                      <a:pt x="113" y="1310"/>
                    </a:lnTo>
                    <a:lnTo>
                      <a:pt x="117" y="1307"/>
                    </a:lnTo>
                    <a:lnTo>
                      <a:pt x="121" y="1305"/>
                    </a:lnTo>
                    <a:lnTo>
                      <a:pt x="124" y="1301"/>
                    </a:lnTo>
                    <a:lnTo>
                      <a:pt x="126" y="1296"/>
                    </a:lnTo>
                    <a:lnTo>
                      <a:pt x="126" y="1291"/>
                    </a:lnTo>
                    <a:lnTo>
                      <a:pt x="126" y="1291"/>
                    </a:lnTo>
                    <a:lnTo>
                      <a:pt x="126" y="1277"/>
                    </a:lnTo>
                    <a:lnTo>
                      <a:pt x="128" y="1264"/>
                    </a:lnTo>
                    <a:lnTo>
                      <a:pt x="132" y="1252"/>
                    </a:lnTo>
                    <a:lnTo>
                      <a:pt x="136" y="1239"/>
                    </a:lnTo>
                    <a:lnTo>
                      <a:pt x="136" y="1239"/>
                    </a:lnTo>
                    <a:lnTo>
                      <a:pt x="143" y="1224"/>
                    </a:lnTo>
                    <a:lnTo>
                      <a:pt x="147" y="1208"/>
                    </a:lnTo>
                    <a:lnTo>
                      <a:pt x="151" y="1192"/>
                    </a:lnTo>
                    <a:lnTo>
                      <a:pt x="152" y="1175"/>
                    </a:lnTo>
                    <a:lnTo>
                      <a:pt x="152" y="1175"/>
                    </a:lnTo>
                    <a:lnTo>
                      <a:pt x="160" y="984"/>
                    </a:lnTo>
                    <a:lnTo>
                      <a:pt x="160" y="984"/>
                    </a:lnTo>
                    <a:lnTo>
                      <a:pt x="160" y="957"/>
                    </a:lnTo>
                    <a:lnTo>
                      <a:pt x="162" y="943"/>
                    </a:lnTo>
                    <a:lnTo>
                      <a:pt x="163" y="930"/>
                    </a:lnTo>
                    <a:lnTo>
                      <a:pt x="163" y="930"/>
                    </a:lnTo>
                    <a:lnTo>
                      <a:pt x="167" y="919"/>
                    </a:lnTo>
                    <a:lnTo>
                      <a:pt x="171" y="908"/>
                    </a:lnTo>
                    <a:lnTo>
                      <a:pt x="173" y="896"/>
                    </a:lnTo>
                    <a:lnTo>
                      <a:pt x="175" y="882"/>
                    </a:lnTo>
                    <a:lnTo>
                      <a:pt x="179" y="833"/>
                    </a:lnTo>
                    <a:lnTo>
                      <a:pt x="179" y="833"/>
                    </a:lnTo>
                    <a:lnTo>
                      <a:pt x="183" y="787"/>
                    </a:lnTo>
                    <a:lnTo>
                      <a:pt x="189" y="739"/>
                    </a:lnTo>
                    <a:lnTo>
                      <a:pt x="193" y="716"/>
                    </a:lnTo>
                    <a:lnTo>
                      <a:pt x="198" y="693"/>
                    </a:lnTo>
                    <a:lnTo>
                      <a:pt x="205" y="671"/>
                    </a:lnTo>
                    <a:lnTo>
                      <a:pt x="213" y="649"/>
                    </a:lnTo>
                    <a:lnTo>
                      <a:pt x="213" y="649"/>
                    </a:lnTo>
                    <a:lnTo>
                      <a:pt x="218" y="639"/>
                    </a:lnTo>
                    <a:lnTo>
                      <a:pt x="224" y="627"/>
                    </a:lnTo>
                    <a:lnTo>
                      <a:pt x="230" y="623"/>
                    </a:lnTo>
                    <a:lnTo>
                      <a:pt x="234" y="620"/>
                    </a:lnTo>
                    <a:lnTo>
                      <a:pt x="237" y="620"/>
                    </a:lnTo>
                    <a:lnTo>
                      <a:pt x="238" y="622"/>
                    </a:lnTo>
                    <a:lnTo>
                      <a:pt x="241" y="623"/>
                    </a:lnTo>
                    <a:lnTo>
                      <a:pt x="242" y="624"/>
                    </a:lnTo>
                    <a:lnTo>
                      <a:pt x="242" y="624"/>
                    </a:lnTo>
                    <a:lnTo>
                      <a:pt x="245" y="629"/>
                    </a:lnTo>
                    <a:lnTo>
                      <a:pt x="246" y="633"/>
                    </a:lnTo>
                    <a:lnTo>
                      <a:pt x="246" y="641"/>
                    </a:lnTo>
                    <a:lnTo>
                      <a:pt x="246" y="641"/>
                    </a:lnTo>
                    <a:lnTo>
                      <a:pt x="250" y="742"/>
                    </a:lnTo>
                    <a:lnTo>
                      <a:pt x="250" y="742"/>
                    </a:lnTo>
                    <a:lnTo>
                      <a:pt x="252" y="764"/>
                    </a:lnTo>
                    <a:lnTo>
                      <a:pt x="254" y="785"/>
                    </a:lnTo>
                    <a:lnTo>
                      <a:pt x="260" y="806"/>
                    </a:lnTo>
                    <a:lnTo>
                      <a:pt x="264" y="828"/>
                    </a:lnTo>
                    <a:lnTo>
                      <a:pt x="275" y="870"/>
                    </a:lnTo>
                    <a:lnTo>
                      <a:pt x="280" y="892"/>
                    </a:lnTo>
                    <a:lnTo>
                      <a:pt x="283" y="913"/>
                    </a:lnTo>
                    <a:lnTo>
                      <a:pt x="283" y="913"/>
                    </a:lnTo>
                    <a:lnTo>
                      <a:pt x="290" y="973"/>
                    </a:lnTo>
                    <a:lnTo>
                      <a:pt x="294" y="1033"/>
                    </a:lnTo>
                    <a:lnTo>
                      <a:pt x="298" y="1155"/>
                    </a:lnTo>
                    <a:lnTo>
                      <a:pt x="298" y="1155"/>
                    </a:lnTo>
                    <a:lnTo>
                      <a:pt x="297" y="1181"/>
                    </a:lnTo>
                    <a:lnTo>
                      <a:pt x="298" y="1194"/>
                    </a:lnTo>
                    <a:lnTo>
                      <a:pt x="298" y="1201"/>
                    </a:lnTo>
                    <a:lnTo>
                      <a:pt x="301" y="1207"/>
                    </a:lnTo>
                    <a:lnTo>
                      <a:pt x="301" y="1207"/>
                    </a:lnTo>
                    <a:lnTo>
                      <a:pt x="317" y="1250"/>
                    </a:lnTo>
                    <a:lnTo>
                      <a:pt x="317" y="1250"/>
                    </a:lnTo>
                    <a:lnTo>
                      <a:pt x="318" y="1254"/>
                    </a:lnTo>
                    <a:lnTo>
                      <a:pt x="320" y="1257"/>
                    </a:lnTo>
                    <a:lnTo>
                      <a:pt x="321" y="1258"/>
                    </a:lnTo>
                    <a:lnTo>
                      <a:pt x="321" y="1258"/>
                    </a:lnTo>
                    <a:lnTo>
                      <a:pt x="324" y="1260"/>
                    </a:lnTo>
                    <a:lnTo>
                      <a:pt x="327" y="1261"/>
                    </a:lnTo>
                    <a:lnTo>
                      <a:pt x="329" y="1265"/>
                    </a:lnTo>
                    <a:lnTo>
                      <a:pt x="329" y="1269"/>
                    </a:lnTo>
                    <a:lnTo>
                      <a:pt x="329" y="1275"/>
                    </a:lnTo>
                    <a:lnTo>
                      <a:pt x="329" y="1275"/>
                    </a:lnTo>
                    <a:lnTo>
                      <a:pt x="329" y="1296"/>
                    </a:lnTo>
                    <a:lnTo>
                      <a:pt x="331" y="1310"/>
                    </a:lnTo>
                    <a:lnTo>
                      <a:pt x="331" y="1314"/>
                    </a:lnTo>
                    <a:lnTo>
                      <a:pt x="332" y="1316"/>
                    </a:lnTo>
                    <a:lnTo>
                      <a:pt x="332" y="1316"/>
                    </a:lnTo>
                    <a:lnTo>
                      <a:pt x="352" y="1317"/>
                    </a:lnTo>
                    <a:lnTo>
                      <a:pt x="362" y="1320"/>
                    </a:lnTo>
                    <a:lnTo>
                      <a:pt x="366" y="1322"/>
                    </a:lnTo>
                    <a:lnTo>
                      <a:pt x="370" y="1325"/>
                    </a:lnTo>
                    <a:lnTo>
                      <a:pt x="370" y="1325"/>
                    </a:lnTo>
                    <a:lnTo>
                      <a:pt x="378" y="1329"/>
                    </a:lnTo>
                    <a:lnTo>
                      <a:pt x="389" y="1335"/>
                    </a:lnTo>
                    <a:lnTo>
                      <a:pt x="404" y="1339"/>
                    </a:lnTo>
                    <a:lnTo>
                      <a:pt x="419" y="1341"/>
                    </a:lnTo>
                    <a:lnTo>
                      <a:pt x="433" y="1343"/>
                    </a:lnTo>
                    <a:lnTo>
                      <a:pt x="438" y="1343"/>
                    </a:lnTo>
                    <a:lnTo>
                      <a:pt x="444" y="1341"/>
                    </a:lnTo>
                    <a:lnTo>
                      <a:pt x="448" y="1339"/>
                    </a:lnTo>
                    <a:lnTo>
                      <a:pt x="451" y="1336"/>
                    </a:lnTo>
                    <a:lnTo>
                      <a:pt x="453" y="1331"/>
                    </a:lnTo>
                    <a:lnTo>
                      <a:pt x="452" y="1325"/>
                    </a:lnTo>
                    <a:lnTo>
                      <a:pt x="452" y="1325"/>
                    </a:lnTo>
                    <a:lnTo>
                      <a:pt x="451" y="1320"/>
                    </a:lnTo>
                    <a:lnTo>
                      <a:pt x="449" y="1316"/>
                    </a:lnTo>
                    <a:lnTo>
                      <a:pt x="445" y="1311"/>
                    </a:lnTo>
                    <a:lnTo>
                      <a:pt x="441" y="1307"/>
                    </a:lnTo>
                    <a:lnTo>
                      <a:pt x="441" y="1307"/>
                    </a:lnTo>
                    <a:lnTo>
                      <a:pt x="423" y="1295"/>
                    </a:lnTo>
                    <a:lnTo>
                      <a:pt x="414" y="1287"/>
                    </a:lnTo>
                    <a:lnTo>
                      <a:pt x="411" y="1283"/>
                    </a:lnTo>
                    <a:lnTo>
                      <a:pt x="408" y="1280"/>
                    </a:lnTo>
                    <a:lnTo>
                      <a:pt x="408" y="1280"/>
                    </a:lnTo>
                    <a:lnTo>
                      <a:pt x="407" y="1271"/>
                    </a:lnTo>
                    <a:lnTo>
                      <a:pt x="408" y="1261"/>
                    </a:lnTo>
                    <a:lnTo>
                      <a:pt x="411" y="1241"/>
                    </a:lnTo>
                    <a:lnTo>
                      <a:pt x="411" y="1241"/>
                    </a:lnTo>
                    <a:lnTo>
                      <a:pt x="412" y="1235"/>
                    </a:lnTo>
                    <a:lnTo>
                      <a:pt x="414" y="1228"/>
                    </a:lnTo>
                    <a:lnTo>
                      <a:pt x="417" y="1223"/>
                    </a:lnTo>
                    <a:lnTo>
                      <a:pt x="418" y="1216"/>
                    </a:lnTo>
                    <a:lnTo>
                      <a:pt x="418" y="1216"/>
                    </a:lnTo>
                    <a:lnTo>
                      <a:pt x="418" y="1207"/>
                    </a:lnTo>
                    <a:lnTo>
                      <a:pt x="417" y="1198"/>
                    </a:lnTo>
                    <a:lnTo>
                      <a:pt x="412" y="1182"/>
                    </a:lnTo>
                    <a:lnTo>
                      <a:pt x="412" y="1182"/>
                    </a:lnTo>
                    <a:lnTo>
                      <a:pt x="410" y="1174"/>
                    </a:lnTo>
                    <a:lnTo>
                      <a:pt x="408" y="1164"/>
                    </a:lnTo>
                    <a:lnTo>
                      <a:pt x="407" y="1145"/>
                    </a:lnTo>
                    <a:lnTo>
                      <a:pt x="406" y="1108"/>
                    </a:lnTo>
                    <a:lnTo>
                      <a:pt x="406" y="1108"/>
                    </a:lnTo>
                    <a:lnTo>
                      <a:pt x="403" y="1065"/>
                    </a:lnTo>
                    <a:lnTo>
                      <a:pt x="403" y="1065"/>
                    </a:lnTo>
                    <a:lnTo>
                      <a:pt x="403" y="1052"/>
                    </a:lnTo>
                    <a:lnTo>
                      <a:pt x="406" y="1040"/>
                    </a:lnTo>
                    <a:lnTo>
                      <a:pt x="408" y="1028"/>
                    </a:lnTo>
                    <a:lnTo>
                      <a:pt x="410" y="1014"/>
                    </a:lnTo>
                    <a:lnTo>
                      <a:pt x="410" y="1014"/>
                    </a:lnTo>
                    <a:lnTo>
                      <a:pt x="410" y="1005"/>
                    </a:lnTo>
                    <a:lnTo>
                      <a:pt x="408" y="994"/>
                    </a:lnTo>
                    <a:lnTo>
                      <a:pt x="404" y="975"/>
                    </a:lnTo>
                    <a:lnTo>
                      <a:pt x="400" y="954"/>
                    </a:lnTo>
                    <a:lnTo>
                      <a:pt x="400" y="945"/>
                    </a:lnTo>
                    <a:lnTo>
                      <a:pt x="402" y="935"/>
                    </a:lnTo>
                    <a:lnTo>
                      <a:pt x="402" y="935"/>
                    </a:lnTo>
                    <a:lnTo>
                      <a:pt x="403" y="916"/>
                    </a:lnTo>
                    <a:lnTo>
                      <a:pt x="404" y="896"/>
                    </a:lnTo>
                    <a:lnTo>
                      <a:pt x="406" y="858"/>
                    </a:lnTo>
                    <a:lnTo>
                      <a:pt x="406" y="858"/>
                    </a:lnTo>
                    <a:lnTo>
                      <a:pt x="404" y="802"/>
                    </a:lnTo>
                    <a:lnTo>
                      <a:pt x="404" y="747"/>
                    </a:lnTo>
                    <a:lnTo>
                      <a:pt x="400" y="638"/>
                    </a:lnTo>
                    <a:lnTo>
                      <a:pt x="400" y="638"/>
                    </a:lnTo>
                    <a:lnTo>
                      <a:pt x="397" y="590"/>
                    </a:lnTo>
                    <a:lnTo>
                      <a:pt x="397" y="590"/>
                    </a:lnTo>
                    <a:lnTo>
                      <a:pt x="399" y="590"/>
                    </a:lnTo>
                    <a:lnTo>
                      <a:pt x="403" y="588"/>
                    </a:lnTo>
                    <a:lnTo>
                      <a:pt x="414" y="581"/>
                    </a:lnTo>
                    <a:lnTo>
                      <a:pt x="433" y="569"/>
                    </a:lnTo>
                    <a:lnTo>
                      <a:pt x="433" y="569"/>
                    </a:lnTo>
                    <a:lnTo>
                      <a:pt x="434" y="566"/>
                    </a:lnTo>
                    <a:lnTo>
                      <a:pt x="434" y="563"/>
                    </a:lnTo>
                    <a:lnTo>
                      <a:pt x="433" y="554"/>
                    </a:lnTo>
                    <a:lnTo>
                      <a:pt x="425" y="528"/>
                    </a:lnTo>
                    <a:lnTo>
                      <a:pt x="410" y="483"/>
                    </a:lnTo>
                    <a:lnTo>
                      <a:pt x="410" y="483"/>
                    </a:lnTo>
                    <a:lnTo>
                      <a:pt x="399" y="440"/>
                    </a:lnTo>
                    <a:lnTo>
                      <a:pt x="388" y="397"/>
                    </a:lnTo>
                    <a:lnTo>
                      <a:pt x="384" y="375"/>
                    </a:lnTo>
                    <a:lnTo>
                      <a:pt x="381" y="353"/>
                    </a:lnTo>
                    <a:lnTo>
                      <a:pt x="380" y="330"/>
                    </a:lnTo>
                    <a:lnTo>
                      <a:pt x="381" y="310"/>
                    </a:lnTo>
                    <a:lnTo>
                      <a:pt x="381" y="310"/>
                    </a:lnTo>
                    <a:lnTo>
                      <a:pt x="382" y="306"/>
                    </a:lnTo>
                    <a:lnTo>
                      <a:pt x="384" y="303"/>
                    </a:lnTo>
                    <a:lnTo>
                      <a:pt x="389" y="297"/>
                    </a:lnTo>
                    <a:lnTo>
                      <a:pt x="395" y="293"/>
                    </a:lnTo>
                    <a:lnTo>
                      <a:pt x="399" y="286"/>
                    </a:lnTo>
                    <a:lnTo>
                      <a:pt x="399" y="286"/>
                    </a:lnTo>
                    <a:lnTo>
                      <a:pt x="408" y="269"/>
                    </a:lnTo>
                    <a:lnTo>
                      <a:pt x="415" y="251"/>
                    </a:lnTo>
                    <a:lnTo>
                      <a:pt x="422" y="233"/>
                    </a:lnTo>
                    <a:lnTo>
                      <a:pt x="427" y="216"/>
                    </a:lnTo>
                    <a:lnTo>
                      <a:pt x="430" y="198"/>
                    </a:lnTo>
                    <a:lnTo>
                      <a:pt x="433" y="179"/>
                    </a:lnTo>
                    <a:lnTo>
                      <a:pt x="433" y="160"/>
                    </a:lnTo>
                    <a:lnTo>
                      <a:pt x="432" y="141"/>
                    </a:lnTo>
                    <a:lnTo>
                      <a:pt x="432" y="141"/>
                    </a:lnTo>
                    <a:lnTo>
                      <a:pt x="429" y="112"/>
                    </a:lnTo>
                    <a:lnTo>
                      <a:pt x="422" y="85"/>
                    </a:lnTo>
                    <a:lnTo>
                      <a:pt x="422" y="85"/>
                    </a:lnTo>
                    <a:lnTo>
                      <a:pt x="421" y="79"/>
                    </a:lnTo>
                    <a:lnTo>
                      <a:pt x="417" y="77"/>
                    </a:lnTo>
                    <a:lnTo>
                      <a:pt x="406" y="71"/>
                    </a:lnTo>
                    <a:lnTo>
                      <a:pt x="406" y="71"/>
                    </a:lnTo>
                    <a:lnTo>
                      <a:pt x="373" y="56"/>
                    </a:lnTo>
                    <a:lnTo>
                      <a:pt x="342" y="40"/>
                    </a:lnTo>
                    <a:lnTo>
                      <a:pt x="310" y="22"/>
                    </a:lnTo>
                    <a:lnTo>
                      <a:pt x="295" y="11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1" y="26"/>
                    </a:lnTo>
                    <a:lnTo>
                      <a:pt x="267" y="40"/>
                    </a:lnTo>
                    <a:lnTo>
                      <a:pt x="265" y="47"/>
                    </a:lnTo>
                    <a:lnTo>
                      <a:pt x="265" y="53"/>
                    </a:lnTo>
                    <a:lnTo>
                      <a:pt x="265" y="53"/>
                    </a:lnTo>
                    <a:lnTo>
                      <a:pt x="273" y="116"/>
                    </a:lnTo>
                    <a:lnTo>
                      <a:pt x="273" y="116"/>
                    </a:lnTo>
                    <a:lnTo>
                      <a:pt x="280" y="168"/>
                    </a:lnTo>
                    <a:lnTo>
                      <a:pt x="280" y="168"/>
                    </a:lnTo>
                    <a:lnTo>
                      <a:pt x="278" y="169"/>
                    </a:lnTo>
                    <a:lnTo>
                      <a:pt x="275" y="171"/>
                    </a:lnTo>
                    <a:lnTo>
                      <a:pt x="268" y="172"/>
                    </a:lnTo>
                    <a:lnTo>
                      <a:pt x="268" y="172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22" y="72"/>
                    </a:lnTo>
                    <a:lnTo>
                      <a:pt x="222" y="72"/>
                    </a:lnTo>
                    <a:lnTo>
                      <a:pt x="220" y="67"/>
                    </a:lnTo>
                    <a:lnTo>
                      <a:pt x="220" y="60"/>
                    </a:lnTo>
                    <a:lnTo>
                      <a:pt x="220" y="60"/>
                    </a:lnTo>
                    <a:lnTo>
                      <a:pt x="224" y="57"/>
                    </a:lnTo>
                    <a:lnTo>
                      <a:pt x="230" y="52"/>
                    </a:lnTo>
                    <a:lnTo>
                      <a:pt x="235" y="48"/>
                    </a:lnTo>
                    <a:lnTo>
                      <a:pt x="237" y="47"/>
                    </a:lnTo>
                    <a:lnTo>
                      <a:pt x="238" y="45"/>
                    </a:lnTo>
                    <a:lnTo>
                      <a:pt x="238" y="45"/>
                    </a:lnTo>
                    <a:lnTo>
                      <a:pt x="231" y="34"/>
                    </a:lnTo>
                    <a:lnTo>
                      <a:pt x="226" y="29"/>
                    </a:lnTo>
                    <a:lnTo>
                      <a:pt x="222" y="25"/>
                    </a:lnTo>
                    <a:lnTo>
                      <a:pt x="218" y="22"/>
                    </a:lnTo>
                    <a:lnTo>
                      <a:pt x="212" y="21"/>
                    </a:lnTo>
                    <a:lnTo>
                      <a:pt x="207" y="23"/>
                    </a:lnTo>
                    <a:lnTo>
                      <a:pt x="203" y="29"/>
                    </a:lnTo>
                    <a:lnTo>
                      <a:pt x="203" y="29"/>
                    </a:lnTo>
                    <a:lnTo>
                      <a:pt x="196" y="38"/>
                    </a:lnTo>
                    <a:lnTo>
                      <a:pt x="194" y="44"/>
                    </a:lnTo>
                    <a:lnTo>
                      <a:pt x="196" y="49"/>
                    </a:lnTo>
                    <a:lnTo>
                      <a:pt x="196" y="49"/>
                    </a:lnTo>
                    <a:lnTo>
                      <a:pt x="200" y="57"/>
                    </a:lnTo>
                    <a:lnTo>
                      <a:pt x="201" y="63"/>
                    </a:lnTo>
                    <a:lnTo>
                      <a:pt x="201" y="67"/>
                    </a:lnTo>
                    <a:lnTo>
                      <a:pt x="201" y="67"/>
                    </a:lnTo>
                    <a:lnTo>
                      <a:pt x="197" y="127"/>
                    </a:lnTo>
                    <a:lnTo>
                      <a:pt x="197" y="127"/>
                    </a:lnTo>
                    <a:lnTo>
                      <a:pt x="192" y="186"/>
                    </a:lnTo>
                    <a:lnTo>
                      <a:pt x="192" y="186"/>
                    </a:lnTo>
                    <a:lnTo>
                      <a:pt x="189" y="186"/>
                    </a:lnTo>
                    <a:lnTo>
                      <a:pt x="185" y="187"/>
                    </a:lnTo>
                    <a:lnTo>
                      <a:pt x="173" y="186"/>
                    </a:lnTo>
                    <a:lnTo>
                      <a:pt x="148" y="184"/>
                    </a:lnTo>
                    <a:lnTo>
                      <a:pt x="148" y="184"/>
                    </a:lnTo>
                    <a:lnTo>
                      <a:pt x="158" y="123"/>
                    </a:lnTo>
                    <a:lnTo>
                      <a:pt x="164" y="62"/>
                    </a:lnTo>
                    <a:lnTo>
                      <a:pt x="164" y="62"/>
                    </a:lnTo>
                    <a:lnTo>
                      <a:pt x="164" y="47"/>
                    </a:lnTo>
                    <a:lnTo>
                      <a:pt x="163" y="34"/>
                    </a:lnTo>
                    <a:lnTo>
                      <a:pt x="160" y="21"/>
                    </a:lnTo>
                    <a:lnTo>
                      <a:pt x="158" y="7"/>
                    </a:lnTo>
                    <a:lnTo>
                      <a:pt x="158" y="7"/>
                    </a:lnTo>
                    <a:lnTo>
                      <a:pt x="147" y="14"/>
                    </a:lnTo>
                    <a:lnTo>
                      <a:pt x="136" y="21"/>
                    </a:lnTo>
                    <a:lnTo>
                      <a:pt x="111" y="32"/>
                    </a:lnTo>
                    <a:lnTo>
                      <a:pt x="88" y="42"/>
                    </a:lnTo>
                    <a:lnTo>
                      <a:pt x="65" y="53"/>
                    </a:lnTo>
                    <a:lnTo>
                      <a:pt x="65" y="53"/>
                    </a:lnTo>
                    <a:lnTo>
                      <a:pt x="43" y="66"/>
                    </a:lnTo>
                    <a:lnTo>
                      <a:pt x="32" y="72"/>
                    </a:lnTo>
                    <a:lnTo>
                      <a:pt x="23" y="79"/>
                    </a:lnTo>
                    <a:lnTo>
                      <a:pt x="23" y="79"/>
                    </a:lnTo>
                    <a:lnTo>
                      <a:pt x="20" y="82"/>
                    </a:lnTo>
                    <a:lnTo>
                      <a:pt x="19" y="86"/>
                    </a:lnTo>
                    <a:lnTo>
                      <a:pt x="16" y="96"/>
                    </a:lnTo>
                    <a:lnTo>
                      <a:pt x="15" y="115"/>
                    </a:lnTo>
                    <a:lnTo>
                      <a:pt x="15" y="115"/>
                    </a:lnTo>
                    <a:lnTo>
                      <a:pt x="10" y="135"/>
                    </a:lnTo>
                    <a:lnTo>
                      <a:pt x="8" y="166"/>
                    </a:lnTo>
                    <a:lnTo>
                      <a:pt x="5" y="202"/>
                    </a:lnTo>
                    <a:lnTo>
                      <a:pt x="4" y="221"/>
                    </a:lnTo>
                    <a:lnTo>
                      <a:pt x="5" y="239"/>
                    </a:lnTo>
                    <a:lnTo>
                      <a:pt x="6" y="256"/>
                    </a:lnTo>
                    <a:lnTo>
                      <a:pt x="10" y="271"/>
                    </a:lnTo>
                    <a:lnTo>
                      <a:pt x="15" y="285"/>
                    </a:lnTo>
                    <a:lnTo>
                      <a:pt x="21" y="296"/>
                    </a:lnTo>
                    <a:lnTo>
                      <a:pt x="25" y="300"/>
                    </a:lnTo>
                    <a:lnTo>
                      <a:pt x="29" y="303"/>
                    </a:lnTo>
                    <a:lnTo>
                      <a:pt x="35" y="306"/>
                    </a:lnTo>
                    <a:lnTo>
                      <a:pt x="40" y="307"/>
                    </a:lnTo>
                    <a:lnTo>
                      <a:pt x="47" y="308"/>
                    </a:lnTo>
                    <a:lnTo>
                      <a:pt x="54" y="307"/>
                    </a:lnTo>
                    <a:lnTo>
                      <a:pt x="61" y="306"/>
                    </a:lnTo>
                    <a:lnTo>
                      <a:pt x="70" y="301"/>
                    </a:lnTo>
                    <a:lnTo>
                      <a:pt x="70" y="301"/>
                    </a:lnTo>
                    <a:lnTo>
                      <a:pt x="70" y="312"/>
                    </a:lnTo>
                    <a:lnTo>
                      <a:pt x="72" y="323"/>
                    </a:lnTo>
                    <a:lnTo>
                      <a:pt x="69" y="345"/>
                    </a:lnTo>
                    <a:lnTo>
                      <a:pt x="62" y="389"/>
                    </a:lnTo>
                    <a:lnTo>
                      <a:pt x="62" y="389"/>
                    </a:lnTo>
                    <a:lnTo>
                      <a:pt x="54" y="449"/>
                    </a:lnTo>
                    <a:lnTo>
                      <a:pt x="47" y="479"/>
                    </a:lnTo>
                    <a:lnTo>
                      <a:pt x="40" y="509"/>
                    </a:lnTo>
                    <a:lnTo>
                      <a:pt x="40" y="509"/>
                    </a:lnTo>
                    <a:lnTo>
                      <a:pt x="38" y="515"/>
                    </a:lnTo>
                    <a:lnTo>
                      <a:pt x="34" y="525"/>
                    </a:lnTo>
                    <a:lnTo>
                      <a:pt x="24" y="544"/>
                    </a:lnTo>
                    <a:lnTo>
                      <a:pt x="21" y="554"/>
                    </a:lnTo>
                    <a:lnTo>
                      <a:pt x="21" y="562"/>
                    </a:lnTo>
                    <a:lnTo>
                      <a:pt x="21" y="566"/>
                    </a:lnTo>
                    <a:lnTo>
                      <a:pt x="23" y="570"/>
                    </a:lnTo>
                    <a:lnTo>
                      <a:pt x="25" y="573"/>
                    </a:lnTo>
                    <a:lnTo>
                      <a:pt x="29" y="575"/>
                    </a:lnTo>
                    <a:lnTo>
                      <a:pt x="29" y="575"/>
                    </a:lnTo>
                    <a:lnTo>
                      <a:pt x="44" y="584"/>
                    </a:lnTo>
                    <a:lnTo>
                      <a:pt x="53" y="588"/>
                    </a:lnTo>
                    <a:lnTo>
                      <a:pt x="55" y="590"/>
                    </a:lnTo>
                    <a:lnTo>
                      <a:pt x="57" y="592"/>
                    </a:lnTo>
                    <a:lnTo>
                      <a:pt x="57" y="592"/>
                    </a:lnTo>
                    <a:lnTo>
                      <a:pt x="55" y="615"/>
                    </a:lnTo>
                    <a:lnTo>
                      <a:pt x="55" y="615"/>
                    </a:lnTo>
                    <a:lnTo>
                      <a:pt x="51" y="777"/>
                    </a:lnTo>
                    <a:lnTo>
                      <a:pt x="49" y="858"/>
                    </a:lnTo>
                    <a:lnTo>
                      <a:pt x="49" y="938"/>
                    </a:lnTo>
                    <a:lnTo>
                      <a:pt x="49" y="938"/>
                    </a:lnTo>
                    <a:lnTo>
                      <a:pt x="49" y="1185"/>
                    </a:lnTo>
                    <a:lnTo>
                      <a:pt x="49" y="1185"/>
                    </a:lnTo>
                    <a:lnTo>
                      <a:pt x="49" y="1223"/>
                    </a:lnTo>
                    <a:lnTo>
                      <a:pt x="47" y="1261"/>
                    </a:lnTo>
                    <a:lnTo>
                      <a:pt x="47" y="1261"/>
                    </a:lnTo>
                    <a:lnTo>
                      <a:pt x="47" y="1268"/>
                    </a:lnTo>
                    <a:lnTo>
                      <a:pt x="46" y="1273"/>
                    </a:lnTo>
                    <a:lnTo>
                      <a:pt x="43" y="1276"/>
                    </a:lnTo>
                    <a:lnTo>
                      <a:pt x="40" y="1279"/>
                    </a:lnTo>
                    <a:lnTo>
                      <a:pt x="34" y="1281"/>
                    </a:lnTo>
                    <a:lnTo>
                      <a:pt x="21" y="1287"/>
                    </a:lnTo>
                    <a:lnTo>
                      <a:pt x="21" y="1287"/>
                    </a:lnTo>
                    <a:lnTo>
                      <a:pt x="12" y="1292"/>
                    </a:lnTo>
                    <a:lnTo>
                      <a:pt x="5" y="1301"/>
                    </a:lnTo>
                    <a:lnTo>
                      <a:pt x="1" y="1309"/>
                    </a:lnTo>
                    <a:lnTo>
                      <a:pt x="0" y="1316"/>
                    </a:lnTo>
                    <a:lnTo>
                      <a:pt x="2" y="1324"/>
                    </a:lnTo>
                    <a:lnTo>
                      <a:pt x="4" y="1326"/>
                    </a:lnTo>
                    <a:lnTo>
                      <a:pt x="6" y="1329"/>
                    </a:lnTo>
                    <a:lnTo>
                      <a:pt x="10" y="1332"/>
                    </a:lnTo>
                    <a:lnTo>
                      <a:pt x="15" y="1335"/>
                    </a:lnTo>
                    <a:lnTo>
                      <a:pt x="27" y="1337"/>
                    </a:lnTo>
                    <a:lnTo>
                      <a:pt x="27" y="1337"/>
                    </a:lnTo>
                    <a:lnTo>
                      <a:pt x="43" y="1337"/>
                    </a:lnTo>
                    <a:lnTo>
                      <a:pt x="61" y="1335"/>
                    </a:lnTo>
                    <a:lnTo>
                      <a:pt x="61" y="1335"/>
                    </a:lnTo>
                    <a:lnTo>
                      <a:pt x="66" y="1333"/>
                    </a:lnTo>
                    <a:lnTo>
                      <a:pt x="70" y="1331"/>
                    </a:lnTo>
                    <a:lnTo>
                      <a:pt x="80" y="1324"/>
                    </a:lnTo>
                    <a:lnTo>
                      <a:pt x="88" y="1316"/>
                    </a:lnTo>
                    <a:lnTo>
                      <a:pt x="92" y="1314"/>
                    </a:lnTo>
                    <a:lnTo>
                      <a:pt x="96" y="1313"/>
                    </a:lnTo>
                    <a:lnTo>
                      <a:pt x="96" y="1313"/>
                    </a:lnTo>
                    <a:close/>
                    <a:moveTo>
                      <a:pt x="140" y="297"/>
                    </a:moveTo>
                    <a:lnTo>
                      <a:pt x="140" y="297"/>
                    </a:lnTo>
                    <a:lnTo>
                      <a:pt x="185" y="295"/>
                    </a:lnTo>
                    <a:lnTo>
                      <a:pt x="185" y="295"/>
                    </a:lnTo>
                    <a:lnTo>
                      <a:pt x="173" y="395"/>
                    </a:lnTo>
                    <a:lnTo>
                      <a:pt x="173" y="395"/>
                    </a:lnTo>
                    <a:lnTo>
                      <a:pt x="171" y="409"/>
                    </a:lnTo>
                    <a:lnTo>
                      <a:pt x="171" y="417"/>
                    </a:lnTo>
                    <a:lnTo>
                      <a:pt x="171" y="420"/>
                    </a:lnTo>
                    <a:lnTo>
                      <a:pt x="174" y="423"/>
                    </a:lnTo>
                    <a:lnTo>
                      <a:pt x="174" y="423"/>
                    </a:lnTo>
                    <a:lnTo>
                      <a:pt x="189" y="440"/>
                    </a:lnTo>
                    <a:lnTo>
                      <a:pt x="198" y="450"/>
                    </a:lnTo>
                    <a:lnTo>
                      <a:pt x="203" y="453"/>
                    </a:lnTo>
                    <a:lnTo>
                      <a:pt x="205" y="453"/>
                    </a:lnTo>
                    <a:lnTo>
                      <a:pt x="205" y="453"/>
                    </a:lnTo>
                    <a:lnTo>
                      <a:pt x="224" y="440"/>
                    </a:lnTo>
                    <a:lnTo>
                      <a:pt x="235" y="432"/>
                    </a:lnTo>
                    <a:lnTo>
                      <a:pt x="238" y="430"/>
                    </a:lnTo>
                    <a:lnTo>
                      <a:pt x="239" y="427"/>
                    </a:lnTo>
                    <a:lnTo>
                      <a:pt x="239" y="427"/>
                    </a:lnTo>
                    <a:lnTo>
                      <a:pt x="238" y="385"/>
                    </a:lnTo>
                    <a:lnTo>
                      <a:pt x="238" y="385"/>
                    </a:lnTo>
                    <a:lnTo>
                      <a:pt x="233" y="285"/>
                    </a:lnTo>
                    <a:lnTo>
                      <a:pt x="233" y="285"/>
                    </a:lnTo>
                    <a:lnTo>
                      <a:pt x="283" y="286"/>
                    </a:lnTo>
                    <a:lnTo>
                      <a:pt x="283" y="286"/>
                    </a:lnTo>
                    <a:lnTo>
                      <a:pt x="283" y="289"/>
                    </a:lnTo>
                    <a:lnTo>
                      <a:pt x="286" y="296"/>
                    </a:lnTo>
                    <a:lnTo>
                      <a:pt x="288" y="319"/>
                    </a:lnTo>
                    <a:lnTo>
                      <a:pt x="294" y="355"/>
                    </a:lnTo>
                    <a:lnTo>
                      <a:pt x="294" y="355"/>
                    </a:lnTo>
                    <a:lnTo>
                      <a:pt x="301" y="398"/>
                    </a:lnTo>
                    <a:lnTo>
                      <a:pt x="308" y="442"/>
                    </a:lnTo>
                    <a:lnTo>
                      <a:pt x="308" y="442"/>
                    </a:lnTo>
                    <a:lnTo>
                      <a:pt x="312" y="465"/>
                    </a:lnTo>
                    <a:lnTo>
                      <a:pt x="316" y="479"/>
                    </a:lnTo>
                    <a:lnTo>
                      <a:pt x="317" y="483"/>
                    </a:lnTo>
                    <a:lnTo>
                      <a:pt x="320" y="485"/>
                    </a:lnTo>
                    <a:lnTo>
                      <a:pt x="320" y="485"/>
                    </a:lnTo>
                    <a:lnTo>
                      <a:pt x="298" y="498"/>
                    </a:lnTo>
                    <a:lnTo>
                      <a:pt x="273" y="507"/>
                    </a:lnTo>
                    <a:lnTo>
                      <a:pt x="261" y="510"/>
                    </a:lnTo>
                    <a:lnTo>
                      <a:pt x="249" y="513"/>
                    </a:lnTo>
                    <a:lnTo>
                      <a:pt x="235" y="514"/>
                    </a:lnTo>
                    <a:lnTo>
                      <a:pt x="223" y="514"/>
                    </a:lnTo>
                    <a:lnTo>
                      <a:pt x="223" y="514"/>
                    </a:lnTo>
                    <a:lnTo>
                      <a:pt x="211" y="513"/>
                    </a:lnTo>
                    <a:lnTo>
                      <a:pt x="198" y="510"/>
                    </a:lnTo>
                    <a:lnTo>
                      <a:pt x="186" y="507"/>
                    </a:lnTo>
                    <a:lnTo>
                      <a:pt x="174" y="502"/>
                    </a:lnTo>
                    <a:lnTo>
                      <a:pt x="174" y="502"/>
                    </a:lnTo>
                    <a:lnTo>
                      <a:pt x="163" y="496"/>
                    </a:lnTo>
                    <a:lnTo>
                      <a:pt x="148" y="488"/>
                    </a:lnTo>
                    <a:lnTo>
                      <a:pt x="134" y="479"/>
                    </a:lnTo>
                    <a:lnTo>
                      <a:pt x="130" y="473"/>
                    </a:lnTo>
                    <a:lnTo>
                      <a:pt x="129" y="469"/>
                    </a:lnTo>
                    <a:lnTo>
                      <a:pt x="129" y="469"/>
                    </a:lnTo>
                    <a:lnTo>
                      <a:pt x="129" y="427"/>
                    </a:lnTo>
                    <a:lnTo>
                      <a:pt x="130" y="383"/>
                    </a:lnTo>
                    <a:lnTo>
                      <a:pt x="133" y="341"/>
                    </a:lnTo>
                    <a:lnTo>
                      <a:pt x="136" y="319"/>
                    </a:lnTo>
                    <a:lnTo>
                      <a:pt x="140" y="297"/>
                    </a:lnTo>
                    <a:lnTo>
                      <a:pt x="140" y="29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DE05F2-B19F-4D90-A20A-90E713AFC3E9}"/>
              </a:ext>
            </a:extLst>
          </p:cNvPr>
          <p:cNvGrpSpPr/>
          <p:nvPr/>
        </p:nvGrpSpPr>
        <p:grpSpPr>
          <a:xfrm>
            <a:off x="1208399" y="1766279"/>
            <a:ext cx="3273146" cy="3325442"/>
            <a:chOff x="-233612" y="1905001"/>
            <a:chExt cx="3273146" cy="3325442"/>
          </a:xfrm>
        </p:grpSpPr>
        <p:sp>
          <p:nvSpPr>
            <p:cNvPr id="13" name="Rectangle 90">
              <a:extLst>
                <a:ext uri="{FF2B5EF4-FFF2-40B4-BE49-F238E27FC236}">
                  <a16:creationId xmlns:a16="http://schemas.microsoft.com/office/drawing/2014/main" id="{C7F78FF2-1D67-4AA8-860D-F01D5E342531}"/>
                </a:ext>
              </a:extLst>
            </p:cNvPr>
            <p:cNvSpPr/>
            <p:nvPr/>
          </p:nvSpPr>
          <p:spPr bwMode="auto">
            <a:xfrm>
              <a:off x="-233612" y="2148419"/>
              <a:ext cx="2900613" cy="477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4" name="Rectangle 91">
              <a:extLst>
                <a:ext uri="{FF2B5EF4-FFF2-40B4-BE49-F238E27FC236}">
                  <a16:creationId xmlns:a16="http://schemas.microsoft.com/office/drawing/2014/main" id="{5E2D3235-79AF-4CBD-9784-102D429B586B}"/>
                </a:ext>
              </a:extLst>
            </p:cNvPr>
            <p:cNvSpPr/>
            <p:nvPr/>
          </p:nvSpPr>
          <p:spPr bwMode="auto">
            <a:xfrm>
              <a:off x="1172588" y="1905001"/>
              <a:ext cx="150711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Oval 96">
              <a:extLst>
                <a:ext uri="{FF2B5EF4-FFF2-40B4-BE49-F238E27FC236}">
                  <a16:creationId xmlns:a16="http://schemas.microsoft.com/office/drawing/2014/main" id="{E6F43299-063C-47AA-8FAA-E1231EC61B6D}"/>
                </a:ext>
              </a:extLst>
            </p:cNvPr>
            <p:cNvSpPr/>
            <p:nvPr/>
          </p:nvSpPr>
          <p:spPr bwMode="auto">
            <a:xfrm>
              <a:off x="2868085" y="2000251"/>
              <a:ext cx="171449" cy="171449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92">
              <a:extLst>
                <a:ext uri="{FF2B5EF4-FFF2-40B4-BE49-F238E27FC236}">
                  <a16:creationId xmlns:a16="http://schemas.microsoft.com/office/drawing/2014/main" id="{5824DC1C-8049-47F0-941D-B84009DA5FF3}"/>
                </a:ext>
              </a:extLst>
            </p:cNvPr>
            <p:cNvSpPr/>
            <p:nvPr/>
          </p:nvSpPr>
          <p:spPr bwMode="auto">
            <a:xfrm>
              <a:off x="-233612" y="3326366"/>
              <a:ext cx="2900613" cy="477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7" name="Rectangle 93">
              <a:extLst>
                <a:ext uri="{FF2B5EF4-FFF2-40B4-BE49-F238E27FC236}">
                  <a16:creationId xmlns:a16="http://schemas.microsoft.com/office/drawing/2014/main" id="{2867B4D2-C33F-4DFF-B12B-BC9869B0AFC3}"/>
                </a:ext>
              </a:extLst>
            </p:cNvPr>
            <p:cNvSpPr/>
            <p:nvPr/>
          </p:nvSpPr>
          <p:spPr bwMode="auto">
            <a:xfrm>
              <a:off x="1011936" y="3082948"/>
              <a:ext cx="16677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97">
              <a:extLst>
                <a:ext uri="{FF2B5EF4-FFF2-40B4-BE49-F238E27FC236}">
                  <a16:creationId xmlns:a16="http://schemas.microsoft.com/office/drawing/2014/main" id="{87A0B206-EF24-4909-8FA1-0658EC574203}"/>
                </a:ext>
              </a:extLst>
            </p:cNvPr>
            <p:cNvSpPr/>
            <p:nvPr/>
          </p:nvSpPr>
          <p:spPr bwMode="auto">
            <a:xfrm>
              <a:off x="2868085" y="3429000"/>
              <a:ext cx="171449" cy="171450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94">
              <a:extLst>
                <a:ext uri="{FF2B5EF4-FFF2-40B4-BE49-F238E27FC236}">
                  <a16:creationId xmlns:a16="http://schemas.microsoft.com/office/drawing/2014/main" id="{428E07B0-E0AA-46D4-A6CA-4013E832D925}"/>
                </a:ext>
              </a:extLst>
            </p:cNvPr>
            <p:cNvSpPr/>
            <p:nvPr/>
          </p:nvSpPr>
          <p:spPr bwMode="auto">
            <a:xfrm>
              <a:off x="-233612" y="4752555"/>
              <a:ext cx="2900613" cy="4778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0" name="Rectangle 95">
              <a:extLst>
                <a:ext uri="{FF2B5EF4-FFF2-40B4-BE49-F238E27FC236}">
                  <a16:creationId xmlns:a16="http://schemas.microsoft.com/office/drawing/2014/main" id="{987204E8-F27C-460A-8E14-294DC3D87E3F}"/>
                </a:ext>
              </a:extLst>
            </p:cNvPr>
            <p:cNvSpPr/>
            <p:nvPr/>
          </p:nvSpPr>
          <p:spPr bwMode="auto">
            <a:xfrm>
              <a:off x="1011936" y="4509137"/>
              <a:ext cx="166776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98">
              <a:extLst>
                <a:ext uri="{FF2B5EF4-FFF2-40B4-BE49-F238E27FC236}">
                  <a16:creationId xmlns:a16="http://schemas.microsoft.com/office/drawing/2014/main" id="{034EDA98-9C14-4706-91D9-E37804D28209}"/>
                </a:ext>
              </a:extLst>
            </p:cNvPr>
            <p:cNvSpPr/>
            <p:nvPr/>
          </p:nvSpPr>
          <p:spPr bwMode="auto">
            <a:xfrm>
              <a:off x="2868085" y="4836585"/>
              <a:ext cx="171449" cy="169334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33">
              <a:extLst>
                <a:ext uri="{FF2B5EF4-FFF2-40B4-BE49-F238E27FC236}">
                  <a16:creationId xmlns:a16="http://schemas.microsoft.com/office/drawing/2014/main" id="{44FB4620-D894-4771-A800-F53ACA487D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52751" y="2171701"/>
              <a:ext cx="2116" cy="2664884"/>
              <a:chOff x="2214545" y="1628769"/>
              <a:chExt cx="1589" cy="1999284"/>
            </a:xfrm>
            <a:solidFill>
              <a:schemeClr val="tx1">
                <a:lumMod val="75000"/>
                <a:lumOff val="25000"/>
              </a:schemeClr>
            </a:solidFill>
          </p:grpSpPr>
          <p:cxnSp>
            <p:nvCxnSpPr>
              <p:cNvPr id="23" name="Straight Connector 100">
                <a:extLst>
                  <a:ext uri="{FF2B5EF4-FFF2-40B4-BE49-F238E27FC236}">
                    <a16:creationId xmlns:a16="http://schemas.microsoft.com/office/drawing/2014/main" id="{35C92724-7A58-4A92-90AC-9B8AD03AF6BA}"/>
                  </a:ext>
                </a:extLst>
              </p:cNvPr>
              <p:cNvCxnSpPr>
                <a:stCxn id="15" idx="4"/>
                <a:endCxn id="18" idx="0"/>
              </p:cNvCxnSpPr>
              <p:nvPr/>
            </p:nvCxnSpPr>
            <p:spPr>
              <a:xfrm rot="5400000">
                <a:off x="1743706" y="2099608"/>
                <a:ext cx="943268" cy="1589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04">
                <a:extLst>
                  <a:ext uri="{FF2B5EF4-FFF2-40B4-BE49-F238E27FC236}">
                    <a16:creationId xmlns:a16="http://schemas.microsoft.com/office/drawing/2014/main" id="{E4BD4C53-6D30-43BE-AEF4-06A963FAC955}"/>
                  </a:ext>
                </a:extLst>
              </p:cNvPr>
              <p:cNvCxnSpPr>
                <a:stCxn id="18" idx="4"/>
                <a:endCxn id="21" idx="0"/>
              </p:cNvCxnSpPr>
              <p:nvPr/>
            </p:nvCxnSpPr>
            <p:spPr>
              <a:xfrm rot="5400000">
                <a:off x="1751646" y="3163564"/>
                <a:ext cx="927388" cy="1589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D2247BA-5C36-4D15-BA47-4D4F5E632E8F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37F8B41-FC46-44F7-A9DC-AA26471A4B1D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657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3">
            <a:extLst>
              <a:ext uri="{FF2B5EF4-FFF2-40B4-BE49-F238E27FC236}">
                <a16:creationId xmlns:a16="http://schemas.microsoft.com/office/drawing/2014/main" id="{4050617A-DCBE-4CAF-98A8-8F6089B95210}"/>
              </a:ext>
            </a:extLst>
          </p:cNvPr>
          <p:cNvSpPr/>
          <p:nvPr/>
        </p:nvSpPr>
        <p:spPr>
          <a:xfrm>
            <a:off x="1865945" y="1713880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0" name="Arc 4">
            <a:extLst>
              <a:ext uri="{FF2B5EF4-FFF2-40B4-BE49-F238E27FC236}">
                <a16:creationId xmlns:a16="http://schemas.microsoft.com/office/drawing/2014/main" id="{8D6459AB-9820-40E1-B48A-F33F829E21D0}"/>
              </a:ext>
            </a:extLst>
          </p:cNvPr>
          <p:cNvSpPr/>
          <p:nvPr/>
        </p:nvSpPr>
        <p:spPr>
          <a:xfrm>
            <a:off x="1867073" y="1715008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Oval 5">
            <a:extLst>
              <a:ext uri="{FF2B5EF4-FFF2-40B4-BE49-F238E27FC236}">
                <a16:creationId xmlns:a16="http://schemas.microsoft.com/office/drawing/2014/main" id="{FB0AC377-B665-4FD1-8F9D-1EB403567E39}"/>
              </a:ext>
            </a:extLst>
          </p:cNvPr>
          <p:cNvSpPr/>
          <p:nvPr/>
        </p:nvSpPr>
        <p:spPr>
          <a:xfrm>
            <a:off x="4026185" y="1713880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2" name="Arc 6">
            <a:extLst>
              <a:ext uri="{FF2B5EF4-FFF2-40B4-BE49-F238E27FC236}">
                <a16:creationId xmlns:a16="http://schemas.microsoft.com/office/drawing/2014/main" id="{1796AC77-5193-4870-9370-632D4EEEE2B3}"/>
              </a:ext>
            </a:extLst>
          </p:cNvPr>
          <p:cNvSpPr/>
          <p:nvPr/>
        </p:nvSpPr>
        <p:spPr>
          <a:xfrm rot="10800000">
            <a:off x="4027313" y="1715008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3" name="Oval 7">
            <a:extLst>
              <a:ext uri="{FF2B5EF4-FFF2-40B4-BE49-F238E27FC236}">
                <a16:creationId xmlns:a16="http://schemas.microsoft.com/office/drawing/2014/main" id="{4545FE43-268B-4B21-A3FC-87648BAC5285}"/>
              </a:ext>
            </a:extLst>
          </p:cNvPr>
          <p:cNvSpPr/>
          <p:nvPr/>
        </p:nvSpPr>
        <p:spPr>
          <a:xfrm>
            <a:off x="6185495" y="1713880"/>
            <a:ext cx="2160240" cy="2160240"/>
          </a:xfrm>
          <a:prstGeom prst="ellipse">
            <a:avLst/>
          </a:prstGeom>
          <a:noFill/>
          <a:ln w="69850">
            <a:solidFill>
              <a:srgbClr val="9D957F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4" name="Arc 8">
            <a:extLst>
              <a:ext uri="{FF2B5EF4-FFF2-40B4-BE49-F238E27FC236}">
                <a16:creationId xmlns:a16="http://schemas.microsoft.com/office/drawing/2014/main" id="{517A78EF-F280-4A6A-81B7-03260B7E1B9F}"/>
              </a:ext>
            </a:extLst>
          </p:cNvPr>
          <p:cNvSpPr/>
          <p:nvPr/>
        </p:nvSpPr>
        <p:spPr>
          <a:xfrm>
            <a:off x="6186623" y="1715008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Oval 9">
            <a:extLst>
              <a:ext uri="{FF2B5EF4-FFF2-40B4-BE49-F238E27FC236}">
                <a16:creationId xmlns:a16="http://schemas.microsoft.com/office/drawing/2014/main" id="{31E2AB2D-F9E6-4445-8BC4-7CAE0E5B87B1}"/>
              </a:ext>
            </a:extLst>
          </p:cNvPr>
          <p:cNvSpPr/>
          <p:nvPr/>
        </p:nvSpPr>
        <p:spPr>
          <a:xfrm>
            <a:off x="8345735" y="1713880"/>
            <a:ext cx="2160240" cy="2160240"/>
          </a:xfrm>
          <a:prstGeom prst="ellipse">
            <a:avLst/>
          </a:prstGeom>
          <a:noFill/>
          <a:ln w="69850">
            <a:solidFill>
              <a:srgbClr val="B2B2B2">
                <a:alpha val="3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6" name="Arc 10">
            <a:extLst>
              <a:ext uri="{FF2B5EF4-FFF2-40B4-BE49-F238E27FC236}">
                <a16:creationId xmlns:a16="http://schemas.microsoft.com/office/drawing/2014/main" id="{924D7AF8-0B0A-440F-ADA6-C48831D5758D}"/>
              </a:ext>
            </a:extLst>
          </p:cNvPr>
          <p:cNvSpPr/>
          <p:nvPr/>
        </p:nvSpPr>
        <p:spPr>
          <a:xfrm rot="10800000">
            <a:off x="8346863" y="1715008"/>
            <a:ext cx="2157984" cy="2157984"/>
          </a:xfrm>
          <a:prstGeom prst="arc">
            <a:avLst>
              <a:gd name="adj1" fmla="val 10766207"/>
              <a:gd name="adj2" fmla="val 0"/>
            </a:avLst>
          </a:prstGeom>
          <a:ln w="69850" cap="rnd"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7" name="Oval 19">
            <a:extLst>
              <a:ext uri="{FF2B5EF4-FFF2-40B4-BE49-F238E27FC236}">
                <a16:creationId xmlns:a16="http://schemas.microsoft.com/office/drawing/2014/main" id="{56FDE550-2C1B-4113-B723-930D8013F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5814" y="2131522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W</a:t>
            </a:r>
          </a:p>
        </p:txBody>
      </p:sp>
      <p:sp>
        <p:nvSpPr>
          <p:cNvPr id="38" name="Oval 20">
            <a:extLst>
              <a:ext uri="{FF2B5EF4-FFF2-40B4-BE49-F238E27FC236}">
                <a16:creationId xmlns:a16="http://schemas.microsoft.com/office/drawing/2014/main" id="{E77D7E23-7F2E-48DB-A136-3FDAE9725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5746" y="2131518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O</a:t>
            </a:r>
          </a:p>
        </p:txBody>
      </p:sp>
      <p:sp>
        <p:nvSpPr>
          <p:cNvPr id="39" name="Oval 13">
            <a:extLst>
              <a:ext uri="{FF2B5EF4-FFF2-40B4-BE49-F238E27FC236}">
                <a16:creationId xmlns:a16="http://schemas.microsoft.com/office/drawing/2014/main" id="{800E1DAF-23C2-4B36-8C08-64F4F3835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375" y="2131518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T</a:t>
            </a:r>
          </a:p>
        </p:txBody>
      </p:sp>
      <p:sp>
        <p:nvSpPr>
          <p:cNvPr id="40" name="Oval 15">
            <a:extLst>
              <a:ext uri="{FF2B5EF4-FFF2-40B4-BE49-F238E27FC236}">
                <a16:creationId xmlns:a16="http://schemas.microsoft.com/office/drawing/2014/main" id="{24E48031-4C62-4B5C-9551-FB665B010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5888" y="2131521"/>
            <a:ext cx="1324957" cy="132495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5400" dir="5400000" algn="t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S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6F681EAA-89F8-40CE-B75C-2A05C3A9633C}"/>
              </a:ext>
            </a:extLst>
          </p:cNvPr>
          <p:cNvGrpSpPr/>
          <p:nvPr/>
        </p:nvGrpSpPr>
        <p:grpSpPr>
          <a:xfrm>
            <a:off x="1950822" y="4244102"/>
            <a:ext cx="1990485" cy="794459"/>
            <a:chOff x="2820457" y="4395520"/>
            <a:chExt cx="1990485" cy="794459"/>
          </a:xfrm>
        </p:grpSpPr>
        <p:sp>
          <p:nvSpPr>
            <p:cNvPr id="66" name="Rectangle 23">
              <a:extLst>
                <a:ext uri="{FF2B5EF4-FFF2-40B4-BE49-F238E27FC236}">
                  <a16:creationId xmlns:a16="http://schemas.microsoft.com/office/drawing/2014/main" id="{D724777D-209F-431C-985E-748D5B3CC119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04D53DD-7615-4099-BEDF-C1B9D9995B3D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4F7AC7B-9DCB-47FF-9D69-413733BDC0FC}"/>
              </a:ext>
            </a:extLst>
          </p:cNvPr>
          <p:cNvGrpSpPr/>
          <p:nvPr/>
        </p:nvGrpSpPr>
        <p:grpSpPr>
          <a:xfrm>
            <a:off x="4138669" y="4244102"/>
            <a:ext cx="1990485" cy="794459"/>
            <a:chOff x="2820457" y="4395520"/>
            <a:chExt cx="1990485" cy="794459"/>
          </a:xfrm>
        </p:grpSpPr>
        <p:sp>
          <p:nvSpPr>
            <p:cNvPr id="69" name="Rectangle 23">
              <a:extLst>
                <a:ext uri="{FF2B5EF4-FFF2-40B4-BE49-F238E27FC236}">
                  <a16:creationId xmlns:a16="http://schemas.microsoft.com/office/drawing/2014/main" id="{BD27E17A-01A6-4671-96CC-0EABF60BE60B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BEFF547-B290-4A59-B327-708CB7928C05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92C0E69-C8EA-4BAC-A0E8-9B9284B58D29}"/>
              </a:ext>
            </a:extLst>
          </p:cNvPr>
          <p:cNvGrpSpPr/>
          <p:nvPr/>
        </p:nvGrpSpPr>
        <p:grpSpPr>
          <a:xfrm>
            <a:off x="6326516" y="4244102"/>
            <a:ext cx="1990485" cy="794459"/>
            <a:chOff x="2820457" y="4395520"/>
            <a:chExt cx="1990485" cy="794459"/>
          </a:xfrm>
        </p:grpSpPr>
        <p:sp>
          <p:nvSpPr>
            <p:cNvPr id="72" name="Rectangle 23">
              <a:extLst>
                <a:ext uri="{FF2B5EF4-FFF2-40B4-BE49-F238E27FC236}">
                  <a16:creationId xmlns:a16="http://schemas.microsoft.com/office/drawing/2014/main" id="{3CBEB7B0-8D6B-4A28-B35A-8C80449C42D4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EC348A4-7073-478C-AAA5-3E0AA50BE707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054893B-DDAA-4D05-9D0F-C9DB537932EC}"/>
              </a:ext>
            </a:extLst>
          </p:cNvPr>
          <p:cNvGrpSpPr/>
          <p:nvPr/>
        </p:nvGrpSpPr>
        <p:grpSpPr>
          <a:xfrm>
            <a:off x="8514362" y="4244102"/>
            <a:ext cx="1990485" cy="794459"/>
            <a:chOff x="2820457" y="4395520"/>
            <a:chExt cx="1990485" cy="794459"/>
          </a:xfrm>
        </p:grpSpPr>
        <p:sp>
          <p:nvSpPr>
            <p:cNvPr id="75" name="Rectangle 23">
              <a:extLst>
                <a:ext uri="{FF2B5EF4-FFF2-40B4-BE49-F238E27FC236}">
                  <a16:creationId xmlns:a16="http://schemas.microsoft.com/office/drawing/2014/main" id="{0705444A-0110-4D2E-A5F0-28DE72A29BBF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BC9F740-3DCB-4063-B1A6-FD1F81EE0F4D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AE4BAB6-B3EF-40F2-A3B7-63AEED336BB5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5EB83E3-D57C-4120-A84C-BCD35FEDF0A3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733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140632" y="743736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7165493" y="215393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4C586F58-DFDA-4F50-94F7-7B60945569E8}"/>
              </a:ext>
            </a:extLst>
          </p:cNvPr>
          <p:cNvGrpSpPr/>
          <p:nvPr/>
        </p:nvGrpSpPr>
        <p:grpSpPr>
          <a:xfrm>
            <a:off x="3304332" y="1648212"/>
            <a:ext cx="5583336" cy="713026"/>
            <a:chOff x="3318606" y="548287"/>
            <a:chExt cx="5583336" cy="713026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8DC51620-2A69-4417-B1E0-8DA2404EB642}"/>
                </a:ext>
              </a:extLst>
            </p:cNvPr>
            <p:cNvSpPr/>
            <p:nvPr/>
          </p:nvSpPr>
          <p:spPr>
            <a:xfrm>
              <a:off x="3347158" y="548287"/>
              <a:ext cx="5554784" cy="708462"/>
            </a:xfrm>
            <a:prstGeom prst="roundRect">
              <a:avLst>
                <a:gd name="adj" fmla="val 0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A197170-0592-4AAA-A14C-5E6B6710471D}"/>
                </a:ext>
              </a:extLst>
            </p:cNvPr>
            <p:cNvSpPr/>
            <p:nvPr/>
          </p:nvSpPr>
          <p:spPr>
            <a:xfrm>
              <a:off x="3318606" y="552851"/>
              <a:ext cx="1278483" cy="708462"/>
            </a:xfrm>
            <a:custGeom>
              <a:avLst/>
              <a:gdLst>
                <a:gd name="connsiteX0" fmla="*/ 0 w 1278483"/>
                <a:gd name="connsiteY0" fmla="*/ 0 h 708462"/>
                <a:gd name="connsiteX1" fmla="*/ 1278483 w 1278483"/>
                <a:gd name="connsiteY1" fmla="*/ 0 h 708462"/>
                <a:gd name="connsiteX2" fmla="*/ 1245074 w 1278483"/>
                <a:gd name="connsiteY2" fmla="*/ 24258 h 708462"/>
                <a:gd name="connsiteX3" fmla="*/ 1148666 w 1278483"/>
                <a:gd name="connsiteY3" fmla="*/ 171449 h 708462"/>
                <a:gd name="connsiteX4" fmla="*/ 945466 w 1278483"/>
                <a:gd name="connsiteY4" fmla="*/ 647699 h 708462"/>
                <a:gd name="connsiteX5" fmla="*/ 821737 w 1278483"/>
                <a:gd name="connsiteY5" fmla="*/ 708462 h 708462"/>
                <a:gd name="connsiteX6" fmla="*/ 0 w 1278483"/>
                <a:gd name="connsiteY6" fmla="*/ 708462 h 70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483" h="708462">
                  <a:moveTo>
                    <a:pt x="0" y="0"/>
                  </a:moveTo>
                  <a:lnTo>
                    <a:pt x="1278483" y="0"/>
                  </a:lnTo>
                  <a:lnTo>
                    <a:pt x="1245074" y="24258"/>
                  </a:lnTo>
                  <a:cubicBezTo>
                    <a:pt x="1208074" y="57471"/>
                    <a:pt x="1177737" y="104972"/>
                    <a:pt x="1148666" y="171449"/>
                  </a:cubicBezTo>
                  <a:cubicBezTo>
                    <a:pt x="1071143" y="348720"/>
                    <a:pt x="1101041" y="537632"/>
                    <a:pt x="945466" y="647699"/>
                  </a:cubicBezTo>
                  <a:lnTo>
                    <a:pt x="821737" y="708462"/>
                  </a:lnTo>
                  <a:lnTo>
                    <a:pt x="0" y="708462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7DDE379-2AE8-4F37-BB0D-235DF179BA49}"/>
                </a:ext>
              </a:extLst>
            </p:cNvPr>
            <p:cNvSpPr txBox="1"/>
            <p:nvPr/>
          </p:nvSpPr>
          <p:spPr>
            <a:xfrm>
              <a:off x="4544198" y="664529"/>
              <a:ext cx="38608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项目介绍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0C7F08F-FA73-4849-A7E9-627ACE50CD30}"/>
                </a:ext>
              </a:extLst>
            </p:cNvPr>
            <p:cNvSpPr txBox="1"/>
            <p:nvPr/>
          </p:nvSpPr>
          <p:spPr>
            <a:xfrm>
              <a:off x="3559699" y="565879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+mn-lt"/>
                </a:rPr>
                <a:t>01</a:t>
              </a:r>
              <a:endParaRPr lang="zh-CN" altLang="en-US" sz="3600" spc="3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lt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C1CCBD4E-0A31-4B1A-B650-2CB841162CD9}"/>
              </a:ext>
            </a:extLst>
          </p:cNvPr>
          <p:cNvSpPr txBox="1"/>
          <p:nvPr/>
        </p:nvSpPr>
        <p:spPr>
          <a:xfrm>
            <a:off x="5265118" y="427643"/>
            <a:ext cx="14927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zh-CN" altLang="en-US" sz="4800" spc="300" dirty="0">
                <a:gradFill>
                  <a:gsLst>
                    <a:gs pos="0">
                      <a:srgbClr val="60B176"/>
                    </a:gs>
                    <a:gs pos="100000">
                      <a:srgbClr val="92D050"/>
                    </a:gs>
                  </a:gsLst>
                  <a:lin ang="16200000" scaled="1"/>
                </a:gradFill>
                <a:latin typeface="华文仿宋" panose="02010600040101010101" pitchFamily="2" charset="-122"/>
                <a:ea typeface="华文仿宋" panose="02010600040101010101" pitchFamily="2" charset="-122"/>
                <a:sym typeface="+mn-lt"/>
              </a:rPr>
              <a:t>目录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B0F1D58-989A-415E-A3BA-78F16D974D54}"/>
              </a:ext>
            </a:extLst>
          </p:cNvPr>
          <p:cNvGrpSpPr/>
          <p:nvPr/>
        </p:nvGrpSpPr>
        <p:grpSpPr>
          <a:xfrm>
            <a:off x="3304332" y="2594269"/>
            <a:ext cx="5583336" cy="713026"/>
            <a:chOff x="3318606" y="548287"/>
            <a:chExt cx="5583336" cy="713026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0FD27ADF-90CD-4E34-9A32-B04F4272CC88}"/>
                </a:ext>
              </a:extLst>
            </p:cNvPr>
            <p:cNvSpPr/>
            <p:nvPr/>
          </p:nvSpPr>
          <p:spPr>
            <a:xfrm>
              <a:off x="3347158" y="548287"/>
              <a:ext cx="5554784" cy="708462"/>
            </a:xfrm>
            <a:prstGeom prst="roundRect">
              <a:avLst>
                <a:gd name="adj" fmla="val 0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731DD92-2699-4F7F-B2E0-3C083199410A}"/>
                </a:ext>
              </a:extLst>
            </p:cNvPr>
            <p:cNvSpPr/>
            <p:nvPr/>
          </p:nvSpPr>
          <p:spPr>
            <a:xfrm>
              <a:off x="3318606" y="552851"/>
              <a:ext cx="1278483" cy="708462"/>
            </a:xfrm>
            <a:custGeom>
              <a:avLst/>
              <a:gdLst>
                <a:gd name="connsiteX0" fmla="*/ 0 w 1278483"/>
                <a:gd name="connsiteY0" fmla="*/ 0 h 708462"/>
                <a:gd name="connsiteX1" fmla="*/ 1278483 w 1278483"/>
                <a:gd name="connsiteY1" fmla="*/ 0 h 708462"/>
                <a:gd name="connsiteX2" fmla="*/ 1245074 w 1278483"/>
                <a:gd name="connsiteY2" fmla="*/ 24258 h 708462"/>
                <a:gd name="connsiteX3" fmla="*/ 1148666 w 1278483"/>
                <a:gd name="connsiteY3" fmla="*/ 171449 h 708462"/>
                <a:gd name="connsiteX4" fmla="*/ 945466 w 1278483"/>
                <a:gd name="connsiteY4" fmla="*/ 647699 h 708462"/>
                <a:gd name="connsiteX5" fmla="*/ 821737 w 1278483"/>
                <a:gd name="connsiteY5" fmla="*/ 708462 h 708462"/>
                <a:gd name="connsiteX6" fmla="*/ 0 w 1278483"/>
                <a:gd name="connsiteY6" fmla="*/ 708462 h 70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483" h="708462">
                  <a:moveTo>
                    <a:pt x="0" y="0"/>
                  </a:moveTo>
                  <a:lnTo>
                    <a:pt x="1278483" y="0"/>
                  </a:lnTo>
                  <a:lnTo>
                    <a:pt x="1245074" y="24258"/>
                  </a:lnTo>
                  <a:cubicBezTo>
                    <a:pt x="1208074" y="57471"/>
                    <a:pt x="1177737" y="104972"/>
                    <a:pt x="1148666" y="171449"/>
                  </a:cubicBezTo>
                  <a:cubicBezTo>
                    <a:pt x="1071143" y="348720"/>
                    <a:pt x="1101041" y="537632"/>
                    <a:pt x="945466" y="647699"/>
                  </a:cubicBezTo>
                  <a:lnTo>
                    <a:pt x="821737" y="708462"/>
                  </a:lnTo>
                  <a:lnTo>
                    <a:pt x="0" y="708462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9944799-ECA9-4E34-8951-57CDF6007925}"/>
                </a:ext>
              </a:extLst>
            </p:cNvPr>
            <p:cNvSpPr txBox="1"/>
            <p:nvPr/>
          </p:nvSpPr>
          <p:spPr>
            <a:xfrm>
              <a:off x="4544198" y="664529"/>
              <a:ext cx="38608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市场分析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536E462-06D0-461C-A707-48B31035BA85}"/>
                </a:ext>
              </a:extLst>
            </p:cNvPr>
            <p:cNvSpPr txBox="1"/>
            <p:nvPr/>
          </p:nvSpPr>
          <p:spPr>
            <a:xfrm>
              <a:off x="3559699" y="565879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+mn-lt"/>
                </a:rPr>
                <a:t>02</a:t>
              </a:r>
              <a:endParaRPr lang="zh-CN" altLang="en-US" sz="3600" spc="3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lt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7440CB0F-F74D-45E2-B7AE-ABEB41B0E399}"/>
              </a:ext>
            </a:extLst>
          </p:cNvPr>
          <p:cNvGrpSpPr/>
          <p:nvPr/>
        </p:nvGrpSpPr>
        <p:grpSpPr>
          <a:xfrm>
            <a:off x="3304332" y="3540326"/>
            <a:ext cx="5583336" cy="713026"/>
            <a:chOff x="3318606" y="548287"/>
            <a:chExt cx="5583336" cy="713026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EA673DED-4DE4-44EC-9715-9B0F706A84BF}"/>
                </a:ext>
              </a:extLst>
            </p:cNvPr>
            <p:cNvSpPr/>
            <p:nvPr/>
          </p:nvSpPr>
          <p:spPr>
            <a:xfrm>
              <a:off x="3347158" y="548287"/>
              <a:ext cx="5554784" cy="708462"/>
            </a:xfrm>
            <a:prstGeom prst="roundRect">
              <a:avLst>
                <a:gd name="adj" fmla="val 0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6D8D968-D249-4447-BA1C-363387116B78}"/>
                </a:ext>
              </a:extLst>
            </p:cNvPr>
            <p:cNvSpPr/>
            <p:nvPr/>
          </p:nvSpPr>
          <p:spPr>
            <a:xfrm>
              <a:off x="3318606" y="552851"/>
              <a:ext cx="1278483" cy="708462"/>
            </a:xfrm>
            <a:custGeom>
              <a:avLst/>
              <a:gdLst>
                <a:gd name="connsiteX0" fmla="*/ 0 w 1278483"/>
                <a:gd name="connsiteY0" fmla="*/ 0 h 708462"/>
                <a:gd name="connsiteX1" fmla="*/ 1278483 w 1278483"/>
                <a:gd name="connsiteY1" fmla="*/ 0 h 708462"/>
                <a:gd name="connsiteX2" fmla="*/ 1245074 w 1278483"/>
                <a:gd name="connsiteY2" fmla="*/ 24258 h 708462"/>
                <a:gd name="connsiteX3" fmla="*/ 1148666 w 1278483"/>
                <a:gd name="connsiteY3" fmla="*/ 171449 h 708462"/>
                <a:gd name="connsiteX4" fmla="*/ 945466 w 1278483"/>
                <a:gd name="connsiteY4" fmla="*/ 647699 h 708462"/>
                <a:gd name="connsiteX5" fmla="*/ 821737 w 1278483"/>
                <a:gd name="connsiteY5" fmla="*/ 708462 h 708462"/>
                <a:gd name="connsiteX6" fmla="*/ 0 w 1278483"/>
                <a:gd name="connsiteY6" fmla="*/ 708462 h 70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483" h="708462">
                  <a:moveTo>
                    <a:pt x="0" y="0"/>
                  </a:moveTo>
                  <a:lnTo>
                    <a:pt x="1278483" y="0"/>
                  </a:lnTo>
                  <a:lnTo>
                    <a:pt x="1245074" y="24258"/>
                  </a:lnTo>
                  <a:cubicBezTo>
                    <a:pt x="1208074" y="57471"/>
                    <a:pt x="1177737" y="104972"/>
                    <a:pt x="1148666" y="171449"/>
                  </a:cubicBezTo>
                  <a:cubicBezTo>
                    <a:pt x="1071143" y="348720"/>
                    <a:pt x="1101041" y="537632"/>
                    <a:pt x="945466" y="647699"/>
                  </a:cubicBezTo>
                  <a:lnTo>
                    <a:pt x="821737" y="708462"/>
                  </a:lnTo>
                  <a:lnTo>
                    <a:pt x="0" y="708462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D21921F-004D-4523-9430-41B4E2A13AC4}"/>
                </a:ext>
              </a:extLst>
            </p:cNvPr>
            <p:cNvSpPr txBox="1"/>
            <p:nvPr/>
          </p:nvSpPr>
          <p:spPr>
            <a:xfrm>
              <a:off x="4544198" y="664529"/>
              <a:ext cx="38608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未来规划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D0E7E6B6-9CBF-44A4-855D-42A1E7F78052}"/>
                </a:ext>
              </a:extLst>
            </p:cNvPr>
            <p:cNvSpPr txBox="1"/>
            <p:nvPr/>
          </p:nvSpPr>
          <p:spPr>
            <a:xfrm>
              <a:off x="3559699" y="565879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+mn-lt"/>
                </a:rPr>
                <a:t>03</a:t>
              </a:r>
              <a:endParaRPr lang="zh-CN" altLang="en-US" sz="3600" spc="3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lt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CDC6E6F-502A-42A0-848C-51CDF4F8019D}"/>
              </a:ext>
            </a:extLst>
          </p:cNvPr>
          <p:cNvGrpSpPr/>
          <p:nvPr/>
        </p:nvGrpSpPr>
        <p:grpSpPr>
          <a:xfrm>
            <a:off x="3304332" y="4486383"/>
            <a:ext cx="5583336" cy="713026"/>
            <a:chOff x="3318606" y="548287"/>
            <a:chExt cx="5583336" cy="713026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CA20FAFB-A39F-499E-80DC-F0C0A7128484}"/>
                </a:ext>
              </a:extLst>
            </p:cNvPr>
            <p:cNvSpPr/>
            <p:nvPr/>
          </p:nvSpPr>
          <p:spPr>
            <a:xfrm>
              <a:off x="3347158" y="548287"/>
              <a:ext cx="5554784" cy="708462"/>
            </a:xfrm>
            <a:prstGeom prst="roundRect">
              <a:avLst>
                <a:gd name="adj" fmla="val 0"/>
              </a:avLst>
            </a:prstGeom>
            <a:blipFill dpi="0" rotWithShape="1">
              <a:blip r:embed="rId7"/>
              <a:srcRect/>
              <a:tile tx="0" ty="0" sx="100000" sy="100000" flip="none" algn="tl"/>
            </a:blip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8B5A45B-2893-4345-8583-08EC8CE44A21}"/>
                </a:ext>
              </a:extLst>
            </p:cNvPr>
            <p:cNvSpPr/>
            <p:nvPr/>
          </p:nvSpPr>
          <p:spPr>
            <a:xfrm>
              <a:off x="3318606" y="552851"/>
              <a:ext cx="1278483" cy="708462"/>
            </a:xfrm>
            <a:custGeom>
              <a:avLst/>
              <a:gdLst>
                <a:gd name="connsiteX0" fmla="*/ 0 w 1278483"/>
                <a:gd name="connsiteY0" fmla="*/ 0 h 708462"/>
                <a:gd name="connsiteX1" fmla="*/ 1278483 w 1278483"/>
                <a:gd name="connsiteY1" fmla="*/ 0 h 708462"/>
                <a:gd name="connsiteX2" fmla="*/ 1245074 w 1278483"/>
                <a:gd name="connsiteY2" fmla="*/ 24258 h 708462"/>
                <a:gd name="connsiteX3" fmla="*/ 1148666 w 1278483"/>
                <a:gd name="connsiteY3" fmla="*/ 171449 h 708462"/>
                <a:gd name="connsiteX4" fmla="*/ 945466 w 1278483"/>
                <a:gd name="connsiteY4" fmla="*/ 647699 h 708462"/>
                <a:gd name="connsiteX5" fmla="*/ 821737 w 1278483"/>
                <a:gd name="connsiteY5" fmla="*/ 708462 h 708462"/>
                <a:gd name="connsiteX6" fmla="*/ 0 w 1278483"/>
                <a:gd name="connsiteY6" fmla="*/ 708462 h 708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8483" h="708462">
                  <a:moveTo>
                    <a:pt x="0" y="0"/>
                  </a:moveTo>
                  <a:lnTo>
                    <a:pt x="1278483" y="0"/>
                  </a:lnTo>
                  <a:lnTo>
                    <a:pt x="1245074" y="24258"/>
                  </a:lnTo>
                  <a:cubicBezTo>
                    <a:pt x="1208074" y="57471"/>
                    <a:pt x="1177737" y="104972"/>
                    <a:pt x="1148666" y="171449"/>
                  </a:cubicBezTo>
                  <a:cubicBezTo>
                    <a:pt x="1071143" y="348720"/>
                    <a:pt x="1101041" y="537632"/>
                    <a:pt x="945466" y="647699"/>
                  </a:cubicBezTo>
                  <a:lnTo>
                    <a:pt x="821737" y="708462"/>
                  </a:lnTo>
                  <a:lnTo>
                    <a:pt x="0" y="708462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25400">
              <a:solidFill>
                <a:schemeClr val="bg1"/>
              </a:solidFill>
            </a:ln>
            <a:effectLst>
              <a:outerShdw blurRad="431800" dist="38100" dir="2700000" algn="tl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A39A7BAA-03CC-41EC-8117-9649BA4C86E2}"/>
                </a:ext>
              </a:extLst>
            </p:cNvPr>
            <p:cNvSpPr txBox="1"/>
            <p:nvPr/>
          </p:nvSpPr>
          <p:spPr>
            <a:xfrm>
              <a:off x="4544198" y="664529"/>
              <a:ext cx="386081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16200000" scaled="1"/>
                    <a:tileRect/>
                  </a:gradFill>
                </a:rPr>
                <a:t>投资回报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11E8337-D20F-4C52-86C0-95693E131BF1}"/>
                </a:ext>
              </a:extLst>
            </p:cNvPr>
            <p:cNvSpPr txBox="1"/>
            <p:nvPr/>
          </p:nvSpPr>
          <p:spPr>
            <a:xfrm>
              <a:off x="3559699" y="565879"/>
              <a:ext cx="69442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chemeClr val="bg1"/>
                  </a:solidFill>
                  <a:latin typeface="华文仿宋" panose="02010600040101010101" pitchFamily="2" charset="-122"/>
                  <a:ea typeface="华文仿宋" panose="02010600040101010101" pitchFamily="2" charset="-122"/>
                  <a:sym typeface="+mn-lt"/>
                </a:rPr>
                <a:t>04</a:t>
              </a:r>
              <a:endParaRPr lang="zh-CN" altLang="en-US" sz="3600" spc="300" dirty="0">
                <a:solidFill>
                  <a:schemeClr val="bg1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60109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28">
            <a:extLst>
              <a:ext uri="{FF2B5EF4-FFF2-40B4-BE49-F238E27FC236}">
                <a16:creationId xmlns:a16="http://schemas.microsoft.com/office/drawing/2014/main" id="{C8435163-7F65-4241-A4B3-A6CD3B599658}"/>
              </a:ext>
            </a:extLst>
          </p:cNvPr>
          <p:cNvSpPr/>
          <p:nvPr/>
        </p:nvSpPr>
        <p:spPr bwMode="auto">
          <a:xfrm>
            <a:off x="6244674" y="5073837"/>
            <a:ext cx="649288" cy="649287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Freeform 126">
            <a:extLst>
              <a:ext uri="{FF2B5EF4-FFF2-40B4-BE49-F238E27FC236}">
                <a16:creationId xmlns:a16="http://schemas.microsoft.com/office/drawing/2014/main" id="{9D192592-EA04-4EE0-860E-AEE0EAEE585B}"/>
              </a:ext>
            </a:extLst>
          </p:cNvPr>
          <p:cNvSpPr/>
          <p:nvPr/>
        </p:nvSpPr>
        <p:spPr bwMode="auto">
          <a:xfrm>
            <a:off x="5606499" y="4315012"/>
            <a:ext cx="998538" cy="996950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Freeform 123">
            <a:extLst>
              <a:ext uri="{FF2B5EF4-FFF2-40B4-BE49-F238E27FC236}">
                <a16:creationId xmlns:a16="http://schemas.microsoft.com/office/drawing/2014/main" id="{CA2F79B7-A001-45A0-BF34-B87DAACB487E}"/>
              </a:ext>
            </a:extLst>
          </p:cNvPr>
          <p:cNvSpPr/>
          <p:nvPr/>
        </p:nvSpPr>
        <p:spPr bwMode="auto">
          <a:xfrm>
            <a:off x="4534937" y="2029012"/>
            <a:ext cx="1619250" cy="1617662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Freeform 122">
            <a:extLst>
              <a:ext uri="{FF2B5EF4-FFF2-40B4-BE49-F238E27FC236}">
                <a16:creationId xmlns:a16="http://schemas.microsoft.com/office/drawing/2014/main" id="{6917DCDB-F8D8-49FB-AD36-70B39C1BB8D8}"/>
              </a:ext>
            </a:extLst>
          </p:cNvPr>
          <p:cNvSpPr/>
          <p:nvPr/>
        </p:nvSpPr>
        <p:spPr bwMode="auto">
          <a:xfrm>
            <a:off x="5881137" y="1495613"/>
            <a:ext cx="1174750" cy="1174750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Freeform 121">
            <a:extLst>
              <a:ext uri="{FF2B5EF4-FFF2-40B4-BE49-F238E27FC236}">
                <a16:creationId xmlns:a16="http://schemas.microsoft.com/office/drawing/2014/main" id="{7C4F99F0-353E-4053-AEA6-97F9EA8A114C}"/>
              </a:ext>
            </a:extLst>
          </p:cNvPr>
          <p:cNvSpPr/>
          <p:nvPr/>
        </p:nvSpPr>
        <p:spPr bwMode="auto">
          <a:xfrm>
            <a:off x="6898725" y="2178238"/>
            <a:ext cx="649288" cy="649287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Freeform 119">
            <a:extLst>
              <a:ext uri="{FF2B5EF4-FFF2-40B4-BE49-F238E27FC236}">
                <a16:creationId xmlns:a16="http://schemas.microsoft.com/office/drawing/2014/main" id="{A9D03565-EAD1-4F4F-BB89-02F2FA49E230}"/>
              </a:ext>
            </a:extLst>
          </p:cNvPr>
          <p:cNvSpPr/>
          <p:nvPr/>
        </p:nvSpPr>
        <p:spPr bwMode="auto">
          <a:xfrm>
            <a:off x="5846213" y="2716399"/>
            <a:ext cx="1862137" cy="1860550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Freeform 12">
            <a:extLst>
              <a:ext uri="{FF2B5EF4-FFF2-40B4-BE49-F238E27FC236}">
                <a16:creationId xmlns:a16="http://schemas.microsoft.com/office/drawing/2014/main" id="{F9C30CFE-5885-4A96-8DB7-1D55D24D6331}"/>
              </a:ext>
            </a:extLst>
          </p:cNvPr>
          <p:cNvSpPr/>
          <p:nvPr/>
        </p:nvSpPr>
        <p:spPr bwMode="auto">
          <a:xfrm>
            <a:off x="6093863" y="2964050"/>
            <a:ext cx="1366838" cy="1365250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30">
            <a:extLst>
              <a:ext uri="{FF2B5EF4-FFF2-40B4-BE49-F238E27FC236}">
                <a16:creationId xmlns:a16="http://schemas.microsoft.com/office/drawing/2014/main" id="{6EB4336D-7A44-436D-8636-5B7F6E6787E0}"/>
              </a:ext>
            </a:extLst>
          </p:cNvPr>
          <p:cNvSpPr/>
          <p:nvPr/>
        </p:nvSpPr>
        <p:spPr bwMode="auto">
          <a:xfrm>
            <a:off x="4765125" y="2259200"/>
            <a:ext cx="1158875" cy="1157287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0" name="Freeform 48">
            <a:extLst>
              <a:ext uri="{FF2B5EF4-FFF2-40B4-BE49-F238E27FC236}">
                <a16:creationId xmlns:a16="http://schemas.microsoft.com/office/drawing/2014/main" id="{D81A1EA8-B708-499A-8817-62E112B61A96}"/>
              </a:ext>
            </a:extLst>
          </p:cNvPr>
          <p:cNvSpPr/>
          <p:nvPr/>
        </p:nvSpPr>
        <p:spPr bwMode="auto">
          <a:xfrm>
            <a:off x="6081163" y="1695638"/>
            <a:ext cx="776288" cy="776287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1" name="Freeform 66">
            <a:extLst>
              <a:ext uri="{FF2B5EF4-FFF2-40B4-BE49-F238E27FC236}">
                <a16:creationId xmlns:a16="http://schemas.microsoft.com/office/drawing/2014/main" id="{60FB99A1-7ADC-44BE-A05F-355A79CA3C39}"/>
              </a:ext>
            </a:extLst>
          </p:cNvPr>
          <p:cNvSpPr/>
          <p:nvPr/>
        </p:nvSpPr>
        <p:spPr bwMode="auto">
          <a:xfrm>
            <a:off x="5819225" y="4527737"/>
            <a:ext cx="573088" cy="573087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76">
            <a:extLst>
              <a:ext uri="{FF2B5EF4-FFF2-40B4-BE49-F238E27FC236}">
                <a16:creationId xmlns:a16="http://schemas.microsoft.com/office/drawing/2014/main" id="{9853591E-B3B3-4054-82C0-198E95738162}"/>
              </a:ext>
            </a:extLst>
          </p:cNvPr>
          <p:cNvSpPr>
            <a:spLocks noEditPoints="1"/>
          </p:cNvSpPr>
          <p:nvPr/>
        </p:nvSpPr>
        <p:spPr bwMode="auto">
          <a:xfrm>
            <a:off x="6435175" y="5275450"/>
            <a:ext cx="260350" cy="242887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86">
            <a:extLst>
              <a:ext uri="{FF2B5EF4-FFF2-40B4-BE49-F238E27FC236}">
                <a16:creationId xmlns:a16="http://schemas.microsoft.com/office/drawing/2014/main" id="{C08A5C1B-052E-4024-91F9-4F646E3EF35D}"/>
              </a:ext>
            </a:extLst>
          </p:cNvPr>
          <p:cNvSpPr>
            <a:spLocks noEditPoints="1"/>
          </p:cNvSpPr>
          <p:nvPr/>
        </p:nvSpPr>
        <p:spPr bwMode="auto">
          <a:xfrm>
            <a:off x="7089225" y="2381438"/>
            <a:ext cx="260350" cy="242887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Oval 109">
            <a:extLst>
              <a:ext uri="{FF2B5EF4-FFF2-40B4-BE49-F238E27FC236}">
                <a16:creationId xmlns:a16="http://schemas.microsoft.com/office/drawing/2014/main" id="{25FDA774-7B1A-401A-87AA-6A31F78AE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5813" y="2679888"/>
            <a:ext cx="315913" cy="315912"/>
          </a:xfrm>
          <a:prstGeom prst="ellipse">
            <a:avLst/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Oval 110">
            <a:extLst>
              <a:ext uri="{FF2B5EF4-FFF2-40B4-BE49-F238E27FC236}">
                <a16:creationId xmlns:a16="http://schemas.microsoft.com/office/drawing/2014/main" id="{44E822A3-3FF2-47DF-8D33-B4828C1C6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038" y="3464113"/>
            <a:ext cx="363538" cy="365125"/>
          </a:xfrm>
          <a:prstGeom prst="ellipse">
            <a:avLst/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Oval 111">
            <a:extLst>
              <a:ext uri="{FF2B5EF4-FFF2-40B4-BE49-F238E27FC236}">
                <a16:creationId xmlns:a16="http://schemas.microsoft.com/office/drawing/2014/main" id="{8C1944DD-27FA-498D-A46D-236EFA8D4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3738" y="1978213"/>
            <a:ext cx="214313" cy="214312"/>
          </a:xfrm>
          <a:prstGeom prst="ellipse">
            <a:avLst/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Oval 112">
            <a:extLst>
              <a:ext uri="{FF2B5EF4-FFF2-40B4-BE49-F238E27FC236}">
                <a16:creationId xmlns:a16="http://schemas.microsoft.com/office/drawing/2014/main" id="{5D3CBCD0-225A-4C94-9484-2D4E44747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025" y="4708712"/>
            <a:ext cx="214313" cy="212725"/>
          </a:xfrm>
          <a:prstGeom prst="ellipse">
            <a:avLst/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1016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9FD2753-24BF-4C8E-AF23-8F8742CED951}"/>
              </a:ext>
            </a:extLst>
          </p:cNvPr>
          <p:cNvGrpSpPr/>
          <p:nvPr/>
        </p:nvGrpSpPr>
        <p:grpSpPr>
          <a:xfrm>
            <a:off x="2058399" y="4125659"/>
            <a:ext cx="1990485" cy="794459"/>
            <a:chOff x="2820457" y="4395520"/>
            <a:chExt cx="1990485" cy="794459"/>
          </a:xfrm>
        </p:grpSpPr>
        <p:sp>
          <p:nvSpPr>
            <p:cNvPr id="49" name="Rectangle 23">
              <a:extLst>
                <a:ext uri="{FF2B5EF4-FFF2-40B4-BE49-F238E27FC236}">
                  <a16:creationId xmlns:a16="http://schemas.microsoft.com/office/drawing/2014/main" id="{91C4F4F7-15BE-43A4-BB47-F5B259CF22F7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ADA1901-D1C1-468D-89CD-FE05B22D7A80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82E0DDE-DD02-48A1-9A09-A630A4C63F5C}"/>
              </a:ext>
            </a:extLst>
          </p:cNvPr>
          <p:cNvGrpSpPr/>
          <p:nvPr/>
        </p:nvGrpSpPr>
        <p:grpSpPr>
          <a:xfrm>
            <a:off x="2058399" y="2331389"/>
            <a:ext cx="1990485" cy="794459"/>
            <a:chOff x="2820457" y="4395520"/>
            <a:chExt cx="1990485" cy="794459"/>
          </a:xfrm>
        </p:grpSpPr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412240DA-722C-4C03-A6FB-7C8C604F1B15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E1B0CA8-C568-412C-AF68-BA44B2D8026C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31454E1-ECCD-4D6E-A6AB-5BC7E0BA9421}"/>
              </a:ext>
            </a:extLst>
          </p:cNvPr>
          <p:cNvGrpSpPr/>
          <p:nvPr/>
        </p:nvGrpSpPr>
        <p:grpSpPr>
          <a:xfrm>
            <a:off x="8224479" y="4125659"/>
            <a:ext cx="1990485" cy="794459"/>
            <a:chOff x="2820457" y="4395520"/>
            <a:chExt cx="1990485" cy="794459"/>
          </a:xfrm>
        </p:grpSpPr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2D351465-CB05-485B-9825-4031AFEBEE0E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03A0461-19F5-4394-9338-1DB547CA202F}"/>
                </a:ext>
              </a:extLst>
            </p:cNvPr>
            <p:cNvSpPr txBox="1"/>
            <p:nvPr/>
          </p:nvSpPr>
          <p:spPr>
            <a:xfrm>
              <a:off x="2832108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DC7D309-FDCD-4BB7-B7DB-D5151D30BC16}"/>
              </a:ext>
            </a:extLst>
          </p:cNvPr>
          <p:cNvGrpSpPr/>
          <p:nvPr/>
        </p:nvGrpSpPr>
        <p:grpSpPr>
          <a:xfrm>
            <a:off x="8224479" y="2331389"/>
            <a:ext cx="1990485" cy="794459"/>
            <a:chOff x="2820457" y="4395520"/>
            <a:chExt cx="1990485" cy="794459"/>
          </a:xfrm>
        </p:grpSpPr>
        <p:sp>
          <p:nvSpPr>
            <p:cNvPr id="52" name="Rectangle 23">
              <a:extLst>
                <a:ext uri="{FF2B5EF4-FFF2-40B4-BE49-F238E27FC236}">
                  <a16:creationId xmlns:a16="http://schemas.microsoft.com/office/drawing/2014/main" id="{AB57EA3D-348F-4A87-9051-7BB63D5D1972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C414EEA-5ED2-4F92-8AD7-8389CFB59F06}"/>
                </a:ext>
              </a:extLst>
            </p:cNvPr>
            <p:cNvSpPr txBox="1"/>
            <p:nvPr/>
          </p:nvSpPr>
          <p:spPr>
            <a:xfrm>
              <a:off x="2820457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813456CC-18E6-4E69-9158-2061C23D1AFC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未来规划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8D6091-ED20-4F9E-8D9B-AAF031FDE0CF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03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697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140632" y="743736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7165493" y="215393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50A1BF9-DF49-42D6-AB10-77F79B98142D}"/>
              </a:ext>
            </a:extLst>
          </p:cNvPr>
          <p:cNvSpPr txBox="1"/>
          <p:nvPr/>
        </p:nvSpPr>
        <p:spPr>
          <a:xfrm>
            <a:off x="3034732" y="10836"/>
            <a:ext cx="656141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1300" spc="300" dirty="0">
                <a:gradFill>
                  <a:gsLst>
                    <a:gs pos="0">
                      <a:srgbClr val="8DCD62"/>
                    </a:gs>
                    <a:gs pos="100000">
                      <a:srgbClr val="60B176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1300" spc="300" dirty="0"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C264F2C-B7AF-4F84-90B2-92BD34999365}"/>
              </a:ext>
            </a:extLst>
          </p:cNvPr>
          <p:cNvSpPr/>
          <p:nvPr/>
        </p:nvSpPr>
        <p:spPr>
          <a:xfrm>
            <a:off x="1379538" y="3374671"/>
            <a:ext cx="9432918" cy="734266"/>
          </a:xfrm>
          <a:prstGeom prst="roundRect">
            <a:avLst>
              <a:gd name="adj" fmla="val 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6CC7F9-1C14-4BB1-AB44-009F24B91B6C}"/>
              </a:ext>
            </a:extLst>
          </p:cNvPr>
          <p:cNvSpPr txBox="1"/>
          <p:nvPr/>
        </p:nvSpPr>
        <p:spPr>
          <a:xfrm>
            <a:off x="1879171" y="3649731"/>
            <a:ext cx="88646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EE4A55-590F-4C54-9F10-2FDCA7E87D59}"/>
              </a:ext>
            </a:extLst>
          </p:cNvPr>
          <p:cNvSpPr/>
          <p:nvPr/>
        </p:nvSpPr>
        <p:spPr>
          <a:xfrm>
            <a:off x="1379538" y="2769659"/>
            <a:ext cx="9432918" cy="73426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8B27492-75A7-47D5-BCB0-911787B512E6}"/>
              </a:ext>
            </a:extLst>
          </p:cNvPr>
          <p:cNvSpPr txBox="1"/>
          <p:nvPr/>
        </p:nvSpPr>
        <p:spPr>
          <a:xfrm>
            <a:off x="2988304" y="2844404"/>
            <a:ext cx="6661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投资回报</a:t>
            </a:r>
          </a:p>
        </p:txBody>
      </p:sp>
    </p:spTree>
    <p:extLst>
      <p:ext uri="{BB962C8B-B14F-4D97-AF65-F5344CB8AC3E}">
        <p14:creationId xmlns:p14="http://schemas.microsoft.com/office/powerpoint/2010/main" val="8033385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>
            <a:extLst>
              <a:ext uri="{FF2B5EF4-FFF2-40B4-BE49-F238E27FC236}">
                <a16:creationId xmlns:a16="http://schemas.microsoft.com/office/drawing/2014/main" id="{DA705BA1-D92C-4E4E-98FC-D72611A0B4B7}"/>
              </a:ext>
            </a:extLst>
          </p:cNvPr>
          <p:cNvGrpSpPr/>
          <p:nvPr/>
        </p:nvGrpSpPr>
        <p:grpSpPr>
          <a:xfrm>
            <a:off x="1379538" y="2727932"/>
            <a:ext cx="4149687" cy="400110"/>
            <a:chOff x="1878251" y="3677876"/>
            <a:chExt cx="4149687" cy="400110"/>
          </a:xfrm>
        </p:grpSpPr>
        <p:sp>
          <p:nvSpPr>
            <p:cNvPr id="45" name="Shape 2645">
              <a:extLst>
                <a:ext uri="{FF2B5EF4-FFF2-40B4-BE49-F238E27FC236}">
                  <a16:creationId xmlns:a16="http://schemas.microsoft.com/office/drawing/2014/main" id="{9151DB36-7362-4E88-B437-66B3901F739C}"/>
                </a:ext>
              </a:extLst>
            </p:cNvPr>
            <p:cNvSpPr/>
            <p:nvPr/>
          </p:nvSpPr>
          <p:spPr>
            <a:xfrm>
              <a:off x="1878251" y="3749936"/>
              <a:ext cx="386387" cy="255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cs typeface="+mn-ea"/>
                <a:sym typeface="+mn-lt"/>
              </a:endParaRPr>
            </a:p>
          </p:txBody>
        </p: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E8B9D0F8-6731-4185-859B-D18B55B8E2C2}"/>
                </a:ext>
              </a:extLst>
            </p:cNvPr>
            <p:cNvSpPr/>
            <p:nvPr/>
          </p:nvSpPr>
          <p:spPr>
            <a:xfrm>
              <a:off x="2337331" y="3677876"/>
              <a:ext cx="36906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E916B55-CF94-4FE8-A882-596EF637E280}"/>
              </a:ext>
            </a:extLst>
          </p:cNvPr>
          <p:cNvGrpSpPr/>
          <p:nvPr/>
        </p:nvGrpSpPr>
        <p:grpSpPr>
          <a:xfrm>
            <a:off x="1379538" y="3617882"/>
            <a:ext cx="4149687" cy="400110"/>
            <a:chOff x="1878251" y="4567826"/>
            <a:chExt cx="4149687" cy="400110"/>
          </a:xfrm>
        </p:grpSpPr>
        <p:sp>
          <p:nvSpPr>
            <p:cNvPr id="48" name="Shape 2687">
              <a:extLst>
                <a:ext uri="{FF2B5EF4-FFF2-40B4-BE49-F238E27FC236}">
                  <a16:creationId xmlns:a16="http://schemas.microsoft.com/office/drawing/2014/main" id="{5536E0DD-48A8-4EC1-99AE-E3E9A1B77C6C}"/>
                </a:ext>
              </a:extLst>
            </p:cNvPr>
            <p:cNvSpPr/>
            <p:nvPr/>
          </p:nvSpPr>
          <p:spPr>
            <a:xfrm>
              <a:off x="1878251" y="4567826"/>
              <a:ext cx="386387" cy="351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5" y="16200"/>
                  </a:moveTo>
                  <a:lnTo>
                    <a:pt x="15709" y="16200"/>
                  </a:lnTo>
                  <a:lnTo>
                    <a:pt x="15709" y="14727"/>
                  </a:lnTo>
                  <a:lnTo>
                    <a:pt x="18655" y="14727"/>
                  </a:lnTo>
                  <a:cubicBezTo>
                    <a:pt x="18655" y="14727"/>
                    <a:pt x="18655" y="16200"/>
                    <a:pt x="18655" y="16200"/>
                  </a:cubicBezTo>
                  <a:close/>
                  <a:moveTo>
                    <a:pt x="18655" y="18655"/>
                  </a:moveTo>
                  <a:lnTo>
                    <a:pt x="15709" y="18655"/>
                  </a:lnTo>
                  <a:lnTo>
                    <a:pt x="15709" y="17182"/>
                  </a:lnTo>
                  <a:lnTo>
                    <a:pt x="18655" y="17182"/>
                  </a:lnTo>
                  <a:cubicBezTo>
                    <a:pt x="18655" y="17182"/>
                    <a:pt x="18655" y="18655"/>
                    <a:pt x="18655" y="18655"/>
                  </a:cubicBezTo>
                  <a:close/>
                  <a:moveTo>
                    <a:pt x="17182" y="20618"/>
                  </a:moveTo>
                  <a:cubicBezTo>
                    <a:pt x="16542" y="20618"/>
                    <a:pt x="16002" y="20207"/>
                    <a:pt x="15799" y="19636"/>
                  </a:cubicBezTo>
                  <a:lnTo>
                    <a:pt x="18564" y="19636"/>
                  </a:lnTo>
                  <a:cubicBezTo>
                    <a:pt x="18361" y="20207"/>
                    <a:pt x="17822" y="20618"/>
                    <a:pt x="17182" y="20618"/>
                  </a:cubicBezTo>
                  <a:moveTo>
                    <a:pt x="17182" y="12764"/>
                  </a:moveTo>
                  <a:cubicBezTo>
                    <a:pt x="17822" y="12764"/>
                    <a:pt x="18361" y="13175"/>
                    <a:pt x="18564" y="13745"/>
                  </a:cubicBezTo>
                  <a:lnTo>
                    <a:pt x="15799" y="13745"/>
                  </a:lnTo>
                  <a:cubicBezTo>
                    <a:pt x="16002" y="13175"/>
                    <a:pt x="16542" y="12764"/>
                    <a:pt x="17182" y="12764"/>
                  </a:cubicBezTo>
                  <a:moveTo>
                    <a:pt x="5891" y="16200"/>
                  </a:moveTo>
                  <a:lnTo>
                    <a:pt x="2945" y="16200"/>
                  </a:lnTo>
                  <a:lnTo>
                    <a:pt x="2945" y="14727"/>
                  </a:lnTo>
                  <a:lnTo>
                    <a:pt x="5891" y="14727"/>
                  </a:lnTo>
                  <a:cubicBezTo>
                    <a:pt x="5891" y="14727"/>
                    <a:pt x="5891" y="16200"/>
                    <a:pt x="5891" y="16200"/>
                  </a:cubicBezTo>
                  <a:close/>
                  <a:moveTo>
                    <a:pt x="4418" y="12764"/>
                  </a:moveTo>
                  <a:cubicBezTo>
                    <a:pt x="5058" y="12764"/>
                    <a:pt x="5598" y="13175"/>
                    <a:pt x="5801" y="13745"/>
                  </a:cubicBezTo>
                  <a:lnTo>
                    <a:pt x="3036" y="13745"/>
                  </a:lnTo>
                  <a:cubicBezTo>
                    <a:pt x="3239" y="13175"/>
                    <a:pt x="3778" y="12764"/>
                    <a:pt x="4418" y="12764"/>
                  </a:cubicBezTo>
                  <a:moveTo>
                    <a:pt x="5891" y="18655"/>
                  </a:moveTo>
                  <a:lnTo>
                    <a:pt x="2945" y="18655"/>
                  </a:lnTo>
                  <a:lnTo>
                    <a:pt x="2945" y="17182"/>
                  </a:lnTo>
                  <a:lnTo>
                    <a:pt x="5891" y="17182"/>
                  </a:lnTo>
                  <a:cubicBezTo>
                    <a:pt x="5891" y="17182"/>
                    <a:pt x="5891" y="18655"/>
                    <a:pt x="5891" y="18655"/>
                  </a:cubicBezTo>
                  <a:close/>
                  <a:moveTo>
                    <a:pt x="4418" y="20618"/>
                  </a:moveTo>
                  <a:cubicBezTo>
                    <a:pt x="3778" y="20618"/>
                    <a:pt x="3239" y="20207"/>
                    <a:pt x="3036" y="19636"/>
                  </a:cubicBezTo>
                  <a:lnTo>
                    <a:pt x="5801" y="19636"/>
                  </a:lnTo>
                  <a:cubicBezTo>
                    <a:pt x="5598" y="20207"/>
                    <a:pt x="5058" y="20618"/>
                    <a:pt x="4418" y="20618"/>
                  </a:cubicBezTo>
                  <a:moveTo>
                    <a:pt x="19636" y="13745"/>
                  </a:moveTo>
                  <a:lnTo>
                    <a:pt x="19636" y="8836"/>
                  </a:lnTo>
                  <a:cubicBezTo>
                    <a:pt x="19636" y="3956"/>
                    <a:pt x="15680" y="0"/>
                    <a:pt x="10800" y="0"/>
                  </a:cubicBezTo>
                  <a:cubicBezTo>
                    <a:pt x="5920" y="0"/>
                    <a:pt x="1964" y="3956"/>
                    <a:pt x="1964" y="8836"/>
                  </a:cubicBezTo>
                  <a:lnTo>
                    <a:pt x="1964" y="13745"/>
                  </a:lnTo>
                  <a:cubicBezTo>
                    <a:pt x="879" y="13745"/>
                    <a:pt x="0" y="14625"/>
                    <a:pt x="0" y="15709"/>
                  </a:cubicBezTo>
                  <a:lnTo>
                    <a:pt x="0" y="17673"/>
                  </a:lnTo>
                  <a:cubicBezTo>
                    <a:pt x="0" y="18757"/>
                    <a:pt x="879" y="19636"/>
                    <a:pt x="1964" y="19636"/>
                  </a:cubicBezTo>
                  <a:lnTo>
                    <a:pt x="2013" y="19636"/>
                  </a:lnTo>
                  <a:cubicBezTo>
                    <a:pt x="2241" y="20757"/>
                    <a:pt x="3231" y="21600"/>
                    <a:pt x="4418" y="21600"/>
                  </a:cubicBezTo>
                  <a:cubicBezTo>
                    <a:pt x="5774" y="21600"/>
                    <a:pt x="6873" y="20501"/>
                    <a:pt x="6873" y="19145"/>
                  </a:cubicBezTo>
                  <a:lnTo>
                    <a:pt x="6873" y="14236"/>
                  </a:lnTo>
                  <a:cubicBezTo>
                    <a:pt x="6873" y="12881"/>
                    <a:pt x="5774" y="11782"/>
                    <a:pt x="4418" y="11782"/>
                  </a:cubicBezTo>
                  <a:cubicBezTo>
                    <a:pt x="3864" y="11782"/>
                    <a:pt x="3356" y="11971"/>
                    <a:pt x="2945" y="12282"/>
                  </a:cubicBezTo>
                  <a:lnTo>
                    <a:pt x="2945" y="8836"/>
                  </a:lnTo>
                  <a:cubicBezTo>
                    <a:pt x="2945" y="4499"/>
                    <a:pt x="6462" y="982"/>
                    <a:pt x="10800" y="982"/>
                  </a:cubicBezTo>
                  <a:cubicBezTo>
                    <a:pt x="15138" y="982"/>
                    <a:pt x="18655" y="4499"/>
                    <a:pt x="18655" y="8836"/>
                  </a:cubicBezTo>
                  <a:lnTo>
                    <a:pt x="18655" y="12282"/>
                  </a:lnTo>
                  <a:cubicBezTo>
                    <a:pt x="18244" y="11971"/>
                    <a:pt x="17736" y="11782"/>
                    <a:pt x="17182" y="11782"/>
                  </a:cubicBezTo>
                  <a:cubicBezTo>
                    <a:pt x="15826" y="11782"/>
                    <a:pt x="14727" y="12881"/>
                    <a:pt x="14727" y="14236"/>
                  </a:cubicBezTo>
                  <a:lnTo>
                    <a:pt x="14727" y="19145"/>
                  </a:lnTo>
                  <a:cubicBezTo>
                    <a:pt x="14727" y="20501"/>
                    <a:pt x="15826" y="21600"/>
                    <a:pt x="17182" y="21600"/>
                  </a:cubicBezTo>
                  <a:cubicBezTo>
                    <a:pt x="18369" y="21600"/>
                    <a:pt x="19360" y="20757"/>
                    <a:pt x="19587" y="19636"/>
                  </a:cubicBezTo>
                  <a:lnTo>
                    <a:pt x="19636" y="19636"/>
                  </a:lnTo>
                  <a:cubicBezTo>
                    <a:pt x="20721" y="19636"/>
                    <a:pt x="21600" y="18757"/>
                    <a:pt x="21600" y="17673"/>
                  </a:cubicBezTo>
                  <a:lnTo>
                    <a:pt x="21600" y="15709"/>
                  </a:lnTo>
                  <a:cubicBezTo>
                    <a:pt x="21600" y="14625"/>
                    <a:pt x="20721" y="13745"/>
                    <a:pt x="19636" y="13745"/>
                  </a:cubicBezTo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cs typeface="+mn-ea"/>
                <a:sym typeface="+mn-lt"/>
              </a:endParaRPr>
            </a:p>
          </p:txBody>
        </p:sp>
        <p:sp>
          <p:nvSpPr>
            <p:cNvPr id="49" name="Rectangle 23">
              <a:extLst>
                <a:ext uri="{FF2B5EF4-FFF2-40B4-BE49-F238E27FC236}">
                  <a16:creationId xmlns:a16="http://schemas.microsoft.com/office/drawing/2014/main" id="{53F24301-5EC9-43C8-85F1-943E1AAF04A7}"/>
                </a:ext>
              </a:extLst>
            </p:cNvPr>
            <p:cNvSpPr/>
            <p:nvPr/>
          </p:nvSpPr>
          <p:spPr>
            <a:xfrm>
              <a:off x="2337331" y="4567826"/>
              <a:ext cx="36906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14B6CB7-D6DE-48BE-9BEE-EBF4812B0EEF}"/>
              </a:ext>
            </a:extLst>
          </p:cNvPr>
          <p:cNvGrpSpPr/>
          <p:nvPr/>
        </p:nvGrpSpPr>
        <p:grpSpPr>
          <a:xfrm>
            <a:off x="1379538" y="4515748"/>
            <a:ext cx="4149687" cy="400110"/>
            <a:chOff x="1878251" y="5465692"/>
            <a:chExt cx="4149687" cy="400110"/>
          </a:xfrm>
        </p:grpSpPr>
        <p:sp>
          <p:nvSpPr>
            <p:cNvPr id="51" name="Shape 2562">
              <a:extLst>
                <a:ext uri="{FF2B5EF4-FFF2-40B4-BE49-F238E27FC236}">
                  <a16:creationId xmlns:a16="http://schemas.microsoft.com/office/drawing/2014/main" id="{96AF0A09-8DEF-4F80-AC2D-42DCDDCFD7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878251" y="5507311"/>
              <a:ext cx="327716" cy="298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9"/>
                    <a:pt x="19636" y="20619"/>
                  </a:cubicBezTo>
                  <a:lnTo>
                    <a:pt x="1964" y="20619"/>
                  </a:lnTo>
                  <a:cubicBezTo>
                    <a:pt x="1421" y="20619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4294" y="17673"/>
                  </a:moveTo>
                  <a:lnTo>
                    <a:pt x="8376" y="10732"/>
                  </a:lnTo>
                  <a:lnTo>
                    <a:pt x="10838" y="14425"/>
                  </a:lnTo>
                  <a:cubicBezTo>
                    <a:pt x="10862" y="14484"/>
                    <a:pt x="10898" y="14536"/>
                    <a:pt x="10942" y="14581"/>
                  </a:cubicBezTo>
                  <a:lnTo>
                    <a:pt x="10944" y="14583"/>
                  </a:lnTo>
                  <a:cubicBezTo>
                    <a:pt x="11033" y="14673"/>
                    <a:pt x="11155" y="14727"/>
                    <a:pt x="11291" y="14727"/>
                  </a:cubicBezTo>
                  <a:cubicBezTo>
                    <a:pt x="11427" y="14727"/>
                    <a:pt x="11549" y="14673"/>
                    <a:pt x="11638" y="14583"/>
                  </a:cubicBezTo>
                  <a:lnTo>
                    <a:pt x="13686" y="12536"/>
                  </a:lnTo>
                  <a:lnTo>
                    <a:pt x="17242" y="17673"/>
                  </a:lnTo>
                  <a:cubicBezTo>
                    <a:pt x="17242" y="17673"/>
                    <a:pt x="4294" y="17673"/>
                    <a:pt x="4294" y="17673"/>
                  </a:cubicBezTo>
                  <a:close/>
                  <a:moveTo>
                    <a:pt x="18620" y="17982"/>
                  </a:moveTo>
                  <a:lnTo>
                    <a:pt x="18617" y="17978"/>
                  </a:lnTo>
                  <a:cubicBezTo>
                    <a:pt x="18590" y="17913"/>
                    <a:pt x="18551" y="17858"/>
                    <a:pt x="18501" y="17810"/>
                  </a:cubicBezTo>
                  <a:lnTo>
                    <a:pt x="14201" y="11600"/>
                  </a:lnTo>
                  <a:lnTo>
                    <a:pt x="14200" y="11601"/>
                  </a:lnTo>
                  <a:cubicBezTo>
                    <a:pt x="14127" y="11420"/>
                    <a:pt x="13952" y="11291"/>
                    <a:pt x="13745" y="11291"/>
                  </a:cubicBezTo>
                  <a:cubicBezTo>
                    <a:pt x="13610" y="11291"/>
                    <a:pt x="13488" y="11346"/>
                    <a:pt x="13398" y="11435"/>
                  </a:cubicBezTo>
                  <a:lnTo>
                    <a:pt x="11360" y="13473"/>
                  </a:lnTo>
                  <a:lnTo>
                    <a:pt x="8798" y="9630"/>
                  </a:lnTo>
                  <a:cubicBezTo>
                    <a:pt x="8724" y="9453"/>
                    <a:pt x="8550" y="9327"/>
                    <a:pt x="8345" y="9327"/>
                  </a:cubicBezTo>
                  <a:cubicBezTo>
                    <a:pt x="8175" y="9327"/>
                    <a:pt x="8033" y="9420"/>
                    <a:pt x="7945" y="9551"/>
                  </a:cubicBezTo>
                  <a:lnTo>
                    <a:pt x="7937" y="9546"/>
                  </a:lnTo>
                  <a:lnTo>
                    <a:pt x="3028" y="17891"/>
                  </a:lnTo>
                  <a:lnTo>
                    <a:pt x="3036" y="17897"/>
                  </a:lnTo>
                  <a:cubicBezTo>
                    <a:pt x="2983" y="17974"/>
                    <a:pt x="2945" y="18063"/>
                    <a:pt x="2945" y="18164"/>
                  </a:cubicBezTo>
                  <a:cubicBezTo>
                    <a:pt x="2945" y="18435"/>
                    <a:pt x="3165" y="18655"/>
                    <a:pt x="3436" y="18655"/>
                  </a:cubicBezTo>
                  <a:lnTo>
                    <a:pt x="18164" y="18655"/>
                  </a:lnTo>
                  <a:cubicBezTo>
                    <a:pt x="18435" y="18655"/>
                    <a:pt x="18655" y="18435"/>
                    <a:pt x="18655" y="18164"/>
                  </a:cubicBezTo>
                  <a:cubicBezTo>
                    <a:pt x="18655" y="18099"/>
                    <a:pt x="18640" y="18039"/>
                    <a:pt x="18618" y="17983"/>
                  </a:cubicBezTo>
                  <a:cubicBezTo>
                    <a:pt x="18618" y="17983"/>
                    <a:pt x="18620" y="17982"/>
                    <a:pt x="18620" y="17982"/>
                  </a:cubicBezTo>
                  <a:close/>
                  <a:moveTo>
                    <a:pt x="5400" y="3927"/>
                  </a:moveTo>
                  <a:cubicBezTo>
                    <a:pt x="6213" y="3927"/>
                    <a:pt x="6873" y="4587"/>
                    <a:pt x="6873" y="5400"/>
                  </a:cubicBezTo>
                  <a:cubicBezTo>
                    <a:pt x="6873" y="6214"/>
                    <a:pt x="6213" y="6873"/>
                    <a:pt x="5400" y="6873"/>
                  </a:cubicBezTo>
                  <a:cubicBezTo>
                    <a:pt x="4587" y="6873"/>
                    <a:pt x="3927" y="6214"/>
                    <a:pt x="3927" y="5400"/>
                  </a:cubicBezTo>
                  <a:cubicBezTo>
                    <a:pt x="3927" y="4587"/>
                    <a:pt x="4587" y="3927"/>
                    <a:pt x="5400" y="3927"/>
                  </a:cubicBezTo>
                  <a:moveTo>
                    <a:pt x="5400" y="7855"/>
                  </a:moveTo>
                  <a:cubicBezTo>
                    <a:pt x="6756" y="7855"/>
                    <a:pt x="7855" y="6756"/>
                    <a:pt x="7855" y="5400"/>
                  </a:cubicBezTo>
                  <a:cubicBezTo>
                    <a:pt x="7855" y="4045"/>
                    <a:pt x="6756" y="2945"/>
                    <a:pt x="5400" y="2945"/>
                  </a:cubicBezTo>
                  <a:cubicBezTo>
                    <a:pt x="4044" y="2945"/>
                    <a:pt x="2945" y="4045"/>
                    <a:pt x="2945" y="5400"/>
                  </a:cubicBezTo>
                  <a:cubicBezTo>
                    <a:pt x="2945" y="6756"/>
                    <a:pt x="4044" y="7855"/>
                    <a:pt x="5400" y="7855"/>
                  </a:cubicBezTo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cs typeface="+mn-ea"/>
                <a:sym typeface="+mn-lt"/>
              </a:endParaRPr>
            </a:p>
          </p:txBody>
        </p:sp>
        <p:sp>
          <p:nvSpPr>
            <p:cNvPr id="52" name="Rectangle 23">
              <a:extLst>
                <a:ext uri="{FF2B5EF4-FFF2-40B4-BE49-F238E27FC236}">
                  <a16:creationId xmlns:a16="http://schemas.microsoft.com/office/drawing/2014/main" id="{72D1D778-23ED-4B6A-A242-A7B37AC3A78C}"/>
                </a:ext>
              </a:extLst>
            </p:cNvPr>
            <p:cNvSpPr/>
            <p:nvPr/>
          </p:nvSpPr>
          <p:spPr>
            <a:xfrm>
              <a:off x="2337331" y="5465692"/>
              <a:ext cx="36906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D44458C-3D0C-4215-9B34-9DDF7AA05737}"/>
              </a:ext>
            </a:extLst>
          </p:cNvPr>
          <p:cNvGrpSpPr/>
          <p:nvPr/>
        </p:nvGrpSpPr>
        <p:grpSpPr>
          <a:xfrm>
            <a:off x="1410759" y="1856505"/>
            <a:ext cx="4118465" cy="400110"/>
            <a:chOff x="1909472" y="2806449"/>
            <a:chExt cx="4118465" cy="400110"/>
          </a:xfrm>
        </p:grpSpPr>
        <p:sp>
          <p:nvSpPr>
            <p:cNvPr id="54" name="Shape 2783">
              <a:extLst>
                <a:ext uri="{FF2B5EF4-FFF2-40B4-BE49-F238E27FC236}">
                  <a16:creationId xmlns:a16="http://schemas.microsoft.com/office/drawing/2014/main" id="{3015D240-0464-42FC-B4C5-15DAB0AA53F9}"/>
                </a:ext>
              </a:extLst>
            </p:cNvPr>
            <p:cNvSpPr/>
            <p:nvPr/>
          </p:nvSpPr>
          <p:spPr>
            <a:xfrm>
              <a:off x="1909472" y="2835715"/>
              <a:ext cx="397874" cy="31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cs typeface="+mn-ea"/>
                <a:sym typeface="+mn-lt"/>
              </a:endParaRPr>
            </a:p>
          </p:txBody>
        </p:sp>
        <p:sp>
          <p:nvSpPr>
            <p:cNvPr id="55" name="Rectangle 23">
              <a:extLst>
                <a:ext uri="{FF2B5EF4-FFF2-40B4-BE49-F238E27FC236}">
                  <a16:creationId xmlns:a16="http://schemas.microsoft.com/office/drawing/2014/main" id="{A77E4A40-5A26-45AC-AF9D-753DB2841A3A}"/>
                </a:ext>
              </a:extLst>
            </p:cNvPr>
            <p:cNvSpPr/>
            <p:nvPr/>
          </p:nvSpPr>
          <p:spPr>
            <a:xfrm>
              <a:off x="2337330" y="2806449"/>
              <a:ext cx="369060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B227439-0959-4C40-9408-A81613D89760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投资回报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7AF37DE-D267-4FF0-9FC7-0E7393A8DD95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B2DF840-0E66-4AF1-9714-FF09E0C64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859564"/>
            <a:ext cx="5529223" cy="552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31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8">
            <a:extLst>
              <a:ext uri="{FF2B5EF4-FFF2-40B4-BE49-F238E27FC236}">
                <a16:creationId xmlns:a16="http://schemas.microsoft.com/office/drawing/2014/main" id="{912ED793-FD12-4284-A9B3-214255D28252}"/>
              </a:ext>
            </a:extLst>
          </p:cNvPr>
          <p:cNvSpPr/>
          <p:nvPr/>
        </p:nvSpPr>
        <p:spPr>
          <a:xfrm>
            <a:off x="3654726" y="2157503"/>
            <a:ext cx="4804051" cy="3203116"/>
          </a:xfrm>
          <a:prstGeom prst="rect">
            <a:avLst/>
          </a:prstGeom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B4C7FEB-D495-4031-927E-52017EC07522}"/>
              </a:ext>
            </a:extLst>
          </p:cNvPr>
          <p:cNvGrpSpPr/>
          <p:nvPr/>
        </p:nvGrpSpPr>
        <p:grpSpPr>
          <a:xfrm>
            <a:off x="1532241" y="2416141"/>
            <a:ext cx="9143049" cy="1775200"/>
            <a:chOff x="1532241" y="2987641"/>
            <a:chExt cx="9143049" cy="1775200"/>
          </a:xfrm>
        </p:grpSpPr>
        <p:grpSp>
          <p:nvGrpSpPr>
            <p:cNvPr id="6" name="组合 44">
              <a:extLst>
                <a:ext uri="{FF2B5EF4-FFF2-40B4-BE49-F238E27FC236}">
                  <a16:creationId xmlns:a16="http://schemas.microsoft.com/office/drawing/2014/main" id="{802847B3-4F02-4E70-8D79-26BCAD431C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32241" y="3007399"/>
              <a:ext cx="9143049" cy="1731978"/>
              <a:chOff x="1278168" y="2752056"/>
              <a:chExt cx="9402532" cy="1781844"/>
            </a:xfrm>
          </p:grpSpPr>
          <p:sp>
            <p:nvSpPr>
              <p:cNvPr id="66" name="椭圆 28">
                <a:extLst>
                  <a:ext uri="{FF2B5EF4-FFF2-40B4-BE49-F238E27FC236}">
                    <a16:creationId xmlns:a16="http://schemas.microsoft.com/office/drawing/2014/main" id="{6C24DA76-7345-47E0-85DC-9A96DF4E86CC}"/>
                  </a:ext>
                </a:extLst>
              </p:cNvPr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椭圆 28">
                <a:extLst>
                  <a:ext uri="{FF2B5EF4-FFF2-40B4-BE49-F238E27FC236}">
                    <a16:creationId xmlns:a16="http://schemas.microsoft.com/office/drawing/2014/main" id="{176FBCB4-AFE7-4477-B90F-5385C758CA62}"/>
                  </a:ext>
                </a:extLst>
              </p:cNvPr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椭圆 28">
                <a:extLst>
                  <a:ext uri="{FF2B5EF4-FFF2-40B4-BE49-F238E27FC236}">
                    <a16:creationId xmlns:a16="http://schemas.microsoft.com/office/drawing/2014/main" id="{2AEFBAE1-B181-4863-B5BC-CF1EE0244702}"/>
                  </a:ext>
                </a:extLst>
              </p:cNvPr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椭圆 28">
                <a:extLst>
                  <a:ext uri="{FF2B5EF4-FFF2-40B4-BE49-F238E27FC236}">
                    <a16:creationId xmlns:a16="http://schemas.microsoft.com/office/drawing/2014/main" id="{A7FBE3AC-034F-4B40-8BD7-82D597ED3AA4}"/>
                  </a:ext>
                </a:extLst>
              </p:cNvPr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7467145A-CC8F-463A-A5AF-F3BF9BD81746}"/>
                  </a:ext>
                </a:extLst>
              </p:cNvPr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bg1">
                    <a:lumMod val="75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2CF0E920-75E9-47A0-997B-C0264D821801}"/>
                  </a:ext>
                </a:extLst>
              </p:cNvPr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bg1">
                    <a:lumMod val="7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9D6C933-4846-4206-9801-20AEBB090AC0}"/>
                </a:ext>
              </a:extLst>
            </p:cNvPr>
            <p:cNvGrpSpPr/>
            <p:nvPr/>
          </p:nvGrpSpPr>
          <p:grpSpPr>
            <a:xfrm>
              <a:off x="2586864" y="2997520"/>
              <a:ext cx="1765321" cy="1765321"/>
              <a:chOff x="2389188" y="2700655"/>
              <a:chExt cx="1815465" cy="1815465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2C55D1F7-CEE2-48E6-8127-4F748176E9DD}"/>
                  </a:ext>
                </a:extLst>
              </p:cNvPr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空心弧 64">
                <a:extLst>
                  <a:ext uri="{FF2B5EF4-FFF2-40B4-BE49-F238E27FC236}">
                    <a16:creationId xmlns:a16="http://schemas.microsoft.com/office/drawing/2014/main" id="{16B33992-B7D3-449F-AD06-9979EA5D1625}"/>
                  </a:ext>
                </a:extLst>
              </p:cNvPr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0A7AB13-22F3-4923-A958-1E22F382B043}"/>
                </a:ext>
              </a:extLst>
            </p:cNvPr>
            <p:cNvGrpSpPr/>
            <p:nvPr/>
          </p:nvGrpSpPr>
          <p:grpSpPr>
            <a:xfrm>
              <a:off x="4341028" y="2987641"/>
              <a:ext cx="1765321" cy="1765322"/>
              <a:chOff x="4166508" y="2732405"/>
              <a:chExt cx="1815465" cy="1815465"/>
            </a:xfrm>
          </p:grpSpPr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081C5985-7352-40F5-B6AB-1ABB711F8261}"/>
                  </a:ext>
                </a:extLst>
              </p:cNvPr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空心弧 62">
                <a:extLst>
                  <a:ext uri="{FF2B5EF4-FFF2-40B4-BE49-F238E27FC236}">
                    <a16:creationId xmlns:a16="http://schemas.microsoft.com/office/drawing/2014/main" id="{209404BF-AC5B-432D-B190-F41EC020288B}"/>
                  </a:ext>
                </a:extLst>
              </p:cNvPr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C1293A0-B6FD-4FEB-93C5-DD18C08C58AF}"/>
                </a:ext>
              </a:extLst>
            </p:cNvPr>
            <p:cNvGrpSpPr/>
            <p:nvPr/>
          </p:nvGrpSpPr>
          <p:grpSpPr>
            <a:xfrm>
              <a:off x="6099907" y="2995050"/>
              <a:ext cx="1765321" cy="1765322"/>
              <a:chOff x="5975350" y="2740024"/>
              <a:chExt cx="1815465" cy="1815465"/>
            </a:xfrm>
          </p:grpSpPr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FD5EE71B-95B5-42D9-81BE-631354B9768C}"/>
                  </a:ext>
                </a:extLst>
              </p:cNvPr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空心弧 60">
                <a:extLst>
                  <a:ext uri="{FF2B5EF4-FFF2-40B4-BE49-F238E27FC236}">
                    <a16:creationId xmlns:a16="http://schemas.microsoft.com/office/drawing/2014/main" id="{7FF3FD8E-EB3D-4D9F-AFB3-60723406BE50}"/>
                  </a:ext>
                </a:extLst>
              </p:cNvPr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F93A2D0-D691-43C9-A6F0-180C0F9D1B1C}"/>
                </a:ext>
              </a:extLst>
            </p:cNvPr>
            <p:cNvGrpSpPr/>
            <p:nvPr/>
          </p:nvGrpSpPr>
          <p:grpSpPr>
            <a:xfrm>
              <a:off x="7829723" y="2993816"/>
              <a:ext cx="1765321" cy="1765322"/>
              <a:chOff x="7754303" y="2738755"/>
              <a:chExt cx="1815465" cy="1815465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06F2C832-2072-4688-8A97-BB4C57387EAC}"/>
                  </a:ext>
                </a:extLst>
              </p:cNvPr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空心弧 58">
                <a:extLst>
                  <a:ext uri="{FF2B5EF4-FFF2-40B4-BE49-F238E27FC236}">
                    <a16:creationId xmlns:a16="http://schemas.microsoft.com/office/drawing/2014/main" id="{3145F885-CF18-45B5-99BE-1A15CF031EE2}"/>
                  </a:ext>
                </a:extLst>
              </p:cNvPr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bg1">
                  <a:lumMod val="7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F68F4EDF-7E29-474A-9468-9B79547EEE39}"/>
                </a:ext>
              </a:extLst>
            </p:cNvPr>
            <p:cNvSpPr/>
            <p:nvPr/>
          </p:nvSpPr>
          <p:spPr>
            <a:xfrm>
              <a:off x="4590023" y="3213087"/>
              <a:ext cx="1325997" cy="1325998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00F6705-C61B-4F6C-A9B9-4D7A29CF5719}"/>
                </a:ext>
              </a:extLst>
            </p:cNvPr>
            <p:cNvGrpSpPr/>
            <p:nvPr/>
          </p:nvGrpSpPr>
          <p:grpSpPr>
            <a:xfrm>
              <a:off x="4982942" y="3622176"/>
              <a:ext cx="586496" cy="533178"/>
              <a:chOff x="1725613" y="5659438"/>
              <a:chExt cx="498475" cy="498475"/>
            </a:xfrm>
            <a:solidFill>
              <a:schemeClr val="bg1"/>
            </a:solidFill>
          </p:grpSpPr>
          <p:sp>
            <p:nvSpPr>
              <p:cNvPr id="32" name="Freeform 564">
                <a:extLst>
                  <a:ext uri="{FF2B5EF4-FFF2-40B4-BE49-F238E27FC236}">
                    <a16:creationId xmlns:a16="http://schemas.microsoft.com/office/drawing/2014/main" id="{252509AA-148A-40FF-9198-B85F3F3A1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Rectangle 565">
                <a:extLst>
                  <a:ext uri="{FF2B5EF4-FFF2-40B4-BE49-F238E27FC236}">
                    <a16:creationId xmlns:a16="http://schemas.microsoft.com/office/drawing/2014/main" id="{F92C3B2C-1ED9-44B1-BE8A-D2BCF86F38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566">
                <a:extLst>
                  <a:ext uri="{FF2B5EF4-FFF2-40B4-BE49-F238E27FC236}">
                    <a16:creationId xmlns:a16="http://schemas.microsoft.com/office/drawing/2014/main" id="{268EDC48-BAE8-487A-B044-E35BC0896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567">
                <a:extLst>
                  <a:ext uri="{FF2B5EF4-FFF2-40B4-BE49-F238E27FC236}">
                    <a16:creationId xmlns:a16="http://schemas.microsoft.com/office/drawing/2014/main" id="{5E88F702-1993-490E-9C91-BF7C4F9D7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Rectangle 568">
                <a:extLst>
                  <a:ext uri="{FF2B5EF4-FFF2-40B4-BE49-F238E27FC236}">
                    <a16:creationId xmlns:a16="http://schemas.microsoft.com/office/drawing/2014/main" id="{A6D514C5-8DB7-4B9E-8F5B-7B441CDFF9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569">
                <a:extLst>
                  <a:ext uri="{FF2B5EF4-FFF2-40B4-BE49-F238E27FC236}">
                    <a16:creationId xmlns:a16="http://schemas.microsoft.com/office/drawing/2014/main" id="{A52AE464-7A94-4BC1-A9E6-73D505D5D3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Rectangle 570">
                <a:extLst>
                  <a:ext uri="{FF2B5EF4-FFF2-40B4-BE49-F238E27FC236}">
                    <a16:creationId xmlns:a16="http://schemas.microsoft.com/office/drawing/2014/main" id="{5C136F87-AA8A-44B5-B52C-0A7A4BC42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Rectangle 571">
                <a:extLst>
                  <a:ext uri="{FF2B5EF4-FFF2-40B4-BE49-F238E27FC236}">
                    <a16:creationId xmlns:a16="http://schemas.microsoft.com/office/drawing/2014/main" id="{9C5CD8AB-C1A0-440A-86CE-00B1859DE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572">
                <a:extLst>
                  <a:ext uri="{FF2B5EF4-FFF2-40B4-BE49-F238E27FC236}">
                    <a16:creationId xmlns:a16="http://schemas.microsoft.com/office/drawing/2014/main" id="{66129E43-C78A-4BEF-BC59-1707D40A1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573">
                <a:extLst>
                  <a:ext uri="{FF2B5EF4-FFF2-40B4-BE49-F238E27FC236}">
                    <a16:creationId xmlns:a16="http://schemas.microsoft.com/office/drawing/2014/main" id="{5DDAD465-3DB5-45C1-BA20-673240BB9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Rectangle 574">
                <a:extLst>
                  <a:ext uri="{FF2B5EF4-FFF2-40B4-BE49-F238E27FC236}">
                    <a16:creationId xmlns:a16="http://schemas.microsoft.com/office/drawing/2014/main" id="{EFAC90BE-BDFF-4DF7-B0C5-DABF198A6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575">
                <a:extLst>
                  <a:ext uri="{FF2B5EF4-FFF2-40B4-BE49-F238E27FC236}">
                    <a16:creationId xmlns:a16="http://schemas.microsoft.com/office/drawing/2014/main" id="{8019EFD3-A3D1-4DCF-83FD-566AF7E899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Rectangle 576">
                <a:extLst>
                  <a:ext uri="{FF2B5EF4-FFF2-40B4-BE49-F238E27FC236}">
                    <a16:creationId xmlns:a16="http://schemas.microsoft.com/office/drawing/2014/main" id="{65D70C8F-386C-4BE1-9DD4-70E596ED4E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Rectangle 577">
                <a:extLst>
                  <a:ext uri="{FF2B5EF4-FFF2-40B4-BE49-F238E27FC236}">
                    <a16:creationId xmlns:a16="http://schemas.microsoft.com/office/drawing/2014/main" id="{95979E56-4487-45BD-999B-9521318B92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Rectangle 578">
                <a:extLst>
                  <a:ext uri="{FF2B5EF4-FFF2-40B4-BE49-F238E27FC236}">
                    <a16:creationId xmlns:a16="http://schemas.microsoft.com/office/drawing/2014/main" id="{CD58BCEE-365D-4268-9331-2080EA4E5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Rectangle 579">
                <a:extLst>
                  <a:ext uri="{FF2B5EF4-FFF2-40B4-BE49-F238E27FC236}">
                    <a16:creationId xmlns:a16="http://schemas.microsoft.com/office/drawing/2014/main" id="{3E4CDACB-66FF-4BAE-89FD-D24503AB83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Rectangle 580">
                <a:extLst>
                  <a:ext uri="{FF2B5EF4-FFF2-40B4-BE49-F238E27FC236}">
                    <a16:creationId xmlns:a16="http://schemas.microsoft.com/office/drawing/2014/main" id="{6A63902B-0D8F-4139-96D8-9BF2BAEEC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Rectangle 581">
                <a:extLst>
                  <a:ext uri="{FF2B5EF4-FFF2-40B4-BE49-F238E27FC236}">
                    <a16:creationId xmlns:a16="http://schemas.microsoft.com/office/drawing/2014/main" id="{BE4AFC46-3127-4C40-B97B-9BB973249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Rectangle 582">
                <a:extLst>
                  <a:ext uri="{FF2B5EF4-FFF2-40B4-BE49-F238E27FC236}">
                    <a16:creationId xmlns:a16="http://schemas.microsoft.com/office/drawing/2014/main" id="{BF2B2F22-04F9-41FF-91F4-0A898403A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Rectangle 583">
                <a:extLst>
                  <a:ext uri="{FF2B5EF4-FFF2-40B4-BE49-F238E27FC236}">
                    <a16:creationId xmlns:a16="http://schemas.microsoft.com/office/drawing/2014/main" id="{C616F60F-4224-46D6-8B36-20DCE9E16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584">
                <a:extLst>
                  <a:ext uri="{FF2B5EF4-FFF2-40B4-BE49-F238E27FC236}">
                    <a16:creationId xmlns:a16="http://schemas.microsoft.com/office/drawing/2014/main" id="{F34211B7-4DF5-4918-8DA6-24AC4065D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Rectangle 585">
                <a:extLst>
                  <a:ext uri="{FF2B5EF4-FFF2-40B4-BE49-F238E27FC236}">
                    <a16:creationId xmlns:a16="http://schemas.microsoft.com/office/drawing/2014/main" id="{65052F71-974F-4343-BFFA-287B11E91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Rectangle 586">
                <a:extLst>
                  <a:ext uri="{FF2B5EF4-FFF2-40B4-BE49-F238E27FC236}">
                    <a16:creationId xmlns:a16="http://schemas.microsoft.com/office/drawing/2014/main" id="{EC8D994C-13D4-46DF-9D56-4102C2D0B7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Rectangle 587">
                <a:extLst>
                  <a:ext uri="{FF2B5EF4-FFF2-40B4-BE49-F238E27FC236}">
                    <a16:creationId xmlns:a16="http://schemas.microsoft.com/office/drawing/2014/main" id="{F4882CF7-04E5-4B19-BB01-6BD0458BE7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588">
                <a:extLst>
                  <a:ext uri="{FF2B5EF4-FFF2-40B4-BE49-F238E27FC236}">
                    <a16:creationId xmlns:a16="http://schemas.microsoft.com/office/drawing/2014/main" id="{056ACFB9-76B9-4C38-A5BE-BED0F2E15E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589">
                <a:extLst>
                  <a:ext uri="{FF2B5EF4-FFF2-40B4-BE49-F238E27FC236}">
                    <a16:creationId xmlns:a16="http://schemas.microsoft.com/office/drawing/2014/main" id="{AA5EFABC-2C12-4FC0-9F51-FFB3697F6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0CB13DF-D1F4-4260-A1C3-B435704380A7}"/>
                </a:ext>
              </a:extLst>
            </p:cNvPr>
            <p:cNvGrpSpPr/>
            <p:nvPr/>
          </p:nvGrpSpPr>
          <p:grpSpPr>
            <a:xfrm>
              <a:off x="2832534" y="3188122"/>
              <a:ext cx="1325997" cy="1325998"/>
              <a:chOff x="2278698" y="3741657"/>
              <a:chExt cx="1500029" cy="1500029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1A2319C-43C4-44E0-975F-3663BD7B810E}"/>
                  </a:ext>
                </a:extLst>
              </p:cNvPr>
              <p:cNvSpPr/>
              <p:nvPr/>
            </p:nvSpPr>
            <p:spPr>
              <a:xfrm>
                <a:off x="2278698" y="3741657"/>
                <a:ext cx="1500029" cy="1500029"/>
              </a:xfrm>
              <a:prstGeom prst="ellipse">
                <a:avLst/>
              </a:prstGeom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4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97919BB4-2633-4EBD-AB05-62D847471821}"/>
                  </a:ext>
                </a:extLst>
              </p:cNvPr>
              <p:cNvGrpSpPr/>
              <p:nvPr/>
            </p:nvGrpSpPr>
            <p:grpSpPr>
              <a:xfrm>
                <a:off x="2662538" y="4134603"/>
                <a:ext cx="693436" cy="691515"/>
                <a:chOff x="2722713" y="3648225"/>
                <a:chExt cx="573087" cy="571500"/>
              </a:xfrm>
            </p:grpSpPr>
            <p:sp>
              <p:nvSpPr>
                <p:cNvPr id="30" name="Freeform 178">
                  <a:extLst>
                    <a:ext uri="{FF2B5EF4-FFF2-40B4-BE49-F238E27FC236}">
                      <a16:creationId xmlns:a16="http://schemas.microsoft.com/office/drawing/2014/main" id="{9A8B3801-1E38-4FBF-9AE1-582C3075B7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22713" y="3648225"/>
                  <a:ext cx="573087" cy="571500"/>
                </a:xfrm>
                <a:custGeom>
                  <a:avLst/>
                  <a:gdLst>
                    <a:gd name="T0" fmla="*/ 2147483646 w 248"/>
                    <a:gd name="T1" fmla="*/ 0 h 248"/>
                    <a:gd name="T2" fmla="*/ 2147483646 w 248"/>
                    <a:gd name="T3" fmla="*/ 2147483646 h 248"/>
                    <a:gd name="T4" fmla="*/ 2147483646 w 248"/>
                    <a:gd name="T5" fmla="*/ 2147483646 h 248"/>
                    <a:gd name="T6" fmla="*/ 2147483646 w 248"/>
                    <a:gd name="T7" fmla="*/ 2147483646 h 248"/>
                    <a:gd name="T8" fmla="*/ 2147483646 w 248"/>
                    <a:gd name="T9" fmla="*/ 2147483646 h 248"/>
                    <a:gd name="T10" fmla="*/ 2147483646 w 248"/>
                    <a:gd name="T11" fmla="*/ 2147483646 h 248"/>
                    <a:gd name="T12" fmla="*/ 2147483646 w 248"/>
                    <a:gd name="T13" fmla="*/ 2147483646 h 248"/>
                    <a:gd name="T14" fmla="*/ 2147483646 w 248"/>
                    <a:gd name="T15" fmla="*/ 2147483646 h 248"/>
                    <a:gd name="T16" fmla="*/ 0 w 248"/>
                    <a:gd name="T17" fmla="*/ 2147483646 h 248"/>
                    <a:gd name="T18" fmla="*/ 2147483646 w 248"/>
                    <a:gd name="T19" fmla="*/ 2147483646 h 248"/>
                    <a:gd name="T20" fmla="*/ 2147483646 w 248"/>
                    <a:gd name="T21" fmla="*/ 2147483646 h 248"/>
                    <a:gd name="T22" fmla="*/ 2147483646 w 248"/>
                    <a:gd name="T23" fmla="*/ 2147483646 h 248"/>
                    <a:gd name="T24" fmla="*/ 2147483646 w 248"/>
                    <a:gd name="T25" fmla="*/ 2147483646 h 248"/>
                    <a:gd name="T26" fmla="*/ 2147483646 w 248"/>
                    <a:gd name="T27" fmla="*/ 2147483646 h 248"/>
                    <a:gd name="T28" fmla="*/ 2147483646 w 248"/>
                    <a:gd name="T29" fmla="*/ 2147483646 h 248"/>
                    <a:gd name="T30" fmla="*/ 2147483646 w 248"/>
                    <a:gd name="T31" fmla="*/ 2147483646 h 248"/>
                    <a:gd name="T32" fmla="*/ 2147483646 w 248"/>
                    <a:gd name="T33" fmla="*/ 2147483646 h 248"/>
                    <a:gd name="T34" fmla="*/ 2147483646 w 248"/>
                    <a:gd name="T35" fmla="*/ 2147483646 h 248"/>
                    <a:gd name="T36" fmla="*/ 2147483646 w 248"/>
                    <a:gd name="T37" fmla="*/ 2147483646 h 248"/>
                    <a:gd name="T38" fmla="*/ 2147483646 w 248"/>
                    <a:gd name="T39" fmla="*/ 2147483646 h 248"/>
                    <a:gd name="T40" fmla="*/ 2147483646 w 248"/>
                    <a:gd name="T41" fmla="*/ 2147483646 h 248"/>
                    <a:gd name="T42" fmla="*/ 2147483646 w 248"/>
                    <a:gd name="T43" fmla="*/ 2147483646 h 248"/>
                    <a:gd name="T44" fmla="*/ 2147483646 w 248"/>
                    <a:gd name="T45" fmla="*/ 2147483646 h 248"/>
                    <a:gd name="T46" fmla="*/ 2147483646 w 248"/>
                    <a:gd name="T47" fmla="*/ 2147483646 h 248"/>
                    <a:gd name="T48" fmla="*/ 2147483646 w 248"/>
                    <a:gd name="T49" fmla="*/ 2147483646 h 248"/>
                    <a:gd name="T50" fmla="*/ 2147483646 w 248"/>
                    <a:gd name="T51" fmla="*/ 2147483646 h 248"/>
                    <a:gd name="T52" fmla="*/ 2147483646 w 248"/>
                    <a:gd name="T53" fmla="*/ 2147483646 h 248"/>
                    <a:gd name="T54" fmla="*/ 2147483646 w 248"/>
                    <a:gd name="T55" fmla="*/ 2147483646 h 248"/>
                    <a:gd name="T56" fmla="*/ 2147483646 w 248"/>
                    <a:gd name="T57" fmla="*/ 2147483646 h 248"/>
                    <a:gd name="T58" fmla="*/ 2147483646 w 248"/>
                    <a:gd name="T59" fmla="*/ 2147483646 h 248"/>
                    <a:gd name="T60" fmla="*/ 2147483646 w 248"/>
                    <a:gd name="T61" fmla="*/ 2147483646 h 248"/>
                    <a:gd name="T62" fmla="*/ 2147483646 w 248"/>
                    <a:gd name="T63" fmla="*/ 2147483646 h 248"/>
                    <a:gd name="T64" fmla="*/ 2147483646 w 248"/>
                    <a:gd name="T65" fmla="*/ 0 h 24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5" y="0"/>
                        <a:pt x="100" y="5"/>
                        <a:pt x="100" y="12"/>
                      </a:cubicBezTo>
                      <a:cubicBezTo>
                        <a:pt x="100" y="27"/>
                        <a:pt x="100" y="27"/>
                        <a:pt x="100" y="27"/>
                      </a:cubicBezTo>
                      <a:cubicBezTo>
                        <a:pt x="100" y="33"/>
                        <a:pt x="97" y="37"/>
                        <a:pt x="92" y="39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79" y="43"/>
                        <a:pt x="74" y="42"/>
                        <a:pt x="71" y="39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56" y="24"/>
                        <a:pt x="48" y="24"/>
                        <a:pt x="44" y="28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4" y="48"/>
                        <a:pt x="24" y="56"/>
                        <a:pt x="28" y="60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2" y="74"/>
                        <a:pt x="43" y="79"/>
                        <a:pt x="42" y="83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cubicBezTo>
                        <a:pt x="37" y="97"/>
                        <a:pt x="33" y="100"/>
                        <a:pt x="27" y="100"/>
                      </a:cubicBez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5" y="100"/>
                        <a:pt x="0" y="105"/>
                        <a:pt x="0" y="112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143"/>
                        <a:pt x="5" y="148"/>
                        <a:pt x="12" y="148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33" y="148"/>
                        <a:pt x="37" y="151"/>
                        <a:pt x="39" y="156"/>
                      </a:cubicBezTo>
                      <a:cubicBezTo>
                        <a:pt x="42" y="165"/>
                        <a:pt x="42" y="165"/>
                        <a:pt x="42" y="165"/>
                      </a:cubicBezTo>
                      <a:cubicBezTo>
                        <a:pt x="43" y="169"/>
                        <a:pt x="42" y="174"/>
                        <a:pt x="39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24" y="192"/>
                        <a:pt x="24" y="200"/>
                        <a:pt x="28" y="204"/>
                      </a:cubicBezTo>
                      <a:cubicBezTo>
                        <a:pt x="44" y="220"/>
                        <a:pt x="44" y="220"/>
                        <a:pt x="44" y="220"/>
                      </a:cubicBezTo>
                      <a:cubicBezTo>
                        <a:pt x="48" y="224"/>
                        <a:pt x="56" y="224"/>
                        <a:pt x="60" y="220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4" y="206"/>
                        <a:pt x="79" y="205"/>
                        <a:pt x="83" y="206"/>
                      </a:cubicBezTo>
                      <a:cubicBezTo>
                        <a:pt x="92" y="209"/>
                        <a:pt x="92" y="209"/>
                        <a:pt x="92" y="209"/>
                      </a:cubicBezTo>
                      <a:cubicBezTo>
                        <a:pt x="97" y="211"/>
                        <a:pt x="100" y="215"/>
                        <a:pt x="100" y="221"/>
                      </a:cubicBezTo>
                      <a:cubicBezTo>
                        <a:pt x="100" y="236"/>
                        <a:pt x="100" y="236"/>
                        <a:pt x="100" y="236"/>
                      </a:cubicBezTo>
                      <a:cubicBezTo>
                        <a:pt x="100" y="243"/>
                        <a:pt x="105" y="248"/>
                        <a:pt x="112" y="248"/>
                      </a:cubicBez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143" y="248"/>
                        <a:pt x="148" y="243"/>
                        <a:pt x="148" y="236"/>
                      </a:cubicBezTo>
                      <a:cubicBezTo>
                        <a:pt x="148" y="221"/>
                        <a:pt x="148" y="221"/>
                        <a:pt x="148" y="221"/>
                      </a:cubicBezTo>
                      <a:cubicBezTo>
                        <a:pt x="148" y="215"/>
                        <a:pt x="151" y="211"/>
                        <a:pt x="156" y="209"/>
                      </a:cubicBezTo>
                      <a:cubicBezTo>
                        <a:pt x="165" y="206"/>
                        <a:pt x="165" y="206"/>
                        <a:pt x="165" y="206"/>
                      </a:cubicBezTo>
                      <a:cubicBezTo>
                        <a:pt x="169" y="205"/>
                        <a:pt x="174" y="206"/>
                        <a:pt x="177" y="209"/>
                      </a:cubicBezTo>
                      <a:cubicBezTo>
                        <a:pt x="188" y="220"/>
                        <a:pt x="188" y="220"/>
                        <a:pt x="188" y="220"/>
                      </a:cubicBezTo>
                      <a:cubicBezTo>
                        <a:pt x="192" y="224"/>
                        <a:pt x="200" y="224"/>
                        <a:pt x="204" y="220"/>
                      </a:cubicBezTo>
                      <a:cubicBezTo>
                        <a:pt x="220" y="204"/>
                        <a:pt x="220" y="204"/>
                        <a:pt x="220" y="204"/>
                      </a:cubicBezTo>
                      <a:cubicBezTo>
                        <a:pt x="224" y="200"/>
                        <a:pt x="224" y="192"/>
                        <a:pt x="220" y="188"/>
                      </a:cubicBezTo>
                      <a:cubicBezTo>
                        <a:pt x="209" y="177"/>
                        <a:pt x="209" y="177"/>
                        <a:pt x="209" y="177"/>
                      </a:cubicBezTo>
                      <a:cubicBezTo>
                        <a:pt x="206" y="174"/>
                        <a:pt x="205" y="169"/>
                        <a:pt x="206" y="165"/>
                      </a:cubicBezTo>
                      <a:cubicBezTo>
                        <a:pt x="209" y="156"/>
                        <a:pt x="209" y="156"/>
                        <a:pt x="209" y="156"/>
                      </a:cubicBezTo>
                      <a:cubicBezTo>
                        <a:pt x="211" y="151"/>
                        <a:pt x="215" y="148"/>
                        <a:pt x="221" y="148"/>
                      </a:cubicBezTo>
                      <a:cubicBezTo>
                        <a:pt x="236" y="148"/>
                        <a:pt x="236" y="148"/>
                        <a:pt x="236" y="148"/>
                      </a:cubicBezTo>
                      <a:cubicBezTo>
                        <a:pt x="243" y="148"/>
                        <a:pt x="248" y="143"/>
                        <a:pt x="248" y="136"/>
                      </a:cubicBezTo>
                      <a:cubicBezTo>
                        <a:pt x="248" y="112"/>
                        <a:pt x="248" y="112"/>
                        <a:pt x="248" y="112"/>
                      </a:cubicBezTo>
                      <a:cubicBezTo>
                        <a:pt x="248" y="105"/>
                        <a:pt x="243" y="100"/>
                        <a:pt x="236" y="100"/>
                      </a:cubicBezTo>
                      <a:cubicBezTo>
                        <a:pt x="221" y="100"/>
                        <a:pt x="221" y="100"/>
                        <a:pt x="221" y="100"/>
                      </a:cubicBezTo>
                      <a:cubicBezTo>
                        <a:pt x="215" y="100"/>
                        <a:pt x="211" y="97"/>
                        <a:pt x="209" y="92"/>
                      </a:cubicBezTo>
                      <a:cubicBezTo>
                        <a:pt x="206" y="83"/>
                        <a:pt x="206" y="83"/>
                        <a:pt x="206" y="83"/>
                      </a:cubicBezTo>
                      <a:cubicBezTo>
                        <a:pt x="205" y="79"/>
                        <a:pt x="206" y="74"/>
                        <a:pt x="209" y="71"/>
                      </a:cubicBezTo>
                      <a:cubicBezTo>
                        <a:pt x="220" y="60"/>
                        <a:pt x="220" y="60"/>
                        <a:pt x="220" y="60"/>
                      </a:cubicBezTo>
                      <a:cubicBezTo>
                        <a:pt x="224" y="56"/>
                        <a:pt x="224" y="48"/>
                        <a:pt x="220" y="44"/>
                      </a:cubicBezTo>
                      <a:cubicBezTo>
                        <a:pt x="204" y="28"/>
                        <a:pt x="204" y="28"/>
                        <a:pt x="204" y="28"/>
                      </a:cubicBezTo>
                      <a:cubicBezTo>
                        <a:pt x="200" y="24"/>
                        <a:pt x="192" y="24"/>
                        <a:pt x="188" y="28"/>
                      </a:cubicBezTo>
                      <a:cubicBezTo>
                        <a:pt x="177" y="39"/>
                        <a:pt x="177" y="39"/>
                        <a:pt x="177" y="39"/>
                      </a:cubicBezTo>
                      <a:cubicBezTo>
                        <a:pt x="174" y="42"/>
                        <a:pt x="169" y="43"/>
                        <a:pt x="165" y="42"/>
                      </a:cubicBezTo>
                      <a:cubicBezTo>
                        <a:pt x="156" y="39"/>
                        <a:pt x="156" y="39"/>
                        <a:pt x="156" y="39"/>
                      </a:cubicBezTo>
                      <a:cubicBezTo>
                        <a:pt x="151" y="37"/>
                        <a:pt x="148" y="33"/>
                        <a:pt x="148" y="27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5"/>
                        <a:pt x="143" y="0"/>
                        <a:pt x="136" y="0"/>
                      </a:cubicBezTo>
                      <a:lnTo>
                        <a:pt x="124" y="0"/>
                      </a:lnTo>
                      <a:close/>
                    </a:path>
                  </a:pathLst>
                </a:custGeom>
                <a:noFill/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79">
                  <a:extLst>
                    <a:ext uri="{FF2B5EF4-FFF2-40B4-BE49-F238E27FC236}">
                      <a16:creationId xmlns:a16="http://schemas.microsoft.com/office/drawing/2014/main" id="{52B37EBC-8241-412D-9369-9B585B956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6550" y="3872063"/>
                  <a:ext cx="125413" cy="125412"/>
                </a:xfrm>
                <a:custGeom>
                  <a:avLst/>
                  <a:gdLst>
                    <a:gd name="T0" fmla="*/ 2147483646 w 54"/>
                    <a:gd name="T1" fmla="*/ 2147483646 h 54"/>
                    <a:gd name="T2" fmla="*/ 2147483646 w 54"/>
                    <a:gd name="T3" fmla="*/ 2147483646 h 54"/>
                    <a:gd name="T4" fmla="*/ 2147483646 w 54"/>
                    <a:gd name="T5" fmla="*/ 2147483646 h 54"/>
                    <a:gd name="T6" fmla="*/ 2147483646 w 54"/>
                    <a:gd name="T7" fmla="*/ 2147483646 h 54"/>
                    <a:gd name="T8" fmla="*/ 2147483646 w 54"/>
                    <a:gd name="T9" fmla="*/ 2147483646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4" h="54">
                      <a:moveTo>
                        <a:pt x="50" y="32"/>
                      </a:moveTo>
                      <a:cubicBezTo>
                        <a:pt x="54" y="15"/>
                        <a:pt x="39" y="0"/>
                        <a:pt x="22" y="4"/>
                      </a:cubicBezTo>
                      <a:cubicBezTo>
                        <a:pt x="13" y="6"/>
                        <a:pt x="6" y="13"/>
                        <a:pt x="4" y="22"/>
                      </a:cubicBezTo>
                      <a:cubicBezTo>
                        <a:pt x="0" y="39"/>
                        <a:pt x="15" y="54"/>
                        <a:pt x="32" y="50"/>
                      </a:cubicBezTo>
                      <a:cubicBezTo>
                        <a:pt x="41" y="48"/>
                        <a:pt x="48" y="41"/>
                        <a:pt x="50" y="32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EDE33F5-5D55-450B-98A6-58D640BD7435}"/>
                </a:ext>
              </a:extLst>
            </p:cNvPr>
            <p:cNvGrpSpPr/>
            <p:nvPr/>
          </p:nvGrpSpPr>
          <p:grpSpPr>
            <a:xfrm>
              <a:off x="6315760" y="3218498"/>
              <a:ext cx="1325997" cy="1325998"/>
              <a:chOff x="6207761" y="3741657"/>
              <a:chExt cx="1500029" cy="1500029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DDD79E8D-94A7-425F-A057-FB939FBA4BB6}"/>
                  </a:ext>
                </a:extLst>
              </p:cNvPr>
              <p:cNvSpPr/>
              <p:nvPr/>
            </p:nvSpPr>
            <p:spPr>
              <a:xfrm>
                <a:off x="6207761" y="3741657"/>
                <a:ext cx="1500029" cy="1500029"/>
              </a:xfrm>
              <a:prstGeom prst="ellipse">
                <a:avLst/>
              </a:prstGeom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6EB8C575-7962-46AD-A2B9-88C8E688C777}"/>
                  </a:ext>
                </a:extLst>
              </p:cNvPr>
              <p:cNvGrpSpPr/>
              <p:nvPr/>
            </p:nvGrpSpPr>
            <p:grpSpPr>
              <a:xfrm>
                <a:off x="6652054" y="4156692"/>
                <a:ext cx="647335" cy="647336"/>
                <a:chOff x="1830388" y="2073275"/>
                <a:chExt cx="534987" cy="534988"/>
              </a:xfrm>
            </p:grpSpPr>
            <p:sp>
              <p:nvSpPr>
                <p:cNvPr id="22" name="Freeform 24">
                  <a:extLst>
                    <a:ext uri="{FF2B5EF4-FFF2-40B4-BE49-F238E27FC236}">
                      <a16:creationId xmlns:a16="http://schemas.microsoft.com/office/drawing/2014/main" id="{8E5E9017-B5AC-48DF-B7CD-96A029934C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0250" y="2119313"/>
                  <a:ext cx="365125" cy="109537"/>
                </a:xfrm>
                <a:custGeom>
                  <a:avLst/>
                  <a:gdLst>
                    <a:gd name="T0" fmla="*/ 2147483646 w 158"/>
                    <a:gd name="T1" fmla="*/ 2147483646 h 48"/>
                    <a:gd name="T2" fmla="*/ 2147483646 w 158"/>
                    <a:gd name="T3" fmla="*/ 2147483646 h 48"/>
                    <a:gd name="T4" fmla="*/ 0 w 158"/>
                    <a:gd name="T5" fmla="*/ 2147483646 h 48"/>
                    <a:gd name="T6" fmla="*/ 0 w 158"/>
                    <a:gd name="T7" fmla="*/ 2147483646 h 48"/>
                    <a:gd name="T8" fmla="*/ 2147483646 w 158"/>
                    <a:gd name="T9" fmla="*/ 0 h 48"/>
                    <a:gd name="T10" fmla="*/ 2147483646 w 158"/>
                    <a:gd name="T11" fmla="*/ 0 h 48"/>
                    <a:gd name="T12" fmla="*/ 2147483646 w 158"/>
                    <a:gd name="T13" fmla="*/ 2147483646 h 48"/>
                    <a:gd name="T14" fmla="*/ 2147483646 w 158"/>
                    <a:gd name="T15" fmla="*/ 2147483646 h 48"/>
                    <a:gd name="T16" fmla="*/ 2147483646 w 158"/>
                    <a:gd name="T17" fmla="*/ 2147483646 h 48"/>
                    <a:gd name="T18" fmla="*/ 2147483646 w 158"/>
                    <a:gd name="T19" fmla="*/ 2147483646 h 48"/>
                    <a:gd name="T20" fmla="*/ 2147483646 w 158"/>
                    <a:gd name="T21" fmla="*/ 2147483646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8" h="48">
                      <a:moveTo>
                        <a:pt x="130" y="48"/>
                      </a:move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4" y="48"/>
                        <a:pt x="0" y="44"/>
                        <a:pt x="0" y="4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2" y="0"/>
                        <a:pt x="134" y="1"/>
                        <a:pt x="135" y="2"/>
                      </a:cubicBezTo>
                      <a:cubicBezTo>
                        <a:pt x="154" y="18"/>
                        <a:pt x="154" y="18"/>
                        <a:pt x="154" y="18"/>
                      </a:cubicBezTo>
                      <a:cubicBezTo>
                        <a:pt x="158" y="21"/>
                        <a:pt x="158" y="27"/>
                        <a:pt x="154" y="30"/>
                      </a:cubicBezTo>
                      <a:cubicBezTo>
                        <a:pt x="135" y="46"/>
                        <a:pt x="135" y="46"/>
                        <a:pt x="135" y="46"/>
                      </a:cubicBezTo>
                      <a:cubicBezTo>
                        <a:pt x="134" y="47"/>
                        <a:pt x="132" y="48"/>
                        <a:pt x="130" y="4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5">
                  <a:extLst>
                    <a:ext uri="{FF2B5EF4-FFF2-40B4-BE49-F238E27FC236}">
                      <a16:creationId xmlns:a16="http://schemas.microsoft.com/office/drawing/2014/main" id="{6A042FB8-A830-4C1A-A97A-88892EE0C4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0388" y="2266950"/>
                  <a:ext cx="355600" cy="109538"/>
                </a:xfrm>
                <a:custGeom>
                  <a:avLst/>
                  <a:gdLst>
                    <a:gd name="T0" fmla="*/ 2147483646 w 154"/>
                    <a:gd name="T1" fmla="*/ 0 h 48"/>
                    <a:gd name="T2" fmla="*/ 2147483646 w 154"/>
                    <a:gd name="T3" fmla="*/ 0 h 48"/>
                    <a:gd name="T4" fmla="*/ 2147483646 w 154"/>
                    <a:gd name="T5" fmla="*/ 2147483646 h 48"/>
                    <a:gd name="T6" fmla="*/ 2147483646 w 154"/>
                    <a:gd name="T7" fmla="*/ 2147483646 h 48"/>
                    <a:gd name="T8" fmla="*/ 2147483646 w 154"/>
                    <a:gd name="T9" fmla="*/ 2147483646 h 48"/>
                    <a:gd name="T10" fmla="*/ 2147483646 w 154"/>
                    <a:gd name="T11" fmla="*/ 2147483646 h 48"/>
                    <a:gd name="T12" fmla="*/ 2147483646 w 154"/>
                    <a:gd name="T13" fmla="*/ 2147483646 h 48"/>
                    <a:gd name="T14" fmla="*/ 2147483646 w 154"/>
                    <a:gd name="T15" fmla="*/ 2147483646 h 48"/>
                    <a:gd name="T16" fmla="*/ 2147483646 w 154"/>
                    <a:gd name="T17" fmla="*/ 2147483646 h 48"/>
                    <a:gd name="T18" fmla="*/ 2147483646 w 154"/>
                    <a:gd name="T19" fmla="*/ 2147483646 h 48"/>
                    <a:gd name="T20" fmla="*/ 2147483646 w 154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4" h="48">
                      <a:moveTo>
                        <a:pt x="27" y="0"/>
                      </a:move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50" y="0"/>
                        <a:pt x="154" y="6"/>
                        <a:pt x="154" y="12"/>
                      </a:cubicBezTo>
                      <a:cubicBezTo>
                        <a:pt x="154" y="36"/>
                        <a:pt x="154" y="36"/>
                        <a:pt x="154" y="36"/>
                      </a:cubicBezTo>
                      <a:cubicBezTo>
                        <a:pt x="154" y="42"/>
                        <a:pt x="150" y="48"/>
                        <a:pt x="144" y="48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5" y="48"/>
                        <a:pt x="22" y="47"/>
                        <a:pt x="20" y="45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28"/>
                        <a:pt x="0" y="20"/>
                        <a:pt x="5" y="16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1"/>
                        <a:pt x="25" y="0"/>
                        <a:pt x="27" y="0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Line 26">
                  <a:extLst>
                    <a:ext uri="{FF2B5EF4-FFF2-40B4-BE49-F238E27FC236}">
                      <a16:creationId xmlns:a16="http://schemas.microsoft.com/office/drawing/2014/main" id="{308F1C51-E8D6-4E60-8856-30D0782254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93913" y="2376488"/>
                  <a:ext cx="0" cy="222250"/>
                </a:xfrm>
                <a:prstGeom prst="line">
                  <a:avLst/>
                </a:prstGeom>
                <a:noFill/>
                <a:ln w="17463" cap="rnd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Line 27">
                  <a:extLst>
                    <a:ext uri="{FF2B5EF4-FFF2-40B4-BE49-F238E27FC236}">
                      <a16:creationId xmlns:a16="http://schemas.microsoft.com/office/drawing/2014/main" id="{041B2D3F-772B-437C-9E21-477486EC9C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93913" y="2228850"/>
                  <a:ext cx="0" cy="38100"/>
                </a:xfrm>
                <a:prstGeom prst="line">
                  <a:avLst/>
                </a:prstGeom>
                <a:noFill/>
                <a:ln w="17463" cap="rnd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Line 28">
                  <a:extLst>
                    <a:ext uri="{FF2B5EF4-FFF2-40B4-BE49-F238E27FC236}">
                      <a16:creationId xmlns:a16="http://schemas.microsoft.com/office/drawing/2014/main" id="{75B05A61-7BB2-49F9-9F8D-89521BDE35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093913" y="2073275"/>
                  <a:ext cx="0" cy="46038"/>
                </a:xfrm>
                <a:prstGeom prst="line">
                  <a:avLst/>
                </a:prstGeom>
                <a:noFill/>
                <a:ln w="17463" cap="rnd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Line 29">
                  <a:extLst>
                    <a:ext uri="{FF2B5EF4-FFF2-40B4-BE49-F238E27FC236}">
                      <a16:creationId xmlns:a16="http://schemas.microsoft.com/office/drawing/2014/main" id="{F80E1F30-5D9C-4A8B-AE24-30E99FF1B9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20888" y="2608263"/>
                  <a:ext cx="149225" cy="0"/>
                </a:xfrm>
                <a:prstGeom prst="line">
                  <a:avLst/>
                </a:prstGeom>
                <a:noFill/>
                <a:ln w="17463" cap="rnd">
                  <a:solidFill>
                    <a:schemeClr val="bg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E92CB23-7604-4695-A50E-4B772946B58A}"/>
                </a:ext>
              </a:extLst>
            </p:cNvPr>
            <p:cNvGrpSpPr/>
            <p:nvPr/>
          </p:nvGrpSpPr>
          <p:grpSpPr>
            <a:xfrm>
              <a:off x="8065431" y="3222385"/>
              <a:ext cx="1325997" cy="1325998"/>
              <a:chOff x="8179277" y="3748642"/>
              <a:chExt cx="1500028" cy="1500029"/>
            </a:xfrm>
            <a:solidFill>
              <a:srgbClr val="262626"/>
            </a:solidFill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E8966BE3-01C7-41C6-83AF-A09C3A54022A}"/>
                  </a:ext>
                </a:extLst>
              </p:cNvPr>
              <p:cNvSpPr/>
              <p:nvPr/>
            </p:nvSpPr>
            <p:spPr>
              <a:xfrm>
                <a:off x="8179277" y="3748642"/>
                <a:ext cx="1500028" cy="1500029"/>
              </a:xfrm>
              <a:prstGeom prst="ellipse">
                <a:avLst/>
              </a:prstGeom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4FBB272-C10A-4FED-9A65-98207D8A811C}"/>
                  </a:ext>
                </a:extLst>
              </p:cNvPr>
              <p:cNvGrpSpPr/>
              <p:nvPr/>
            </p:nvGrpSpPr>
            <p:grpSpPr>
              <a:xfrm>
                <a:off x="8605283" y="4234099"/>
                <a:ext cx="630396" cy="548323"/>
                <a:chOff x="11250613" y="919163"/>
                <a:chExt cx="573087" cy="498475"/>
              </a:xfrm>
              <a:grpFill/>
            </p:grpSpPr>
            <p:sp>
              <p:nvSpPr>
                <p:cNvPr id="18" name="Freeform 193">
                  <a:extLst>
                    <a:ext uri="{FF2B5EF4-FFF2-40B4-BE49-F238E27FC236}">
                      <a16:creationId xmlns:a16="http://schemas.microsoft.com/office/drawing/2014/main" id="{41AA1A0D-4B6A-48EE-B110-E3EE256CA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50613" y="919163"/>
                  <a:ext cx="573087" cy="498475"/>
                </a:xfrm>
                <a:custGeom>
                  <a:avLst/>
                  <a:gdLst>
                    <a:gd name="T0" fmla="*/ 0 w 248"/>
                    <a:gd name="T1" fmla="*/ 2147483646 h 216"/>
                    <a:gd name="T2" fmla="*/ 2147483646 w 248"/>
                    <a:gd name="T3" fmla="*/ 2147483646 h 216"/>
                    <a:gd name="T4" fmla="*/ 2147483646 w 248"/>
                    <a:gd name="T5" fmla="*/ 2147483646 h 216"/>
                    <a:gd name="T6" fmla="*/ 2147483646 w 248"/>
                    <a:gd name="T7" fmla="*/ 0 h 216"/>
                    <a:gd name="T8" fmla="*/ 2147483646 w 248"/>
                    <a:gd name="T9" fmla="*/ 2147483646 h 216"/>
                    <a:gd name="T10" fmla="*/ 2147483646 w 248"/>
                    <a:gd name="T11" fmla="*/ 0 h 216"/>
                    <a:gd name="T12" fmla="*/ 0 w 248"/>
                    <a:gd name="T13" fmla="*/ 2147483646 h 2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8" h="216">
                      <a:moveTo>
                        <a:pt x="0" y="64"/>
                      </a:moveTo>
                      <a:cubicBezTo>
                        <a:pt x="0" y="144"/>
                        <a:pt x="124" y="216"/>
                        <a:pt x="124" y="216"/>
                      </a:cubicBezTo>
                      <a:cubicBezTo>
                        <a:pt x="124" y="216"/>
                        <a:pt x="248" y="144"/>
                        <a:pt x="248" y="64"/>
                      </a:cubicBezTo>
                      <a:cubicBezTo>
                        <a:pt x="248" y="31"/>
                        <a:pt x="224" y="0"/>
                        <a:pt x="188" y="0"/>
                      </a:cubicBezTo>
                      <a:cubicBezTo>
                        <a:pt x="155" y="0"/>
                        <a:pt x="124" y="23"/>
                        <a:pt x="124" y="56"/>
                      </a:cubicBezTo>
                      <a:cubicBezTo>
                        <a:pt x="124" y="23"/>
                        <a:pt x="93" y="0"/>
                        <a:pt x="60" y="0"/>
                      </a:cubicBezTo>
                      <a:cubicBezTo>
                        <a:pt x="24" y="0"/>
                        <a:pt x="0" y="31"/>
                        <a:pt x="0" y="6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94">
                  <a:extLst>
                    <a:ext uri="{FF2B5EF4-FFF2-40B4-BE49-F238E27FC236}">
                      <a16:creationId xmlns:a16="http://schemas.microsoft.com/office/drawing/2014/main" id="{FC2F3E1D-C2AC-483B-9AA7-79A4654ADF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76063" y="984250"/>
                  <a:ext cx="87312" cy="92075"/>
                </a:xfrm>
                <a:custGeom>
                  <a:avLst/>
                  <a:gdLst>
                    <a:gd name="T0" fmla="*/ 2147483646 w 38"/>
                    <a:gd name="T1" fmla="*/ 2147483646 h 40"/>
                    <a:gd name="T2" fmla="*/ 0 w 38"/>
                    <a:gd name="T3" fmla="*/ 0 h 4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8" h="40">
                      <a:moveTo>
                        <a:pt x="38" y="40"/>
                      </a:moveTo>
                      <a:cubicBezTo>
                        <a:pt x="38" y="19"/>
                        <a:pt x="23" y="0"/>
                        <a:pt x="0" y="0"/>
                      </a:cubicBezTo>
                    </a:path>
                  </a:pathLst>
                </a:custGeom>
                <a:solidFill>
                  <a:srgbClr val="BBE1EA"/>
                </a:solidFill>
                <a:ln w="17463" cap="rnd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26BF0BDB-12CA-48A9-9FEA-729259211425}"/>
              </a:ext>
            </a:extLst>
          </p:cNvPr>
          <p:cNvGrpSpPr/>
          <p:nvPr/>
        </p:nvGrpSpPr>
        <p:grpSpPr>
          <a:xfrm>
            <a:off x="2629777" y="1651366"/>
            <a:ext cx="2238046" cy="840271"/>
            <a:chOff x="821138" y="4300045"/>
            <a:chExt cx="2493818" cy="936301"/>
          </a:xfrm>
        </p:grpSpPr>
        <p:sp>
          <p:nvSpPr>
            <p:cNvPr id="73" name="Rectangle 70">
              <a:extLst>
                <a:ext uri="{FF2B5EF4-FFF2-40B4-BE49-F238E27FC236}">
                  <a16:creationId xmlns:a16="http://schemas.microsoft.com/office/drawing/2014/main" id="{73237561-0C23-4948-895B-38652C015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4" name="Rectangle 23">
              <a:extLst>
                <a:ext uri="{FF2B5EF4-FFF2-40B4-BE49-F238E27FC236}">
                  <a16:creationId xmlns:a16="http://schemas.microsoft.com/office/drawing/2014/main" id="{6B58B3B3-1806-4A21-B771-4EB491BE8D89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C035FF5-0776-4B0A-80EC-34EC632734A6}"/>
              </a:ext>
            </a:extLst>
          </p:cNvPr>
          <p:cNvGrpSpPr/>
          <p:nvPr/>
        </p:nvGrpSpPr>
        <p:grpSpPr>
          <a:xfrm>
            <a:off x="4674025" y="4257133"/>
            <a:ext cx="2238046" cy="840271"/>
            <a:chOff x="821138" y="4300045"/>
            <a:chExt cx="2493818" cy="936301"/>
          </a:xfrm>
        </p:grpSpPr>
        <p:sp>
          <p:nvSpPr>
            <p:cNvPr id="76" name="Rectangle 70">
              <a:extLst>
                <a:ext uri="{FF2B5EF4-FFF2-40B4-BE49-F238E27FC236}">
                  <a16:creationId xmlns:a16="http://schemas.microsoft.com/office/drawing/2014/main" id="{8F88E27B-AEFE-4EED-BC25-F77EF5C0A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7" name="Rectangle 23">
              <a:extLst>
                <a:ext uri="{FF2B5EF4-FFF2-40B4-BE49-F238E27FC236}">
                  <a16:creationId xmlns:a16="http://schemas.microsoft.com/office/drawing/2014/main" id="{BB35784E-2B84-4EAC-9240-6C4AE77A3E25}"/>
                </a:ext>
              </a:extLst>
            </p:cNvPr>
            <p:cNvSpPr/>
            <p:nvPr/>
          </p:nvSpPr>
          <p:spPr>
            <a:xfrm>
              <a:off x="821139" y="4619034"/>
              <a:ext cx="2469439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0F668E6E-EA25-40A8-9240-270862E6769B}"/>
              </a:ext>
            </a:extLst>
          </p:cNvPr>
          <p:cNvGrpSpPr/>
          <p:nvPr/>
        </p:nvGrpSpPr>
        <p:grpSpPr>
          <a:xfrm>
            <a:off x="6264559" y="1634351"/>
            <a:ext cx="2238046" cy="840271"/>
            <a:chOff x="821138" y="4300045"/>
            <a:chExt cx="2493818" cy="936301"/>
          </a:xfrm>
        </p:grpSpPr>
        <p:sp>
          <p:nvSpPr>
            <p:cNvPr id="79" name="Rectangle 70">
              <a:extLst>
                <a:ext uri="{FF2B5EF4-FFF2-40B4-BE49-F238E27FC236}">
                  <a16:creationId xmlns:a16="http://schemas.microsoft.com/office/drawing/2014/main" id="{C55AD6BC-FACE-47B4-A85C-60A0F0865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0" name="Rectangle 23">
              <a:extLst>
                <a:ext uri="{FF2B5EF4-FFF2-40B4-BE49-F238E27FC236}">
                  <a16:creationId xmlns:a16="http://schemas.microsoft.com/office/drawing/2014/main" id="{0D65ADEA-74BB-45F5-8F2E-59E32DD61042}"/>
                </a:ext>
              </a:extLst>
            </p:cNvPr>
            <p:cNvSpPr/>
            <p:nvPr/>
          </p:nvSpPr>
          <p:spPr>
            <a:xfrm>
              <a:off x="821140" y="4619034"/>
              <a:ext cx="2493816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2519E22-9944-49C2-8F3C-D44B9747F7E1}"/>
              </a:ext>
            </a:extLst>
          </p:cNvPr>
          <p:cNvGrpSpPr/>
          <p:nvPr/>
        </p:nvGrpSpPr>
        <p:grpSpPr>
          <a:xfrm>
            <a:off x="8172575" y="4181020"/>
            <a:ext cx="2400480" cy="840271"/>
            <a:chOff x="821138" y="4300045"/>
            <a:chExt cx="2674816" cy="936301"/>
          </a:xfrm>
        </p:grpSpPr>
        <p:sp>
          <p:nvSpPr>
            <p:cNvPr id="82" name="Rectangle 70">
              <a:extLst>
                <a:ext uri="{FF2B5EF4-FFF2-40B4-BE49-F238E27FC236}">
                  <a16:creationId xmlns:a16="http://schemas.microsoft.com/office/drawing/2014/main" id="{62EFDE98-1BF6-4812-8397-F314A3A01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3" name="Rectangle 23">
              <a:extLst>
                <a:ext uri="{FF2B5EF4-FFF2-40B4-BE49-F238E27FC236}">
                  <a16:creationId xmlns:a16="http://schemas.microsoft.com/office/drawing/2014/main" id="{3614256E-E4B6-41B7-A97B-CDD9B4059573}"/>
                </a:ext>
              </a:extLst>
            </p:cNvPr>
            <p:cNvSpPr/>
            <p:nvPr/>
          </p:nvSpPr>
          <p:spPr>
            <a:xfrm>
              <a:off x="821139" y="4619034"/>
              <a:ext cx="2674815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90A6A20B-F46A-404E-84CA-A45ACA1FDC82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投资回报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37B9806F-22C8-401F-86BA-5275E1CEE34C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37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1843657-91B5-44FB-867B-A442BFE712DB}"/>
              </a:ext>
            </a:extLst>
          </p:cNvPr>
          <p:cNvGrpSpPr/>
          <p:nvPr/>
        </p:nvGrpSpPr>
        <p:grpSpPr>
          <a:xfrm>
            <a:off x="1501790" y="2436239"/>
            <a:ext cx="1912605" cy="2196389"/>
            <a:chOff x="8266269" y="2563239"/>
            <a:chExt cx="1912605" cy="219638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EBFE7C57-DD94-42D2-895F-874D7B81480D}"/>
                </a:ext>
              </a:extLst>
            </p:cNvPr>
            <p:cNvGrpSpPr/>
            <p:nvPr/>
          </p:nvGrpSpPr>
          <p:grpSpPr>
            <a:xfrm>
              <a:off x="8528772" y="2563239"/>
              <a:ext cx="1183303" cy="1183304"/>
              <a:chOff x="5057819" y="2994102"/>
              <a:chExt cx="1183303" cy="1183304"/>
            </a:xfrm>
          </p:grpSpPr>
          <p:sp>
            <p:nvSpPr>
              <p:cNvPr id="36" name="Oval 19">
                <a:extLst>
                  <a:ext uri="{FF2B5EF4-FFF2-40B4-BE49-F238E27FC236}">
                    <a16:creationId xmlns:a16="http://schemas.microsoft.com/office/drawing/2014/main" id="{0D45E2C3-46A6-4938-864A-4C5F1CF4EB7D}"/>
                  </a:ext>
                </a:extLst>
              </p:cNvPr>
              <p:cNvSpPr/>
              <p:nvPr/>
            </p:nvSpPr>
            <p:spPr>
              <a:xfrm>
                <a:off x="5057819" y="2994102"/>
                <a:ext cx="1183303" cy="1183304"/>
              </a:xfrm>
              <a:prstGeom prst="ellipse">
                <a:avLst/>
              </a:prstGeom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zh-CN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Shape 2778">
                <a:extLst>
                  <a:ext uri="{FF2B5EF4-FFF2-40B4-BE49-F238E27FC236}">
                    <a16:creationId xmlns:a16="http://schemas.microsoft.com/office/drawing/2014/main" id="{BD3B2123-D316-4986-A19E-EA5C0BA4F434}"/>
                  </a:ext>
                </a:extLst>
              </p:cNvPr>
              <p:cNvSpPr/>
              <p:nvPr/>
            </p:nvSpPr>
            <p:spPr>
              <a:xfrm>
                <a:off x="5367802" y="3317719"/>
                <a:ext cx="555117" cy="555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81" y="12956"/>
                    </a:moveTo>
                    <a:cubicBezTo>
                      <a:pt x="17070" y="12258"/>
                      <a:pt x="16576" y="11533"/>
                      <a:pt x="16011" y="10795"/>
                    </a:cubicBezTo>
                    <a:cubicBezTo>
                      <a:pt x="16573" y="10063"/>
                      <a:pt x="17072" y="9339"/>
                      <a:pt x="17481" y="8644"/>
                    </a:cubicBezTo>
                    <a:cubicBezTo>
                      <a:pt x="19410" y="9181"/>
                      <a:pt x="20618" y="9948"/>
                      <a:pt x="20618" y="10800"/>
                    </a:cubicBezTo>
                    <a:cubicBezTo>
                      <a:pt x="20618" y="11652"/>
                      <a:pt x="19410" y="12419"/>
                      <a:pt x="17481" y="12956"/>
                    </a:cubicBezTo>
                    <a:moveTo>
                      <a:pt x="17742" y="17743"/>
                    </a:moveTo>
                    <a:cubicBezTo>
                      <a:pt x="17140" y="18345"/>
                      <a:pt x="15740" y="18028"/>
                      <a:pt x="13996" y="17045"/>
                    </a:cubicBezTo>
                    <a:cubicBezTo>
                      <a:pt x="14198" y="16261"/>
                      <a:pt x="14365" y="15406"/>
                      <a:pt x="14487" y="14488"/>
                    </a:cubicBezTo>
                    <a:cubicBezTo>
                      <a:pt x="15405" y="14366"/>
                      <a:pt x="16261" y="14198"/>
                      <a:pt x="17044" y="13996"/>
                    </a:cubicBezTo>
                    <a:cubicBezTo>
                      <a:pt x="18028" y="15740"/>
                      <a:pt x="18345" y="17140"/>
                      <a:pt x="17742" y="17743"/>
                    </a:cubicBezTo>
                    <a:moveTo>
                      <a:pt x="15404" y="11561"/>
                    </a:moveTo>
                    <a:cubicBezTo>
                      <a:pt x="15837" y="12119"/>
                      <a:pt x="16219" y="12662"/>
                      <a:pt x="16554" y="13185"/>
                    </a:cubicBezTo>
                    <a:cubicBezTo>
                      <a:pt x="15950" y="13317"/>
                      <a:pt x="15295" y="13429"/>
                      <a:pt x="14597" y="13517"/>
                    </a:cubicBezTo>
                    <a:cubicBezTo>
                      <a:pt x="14631" y="13155"/>
                      <a:pt x="14655" y="12784"/>
                      <a:pt x="14677" y="12409"/>
                    </a:cubicBezTo>
                    <a:cubicBezTo>
                      <a:pt x="14930" y="12127"/>
                      <a:pt x="15170" y="11844"/>
                      <a:pt x="15404" y="11561"/>
                    </a:cubicBezTo>
                    <a:moveTo>
                      <a:pt x="15402" y="10032"/>
                    </a:moveTo>
                    <a:cubicBezTo>
                      <a:pt x="15170" y="9752"/>
                      <a:pt x="14928" y="9471"/>
                      <a:pt x="14677" y="9191"/>
                    </a:cubicBezTo>
                    <a:cubicBezTo>
                      <a:pt x="14655" y="8817"/>
                      <a:pt x="14631" y="8445"/>
                      <a:pt x="14597" y="8084"/>
                    </a:cubicBezTo>
                    <a:cubicBezTo>
                      <a:pt x="15295" y="8171"/>
                      <a:pt x="15950" y="8283"/>
                      <a:pt x="16554" y="8415"/>
                    </a:cubicBezTo>
                    <a:cubicBezTo>
                      <a:pt x="16221" y="8935"/>
                      <a:pt x="15832" y="9478"/>
                      <a:pt x="15402" y="10032"/>
                    </a:cubicBezTo>
                    <a:moveTo>
                      <a:pt x="17742" y="3857"/>
                    </a:moveTo>
                    <a:cubicBezTo>
                      <a:pt x="18345" y="4460"/>
                      <a:pt x="18028" y="5860"/>
                      <a:pt x="17044" y="7604"/>
                    </a:cubicBezTo>
                    <a:cubicBezTo>
                      <a:pt x="16261" y="7402"/>
                      <a:pt x="15405" y="7234"/>
                      <a:pt x="14487" y="7112"/>
                    </a:cubicBezTo>
                    <a:cubicBezTo>
                      <a:pt x="14365" y="6194"/>
                      <a:pt x="14198" y="5339"/>
                      <a:pt x="13996" y="4555"/>
                    </a:cubicBezTo>
                    <a:cubicBezTo>
                      <a:pt x="15740" y="3572"/>
                      <a:pt x="17140" y="3255"/>
                      <a:pt x="17742" y="3857"/>
                    </a:cubicBezTo>
                    <a:moveTo>
                      <a:pt x="13718" y="12012"/>
                    </a:moveTo>
                    <a:cubicBezTo>
                      <a:pt x="13448" y="12303"/>
                      <a:pt x="13172" y="12593"/>
                      <a:pt x="12882" y="12883"/>
                    </a:cubicBezTo>
                    <a:cubicBezTo>
                      <a:pt x="12593" y="13172"/>
                      <a:pt x="12303" y="13449"/>
                      <a:pt x="12012" y="13719"/>
                    </a:cubicBezTo>
                    <a:cubicBezTo>
                      <a:pt x="11614" y="13733"/>
                      <a:pt x="11212" y="13745"/>
                      <a:pt x="10800" y="13745"/>
                    </a:cubicBezTo>
                    <a:cubicBezTo>
                      <a:pt x="10387" y="13745"/>
                      <a:pt x="9985" y="13733"/>
                      <a:pt x="9587" y="13719"/>
                    </a:cubicBezTo>
                    <a:cubicBezTo>
                      <a:pt x="9297" y="13449"/>
                      <a:pt x="9006" y="13172"/>
                      <a:pt x="8717" y="12883"/>
                    </a:cubicBezTo>
                    <a:cubicBezTo>
                      <a:pt x="8428" y="12593"/>
                      <a:pt x="8152" y="12303"/>
                      <a:pt x="7881" y="12012"/>
                    </a:cubicBezTo>
                    <a:cubicBezTo>
                      <a:pt x="7866" y="11614"/>
                      <a:pt x="7855" y="11212"/>
                      <a:pt x="7855" y="10800"/>
                    </a:cubicBezTo>
                    <a:cubicBezTo>
                      <a:pt x="7855" y="10388"/>
                      <a:pt x="7866" y="9986"/>
                      <a:pt x="7881" y="9587"/>
                    </a:cubicBezTo>
                    <a:cubicBezTo>
                      <a:pt x="8152" y="9297"/>
                      <a:pt x="8428" y="9007"/>
                      <a:pt x="8717" y="8717"/>
                    </a:cubicBezTo>
                    <a:cubicBezTo>
                      <a:pt x="9006" y="8428"/>
                      <a:pt x="9297" y="8151"/>
                      <a:pt x="9587" y="7881"/>
                    </a:cubicBezTo>
                    <a:cubicBezTo>
                      <a:pt x="9985" y="7867"/>
                      <a:pt x="10387" y="7855"/>
                      <a:pt x="10800" y="7855"/>
                    </a:cubicBezTo>
                    <a:cubicBezTo>
                      <a:pt x="11212" y="7855"/>
                      <a:pt x="11614" y="7867"/>
                      <a:pt x="12012" y="7881"/>
                    </a:cubicBezTo>
                    <a:cubicBezTo>
                      <a:pt x="12303" y="8151"/>
                      <a:pt x="12593" y="8428"/>
                      <a:pt x="12882" y="8717"/>
                    </a:cubicBezTo>
                    <a:cubicBezTo>
                      <a:pt x="13172" y="9007"/>
                      <a:pt x="13448" y="9297"/>
                      <a:pt x="13718" y="9587"/>
                    </a:cubicBezTo>
                    <a:cubicBezTo>
                      <a:pt x="13733" y="9986"/>
                      <a:pt x="13745" y="10388"/>
                      <a:pt x="13745" y="10800"/>
                    </a:cubicBezTo>
                    <a:cubicBezTo>
                      <a:pt x="13745" y="11212"/>
                      <a:pt x="13733" y="11614"/>
                      <a:pt x="13718" y="12012"/>
                    </a:cubicBezTo>
                    <a:moveTo>
                      <a:pt x="13185" y="16555"/>
                    </a:moveTo>
                    <a:cubicBezTo>
                      <a:pt x="12662" y="16219"/>
                      <a:pt x="12120" y="15837"/>
                      <a:pt x="11561" y="15404"/>
                    </a:cubicBezTo>
                    <a:cubicBezTo>
                      <a:pt x="11844" y="15170"/>
                      <a:pt x="12127" y="14931"/>
                      <a:pt x="12409" y="14677"/>
                    </a:cubicBezTo>
                    <a:cubicBezTo>
                      <a:pt x="12783" y="14655"/>
                      <a:pt x="13155" y="14631"/>
                      <a:pt x="13517" y="14597"/>
                    </a:cubicBezTo>
                    <a:cubicBezTo>
                      <a:pt x="13429" y="15295"/>
                      <a:pt x="13316" y="15950"/>
                      <a:pt x="13185" y="16555"/>
                    </a:cubicBezTo>
                    <a:moveTo>
                      <a:pt x="10800" y="20618"/>
                    </a:moveTo>
                    <a:cubicBezTo>
                      <a:pt x="9948" y="20618"/>
                      <a:pt x="9181" y="19410"/>
                      <a:pt x="8643" y="17481"/>
                    </a:cubicBezTo>
                    <a:cubicBezTo>
                      <a:pt x="9339" y="17072"/>
                      <a:pt x="10062" y="16573"/>
                      <a:pt x="10795" y="16011"/>
                    </a:cubicBezTo>
                    <a:cubicBezTo>
                      <a:pt x="11532" y="16576"/>
                      <a:pt x="12258" y="17070"/>
                      <a:pt x="12957" y="17481"/>
                    </a:cubicBezTo>
                    <a:cubicBezTo>
                      <a:pt x="12419" y="19410"/>
                      <a:pt x="11652" y="20618"/>
                      <a:pt x="10800" y="20618"/>
                    </a:cubicBezTo>
                    <a:moveTo>
                      <a:pt x="8083" y="14597"/>
                    </a:moveTo>
                    <a:cubicBezTo>
                      <a:pt x="8445" y="14631"/>
                      <a:pt x="8816" y="14655"/>
                      <a:pt x="9190" y="14677"/>
                    </a:cubicBezTo>
                    <a:cubicBezTo>
                      <a:pt x="9471" y="14929"/>
                      <a:pt x="9751" y="15170"/>
                      <a:pt x="10032" y="15403"/>
                    </a:cubicBezTo>
                    <a:cubicBezTo>
                      <a:pt x="9478" y="15832"/>
                      <a:pt x="8935" y="16221"/>
                      <a:pt x="8415" y="16555"/>
                    </a:cubicBezTo>
                    <a:cubicBezTo>
                      <a:pt x="8283" y="15950"/>
                      <a:pt x="8171" y="15295"/>
                      <a:pt x="8083" y="14597"/>
                    </a:cubicBezTo>
                    <a:moveTo>
                      <a:pt x="8415" y="5045"/>
                    </a:moveTo>
                    <a:cubicBezTo>
                      <a:pt x="8938" y="5381"/>
                      <a:pt x="9480" y="5762"/>
                      <a:pt x="10038" y="6196"/>
                    </a:cubicBezTo>
                    <a:cubicBezTo>
                      <a:pt x="9756" y="6430"/>
                      <a:pt x="9473" y="6670"/>
                      <a:pt x="9190" y="6924"/>
                    </a:cubicBezTo>
                    <a:cubicBezTo>
                      <a:pt x="8816" y="6945"/>
                      <a:pt x="8445" y="6969"/>
                      <a:pt x="8083" y="7003"/>
                    </a:cubicBezTo>
                    <a:cubicBezTo>
                      <a:pt x="8171" y="6305"/>
                      <a:pt x="8283" y="5650"/>
                      <a:pt x="8415" y="5045"/>
                    </a:cubicBezTo>
                    <a:moveTo>
                      <a:pt x="10800" y="982"/>
                    </a:moveTo>
                    <a:cubicBezTo>
                      <a:pt x="11652" y="982"/>
                      <a:pt x="12419" y="2191"/>
                      <a:pt x="12957" y="4119"/>
                    </a:cubicBezTo>
                    <a:cubicBezTo>
                      <a:pt x="12261" y="4528"/>
                      <a:pt x="11537" y="5027"/>
                      <a:pt x="10804" y="5589"/>
                    </a:cubicBezTo>
                    <a:cubicBezTo>
                      <a:pt x="10067" y="5024"/>
                      <a:pt x="9341" y="4530"/>
                      <a:pt x="8643" y="4119"/>
                    </a:cubicBezTo>
                    <a:cubicBezTo>
                      <a:pt x="9181" y="2191"/>
                      <a:pt x="9948" y="982"/>
                      <a:pt x="10800" y="982"/>
                    </a:cubicBezTo>
                    <a:moveTo>
                      <a:pt x="13517" y="7003"/>
                    </a:moveTo>
                    <a:cubicBezTo>
                      <a:pt x="13155" y="6969"/>
                      <a:pt x="12783" y="6945"/>
                      <a:pt x="12409" y="6924"/>
                    </a:cubicBezTo>
                    <a:cubicBezTo>
                      <a:pt x="12129" y="6671"/>
                      <a:pt x="11848" y="6430"/>
                      <a:pt x="11568" y="6198"/>
                    </a:cubicBezTo>
                    <a:cubicBezTo>
                      <a:pt x="12122" y="5768"/>
                      <a:pt x="12665" y="5379"/>
                      <a:pt x="13185" y="5045"/>
                    </a:cubicBezTo>
                    <a:cubicBezTo>
                      <a:pt x="13316" y="5650"/>
                      <a:pt x="13429" y="6305"/>
                      <a:pt x="13517" y="7003"/>
                    </a:cubicBezTo>
                    <a:moveTo>
                      <a:pt x="7112" y="7112"/>
                    </a:moveTo>
                    <a:cubicBezTo>
                      <a:pt x="6194" y="7234"/>
                      <a:pt x="5339" y="7402"/>
                      <a:pt x="4555" y="7604"/>
                    </a:cubicBezTo>
                    <a:cubicBezTo>
                      <a:pt x="3572" y="5860"/>
                      <a:pt x="3255" y="4460"/>
                      <a:pt x="3858" y="3857"/>
                    </a:cubicBezTo>
                    <a:cubicBezTo>
                      <a:pt x="4460" y="3255"/>
                      <a:pt x="5860" y="3572"/>
                      <a:pt x="7604" y="4555"/>
                    </a:cubicBezTo>
                    <a:cubicBezTo>
                      <a:pt x="7402" y="5339"/>
                      <a:pt x="7234" y="6194"/>
                      <a:pt x="7112" y="7112"/>
                    </a:cubicBezTo>
                    <a:moveTo>
                      <a:pt x="3858" y="17743"/>
                    </a:moveTo>
                    <a:cubicBezTo>
                      <a:pt x="3255" y="17140"/>
                      <a:pt x="3572" y="15740"/>
                      <a:pt x="4555" y="13996"/>
                    </a:cubicBezTo>
                    <a:cubicBezTo>
                      <a:pt x="5339" y="14198"/>
                      <a:pt x="6194" y="14366"/>
                      <a:pt x="7112" y="14488"/>
                    </a:cubicBezTo>
                    <a:cubicBezTo>
                      <a:pt x="7234" y="15406"/>
                      <a:pt x="7402" y="16261"/>
                      <a:pt x="7604" y="17045"/>
                    </a:cubicBezTo>
                    <a:cubicBezTo>
                      <a:pt x="5860" y="18028"/>
                      <a:pt x="4460" y="18345"/>
                      <a:pt x="3858" y="17743"/>
                    </a:cubicBezTo>
                    <a:moveTo>
                      <a:pt x="7003" y="13517"/>
                    </a:moveTo>
                    <a:cubicBezTo>
                      <a:pt x="6305" y="13429"/>
                      <a:pt x="5650" y="13317"/>
                      <a:pt x="5045" y="13185"/>
                    </a:cubicBezTo>
                    <a:cubicBezTo>
                      <a:pt x="5379" y="12665"/>
                      <a:pt x="5768" y="12122"/>
                      <a:pt x="6197" y="11568"/>
                    </a:cubicBezTo>
                    <a:cubicBezTo>
                      <a:pt x="6429" y="11848"/>
                      <a:pt x="6671" y="12129"/>
                      <a:pt x="6923" y="12409"/>
                    </a:cubicBezTo>
                    <a:cubicBezTo>
                      <a:pt x="6944" y="12784"/>
                      <a:pt x="6968" y="13155"/>
                      <a:pt x="7003" y="13517"/>
                    </a:cubicBezTo>
                    <a:moveTo>
                      <a:pt x="6923" y="9191"/>
                    </a:moveTo>
                    <a:cubicBezTo>
                      <a:pt x="6669" y="9473"/>
                      <a:pt x="6429" y="9756"/>
                      <a:pt x="6196" y="10039"/>
                    </a:cubicBezTo>
                    <a:cubicBezTo>
                      <a:pt x="5763" y="9481"/>
                      <a:pt x="5381" y="8938"/>
                      <a:pt x="5045" y="8415"/>
                    </a:cubicBezTo>
                    <a:cubicBezTo>
                      <a:pt x="5650" y="8283"/>
                      <a:pt x="6305" y="8171"/>
                      <a:pt x="7003" y="8084"/>
                    </a:cubicBezTo>
                    <a:cubicBezTo>
                      <a:pt x="6968" y="8445"/>
                      <a:pt x="6944" y="8816"/>
                      <a:pt x="6923" y="9191"/>
                    </a:cubicBezTo>
                    <a:moveTo>
                      <a:pt x="982" y="10800"/>
                    </a:moveTo>
                    <a:cubicBezTo>
                      <a:pt x="982" y="9948"/>
                      <a:pt x="2190" y="9181"/>
                      <a:pt x="4119" y="8644"/>
                    </a:cubicBezTo>
                    <a:cubicBezTo>
                      <a:pt x="4530" y="9342"/>
                      <a:pt x="5023" y="10067"/>
                      <a:pt x="5588" y="10805"/>
                    </a:cubicBezTo>
                    <a:cubicBezTo>
                      <a:pt x="5027" y="11537"/>
                      <a:pt x="4528" y="12262"/>
                      <a:pt x="4119" y="12956"/>
                    </a:cubicBezTo>
                    <a:cubicBezTo>
                      <a:pt x="2190" y="12419"/>
                      <a:pt x="982" y="11652"/>
                      <a:pt x="982" y="10800"/>
                    </a:cubicBezTo>
                    <a:moveTo>
                      <a:pt x="21600" y="10800"/>
                    </a:moveTo>
                    <a:cubicBezTo>
                      <a:pt x="21600" y="9624"/>
                      <a:pt x="20173" y="8571"/>
                      <a:pt x="17918" y="7853"/>
                    </a:cubicBezTo>
                    <a:cubicBezTo>
                      <a:pt x="19002" y="5750"/>
                      <a:pt x="19269" y="3995"/>
                      <a:pt x="18437" y="3163"/>
                    </a:cubicBezTo>
                    <a:cubicBezTo>
                      <a:pt x="17605" y="2332"/>
                      <a:pt x="15850" y="2598"/>
                      <a:pt x="13748" y="3682"/>
                    </a:cubicBezTo>
                    <a:cubicBezTo>
                      <a:pt x="13029" y="1427"/>
                      <a:pt x="11976" y="0"/>
                      <a:pt x="10800" y="0"/>
                    </a:cubicBezTo>
                    <a:cubicBezTo>
                      <a:pt x="9623" y="0"/>
                      <a:pt x="8571" y="1427"/>
                      <a:pt x="7852" y="3682"/>
                    </a:cubicBezTo>
                    <a:cubicBezTo>
                      <a:pt x="5750" y="2598"/>
                      <a:pt x="3995" y="2332"/>
                      <a:pt x="3163" y="3163"/>
                    </a:cubicBezTo>
                    <a:cubicBezTo>
                      <a:pt x="2331" y="3995"/>
                      <a:pt x="2598" y="5750"/>
                      <a:pt x="3682" y="7853"/>
                    </a:cubicBezTo>
                    <a:cubicBezTo>
                      <a:pt x="1426" y="8571"/>
                      <a:pt x="0" y="9624"/>
                      <a:pt x="0" y="10800"/>
                    </a:cubicBezTo>
                    <a:cubicBezTo>
                      <a:pt x="0" y="11976"/>
                      <a:pt x="1426" y="13029"/>
                      <a:pt x="3682" y="13748"/>
                    </a:cubicBezTo>
                    <a:cubicBezTo>
                      <a:pt x="2598" y="15851"/>
                      <a:pt x="2331" y="17605"/>
                      <a:pt x="3163" y="18437"/>
                    </a:cubicBezTo>
                    <a:cubicBezTo>
                      <a:pt x="3995" y="19268"/>
                      <a:pt x="5750" y="19002"/>
                      <a:pt x="7852" y="17918"/>
                    </a:cubicBezTo>
                    <a:cubicBezTo>
                      <a:pt x="8571" y="20173"/>
                      <a:pt x="9623" y="21600"/>
                      <a:pt x="10800" y="21600"/>
                    </a:cubicBezTo>
                    <a:cubicBezTo>
                      <a:pt x="11976" y="21600"/>
                      <a:pt x="13029" y="20173"/>
                      <a:pt x="13748" y="17918"/>
                    </a:cubicBezTo>
                    <a:cubicBezTo>
                      <a:pt x="15850" y="19002"/>
                      <a:pt x="17605" y="19268"/>
                      <a:pt x="18437" y="18437"/>
                    </a:cubicBezTo>
                    <a:cubicBezTo>
                      <a:pt x="19269" y="17605"/>
                      <a:pt x="19002" y="15851"/>
                      <a:pt x="17918" y="13748"/>
                    </a:cubicBezTo>
                    <a:cubicBezTo>
                      <a:pt x="20173" y="13029"/>
                      <a:pt x="21600" y="11976"/>
                      <a:pt x="21600" y="10800"/>
                    </a:cubicBezTo>
                    <a:moveTo>
                      <a:pt x="10800" y="9818"/>
                    </a:moveTo>
                    <a:cubicBezTo>
                      <a:pt x="10258" y="9818"/>
                      <a:pt x="9818" y="10258"/>
                      <a:pt x="9818" y="10800"/>
                    </a:cubicBezTo>
                    <a:cubicBezTo>
                      <a:pt x="9818" y="11342"/>
                      <a:pt x="10258" y="11782"/>
                      <a:pt x="10800" y="11782"/>
                    </a:cubicBezTo>
                    <a:cubicBezTo>
                      <a:pt x="11342" y="11782"/>
                      <a:pt x="11782" y="11342"/>
                      <a:pt x="11782" y="10800"/>
                    </a:cubicBezTo>
                    <a:cubicBezTo>
                      <a:pt x="11782" y="10258"/>
                      <a:pt x="11342" y="9818"/>
                      <a:pt x="10800" y="9818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38090" tIns="38090" rIns="38090" bIns="38090" anchor="ctr"/>
              <a:lstStyle/>
              <a:p>
                <a:pPr defTabSz="457063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2999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70C96B2-DEF6-4819-AAF5-29061CA9363E}"/>
                </a:ext>
              </a:extLst>
            </p:cNvPr>
            <p:cNvGrpSpPr/>
            <p:nvPr/>
          </p:nvGrpSpPr>
          <p:grpSpPr>
            <a:xfrm>
              <a:off x="8266269" y="3893956"/>
              <a:ext cx="1912605" cy="865672"/>
              <a:chOff x="821138" y="4300045"/>
              <a:chExt cx="2493818" cy="964604"/>
            </a:xfrm>
          </p:grpSpPr>
          <p:sp>
            <p:nvSpPr>
              <p:cNvPr id="39" name="Rectangle 70">
                <a:extLst>
                  <a:ext uri="{FF2B5EF4-FFF2-40B4-BE49-F238E27FC236}">
                    <a16:creationId xmlns:a16="http://schemas.microsoft.com/office/drawing/2014/main" id="{9DD87146-5A2A-4CAE-98E3-4C87E226F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138" y="4300045"/>
                <a:ext cx="2493818" cy="377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912813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1pPr>
                <a:lvl2pPr marL="742950" indent="-28575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2pPr>
                <a:lvl3pPr marL="11430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3pPr>
                <a:lvl4pPr marL="16002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4pPr>
                <a:lvl5pPr marL="20574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5pPr>
                <a:lvl6pPr marL="25146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6pPr>
                <a:lvl7pPr marL="29718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7pPr>
                <a:lvl8pPr marL="34290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8pPr>
                <a:lvl9pPr marL="38862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cs typeface="+mn-ea"/>
                    <a:sym typeface="+mn-lt"/>
                  </a:rPr>
                  <a:t>添加标题文本</a:t>
                </a:r>
                <a:endParaRPr lang="en-US" altLang="zh-CN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0" name="Rectangle 23">
                <a:extLst>
                  <a:ext uri="{FF2B5EF4-FFF2-40B4-BE49-F238E27FC236}">
                    <a16:creationId xmlns:a16="http://schemas.microsoft.com/office/drawing/2014/main" id="{321F7B51-9A2D-4637-AF40-59841FF90DFA}"/>
                  </a:ext>
                </a:extLst>
              </p:cNvPr>
              <p:cNvSpPr/>
              <p:nvPr/>
            </p:nvSpPr>
            <p:spPr>
              <a:xfrm>
                <a:off x="821139" y="4647336"/>
                <a:ext cx="2493817" cy="617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BDAB0B3-CF67-47CD-B22E-EF8DE082AE44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投资回报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F86405A-8256-4B26-B7B9-4589220D6257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98442FF-8BD1-4466-B5CC-39D94A8E8684}"/>
              </a:ext>
            </a:extLst>
          </p:cNvPr>
          <p:cNvGrpSpPr/>
          <p:nvPr/>
        </p:nvGrpSpPr>
        <p:grpSpPr>
          <a:xfrm>
            <a:off x="8683958" y="2436239"/>
            <a:ext cx="1912605" cy="2196389"/>
            <a:chOff x="8266269" y="2563239"/>
            <a:chExt cx="1912605" cy="2196389"/>
          </a:xfrm>
        </p:grpSpPr>
        <p:sp>
          <p:nvSpPr>
            <p:cNvPr id="44" name="Oval 19">
              <a:extLst>
                <a:ext uri="{FF2B5EF4-FFF2-40B4-BE49-F238E27FC236}">
                  <a16:creationId xmlns:a16="http://schemas.microsoft.com/office/drawing/2014/main" id="{FD4158B0-D426-41D7-8034-E4556A3154E4}"/>
                </a:ext>
              </a:extLst>
            </p:cNvPr>
            <p:cNvSpPr/>
            <p:nvPr/>
          </p:nvSpPr>
          <p:spPr>
            <a:xfrm>
              <a:off x="8528772" y="2563239"/>
              <a:ext cx="1183303" cy="1183304"/>
            </a:xfrm>
            <a:prstGeom prst="ellipse">
              <a:avLst/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538E72F-A2E4-4977-9DBE-67D782901AF8}"/>
                </a:ext>
              </a:extLst>
            </p:cNvPr>
            <p:cNvGrpSpPr/>
            <p:nvPr/>
          </p:nvGrpSpPr>
          <p:grpSpPr>
            <a:xfrm>
              <a:off x="8266269" y="3893956"/>
              <a:ext cx="1912605" cy="865672"/>
              <a:chOff x="821138" y="4300045"/>
              <a:chExt cx="2493818" cy="964604"/>
            </a:xfrm>
          </p:grpSpPr>
          <p:sp>
            <p:nvSpPr>
              <p:cNvPr id="41" name="Rectangle 70">
                <a:extLst>
                  <a:ext uri="{FF2B5EF4-FFF2-40B4-BE49-F238E27FC236}">
                    <a16:creationId xmlns:a16="http://schemas.microsoft.com/office/drawing/2014/main" id="{31B50AE4-67E1-49D7-AA6F-E1B393895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1138" y="4300045"/>
                <a:ext cx="2493818" cy="377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912813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1pPr>
                <a:lvl2pPr marL="742950" indent="-28575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2pPr>
                <a:lvl3pPr marL="11430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3pPr>
                <a:lvl4pPr marL="16002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4pPr>
                <a:lvl5pPr marL="2057400" indent="-228600" defTabSz="912813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5pPr>
                <a:lvl6pPr marL="25146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6pPr>
                <a:lvl7pPr marL="29718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7pPr>
                <a:lvl8pPr marL="34290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8pPr>
                <a:lvl9pPr marL="3886200" indent="-228600" defTabSz="912813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rgbClr val="595959"/>
                    </a:solidFill>
                    <a:latin typeface="Calibri Light" panose="020F0302020204030204" pitchFamily="34" charset="0"/>
                    <a:cs typeface="Roboto Light" pitchFamily="2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lt"/>
                    <a:cs typeface="+mn-ea"/>
                    <a:sym typeface="+mn-lt"/>
                  </a:rPr>
                  <a:t>添加标题文本</a:t>
                </a:r>
                <a:endParaRPr lang="en-US" altLang="zh-CN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EC8685E0-1449-4625-AE34-D6AC6C96FC87}"/>
                  </a:ext>
                </a:extLst>
              </p:cNvPr>
              <p:cNvSpPr/>
              <p:nvPr/>
            </p:nvSpPr>
            <p:spPr>
              <a:xfrm>
                <a:off x="821139" y="4647336"/>
                <a:ext cx="2493817" cy="6173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noProof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... ...</a:t>
                </a:r>
                <a:endParaRPr 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" name="图形 5" descr="靶心 纯色填充">
            <a:extLst>
              <a:ext uri="{FF2B5EF4-FFF2-40B4-BE49-F238E27FC236}">
                <a16:creationId xmlns:a16="http://schemas.microsoft.com/office/drawing/2014/main" id="{2D69699B-0ED7-424E-97E3-8DD86EE3D4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00149" y="2675017"/>
            <a:ext cx="696326" cy="6963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257D477-3C11-4415-86F4-96F4053B49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4632" y="922050"/>
            <a:ext cx="5394985" cy="5394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3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8D68EB82-A509-4BE7-B5CD-B611B50F7A54}"/>
              </a:ext>
            </a:extLst>
          </p:cNvPr>
          <p:cNvSpPr/>
          <p:nvPr/>
        </p:nvSpPr>
        <p:spPr bwMode="auto">
          <a:xfrm>
            <a:off x="5369198" y="179189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3673ADE-B9AE-473E-81B1-49932FCF0DEF}"/>
              </a:ext>
            </a:extLst>
          </p:cNvPr>
          <p:cNvSpPr/>
          <p:nvPr/>
        </p:nvSpPr>
        <p:spPr bwMode="auto">
          <a:xfrm>
            <a:off x="6359234" y="233348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9DF6BC19-16A3-4DA5-BAF0-7B00A7344517}"/>
              </a:ext>
            </a:extLst>
          </p:cNvPr>
          <p:cNvSpPr/>
          <p:nvPr/>
        </p:nvSpPr>
        <p:spPr bwMode="auto">
          <a:xfrm>
            <a:off x="6359234" y="345748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5FA3A66E-0FE0-45FB-ADB2-D16DDCE707F5}"/>
              </a:ext>
            </a:extLst>
          </p:cNvPr>
          <p:cNvSpPr/>
          <p:nvPr/>
        </p:nvSpPr>
        <p:spPr bwMode="auto">
          <a:xfrm>
            <a:off x="5369198" y="400902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03E761FE-DBE9-4DBA-89AF-EDA4431AADE8}"/>
              </a:ext>
            </a:extLst>
          </p:cNvPr>
          <p:cNvSpPr/>
          <p:nvPr/>
        </p:nvSpPr>
        <p:spPr bwMode="auto">
          <a:xfrm>
            <a:off x="4380229" y="3457489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11F7265A-8AC3-44A1-A2A2-94F947314104}"/>
              </a:ext>
            </a:extLst>
          </p:cNvPr>
          <p:cNvSpPr/>
          <p:nvPr/>
        </p:nvSpPr>
        <p:spPr bwMode="auto">
          <a:xfrm>
            <a:off x="4380229" y="2333488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1DF612E9-4C54-45AB-88EB-F700266B13A4}"/>
              </a:ext>
            </a:extLst>
          </p:cNvPr>
          <p:cNvSpPr>
            <a:spLocks noEditPoints="1"/>
          </p:cNvSpPr>
          <p:nvPr/>
        </p:nvSpPr>
        <p:spPr bwMode="auto">
          <a:xfrm>
            <a:off x="6754115" y="2659417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C6B57751-F20B-424A-820F-F79A6CCA9C88}"/>
              </a:ext>
            </a:extLst>
          </p:cNvPr>
          <p:cNvSpPr>
            <a:spLocks noEditPoints="1"/>
          </p:cNvSpPr>
          <p:nvPr/>
        </p:nvSpPr>
        <p:spPr bwMode="auto">
          <a:xfrm>
            <a:off x="6754945" y="3783834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62A2CAAD-373F-4E24-88AC-1AA142027A8A}"/>
              </a:ext>
            </a:extLst>
          </p:cNvPr>
          <p:cNvSpPr/>
          <p:nvPr/>
        </p:nvSpPr>
        <p:spPr bwMode="auto">
          <a:xfrm>
            <a:off x="4773036" y="2692173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C51CAD9D-4693-4059-8505-83EF5BA5798B}"/>
              </a:ext>
            </a:extLst>
          </p:cNvPr>
          <p:cNvSpPr/>
          <p:nvPr/>
        </p:nvSpPr>
        <p:spPr bwMode="auto">
          <a:xfrm>
            <a:off x="5786470" y="4379323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576DD064-61A6-4D69-8A0F-8D4165AED611}"/>
              </a:ext>
            </a:extLst>
          </p:cNvPr>
          <p:cNvSpPr/>
          <p:nvPr/>
        </p:nvSpPr>
        <p:spPr bwMode="auto">
          <a:xfrm>
            <a:off x="4775940" y="3852247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13">
            <a:extLst>
              <a:ext uri="{FF2B5EF4-FFF2-40B4-BE49-F238E27FC236}">
                <a16:creationId xmlns:a16="http://schemas.microsoft.com/office/drawing/2014/main" id="{7481DF90-CE46-4344-9055-D8A6D3694777}"/>
              </a:ext>
            </a:extLst>
          </p:cNvPr>
          <p:cNvSpPr>
            <a:spLocks noEditPoints="1"/>
          </p:cNvSpPr>
          <p:nvPr/>
        </p:nvSpPr>
        <p:spPr bwMode="auto">
          <a:xfrm>
            <a:off x="5761177" y="2128195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04120A1-82E7-4603-B135-34A845FE14F1}"/>
              </a:ext>
            </a:extLst>
          </p:cNvPr>
          <p:cNvGrpSpPr/>
          <p:nvPr/>
        </p:nvGrpSpPr>
        <p:grpSpPr>
          <a:xfrm>
            <a:off x="2038521" y="2128314"/>
            <a:ext cx="1990485" cy="794459"/>
            <a:chOff x="2820457" y="4395520"/>
            <a:chExt cx="1990485" cy="794459"/>
          </a:xfrm>
        </p:grpSpPr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8F18226A-AD75-4123-810E-617F6968C80F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DA37745-6295-474B-BF3D-DD8FE7E0A75A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6255722-5BD3-4515-A501-6C0651350AA3}"/>
              </a:ext>
            </a:extLst>
          </p:cNvPr>
          <p:cNvGrpSpPr/>
          <p:nvPr/>
        </p:nvGrpSpPr>
        <p:grpSpPr>
          <a:xfrm>
            <a:off x="1973246" y="3538765"/>
            <a:ext cx="1990485" cy="794459"/>
            <a:chOff x="2820457" y="4395520"/>
            <a:chExt cx="1990485" cy="794459"/>
          </a:xfrm>
        </p:grpSpPr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7975ACB3-9357-4BB9-B17C-F1A7AF7E39F0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6960F93-0128-4197-8368-40BB7DB03E7E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C7A7B73-B098-4527-B44E-A7ACB0A0E773}"/>
              </a:ext>
            </a:extLst>
          </p:cNvPr>
          <p:cNvGrpSpPr/>
          <p:nvPr/>
        </p:nvGrpSpPr>
        <p:grpSpPr>
          <a:xfrm>
            <a:off x="3138452" y="4758352"/>
            <a:ext cx="1990485" cy="794459"/>
            <a:chOff x="2820457" y="4395520"/>
            <a:chExt cx="1990485" cy="794459"/>
          </a:xfrm>
        </p:grpSpPr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64E66003-72D5-4414-89EC-E2FD8CCD5F95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FB5D8BA-9342-4B32-A11A-8EAD1AF7DD83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ECCFB9-3671-4EE7-BF08-C1B56F800A47}"/>
              </a:ext>
            </a:extLst>
          </p:cNvPr>
          <p:cNvGrpSpPr/>
          <p:nvPr/>
        </p:nvGrpSpPr>
        <p:grpSpPr>
          <a:xfrm>
            <a:off x="6750975" y="1070209"/>
            <a:ext cx="1990485" cy="794459"/>
            <a:chOff x="2820457" y="4395520"/>
            <a:chExt cx="1990485" cy="794459"/>
          </a:xfrm>
        </p:grpSpPr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87AE81CF-455A-4CED-A07E-7CB3E15799C0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D36A771-52A7-47BB-911E-8E67C6FAD52C}"/>
                </a:ext>
              </a:extLst>
            </p:cNvPr>
            <p:cNvSpPr txBox="1"/>
            <p:nvPr/>
          </p:nvSpPr>
          <p:spPr>
            <a:xfrm>
              <a:off x="2820457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55DA56-E2EA-4DD6-A5BB-BE7ADB33BCA7}"/>
              </a:ext>
            </a:extLst>
          </p:cNvPr>
          <p:cNvGrpSpPr/>
          <p:nvPr/>
        </p:nvGrpSpPr>
        <p:grpSpPr>
          <a:xfrm>
            <a:off x="8192604" y="2128314"/>
            <a:ext cx="1990485" cy="794459"/>
            <a:chOff x="2820457" y="4395520"/>
            <a:chExt cx="1990485" cy="794459"/>
          </a:xfrm>
        </p:grpSpPr>
        <p:sp>
          <p:nvSpPr>
            <p:cNvPr id="29" name="Rectangle 23">
              <a:extLst>
                <a:ext uri="{FF2B5EF4-FFF2-40B4-BE49-F238E27FC236}">
                  <a16:creationId xmlns:a16="http://schemas.microsoft.com/office/drawing/2014/main" id="{7238CB13-7EE1-4127-82C1-C08F8A89AA71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0162E44-1D0A-4C3D-9FA6-38E25CB43F22}"/>
                </a:ext>
              </a:extLst>
            </p:cNvPr>
            <p:cNvSpPr txBox="1"/>
            <p:nvPr/>
          </p:nvSpPr>
          <p:spPr>
            <a:xfrm>
              <a:off x="2820457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C14CA92-3F1B-427D-91D5-F56DDDEE604D}"/>
              </a:ext>
            </a:extLst>
          </p:cNvPr>
          <p:cNvGrpSpPr/>
          <p:nvPr/>
        </p:nvGrpSpPr>
        <p:grpSpPr>
          <a:xfrm>
            <a:off x="8357271" y="3538765"/>
            <a:ext cx="1990485" cy="794459"/>
            <a:chOff x="2820457" y="4395520"/>
            <a:chExt cx="1990485" cy="794459"/>
          </a:xfrm>
        </p:grpSpPr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id="{BB699EA7-B2BA-4A6A-9B88-93B17DD6F7D5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9543D5C-EBCE-416E-A9A2-011952CD53DA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F87DAD75-4B0D-4FCF-B13D-2C2E467D6C56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投资回报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37FEBEA-C77A-4FDC-A0C4-717BECAC582A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689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3">
            <a:extLst>
              <a:ext uri="{FF2B5EF4-FFF2-40B4-BE49-F238E27FC236}">
                <a16:creationId xmlns:a16="http://schemas.microsoft.com/office/drawing/2014/main" id="{9D4CA8FE-9409-42BB-B303-F6936F734706}"/>
              </a:ext>
            </a:extLst>
          </p:cNvPr>
          <p:cNvSpPr/>
          <p:nvPr/>
        </p:nvSpPr>
        <p:spPr>
          <a:xfrm rot="21401773" flipH="1">
            <a:off x="1368045" y="2907538"/>
            <a:ext cx="9455911" cy="865720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20" name="任意多边形 4">
            <a:extLst>
              <a:ext uri="{FF2B5EF4-FFF2-40B4-BE49-F238E27FC236}">
                <a16:creationId xmlns:a16="http://schemas.microsoft.com/office/drawing/2014/main" id="{A0F2B80C-A225-40A9-8191-FD6F63CF4FF0}"/>
              </a:ext>
            </a:extLst>
          </p:cNvPr>
          <p:cNvSpPr/>
          <p:nvPr/>
        </p:nvSpPr>
        <p:spPr>
          <a:xfrm rot="21338589" flipH="1">
            <a:off x="1454184" y="3046190"/>
            <a:ext cx="9455911" cy="434071"/>
          </a:xfrm>
          <a:custGeom>
            <a:avLst/>
            <a:gdLst>
              <a:gd name="connsiteX0" fmla="*/ 20526 w 12256069"/>
              <a:gd name="connsiteY0" fmla="*/ 79640 h 865720"/>
              <a:gd name="connsiteX1" fmla="*/ 165669 w 12256069"/>
              <a:gd name="connsiteY1" fmla="*/ 253811 h 865720"/>
              <a:gd name="connsiteX2" fmla="*/ 1239726 w 12256069"/>
              <a:gd name="connsiteY2" fmla="*/ 863411 h 865720"/>
              <a:gd name="connsiteX3" fmla="*/ 2995955 w 12256069"/>
              <a:gd name="connsiteY3" fmla="*/ 7068 h 865720"/>
              <a:gd name="connsiteX4" fmla="*/ 4636069 w 12256069"/>
              <a:gd name="connsiteY4" fmla="*/ 544097 h 865720"/>
              <a:gd name="connsiteX5" fmla="*/ 6029441 w 12256069"/>
              <a:gd name="connsiteY5" fmla="*/ 573125 h 865720"/>
              <a:gd name="connsiteX6" fmla="*/ 7234126 w 12256069"/>
              <a:gd name="connsiteY6" fmla="*/ 7068 h 865720"/>
              <a:gd name="connsiteX7" fmla="*/ 8627498 w 12256069"/>
              <a:gd name="connsiteY7" fmla="*/ 457011 h 865720"/>
              <a:gd name="connsiteX8" fmla="*/ 9875726 w 12256069"/>
              <a:gd name="connsiteY8" fmla="*/ 7068 h 865720"/>
              <a:gd name="connsiteX9" fmla="*/ 11225555 w 12256069"/>
              <a:gd name="connsiteY9" fmla="*/ 195754 h 865720"/>
              <a:gd name="connsiteX10" fmla="*/ 11835155 w 12256069"/>
              <a:gd name="connsiteY10" fmla="*/ 384440 h 865720"/>
              <a:gd name="connsiteX11" fmla="*/ 12256069 w 12256069"/>
              <a:gd name="connsiteY11" fmla="*/ 398954 h 86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56069" h="865720">
                <a:moveTo>
                  <a:pt x="20526" y="79640"/>
                </a:moveTo>
                <a:cubicBezTo>
                  <a:pt x="-8503" y="101411"/>
                  <a:pt x="-37531" y="123183"/>
                  <a:pt x="165669" y="253811"/>
                </a:cubicBezTo>
                <a:cubicBezTo>
                  <a:pt x="368869" y="384440"/>
                  <a:pt x="768012" y="904535"/>
                  <a:pt x="1239726" y="863411"/>
                </a:cubicBezTo>
                <a:cubicBezTo>
                  <a:pt x="1711440" y="822287"/>
                  <a:pt x="2429898" y="60287"/>
                  <a:pt x="2995955" y="7068"/>
                </a:cubicBezTo>
                <a:cubicBezTo>
                  <a:pt x="3562012" y="-46151"/>
                  <a:pt x="4130488" y="449754"/>
                  <a:pt x="4636069" y="544097"/>
                </a:cubicBezTo>
                <a:cubicBezTo>
                  <a:pt x="5141650" y="638440"/>
                  <a:pt x="5596432" y="662630"/>
                  <a:pt x="6029441" y="573125"/>
                </a:cubicBezTo>
                <a:cubicBezTo>
                  <a:pt x="6462450" y="483620"/>
                  <a:pt x="6801117" y="26420"/>
                  <a:pt x="7234126" y="7068"/>
                </a:cubicBezTo>
                <a:cubicBezTo>
                  <a:pt x="7667136" y="-12284"/>
                  <a:pt x="8187231" y="457011"/>
                  <a:pt x="8627498" y="457011"/>
                </a:cubicBezTo>
                <a:cubicBezTo>
                  <a:pt x="9067765" y="457011"/>
                  <a:pt x="9442717" y="50611"/>
                  <a:pt x="9875726" y="7068"/>
                </a:cubicBezTo>
                <a:cubicBezTo>
                  <a:pt x="10308736" y="-36475"/>
                  <a:pt x="10898984" y="132859"/>
                  <a:pt x="11225555" y="195754"/>
                </a:cubicBezTo>
                <a:cubicBezTo>
                  <a:pt x="11552126" y="258649"/>
                  <a:pt x="11663403" y="350573"/>
                  <a:pt x="11835155" y="384440"/>
                </a:cubicBezTo>
                <a:cubicBezTo>
                  <a:pt x="12006907" y="418307"/>
                  <a:pt x="12256069" y="398954"/>
                  <a:pt x="12256069" y="398954"/>
                </a:cubicBezTo>
              </a:path>
            </a:pathLst>
          </a:custGeom>
          <a:ln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EC6CDAE-30EC-4802-B641-56D9A133F6B6}"/>
              </a:ext>
            </a:extLst>
          </p:cNvPr>
          <p:cNvGrpSpPr/>
          <p:nvPr/>
        </p:nvGrpSpPr>
        <p:grpSpPr>
          <a:xfrm>
            <a:off x="2317933" y="2830968"/>
            <a:ext cx="929933" cy="927772"/>
            <a:chOff x="6545997" y="2444458"/>
            <a:chExt cx="1219115" cy="1216282"/>
          </a:xfrm>
        </p:grpSpPr>
        <p:sp>
          <p:nvSpPr>
            <p:cNvPr id="7" name="36">
              <a:extLst>
                <a:ext uri="{FF2B5EF4-FFF2-40B4-BE49-F238E27FC236}">
                  <a16:creationId xmlns:a16="http://schemas.microsoft.com/office/drawing/2014/main" id="{4BF59BEE-FAB8-4115-ADBD-1D57FB474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997" y="2444458"/>
              <a:ext cx="1219115" cy="1216282"/>
            </a:xfrm>
            <a:custGeom>
              <a:avLst/>
              <a:gdLst>
                <a:gd name="T0" fmla="*/ 5221 w 9473"/>
                <a:gd name="T1" fmla="*/ 24 h 9462"/>
                <a:gd name="T2" fmla="*/ 5920 w 9473"/>
                <a:gd name="T3" fmla="*/ 149 h 9462"/>
                <a:gd name="T4" fmla="*/ 6580 w 9473"/>
                <a:gd name="T5" fmla="*/ 372 h 9462"/>
                <a:gd name="T6" fmla="*/ 7193 w 9473"/>
                <a:gd name="T7" fmla="*/ 685 h 9462"/>
                <a:gd name="T8" fmla="*/ 7749 w 9473"/>
                <a:gd name="T9" fmla="*/ 1081 h 9462"/>
                <a:gd name="T10" fmla="*/ 8242 w 9473"/>
                <a:gd name="T11" fmla="*/ 1550 h 9462"/>
                <a:gd name="T12" fmla="*/ 8664 w 9473"/>
                <a:gd name="T13" fmla="*/ 2086 h 9462"/>
                <a:gd name="T14" fmla="*/ 9006 w 9473"/>
                <a:gd name="T15" fmla="*/ 2681 h 9462"/>
                <a:gd name="T16" fmla="*/ 9260 w 9473"/>
                <a:gd name="T17" fmla="*/ 3324 h 9462"/>
                <a:gd name="T18" fmla="*/ 9419 w 9473"/>
                <a:gd name="T19" fmla="*/ 4011 h 9462"/>
                <a:gd name="T20" fmla="*/ 9473 w 9473"/>
                <a:gd name="T21" fmla="*/ 4731 h 9462"/>
                <a:gd name="T22" fmla="*/ 9419 w 9473"/>
                <a:gd name="T23" fmla="*/ 5452 h 9462"/>
                <a:gd name="T24" fmla="*/ 9260 w 9473"/>
                <a:gd name="T25" fmla="*/ 6138 h 9462"/>
                <a:gd name="T26" fmla="*/ 9006 w 9473"/>
                <a:gd name="T27" fmla="*/ 6782 h 9462"/>
                <a:gd name="T28" fmla="*/ 8664 w 9473"/>
                <a:gd name="T29" fmla="*/ 7377 h 9462"/>
                <a:gd name="T30" fmla="*/ 8242 w 9473"/>
                <a:gd name="T31" fmla="*/ 7913 h 9462"/>
                <a:gd name="T32" fmla="*/ 7749 w 9473"/>
                <a:gd name="T33" fmla="*/ 8382 h 9462"/>
                <a:gd name="T34" fmla="*/ 7193 w 9473"/>
                <a:gd name="T35" fmla="*/ 8778 h 9462"/>
                <a:gd name="T36" fmla="*/ 6580 w 9473"/>
                <a:gd name="T37" fmla="*/ 9091 h 9462"/>
                <a:gd name="T38" fmla="*/ 5920 w 9473"/>
                <a:gd name="T39" fmla="*/ 9313 h 9462"/>
                <a:gd name="T40" fmla="*/ 5221 w 9473"/>
                <a:gd name="T41" fmla="*/ 9438 h 9462"/>
                <a:gd name="T42" fmla="*/ 4492 w 9473"/>
                <a:gd name="T43" fmla="*/ 9456 h 9462"/>
                <a:gd name="T44" fmla="*/ 3782 w 9473"/>
                <a:gd name="T45" fmla="*/ 9366 h 9462"/>
                <a:gd name="T46" fmla="*/ 3108 w 9473"/>
                <a:gd name="T47" fmla="*/ 9175 h 9462"/>
                <a:gd name="T48" fmla="*/ 2478 w 9473"/>
                <a:gd name="T49" fmla="*/ 8892 h 9462"/>
                <a:gd name="T50" fmla="*/ 1902 w 9473"/>
                <a:gd name="T51" fmla="*/ 8522 h 9462"/>
                <a:gd name="T52" fmla="*/ 1387 w 9473"/>
                <a:gd name="T53" fmla="*/ 8077 h 9462"/>
                <a:gd name="T54" fmla="*/ 941 w 9473"/>
                <a:gd name="T55" fmla="*/ 7562 h 9462"/>
                <a:gd name="T56" fmla="*/ 571 w 9473"/>
                <a:gd name="T57" fmla="*/ 6986 h 9462"/>
                <a:gd name="T58" fmla="*/ 287 w 9473"/>
                <a:gd name="T59" fmla="*/ 6358 h 9462"/>
                <a:gd name="T60" fmla="*/ 96 w 9473"/>
                <a:gd name="T61" fmla="*/ 5685 h 9462"/>
                <a:gd name="T62" fmla="*/ 6 w 9473"/>
                <a:gd name="T63" fmla="*/ 4975 h 9462"/>
                <a:gd name="T64" fmla="*/ 24 w 9473"/>
                <a:gd name="T65" fmla="*/ 4247 h 9462"/>
                <a:gd name="T66" fmla="*/ 149 w 9473"/>
                <a:gd name="T67" fmla="*/ 3549 h 9462"/>
                <a:gd name="T68" fmla="*/ 371 w 9473"/>
                <a:gd name="T69" fmla="*/ 2890 h 9462"/>
                <a:gd name="T70" fmla="*/ 685 w 9473"/>
                <a:gd name="T71" fmla="*/ 2278 h 9462"/>
                <a:gd name="T72" fmla="*/ 1081 w 9473"/>
                <a:gd name="T73" fmla="*/ 1721 h 9462"/>
                <a:gd name="T74" fmla="*/ 1551 w 9473"/>
                <a:gd name="T75" fmla="*/ 1229 h 9462"/>
                <a:gd name="T76" fmla="*/ 2088 w 9473"/>
                <a:gd name="T77" fmla="*/ 808 h 9462"/>
                <a:gd name="T78" fmla="*/ 2683 w 9473"/>
                <a:gd name="T79" fmla="*/ 467 h 9462"/>
                <a:gd name="T80" fmla="*/ 3327 w 9473"/>
                <a:gd name="T81" fmla="*/ 213 h 9462"/>
                <a:gd name="T82" fmla="*/ 4015 w 9473"/>
                <a:gd name="T83" fmla="*/ 54 h 9462"/>
                <a:gd name="T84" fmla="*/ 4736 w 9473"/>
                <a:gd name="T85" fmla="*/ 0 h 9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3" h="9462">
                  <a:moveTo>
                    <a:pt x="4736" y="0"/>
                  </a:moveTo>
                  <a:lnTo>
                    <a:pt x="4980" y="6"/>
                  </a:lnTo>
                  <a:lnTo>
                    <a:pt x="5221" y="24"/>
                  </a:lnTo>
                  <a:lnTo>
                    <a:pt x="5457" y="54"/>
                  </a:lnTo>
                  <a:lnTo>
                    <a:pt x="5691" y="97"/>
                  </a:lnTo>
                  <a:lnTo>
                    <a:pt x="5920" y="149"/>
                  </a:lnTo>
                  <a:lnTo>
                    <a:pt x="6145" y="213"/>
                  </a:lnTo>
                  <a:lnTo>
                    <a:pt x="6365" y="287"/>
                  </a:lnTo>
                  <a:lnTo>
                    <a:pt x="6580" y="372"/>
                  </a:lnTo>
                  <a:lnTo>
                    <a:pt x="6790" y="467"/>
                  </a:lnTo>
                  <a:lnTo>
                    <a:pt x="6994" y="571"/>
                  </a:lnTo>
                  <a:lnTo>
                    <a:pt x="7193" y="685"/>
                  </a:lnTo>
                  <a:lnTo>
                    <a:pt x="7385" y="808"/>
                  </a:lnTo>
                  <a:lnTo>
                    <a:pt x="7570" y="940"/>
                  </a:lnTo>
                  <a:lnTo>
                    <a:pt x="7749" y="1081"/>
                  </a:lnTo>
                  <a:lnTo>
                    <a:pt x="7921" y="1229"/>
                  </a:lnTo>
                  <a:lnTo>
                    <a:pt x="8086" y="1386"/>
                  </a:lnTo>
                  <a:lnTo>
                    <a:pt x="8242" y="1550"/>
                  </a:lnTo>
                  <a:lnTo>
                    <a:pt x="8391" y="1721"/>
                  </a:lnTo>
                  <a:lnTo>
                    <a:pt x="8532" y="1901"/>
                  </a:lnTo>
                  <a:lnTo>
                    <a:pt x="8664" y="2086"/>
                  </a:lnTo>
                  <a:lnTo>
                    <a:pt x="8787" y="2278"/>
                  </a:lnTo>
                  <a:lnTo>
                    <a:pt x="8902" y="2476"/>
                  </a:lnTo>
                  <a:lnTo>
                    <a:pt x="9006" y="2681"/>
                  </a:lnTo>
                  <a:lnTo>
                    <a:pt x="9101" y="2890"/>
                  </a:lnTo>
                  <a:lnTo>
                    <a:pt x="9185" y="3105"/>
                  </a:lnTo>
                  <a:lnTo>
                    <a:pt x="9260" y="3324"/>
                  </a:lnTo>
                  <a:lnTo>
                    <a:pt x="9324" y="3549"/>
                  </a:lnTo>
                  <a:lnTo>
                    <a:pt x="9377" y="3778"/>
                  </a:lnTo>
                  <a:lnTo>
                    <a:pt x="9419" y="4011"/>
                  </a:lnTo>
                  <a:lnTo>
                    <a:pt x="9449" y="4247"/>
                  </a:lnTo>
                  <a:lnTo>
                    <a:pt x="9467" y="4488"/>
                  </a:lnTo>
                  <a:lnTo>
                    <a:pt x="9473" y="4731"/>
                  </a:lnTo>
                  <a:lnTo>
                    <a:pt x="9467" y="4975"/>
                  </a:lnTo>
                  <a:lnTo>
                    <a:pt x="9449" y="5215"/>
                  </a:lnTo>
                  <a:lnTo>
                    <a:pt x="9419" y="5452"/>
                  </a:lnTo>
                  <a:lnTo>
                    <a:pt x="9377" y="5685"/>
                  </a:lnTo>
                  <a:lnTo>
                    <a:pt x="9324" y="5913"/>
                  </a:lnTo>
                  <a:lnTo>
                    <a:pt x="9260" y="6138"/>
                  </a:lnTo>
                  <a:lnTo>
                    <a:pt x="9185" y="6358"/>
                  </a:lnTo>
                  <a:lnTo>
                    <a:pt x="9101" y="6573"/>
                  </a:lnTo>
                  <a:lnTo>
                    <a:pt x="9006" y="6782"/>
                  </a:lnTo>
                  <a:lnTo>
                    <a:pt x="8902" y="6986"/>
                  </a:lnTo>
                  <a:lnTo>
                    <a:pt x="8787" y="7185"/>
                  </a:lnTo>
                  <a:lnTo>
                    <a:pt x="8664" y="7377"/>
                  </a:lnTo>
                  <a:lnTo>
                    <a:pt x="8532" y="7562"/>
                  </a:lnTo>
                  <a:lnTo>
                    <a:pt x="8391" y="7740"/>
                  </a:lnTo>
                  <a:lnTo>
                    <a:pt x="8242" y="7913"/>
                  </a:lnTo>
                  <a:lnTo>
                    <a:pt x="8086" y="8077"/>
                  </a:lnTo>
                  <a:lnTo>
                    <a:pt x="7921" y="8233"/>
                  </a:lnTo>
                  <a:lnTo>
                    <a:pt x="7749" y="8382"/>
                  </a:lnTo>
                  <a:lnTo>
                    <a:pt x="7570" y="8522"/>
                  </a:lnTo>
                  <a:lnTo>
                    <a:pt x="7385" y="8654"/>
                  </a:lnTo>
                  <a:lnTo>
                    <a:pt x="7193" y="8778"/>
                  </a:lnTo>
                  <a:lnTo>
                    <a:pt x="6994" y="8892"/>
                  </a:lnTo>
                  <a:lnTo>
                    <a:pt x="6790" y="8996"/>
                  </a:lnTo>
                  <a:lnTo>
                    <a:pt x="6580" y="9091"/>
                  </a:lnTo>
                  <a:lnTo>
                    <a:pt x="6365" y="9175"/>
                  </a:lnTo>
                  <a:lnTo>
                    <a:pt x="6145" y="9250"/>
                  </a:lnTo>
                  <a:lnTo>
                    <a:pt x="5920" y="9313"/>
                  </a:lnTo>
                  <a:lnTo>
                    <a:pt x="5691" y="9366"/>
                  </a:lnTo>
                  <a:lnTo>
                    <a:pt x="5457" y="9408"/>
                  </a:lnTo>
                  <a:lnTo>
                    <a:pt x="5221" y="9438"/>
                  </a:lnTo>
                  <a:lnTo>
                    <a:pt x="4980" y="9456"/>
                  </a:lnTo>
                  <a:lnTo>
                    <a:pt x="4736" y="9462"/>
                  </a:lnTo>
                  <a:lnTo>
                    <a:pt x="4492" y="9456"/>
                  </a:lnTo>
                  <a:lnTo>
                    <a:pt x="4252" y="9438"/>
                  </a:lnTo>
                  <a:lnTo>
                    <a:pt x="4015" y="9408"/>
                  </a:lnTo>
                  <a:lnTo>
                    <a:pt x="3782" y="9366"/>
                  </a:lnTo>
                  <a:lnTo>
                    <a:pt x="3552" y="9313"/>
                  </a:lnTo>
                  <a:lnTo>
                    <a:pt x="3327" y="9250"/>
                  </a:lnTo>
                  <a:lnTo>
                    <a:pt x="3108" y="9175"/>
                  </a:lnTo>
                  <a:lnTo>
                    <a:pt x="2892" y="9091"/>
                  </a:lnTo>
                  <a:lnTo>
                    <a:pt x="2683" y="8996"/>
                  </a:lnTo>
                  <a:lnTo>
                    <a:pt x="2478" y="8892"/>
                  </a:lnTo>
                  <a:lnTo>
                    <a:pt x="2280" y="8778"/>
                  </a:lnTo>
                  <a:lnTo>
                    <a:pt x="2088" y="8654"/>
                  </a:lnTo>
                  <a:lnTo>
                    <a:pt x="1902" y="8522"/>
                  </a:lnTo>
                  <a:lnTo>
                    <a:pt x="1724" y="8382"/>
                  </a:lnTo>
                  <a:lnTo>
                    <a:pt x="1551" y="8233"/>
                  </a:lnTo>
                  <a:lnTo>
                    <a:pt x="1387" y="8077"/>
                  </a:lnTo>
                  <a:lnTo>
                    <a:pt x="1230" y="7913"/>
                  </a:lnTo>
                  <a:lnTo>
                    <a:pt x="1081" y="7740"/>
                  </a:lnTo>
                  <a:lnTo>
                    <a:pt x="941" y="7562"/>
                  </a:lnTo>
                  <a:lnTo>
                    <a:pt x="808" y="7377"/>
                  </a:lnTo>
                  <a:lnTo>
                    <a:pt x="685" y="7185"/>
                  </a:lnTo>
                  <a:lnTo>
                    <a:pt x="571" y="6986"/>
                  </a:lnTo>
                  <a:lnTo>
                    <a:pt x="467" y="6782"/>
                  </a:lnTo>
                  <a:lnTo>
                    <a:pt x="371" y="6573"/>
                  </a:lnTo>
                  <a:lnTo>
                    <a:pt x="287" y="6358"/>
                  </a:lnTo>
                  <a:lnTo>
                    <a:pt x="212" y="6138"/>
                  </a:lnTo>
                  <a:lnTo>
                    <a:pt x="149" y="5913"/>
                  </a:lnTo>
                  <a:lnTo>
                    <a:pt x="96" y="5685"/>
                  </a:lnTo>
                  <a:lnTo>
                    <a:pt x="54" y="5452"/>
                  </a:lnTo>
                  <a:lnTo>
                    <a:pt x="24" y="5215"/>
                  </a:lnTo>
                  <a:lnTo>
                    <a:pt x="6" y="4975"/>
                  </a:lnTo>
                  <a:lnTo>
                    <a:pt x="0" y="4731"/>
                  </a:lnTo>
                  <a:lnTo>
                    <a:pt x="6" y="4488"/>
                  </a:lnTo>
                  <a:lnTo>
                    <a:pt x="24" y="4247"/>
                  </a:lnTo>
                  <a:lnTo>
                    <a:pt x="54" y="4011"/>
                  </a:lnTo>
                  <a:lnTo>
                    <a:pt x="96" y="3778"/>
                  </a:lnTo>
                  <a:lnTo>
                    <a:pt x="149" y="3549"/>
                  </a:lnTo>
                  <a:lnTo>
                    <a:pt x="212" y="3324"/>
                  </a:lnTo>
                  <a:lnTo>
                    <a:pt x="287" y="3105"/>
                  </a:lnTo>
                  <a:lnTo>
                    <a:pt x="371" y="2890"/>
                  </a:lnTo>
                  <a:lnTo>
                    <a:pt x="467" y="2681"/>
                  </a:lnTo>
                  <a:lnTo>
                    <a:pt x="571" y="2476"/>
                  </a:lnTo>
                  <a:lnTo>
                    <a:pt x="685" y="2278"/>
                  </a:lnTo>
                  <a:lnTo>
                    <a:pt x="808" y="2086"/>
                  </a:lnTo>
                  <a:lnTo>
                    <a:pt x="941" y="1901"/>
                  </a:lnTo>
                  <a:lnTo>
                    <a:pt x="1081" y="1721"/>
                  </a:lnTo>
                  <a:lnTo>
                    <a:pt x="1230" y="1550"/>
                  </a:lnTo>
                  <a:lnTo>
                    <a:pt x="1387" y="1386"/>
                  </a:lnTo>
                  <a:lnTo>
                    <a:pt x="1551" y="1229"/>
                  </a:lnTo>
                  <a:lnTo>
                    <a:pt x="1724" y="1081"/>
                  </a:lnTo>
                  <a:lnTo>
                    <a:pt x="1902" y="940"/>
                  </a:lnTo>
                  <a:lnTo>
                    <a:pt x="2088" y="808"/>
                  </a:lnTo>
                  <a:lnTo>
                    <a:pt x="2280" y="685"/>
                  </a:lnTo>
                  <a:lnTo>
                    <a:pt x="2478" y="571"/>
                  </a:lnTo>
                  <a:lnTo>
                    <a:pt x="2683" y="467"/>
                  </a:lnTo>
                  <a:lnTo>
                    <a:pt x="2892" y="372"/>
                  </a:lnTo>
                  <a:lnTo>
                    <a:pt x="3108" y="287"/>
                  </a:lnTo>
                  <a:lnTo>
                    <a:pt x="3327" y="213"/>
                  </a:lnTo>
                  <a:lnTo>
                    <a:pt x="3552" y="149"/>
                  </a:lnTo>
                  <a:lnTo>
                    <a:pt x="3782" y="97"/>
                  </a:lnTo>
                  <a:lnTo>
                    <a:pt x="4015" y="54"/>
                  </a:lnTo>
                  <a:lnTo>
                    <a:pt x="4252" y="24"/>
                  </a:lnTo>
                  <a:lnTo>
                    <a:pt x="4492" y="6"/>
                  </a:lnTo>
                  <a:lnTo>
                    <a:pt x="4736" y="0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39">
              <a:extLst>
                <a:ext uri="{FF2B5EF4-FFF2-40B4-BE49-F238E27FC236}">
                  <a16:creationId xmlns:a16="http://schemas.microsoft.com/office/drawing/2014/main" id="{94697D14-E65B-4CB9-AD9F-DA38DFC380B3}"/>
                </a:ext>
              </a:extLst>
            </p:cNvPr>
            <p:cNvSpPr txBox="1"/>
            <p:nvPr/>
          </p:nvSpPr>
          <p:spPr>
            <a:xfrm>
              <a:off x="6660442" y="2790333"/>
              <a:ext cx="990222" cy="524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478AF7-381B-429D-A6B1-A62036DFEF43}"/>
              </a:ext>
            </a:extLst>
          </p:cNvPr>
          <p:cNvGrpSpPr/>
          <p:nvPr/>
        </p:nvGrpSpPr>
        <p:grpSpPr>
          <a:xfrm>
            <a:off x="1914910" y="3953655"/>
            <a:ext cx="1912605" cy="840271"/>
            <a:chOff x="821138" y="4300045"/>
            <a:chExt cx="2493818" cy="936301"/>
          </a:xfrm>
        </p:grpSpPr>
        <p:sp>
          <p:nvSpPr>
            <p:cNvPr id="52" name="Rectangle 70">
              <a:extLst>
                <a:ext uri="{FF2B5EF4-FFF2-40B4-BE49-F238E27FC236}">
                  <a16:creationId xmlns:a16="http://schemas.microsoft.com/office/drawing/2014/main" id="{B40CDA9C-3B69-469C-A740-86490C0DC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id="{28459901-D09B-4A9A-BC74-8A1559ED1DE0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1515B31-6E66-4261-95D9-6E7F989A0017}"/>
              </a:ext>
            </a:extLst>
          </p:cNvPr>
          <p:cNvGrpSpPr/>
          <p:nvPr/>
        </p:nvGrpSpPr>
        <p:grpSpPr>
          <a:xfrm>
            <a:off x="4183395" y="1575077"/>
            <a:ext cx="1912605" cy="840271"/>
            <a:chOff x="821138" y="4300045"/>
            <a:chExt cx="2493818" cy="936301"/>
          </a:xfrm>
        </p:grpSpPr>
        <p:sp>
          <p:nvSpPr>
            <p:cNvPr id="55" name="Rectangle 70">
              <a:extLst>
                <a:ext uri="{FF2B5EF4-FFF2-40B4-BE49-F238E27FC236}">
                  <a16:creationId xmlns:a16="http://schemas.microsoft.com/office/drawing/2014/main" id="{DE1251A9-FA19-4CBB-9F6D-332985C42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6" name="Rectangle 23">
              <a:extLst>
                <a:ext uri="{FF2B5EF4-FFF2-40B4-BE49-F238E27FC236}">
                  <a16:creationId xmlns:a16="http://schemas.microsoft.com/office/drawing/2014/main" id="{5021E21E-AB8C-4C83-A9DB-B772F1BF0243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DA3BD5E-325F-4B80-8CD0-16AE15173344}"/>
              </a:ext>
            </a:extLst>
          </p:cNvPr>
          <p:cNvGrpSpPr/>
          <p:nvPr/>
        </p:nvGrpSpPr>
        <p:grpSpPr>
          <a:xfrm>
            <a:off x="5786895" y="4202325"/>
            <a:ext cx="1912605" cy="840271"/>
            <a:chOff x="821138" y="4300045"/>
            <a:chExt cx="2493818" cy="936301"/>
          </a:xfrm>
        </p:grpSpPr>
        <p:sp>
          <p:nvSpPr>
            <p:cNvPr id="58" name="Rectangle 70">
              <a:extLst>
                <a:ext uri="{FF2B5EF4-FFF2-40B4-BE49-F238E27FC236}">
                  <a16:creationId xmlns:a16="http://schemas.microsoft.com/office/drawing/2014/main" id="{5B6642AB-A371-40A0-AEE9-CB9E3EE63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9" name="Rectangle 23">
              <a:extLst>
                <a:ext uri="{FF2B5EF4-FFF2-40B4-BE49-F238E27FC236}">
                  <a16:creationId xmlns:a16="http://schemas.microsoft.com/office/drawing/2014/main" id="{98699249-22D9-4AA2-A6E4-094F4F6206EC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486873BA-82D7-4836-8716-A2CE95898FBF}"/>
              </a:ext>
            </a:extLst>
          </p:cNvPr>
          <p:cNvGrpSpPr/>
          <p:nvPr/>
        </p:nvGrpSpPr>
        <p:grpSpPr>
          <a:xfrm>
            <a:off x="7354697" y="1088627"/>
            <a:ext cx="1912605" cy="840271"/>
            <a:chOff x="821138" y="4300045"/>
            <a:chExt cx="2493818" cy="936301"/>
          </a:xfrm>
        </p:grpSpPr>
        <p:sp>
          <p:nvSpPr>
            <p:cNvPr id="61" name="Rectangle 70">
              <a:extLst>
                <a:ext uri="{FF2B5EF4-FFF2-40B4-BE49-F238E27FC236}">
                  <a16:creationId xmlns:a16="http://schemas.microsoft.com/office/drawing/2014/main" id="{4EAD353B-9695-4766-AD7A-1E3A50FB5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2" name="Rectangle 23">
              <a:extLst>
                <a:ext uri="{FF2B5EF4-FFF2-40B4-BE49-F238E27FC236}">
                  <a16:creationId xmlns:a16="http://schemas.microsoft.com/office/drawing/2014/main" id="{AE123CD6-0F26-4ED7-94E9-F254A9BB4586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425D8F4-335C-4B6E-BB5F-510A778B5951}"/>
              </a:ext>
            </a:extLst>
          </p:cNvPr>
          <p:cNvGrpSpPr/>
          <p:nvPr/>
        </p:nvGrpSpPr>
        <p:grpSpPr>
          <a:xfrm>
            <a:off x="8887316" y="4367667"/>
            <a:ext cx="1912605" cy="840271"/>
            <a:chOff x="821138" y="4300045"/>
            <a:chExt cx="2493818" cy="936301"/>
          </a:xfrm>
        </p:grpSpPr>
        <p:sp>
          <p:nvSpPr>
            <p:cNvPr id="64" name="Rectangle 70">
              <a:extLst>
                <a:ext uri="{FF2B5EF4-FFF2-40B4-BE49-F238E27FC236}">
                  <a16:creationId xmlns:a16="http://schemas.microsoft.com/office/drawing/2014/main" id="{1CB40CBF-0BDD-4C71-9C66-8684EC93DF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38" y="4300045"/>
              <a:ext cx="2493818" cy="377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600" b="1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altLang="zh-CN" sz="16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5" name="Rectangle 23">
              <a:extLst>
                <a:ext uri="{FF2B5EF4-FFF2-40B4-BE49-F238E27FC236}">
                  <a16:creationId xmlns:a16="http://schemas.microsoft.com/office/drawing/2014/main" id="{928A19D5-96A8-4517-AD9A-FC315E7EA4F0}"/>
                </a:ext>
              </a:extLst>
            </p:cNvPr>
            <p:cNvSpPr/>
            <p:nvPr/>
          </p:nvSpPr>
          <p:spPr>
            <a:xfrm>
              <a:off x="821139" y="4619034"/>
              <a:ext cx="2493817" cy="6173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DC95E2F8-B28A-437F-AE89-B8A7B293A7F8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投资回报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4C3AA2A-405B-4EE9-BDFC-E006E29BC862}"/>
              </a:ext>
            </a:extLst>
          </p:cNvPr>
          <p:cNvSpPr txBox="1"/>
          <p:nvPr/>
        </p:nvSpPr>
        <p:spPr>
          <a:xfrm>
            <a:off x="773023" y="257629"/>
            <a:ext cx="870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04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642C149-2A50-4FE4-A9B6-4C5F9AC51B6F}"/>
              </a:ext>
            </a:extLst>
          </p:cNvPr>
          <p:cNvGrpSpPr/>
          <p:nvPr/>
        </p:nvGrpSpPr>
        <p:grpSpPr>
          <a:xfrm>
            <a:off x="4674731" y="2710776"/>
            <a:ext cx="929932" cy="927772"/>
            <a:chOff x="6545997" y="2444458"/>
            <a:chExt cx="1219115" cy="1216282"/>
          </a:xfrm>
        </p:grpSpPr>
        <p:sp>
          <p:nvSpPr>
            <p:cNvPr id="46" name="36">
              <a:extLst>
                <a:ext uri="{FF2B5EF4-FFF2-40B4-BE49-F238E27FC236}">
                  <a16:creationId xmlns:a16="http://schemas.microsoft.com/office/drawing/2014/main" id="{03FE240B-23D5-4466-9172-D5FD6F8F3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997" y="2444458"/>
              <a:ext cx="1219115" cy="1216282"/>
            </a:xfrm>
            <a:custGeom>
              <a:avLst/>
              <a:gdLst>
                <a:gd name="T0" fmla="*/ 5221 w 9473"/>
                <a:gd name="T1" fmla="*/ 24 h 9462"/>
                <a:gd name="T2" fmla="*/ 5920 w 9473"/>
                <a:gd name="T3" fmla="*/ 149 h 9462"/>
                <a:gd name="T4" fmla="*/ 6580 w 9473"/>
                <a:gd name="T5" fmla="*/ 372 h 9462"/>
                <a:gd name="T6" fmla="*/ 7193 w 9473"/>
                <a:gd name="T7" fmla="*/ 685 h 9462"/>
                <a:gd name="T8" fmla="*/ 7749 w 9473"/>
                <a:gd name="T9" fmla="*/ 1081 h 9462"/>
                <a:gd name="T10" fmla="*/ 8242 w 9473"/>
                <a:gd name="T11" fmla="*/ 1550 h 9462"/>
                <a:gd name="T12" fmla="*/ 8664 w 9473"/>
                <a:gd name="T13" fmla="*/ 2086 h 9462"/>
                <a:gd name="T14" fmla="*/ 9006 w 9473"/>
                <a:gd name="T15" fmla="*/ 2681 h 9462"/>
                <a:gd name="T16" fmla="*/ 9260 w 9473"/>
                <a:gd name="T17" fmla="*/ 3324 h 9462"/>
                <a:gd name="T18" fmla="*/ 9419 w 9473"/>
                <a:gd name="T19" fmla="*/ 4011 h 9462"/>
                <a:gd name="T20" fmla="*/ 9473 w 9473"/>
                <a:gd name="T21" fmla="*/ 4731 h 9462"/>
                <a:gd name="T22" fmla="*/ 9419 w 9473"/>
                <a:gd name="T23" fmla="*/ 5452 h 9462"/>
                <a:gd name="T24" fmla="*/ 9260 w 9473"/>
                <a:gd name="T25" fmla="*/ 6138 h 9462"/>
                <a:gd name="T26" fmla="*/ 9006 w 9473"/>
                <a:gd name="T27" fmla="*/ 6782 h 9462"/>
                <a:gd name="T28" fmla="*/ 8664 w 9473"/>
                <a:gd name="T29" fmla="*/ 7377 h 9462"/>
                <a:gd name="T30" fmla="*/ 8242 w 9473"/>
                <a:gd name="T31" fmla="*/ 7913 h 9462"/>
                <a:gd name="T32" fmla="*/ 7749 w 9473"/>
                <a:gd name="T33" fmla="*/ 8382 h 9462"/>
                <a:gd name="T34" fmla="*/ 7193 w 9473"/>
                <a:gd name="T35" fmla="*/ 8778 h 9462"/>
                <a:gd name="T36" fmla="*/ 6580 w 9473"/>
                <a:gd name="T37" fmla="*/ 9091 h 9462"/>
                <a:gd name="T38" fmla="*/ 5920 w 9473"/>
                <a:gd name="T39" fmla="*/ 9313 h 9462"/>
                <a:gd name="T40" fmla="*/ 5221 w 9473"/>
                <a:gd name="T41" fmla="*/ 9438 h 9462"/>
                <a:gd name="T42" fmla="*/ 4492 w 9473"/>
                <a:gd name="T43" fmla="*/ 9456 h 9462"/>
                <a:gd name="T44" fmla="*/ 3782 w 9473"/>
                <a:gd name="T45" fmla="*/ 9366 h 9462"/>
                <a:gd name="T46" fmla="*/ 3108 w 9473"/>
                <a:gd name="T47" fmla="*/ 9175 h 9462"/>
                <a:gd name="T48" fmla="*/ 2478 w 9473"/>
                <a:gd name="T49" fmla="*/ 8892 h 9462"/>
                <a:gd name="T50" fmla="*/ 1902 w 9473"/>
                <a:gd name="T51" fmla="*/ 8522 h 9462"/>
                <a:gd name="T52" fmla="*/ 1387 w 9473"/>
                <a:gd name="T53" fmla="*/ 8077 h 9462"/>
                <a:gd name="T54" fmla="*/ 941 w 9473"/>
                <a:gd name="T55" fmla="*/ 7562 h 9462"/>
                <a:gd name="T56" fmla="*/ 571 w 9473"/>
                <a:gd name="T57" fmla="*/ 6986 h 9462"/>
                <a:gd name="T58" fmla="*/ 287 w 9473"/>
                <a:gd name="T59" fmla="*/ 6358 h 9462"/>
                <a:gd name="T60" fmla="*/ 96 w 9473"/>
                <a:gd name="T61" fmla="*/ 5685 h 9462"/>
                <a:gd name="T62" fmla="*/ 6 w 9473"/>
                <a:gd name="T63" fmla="*/ 4975 h 9462"/>
                <a:gd name="T64" fmla="*/ 24 w 9473"/>
                <a:gd name="T65" fmla="*/ 4247 h 9462"/>
                <a:gd name="T66" fmla="*/ 149 w 9473"/>
                <a:gd name="T67" fmla="*/ 3549 h 9462"/>
                <a:gd name="T68" fmla="*/ 371 w 9473"/>
                <a:gd name="T69" fmla="*/ 2890 h 9462"/>
                <a:gd name="T70" fmla="*/ 685 w 9473"/>
                <a:gd name="T71" fmla="*/ 2278 h 9462"/>
                <a:gd name="T72" fmla="*/ 1081 w 9473"/>
                <a:gd name="T73" fmla="*/ 1721 h 9462"/>
                <a:gd name="T74" fmla="*/ 1551 w 9473"/>
                <a:gd name="T75" fmla="*/ 1229 h 9462"/>
                <a:gd name="T76" fmla="*/ 2088 w 9473"/>
                <a:gd name="T77" fmla="*/ 808 h 9462"/>
                <a:gd name="T78" fmla="*/ 2683 w 9473"/>
                <a:gd name="T79" fmla="*/ 467 h 9462"/>
                <a:gd name="T80" fmla="*/ 3327 w 9473"/>
                <a:gd name="T81" fmla="*/ 213 h 9462"/>
                <a:gd name="T82" fmla="*/ 4015 w 9473"/>
                <a:gd name="T83" fmla="*/ 54 h 9462"/>
                <a:gd name="T84" fmla="*/ 4736 w 9473"/>
                <a:gd name="T85" fmla="*/ 0 h 9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3" h="9462">
                  <a:moveTo>
                    <a:pt x="4736" y="0"/>
                  </a:moveTo>
                  <a:lnTo>
                    <a:pt x="4980" y="6"/>
                  </a:lnTo>
                  <a:lnTo>
                    <a:pt x="5221" y="24"/>
                  </a:lnTo>
                  <a:lnTo>
                    <a:pt x="5457" y="54"/>
                  </a:lnTo>
                  <a:lnTo>
                    <a:pt x="5691" y="97"/>
                  </a:lnTo>
                  <a:lnTo>
                    <a:pt x="5920" y="149"/>
                  </a:lnTo>
                  <a:lnTo>
                    <a:pt x="6145" y="213"/>
                  </a:lnTo>
                  <a:lnTo>
                    <a:pt x="6365" y="287"/>
                  </a:lnTo>
                  <a:lnTo>
                    <a:pt x="6580" y="372"/>
                  </a:lnTo>
                  <a:lnTo>
                    <a:pt x="6790" y="467"/>
                  </a:lnTo>
                  <a:lnTo>
                    <a:pt x="6994" y="571"/>
                  </a:lnTo>
                  <a:lnTo>
                    <a:pt x="7193" y="685"/>
                  </a:lnTo>
                  <a:lnTo>
                    <a:pt x="7385" y="808"/>
                  </a:lnTo>
                  <a:lnTo>
                    <a:pt x="7570" y="940"/>
                  </a:lnTo>
                  <a:lnTo>
                    <a:pt x="7749" y="1081"/>
                  </a:lnTo>
                  <a:lnTo>
                    <a:pt x="7921" y="1229"/>
                  </a:lnTo>
                  <a:lnTo>
                    <a:pt x="8086" y="1386"/>
                  </a:lnTo>
                  <a:lnTo>
                    <a:pt x="8242" y="1550"/>
                  </a:lnTo>
                  <a:lnTo>
                    <a:pt x="8391" y="1721"/>
                  </a:lnTo>
                  <a:lnTo>
                    <a:pt x="8532" y="1901"/>
                  </a:lnTo>
                  <a:lnTo>
                    <a:pt x="8664" y="2086"/>
                  </a:lnTo>
                  <a:lnTo>
                    <a:pt x="8787" y="2278"/>
                  </a:lnTo>
                  <a:lnTo>
                    <a:pt x="8902" y="2476"/>
                  </a:lnTo>
                  <a:lnTo>
                    <a:pt x="9006" y="2681"/>
                  </a:lnTo>
                  <a:lnTo>
                    <a:pt x="9101" y="2890"/>
                  </a:lnTo>
                  <a:lnTo>
                    <a:pt x="9185" y="3105"/>
                  </a:lnTo>
                  <a:lnTo>
                    <a:pt x="9260" y="3324"/>
                  </a:lnTo>
                  <a:lnTo>
                    <a:pt x="9324" y="3549"/>
                  </a:lnTo>
                  <a:lnTo>
                    <a:pt x="9377" y="3778"/>
                  </a:lnTo>
                  <a:lnTo>
                    <a:pt x="9419" y="4011"/>
                  </a:lnTo>
                  <a:lnTo>
                    <a:pt x="9449" y="4247"/>
                  </a:lnTo>
                  <a:lnTo>
                    <a:pt x="9467" y="4488"/>
                  </a:lnTo>
                  <a:lnTo>
                    <a:pt x="9473" y="4731"/>
                  </a:lnTo>
                  <a:lnTo>
                    <a:pt x="9467" y="4975"/>
                  </a:lnTo>
                  <a:lnTo>
                    <a:pt x="9449" y="5215"/>
                  </a:lnTo>
                  <a:lnTo>
                    <a:pt x="9419" y="5452"/>
                  </a:lnTo>
                  <a:lnTo>
                    <a:pt x="9377" y="5685"/>
                  </a:lnTo>
                  <a:lnTo>
                    <a:pt x="9324" y="5913"/>
                  </a:lnTo>
                  <a:lnTo>
                    <a:pt x="9260" y="6138"/>
                  </a:lnTo>
                  <a:lnTo>
                    <a:pt x="9185" y="6358"/>
                  </a:lnTo>
                  <a:lnTo>
                    <a:pt x="9101" y="6573"/>
                  </a:lnTo>
                  <a:lnTo>
                    <a:pt x="9006" y="6782"/>
                  </a:lnTo>
                  <a:lnTo>
                    <a:pt x="8902" y="6986"/>
                  </a:lnTo>
                  <a:lnTo>
                    <a:pt x="8787" y="7185"/>
                  </a:lnTo>
                  <a:lnTo>
                    <a:pt x="8664" y="7377"/>
                  </a:lnTo>
                  <a:lnTo>
                    <a:pt x="8532" y="7562"/>
                  </a:lnTo>
                  <a:lnTo>
                    <a:pt x="8391" y="7740"/>
                  </a:lnTo>
                  <a:lnTo>
                    <a:pt x="8242" y="7913"/>
                  </a:lnTo>
                  <a:lnTo>
                    <a:pt x="8086" y="8077"/>
                  </a:lnTo>
                  <a:lnTo>
                    <a:pt x="7921" y="8233"/>
                  </a:lnTo>
                  <a:lnTo>
                    <a:pt x="7749" y="8382"/>
                  </a:lnTo>
                  <a:lnTo>
                    <a:pt x="7570" y="8522"/>
                  </a:lnTo>
                  <a:lnTo>
                    <a:pt x="7385" y="8654"/>
                  </a:lnTo>
                  <a:lnTo>
                    <a:pt x="7193" y="8778"/>
                  </a:lnTo>
                  <a:lnTo>
                    <a:pt x="6994" y="8892"/>
                  </a:lnTo>
                  <a:lnTo>
                    <a:pt x="6790" y="8996"/>
                  </a:lnTo>
                  <a:lnTo>
                    <a:pt x="6580" y="9091"/>
                  </a:lnTo>
                  <a:lnTo>
                    <a:pt x="6365" y="9175"/>
                  </a:lnTo>
                  <a:lnTo>
                    <a:pt x="6145" y="9250"/>
                  </a:lnTo>
                  <a:lnTo>
                    <a:pt x="5920" y="9313"/>
                  </a:lnTo>
                  <a:lnTo>
                    <a:pt x="5691" y="9366"/>
                  </a:lnTo>
                  <a:lnTo>
                    <a:pt x="5457" y="9408"/>
                  </a:lnTo>
                  <a:lnTo>
                    <a:pt x="5221" y="9438"/>
                  </a:lnTo>
                  <a:lnTo>
                    <a:pt x="4980" y="9456"/>
                  </a:lnTo>
                  <a:lnTo>
                    <a:pt x="4736" y="9462"/>
                  </a:lnTo>
                  <a:lnTo>
                    <a:pt x="4492" y="9456"/>
                  </a:lnTo>
                  <a:lnTo>
                    <a:pt x="4252" y="9438"/>
                  </a:lnTo>
                  <a:lnTo>
                    <a:pt x="4015" y="9408"/>
                  </a:lnTo>
                  <a:lnTo>
                    <a:pt x="3782" y="9366"/>
                  </a:lnTo>
                  <a:lnTo>
                    <a:pt x="3552" y="9313"/>
                  </a:lnTo>
                  <a:lnTo>
                    <a:pt x="3327" y="9250"/>
                  </a:lnTo>
                  <a:lnTo>
                    <a:pt x="3108" y="9175"/>
                  </a:lnTo>
                  <a:lnTo>
                    <a:pt x="2892" y="9091"/>
                  </a:lnTo>
                  <a:lnTo>
                    <a:pt x="2683" y="8996"/>
                  </a:lnTo>
                  <a:lnTo>
                    <a:pt x="2478" y="8892"/>
                  </a:lnTo>
                  <a:lnTo>
                    <a:pt x="2280" y="8778"/>
                  </a:lnTo>
                  <a:lnTo>
                    <a:pt x="2088" y="8654"/>
                  </a:lnTo>
                  <a:lnTo>
                    <a:pt x="1902" y="8522"/>
                  </a:lnTo>
                  <a:lnTo>
                    <a:pt x="1724" y="8382"/>
                  </a:lnTo>
                  <a:lnTo>
                    <a:pt x="1551" y="8233"/>
                  </a:lnTo>
                  <a:lnTo>
                    <a:pt x="1387" y="8077"/>
                  </a:lnTo>
                  <a:lnTo>
                    <a:pt x="1230" y="7913"/>
                  </a:lnTo>
                  <a:lnTo>
                    <a:pt x="1081" y="7740"/>
                  </a:lnTo>
                  <a:lnTo>
                    <a:pt x="941" y="7562"/>
                  </a:lnTo>
                  <a:lnTo>
                    <a:pt x="808" y="7377"/>
                  </a:lnTo>
                  <a:lnTo>
                    <a:pt x="685" y="7185"/>
                  </a:lnTo>
                  <a:lnTo>
                    <a:pt x="571" y="6986"/>
                  </a:lnTo>
                  <a:lnTo>
                    <a:pt x="467" y="6782"/>
                  </a:lnTo>
                  <a:lnTo>
                    <a:pt x="371" y="6573"/>
                  </a:lnTo>
                  <a:lnTo>
                    <a:pt x="287" y="6358"/>
                  </a:lnTo>
                  <a:lnTo>
                    <a:pt x="212" y="6138"/>
                  </a:lnTo>
                  <a:lnTo>
                    <a:pt x="149" y="5913"/>
                  </a:lnTo>
                  <a:lnTo>
                    <a:pt x="96" y="5685"/>
                  </a:lnTo>
                  <a:lnTo>
                    <a:pt x="54" y="5452"/>
                  </a:lnTo>
                  <a:lnTo>
                    <a:pt x="24" y="5215"/>
                  </a:lnTo>
                  <a:lnTo>
                    <a:pt x="6" y="4975"/>
                  </a:lnTo>
                  <a:lnTo>
                    <a:pt x="0" y="4731"/>
                  </a:lnTo>
                  <a:lnTo>
                    <a:pt x="6" y="4488"/>
                  </a:lnTo>
                  <a:lnTo>
                    <a:pt x="24" y="4247"/>
                  </a:lnTo>
                  <a:lnTo>
                    <a:pt x="54" y="4011"/>
                  </a:lnTo>
                  <a:lnTo>
                    <a:pt x="96" y="3778"/>
                  </a:lnTo>
                  <a:lnTo>
                    <a:pt x="149" y="3549"/>
                  </a:lnTo>
                  <a:lnTo>
                    <a:pt x="212" y="3324"/>
                  </a:lnTo>
                  <a:lnTo>
                    <a:pt x="287" y="3105"/>
                  </a:lnTo>
                  <a:lnTo>
                    <a:pt x="371" y="2890"/>
                  </a:lnTo>
                  <a:lnTo>
                    <a:pt x="467" y="2681"/>
                  </a:lnTo>
                  <a:lnTo>
                    <a:pt x="571" y="2476"/>
                  </a:lnTo>
                  <a:lnTo>
                    <a:pt x="685" y="2278"/>
                  </a:lnTo>
                  <a:lnTo>
                    <a:pt x="808" y="2086"/>
                  </a:lnTo>
                  <a:lnTo>
                    <a:pt x="941" y="1901"/>
                  </a:lnTo>
                  <a:lnTo>
                    <a:pt x="1081" y="1721"/>
                  </a:lnTo>
                  <a:lnTo>
                    <a:pt x="1230" y="1550"/>
                  </a:lnTo>
                  <a:lnTo>
                    <a:pt x="1387" y="1386"/>
                  </a:lnTo>
                  <a:lnTo>
                    <a:pt x="1551" y="1229"/>
                  </a:lnTo>
                  <a:lnTo>
                    <a:pt x="1724" y="1081"/>
                  </a:lnTo>
                  <a:lnTo>
                    <a:pt x="1902" y="940"/>
                  </a:lnTo>
                  <a:lnTo>
                    <a:pt x="2088" y="808"/>
                  </a:lnTo>
                  <a:lnTo>
                    <a:pt x="2280" y="685"/>
                  </a:lnTo>
                  <a:lnTo>
                    <a:pt x="2478" y="571"/>
                  </a:lnTo>
                  <a:lnTo>
                    <a:pt x="2683" y="467"/>
                  </a:lnTo>
                  <a:lnTo>
                    <a:pt x="2892" y="372"/>
                  </a:lnTo>
                  <a:lnTo>
                    <a:pt x="3108" y="287"/>
                  </a:lnTo>
                  <a:lnTo>
                    <a:pt x="3327" y="213"/>
                  </a:lnTo>
                  <a:lnTo>
                    <a:pt x="3552" y="149"/>
                  </a:lnTo>
                  <a:lnTo>
                    <a:pt x="3782" y="97"/>
                  </a:lnTo>
                  <a:lnTo>
                    <a:pt x="4015" y="54"/>
                  </a:lnTo>
                  <a:lnTo>
                    <a:pt x="4252" y="24"/>
                  </a:lnTo>
                  <a:lnTo>
                    <a:pt x="4492" y="6"/>
                  </a:lnTo>
                  <a:lnTo>
                    <a:pt x="4736" y="0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48" name="TextBox 39">
              <a:extLst>
                <a:ext uri="{FF2B5EF4-FFF2-40B4-BE49-F238E27FC236}">
                  <a16:creationId xmlns:a16="http://schemas.microsoft.com/office/drawing/2014/main" id="{4374A2C0-C6AE-4414-8C4D-60383216CC13}"/>
                </a:ext>
              </a:extLst>
            </p:cNvPr>
            <p:cNvSpPr txBox="1"/>
            <p:nvPr/>
          </p:nvSpPr>
          <p:spPr>
            <a:xfrm>
              <a:off x="6660442" y="2790333"/>
              <a:ext cx="990223" cy="524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B1F14E6-757F-454A-8B7E-54436F8E397D}"/>
              </a:ext>
            </a:extLst>
          </p:cNvPr>
          <p:cNvGrpSpPr/>
          <p:nvPr/>
        </p:nvGrpSpPr>
        <p:grpSpPr>
          <a:xfrm>
            <a:off x="6494040" y="3008494"/>
            <a:ext cx="929932" cy="927772"/>
            <a:chOff x="6545997" y="2444458"/>
            <a:chExt cx="1219115" cy="1216282"/>
          </a:xfrm>
        </p:grpSpPr>
        <p:sp>
          <p:nvSpPr>
            <p:cNvPr id="68" name="36">
              <a:extLst>
                <a:ext uri="{FF2B5EF4-FFF2-40B4-BE49-F238E27FC236}">
                  <a16:creationId xmlns:a16="http://schemas.microsoft.com/office/drawing/2014/main" id="{4EEEB029-FC86-48C9-B974-B96D6F5D2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997" y="2444458"/>
              <a:ext cx="1219115" cy="1216282"/>
            </a:xfrm>
            <a:custGeom>
              <a:avLst/>
              <a:gdLst>
                <a:gd name="T0" fmla="*/ 5221 w 9473"/>
                <a:gd name="T1" fmla="*/ 24 h 9462"/>
                <a:gd name="T2" fmla="*/ 5920 w 9473"/>
                <a:gd name="T3" fmla="*/ 149 h 9462"/>
                <a:gd name="T4" fmla="*/ 6580 w 9473"/>
                <a:gd name="T5" fmla="*/ 372 h 9462"/>
                <a:gd name="T6" fmla="*/ 7193 w 9473"/>
                <a:gd name="T7" fmla="*/ 685 h 9462"/>
                <a:gd name="T8" fmla="*/ 7749 w 9473"/>
                <a:gd name="T9" fmla="*/ 1081 h 9462"/>
                <a:gd name="T10" fmla="*/ 8242 w 9473"/>
                <a:gd name="T11" fmla="*/ 1550 h 9462"/>
                <a:gd name="T12" fmla="*/ 8664 w 9473"/>
                <a:gd name="T13" fmla="*/ 2086 h 9462"/>
                <a:gd name="T14" fmla="*/ 9006 w 9473"/>
                <a:gd name="T15" fmla="*/ 2681 h 9462"/>
                <a:gd name="T16" fmla="*/ 9260 w 9473"/>
                <a:gd name="T17" fmla="*/ 3324 h 9462"/>
                <a:gd name="T18" fmla="*/ 9419 w 9473"/>
                <a:gd name="T19" fmla="*/ 4011 h 9462"/>
                <a:gd name="T20" fmla="*/ 9473 w 9473"/>
                <a:gd name="T21" fmla="*/ 4731 h 9462"/>
                <a:gd name="T22" fmla="*/ 9419 w 9473"/>
                <a:gd name="T23" fmla="*/ 5452 h 9462"/>
                <a:gd name="T24" fmla="*/ 9260 w 9473"/>
                <a:gd name="T25" fmla="*/ 6138 h 9462"/>
                <a:gd name="T26" fmla="*/ 9006 w 9473"/>
                <a:gd name="T27" fmla="*/ 6782 h 9462"/>
                <a:gd name="T28" fmla="*/ 8664 w 9473"/>
                <a:gd name="T29" fmla="*/ 7377 h 9462"/>
                <a:gd name="T30" fmla="*/ 8242 w 9473"/>
                <a:gd name="T31" fmla="*/ 7913 h 9462"/>
                <a:gd name="T32" fmla="*/ 7749 w 9473"/>
                <a:gd name="T33" fmla="*/ 8382 h 9462"/>
                <a:gd name="T34" fmla="*/ 7193 w 9473"/>
                <a:gd name="T35" fmla="*/ 8778 h 9462"/>
                <a:gd name="T36" fmla="*/ 6580 w 9473"/>
                <a:gd name="T37" fmla="*/ 9091 h 9462"/>
                <a:gd name="T38" fmla="*/ 5920 w 9473"/>
                <a:gd name="T39" fmla="*/ 9313 h 9462"/>
                <a:gd name="T40" fmla="*/ 5221 w 9473"/>
                <a:gd name="T41" fmla="*/ 9438 h 9462"/>
                <a:gd name="T42" fmla="*/ 4492 w 9473"/>
                <a:gd name="T43" fmla="*/ 9456 h 9462"/>
                <a:gd name="T44" fmla="*/ 3782 w 9473"/>
                <a:gd name="T45" fmla="*/ 9366 h 9462"/>
                <a:gd name="T46" fmla="*/ 3108 w 9473"/>
                <a:gd name="T47" fmla="*/ 9175 h 9462"/>
                <a:gd name="T48" fmla="*/ 2478 w 9473"/>
                <a:gd name="T49" fmla="*/ 8892 h 9462"/>
                <a:gd name="T50" fmla="*/ 1902 w 9473"/>
                <a:gd name="T51" fmla="*/ 8522 h 9462"/>
                <a:gd name="T52" fmla="*/ 1387 w 9473"/>
                <a:gd name="T53" fmla="*/ 8077 h 9462"/>
                <a:gd name="T54" fmla="*/ 941 w 9473"/>
                <a:gd name="T55" fmla="*/ 7562 h 9462"/>
                <a:gd name="T56" fmla="*/ 571 w 9473"/>
                <a:gd name="T57" fmla="*/ 6986 h 9462"/>
                <a:gd name="T58" fmla="*/ 287 w 9473"/>
                <a:gd name="T59" fmla="*/ 6358 h 9462"/>
                <a:gd name="T60" fmla="*/ 96 w 9473"/>
                <a:gd name="T61" fmla="*/ 5685 h 9462"/>
                <a:gd name="T62" fmla="*/ 6 w 9473"/>
                <a:gd name="T63" fmla="*/ 4975 h 9462"/>
                <a:gd name="T64" fmla="*/ 24 w 9473"/>
                <a:gd name="T65" fmla="*/ 4247 h 9462"/>
                <a:gd name="T66" fmla="*/ 149 w 9473"/>
                <a:gd name="T67" fmla="*/ 3549 h 9462"/>
                <a:gd name="T68" fmla="*/ 371 w 9473"/>
                <a:gd name="T69" fmla="*/ 2890 h 9462"/>
                <a:gd name="T70" fmla="*/ 685 w 9473"/>
                <a:gd name="T71" fmla="*/ 2278 h 9462"/>
                <a:gd name="T72" fmla="*/ 1081 w 9473"/>
                <a:gd name="T73" fmla="*/ 1721 h 9462"/>
                <a:gd name="T74" fmla="*/ 1551 w 9473"/>
                <a:gd name="T75" fmla="*/ 1229 h 9462"/>
                <a:gd name="T76" fmla="*/ 2088 w 9473"/>
                <a:gd name="T77" fmla="*/ 808 h 9462"/>
                <a:gd name="T78" fmla="*/ 2683 w 9473"/>
                <a:gd name="T79" fmla="*/ 467 h 9462"/>
                <a:gd name="T80" fmla="*/ 3327 w 9473"/>
                <a:gd name="T81" fmla="*/ 213 h 9462"/>
                <a:gd name="T82" fmla="*/ 4015 w 9473"/>
                <a:gd name="T83" fmla="*/ 54 h 9462"/>
                <a:gd name="T84" fmla="*/ 4736 w 9473"/>
                <a:gd name="T85" fmla="*/ 0 h 9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3" h="9462">
                  <a:moveTo>
                    <a:pt x="4736" y="0"/>
                  </a:moveTo>
                  <a:lnTo>
                    <a:pt x="4980" y="6"/>
                  </a:lnTo>
                  <a:lnTo>
                    <a:pt x="5221" y="24"/>
                  </a:lnTo>
                  <a:lnTo>
                    <a:pt x="5457" y="54"/>
                  </a:lnTo>
                  <a:lnTo>
                    <a:pt x="5691" y="97"/>
                  </a:lnTo>
                  <a:lnTo>
                    <a:pt x="5920" y="149"/>
                  </a:lnTo>
                  <a:lnTo>
                    <a:pt x="6145" y="213"/>
                  </a:lnTo>
                  <a:lnTo>
                    <a:pt x="6365" y="287"/>
                  </a:lnTo>
                  <a:lnTo>
                    <a:pt x="6580" y="372"/>
                  </a:lnTo>
                  <a:lnTo>
                    <a:pt x="6790" y="467"/>
                  </a:lnTo>
                  <a:lnTo>
                    <a:pt x="6994" y="571"/>
                  </a:lnTo>
                  <a:lnTo>
                    <a:pt x="7193" y="685"/>
                  </a:lnTo>
                  <a:lnTo>
                    <a:pt x="7385" y="808"/>
                  </a:lnTo>
                  <a:lnTo>
                    <a:pt x="7570" y="940"/>
                  </a:lnTo>
                  <a:lnTo>
                    <a:pt x="7749" y="1081"/>
                  </a:lnTo>
                  <a:lnTo>
                    <a:pt x="7921" y="1229"/>
                  </a:lnTo>
                  <a:lnTo>
                    <a:pt x="8086" y="1386"/>
                  </a:lnTo>
                  <a:lnTo>
                    <a:pt x="8242" y="1550"/>
                  </a:lnTo>
                  <a:lnTo>
                    <a:pt x="8391" y="1721"/>
                  </a:lnTo>
                  <a:lnTo>
                    <a:pt x="8532" y="1901"/>
                  </a:lnTo>
                  <a:lnTo>
                    <a:pt x="8664" y="2086"/>
                  </a:lnTo>
                  <a:lnTo>
                    <a:pt x="8787" y="2278"/>
                  </a:lnTo>
                  <a:lnTo>
                    <a:pt x="8902" y="2476"/>
                  </a:lnTo>
                  <a:lnTo>
                    <a:pt x="9006" y="2681"/>
                  </a:lnTo>
                  <a:lnTo>
                    <a:pt x="9101" y="2890"/>
                  </a:lnTo>
                  <a:lnTo>
                    <a:pt x="9185" y="3105"/>
                  </a:lnTo>
                  <a:lnTo>
                    <a:pt x="9260" y="3324"/>
                  </a:lnTo>
                  <a:lnTo>
                    <a:pt x="9324" y="3549"/>
                  </a:lnTo>
                  <a:lnTo>
                    <a:pt x="9377" y="3778"/>
                  </a:lnTo>
                  <a:lnTo>
                    <a:pt x="9419" y="4011"/>
                  </a:lnTo>
                  <a:lnTo>
                    <a:pt x="9449" y="4247"/>
                  </a:lnTo>
                  <a:lnTo>
                    <a:pt x="9467" y="4488"/>
                  </a:lnTo>
                  <a:lnTo>
                    <a:pt x="9473" y="4731"/>
                  </a:lnTo>
                  <a:lnTo>
                    <a:pt x="9467" y="4975"/>
                  </a:lnTo>
                  <a:lnTo>
                    <a:pt x="9449" y="5215"/>
                  </a:lnTo>
                  <a:lnTo>
                    <a:pt x="9419" y="5452"/>
                  </a:lnTo>
                  <a:lnTo>
                    <a:pt x="9377" y="5685"/>
                  </a:lnTo>
                  <a:lnTo>
                    <a:pt x="9324" y="5913"/>
                  </a:lnTo>
                  <a:lnTo>
                    <a:pt x="9260" y="6138"/>
                  </a:lnTo>
                  <a:lnTo>
                    <a:pt x="9185" y="6358"/>
                  </a:lnTo>
                  <a:lnTo>
                    <a:pt x="9101" y="6573"/>
                  </a:lnTo>
                  <a:lnTo>
                    <a:pt x="9006" y="6782"/>
                  </a:lnTo>
                  <a:lnTo>
                    <a:pt x="8902" y="6986"/>
                  </a:lnTo>
                  <a:lnTo>
                    <a:pt x="8787" y="7185"/>
                  </a:lnTo>
                  <a:lnTo>
                    <a:pt x="8664" y="7377"/>
                  </a:lnTo>
                  <a:lnTo>
                    <a:pt x="8532" y="7562"/>
                  </a:lnTo>
                  <a:lnTo>
                    <a:pt x="8391" y="7740"/>
                  </a:lnTo>
                  <a:lnTo>
                    <a:pt x="8242" y="7913"/>
                  </a:lnTo>
                  <a:lnTo>
                    <a:pt x="8086" y="8077"/>
                  </a:lnTo>
                  <a:lnTo>
                    <a:pt x="7921" y="8233"/>
                  </a:lnTo>
                  <a:lnTo>
                    <a:pt x="7749" y="8382"/>
                  </a:lnTo>
                  <a:lnTo>
                    <a:pt x="7570" y="8522"/>
                  </a:lnTo>
                  <a:lnTo>
                    <a:pt x="7385" y="8654"/>
                  </a:lnTo>
                  <a:lnTo>
                    <a:pt x="7193" y="8778"/>
                  </a:lnTo>
                  <a:lnTo>
                    <a:pt x="6994" y="8892"/>
                  </a:lnTo>
                  <a:lnTo>
                    <a:pt x="6790" y="8996"/>
                  </a:lnTo>
                  <a:lnTo>
                    <a:pt x="6580" y="9091"/>
                  </a:lnTo>
                  <a:lnTo>
                    <a:pt x="6365" y="9175"/>
                  </a:lnTo>
                  <a:lnTo>
                    <a:pt x="6145" y="9250"/>
                  </a:lnTo>
                  <a:lnTo>
                    <a:pt x="5920" y="9313"/>
                  </a:lnTo>
                  <a:lnTo>
                    <a:pt x="5691" y="9366"/>
                  </a:lnTo>
                  <a:lnTo>
                    <a:pt x="5457" y="9408"/>
                  </a:lnTo>
                  <a:lnTo>
                    <a:pt x="5221" y="9438"/>
                  </a:lnTo>
                  <a:lnTo>
                    <a:pt x="4980" y="9456"/>
                  </a:lnTo>
                  <a:lnTo>
                    <a:pt x="4736" y="9462"/>
                  </a:lnTo>
                  <a:lnTo>
                    <a:pt x="4492" y="9456"/>
                  </a:lnTo>
                  <a:lnTo>
                    <a:pt x="4252" y="9438"/>
                  </a:lnTo>
                  <a:lnTo>
                    <a:pt x="4015" y="9408"/>
                  </a:lnTo>
                  <a:lnTo>
                    <a:pt x="3782" y="9366"/>
                  </a:lnTo>
                  <a:lnTo>
                    <a:pt x="3552" y="9313"/>
                  </a:lnTo>
                  <a:lnTo>
                    <a:pt x="3327" y="9250"/>
                  </a:lnTo>
                  <a:lnTo>
                    <a:pt x="3108" y="9175"/>
                  </a:lnTo>
                  <a:lnTo>
                    <a:pt x="2892" y="9091"/>
                  </a:lnTo>
                  <a:lnTo>
                    <a:pt x="2683" y="8996"/>
                  </a:lnTo>
                  <a:lnTo>
                    <a:pt x="2478" y="8892"/>
                  </a:lnTo>
                  <a:lnTo>
                    <a:pt x="2280" y="8778"/>
                  </a:lnTo>
                  <a:lnTo>
                    <a:pt x="2088" y="8654"/>
                  </a:lnTo>
                  <a:lnTo>
                    <a:pt x="1902" y="8522"/>
                  </a:lnTo>
                  <a:lnTo>
                    <a:pt x="1724" y="8382"/>
                  </a:lnTo>
                  <a:lnTo>
                    <a:pt x="1551" y="8233"/>
                  </a:lnTo>
                  <a:lnTo>
                    <a:pt x="1387" y="8077"/>
                  </a:lnTo>
                  <a:lnTo>
                    <a:pt x="1230" y="7913"/>
                  </a:lnTo>
                  <a:lnTo>
                    <a:pt x="1081" y="7740"/>
                  </a:lnTo>
                  <a:lnTo>
                    <a:pt x="941" y="7562"/>
                  </a:lnTo>
                  <a:lnTo>
                    <a:pt x="808" y="7377"/>
                  </a:lnTo>
                  <a:lnTo>
                    <a:pt x="685" y="7185"/>
                  </a:lnTo>
                  <a:lnTo>
                    <a:pt x="571" y="6986"/>
                  </a:lnTo>
                  <a:lnTo>
                    <a:pt x="467" y="6782"/>
                  </a:lnTo>
                  <a:lnTo>
                    <a:pt x="371" y="6573"/>
                  </a:lnTo>
                  <a:lnTo>
                    <a:pt x="287" y="6358"/>
                  </a:lnTo>
                  <a:lnTo>
                    <a:pt x="212" y="6138"/>
                  </a:lnTo>
                  <a:lnTo>
                    <a:pt x="149" y="5913"/>
                  </a:lnTo>
                  <a:lnTo>
                    <a:pt x="96" y="5685"/>
                  </a:lnTo>
                  <a:lnTo>
                    <a:pt x="54" y="5452"/>
                  </a:lnTo>
                  <a:lnTo>
                    <a:pt x="24" y="5215"/>
                  </a:lnTo>
                  <a:lnTo>
                    <a:pt x="6" y="4975"/>
                  </a:lnTo>
                  <a:lnTo>
                    <a:pt x="0" y="4731"/>
                  </a:lnTo>
                  <a:lnTo>
                    <a:pt x="6" y="4488"/>
                  </a:lnTo>
                  <a:lnTo>
                    <a:pt x="24" y="4247"/>
                  </a:lnTo>
                  <a:lnTo>
                    <a:pt x="54" y="4011"/>
                  </a:lnTo>
                  <a:lnTo>
                    <a:pt x="96" y="3778"/>
                  </a:lnTo>
                  <a:lnTo>
                    <a:pt x="149" y="3549"/>
                  </a:lnTo>
                  <a:lnTo>
                    <a:pt x="212" y="3324"/>
                  </a:lnTo>
                  <a:lnTo>
                    <a:pt x="287" y="3105"/>
                  </a:lnTo>
                  <a:lnTo>
                    <a:pt x="371" y="2890"/>
                  </a:lnTo>
                  <a:lnTo>
                    <a:pt x="467" y="2681"/>
                  </a:lnTo>
                  <a:lnTo>
                    <a:pt x="571" y="2476"/>
                  </a:lnTo>
                  <a:lnTo>
                    <a:pt x="685" y="2278"/>
                  </a:lnTo>
                  <a:lnTo>
                    <a:pt x="808" y="2086"/>
                  </a:lnTo>
                  <a:lnTo>
                    <a:pt x="941" y="1901"/>
                  </a:lnTo>
                  <a:lnTo>
                    <a:pt x="1081" y="1721"/>
                  </a:lnTo>
                  <a:lnTo>
                    <a:pt x="1230" y="1550"/>
                  </a:lnTo>
                  <a:lnTo>
                    <a:pt x="1387" y="1386"/>
                  </a:lnTo>
                  <a:lnTo>
                    <a:pt x="1551" y="1229"/>
                  </a:lnTo>
                  <a:lnTo>
                    <a:pt x="1724" y="1081"/>
                  </a:lnTo>
                  <a:lnTo>
                    <a:pt x="1902" y="940"/>
                  </a:lnTo>
                  <a:lnTo>
                    <a:pt x="2088" y="808"/>
                  </a:lnTo>
                  <a:lnTo>
                    <a:pt x="2280" y="685"/>
                  </a:lnTo>
                  <a:lnTo>
                    <a:pt x="2478" y="571"/>
                  </a:lnTo>
                  <a:lnTo>
                    <a:pt x="2683" y="467"/>
                  </a:lnTo>
                  <a:lnTo>
                    <a:pt x="2892" y="372"/>
                  </a:lnTo>
                  <a:lnTo>
                    <a:pt x="3108" y="287"/>
                  </a:lnTo>
                  <a:lnTo>
                    <a:pt x="3327" y="213"/>
                  </a:lnTo>
                  <a:lnTo>
                    <a:pt x="3552" y="149"/>
                  </a:lnTo>
                  <a:lnTo>
                    <a:pt x="3782" y="97"/>
                  </a:lnTo>
                  <a:lnTo>
                    <a:pt x="4015" y="54"/>
                  </a:lnTo>
                  <a:lnTo>
                    <a:pt x="4252" y="24"/>
                  </a:lnTo>
                  <a:lnTo>
                    <a:pt x="4492" y="6"/>
                  </a:lnTo>
                  <a:lnTo>
                    <a:pt x="4736" y="0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39">
              <a:extLst>
                <a:ext uri="{FF2B5EF4-FFF2-40B4-BE49-F238E27FC236}">
                  <a16:creationId xmlns:a16="http://schemas.microsoft.com/office/drawing/2014/main" id="{0241232C-7DC9-4B18-A26C-6CD205B2456D}"/>
                </a:ext>
              </a:extLst>
            </p:cNvPr>
            <p:cNvSpPr txBox="1"/>
            <p:nvPr/>
          </p:nvSpPr>
          <p:spPr>
            <a:xfrm>
              <a:off x="6660442" y="2790333"/>
              <a:ext cx="990223" cy="524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4C9A22A-D402-4445-A142-10737152F1AF}"/>
              </a:ext>
            </a:extLst>
          </p:cNvPr>
          <p:cNvGrpSpPr/>
          <p:nvPr/>
        </p:nvGrpSpPr>
        <p:grpSpPr>
          <a:xfrm>
            <a:off x="7991809" y="2367082"/>
            <a:ext cx="929932" cy="927772"/>
            <a:chOff x="6545997" y="2444458"/>
            <a:chExt cx="1219115" cy="1216282"/>
          </a:xfrm>
        </p:grpSpPr>
        <p:sp>
          <p:nvSpPr>
            <p:cNvPr id="71" name="36">
              <a:extLst>
                <a:ext uri="{FF2B5EF4-FFF2-40B4-BE49-F238E27FC236}">
                  <a16:creationId xmlns:a16="http://schemas.microsoft.com/office/drawing/2014/main" id="{E70F486D-0EA1-4E7E-ACCC-B61F00E67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997" y="2444458"/>
              <a:ext cx="1219115" cy="1216282"/>
            </a:xfrm>
            <a:custGeom>
              <a:avLst/>
              <a:gdLst>
                <a:gd name="T0" fmla="*/ 5221 w 9473"/>
                <a:gd name="T1" fmla="*/ 24 h 9462"/>
                <a:gd name="T2" fmla="*/ 5920 w 9473"/>
                <a:gd name="T3" fmla="*/ 149 h 9462"/>
                <a:gd name="T4" fmla="*/ 6580 w 9473"/>
                <a:gd name="T5" fmla="*/ 372 h 9462"/>
                <a:gd name="T6" fmla="*/ 7193 w 9473"/>
                <a:gd name="T7" fmla="*/ 685 h 9462"/>
                <a:gd name="T8" fmla="*/ 7749 w 9473"/>
                <a:gd name="T9" fmla="*/ 1081 h 9462"/>
                <a:gd name="T10" fmla="*/ 8242 w 9473"/>
                <a:gd name="T11" fmla="*/ 1550 h 9462"/>
                <a:gd name="T12" fmla="*/ 8664 w 9473"/>
                <a:gd name="T13" fmla="*/ 2086 h 9462"/>
                <a:gd name="T14" fmla="*/ 9006 w 9473"/>
                <a:gd name="T15" fmla="*/ 2681 h 9462"/>
                <a:gd name="T16" fmla="*/ 9260 w 9473"/>
                <a:gd name="T17" fmla="*/ 3324 h 9462"/>
                <a:gd name="T18" fmla="*/ 9419 w 9473"/>
                <a:gd name="T19" fmla="*/ 4011 h 9462"/>
                <a:gd name="T20" fmla="*/ 9473 w 9473"/>
                <a:gd name="T21" fmla="*/ 4731 h 9462"/>
                <a:gd name="T22" fmla="*/ 9419 w 9473"/>
                <a:gd name="T23" fmla="*/ 5452 h 9462"/>
                <a:gd name="T24" fmla="*/ 9260 w 9473"/>
                <a:gd name="T25" fmla="*/ 6138 h 9462"/>
                <a:gd name="T26" fmla="*/ 9006 w 9473"/>
                <a:gd name="T27" fmla="*/ 6782 h 9462"/>
                <a:gd name="T28" fmla="*/ 8664 w 9473"/>
                <a:gd name="T29" fmla="*/ 7377 h 9462"/>
                <a:gd name="T30" fmla="*/ 8242 w 9473"/>
                <a:gd name="T31" fmla="*/ 7913 h 9462"/>
                <a:gd name="T32" fmla="*/ 7749 w 9473"/>
                <a:gd name="T33" fmla="*/ 8382 h 9462"/>
                <a:gd name="T34" fmla="*/ 7193 w 9473"/>
                <a:gd name="T35" fmla="*/ 8778 h 9462"/>
                <a:gd name="T36" fmla="*/ 6580 w 9473"/>
                <a:gd name="T37" fmla="*/ 9091 h 9462"/>
                <a:gd name="T38" fmla="*/ 5920 w 9473"/>
                <a:gd name="T39" fmla="*/ 9313 h 9462"/>
                <a:gd name="T40" fmla="*/ 5221 w 9473"/>
                <a:gd name="T41" fmla="*/ 9438 h 9462"/>
                <a:gd name="T42" fmla="*/ 4492 w 9473"/>
                <a:gd name="T43" fmla="*/ 9456 h 9462"/>
                <a:gd name="T44" fmla="*/ 3782 w 9473"/>
                <a:gd name="T45" fmla="*/ 9366 h 9462"/>
                <a:gd name="T46" fmla="*/ 3108 w 9473"/>
                <a:gd name="T47" fmla="*/ 9175 h 9462"/>
                <a:gd name="T48" fmla="*/ 2478 w 9473"/>
                <a:gd name="T49" fmla="*/ 8892 h 9462"/>
                <a:gd name="T50" fmla="*/ 1902 w 9473"/>
                <a:gd name="T51" fmla="*/ 8522 h 9462"/>
                <a:gd name="T52" fmla="*/ 1387 w 9473"/>
                <a:gd name="T53" fmla="*/ 8077 h 9462"/>
                <a:gd name="T54" fmla="*/ 941 w 9473"/>
                <a:gd name="T55" fmla="*/ 7562 h 9462"/>
                <a:gd name="T56" fmla="*/ 571 w 9473"/>
                <a:gd name="T57" fmla="*/ 6986 h 9462"/>
                <a:gd name="T58" fmla="*/ 287 w 9473"/>
                <a:gd name="T59" fmla="*/ 6358 h 9462"/>
                <a:gd name="T60" fmla="*/ 96 w 9473"/>
                <a:gd name="T61" fmla="*/ 5685 h 9462"/>
                <a:gd name="T62" fmla="*/ 6 w 9473"/>
                <a:gd name="T63" fmla="*/ 4975 h 9462"/>
                <a:gd name="T64" fmla="*/ 24 w 9473"/>
                <a:gd name="T65" fmla="*/ 4247 h 9462"/>
                <a:gd name="T66" fmla="*/ 149 w 9473"/>
                <a:gd name="T67" fmla="*/ 3549 h 9462"/>
                <a:gd name="T68" fmla="*/ 371 w 9473"/>
                <a:gd name="T69" fmla="*/ 2890 h 9462"/>
                <a:gd name="T70" fmla="*/ 685 w 9473"/>
                <a:gd name="T71" fmla="*/ 2278 h 9462"/>
                <a:gd name="T72" fmla="*/ 1081 w 9473"/>
                <a:gd name="T73" fmla="*/ 1721 h 9462"/>
                <a:gd name="T74" fmla="*/ 1551 w 9473"/>
                <a:gd name="T75" fmla="*/ 1229 h 9462"/>
                <a:gd name="T76" fmla="*/ 2088 w 9473"/>
                <a:gd name="T77" fmla="*/ 808 h 9462"/>
                <a:gd name="T78" fmla="*/ 2683 w 9473"/>
                <a:gd name="T79" fmla="*/ 467 h 9462"/>
                <a:gd name="T80" fmla="*/ 3327 w 9473"/>
                <a:gd name="T81" fmla="*/ 213 h 9462"/>
                <a:gd name="T82" fmla="*/ 4015 w 9473"/>
                <a:gd name="T83" fmla="*/ 54 h 9462"/>
                <a:gd name="T84" fmla="*/ 4736 w 9473"/>
                <a:gd name="T85" fmla="*/ 0 h 9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3" h="9462">
                  <a:moveTo>
                    <a:pt x="4736" y="0"/>
                  </a:moveTo>
                  <a:lnTo>
                    <a:pt x="4980" y="6"/>
                  </a:lnTo>
                  <a:lnTo>
                    <a:pt x="5221" y="24"/>
                  </a:lnTo>
                  <a:lnTo>
                    <a:pt x="5457" y="54"/>
                  </a:lnTo>
                  <a:lnTo>
                    <a:pt x="5691" y="97"/>
                  </a:lnTo>
                  <a:lnTo>
                    <a:pt x="5920" y="149"/>
                  </a:lnTo>
                  <a:lnTo>
                    <a:pt x="6145" y="213"/>
                  </a:lnTo>
                  <a:lnTo>
                    <a:pt x="6365" y="287"/>
                  </a:lnTo>
                  <a:lnTo>
                    <a:pt x="6580" y="372"/>
                  </a:lnTo>
                  <a:lnTo>
                    <a:pt x="6790" y="467"/>
                  </a:lnTo>
                  <a:lnTo>
                    <a:pt x="6994" y="571"/>
                  </a:lnTo>
                  <a:lnTo>
                    <a:pt x="7193" y="685"/>
                  </a:lnTo>
                  <a:lnTo>
                    <a:pt x="7385" y="808"/>
                  </a:lnTo>
                  <a:lnTo>
                    <a:pt x="7570" y="940"/>
                  </a:lnTo>
                  <a:lnTo>
                    <a:pt x="7749" y="1081"/>
                  </a:lnTo>
                  <a:lnTo>
                    <a:pt x="7921" y="1229"/>
                  </a:lnTo>
                  <a:lnTo>
                    <a:pt x="8086" y="1386"/>
                  </a:lnTo>
                  <a:lnTo>
                    <a:pt x="8242" y="1550"/>
                  </a:lnTo>
                  <a:lnTo>
                    <a:pt x="8391" y="1721"/>
                  </a:lnTo>
                  <a:lnTo>
                    <a:pt x="8532" y="1901"/>
                  </a:lnTo>
                  <a:lnTo>
                    <a:pt x="8664" y="2086"/>
                  </a:lnTo>
                  <a:lnTo>
                    <a:pt x="8787" y="2278"/>
                  </a:lnTo>
                  <a:lnTo>
                    <a:pt x="8902" y="2476"/>
                  </a:lnTo>
                  <a:lnTo>
                    <a:pt x="9006" y="2681"/>
                  </a:lnTo>
                  <a:lnTo>
                    <a:pt x="9101" y="2890"/>
                  </a:lnTo>
                  <a:lnTo>
                    <a:pt x="9185" y="3105"/>
                  </a:lnTo>
                  <a:lnTo>
                    <a:pt x="9260" y="3324"/>
                  </a:lnTo>
                  <a:lnTo>
                    <a:pt x="9324" y="3549"/>
                  </a:lnTo>
                  <a:lnTo>
                    <a:pt x="9377" y="3778"/>
                  </a:lnTo>
                  <a:lnTo>
                    <a:pt x="9419" y="4011"/>
                  </a:lnTo>
                  <a:lnTo>
                    <a:pt x="9449" y="4247"/>
                  </a:lnTo>
                  <a:lnTo>
                    <a:pt x="9467" y="4488"/>
                  </a:lnTo>
                  <a:lnTo>
                    <a:pt x="9473" y="4731"/>
                  </a:lnTo>
                  <a:lnTo>
                    <a:pt x="9467" y="4975"/>
                  </a:lnTo>
                  <a:lnTo>
                    <a:pt x="9449" y="5215"/>
                  </a:lnTo>
                  <a:lnTo>
                    <a:pt x="9419" y="5452"/>
                  </a:lnTo>
                  <a:lnTo>
                    <a:pt x="9377" y="5685"/>
                  </a:lnTo>
                  <a:lnTo>
                    <a:pt x="9324" y="5913"/>
                  </a:lnTo>
                  <a:lnTo>
                    <a:pt x="9260" y="6138"/>
                  </a:lnTo>
                  <a:lnTo>
                    <a:pt x="9185" y="6358"/>
                  </a:lnTo>
                  <a:lnTo>
                    <a:pt x="9101" y="6573"/>
                  </a:lnTo>
                  <a:lnTo>
                    <a:pt x="9006" y="6782"/>
                  </a:lnTo>
                  <a:lnTo>
                    <a:pt x="8902" y="6986"/>
                  </a:lnTo>
                  <a:lnTo>
                    <a:pt x="8787" y="7185"/>
                  </a:lnTo>
                  <a:lnTo>
                    <a:pt x="8664" y="7377"/>
                  </a:lnTo>
                  <a:lnTo>
                    <a:pt x="8532" y="7562"/>
                  </a:lnTo>
                  <a:lnTo>
                    <a:pt x="8391" y="7740"/>
                  </a:lnTo>
                  <a:lnTo>
                    <a:pt x="8242" y="7913"/>
                  </a:lnTo>
                  <a:lnTo>
                    <a:pt x="8086" y="8077"/>
                  </a:lnTo>
                  <a:lnTo>
                    <a:pt x="7921" y="8233"/>
                  </a:lnTo>
                  <a:lnTo>
                    <a:pt x="7749" y="8382"/>
                  </a:lnTo>
                  <a:lnTo>
                    <a:pt x="7570" y="8522"/>
                  </a:lnTo>
                  <a:lnTo>
                    <a:pt x="7385" y="8654"/>
                  </a:lnTo>
                  <a:lnTo>
                    <a:pt x="7193" y="8778"/>
                  </a:lnTo>
                  <a:lnTo>
                    <a:pt x="6994" y="8892"/>
                  </a:lnTo>
                  <a:lnTo>
                    <a:pt x="6790" y="8996"/>
                  </a:lnTo>
                  <a:lnTo>
                    <a:pt x="6580" y="9091"/>
                  </a:lnTo>
                  <a:lnTo>
                    <a:pt x="6365" y="9175"/>
                  </a:lnTo>
                  <a:lnTo>
                    <a:pt x="6145" y="9250"/>
                  </a:lnTo>
                  <a:lnTo>
                    <a:pt x="5920" y="9313"/>
                  </a:lnTo>
                  <a:lnTo>
                    <a:pt x="5691" y="9366"/>
                  </a:lnTo>
                  <a:lnTo>
                    <a:pt x="5457" y="9408"/>
                  </a:lnTo>
                  <a:lnTo>
                    <a:pt x="5221" y="9438"/>
                  </a:lnTo>
                  <a:lnTo>
                    <a:pt x="4980" y="9456"/>
                  </a:lnTo>
                  <a:lnTo>
                    <a:pt x="4736" y="9462"/>
                  </a:lnTo>
                  <a:lnTo>
                    <a:pt x="4492" y="9456"/>
                  </a:lnTo>
                  <a:lnTo>
                    <a:pt x="4252" y="9438"/>
                  </a:lnTo>
                  <a:lnTo>
                    <a:pt x="4015" y="9408"/>
                  </a:lnTo>
                  <a:lnTo>
                    <a:pt x="3782" y="9366"/>
                  </a:lnTo>
                  <a:lnTo>
                    <a:pt x="3552" y="9313"/>
                  </a:lnTo>
                  <a:lnTo>
                    <a:pt x="3327" y="9250"/>
                  </a:lnTo>
                  <a:lnTo>
                    <a:pt x="3108" y="9175"/>
                  </a:lnTo>
                  <a:lnTo>
                    <a:pt x="2892" y="9091"/>
                  </a:lnTo>
                  <a:lnTo>
                    <a:pt x="2683" y="8996"/>
                  </a:lnTo>
                  <a:lnTo>
                    <a:pt x="2478" y="8892"/>
                  </a:lnTo>
                  <a:lnTo>
                    <a:pt x="2280" y="8778"/>
                  </a:lnTo>
                  <a:lnTo>
                    <a:pt x="2088" y="8654"/>
                  </a:lnTo>
                  <a:lnTo>
                    <a:pt x="1902" y="8522"/>
                  </a:lnTo>
                  <a:lnTo>
                    <a:pt x="1724" y="8382"/>
                  </a:lnTo>
                  <a:lnTo>
                    <a:pt x="1551" y="8233"/>
                  </a:lnTo>
                  <a:lnTo>
                    <a:pt x="1387" y="8077"/>
                  </a:lnTo>
                  <a:lnTo>
                    <a:pt x="1230" y="7913"/>
                  </a:lnTo>
                  <a:lnTo>
                    <a:pt x="1081" y="7740"/>
                  </a:lnTo>
                  <a:lnTo>
                    <a:pt x="941" y="7562"/>
                  </a:lnTo>
                  <a:lnTo>
                    <a:pt x="808" y="7377"/>
                  </a:lnTo>
                  <a:lnTo>
                    <a:pt x="685" y="7185"/>
                  </a:lnTo>
                  <a:lnTo>
                    <a:pt x="571" y="6986"/>
                  </a:lnTo>
                  <a:lnTo>
                    <a:pt x="467" y="6782"/>
                  </a:lnTo>
                  <a:lnTo>
                    <a:pt x="371" y="6573"/>
                  </a:lnTo>
                  <a:lnTo>
                    <a:pt x="287" y="6358"/>
                  </a:lnTo>
                  <a:lnTo>
                    <a:pt x="212" y="6138"/>
                  </a:lnTo>
                  <a:lnTo>
                    <a:pt x="149" y="5913"/>
                  </a:lnTo>
                  <a:lnTo>
                    <a:pt x="96" y="5685"/>
                  </a:lnTo>
                  <a:lnTo>
                    <a:pt x="54" y="5452"/>
                  </a:lnTo>
                  <a:lnTo>
                    <a:pt x="24" y="5215"/>
                  </a:lnTo>
                  <a:lnTo>
                    <a:pt x="6" y="4975"/>
                  </a:lnTo>
                  <a:lnTo>
                    <a:pt x="0" y="4731"/>
                  </a:lnTo>
                  <a:lnTo>
                    <a:pt x="6" y="4488"/>
                  </a:lnTo>
                  <a:lnTo>
                    <a:pt x="24" y="4247"/>
                  </a:lnTo>
                  <a:lnTo>
                    <a:pt x="54" y="4011"/>
                  </a:lnTo>
                  <a:lnTo>
                    <a:pt x="96" y="3778"/>
                  </a:lnTo>
                  <a:lnTo>
                    <a:pt x="149" y="3549"/>
                  </a:lnTo>
                  <a:lnTo>
                    <a:pt x="212" y="3324"/>
                  </a:lnTo>
                  <a:lnTo>
                    <a:pt x="287" y="3105"/>
                  </a:lnTo>
                  <a:lnTo>
                    <a:pt x="371" y="2890"/>
                  </a:lnTo>
                  <a:lnTo>
                    <a:pt x="467" y="2681"/>
                  </a:lnTo>
                  <a:lnTo>
                    <a:pt x="571" y="2476"/>
                  </a:lnTo>
                  <a:lnTo>
                    <a:pt x="685" y="2278"/>
                  </a:lnTo>
                  <a:lnTo>
                    <a:pt x="808" y="2086"/>
                  </a:lnTo>
                  <a:lnTo>
                    <a:pt x="941" y="1901"/>
                  </a:lnTo>
                  <a:lnTo>
                    <a:pt x="1081" y="1721"/>
                  </a:lnTo>
                  <a:lnTo>
                    <a:pt x="1230" y="1550"/>
                  </a:lnTo>
                  <a:lnTo>
                    <a:pt x="1387" y="1386"/>
                  </a:lnTo>
                  <a:lnTo>
                    <a:pt x="1551" y="1229"/>
                  </a:lnTo>
                  <a:lnTo>
                    <a:pt x="1724" y="1081"/>
                  </a:lnTo>
                  <a:lnTo>
                    <a:pt x="1902" y="940"/>
                  </a:lnTo>
                  <a:lnTo>
                    <a:pt x="2088" y="808"/>
                  </a:lnTo>
                  <a:lnTo>
                    <a:pt x="2280" y="685"/>
                  </a:lnTo>
                  <a:lnTo>
                    <a:pt x="2478" y="571"/>
                  </a:lnTo>
                  <a:lnTo>
                    <a:pt x="2683" y="467"/>
                  </a:lnTo>
                  <a:lnTo>
                    <a:pt x="2892" y="372"/>
                  </a:lnTo>
                  <a:lnTo>
                    <a:pt x="3108" y="287"/>
                  </a:lnTo>
                  <a:lnTo>
                    <a:pt x="3327" y="213"/>
                  </a:lnTo>
                  <a:lnTo>
                    <a:pt x="3552" y="149"/>
                  </a:lnTo>
                  <a:lnTo>
                    <a:pt x="3782" y="97"/>
                  </a:lnTo>
                  <a:lnTo>
                    <a:pt x="4015" y="54"/>
                  </a:lnTo>
                  <a:lnTo>
                    <a:pt x="4252" y="24"/>
                  </a:lnTo>
                  <a:lnTo>
                    <a:pt x="4492" y="6"/>
                  </a:lnTo>
                  <a:lnTo>
                    <a:pt x="4736" y="0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2" name="TextBox 39">
              <a:extLst>
                <a:ext uri="{FF2B5EF4-FFF2-40B4-BE49-F238E27FC236}">
                  <a16:creationId xmlns:a16="http://schemas.microsoft.com/office/drawing/2014/main" id="{94456D34-7574-462F-9585-3CB1E4620AAB}"/>
                </a:ext>
              </a:extLst>
            </p:cNvPr>
            <p:cNvSpPr txBox="1"/>
            <p:nvPr/>
          </p:nvSpPr>
          <p:spPr>
            <a:xfrm>
              <a:off x="6660442" y="2790333"/>
              <a:ext cx="990223" cy="524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66CE59B-BC38-4F44-950B-B9F950357436}"/>
              </a:ext>
            </a:extLst>
          </p:cNvPr>
          <p:cNvGrpSpPr/>
          <p:nvPr/>
        </p:nvGrpSpPr>
        <p:grpSpPr>
          <a:xfrm>
            <a:off x="9553962" y="2911036"/>
            <a:ext cx="929932" cy="927772"/>
            <a:chOff x="6545997" y="2444458"/>
            <a:chExt cx="1219115" cy="1216282"/>
          </a:xfrm>
        </p:grpSpPr>
        <p:sp>
          <p:nvSpPr>
            <p:cNvPr id="74" name="36">
              <a:extLst>
                <a:ext uri="{FF2B5EF4-FFF2-40B4-BE49-F238E27FC236}">
                  <a16:creationId xmlns:a16="http://schemas.microsoft.com/office/drawing/2014/main" id="{6218F9F6-3A5B-4A32-9E4E-A96CC79FE3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5997" y="2444458"/>
              <a:ext cx="1219115" cy="1216282"/>
            </a:xfrm>
            <a:custGeom>
              <a:avLst/>
              <a:gdLst>
                <a:gd name="T0" fmla="*/ 5221 w 9473"/>
                <a:gd name="T1" fmla="*/ 24 h 9462"/>
                <a:gd name="T2" fmla="*/ 5920 w 9473"/>
                <a:gd name="T3" fmla="*/ 149 h 9462"/>
                <a:gd name="T4" fmla="*/ 6580 w 9473"/>
                <a:gd name="T5" fmla="*/ 372 h 9462"/>
                <a:gd name="T6" fmla="*/ 7193 w 9473"/>
                <a:gd name="T7" fmla="*/ 685 h 9462"/>
                <a:gd name="T8" fmla="*/ 7749 w 9473"/>
                <a:gd name="T9" fmla="*/ 1081 h 9462"/>
                <a:gd name="T10" fmla="*/ 8242 w 9473"/>
                <a:gd name="T11" fmla="*/ 1550 h 9462"/>
                <a:gd name="T12" fmla="*/ 8664 w 9473"/>
                <a:gd name="T13" fmla="*/ 2086 h 9462"/>
                <a:gd name="T14" fmla="*/ 9006 w 9473"/>
                <a:gd name="T15" fmla="*/ 2681 h 9462"/>
                <a:gd name="T16" fmla="*/ 9260 w 9473"/>
                <a:gd name="T17" fmla="*/ 3324 h 9462"/>
                <a:gd name="T18" fmla="*/ 9419 w 9473"/>
                <a:gd name="T19" fmla="*/ 4011 h 9462"/>
                <a:gd name="T20" fmla="*/ 9473 w 9473"/>
                <a:gd name="T21" fmla="*/ 4731 h 9462"/>
                <a:gd name="T22" fmla="*/ 9419 w 9473"/>
                <a:gd name="T23" fmla="*/ 5452 h 9462"/>
                <a:gd name="T24" fmla="*/ 9260 w 9473"/>
                <a:gd name="T25" fmla="*/ 6138 h 9462"/>
                <a:gd name="T26" fmla="*/ 9006 w 9473"/>
                <a:gd name="T27" fmla="*/ 6782 h 9462"/>
                <a:gd name="T28" fmla="*/ 8664 w 9473"/>
                <a:gd name="T29" fmla="*/ 7377 h 9462"/>
                <a:gd name="T30" fmla="*/ 8242 w 9473"/>
                <a:gd name="T31" fmla="*/ 7913 h 9462"/>
                <a:gd name="T32" fmla="*/ 7749 w 9473"/>
                <a:gd name="T33" fmla="*/ 8382 h 9462"/>
                <a:gd name="T34" fmla="*/ 7193 w 9473"/>
                <a:gd name="T35" fmla="*/ 8778 h 9462"/>
                <a:gd name="T36" fmla="*/ 6580 w 9473"/>
                <a:gd name="T37" fmla="*/ 9091 h 9462"/>
                <a:gd name="T38" fmla="*/ 5920 w 9473"/>
                <a:gd name="T39" fmla="*/ 9313 h 9462"/>
                <a:gd name="T40" fmla="*/ 5221 w 9473"/>
                <a:gd name="T41" fmla="*/ 9438 h 9462"/>
                <a:gd name="T42" fmla="*/ 4492 w 9473"/>
                <a:gd name="T43" fmla="*/ 9456 h 9462"/>
                <a:gd name="T44" fmla="*/ 3782 w 9473"/>
                <a:gd name="T45" fmla="*/ 9366 h 9462"/>
                <a:gd name="T46" fmla="*/ 3108 w 9473"/>
                <a:gd name="T47" fmla="*/ 9175 h 9462"/>
                <a:gd name="T48" fmla="*/ 2478 w 9473"/>
                <a:gd name="T49" fmla="*/ 8892 h 9462"/>
                <a:gd name="T50" fmla="*/ 1902 w 9473"/>
                <a:gd name="T51" fmla="*/ 8522 h 9462"/>
                <a:gd name="T52" fmla="*/ 1387 w 9473"/>
                <a:gd name="T53" fmla="*/ 8077 h 9462"/>
                <a:gd name="T54" fmla="*/ 941 w 9473"/>
                <a:gd name="T55" fmla="*/ 7562 h 9462"/>
                <a:gd name="T56" fmla="*/ 571 w 9473"/>
                <a:gd name="T57" fmla="*/ 6986 h 9462"/>
                <a:gd name="T58" fmla="*/ 287 w 9473"/>
                <a:gd name="T59" fmla="*/ 6358 h 9462"/>
                <a:gd name="T60" fmla="*/ 96 w 9473"/>
                <a:gd name="T61" fmla="*/ 5685 h 9462"/>
                <a:gd name="T62" fmla="*/ 6 w 9473"/>
                <a:gd name="T63" fmla="*/ 4975 h 9462"/>
                <a:gd name="T64" fmla="*/ 24 w 9473"/>
                <a:gd name="T65" fmla="*/ 4247 h 9462"/>
                <a:gd name="T66" fmla="*/ 149 w 9473"/>
                <a:gd name="T67" fmla="*/ 3549 h 9462"/>
                <a:gd name="T68" fmla="*/ 371 w 9473"/>
                <a:gd name="T69" fmla="*/ 2890 h 9462"/>
                <a:gd name="T70" fmla="*/ 685 w 9473"/>
                <a:gd name="T71" fmla="*/ 2278 h 9462"/>
                <a:gd name="T72" fmla="*/ 1081 w 9473"/>
                <a:gd name="T73" fmla="*/ 1721 h 9462"/>
                <a:gd name="T74" fmla="*/ 1551 w 9473"/>
                <a:gd name="T75" fmla="*/ 1229 h 9462"/>
                <a:gd name="T76" fmla="*/ 2088 w 9473"/>
                <a:gd name="T77" fmla="*/ 808 h 9462"/>
                <a:gd name="T78" fmla="*/ 2683 w 9473"/>
                <a:gd name="T79" fmla="*/ 467 h 9462"/>
                <a:gd name="T80" fmla="*/ 3327 w 9473"/>
                <a:gd name="T81" fmla="*/ 213 h 9462"/>
                <a:gd name="T82" fmla="*/ 4015 w 9473"/>
                <a:gd name="T83" fmla="*/ 54 h 9462"/>
                <a:gd name="T84" fmla="*/ 4736 w 9473"/>
                <a:gd name="T85" fmla="*/ 0 h 9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73" h="9462">
                  <a:moveTo>
                    <a:pt x="4736" y="0"/>
                  </a:moveTo>
                  <a:lnTo>
                    <a:pt x="4980" y="6"/>
                  </a:lnTo>
                  <a:lnTo>
                    <a:pt x="5221" y="24"/>
                  </a:lnTo>
                  <a:lnTo>
                    <a:pt x="5457" y="54"/>
                  </a:lnTo>
                  <a:lnTo>
                    <a:pt x="5691" y="97"/>
                  </a:lnTo>
                  <a:lnTo>
                    <a:pt x="5920" y="149"/>
                  </a:lnTo>
                  <a:lnTo>
                    <a:pt x="6145" y="213"/>
                  </a:lnTo>
                  <a:lnTo>
                    <a:pt x="6365" y="287"/>
                  </a:lnTo>
                  <a:lnTo>
                    <a:pt x="6580" y="372"/>
                  </a:lnTo>
                  <a:lnTo>
                    <a:pt x="6790" y="467"/>
                  </a:lnTo>
                  <a:lnTo>
                    <a:pt x="6994" y="571"/>
                  </a:lnTo>
                  <a:lnTo>
                    <a:pt x="7193" y="685"/>
                  </a:lnTo>
                  <a:lnTo>
                    <a:pt x="7385" y="808"/>
                  </a:lnTo>
                  <a:lnTo>
                    <a:pt x="7570" y="940"/>
                  </a:lnTo>
                  <a:lnTo>
                    <a:pt x="7749" y="1081"/>
                  </a:lnTo>
                  <a:lnTo>
                    <a:pt x="7921" y="1229"/>
                  </a:lnTo>
                  <a:lnTo>
                    <a:pt x="8086" y="1386"/>
                  </a:lnTo>
                  <a:lnTo>
                    <a:pt x="8242" y="1550"/>
                  </a:lnTo>
                  <a:lnTo>
                    <a:pt x="8391" y="1721"/>
                  </a:lnTo>
                  <a:lnTo>
                    <a:pt x="8532" y="1901"/>
                  </a:lnTo>
                  <a:lnTo>
                    <a:pt x="8664" y="2086"/>
                  </a:lnTo>
                  <a:lnTo>
                    <a:pt x="8787" y="2278"/>
                  </a:lnTo>
                  <a:lnTo>
                    <a:pt x="8902" y="2476"/>
                  </a:lnTo>
                  <a:lnTo>
                    <a:pt x="9006" y="2681"/>
                  </a:lnTo>
                  <a:lnTo>
                    <a:pt x="9101" y="2890"/>
                  </a:lnTo>
                  <a:lnTo>
                    <a:pt x="9185" y="3105"/>
                  </a:lnTo>
                  <a:lnTo>
                    <a:pt x="9260" y="3324"/>
                  </a:lnTo>
                  <a:lnTo>
                    <a:pt x="9324" y="3549"/>
                  </a:lnTo>
                  <a:lnTo>
                    <a:pt x="9377" y="3778"/>
                  </a:lnTo>
                  <a:lnTo>
                    <a:pt x="9419" y="4011"/>
                  </a:lnTo>
                  <a:lnTo>
                    <a:pt x="9449" y="4247"/>
                  </a:lnTo>
                  <a:lnTo>
                    <a:pt x="9467" y="4488"/>
                  </a:lnTo>
                  <a:lnTo>
                    <a:pt x="9473" y="4731"/>
                  </a:lnTo>
                  <a:lnTo>
                    <a:pt x="9467" y="4975"/>
                  </a:lnTo>
                  <a:lnTo>
                    <a:pt x="9449" y="5215"/>
                  </a:lnTo>
                  <a:lnTo>
                    <a:pt x="9419" y="5452"/>
                  </a:lnTo>
                  <a:lnTo>
                    <a:pt x="9377" y="5685"/>
                  </a:lnTo>
                  <a:lnTo>
                    <a:pt x="9324" y="5913"/>
                  </a:lnTo>
                  <a:lnTo>
                    <a:pt x="9260" y="6138"/>
                  </a:lnTo>
                  <a:lnTo>
                    <a:pt x="9185" y="6358"/>
                  </a:lnTo>
                  <a:lnTo>
                    <a:pt x="9101" y="6573"/>
                  </a:lnTo>
                  <a:lnTo>
                    <a:pt x="9006" y="6782"/>
                  </a:lnTo>
                  <a:lnTo>
                    <a:pt x="8902" y="6986"/>
                  </a:lnTo>
                  <a:lnTo>
                    <a:pt x="8787" y="7185"/>
                  </a:lnTo>
                  <a:lnTo>
                    <a:pt x="8664" y="7377"/>
                  </a:lnTo>
                  <a:lnTo>
                    <a:pt x="8532" y="7562"/>
                  </a:lnTo>
                  <a:lnTo>
                    <a:pt x="8391" y="7740"/>
                  </a:lnTo>
                  <a:lnTo>
                    <a:pt x="8242" y="7913"/>
                  </a:lnTo>
                  <a:lnTo>
                    <a:pt x="8086" y="8077"/>
                  </a:lnTo>
                  <a:lnTo>
                    <a:pt x="7921" y="8233"/>
                  </a:lnTo>
                  <a:lnTo>
                    <a:pt x="7749" y="8382"/>
                  </a:lnTo>
                  <a:lnTo>
                    <a:pt x="7570" y="8522"/>
                  </a:lnTo>
                  <a:lnTo>
                    <a:pt x="7385" y="8654"/>
                  </a:lnTo>
                  <a:lnTo>
                    <a:pt x="7193" y="8778"/>
                  </a:lnTo>
                  <a:lnTo>
                    <a:pt x="6994" y="8892"/>
                  </a:lnTo>
                  <a:lnTo>
                    <a:pt x="6790" y="8996"/>
                  </a:lnTo>
                  <a:lnTo>
                    <a:pt x="6580" y="9091"/>
                  </a:lnTo>
                  <a:lnTo>
                    <a:pt x="6365" y="9175"/>
                  </a:lnTo>
                  <a:lnTo>
                    <a:pt x="6145" y="9250"/>
                  </a:lnTo>
                  <a:lnTo>
                    <a:pt x="5920" y="9313"/>
                  </a:lnTo>
                  <a:lnTo>
                    <a:pt x="5691" y="9366"/>
                  </a:lnTo>
                  <a:lnTo>
                    <a:pt x="5457" y="9408"/>
                  </a:lnTo>
                  <a:lnTo>
                    <a:pt x="5221" y="9438"/>
                  </a:lnTo>
                  <a:lnTo>
                    <a:pt x="4980" y="9456"/>
                  </a:lnTo>
                  <a:lnTo>
                    <a:pt x="4736" y="9462"/>
                  </a:lnTo>
                  <a:lnTo>
                    <a:pt x="4492" y="9456"/>
                  </a:lnTo>
                  <a:lnTo>
                    <a:pt x="4252" y="9438"/>
                  </a:lnTo>
                  <a:lnTo>
                    <a:pt x="4015" y="9408"/>
                  </a:lnTo>
                  <a:lnTo>
                    <a:pt x="3782" y="9366"/>
                  </a:lnTo>
                  <a:lnTo>
                    <a:pt x="3552" y="9313"/>
                  </a:lnTo>
                  <a:lnTo>
                    <a:pt x="3327" y="9250"/>
                  </a:lnTo>
                  <a:lnTo>
                    <a:pt x="3108" y="9175"/>
                  </a:lnTo>
                  <a:lnTo>
                    <a:pt x="2892" y="9091"/>
                  </a:lnTo>
                  <a:lnTo>
                    <a:pt x="2683" y="8996"/>
                  </a:lnTo>
                  <a:lnTo>
                    <a:pt x="2478" y="8892"/>
                  </a:lnTo>
                  <a:lnTo>
                    <a:pt x="2280" y="8778"/>
                  </a:lnTo>
                  <a:lnTo>
                    <a:pt x="2088" y="8654"/>
                  </a:lnTo>
                  <a:lnTo>
                    <a:pt x="1902" y="8522"/>
                  </a:lnTo>
                  <a:lnTo>
                    <a:pt x="1724" y="8382"/>
                  </a:lnTo>
                  <a:lnTo>
                    <a:pt x="1551" y="8233"/>
                  </a:lnTo>
                  <a:lnTo>
                    <a:pt x="1387" y="8077"/>
                  </a:lnTo>
                  <a:lnTo>
                    <a:pt x="1230" y="7913"/>
                  </a:lnTo>
                  <a:lnTo>
                    <a:pt x="1081" y="7740"/>
                  </a:lnTo>
                  <a:lnTo>
                    <a:pt x="941" y="7562"/>
                  </a:lnTo>
                  <a:lnTo>
                    <a:pt x="808" y="7377"/>
                  </a:lnTo>
                  <a:lnTo>
                    <a:pt x="685" y="7185"/>
                  </a:lnTo>
                  <a:lnTo>
                    <a:pt x="571" y="6986"/>
                  </a:lnTo>
                  <a:lnTo>
                    <a:pt x="467" y="6782"/>
                  </a:lnTo>
                  <a:lnTo>
                    <a:pt x="371" y="6573"/>
                  </a:lnTo>
                  <a:lnTo>
                    <a:pt x="287" y="6358"/>
                  </a:lnTo>
                  <a:lnTo>
                    <a:pt x="212" y="6138"/>
                  </a:lnTo>
                  <a:lnTo>
                    <a:pt x="149" y="5913"/>
                  </a:lnTo>
                  <a:lnTo>
                    <a:pt x="96" y="5685"/>
                  </a:lnTo>
                  <a:lnTo>
                    <a:pt x="54" y="5452"/>
                  </a:lnTo>
                  <a:lnTo>
                    <a:pt x="24" y="5215"/>
                  </a:lnTo>
                  <a:lnTo>
                    <a:pt x="6" y="4975"/>
                  </a:lnTo>
                  <a:lnTo>
                    <a:pt x="0" y="4731"/>
                  </a:lnTo>
                  <a:lnTo>
                    <a:pt x="6" y="4488"/>
                  </a:lnTo>
                  <a:lnTo>
                    <a:pt x="24" y="4247"/>
                  </a:lnTo>
                  <a:lnTo>
                    <a:pt x="54" y="4011"/>
                  </a:lnTo>
                  <a:lnTo>
                    <a:pt x="96" y="3778"/>
                  </a:lnTo>
                  <a:lnTo>
                    <a:pt x="149" y="3549"/>
                  </a:lnTo>
                  <a:lnTo>
                    <a:pt x="212" y="3324"/>
                  </a:lnTo>
                  <a:lnTo>
                    <a:pt x="287" y="3105"/>
                  </a:lnTo>
                  <a:lnTo>
                    <a:pt x="371" y="2890"/>
                  </a:lnTo>
                  <a:lnTo>
                    <a:pt x="467" y="2681"/>
                  </a:lnTo>
                  <a:lnTo>
                    <a:pt x="571" y="2476"/>
                  </a:lnTo>
                  <a:lnTo>
                    <a:pt x="685" y="2278"/>
                  </a:lnTo>
                  <a:lnTo>
                    <a:pt x="808" y="2086"/>
                  </a:lnTo>
                  <a:lnTo>
                    <a:pt x="941" y="1901"/>
                  </a:lnTo>
                  <a:lnTo>
                    <a:pt x="1081" y="1721"/>
                  </a:lnTo>
                  <a:lnTo>
                    <a:pt x="1230" y="1550"/>
                  </a:lnTo>
                  <a:lnTo>
                    <a:pt x="1387" y="1386"/>
                  </a:lnTo>
                  <a:lnTo>
                    <a:pt x="1551" y="1229"/>
                  </a:lnTo>
                  <a:lnTo>
                    <a:pt x="1724" y="1081"/>
                  </a:lnTo>
                  <a:lnTo>
                    <a:pt x="1902" y="940"/>
                  </a:lnTo>
                  <a:lnTo>
                    <a:pt x="2088" y="808"/>
                  </a:lnTo>
                  <a:lnTo>
                    <a:pt x="2280" y="685"/>
                  </a:lnTo>
                  <a:lnTo>
                    <a:pt x="2478" y="571"/>
                  </a:lnTo>
                  <a:lnTo>
                    <a:pt x="2683" y="467"/>
                  </a:lnTo>
                  <a:lnTo>
                    <a:pt x="2892" y="372"/>
                  </a:lnTo>
                  <a:lnTo>
                    <a:pt x="3108" y="287"/>
                  </a:lnTo>
                  <a:lnTo>
                    <a:pt x="3327" y="213"/>
                  </a:lnTo>
                  <a:lnTo>
                    <a:pt x="3552" y="149"/>
                  </a:lnTo>
                  <a:lnTo>
                    <a:pt x="3782" y="97"/>
                  </a:lnTo>
                  <a:lnTo>
                    <a:pt x="4015" y="54"/>
                  </a:lnTo>
                  <a:lnTo>
                    <a:pt x="4252" y="24"/>
                  </a:lnTo>
                  <a:lnTo>
                    <a:pt x="4492" y="6"/>
                  </a:lnTo>
                  <a:lnTo>
                    <a:pt x="4736" y="0"/>
                  </a:ln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E7D7210D-74A7-4BC3-B762-97A4C3864C05}"/>
                </a:ext>
              </a:extLst>
            </p:cNvPr>
            <p:cNvSpPr txBox="1"/>
            <p:nvPr/>
          </p:nvSpPr>
          <p:spPr>
            <a:xfrm>
              <a:off x="6660442" y="2790333"/>
              <a:ext cx="990223" cy="524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en-US" altLang="zh-CN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zh-CN" altLang="en-US" sz="20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78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47163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-754020" y="1856347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8514290" y="-559668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156" y="1447961"/>
            <a:ext cx="5967508" cy="5967508"/>
          </a:xfrm>
          <a:prstGeom prst="rect">
            <a:avLst/>
          </a:prstGeom>
        </p:spPr>
      </p:pic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91578B6A-A17C-4104-B458-4C1212250449}"/>
              </a:ext>
            </a:extLst>
          </p:cNvPr>
          <p:cNvSpPr/>
          <p:nvPr/>
        </p:nvSpPr>
        <p:spPr>
          <a:xfrm>
            <a:off x="1381858" y="1099293"/>
            <a:ext cx="2829348" cy="4585519"/>
          </a:xfrm>
          <a:custGeom>
            <a:avLst/>
            <a:gdLst>
              <a:gd name="connsiteX0" fmla="*/ 0 w 2829348"/>
              <a:gd name="connsiteY0" fmla="*/ 0 h 4585519"/>
              <a:gd name="connsiteX1" fmla="*/ 2829348 w 2829348"/>
              <a:gd name="connsiteY1" fmla="*/ 0 h 4585519"/>
              <a:gd name="connsiteX2" fmla="*/ 2602893 w 2829348"/>
              <a:gd name="connsiteY2" fmla="*/ 164427 h 4585519"/>
              <a:gd name="connsiteX3" fmla="*/ 1938577 w 2829348"/>
              <a:gd name="connsiteY3" fmla="*/ 1178671 h 4585519"/>
              <a:gd name="connsiteX4" fmla="*/ 538393 w 2829348"/>
              <a:gd name="connsiteY4" fmla="*/ 4460353 h 4585519"/>
              <a:gd name="connsiteX5" fmla="*/ 283523 w 2829348"/>
              <a:gd name="connsiteY5" fmla="*/ 4585519 h 4585519"/>
              <a:gd name="connsiteX6" fmla="*/ 0 w 2829348"/>
              <a:gd name="connsiteY6" fmla="*/ 4585519 h 4585519"/>
              <a:gd name="connsiteX7" fmla="*/ 0 w 2829348"/>
              <a:gd name="connsiteY7" fmla="*/ 0 h 458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29348" h="4585519">
                <a:moveTo>
                  <a:pt x="0" y="0"/>
                </a:moveTo>
                <a:lnTo>
                  <a:pt x="2829348" y="0"/>
                </a:lnTo>
                <a:lnTo>
                  <a:pt x="2602893" y="164427"/>
                </a:lnTo>
                <a:cubicBezTo>
                  <a:pt x="2347938" y="393287"/>
                  <a:pt x="2138896" y="720600"/>
                  <a:pt x="1938577" y="1178671"/>
                </a:cubicBezTo>
                <a:cubicBezTo>
                  <a:pt x="1404392" y="2400187"/>
                  <a:pt x="1610409" y="3701917"/>
                  <a:pt x="538393" y="4460353"/>
                </a:cubicBezTo>
                <a:lnTo>
                  <a:pt x="283523" y="4585519"/>
                </a:lnTo>
                <a:lnTo>
                  <a:pt x="0" y="458551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60B176"/>
              </a:gs>
              <a:gs pos="100000">
                <a:srgbClr val="92D050"/>
              </a:gs>
            </a:gsLst>
            <a:lin ang="162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grpSp>
        <p:nvGrpSpPr>
          <p:cNvPr id="61" name="组合 60">
            <a:extLst>
              <a:ext uri="{FF2B5EF4-FFF2-40B4-BE49-F238E27FC236}">
                <a16:creationId xmlns:a16="http://schemas.microsoft.com/office/drawing/2014/main" id="{C45D1FE7-FEE6-4B4C-A255-DD8F3223E358}"/>
              </a:ext>
            </a:extLst>
          </p:cNvPr>
          <p:cNvGrpSpPr/>
          <p:nvPr/>
        </p:nvGrpSpPr>
        <p:grpSpPr>
          <a:xfrm>
            <a:off x="1724321" y="1521751"/>
            <a:ext cx="1382916" cy="1382916"/>
            <a:chOff x="1694154" y="1414351"/>
            <a:chExt cx="1382916" cy="1382916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982E19A6-7C05-411C-BF8B-5104253972D9}"/>
                </a:ext>
              </a:extLst>
            </p:cNvPr>
            <p:cNvSpPr/>
            <p:nvPr/>
          </p:nvSpPr>
          <p:spPr>
            <a:xfrm>
              <a:off x="1694154" y="1414351"/>
              <a:ext cx="1382916" cy="138291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2202130-0F2E-42A6-AC0E-1770A69106AB}"/>
                </a:ext>
              </a:extLst>
            </p:cNvPr>
            <p:cNvSpPr txBox="1"/>
            <p:nvPr/>
          </p:nvSpPr>
          <p:spPr>
            <a:xfrm>
              <a:off x="1763566" y="1736010"/>
              <a:ext cx="12984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800" b="1">
                  <a:gradFill flip="none" rotWithShape="1">
                    <a:gsLst>
                      <a:gs pos="38000">
                        <a:srgbClr val="9E8348"/>
                      </a:gs>
                      <a:gs pos="71000">
                        <a:srgbClr val="FBF7F0"/>
                      </a:gs>
                      <a:gs pos="0">
                        <a:srgbClr val="FBF7F0"/>
                      </a:gs>
                      <a:gs pos="100000">
                        <a:srgbClr val="A0854A"/>
                      </a:gs>
                    </a:gsLst>
                    <a:lin ang="8100000" scaled="1"/>
                    <a:tileRect/>
                  </a:gra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</a:defRPr>
              </a:lvl1pPr>
            </a:lstStyle>
            <a:p>
              <a:r>
                <a:rPr lang="en-US" altLang="zh-CN" sz="3600" spc="300" dirty="0">
                  <a:solidFill>
                    <a:srgbClr val="8DCD62"/>
                  </a:solidFill>
                  <a:latin typeface="Arial Rounded MT Bold" panose="020F0704030504030204" pitchFamily="34" charset="0"/>
                  <a:ea typeface="华文仿宋" panose="02010600040101010101" pitchFamily="2" charset="-122"/>
                  <a:sym typeface="+mn-lt"/>
                </a:rPr>
                <a:t>logo</a:t>
              </a:r>
              <a:endParaRPr lang="zh-CN" altLang="en-US" sz="3600" spc="300" dirty="0">
                <a:solidFill>
                  <a:srgbClr val="8DCD62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17885189-F859-4AB6-A6B2-12619985A6E7}"/>
              </a:ext>
            </a:extLst>
          </p:cNvPr>
          <p:cNvSpPr/>
          <p:nvPr/>
        </p:nvSpPr>
        <p:spPr>
          <a:xfrm>
            <a:off x="1665381" y="1099293"/>
            <a:ext cx="9144755" cy="4585519"/>
          </a:xfrm>
          <a:custGeom>
            <a:avLst/>
            <a:gdLst>
              <a:gd name="connsiteX0" fmla="*/ 2545825 w 9144755"/>
              <a:gd name="connsiteY0" fmla="*/ 0 h 4585519"/>
              <a:gd name="connsiteX1" fmla="*/ 9144755 w 9144755"/>
              <a:gd name="connsiteY1" fmla="*/ 0 h 4585519"/>
              <a:gd name="connsiteX2" fmla="*/ 9144755 w 9144755"/>
              <a:gd name="connsiteY2" fmla="*/ 4585519 h 4585519"/>
              <a:gd name="connsiteX3" fmla="*/ 0 w 9144755"/>
              <a:gd name="connsiteY3" fmla="*/ 4585519 h 4585519"/>
              <a:gd name="connsiteX4" fmla="*/ 254870 w 9144755"/>
              <a:gd name="connsiteY4" fmla="*/ 4460353 h 4585519"/>
              <a:gd name="connsiteX5" fmla="*/ 1655054 w 9144755"/>
              <a:gd name="connsiteY5" fmla="*/ 1178671 h 4585519"/>
              <a:gd name="connsiteX6" fmla="*/ 2319370 w 9144755"/>
              <a:gd name="connsiteY6" fmla="*/ 164427 h 4585519"/>
              <a:gd name="connsiteX7" fmla="*/ 2545825 w 9144755"/>
              <a:gd name="connsiteY7" fmla="*/ 0 h 4585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755" h="4585519">
                <a:moveTo>
                  <a:pt x="2545825" y="0"/>
                </a:moveTo>
                <a:lnTo>
                  <a:pt x="9144755" y="0"/>
                </a:lnTo>
                <a:lnTo>
                  <a:pt x="9144755" y="4585519"/>
                </a:lnTo>
                <a:lnTo>
                  <a:pt x="0" y="4585519"/>
                </a:lnTo>
                <a:lnTo>
                  <a:pt x="254870" y="4460353"/>
                </a:lnTo>
                <a:cubicBezTo>
                  <a:pt x="1326886" y="3701917"/>
                  <a:pt x="1120869" y="2400187"/>
                  <a:pt x="1655054" y="1178671"/>
                </a:cubicBezTo>
                <a:cubicBezTo>
                  <a:pt x="1855373" y="720600"/>
                  <a:pt x="2064415" y="393287"/>
                  <a:pt x="2319370" y="164427"/>
                </a:cubicBezTo>
                <a:lnTo>
                  <a:pt x="2545825" y="0"/>
                </a:lnTo>
                <a:close/>
              </a:path>
            </a:pathLst>
          </a:cu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C1573CB-2BD5-4A79-B799-964A2E53A7D8}"/>
              </a:ext>
            </a:extLst>
          </p:cNvPr>
          <p:cNvSpPr txBox="1"/>
          <p:nvPr/>
        </p:nvSpPr>
        <p:spPr>
          <a:xfrm>
            <a:off x="4403222" y="3589563"/>
            <a:ext cx="50431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40576ED8-339F-4265-B13D-8735EC342B83}"/>
              </a:ext>
            </a:extLst>
          </p:cNvPr>
          <p:cNvSpPr txBox="1"/>
          <p:nvPr/>
        </p:nvSpPr>
        <p:spPr>
          <a:xfrm>
            <a:off x="3743159" y="3157330"/>
            <a:ext cx="62186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工作汇报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工作总结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工作计划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商务述职  </a:t>
            </a:r>
            <a:r>
              <a:rPr lang="en-US" altLang="zh-CN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/  </a:t>
            </a:r>
            <a:r>
              <a:rPr lang="zh-CN" altLang="en-US" sz="1600" b="1" dirty="0">
                <a:gradFill flip="none" rotWithShape="1"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1"/>
                  <a:tileRect/>
                </a:gradFill>
              </a:rPr>
              <a:t>商务通用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CAA06181-583D-4094-AD89-CF1BA9A0CAF5}"/>
              </a:ext>
            </a:extLst>
          </p:cNvPr>
          <p:cNvSpPr/>
          <p:nvPr/>
        </p:nvSpPr>
        <p:spPr>
          <a:xfrm>
            <a:off x="5446064" y="4311075"/>
            <a:ext cx="3104726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  <a:tileRect/>
          </a:gradFill>
          <a:ln w="12700">
            <a:noFill/>
            <a:prstDash val="solid"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D90507-8D69-4693-A67A-8FA9FFD8B8D1}"/>
              </a:ext>
            </a:extLst>
          </p:cNvPr>
          <p:cNvSpPr txBox="1"/>
          <p:nvPr/>
        </p:nvSpPr>
        <p:spPr>
          <a:xfrm>
            <a:off x="4935936" y="1904064"/>
            <a:ext cx="38331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zh-CN" altLang="en-US" sz="8000" spc="300" dirty="0">
                <a:gradFill>
                  <a:gsLst>
                    <a:gs pos="0">
                      <a:srgbClr val="60B176"/>
                    </a:gs>
                    <a:gs pos="100000">
                      <a:srgbClr val="92D050"/>
                    </a:gs>
                  </a:gsLst>
                  <a:lin ang="16200000" scaled="1"/>
                </a:gradFill>
                <a:latin typeface="问藏书房" pitchFamily="2" charset="-122"/>
                <a:ea typeface="问藏书房" pitchFamily="2" charset="-122"/>
                <a:sym typeface="+mn-lt"/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5882041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5D27487-CFDF-49D8-938C-F37C09FE080F}"/>
              </a:ext>
            </a:extLst>
          </p:cNvPr>
          <p:cNvSpPr txBox="1"/>
          <p:nvPr/>
        </p:nvSpPr>
        <p:spPr>
          <a:xfrm>
            <a:off x="2127903" y="2144994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01695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140632" y="743736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7165493" y="215393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50A1BF9-DF49-42D6-AB10-77F79B98142D}"/>
              </a:ext>
            </a:extLst>
          </p:cNvPr>
          <p:cNvSpPr txBox="1"/>
          <p:nvPr/>
        </p:nvSpPr>
        <p:spPr>
          <a:xfrm>
            <a:off x="3034732" y="10836"/>
            <a:ext cx="656141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1300" spc="300" dirty="0">
                <a:gradFill>
                  <a:gsLst>
                    <a:gs pos="0">
                      <a:srgbClr val="8DCD62"/>
                    </a:gs>
                    <a:gs pos="100000">
                      <a:srgbClr val="60B176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1300" spc="300" dirty="0"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C264F2C-B7AF-4F84-90B2-92BD34999365}"/>
              </a:ext>
            </a:extLst>
          </p:cNvPr>
          <p:cNvSpPr/>
          <p:nvPr/>
        </p:nvSpPr>
        <p:spPr>
          <a:xfrm>
            <a:off x="1379538" y="3374671"/>
            <a:ext cx="9432918" cy="734266"/>
          </a:xfrm>
          <a:prstGeom prst="roundRect">
            <a:avLst>
              <a:gd name="adj" fmla="val 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6CC7F9-1C14-4BB1-AB44-009F24B91B6C}"/>
              </a:ext>
            </a:extLst>
          </p:cNvPr>
          <p:cNvSpPr txBox="1"/>
          <p:nvPr/>
        </p:nvSpPr>
        <p:spPr>
          <a:xfrm>
            <a:off x="1879171" y="3649731"/>
            <a:ext cx="88646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EE4A55-590F-4C54-9F10-2FDCA7E87D59}"/>
              </a:ext>
            </a:extLst>
          </p:cNvPr>
          <p:cNvSpPr/>
          <p:nvPr/>
        </p:nvSpPr>
        <p:spPr>
          <a:xfrm>
            <a:off x="1379538" y="2769659"/>
            <a:ext cx="9432918" cy="73426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8B27492-75A7-47D5-BCB0-911787B512E6}"/>
              </a:ext>
            </a:extLst>
          </p:cNvPr>
          <p:cNvSpPr txBox="1"/>
          <p:nvPr/>
        </p:nvSpPr>
        <p:spPr>
          <a:xfrm>
            <a:off x="2988304" y="2844404"/>
            <a:ext cx="6661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项目介绍</a:t>
            </a:r>
          </a:p>
        </p:txBody>
      </p:sp>
    </p:spTree>
    <p:extLst>
      <p:ext uri="{BB962C8B-B14F-4D97-AF65-F5344CB8AC3E}">
        <p14:creationId xmlns:p14="http://schemas.microsoft.com/office/powerpoint/2010/main" val="399261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:a16="http://schemas.microsoft.com/office/drawing/2014/main" id="{F32DEC11-73DD-4C2A-A511-3D3E5E8A7287}"/>
              </a:ext>
            </a:extLst>
          </p:cNvPr>
          <p:cNvGrpSpPr/>
          <p:nvPr/>
        </p:nvGrpSpPr>
        <p:grpSpPr>
          <a:xfrm>
            <a:off x="1968870" y="1938287"/>
            <a:ext cx="569487" cy="2714719"/>
            <a:chOff x="6479616" y="2631330"/>
            <a:chExt cx="479425" cy="2247006"/>
          </a:xfrm>
          <a:effectLst/>
        </p:grpSpPr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7A85E9C3-8B91-4236-835B-ADBEAD3F19AA}"/>
                </a:ext>
              </a:extLst>
            </p:cNvPr>
            <p:cNvSpPr/>
            <p:nvPr/>
          </p:nvSpPr>
          <p:spPr bwMode="auto">
            <a:xfrm>
              <a:off x="6479616" y="2631330"/>
              <a:ext cx="479425" cy="2247006"/>
            </a:xfrm>
            <a:custGeom>
              <a:avLst/>
              <a:gdLst>
                <a:gd name="T0" fmla="*/ 1368 w 1368"/>
                <a:gd name="T1" fmla="*/ 3205 h 6410"/>
                <a:gd name="T2" fmla="*/ 829 w 1368"/>
                <a:gd name="T3" fmla="*/ 2536 h 6410"/>
                <a:gd name="T4" fmla="*/ 829 w 1368"/>
                <a:gd name="T5" fmla="*/ 1353 h 6410"/>
                <a:gd name="T6" fmla="*/ 1368 w 1368"/>
                <a:gd name="T7" fmla="*/ 684 h 6410"/>
                <a:gd name="T8" fmla="*/ 684 w 1368"/>
                <a:gd name="T9" fmla="*/ 0 h 6410"/>
                <a:gd name="T10" fmla="*/ 0 w 1368"/>
                <a:gd name="T11" fmla="*/ 684 h 6410"/>
                <a:gd name="T12" fmla="*/ 540 w 1368"/>
                <a:gd name="T13" fmla="*/ 1353 h 6410"/>
                <a:gd name="T14" fmla="*/ 540 w 1368"/>
                <a:gd name="T15" fmla="*/ 2536 h 6410"/>
                <a:gd name="T16" fmla="*/ 0 w 1368"/>
                <a:gd name="T17" fmla="*/ 3205 h 6410"/>
                <a:gd name="T18" fmla="*/ 540 w 1368"/>
                <a:gd name="T19" fmla="*/ 3874 h 6410"/>
                <a:gd name="T20" fmla="*/ 540 w 1368"/>
                <a:gd name="T21" fmla="*/ 5057 h 6410"/>
                <a:gd name="T22" fmla="*/ 0 w 1368"/>
                <a:gd name="T23" fmla="*/ 5726 h 6410"/>
                <a:gd name="T24" fmla="*/ 684 w 1368"/>
                <a:gd name="T25" fmla="*/ 6410 h 6410"/>
                <a:gd name="T26" fmla="*/ 1368 w 1368"/>
                <a:gd name="T27" fmla="*/ 5726 h 6410"/>
                <a:gd name="T28" fmla="*/ 829 w 1368"/>
                <a:gd name="T29" fmla="*/ 5057 h 6410"/>
                <a:gd name="T30" fmla="*/ 829 w 1368"/>
                <a:gd name="T31" fmla="*/ 3874 h 6410"/>
                <a:gd name="T32" fmla="*/ 1368 w 1368"/>
                <a:gd name="T33" fmla="*/ 3205 h 6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8" h="6410">
                  <a:moveTo>
                    <a:pt x="1368" y="3205"/>
                  </a:moveTo>
                  <a:cubicBezTo>
                    <a:pt x="1368" y="2877"/>
                    <a:pt x="1137" y="2603"/>
                    <a:pt x="829" y="2536"/>
                  </a:cubicBezTo>
                  <a:cubicBezTo>
                    <a:pt x="829" y="1353"/>
                    <a:pt x="829" y="1353"/>
                    <a:pt x="829" y="1353"/>
                  </a:cubicBezTo>
                  <a:cubicBezTo>
                    <a:pt x="1137" y="1286"/>
                    <a:pt x="1368" y="1012"/>
                    <a:pt x="1368" y="684"/>
                  </a:cubicBezTo>
                  <a:cubicBezTo>
                    <a:pt x="1368" y="306"/>
                    <a:pt x="1062" y="0"/>
                    <a:pt x="684" y="0"/>
                  </a:cubicBezTo>
                  <a:cubicBezTo>
                    <a:pt x="306" y="0"/>
                    <a:pt x="0" y="306"/>
                    <a:pt x="0" y="684"/>
                  </a:cubicBezTo>
                  <a:cubicBezTo>
                    <a:pt x="0" y="1012"/>
                    <a:pt x="231" y="1286"/>
                    <a:pt x="540" y="1353"/>
                  </a:cubicBezTo>
                  <a:cubicBezTo>
                    <a:pt x="540" y="2536"/>
                    <a:pt x="540" y="2536"/>
                    <a:pt x="540" y="2536"/>
                  </a:cubicBezTo>
                  <a:cubicBezTo>
                    <a:pt x="231" y="2603"/>
                    <a:pt x="0" y="2877"/>
                    <a:pt x="0" y="3205"/>
                  </a:cubicBezTo>
                  <a:cubicBezTo>
                    <a:pt x="0" y="3533"/>
                    <a:pt x="231" y="3807"/>
                    <a:pt x="540" y="3874"/>
                  </a:cubicBezTo>
                  <a:cubicBezTo>
                    <a:pt x="540" y="5057"/>
                    <a:pt x="540" y="5057"/>
                    <a:pt x="540" y="5057"/>
                  </a:cubicBezTo>
                  <a:cubicBezTo>
                    <a:pt x="231" y="5124"/>
                    <a:pt x="0" y="5398"/>
                    <a:pt x="0" y="5726"/>
                  </a:cubicBezTo>
                  <a:cubicBezTo>
                    <a:pt x="0" y="6104"/>
                    <a:pt x="306" y="6410"/>
                    <a:pt x="684" y="6410"/>
                  </a:cubicBezTo>
                  <a:cubicBezTo>
                    <a:pt x="1062" y="6410"/>
                    <a:pt x="1368" y="6104"/>
                    <a:pt x="1368" y="5726"/>
                  </a:cubicBezTo>
                  <a:cubicBezTo>
                    <a:pt x="1368" y="5398"/>
                    <a:pt x="1137" y="5124"/>
                    <a:pt x="829" y="5057"/>
                  </a:cubicBezTo>
                  <a:cubicBezTo>
                    <a:pt x="829" y="3874"/>
                    <a:pt x="829" y="3874"/>
                    <a:pt x="829" y="3874"/>
                  </a:cubicBezTo>
                  <a:cubicBezTo>
                    <a:pt x="1137" y="3807"/>
                    <a:pt x="1368" y="3533"/>
                    <a:pt x="1368" y="3205"/>
                  </a:cubicBezTo>
                  <a:close/>
                </a:path>
              </a:pathLst>
            </a:cu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 w="6350">
              <a:noFill/>
            </a:ln>
          </p:spPr>
          <p:txBody>
            <a:bodyPr/>
            <a:lstStyle/>
            <a:p>
              <a:endParaRPr lang="zh-CN" altLang="en-US" sz="1013" b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7">
              <a:extLst>
                <a:ext uri="{FF2B5EF4-FFF2-40B4-BE49-F238E27FC236}">
                  <a16:creationId xmlns:a16="http://schemas.microsoft.com/office/drawing/2014/main" id="{23C19251-344F-4827-912A-FB1247143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4715" y="2694849"/>
              <a:ext cx="352425" cy="35253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399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1399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8">
              <a:extLst>
                <a:ext uri="{FF2B5EF4-FFF2-40B4-BE49-F238E27FC236}">
                  <a16:creationId xmlns:a16="http://schemas.microsoft.com/office/drawing/2014/main" id="{D4D6B419-4458-47B3-BD34-C7E3EC162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4715" y="3577773"/>
              <a:ext cx="352425" cy="354122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399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1399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9">
              <a:extLst>
                <a:ext uri="{FF2B5EF4-FFF2-40B4-BE49-F238E27FC236}">
                  <a16:creationId xmlns:a16="http://schemas.microsoft.com/office/drawing/2014/main" id="{25232D8A-E691-4E1E-AADD-BCCD63CF2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4715" y="4462284"/>
              <a:ext cx="352425" cy="352534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399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1399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57B3D3CB-A6CA-4348-946B-A98937D65EAF}"/>
              </a:ext>
            </a:extLst>
          </p:cNvPr>
          <p:cNvGrpSpPr/>
          <p:nvPr/>
        </p:nvGrpSpPr>
        <p:grpSpPr>
          <a:xfrm>
            <a:off x="2726914" y="1830754"/>
            <a:ext cx="3024757" cy="655960"/>
            <a:chOff x="2801438" y="4395520"/>
            <a:chExt cx="2009504" cy="655960"/>
          </a:xfrm>
        </p:grpSpPr>
        <p:sp>
          <p:nvSpPr>
            <p:cNvPr id="67" name="Rectangle 23">
              <a:extLst>
                <a:ext uri="{FF2B5EF4-FFF2-40B4-BE49-F238E27FC236}">
                  <a16:creationId xmlns:a16="http://schemas.microsoft.com/office/drawing/2014/main" id="{759E712B-6181-431C-B443-CD5E59BE12D2}"/>
                </a:ext>
              </a:extLst>
            </p:cNvPr>
            <p:cNvSpPr/>
            <p:nvPr/>
          </p:nvSpPr>
          <p:spPr>
            <a:xfrm>
              <a:off x="2820457" y="4682148"/>
              <a:ext cx="19904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954268C-7E63-4225-843D-92AFABD20DE4}"/>
                </a:ext>
              </a:extLst>
            </p:cNvPr>
            <p:cNvSpPr txBox="1"/>
            <p:nvPr/>
          </p:nvSpPr>
          <p:spPr>
            <a:xfrm>
              <a:off x="2801438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3FDE7C5-7836-491E-A353-816961A7342A}"/>
              </a:ext>
            </a:extLst>
          </p:cNvPr>
          <p:cNvGrpSpPr/>
          <p:nvPr/>
        </p:nvGrpSpPr>
        <p:grpSpPr>
          <a:xfrm>
            <a:off x="2726914" y="2898417"/>
            <a:ext cx="3024757" cy="655960"/>
            <a:chOff x="2801438" y="4395520"/>
            <a:chExt cx="2009504" cy="655960"/>
          </a:xfrm>
        </p:grpSpPr>
        <p:sp>
          <p:nvSpPr>
            <p:cNvPr id="70" name="Rectangle 23">
              <a:extLst>
                <a:ext uri="{FF2B5EF4-FFF2-40B4-BE49-F238E27FC236}">
                  <a16:creationId xmlns:a16="http://schemas.microsoft.com/office/drawing/2014/main" id="{5DC070B3-4324-4C64-BE11-DE39155458D6}"/>
                </a:ext>
              </a:extLst>
            </p:cNvPr>
            <p:cNvSpPr/>
            <p:nvPr/>
          </p:nvSpPr>
          <p:spPr>
            <a:xfrm>
              <a:off x="2820457" y="4682148"/>
              <a:ext cx="19904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FB968E7-4163-48B8-933B-1771AAC96A49}"/>
                </a:ext>
              </a:extLst>
            </p:cNvPr>
            <p:cNvSpPr txBox="1"/>
            <p:nvPr/>
          </p:nvSpPr>
          <p:spPr>
            <a:xfrm>
              <a:off x="2801438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B2F52B2-2FD0-4E05-B66F-007C7591355B}"/>
              </a:ext>
            </a:extLst>
          </p:cNvPr>
          <p:cNvGrpSpPr/>
          <p:nvPr/>
        </p:nvGrpSpPr>
        <p:grpSpPr>
          <a:xfrm>
            <a:off x="2726914" y="3966080"/>
            <a:ext cx="3024757" cy="655960"/>
            <a:chOff x="2801438" y="4395520"/>
            <a:chExt cx="2009504" cy="655960"/>
          </a:xfrm>
        </p:grpSpPr>
        <p:sp>
          <p:nvSpPr>
            <p:cNvPr id="73" name="Rectangle 23">
              <a:extLst>
                <a:ext uri="{FF2B5EF4-FFF2-40B4-BE49-F238E27FC236}">
                  <a16:creationId xmlns:a16="http://schemas.microsoft.com/office/drawing/2014/main" id="{C5AB8E14-20DB-48F3-A577-6BB9636DAA19}"/>
                </a:ext>
              </a:extLst>
            </p:cNvPr>
            <p:cNvSpPr/>
            <p:nvPr/>
          </p:nvSpPr>
          <p:spPr>
            <a:xfrm>
              <a:off x="2820457" y="4682148"/>
              <a:ext cx="199048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...am erat volutpat.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0F72B37-3B54-4597-BDDD-E86FEF1B726F}"/>
                </a:ext>
              </a:extLst>
            </p:cNvPr>
            <p:cNvSpPr txBox="1"/>
            <p:nvPr/>
          </p:nvSpPr>
          <p:spPr>
            <a:xfrm>
              <a:off x="2801438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8783911-67FC-41F7-8A88-31DCC164CFCF}"/>
              </a:ext>
            </a:extLst>
          </p:cNvPr>
          <p:cNvGrpSpPr/>
          <p:nvPr/>
        </p:nvGrpSpPr>
        <p:grpSpPr>
          <a:xfrm>
            <a:off x="6344281" y="1632184"/>
            <a:ext cx="1015571" cy="3105721"/>
            <a:chOff x="992979" y="1308976"/>
            <a:chExt cx="1015571" cy="3105721"/>
          </a:xfrm>
        </p:grpSpPr>
        <p:sp>
          <p:nvSpPr>
            <p:cNvPr id="76" name="任意多边形 89">
              <a:extLst>
                <a:ext uri="{FF2B5EF4-FFF2-40B4-BE49-F238E27FC236}">
                  <a16:creationId xmlns:a16="http://schemas.microsoft.com/office/drawing/2014/main" id="{7528F48A-B991-4D0D-BC20-302F9365D553}"/>
                </a:ext>
              </a:extLst>
            </p:cNvPr>
            <p:cNvSpPr/>
            <p:nvPr/>
          </p:nvSpPr>
          <p:spPr>
            <a:xfrm flipV="1">
              <a:off x="992979" y="1308976"/>
              <a:ext cx="1015571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E89415C1-9F33-442C-AA45-7A1BCE0330B8}"/>
                </a:ext>
              </a:extLst>
            </p:cNvPr>
            <p:cNvGrpSpPr/>
            <p:nvPr/>
          </p:nvGrpSpPr>
          <p:grpSpPr>
            <a:xfrm>
              <a:off x="1113601" y="1733262"/>
              <a:ext cx="244890" cy="2125880"/>
              <a:chOff x="1404969" y="2714017"/>
              <a:chExt cx="274202" cy="2464677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D5CFE535-A701-4FA8-8654-3D8478C16B07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08B350C2-7919-4054-A6DA-23E9AC911588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C3434941-65F9-4796-B04E-52ED9F6707D4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4EF1F413-349E-4D46-93EC-D904855E8D34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ED05F0E7-784F-40CB-A8A8-C7FB737ADBD6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299AE9AB-FDB7-4458-A06D-55B153A00790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58274684-F6B6-4107-9457-D305A7F45050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2FDA4839-43EE-43EB-A5E2-70D709F33949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E3646998-255D-451F-A183-46DF098283C4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87AA3A35-5042-4EEA-85CC-6A3614AB4EFA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880425E6-D79D-487F-9CFF-02B80061D5E4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1367320-0587-4B7B-A629-E69B41F190B6}"/>
              </a:ext>
            </a:extLst>
          </p:cNvPr>
          <p:cNvGrpSpPr/>
          <p:nvPr/>
        </p:nvGrpSpPr>
        <p:grpSpPr>
          <a:xfrm>
            <a:off x="7646215" y="1632184"/>
            <a:ext cx="1015571" cy="3105721"/>
            <a:chOff x="3402496" y="1308976"/>
            <a:chExt cx="1015571" cy="3105721"/>
          </a:xfrm>
        </p:grpSpPr>
        <p:sp>
          <p:nvSpPr>
            <p:cNvPr id="93" name="任意多边形 47">
              <a:extLst>
                <a:ext uri="{FF2B5EF4-FFF2-40B4-BE49-F238E27FC236}">
                  <a16:creationId xmlns:a16="http://schemas.microsoft.com/office/drawing/2014/main" id="{F81ABC4E-3C54-4BE5-9D83-F0E1AF759AFF}"/>
                </a:ext>
              </a:extLst>
            </p:cNvPr>
            <p:cNvSpPr/>
            <p:nvPr/>
          </p:nvSpPr>
          <p:spPr>
            <a:xfrm flipV="1">
              <a:off x="3402496" y="1308976"/>
              <a:ext cx="1015571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0F9CD4DA-BAE3-4225-AD5A-500E31CF26E0}"/>
                </a:ext>
              </a:extLst>
            </p:cNvPr>
            <p:cNvGrpSpPr/>
            <p:nvPr/>
          </p:nvGrpSpPr>
          <p:grpSpPr>
            <a:xfrm>
              <a:off x="3523117" y="1733261"/>
              <a:ext cx="244890" cy="2125880"/>
              <a:chOff x="1404969" y="2714017"/>
              <a:chExt cx="274202" cy="2464677"/>
            </a:xfrm>
          </p:grpSpPr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C1FBC347-DDEA-422C-9C06-225EBA94473C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C20A04DF-5CCF-421B-9085-7562B325F671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23DC084D-0D83-43C8-8B43-15F332DEE722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01D03224-D21E-457A-975D-955EDD3771CB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B48D3D8F-13D7-459D-9DE6-73767F8A4D3D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485CECC6-4B2F-4C7F-9B79-8B542C6182BB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2B1B4868-6703-476F-AF5C-7BDBA3D23042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45A48A7E-FE5D-4A8F-9607-16F98B18958B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A5E7A4B3-1DA5-43A8-AA5A-C5031773ABE9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83C13A80-F464-40F7-B514-730240C7FD65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ADC10FC1-8F71-4CFA-9FFA-53DE73CBF931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E27B4832-9947-49F9-81C1-419F13CF56AF}"/>
              </a:ext>
            </a:extLst>
          </p:cNvPr>
          <p:cNvGrpSpPr/>
          <p:nvPr/>
        </p:nvGrpSpPr>
        <p:grpSpPr>
          <a:xfrm>
            <a:off x="9050361" y="1632184"/>
            <a:ext cx="1015570" cy="3105721"/>
            <a:chOff x="5812013" y="1308976"/>
            <a:chExt cx="1015570" cy="3105721"/>
          </a:xfrm>
        </p:grpSpPr>
        <p:sp>
          <p:nvSpPr>
            <p:cNvPr id="110" name="任意多边形 75">
              <a:extLst>
                <a:ext uri="{FF2B5EF4-FFF2-40B4-BE49-F238E27FC236}">
                  <a16:creationId xmlns:a16="http://schemas.microsoft.com/office/drawing/2014/main" id="{E69E7C53-0F5C-4D6B-A864-911902179B86}"/>
                </a:ext>
              </a:extLst>
            </p:cNvPr>
            <p:cNvSpPr/>
            <p:nvPr/>
          </p:nvSpPr>
          <p:spPr>
            <a:xfrm flipV="1">
              <a:off x="5812013" y="1308976"/>
              <a:ext cx="1015570" cy="3105721"/>
            </a:xfrm>
            <a:custGeom>
              <a:avLst/>
              <a:gdLst/>
              <a:ahLst/>
              <a:cxnLst/>
              <a:rect l="l" t="t" r="r" b="b"/>
              <a:pathLst>
                <a:path w="1137127" h="3600674">
                  <a:moveTo>
                    <a:pt x="0" y="3443429"/>
                  </a:moveTo>
                  <a:cubicBezTo>
                    <a:pt x="0" y="3443429"/>
                    <a:pt x="0" y="3443429"/>
                    <a:pt x="0" y="3443429"/>
                  </a:cubicBezTo>
                  <a:lnTo>
                    <a:pt x="0" y="3443428"/>
                  </a:lnTo>
                  <a:close/>
                  <a:moveTo>
                    <a:pt x="157246" y="3600674"/>
                  </a:moveTo>
                  <a:lnTo>
                    <a:pt x="979881" y="3600674"/>
                  </a:lnTo>
                  <a:cubicBezTo>
                    <a:pt x="1066726" y="3600674"/>
                    <a:pt x="1137127" y="3530273"/>
                    <a:pt x="1137127" y="3443428"/>
                  </a:cubicBezTo>
                  <a:lnTo>
                    <a:pt x="1137126" y="3443428"/>
                  </a:lnTo>
                  <a:cubicBezTo>
                    <a:pt x="1137126" y="3363740"/>
                    <a:pt x="1077850" y="3297897"/>
                    <a:pt x="1000611" y="3290368"/>
                  </a:cubicBezTo>
                  <a:lnTo>
                    <a:pt x="1000611" y="432048"/>
                  </a:lnTo>
                  <a:cubicBezTo>
                    <a:pt x="1000611" y="193434"/>
                    <a:pt x="807177" y="0"/>
                    <a:pt x="568563" y="0"/>
                  </a:cubicBezTo>
                  <a:cubicBezTo>
                    <a:pt x="329949" y="0"/>
                    <a:pt x="136515" y="193434"/>
                    <a:pt x="136515" y="432048"/>
                  </a:cubicBezTo>
                  <a:lnTo>
                    <a:pt x="136515" y="3290368"/>
                  </a:lnTo>
                  <a:cubicBezTo>
                    <a:pt x="59276" y="3297897"/>
                    <a:pt x="0" y="3363740"/>
                    <a:pt x="0" y="3443429"/>
                  </a:cubicBezTo>
                  <a:cubicBezTo>
                    <a:pt x="0" y="3530273"/>
                    <a:pt x="70401" y="3600674"/>
                    <a:pt x="157246" y="360067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87E084A-64A6-4B75-B881-66C85CE30CBE}"/>
                </a:ext>
              </a:extLst>
            </p:cNvPr>
            <p:cNvGrpSpPr/>
            <p:nvPr/>
          </p:nvGrpSpPr>
          <p:grpSpPr>
            <a:xfrm>
              <a:off x="5932634" y="1733261"/>
              <a:ext cx="244890" cy="2125880"/>
              <a:chOff x="1404969" y="2714017"/>
              <a:chExt cx="274202" cy="2464677"/>
            </a:xfrm>
          </p:grpSpPr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814C128D-8F0D-4648-8EB4-0576023EB1CD}"/>
                  </a:ext>
                </a:extLst>
              </p:cNvPr>
              <p:cNvCxnSpPr/>
              <p:nvPr/>
            </p:nvCxnSpPr>
            <p:spPr>
              <a:xfrm>
                <a:off x="1404969" y="271401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2399851F-EFE8-4B08-BFCD-4B0BBC29AA92}"/>
                  </a:ext>
                </a:extLst>
              </p:cNvPr>
              <p:cNvCxnSpPr/>
              <p:nvPr/>
            </p:nvCxnSpPr>
            <p:spPr>
              <a:xfrm>
                <a:off x="1404969" y="3946357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69EED474-3A0A-4054-BD7E-6E048B7BD28F}"/>
                  </a:ext>
                </a:extLst>
              </p:cNvPr>
              <p:cNvCxnSpPr/>
              <p:nvPr/>
            </p:nvCxnSpPr>
            <p:spPr>
              <a:xfrm>
                <a:off x="1404969" y="296048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39029ACD-FD9A-4833-9E56-408AFE93C772}"/>
                  </a:ext>
                </a:extLst>
              </p:cNvPr>
              <p:cNvCxnSpPr/>
              <p:nvPr/>
            </p:nvCxnSpPr>
            <p:spPr>
              <a:xfrm>
                <a:off x="1404969" y="320695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F8EFC377-472A-4F13-8258-C82461E8845C}"/>
                  </a:ext>
                </a:extLst>
              </p:cNvPr>
              <p:cNvCxnSpPr/>
              <p:nvPr/>
            </p:nvCxnSpPr>
            <p:spPr>
              <a:xfrm>
                <a:off x="1404969" y="345342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20609388-F3B7-4959-A18C-10B6629E0F3A}"/>
                  </a:ext>
                </a:extLst>
              </p:cNvPr>
              <p:cNvCxnSpPr/>
              <p:nvPr/>
            </p:nvCxnSpPr>
            <p:spPr>
              <a:xfrm>
                <a:off x="1404969" y="369988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53EB515F-B141-4F4B-8423-8A9A70606135}"/>
                  </a:ext>
                </a:extLst>
              </p:cNvPr>
              <p:cNvCxnSpPr/>
              <p:nvPr/>
            </p:nvCxnSpPr>
            <p:spPr>
              <a:xfrm>
                <a:off x="1404969" y="5178694"/>
                <a:ext cx="27420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CD0609FD-3CDD-4071-9602-E84AA7B93AC5}"/>
                  </a:ext>
                </a:extLst>
              </p:cNvPr>
              <p:cNvCxnSpPr/>
              <p:nvPr/>
            </p:nvCxnSpPr>
            <p:spPr>
              <a:xfrm>
                <a:off x="1404969" y="4192825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77592274-06D7-4C60-B3B1-D9F003BCE107}"/>
                  </a:ext>
                </a:extLst>
              </p:cNvPr>
              <p:cNvCxnSpPr/>
              <p:nvPr/>
            </p:nvCxnSpPr>
            <p:spPr>
              <a:xfrm>
                <a:off x="1404969" y="4439293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44BA88B1-46FF-4EC1-87B9-471D89B47FF3}"/>
                  </a:ext>
                </a:extLst>
              </p:cNvPr>
              <p:cNvCxnSpPr/>
              <p:nvPr/>
            </p:nvCxnSpPr>
            <p:spPr>
              <a:xfrm>
                <a:off x="1404969" y="4685761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FAC715D1-ACE3-4233-819B-DE6AF6CBB8FA}"/>
                  </a:ext>
                </a:extLst>
              </p:cNvPr>
              <p:cNvCxnSpPr/>
              <p:nvPr/>
            </p:nvCxnSpPr>
            <p:spPr>
              <a:xfrm>
                <a:off x="1404969" y="4932229"/>
                <a:ext cx="13011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6" name="Content Placeholder 4">
            <a:extLst>
              <a:ext uri="{FF2B5EF4-FFF2-40B4-BE49-F238E27FC236}">
                <a16:creationId xmlns:a16="http://schemas.microsoft.com/office/drawing/2014/main" id="{2761D81B-46D8-42B9-8BAA-6CF0D7EB93DA}"/>
              </a:ext>
            </a:extLst>
          </p:cNvPr>
          <p:cNvSpPr txBox="1"/>
          <p:nvPr/>
        </p:nvSpPr>
        <p:spPr>
          <a:xfrm>
            <a:off x="6334082" y="4835864"/>
            <a:ext cx="1130418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80" indent="-347980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100" indent="-33972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2025" indent="-30289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455" indent="-26606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5745" indent="-27368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14730">
              <a:buNone/>
              <a:defRPr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60%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7" name="Content Placeholder 4">
            <a:extLst>
              <a:ext uri="{FF2B5EF4-FFF2-40B4-BE49-F238E27FC236}">
                <a16:creationId xmlns:a16="http://schemas.microsoft.com/office/drawing/2014/main" id="{958CE83E-7D80-424A-B7DE-E6FB1F878EC8}"/>
              </a:ext>
            </a:extLst>
          </p:cNvPr>
          <p:cNvSpPr txBox="1"/>
          <p:nvPr/>
        </p:nvSpPr>
        <p:spPr>
          <a:xfrm>
            <a:off x="7646215" y="4835865"/>
            <a:ext cx="1130418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80" indent="-347980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100" indent="-33972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2025" indent="-30289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455" indent="-26606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5745" indent="-27368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14730">
              <a:buNone/>
              <a:defRPr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70%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8" name="Content Placeholder 4">
            <a:extLst>
              <a:ext uri="{FF2B5EF4-FFF2-40B4-BE49-F238E27FC236}">
                <a16:creationId xmlns:a16="http://schemas.microsoft.com/office/drawing/2014/main" id="{99D4816A-6191-4ECF-B1CC-776957FD67DF}"/>
              </a:ext>
            </a:extLst>
          </p:cNvPr>
          <p:cNvSpPr txBox="1"/>
          <p:nvPr/>
        </p:nvSpPr>
        <p:spPr>
          <a:xfrm>
            <a:off x="9050361" y="4835866"/>
            <a:ext cx="1130418" cy="24929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347980" indent="-347980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673100" indent="-33972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962025" indent="-30289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227455" indent="-26606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515745" indent="-273685" algn="l" defTabSz="913765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3"/>
              </a:buBlip>
              <a:defRPr sz="1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14730">
              <a:buNone/>
              <a:defRPr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7943" y="3000847"/>
            <a:ext cx="652329" cy="16521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9876" y="2722039"/>
            <a:ext cx="652329" cy="18716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1502" y="2227984"/>
            <a:ext cx="652329" cy="2402032"/>
          </a:xfrm>
          <a:prstGeom prst="rect">
            <a:avLst/>
          </a:prstGeom>
        </p:spPr>
      </p:pic>
      <p:sp>
        <p:nvSpPr>
          <p:cNvPr id="89" name="文本框 88">
            <a:extLst>
              <a:ext uri="{FF2B5EF4-FFF2-40B4-BE49-F238E27FC236}">
                <a16:creationId xmlns:a16="http://schemas.microsoft.com/office/drawing/2014/main" id="{53ABACBE-86DA-46E8-A497-E1671DAF72FA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0980EC8C-524C-49C1-884A-794B27F34A6D}"/>
              </a:ext>
            </a:extLst>
          </p:cNvPr>
          <p:cNvSpPr txBox="1"/>
          <p:nvPr/>
        </p:nvSpPr>
        <p:spPr>
          <a:xfrm>
            <a:off x="773023" y="257629"/>
            <a:ext cx="870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4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:a16="http://schemas.microsoft.com/office/drawing/2014/main" id="{C470E0BF-7C7E-4253-899D-C4FC2720B1CF}"/>
              </a:ext>
            </a:extLst>
          </p:cNvPr>
          <p:cNvGrpSpPr/>
          <p:nvPr/>
        </p:nvGrpSpPr>
        <p:grpSpPr>
          <a:xfrm>
            <a:off x="2139697" y="1939827"/>
            <a:ext cx="1521633" cy="2412440"/>
            <a:chOff x="2139697" y="2389770"/>
            <a:chExt cx="1521633" cy="2412440"/>
          </a:xfr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2B7521BA-1D4C-4364-B1F4-1B7C27FFBBE9}"/>
                </a:ext>
              </a:extLst>
            </p:cNvPr>
            <p:cNvGrpSpPr/>
            <p:nvPr/>
          </p:nvGrpSpPr>
          <p:grpSpPr>
            <a:xfrm>
              <a:off x="2497224" y="2389770"/>
              <a:ext cx="1164106" cy="2412440"/>
              <a:chOff x="808290" y="1824097"/>
              <a:chExt cx="1660722" cy="3441605"/>
            </a:xfrm>
            <a:grpFill/>
            <a:effectLst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6D022760-3704-4FDE-915B-487EEF274039}"/>
                  </a:ext>
                </a:extLst>
              </p:cNvPr>
              <p:cNvSpPr/>
              <p:nvPr/>
            </p:nvSpPr>
            <p:spPr>
              <a:xfrm>
                <a:off x="1145286" y="1824097"/>
                <a:ext cx="704850" cy="704850"/>
              </a:xfrm>
              <a:prstGeom prst="ellipse">
                <a:avLst/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22">
                <a:extLst>
                  <a:ext uri="{FF2B5EF4-FFF2-40B4-BE49-F238E27FC236}">
                    <a16:creationId xmlns:a16="http://schemas.microsoft.com/office/drawing/2014/main" id="{8ED898B6-FDB0-4A5B-A019-DAE82FFBC9ED}"/>
                  </a:ext>
                </a:extLst>
              </p:cNvPr>
              <p:cNvSpPr/>
              <p:nvPr/>
            </p:nvSpPr>
            <p:spPr>
              <a:xfrm>
                <a:off x="1048559" y="2654299"/>
                <a:ext cx="951517" cy="1542503"/>
              </a:xfrm>
              <a:custGeom>
                <a:avLst/>
                <a:gdLst>
                  <a:gd name="connsiteX0" fmla="*/ 0 w 951517"/>
                  <a:gd name="connsiteY0" fmla="*/ 0 h 1548853"/>
                  <a:gd name="connsiteX1" fmla="*/ 951517 w 951517"/>
                  <a:gd name="connsiteY1" fmla="*/ 0 h 1548853"/>
                  <a:gd name="connsiteX2" fmla="*/ 951517 w 951517"/>
                  <a:gd name="connsiteY2" fmla="*/ 1548853 h 1548853"/>
                  <a:gd name="connsiteX3" fmla="*/ 0 w 951517"/>
                  <a:gd name="connsiteY3" fmla="*/ 1548853 h 1548853"/>
                  <a:gd name="connsiteX4" fmla="*/ 0 w 951517"/>
                  <a:gd name="connsiteY4" fmla="*/ 0 h 1548853"/>
                  <a:gd name="connsiteX0-1" fmla="*/ 76200 w 951517"/>
                  <a:gd name="connsiteY0-2" fmla="*/ 12700 h 1548853"/>
                  <a:gd name="connsiteX1-3" fmla="*/ 951517 w 951517"/>
                  <a:gd name="connsiteY1-4" fmla="*/ 0 h 1548853"/>
                  <a:gd name="connsiteX2-5" fmla="*/ 951517 w 951517"/>
                  <a:gd name="connsiteY2-6" fmla="*/ 1548853 h 1548853"/>
                  <a:gd name="connsiteX3-7" fmla="*/ 0 w 951517"/>
                  <a:gd name="connsiteY3-8" fmla="*/ 1548853 h 1548853"/>
                  <a:gd name="connsiteX4-9" fmla="*/ 76200 w 951517"/>
                  <a:gd name="connsiteY4-10" fmla="*/ 12700 h 1548853"/>
                  <a:gd name="connsiteX0-11" fmla="*/ 76200 w 951517"/>
                  <a:gd name="connsiteY0-12" fmla="*/ 25400 h 1561553"/>
                  <a:gd name="connsiteX1-13" fmla="*/ 875317 w 951517"/>
                  <a:gd name="connsiteY1-14" fmla="*/ 0 h 1561553"/>
                  <a:gd name="connsiteX2-15" fmla="*/ 951517 w 951517"/>
                  <a:gd name="connsiteY2-16" fmla="*/ 1561553 h 1561553"/>
                  <a:gd name="connsiteX3-17" fmla="*/ 0 w 951517"/>
                  <a:gd name="connsiteY3-18" fmla="*/ 1561553 h 1561553"/>
                  <a:gd name="connsiteX4-19" fmla="*/ 76200 w 951517"/>
                  <a:gd name="connsiteY4-20" fmla="*/ 25400 h 1561553"/>
                  <a:gd name="connsiteX0-21" fmla="*/ 76200 w 951517"/>
                  <a:gd name="connsiteY0-22" fmla="*/ 6350 h 1542503"/>
                  <a:gd name="connsiteX1-23" fmla="*/ 875317 w 951517"/>
                  <a:gd name="connsiteY1-24" fmla="*/ 0 h 1542503"/>
                  <a:gd name="connsiteX2-25" fmla="*/ 951517 w 951517"/>
                  <a:gd name="connsiteY2-26" fmla="*/ 1542503 h 1542503"/>
                  <a:gd name="connsiteX3-27" fmla="*/ 0 w 951517"/>
                  <a:gd name="connsiteY3-28" fmla="*/ 1542503 h 1542503"/>
                  <a:gd name="connsiteX4-29" fmla="*/ 76200 w 951517"/>
                  <a:gd name="connsiteY4-30" fmla="*/ 6350 h 154250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951517" h="1542503">
                    <a:moveTo>
                      <a:pt x="76200" y="6350"/>
                    </a:moveTo>
                    <a:lnTo>
                      <a:pt x="875317" y="0"/>
                    </a:lnTo>
                    <a:lnTo>
                      <a:pt x="951517" y="1542503"/>
                    </a:lnTo>
                    <a:lnTo>
                      <a:pt x="0" y="1542503"/>
                    </a:lnTo>
                    <a:lnTo>
                      <a:pt x="76200" y="6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矩形 9">
                <a:extLst>
                  <a:ext uri="{FF2B5EF4-FFF2-40B4-BE49-F238E27FC236}">
                    <a16:creationId xmlns:a16="http://schemas.microsoft.com/office/drawing/2014/main" id="{19AD5E92-79F1-4D20-8F2B-D3FAD63DEAF0}"/>
                  </a:ext>
                </a:extLst>
              </p:cNvPr>
              <p:cNvSpPr/>
              <p:nvPr/>
            </p:nvSpPr>
            <p:spPr>
              <a:xfrm rot="4314963">
                <a:off x="1616860" y="3091304"/>
                <a:ext cx="1112400" cy="255600"/>
              </a:xfrm>
              <a:custGeom>
                <a:avLst/>
                <a:gdLst>
                  <a:gd name="connsiteX0" fmla="*/ 0 w 1112400"/>
                  <a:gd name="connsiteY0" fmla="*/ 0 h 255600"/>
                  <a:gd name="connsiteX1" fmla="*/ 1112400 w 1112400"/>
                  <a:gd name="connsiteY1" fmla="*/ 0 h 255600"/>
                  <a:gd name="connsiteX2" fmla="*/ 1112400 w 1112400"/>
                  <a:gd name="connsiteY2" fmla="*/ 255600 h 255600"/>
                  <a:gd name="connsiteX3" fmla="*/ 0 w 1112400"/>
                  <a:gd name="connsiteY3" fmla="*/ 255600 h 255600"/>
                  <a:gd name="connsiteX4" fmla="*/ 0 w 1112400"/>
                  <a:gd name="connsiteY4" fmla="*/ 0 h 255600"/>
                  <a:gd name="connsiteX0-1" fmla="*/ 2280 w 1114680"/>
                  <a:gd name="connsiteY0-2" fmla="*/ 0 h 255600"/>
                  <a:gd name="connsiteX1-3" fmla="*/ 1114680 w 1114680"/>
                  <a:gd name="connsiteY1-4" fmla="*/ 0 h 255600"/>
                  <a:gd name="connsiteX2-5" fmla="*/ 1114680 w 1114680"/>
                  <a:gd name="connsiteY2-6" fmla="*/ 255600 h 255600"/>
                  <a:gd name="connsiteX3-7" fmla="*/ 2280 w 1114680"/>
                  <a:gd name="connsiteY3-8" fmla="*/ 255600 h 255600"/>
                  <a:gd name="connsiteX4-9" fmla="*/ 0 w 1114680"/>
                  <a:gd name="connsiteY4-10" fmla="*/ 76902 h 255600"/>
                  <a:gd name="connsiteX5" fmla="*/ 2280 w 1114680"/>
                  <a:gd name="connsiteY5" fmla="*/ 0 h 255600"/>
                  <a:gd name="connsiteX0-11" fmla="*/ 2280 w 1114680"/>
                  <a:gd name="connsiteY0-12" fmla="*/ 1909 h 257509"/>
                  <a:gd name="connsiteX1-13" fmla="*/ 80845 w 1114680"/>
                  <a:gd name="connsiteY1-14" fmla="*/ 0 h 257509"/>
                  <a:gd name="connsiteX2-15" fmla="*/ 1114680 w 1114680"/>
                  <a:gd name="connsiteY2-16" fmla="*/ 1909 h 257509"/>
                  <a:gd name="connsiteX3-17" fmla="*/ 1114680 w 1114680"/>
                  <a:gd name="connsiteY3-18" fmla="*/ 257509 h 257509"/>
                  <a:gd name="connsiteX4-19" fmla="*/ 2280 w 1114680"/>
                  <a:gd name="connsiteY4-20" fmla="*/ 257509 h 257509"/>
                  <a:gd name="connsiteX5-21" fmla="*/ 0 w 1114680"/>
                  <a:gd name="connsiteY5-22" fmla="*/ 78811 h 257509"/>
                  <a:gd name="connsiteX6" fmla="*/ 2280 w 1114680"/>
                  <a:gd name="connsiteY6" fmla="*/ 1909 h 257509"/>
                  <a:gd name="connsiteX0-23" fmla="*/ 0 w 1114680"/>
                  <a:gd name="connsiteY0-24" fmla="*/ 78811 h 257509"/>
                  <a:gd name="connsiteX1-25" fmla="*/ 80845 w 1114680"/>
                  <a:gd name="connsiteY1-26" fmla="*/ 0 h 257509"/>
                  <a:gd name="connsiteX2-27" fmla="*/ 1114680 w 1114680"/>
                  <a:gd name="connsiteY2-28" fmla="*/ 1909 h 257509"/>
                  <a:gd name="connsiteX3-29" fmla="*/ 1114680 w 1114680"/>
                  <a:gd name="connsiteY3-30" fmla="*/ 257509 h 257509"/>
                  <a:gd name="connsiteX4-31" fmla="*/ 2280 w 1114680"/>
                  <a:gd name="connsiteY4-32" fmla="*/ 257509 h 257509"/>
                  <a:gd name="connsiteX5-33" fmla="*/ 0 w 1114680"/>
                  <a:gd name="connsiteY5-34" fmla="*/ 78811 h 257509"/>
                  <a:gd name="connsiteX0-35" fmla="*/ 0 w 1114680"/>
                  <a:gd name="connsiteY0-36" fmla="*/ 78811 h 257509"/>
                  <a:gd name="connsiteX1-37" fmla="*/ 80845 w 1114680"/>
                  <a:gd name="connsiteY1-38" fmla="*/ 0 h 257509"/>
                  <a:gd name="connsiteX2-39" fmla="*/ 1114680 w 1114680"/>
                  <a:gd name="connsiteY2-40" fmla="*/ 1909 h 257509"/>
                  <a:gd name="connsiteX3-41" fmla="*/ 1114680 w 1114680"/>
                  <a:gd name="connsiteY3-42" fmla="*/ 257509 h 257509"/>
                  <a:gd name="connsiteX4-43" fmla="*/ 2280 w 1114680"/>
                  <a:gd name="connsiteY4-44" fmla="*/ 257509 h 257509"/>
                  <a:gd name="connsiteX5-45" fmla="*/ 6151 w 1114680"/>
                  <a:gd name="connsiteY5-46" fmla="*/ 131349 h 257509"/>
                  <a:gd name="connsiteX6-47" fmla="*/ 0 w 1114680"/>
                  <a:gd name="connsiteY6-48" fmla="*/ 78811 h 257509"/>
                  <a:gd name="connsiteX0-49" fmla="*/ 0 w 1114680"/>
                  <a:gd name="connsiteY0-50" fmla="*/ 78811 h 257509"/>
                  <a:gd name="connsiteX1-51" fmla="*/ 80845 w 1114680"/>
                  <a:gd name="connsiteY1-52" fmla="*/ 0 h 257509"/>
                  <a:gd name="connsiteX2-53" fmla="*/ 148437 w 1114680"/>
                  <a:gd name="connsiteY2-54" fmla="*/ 2462 h 257509"/>
                  <a:gd name="connsiteX3-55" fmla="*/ 1114680 w 1114680"/>
                  <a:gd name="connsiteY3-56" fmla="*/ 1909 h 257509"/>
                  <a:gd name="connsiteX4-57" fmla="*/ 1114680 w 1114680"/>
                  <a:gd name="connsiteY4-58" fmla="*/ 257509 h 257509"/>
                  <a:gd name="connsiteX5-59" fmla="*/ 2280 w 1114680"/>
                  <a:gd name="connsiteY5-60" fmla="*/ 257509 h 257509"/>
                  <a:gd name="connsiteX6-61" fmla="*/ 6151 w 1114680"/>
                  <a:gd name="connsiteY6-62" fmla="*/ 131349 h 257509"/>
                  <a:gd name="connsiteX7" fmla="*/ 0 w 1114680"/>
                  <a:gd name="connsiteY7" fmla="*/ 78811 h 257509"/>
                  <a:gd name="connsiteX0-63" fmla="*/ 0 w 1114680"/>
                  <a:gd name="connsiteY0-64" fmla="*/ 76902 h 255600"/>
                  <a:gd name="connsiteX1-65" fmla="*/ 148437 w 1114680"/>
                  <a:gd name="connsiteY1-66" fmla="*/ 553 h 255600"/>
                  <a:gd name="connsiteX2-67" fmla="*/ 1114680 w 1114680"/>
                  <a:gd name="connsiteY2-68" fmla="*/ 0 h 255600"/>
                  <a:gd name="connsiteX3-69" fmla="*/ 1114680 w 1114680"/>
                  <a:gd name="connsiteY3-70" fmla="*/ 255600 h 255600"/>
                  <a:gd name="connsiteX4-71" fmla="*/ 2280 w 1114680"/>
                  <a:gd name="connsiteY4-72" fmla="*/ 255600 h 255600"/>
                  <a:gd name="connsiteX5-73" fmla="*/ 6151 w 1114680"/>
                  <a:gd name="connsiteY5-74" fmla="*/ 129440 h 255600"/>
                  <a:gd name="connsiteX6-75" fmla="*/ 0 w 1114680"/>
                  <a:gd name="connsiteY6-76" fmla="*/ 76902 h 255600"/>
                  <a:gd name="connsiteX0-77" fmla="*/ 3871 w 1112400"/>
                  <a:gd name="connsiteY0-78" fmla="*/ 129440 h 255600"/>
                  <a:gd name="connsiteX1-79" fmla="*/ 146157 w 1112400"/>
                  <a:gd name="connsiteY1-80" fmla="*/ 553 h 255600"/>
                  <a:gd name="connsiteX2-81" fmla="*/ 1112400 w 1112400"/>
                  <a:gd name="connsiteY2-82" fmla="*/ 0 h 255600"/>
                  <a:gd name="connsiteX3-83" fmla="*/ 1112400 w 1112400"/>
                  <a:gd name="connsiteY3-84" fmla="*/ 255600 h 255600"/>
                  <a:gd name="connsiteX4-85" fmla="*/ 0 w 1112400"/>
                  <a:gd name="connsiteY4-86" fmla="*/ 255600 h 255600"/>
                  <a:gd name="connsiteX5-87" fmla="*/ 3871 w 1112400"/>
                  <a:gd name="connsiteY5-88" fmla="*/ 129440 h 2556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112400" h="255600">
                    <a:moveTo>
                      <a:pt x="3871" y="129440"/>
                    </a:moveTo>
                    <a:lnTo>
                      <a:pt x="146157" y="553"/>
                    </a:lnTo>
                    <a:lnTo>
                      <a:pt x="1112400" y="0"/>
                    </a:lnTo>
                    <a:lnTo>
                      <a:pt x="1112400" y="255600"/>
                    </a:lnTo>
                    <a:lnTo>
                      <a:pt x="0" y="255600"/>
                    </a:lnTo>
                    <a:lnTo>
                      <a:pt x="3871" y="1294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矩形 10">
                <a:extLst>
                  <a:ext uri="{FF2B5EF4-FFF2-40B4-BE49-F238E27FC236}">
                    <a16:creationId xmlns:a16="http://schemas.microsoft.com/office/drawing/2014/main" id="{607745B7-678D-4915-9735-0D9791F81939}"/>
                  </a:ext>
                </a:extLst>
              </p:cNvPr>
              <p:cNvSpPr/>
              <p:nvPr/>
            </p:nvSpPr>
            <p:spPr>
              <a:xfrm rot="6530773">
                <a:off x="597309" y="2915731"/>
                <a:ext cx="666529" cy="244567"/>
              </a:xfrm>
              <a:custGeom>
                <a:avLst/>
                <a:gdLst>
                  <a:gd name="connsiteX0" fmla="*/ 0 w 1110814"/>
                  <a:gd name="connsiteY0" fmla="*/ 0 h 255816"/>
                  <a:gd name="connsiteX1" fmla="*/ 1110814 w 1110814"/>
                  <a:gd name="connsiteY1" fmla="*/ 0 h 255816"/>
                  <a:gd name="connsiteX2" fmla="*/ 1110814 w 1110814"/>
                  <a:gd name="connsiteY2" fmla="*/ 255816 h 255816"/>
                  <a:gd name="connsiteX3" fmla="*/ 0 w 1110814"/>
                  <a:gd name="connsiteY3" fmla="*/ 255816 h 255816"/>
                  <a:gd name="connsiteX4" fmla="*/ 0 w 1110814"/>
                  <a:gd name="connsiteY4" fmla="*/ 0 h 255816"/>
                  <a:gd name="connsiteX0-1" fmla="*/ 0 w 1110814"/>
                  <a:gd name="connsiteY0-2" fmla="*/ 0 h 255816"/>
                  <a:gd name="connsiteX1-3" fmla="*/ 1110814 w 1110814"/>
                  <a:gd name="connsiteY1-4" fmla="*/ 0 h 255816"/>
                  <a:gd name="connsiteX2-5" fmla="*/ 1110814 w 1110814"/>
                  <a:gd name="connsiteY2-6" fmla="*/ 255816 h 255816"/>
                  <a:gd name="connsiteX3-7" fmla="*/ 113780 w 1110814"/>
                  <a:gd name="connsiteY3-8" fmla="*/ 253936 h 255816"/>
                  <a:gd name="connsiteX4-9" fmla="*/ 0 w 1110814"/>
                  <a:gd name="connsiteY4-10" fmla="*/ 255816 h 255816"/>
                  <a:gd name="connsiteX5" fmla="*/ 0 w 1110814"/>
                  <a:gd name="connsiteY5" fmla="*/ 0 h 255816"/>
                  <a:gd name="connsiteX0-11" fmla="*/ 0 w 1110814"/>
                  <a:gd name="connsiteY0-12" fmla="*/ 0 h 255816"/>
                  <a:gd name="connsiteX1-13" fmla="*/ 1110814 w 1110814"/>
                  <a:gd name="connsiteY1-14" fmla="*/ 0 h 255816"/>
                  <a:gd name="connsiteX2-15" fmla="*/ 1110814 w 1110814"/>
                  <a:gd name="connsiteY2-16" fmla="*/ 255816 h 255816"/>
                  <a:gd name="connsiteX3-17" fmla="*/ 113780 w 1110814"/>
                  <a:gd name="connsiteY3-18" fmla="*/ 253936 h 255816"/>
                  <a:gd name="connsiteX4-19" fmla="*/ 0 w 1110814"/>
                  <a:gd name="connsiteY4-20" fmla="*/ 255816 h 255816"/>
                  <a:gd name="connsiteX5-21" fmla="*/ 6173 w 1110814"/>
                  <a:gd name="connsiteY5-22" fmla="*/ 159826 h 255816"/>
                  <a:gd name="connsiteX6" fmla="*/ 0 w 1110814"/>
                  <a:gd name="connsiteY6" fmla="*/ 0 h 255816"/>
                  <a:gd name="connsiteX0-23" fmla="*/ 0 w 1110814"/>
                  <a:gd name="connsiteY0-24" fmla="*/ 0 h 255816"/>
                  <a:gd name="connsiteX1-25" fmla="*/ 1110814 w 1110814"/>
                  <a:gd name="connsiteY1-26" fmla="*/ 0 h 255816"/>
                  <a:gd name="connsiteX2-27" fmla="*/ 1110814 w 1110814"/>
                  <a:gd name="connsiteY2-28" fmla="*/ 255816 h 255816"/>
                  <a:gd name="connsiteX3-29" fmla="*/ 113780 w 1110814"/>
                  <a:gd name="connsiteY3-30" fmla="*/ 253936 h 255816"/>
                  <a:gd name="connsiteX4-31" fmla="*/ 6173 w 1110814"/>
                  <a:gd name="connsiteY4-32" fmla="*/ 159826 h 255816"/>
                  <a:gd name="connsiteX5-33" fmla="*/ 0 w 1110814"/>
                  <a:gd name="connsiteY5-34" fmla="*/ 0 h 255816"/>
                  <a:gd name="connsiteX0-35" fmla="*/ 0 w 1178759"/>
                  <a:gd name="connsiteY0-36" fmla="*/ 0 h 255515"/>
                  <a:gd name="connsiteX1-37" fmla="*/ 1110814 w 1178759"/>
                  <a:gd name="connsiteY1-38" fmla="*/ 0 h 255515"/>
                  <a:gd name="connsiteX2-39" fmla="*/ 1178760 w 1178759"/>
                  <a:gd name="connsiteY2-40" fmla="*/ 255515 h 255515"/>
                  <a:gd name="connsiteX3-41" fmla="*/ 113780 w 1178759"/>
                  <a:gd name="connsiteY3-42" fmla="*/ 253936 h 255515"/>
                  <a:gd name="connsiteX4-43" fmla="*/ 6173 w 1178759"/>
                  <a:gd name="connsiteY4-44" fmla="*/ 159826 h 255515"/>
                  <a:gd name="connsiteX5-45" fmla="*/ 0 w 1178759"/>
                  <a:gd name="connsiteY5-46" fmla="*/ 0 h 255515"/>
                  <a:gd name="connsiteX0-47" fmla="*/ 0 w 1178761"/>
                  <a:gd name="connsiteY0-48" fmla="*/ 1540 h 257055"/>
                  <a:gd name="connsiteX1-49" fmla="*/ 985090 w 1178761"/>
                  <a:gd name="connsiteY1-50" fmla="*/ 0 h 257055"/>
                  <a:gd name="connsiteX2-51" fmla="*/ 1178760 w 1178761"/>
                  <a:gd name="connsiteY2-52" fmla="*/ 257055 h 257055"/>
                  <a:gd name="connsiteX3-53" fmla="*/ 113780 w 1178761"/>
                  <a:gd name="connsiteY3-54" fmla="*/ 255476 h 257055"/>
                  <a:gd name="connsiteX4-55" fmla="*/ 6173 w 1178761"/>
                  <a:gd name="connsiteY4-56" fmla="*/ 161366 h 257055"/>
                  <a:gd name="connsiteX5-57" fmla="*/ 0 w 1178761"/>
                  <a:gd name="connsiteY5-58" fmla="*/ 1540 h 257055"/>
                  <a:gd name="connsiteX0-59" fmla="*/ 0 w 1127678"/>
                  <a:gd name="connsiteY0-60" fmla="*/ 1540 h 255476"/>
                  <a:gd name="connsiteX1-61" fmla="*/ 985090 w 1127678"/>
                  <a:gd name="connsiteY1-62" fmla="*/ 0 h 255476"/>
                  <a:gd name="connsiteX2-63" fmla="*/ 1127678 w 1127678"/>
                  <a:gd name="connsiteY2-64" fmla="*/ 246792 h 255476"/>
                  <a:gd name="connsiteX3-65" fmla="*/ 113780 w 1127678"/>
                  <a:gd name="connsiteY3-66" fmla="*/ 255476 h 255476"/>
                  <a:gd name="connsiteX4-67" fmla="*/ 6173 w 1127678"/>
                  <a:gd name="connsiteY4-68" fmla="*/ 161366 h 255476"/>
                  <a:gd name="connsiteX5-69" fmla="*/ 0 w 1127678"/>
                  <a:gd name="connsiteY5-70" fmla="*/ 1540 h 2554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127678" h="255476">
                    <a:moveTo>
                      <a:pt x="0" y="1540"/>
                    </a:moveTo>
                    <a:lnTo>
                      <a:pt x="985090" y="0"/>
                    </a:lnTo>
                    <a:lnTo>
                      <a:pt x="1127678" y="246792"/>
                    </a:lnTo>
                    <a:lnTo>
                      <a:pt x="113780" y="255476"/>
                    </a:lnTo>
                    <a:lnTo>
                      <a:pt x="6173" y="161366"/>
                    </a:lnTo>
                    <a:lnTo>
                      <a:pt x="0" y="15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E8F06510-553D-45AB-A1FC-6B0778DE056C}"/>
                  </a:ext>
                </a:extLst>
              </p:cNvPr>
              <p:cNvSpPr/>
              <p:nvPr/>
            </p:nvSpPr>
            <p:spPr>
              <a:xfrm>
                <a:off x="1193383" y="4009408"/>
                <a:ext cx="225670" cy="114770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ADA05EF5-C5BE-4E05-A736-5A106A7B5225}"/>
                  </a:ext>
                </a:extLst>
              </p:cNvPr>
              <p:cNvSpPr/>
              <p:nvPr/>
            </p:nvSpPr>
            <p:spPr>
              <a:xfrm>
                <a:off x="1612863" y="4009408"/>
                <a:ext cx="236565" cy="114770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A9BCCEAA-3CBE-48EE-AC30-EB79255C8A83}"/>
                  </a:ext>
                </a:extLst>
              </p:cNvPr>
              <p:cNvSpPr/>
              <p:nvPr/>
            </p:nvSpPr>
            <p:spPr>
              <a:xfrm>
                <a:off x="2216598" y="3613530"/>
                <a:ext cx="252414" cy="2524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A609C0A-2443-4782-92AD-49C6536F23C7}"/>
                  </a:ext>
                </a:extLst>
              </p:cNvPr>
              <p:cNvSpPr/>
              <p:nvPr/>
            </p:nvSpPr>
            <p:spPr>
              <a:xfrm>
                <a:off x="1193382" y="5030904"/>
                <a:ext cx="234798" cy="23479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32C25E33-4835-4DBD-BAFF-F63ABCA8B248}"/>
                  </a:ext>
                </a:extLst>
              </p:cNvPr>
              <p:cNvSpPr/>
              <p:nvPr/>
            </p:nvSpPr>
            <p:spPr>
              <a:xfrm>
                <a:off x="1615338" y="5030904"/>
                <a:ext cx="234798" cy="23479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圆角矩形 84">
                <a:extLst>
                  <a:ext uri="{FF2B5EF4-FFF2-40B4-BE49-F238E27FC236}">
                    <a16:creationId xmlns:a16="http://schemas.microsoft.com/office/drawing/2014/main" id="{7FD262AD-038D-44F5-9E47-16D97B2E9573}"/>
                  </a:ext>
                </a:extLst>
              </p:cNvPr>
              <p:cNvSpPr/>
              <p:nvPr/>
            </p:nvSpPr>
            <p:spPr>
              <a:xfrm>
                <a:off x="885825" y="2647950"/>
                <a:ext cx="1280914" cy="3429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C05A2263-CCBB-44BC-A5F0-3B21EF7B4521}"/>
                </a:ext>
              </a:extLst>
            </p:cNvPr>
            <p:cNvGrpSpPr/>
            <p:nvPr/>
          </p:nvGrpSpPr>
          <p:grpSpPr>
            <a:xfrm>
              <a:off x="2139697" y="2787214"/>
              <a:ext cx="333903" cy="736331"/>
              <a:chOff x="6065102" y="2280650"/>
              <a:chExt cx="476348" cy="1050456"/>
            </a:xfrm>
            <a:grp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10">
                <a:extLst>
                  <a:ext uri="{FF2B5EF4-FFF2-40B4-BE49-F238E27FC236}">
                    <a16:creationId xmlns:a16="http://schemas.microsoft.com/office/drawing/2014/main" id="{605064DD-3B14-493C-BD6D-D35CD52E37B4}"/>
                  </a:ext>
                </a:extLst>
              </p:cNvPr>
              <p:cNvSpPr/>
              <p:nvPr/>
            </p:nvSpPr>
            <p:spPr>
              <a:xfrm rot="3715739">
                <a:off x="5926531" y="2716186"/>
                <a:ext cx="974666" cy="255173"/>
              </a:xfrm>
              <a:custGeom>
                <a:avLst/>
                <a:gdLst>
                  <a:gd name="connsiteX0" fmla="*/ 0 w 1110814"/>
                  <a:gd name="connsiteY0" fmla="*/ 0 h 255816"/>
                  <a:gd name="connsiteX1" fmla="*/ 1110814 w 1110814"/>
                  <a:gd name="connsiteY1" fmla="*/ 0 h 255816"/>
                  <a:gd name="connsiteX2" fmla="*/ 1110814 w 1110814"/>
                  <a:gd name="connsiteY2" fmla="*/ 255816 h 255816"/>
                  <a:gd name="connsiteX3" fmla="*/ 0 w 1110814"/>
                  <a:gd name="connsiteY3" fmla="*/ 255816 h 255816"/>
                  <a:gd name="connsiteX4" fmla="*/ 0 w 1110814"/>
                  <a:gd name="connsiteY4" fmla="*/ 0 h 255816"/>
                  <a:gd name="connsiteX0-1" fmla="*/ 0 w 1110814"/>
                  <a:gd name="connsiteY0-2" fmla="*/ 0 h 255816"/>
                  <a:gd name="connsiteX1-3" fmla="*/ 1110814 w 1110814"/>
                  <a:gd name="connsiteY1-4" fmla="*/ 0 h 255816"/>
                  <a:gd name="connsiteX2-5" fmla="*/ 1110814 w 1110814"/>
                  <a:gd name="connsiteY2-6" fmla="*/ 255816 h 255816"/>
                  <a:gd name="connsiteX3-7" fmla="*/ 113780 w 1110814"/>
                  <a:gd name="connsiteY3-8" fmla="*/ 253936 h 255816"/>
                  <a:gd name="connsiteX4-9" fmla="*/ 0 w 1110814"/>
                  <a:gd name="connsiteY4-10" fmla="*/ 255816 h 255816"/>
                  <a:gd name="connsiteX5" fmla="*/ 0 w 1110814"/>
                  <a:gd name="connsiteY5" fmla="*/ 0 h 255816"/>
                  <a:gd name="connsiteX0-11" fmla="*/ 0 w 1110814"/>
                  <a:gd name="connsiteY0-12" fmla="*/ 0 h 255816"/>
                  <a:gd name="connsiteX1-13" fmla="*/ 1110814 w 1110814"/>
                  <a:gd name="connsiteY1-14" fmla="*/ 0 h 255816"/>
                  <a:gd name="connsiteX2-15" fmla="*/ 1110814 w 1110814"/>
                  <a:gd name="connsiteY2-16" fmla="*/ 255816 h 255816"/>
                  <a:gd name="connsiteX3-17" fmla="*/ 113780 w 1110814"/>
                  <a:gd name="connsiteY3-18" fmla="*/ 253936 h 255816"/>
                  <a:gd name="connsiteX4-19" fmla="*/ 0 w 1110814"/>
                  <a:gd name="connsiteY4-20" fmla="*/ 255816 h 255816"/>
                  <a:gd name="connsiteX5-21" fmla="*/ 6173 w 1110814"/>
                  <a:gd name="connsiteY5-22" fmla="*/ 159826 h 255816"/>
                  <a:gd name="connsiteX6" fmla="*/ 0 w 1110814"/>
                  <a:gd name="connsiteY6" fmla="*/ 0 h 255816"/>
                  <a:gd name="connsiteX0-23" fmla="*/ 0 w 1110814"/>
                  <a:gd name="connsiteY0-24" fmla="*/ 0 h 255816"/>
                  <a:gd name="connsiteX1-25" fmla="*/ 1110814 w 1110814"/>
                  <a:gd name="connsiteY1-26" fmla="*/ 0 h 255816"/>
                  <a:gd name="connsiteX2-27" fmla="*/ 1110814 w 1110814"/>
                  <a:gd name="connsiteY2-28" fmla="*/ 255816 h 255816"/>
                  <a:gd name="connsiteX3-29" fmla="*/ 113780 w 1110814"/>
                  <a:gd name="connsiteY3-30" fmla="*/ 253936 h 255816"/>
                  <a:gd name="connsiteX4-31" fmla="*/ 6173 w 1110814"/>
                  <a:gd name="connsiteY4-32" fmla="*/ 159826 h 255816"/>
                  <a:gd name="connsiteX5-33" fmla="*/ 0 w 1110814"/>
                  <a:gd name="connsiteY5-34" fmla="*/ 0 h 255816"/>
                  <a:gd name="connsiteX0-35" fmla="*/ 0 w 1110814"/>
                  <a:gd name="connsiteY0-36" fmla="*/ 0 h 255816"/>
                  <a:gd name="connsiteX1-37" fmla="*/ 1110814 w 1110814"/>
                  <a:gd name="connsiteY1-38" fmla="*/ 0 h 255816"/>
                  <a:gd name="connsiteX2-39" fmla="*/ 1110814 w 1110814"/>
                  <a:gd name="connsiteY2-40" fmla="*/ 255816 h 255816"/>
                  <a:gd name="connsiteX3-41" fmla="*/ 1182 w 1110814"/>
                  <a:gd name="connsiteY3-42" fmla="*/ 253312 h 255816"/>
                  <a:gd name="connsiteX4-43" fmla="*/ 6173 w 1110814"/>
                  <a:gd name="connsiteY4-44" fmla="*/ 159826 h 255816"/>
                  <a:gd name="connsiteX5-45" fmla="*/ 0 w 1110814"/>
                  <a:gd name="connsiteY5-46" fmla="*/ 0 h 255816"/>
                  <a:gd name="connsiteX0-47" fmla="*/ 0 w 1332432"/>
                  <a:gd name="connsiteY0-48" fmla="*/ 5943 h 261759"/>
                  <a:gd name="connsiteX1-49" fmla="*/ 1332432 w 1332432"/>
                  <a:gd name="connsiteY1-50" fmla="*/ 0 h 261759"/>
                  <a:gd name="connsiteX2-51" fmla="*/ 1110814 w 1332432"/>
                  <a:gd name="connsiteY2-52" fmla="*/ 261759 h 261759"/>
                  <a:gd name="connsiteX3-53" fmla="*/ 1182 w 1332432"/>
                  <a:gd name="connsiteY3-54" fmla="*/ 259255 h 261759"/>
                  <a:gd name="connsiteX4-55" fmla="*/ 6173 w 1332432"/>
                  <a:gd name="connsiteY4-56" fmla="*/ 165769 h 261759"/>
                  <a:gd name="connsiteX5-57" fmla="*/ 0 w 1332432"/>
                  <a:gd name="connsiteY5-58" fmla="*/ 5943 h 261759"/>
                  <a:gd name="connsiteX0-59" fmla="*/ 0 w 1332432"/>
                  <a:gd name="connsiteY0-60" fmla="*/ 5943 h 264811"/>
                  <a:gd name="connsiteX1-61" fmla="*/ 1332432 w 1332432"/>
                  <a:gd name="connsiteY1-62" fmla="*/ 0 h 264811"/>
                  <a:gd name="connsiteX2-63" fmla="*/ 1152943 w 1332432"/>
                  <a:gd name="connsiteY2-64" fmla="*/ 264811 h 264811"/>
                  <a:gd name="connsiteX3-65" fmla="*/ 1182 w 1332432"/>
                  <a:gd name="connsiteY3-66" fmla="*/ 259255 h 264811"/>
                  <a:gd name="connsiteX4-67" fmla="*/ 6173 w 1332432"/>
                  <a:gd name="connsiteY4-68" fmla="*/ 165769 h 264811"/>
                  <a:gd name="connsiteX5-69" fmla="*/ 0 w 1332432"/>
                  <a:gd name="connsiteY5-70" fmla="*/ 5943 h 2648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332432" h="264811">
                    <a:moveTo>
                      <a:pt x="0" y="5943"/>
                    </a:moveTo>
                    <a:lnTo>
                      <a:pt x="1332432" y="0"/>
                    </a:lnTo>
                    <a:lnTo>
                      <a:pt x="1152943" y="264811"/>
                    </a:lnTo>
                    <a:lnTo>
                      <a:pt x="1182" y="259255"/>
                    </a:lnTo>
                    <a:lnTo>
                      <a:pt x="6173" y="165769"/>
                    </a:lnTo>
                    <a:lnTo>
                      <a:pt x="0" y="594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6BA63A08-6201-434A-9A3F-9B1880F513B4}"/>
                  </a:ext>
                </a:extLst>
              </p:cNvPr>
              <p:cNvSpPr/>
              <p:nvPr/>
            </p:nvSpPr>
            <p:spPr>
              <a:xfrm>
                <a:off x="6065102" y="2280650"/>
                <a:ext cx="241793" cy="29989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354AF52-A9E7-4831-8C69-44E95B60A19F}"/>
              </a:ext>
            </a:extLst>
          </p:cNvPr>
          <p:cNvGrpSpPr/>
          <p:nvPr/>
        </p:nvGrpSpPr>
        <p:grpSpPr>
          <a:xfrm>
            <a:off x="8964162" y="2731999"/>
            <a:ext cx="1092185" cy="2509361"/>
            <a:chOff x="749807" y="1824097"/>
            <a:chExt cx="1503466" cy="3454305"/>
          </a:xfr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effectLst/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D0ADCAC8-70BF-4619-AD5E-30D7E1240DB1}"/>
                </a:ext>
              </a:extLst>
            </p:cNvPr>
            <p:cNvSpPr/>
            <p:nvPr/>
          </p:nvSpPr>
          <p:spPr>
            <a:xfrm>
              <a:off x="1145286" y="1824097"/>
              <a:ext cx="704850" cy="7048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梯形 8">
              <a:extLst>
                <a:ext uri="{FF2B5EF4-FFF2-40B4-BE49-F238E27FC236}">
                  <a16:creationId xmlns:a16="http://schemas.microsoft.com/office/drawing/2014/main" id="{6B0E78CF-E895-4A79-9702-B3498087296D}"/>
                </a:ext>
              </a:extLst>
            </p:cNvPr>
            <p:cNvSpPr/>
            <p:nvPr/>
          </p:nvSpPr>
          <p:spPr>
            <a:xfrm>
              <a:off x="785812" y="2647950"/>
              <a:ext cx="1403206" cy="1866587"/>
            </a:xfrm>
            <a:custGeom>
              <a:avLst/>
              <a:gdLst>
                <a:gd name="connsiteX0" fmla="*/ 0 w 1457325"/>
                <a:gd name="connsiteY0" fmla="*/ 1866587 h 1866587"/>
                <a:gd name="connsiteX1" fmla="*/ 469113 w 1457325"/>
                <a:gd name="connsiteY1" fmla="*/ 0 h 1866587"/>
                <a:gd name="connsiteX2" fmla="*/ 988212 w 1457325"/>
                <a:gd name="connsiteY2" fmla="*/ 0 h 1866587"/>
                <a:gd name="connsiteX3" fmla="*/ 1457325 w 1457325"/>
                <a:gd name="connsiteY3" fmla="*/ 1866587 h 1866587"/>
                <a:gd name="connsiteX4" fmla="*/ 0 w 1457325"/>
                <a:gd name="connsiteY4" fmla="*/ 1866587 h 1866587"/>
                <a:gd name="connsiteX0-1" fmla="*/ 0 w 1457325"/>
                <a:gd name="connsiteY0-2" fmla="*/ 1866587 h 1866587"/>
                <a:gd name="connsiteX1-3" fmla="*/ 469113 w 1457325"/>
                <a:gd name="connsiteY1-4" fmla="*/ 0 h 1866587"/>
                <a:gd name="connsiteX2-5" fmla="*/ 988212 w 1457325"/>
                <a:gd name="connsiteY2-6" fmla="*/ 0 h 1866587"/>
                <a:gd name="connsiteX3-7" fmla="*/ 1457325 w 1457325"/>
                <a:gd name="connsiteY3-8" fmla="*/ 1866587 h 1866587"/>
                <a:gd name="connsiteX4-9" fmla="*/ 1195388 w 1457325"/>
                <a:gd name="connsiteY4-10" fmla="*/ 1864364 h 1866587"/>
                <a:gd name="connsiteX5" fmla="*/ 0 w 1457325"/>
                <a:gd name="connsiteY5" fmla="*/ 1866587 h 1866587"/>
                <a:gd name="connsiteX0-11" fmla="*/ 0 w 1457325"/>
                <a:gd name="connsiteY0-12" fmla="*/ 1866587 h 1866587"/>
                <a:gd name="connsiteX1-13" fmla="*/ 469113 w 1457325"/>
                <a:gd name="connsiteY1-14" fmla="*/ 0 h 1866587"/>
                <a:gd name="connsiteX2-15" fmla="*/ 988212 w 1457325"/>
                <a:gd name="connsiteY2-16" fmla="*/ 0 h 1866587"/>
                <a:gd name="connsiteX3-17" fmla="*/ 1403206 w 1457325"/>
                <a:gd name="connsiteY3-18" fmla="*/ 1614982 h 1866587"/>
                <a:gd name="connsiteX4-19" fmla="*/ 1457325 w 1457325"/>
                <a:gd name="connsiteY4-20" fmla="*/ 1866587 h 1866587"/>
                <a:gd name="connsiteX5-21" fmla="*/ 1195388 w 1457325"/>
                <a:gd name="connsiteY5-22" fmla="*/ 1864364 h 1866587"/>
                <a:gd name="connsiteX6" fmla="*/ 0 w 1457325"/>
                <a:gd name="connsiteY6" fmla="*/ 1866587 h 1866587"/>
                <a:gd name="connsiteX0-23" fmla="*/ 0 w 1403206"/>
                <a:gd name="connsiteY0-24" fmla="*/ 1866587 h 1866587"/>
                <a:gd name="connsiteX1-25" fmla="*/ 469113 w 1403206"/>
                <a:gd name="connsiteY1-26" fmla="*/ 0 h 1866587"/>
                <a:gd name="connsiteX2-27" fmla="*/ 988212 w 1403206"/>
                <a:gd name="connsiteY2-28" fmla="*/ 0 h 1866587"/>
                <a:gd name="connsiteX3-29" fmla="*/ 1403206 w 1403206"/>
                <a:gd name="connsiteY3-30" fmla="*/ 1614982 h 1866587"/>
                <a:gd name="connsiteX4-31" fmla="*/ 1195388 w 1403206"/>
                <a:gd name="connsiteY4-32" fmla="*/ 1864364 h 1866587"/>
                <a:gd name="connsiteX5-33" fmla="*/ 0 w 1403206"/>
                <a:gd name="connsiteY5-34" fmla="*/ 1866587 h 186658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1403206" h="1866587">
                  <a:moveTo>
                    <a:pt x="0" y="1866587"/>
                  </a:moveTo>
                  <a:lnTo>
                    <a:pt x="469113" y="0"/>
                  </a:lnTo>
                  <a:lnTo>
                    <a:pt x="988212" y="0"/>
                  </a:lnTo>
                  <a:lnTo>
                    <a:pt x="1403206" y="1614982"/>
                  </a:lnTo>
                  <a:lnTo>
                    <a:pt x="1195388" y="1864364"/>
                  </a:lnTo>
                  <a:lnTo>
                    <a:pt x="0" y="186658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9">
              <a:extLst>
                <a:ext uri="{FF2B5EF4-FFF2-40B4-BE49-F238E27FC236}">
                  <a16:creationId xmlns:a16="http://schemas.microsoft.com/office/drawing/2014/main" id="{5E6E0A20-201A-478F-BD30-BA1751F6C226}"/>
                </a:ext>
              </a:extLst>
            </p:cNvPr>
            <p:cNvSpPr/>
            <p:nvPr/>
          </p:nvSpPr>
          <p:spPr>
            <a:xfrm rot="4314963">
              <a:off x="1628716" y="3058998"/>
              <a:ext cx="980803" cy="268310"/>
            </a:xfrm>
            <a:custGeom>
              <a:avLst/>
              <a:gdLst>
                <a:gd name="connsiteX0" fmla="*/ 0 w 1112400"/>
                <a:gd name="connsiteY0" fmla="*/ 0 h 255600"/>
                <a:gd name="connsiteX1" fmla="*/ 1112400 w 1112400"/>
                <a:gd name="connsiteY1" fmla="*/ 0 h 255600"/>
                <a:gd name="connsiteX2" fmla="*/ 1112400 w 1112400"/>
                <a:gd name="connsiteY2" fmla="*/ 255600 h 255600"/>
                <a:gd name="connsiteX3" fmla="*/ 0 w 1112400"/>
                <a:gd name="connsiteY3" fmla="*/ 255600 h 255600"/>
                <a:gd name="connsiteX4" fmla="*/ 0 w 1112400"/>
                <a:gd name="connsiteY4" fmla="*/ 0 h 255600"/>
                <a:gd name="connsiteX0-1" fmla="*/ 2280 w 1114680"/>
                <a:gd name="connsiteY0-2" fmla="*/ 0 h 255600"/>
                <a:gd name="connsiteX1-3" fmla="*/ 1114680 w 1114680"/>
                <a:gd name="connsiteY1-4" fmla="*/ 0 h 255600"/>
                <a:gd name="connsiteX2-5" fmla="*/ 1114680 w 1114680"/>
                <a:gd name="connsiteY2-6" fmla="*/ 255600 h 255600"/>
                <a:gd name="connsiteX3-7" fmla="*/ 2280 w 1114680"/>
                <a:gd name="connsiteY3-8" fmla="*/ 255600 h 255600"/>
                <a:gd name="connsiteX4-9" fmla="*/ 0 w 1114680"/>
                <a:gd name="connsiteY4-10" fmla="*/ 76902 h 255600"/>
                <a:gd name="connsiteX5" fmla="*/ 2280 w 1114680"/>
                <a:gd name="connsiteY5" fmla="*/ 0 h 255600"/>
                <a:gd name="connsiteX0-11" fmla="*/ 2280 w 1114680"/>
                <a:gd name="connsiteY0-12" fmla="*/ 1909 h 257509"/>
                <a:gd name="connsiteX1-13" fmla="*/ 80845 w 1114680"/>
                <a:gd name="connsiteY1-14" fmla="*/ 0 h 257509"/>
                <a:gd name="connsiteX2-15" fmla="*/ 1114680 w 1114680"/>
                <a:gd name="connsiteY2-16" fmla="*/ 1909 h 257509"/>
                <a:gd name="connsiteX3-17" fmla="*/ 1114680 w 1114680"/>
                <a:gd name="connsiteY3-18" fmla="*/ 257509 h 257509"/>
                <a:gd name="connsiteX4-19" fmla="*/ 2280 w 1114680"/>
                <a:gd name="connsiteY4-20" fmla="*/ 257509 h 257509"/>
                <a:gd name="connsiteX5-21" fmla="*/ 0 w 1114680"/>
                <a:gd name="connsiteY5-22" fmla="*/ 78811 h 257509"/>
                <a:gd name="connsiteX6" fmla="*/ 2280 w 1114680"/>
                <a:gd name="connsiteY6" fmla="*/ 1909 h 257509"/>
                <a:gd name="connsiteX0-23" fmla="*/ 0 w 1114680"/>
                <a:gd name="connsiteY0-24" fmla="*/ 78811 h 257509"/>
                <a:gd name="connsiteX1-25" fmla="*/ 80845 w 1114680"/>
                <a:gd name="connsiteY1-26" fmla="*/ 0 h 257509"/>
                <a:gd name="connsiteX2-27" fmla="*/ 1114680 w 1114680"/>
                <a:gd name="connsiteY2-28" fmla="*/ 1909 h 257509"/>
                <a:gd name="connsiteX3-29" fmla="*/ 1114680 w 1114680"/>
                <a:gd name="connsiteY3-30" fmla="*/ 257509 h 257509"/>
                <a:gd name="connsiteX4-31" fmla="*/ 2280 w 1114680"/>
                <a:gd name="connsiteY4-32" fmla="*/ 257509 h 257509"/>
                <a:gd name="connsiteX5-33" fmla="*/ 0 w 1114680"/>
                <a:gd name="connsiteY5-34" fmla="*/ 78811 h 257509"/>
                <a:gd name="connsiteX0-35" fmla="*/ 0 w 1114680"/>
                <a:gd name="connsiteY0-36" fmla="*/ 79024 h 257722"/>
                <a:gd name="connsiteX1-37" fmla="*/ 80845 w 1114680"/>
                <a:gd name="connsiteY1-38" fmla="*/ 213 h 257722"/>
                <a:gd name="connsiteX2-39" fmla="*/ 834422 w 1114680"/>
                <a:gd name="connsiteY2-40" fmla="*/ 0 h 257722"/>
                <a:gd name="connsiteX3-41" fmla="*/ 1114680 w 1114680"/>
                <a:gd name="connsiteY3-42" fmla="*/ 2122 h 257722"/>
                <a:gd name="connsiteX4-43" fmla="*/ 1114680 w 1114680"/>
                <a:gd name="connsiteY4-44" fmla="*/ 257722 h 257722"/>
                <a:gd name="connsiteX5-45" fmla="*/ 2280 w 1114680"/>
                <a:gd name="connsiteY5-46" fmla="*/ 257722 h 257722"/>
                <a:gd name="connsiteX6-47" fmla="*/ 0 w 1114680"/>
                <a:gd name="connsiteY6-48" fmla="*/ 79024 h 257722"/>
                <a:gd name="connsiteX0-49" fmla="*/ 0 w 1114680"/>
                <a:gd name="connsiteY0-50" fmla="*/ 79024 h 268310"/>
                <a:gd name="connsiteX1-51" fmla="*/ 80845 w 1114680"/>
                <a:gd name="connsiteY1-52" fmla="*/ 213 h 268310"/>
                <a:gd name="connsiteX2-53" fmla="*/ 834422 w 1114680"/>
                <a:gd name="connsiteY2-54" fmla="*/ 0 h 268310"/>
                <a:gd name="connsiteX3-55" fmla="*/ 1114680 w 1114680"/>
                <a:gd name="connsiteY3-56" fmla="*/ 2122 h 268310"/>
                <a:gd name="connsiteX4-57" fmla="*/ 1114680 w 1114680"/>
                <a:gd name="connsiteY4-58" fmla="*/ 257722 h 268310"/>
                <a:gd name="connsiteX5-59" fmla="*/ 960567 w 1114680"/>
                <a:gd name="connsiteY5-60" fmla="*/ 268310 h 268310"/>
                <a:gd name="connsiteX6-61" fmla="*/ 2280 w 1114680"/>
                <a:gd name="connsiteY6-62" fmla="*/ 257722 h 268310"/>
                <a:gd name="connsiteX7" fmla="*/ 0 w 1114680"/>
                <a:gd name="connsiteY7" fmla="*/ 79024 h 268310"/>
                <a:gd name="connsiteX0-63" fmla="*/ 0 w 1114680"/>
                <a:gd name="connsiteY0-64" fmla="*/ 79024 h 268310"/>
                <a:gd name="connsiteX1-65" fmla="*/ 80845 w 1114680"/>
                <a:gd name="connsiteY1-66" fmla="*/ 213 h 268310"/>
                <a:gd name="connsiteX2-67" fmla="*/ 834422 w 1114680"/>
                <a:gd name="connsiteY2-68" fmla="*/ 0 h 268310"/>
                <a:gd name="connsiteX3-69" fmla="*/ 1114680 w 1114680"/>
                <a:gd name="connsiteY3-70" fmla="*/ 2122 h 268310"/>
                <a:gd name="connsiteX4-71" fmla="*/ 960567 w 1114680"/>
                <a:gd name="connsiteY4-72" fmla="*/ 268310 h 268310"/>
                <a:gd name="connsiteX5-73" fmla="*/ 2280 w 1114680"/>
                <a:gd name="connsiteY5-74" fmla="*/ 257722 h 268310"/>
                <a:gd name="connsiteX6-75" fmla="*/ 0 w 1114680"/>
                <a:gd name="connsiteY6-76" fmla="*/ 79024 h 268310"/>
                <a:gd name="connsiteX0-77" fmla="*/ 0 w 960567"/>
                <a:gd name="connsiteY0-78" fmla="*/ 79024 h 268310"/>
                <a:gd name="connsiteX1-79" fmla="*/ 80845 w 960567"/>
                <a:gd name="connsiteY1-80" fmla="*/ 213 h 268310"/>
                <a:gd name="connsiteX2-81" fmla="*/ 834422 w 960567"/>
                <a:gd name="connsiteY2-82" fmla="*/ 0 h 268310"/>
                <a:gd name="connsiteX3-83" fmla="*/ 960567 w 960567"/>
                <a:gd name="connsiteY3-84" fmla="*/ 268310 h 268310"/>
                <a:gd name="connsiteX4-85" fmla="*/ 2280 w 960567"/>
                <a:gd name="connsiteY4-86" fmla="*/ 257722 h 268310"/>
                <a:gd name="connsiteX5-87" fmla="*/ 0 w 960567"/>
                <a:gd name="connsiteY5-88" fmla="*/ 79024 h 2683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60567" h="268310">
                  <a:moveTo>
                    <a:pt x="0" y="79024"/>
                  </a:moveTo>
                  <a:lnTo>
                    <a:pt x="80845" y="213"/>
                  </a:lnTo>
                  <a:lnTo>
                    <a:pt x="834422" y="0"/>
                  </a:lnTo>
                  <a:lnTo>
                    <a:pt x="960567" y="268310"/>
                  </a:lnTo>
                  <a:lnTo>
                    <a:pt x="2280" y="257722"/>
                  </a:lnTo>
                  <a:lnTo>
                    <a:pt x="0" y="7902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10">
              <a:extLst>
                <a:ext uri="{FF2B5EF4-FFF2-40B4-BE49-F238E27FC236}">
                  <a16:creationId xmlns:a16="http://schemas.microsoft.com/office/drawing/2014/main" id="{D9D4B2A0-327C-4725-8E14-71C633284CEA}"/>
                </a:ext>
              </a:extLst>
            </p:cNvPr>
            <p:cNvSpPr/>
            <p:nvPr/>
          </p:nvSpPr>
          <p:spPr>
            <a:xfrm rot="6530773">
              <a:off x="405367" y="3041461"/>
              <a:ext cx="956915" cy="268036"/>
            </a:xfrm>
            <a:custGeom>
              <a:avLst/>
              <a:gdLst>
                <a:gd name="connsiteX0" fmla="*/ 0 w 1110814"/>
                <a:gd name="connsiteY0" fmla="*/ 0 h 255816"/>
                <a:gd name="connsiteX1" fmla="*/ 1110814 w 1110814"/>
                <a:gd name="connsiteY1" fmla="*/ 0 h 255816"/>
                <a:gd name="connsiteX2" fmla="*/ 1110814 w 1110814"/>
                <a:gd name="connsiteY2" fmla="*/ 255816 h 255816"/>
                <a:gd name="connsiteX3" fmla="*/ 0 w 1110814"/>
                <a:gd name="connsiteY3" fmla="*/ 255816 h 255816"/>
                <a:gd name="connsiteX4" fmla="*/ 0 w 1110814"/>
                <a:gd name="connsiteY4" fmla="*/ 0 h 255816"/>
                <a:gd name="connsiteX0-1" fmla="*/ 0 w 1110814"/>
                <a:gd name="connsiteY0-2" fmla="*/ 0 h 255816"/>
                <a:gd name="connsiteX1-3" fmla="*/ 1110814 w 1110814"/>
                <a:gd name="connsiteY1-4" fmla="*/ 0 h 255816"/>
                <a:gd name="connsiteX2-5" fmla="*/ 1110814 w 1110814"/>
                <a:gd name="connsiteY2-6" fmla="*/ 255816 h 255816"/>
                <a:gd name="connsiteX3-7" fmla="*/ 113780 w 1110814"/>
                <a:gd name="connsiteY3-8" fmla="*/ 253936 h 255816"/>
                <a:gd name="connsiteX4-9" fmla="*/ 0 w 1110814"/>
                <a:gd name="connsiteY4-10" fmla="*/ 255816 h 255816"/>
                <a:gd name="connsiteX5" fmla="*/ 0 w 1110814"/>
                <a:gd name="connsiteY5" fmla="*/ 0 h 255816"/>
                <a:gd name="connsiteX0-11" fmla="*/ 0 w 1110814"/>
                <a:gd name="connsiteY0-12" fmla="*/ 0 h 255816"/>
                <a:gd name="connsiteX1-13" fmla="*/ 1110814 w 1110814"/>
                <a:gd name="connsiteY1-14" fmla="*/ 0 h 255816"/>
                <a:gd name="connsiteX2-15" fmla="*/ 1110814 w 1110814"/>
                <a:gd name="connsiteY2-16" fmla="*/ 255816 h 255816"/>
                <a:gd name="connsiteX3-17" fmla="*/ 113780 w 1110814"/>
                <a:gd name="connsiteY3-18" fmla="*/ 253936 h 255816"/>
                <a:gd name="connsiteX4-19" fmla="*/ 0 w 1110814"/>
                <a:gd name="connsiteY4-20" fmla="*/ 255816 h 255816"/>
                <a:gd name="connsiteX5-21" fmla="*/ 6173 w 1110814"/>
                <a:gd name="connsiteY5-22" fmla="*/ 159826 h 255816"/>
                <a:gd name="connsiteX6" fmla="*/ 0 w 1110814"/>
                <a:gd name="connsiteY6" fmla="*/ 0 h 255816"/>
                <a:gd name="connsiteX0-23" fmla="*/ 0 w 1110814"/>
                <a:gd name="connsiteY0-24" fmla="*/ 0 h 255816"/>
                <a:gd name="connsiteX1-25" fmla="*/ 1110814 w 1110814"/>
                <a:gd name="connsiteY1-26" fmla="*/ 0 h 255816"/>
                <a:gd name="connsiteX2-27" fmla="*/ 1110814 w 1110814"/>
                <a:gd name="connsiteY2-28" fmla="*/ 255816 h 255816"/>
                <a:gd name="connsiteX3-29" fmla="*/ 113780 w 1110814"/>
                <a:gd name="connsiteY3-30" fmla="*/ 253936 h 255816"/>
                <a:gd name="connsiteX4-31" fmla="*/ 6173 w 1110814"/>
                <a:gd name="connsiteY4-32" fmla="*/ 159826 h 255816"/>
                <a:gd name="connsiteX5-33" fmla="*/ 0 w 1110814"/>
                <a:gd name="connsiteY5-34" fmla="*/ 0 h 255816"/>
                <a:gd name="connsiteX0-35" fmla="*/ 0 w 1110814"/>
                <a:gd name="connsiteY0-36" fmla="*/ 0 h 265592"/>
                <a:gd name="connsiteX1-37" fmla="*/ 1110814 w 1110814"/>
                <a:gd name="connsiteY1-38" fmla="*/ 0 h 265592"/>
                <a:gd name="connsiteX2-39" fmla="*/ 1110814 w 1110814"/>
                <a:gd name="connsiteY2-40" fmla="*/ 255816 h 265592"/>
                <a:gd name="connsiteX3-41" fmla="*/ 879318 w 1110814"/>
                <a:gd name="connsiteY3-42" fmla="*/ 265592 h 265592"/>
                <a:gd name="connsiteX4-43" fmla="*/ 113780 w 1110814"/>
                <a:gd name="connsiteY4-44" fmla="*/ 253936 h 265592"/>
                <a:gd name="connsiteX5-45" fmla="*/ 6173 w 1110814"/>
                <a:gd name="connsiteY5-46" fmla="*/ 159826 h 265592"/>
                <a:gd name="connsiteX6-47" fmla="*/ 0 w 1110814"/>
                <a:gd name="connsiteY6-48" fmla="*/ 0 h 265592"/>
                <a:gd name="connsiteX0-49" fmla="*/ 0 w 1110814"/>
                <a:gd name="connsiteY0-50" fmla="*/ 2444 h 268036"/>
                <a:gd name="connsiteX1-51" fmla="*/ 956915 w 1110814"/>
                <a:gd name="connsiteY1-52" fmla="*/ 0 h 268036"/>
                <a:gd name="connsiteX2-53" fmla="*/ 1110814 w 1110814"/>
                <a:gd name="connsiteY2-54" fmla="*/ 2444 h 268036"/>
                <a:gd name="connsiteX3-55" fmla="*/ 1110814 w 1110814"/>
                <a:gd name="connsiteY3-56" fmla="*/ 258260 h 268036"/>
                <a:gd name="connsiteX4-57" fmla="*/ 879318 w 1110814"/>
                <a:gd name="connsiteY4-58" fmla="*/ 268036 h 268036"/>
                <a:gd name="connsiteX5-59" fmla="*/ 113780 w 1110814"/>
                <a:gd name="connsiteY5-60" fmla="*/ 256380 h 268036"/>
                <a:gd name="connsiteX6-61" fmla="*/ 6173 w 1110814"/>
                <a:gd name="connsiteY6-62" fmla="*/ 162270 h 268036"/>
                <a:gd name="connsiteX7" fmla="*/ 0 w 1110814"/>
                <a:gd name="connsiteY7" fmla="*/ 2444 h 268036"/>
                <a:gd name="connsiteX0-63" fmla="*/ 0 w 1110814"/>
                <a:gd name="connsiteY0-64" fmla="*/ 2444 h 268036"/>
                <a:gd name="connsiteX1-65" fmla="*/ 956915 w 1110814"/>
                <a:gd name="connsiteY1-66" fmla="*/ 0 h 268036"/>
                <a:gd name="connsiteX2-67" fmla="*/ 1110814 w 1110814"/>
                <a:gd name="connsiteY2-68" fmla="*/ 258260 h 268036"/>
                <a:gd name="connsiteX3-69" fmla="*/ 879318 w 1110814"/>
                <a:gd name="connsiteY3-70" fmla="*/ 268036 h 268036"/>
                <a:gd name="connsiteX4-71" fmla="*/ 113780 w 1110814"/>
                <a:gd name="connsiteY4-72" fmla="*/ 256380 h 268036"/>
                <a:gd name="connsiteX5-73" fmla="*/ 6173 w 1110814"/>
                <a:gd name="connsiteY5-74" fmla="*/ 162270 h 268036"/>
                <a:gd name="connsiteX6-75" fmla="*/ 0 w 1110814"/>
                <a:gd name="connsiteY6-76" fmla="*/ 2444 h 268036"/>
                <a:gd name="connsiteX0-77" fmla="*/ 0 w 956915"/>
                <a:gd name="connsiteY0-78" fmla="*/ 2444 h 268036"/>
                <a:gd name="connsiteX1-79" fmla="*/ 956915 w 956915"/>
                <a:gd name="connsiteY1-80" fmla="*/ 0 h 268036"/>
                <a:gd name="connsiteX2-81" fmla="*/ 879318 w 956915"/>
                <a:gd name="connsiteY2-82" fmla="*/ 268036 h 268036"/>
                <a:gd name="connsiteX3-83" fmla="*/ 113780 w 956915"/>
                <a:gd name="connsiteY3-84" fmla="*/ 256380 h 268036"/>
                <a:gd name="connsiteX4-85" fmla="*/ 6173 w 956915"/>
                <a:gd name="connsiteY4-86" fmla="*/ 162270 h 268036"/>
                <a:gd name="connsiteX5-87" fmla="*/ 0 w 956915"/>
                <a:gd name="connsiteY5-88" fmla="*/ 2444 h 2680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956915" h="268036">
                  <a:moveTo>
                    <a:pt x="0" y="2444"/>
                  </a:moveTo>
                  <a:lnTo>
                    <a:pt x="956915" y="0"/>
                  </a:lnTo>
                  <a:lnTo>
                    <a:pt x="879318" y="268036"/>
                  </a:lnTo>
                  <a:lnTo>
                    <a:pt x="113780" y="256380"/>
                  </a:lnTo>
                  <a:lnTo>
                    <a:pt x="6173" y="162270"/>
                  </a:lnTo>
                  <a:lnTo>
                    <a:pt x="0" y="244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4D8D098-E031-41BF-B837-FDA35CDFA9F7}"/>
                </a:ext>
              </a:extLst>
            </p:cNvPr>
            <p:cNvSpPr/>
            <p:nvPr/>
          </p:nvSpPr>
          <p:spPr>
            <a:xfrm>
              <a:off x="1190612" y="4484011"/>
              <a:ext cx="237273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13FFA2BA-ABCD-4377-A205-983DABA9F53E}"/>
                </a:ext>
              </a:extLst>
            </p:cNvPr>
            <p:cNvSpPr/>
            <p:nvPr/>
          </p:nvSpPr>
          <p:spPr>
            <a:xfrm>
              <a:off x="1640573" y="4484011"/>
              <a:ext cx="237273" cy="685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2702B64-5949-451A-8C04-5B62E6BDC5A9}"/>
                </a:ext>
              </a:extLst>
            </p:cNvPr>
            <p:cNvSpPr/>
            <p:nvPr/>
          </p:nvSpPr>
          <p:spPr>
            <a:xfrm>
              <a:off x="1190612" y="5043604"/>
              <a:ext cx="234798" cy="2347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7B4D400-3D9B-4630-A95F-53498CEBE63D}"/>
                </a:ext>
              </a:extLst>
            </p:cNvPr>
            <p:cNvSpPr/>
            <p:nvPr/>
          </p:nvSpPr>
          <p:spPr>
            <a:xfrm>
              <a:off x="1643048" y="5043604"/>
              <a:ext cx="234798" cy="23479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圆角矩形 72">
              <a:extLst>
                <a:ext uri="{FF2B5EF4-FFF2-40B4-BE49-F238E27FC236}">
                  <a16:creationId xmlns:a16="http://schemas.microsoft.com/office/drawing/2014/main" id="{AE7F3A68-A763-4EAF-8166-939891C827AA}"/>
                </a:ext>
              </a:extLst>
            </p:cNvPr>
            <p:cNvSpPr/>
            <p:nvPr/>
          </p:nvSpPr>
          <p:spPr>
            <a:xfrm>
              <a:off x="885824" y="2647950"/>
              <a:ext cx="1247775" cy="3429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99D51596-889C-4128-A35C-F2DE88A88B69}"/>
              </a:ext>
            </a:extLst>
          </p:cNvPr>
          <p:cNvSpPr txBox="1"/>
          <p:nvPr/>
        </p:nvSpPr>
        <p:spPr>
          <a:xfrm>
            <a:off x="5139728" y="1528955"/>
            <a:ext cx="254428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VS</a:t>
            </a:r>
            <a:endParaRPr lang="zh-CN" altLang="en-US" sz="13800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CCDA581-E7DC-45BC-9559-6B8396557D16}"/>
              </a:ext>
            </a:extLst>
          </p:cNvPr>
          <p:cNvSpPr txBox="1"/>
          <p:nvPr/>
        </p:nvSpPr>
        <p:spPr>
          <a:xfrm>
            <a:off x="5263758" y="3527809"/>
            <a:ext cx="2323621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05E30F2-5E69-4E60-86AA-AD0C4E62F82A}"/>
              </a:ext>
            </a:extLst>
          </p:cNvPr>
          <p:cNvGrpSpPr/>
          <p:nvPr/>
        </p:nvGrpSpPr>
        <p:grpSpPr>
          <a:xfrm>
            <a:off x="2003890" y="4428055"/>
            <a:ext cx="1990485" cy="794459"/>
            <a:chOff x="2820457" y="4395520"/>
            <a:chExt cx="1990485" cy="794459"/>
          </a:xfrm>
        </p:grpSpPr>
        <p:sp>
          <p:nvSpPr>
            <p:cNvPr id="60" name="Rectangle 23">
              <a:extLst>
                <a:ext uri="{FF2B5EF4-FFF2-40B4-BE49-F238E27FC236}">
                  <a16:creationId xmlns:a16="http://schemas.microsoft.com/office/drawing/2014/main" id="{1E001409-221E-4F8F-9D8D-5AF5A8D59AFC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92CB766-618F-4FEC-BD6C-D9D195DEA4D6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18A7069-DDBB-423E-89C0-685D4C9E2731}"/>
              </a:ext>
            </a:extLst>
          </p:cNvPr>
          <p:cNvGrpSpPr/>
          <p:nvPr/>
        </p:nvGrpSpPr>
        <p:grpSpPr>
          <a:xfrm>
            <a:off x="8468553" y="1528955"/>
            <a:ext cx="1990485" cy="794459"/>
            <a:chOff x="2820457" y="4395520"/>
            <a:chExt cx="1990485" cy="794459"/>
          </a:xfrm>
        </p:grpSpPr>
        <p:sp>
          <p:nvSpPr>
            <p:cNvPr id="63" name="Rectangle 23">
              <a:extLst>
                <a:ext uri="{FF2B5EF4-FFF2-40B4-BE49-F238E27FC236}">
                  <a16:creationId xmlns:a16="http://schemas.microsoft.com/office/drawing/2014/main" id="{06B38CE7-7874-4B36-8AD2-93AB0566103C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79D5ECF-CB14-4852-83CA-7191341ACB1C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D261D889-66B4-498A-8FC7-28E46221B803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9C23F87-4115-4161-B308-2794A4EAC713}"/>
              </a:ext>
            </a:extLst>
          </p:cNvPr>
          <p:cNvSpPr txBox="1"/>
          <p:nvPr/>
        </p:nvSpPr>
        <p:spPr>
          <a:xfrm>
            <a:off x="773023" y="257629"/>
            <a:ext cx="870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62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15A93B8-E3B9-4C65-926E-BFB2CEDAA5C3}"/>
              </a:ext>
            </a:extLst>
          </p:cNvPr>
          <p:cNvGrpSpPr/>
          <p:nvPr/>
        </p:nvGrpSpPr>
        <p:grpSpPr>
          <a:xfrm>
            <a:off x="1963649" y="1803738"/>
            <a:ext cx="8091440" cy="3541061"/>
            <a:chOff x="1100786" y="1551735"/>
            <a:chExt cx="10052640" cy="4399344"/>
          </a:xfrm>
          <a:effectLst/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EB8F210F-6582-4730-953D-BEABA1251E22}"/>
                </a:ext>
              </a:extLst>
            </p:cNvPr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7B9AC3BB-6739-40C7-9C4B-C54D018D3AC0}"/>
                </a:ext>
              </a:extLst>
            </p:cNvPr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 dirty="0">
                <a:cs typeface="+mn-ea"/>
                <a:sym typeface="+mn-lt"/>
              </a:endParaRPr>
            </a:p>
          </p:txBody>
        </p:sp>
        <p:sp>
          <p:nvSpPr>
            <p:cNvPr id="7" name="Rounded Rectangle 17">
              <a:extLst>
                <a:ext uri="{FF2B5EF4-FFF2-40B4-BE49-F238E27FC236}">
                  <a16:creationId xmlns:a16="http://schemas.microsoft.com/office/drawing/2014/main" id="{A9098CFE-AAB1-4319-93D6-F6F2241C43F7}"/>
                </a:ext>
              </a:extLst>
            </p:cNvPr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8" name="Rounded Rectangle 18">
              <a:extLst>
                <a:ext uri="{FF2B5EF4-FFF2-40B4-BE49-F238E27FC236}">
                  <a16:creationId xmlns:a16="http://schemas.microsoft.com/office/drawing/2014/main" id="{2BE5542C-2E0E-4D59-9526-05F39E247689}"/>
                </a:ext>
              </a:extLst>
            </p:cNvPr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 dirty="0">
                <a:cs typeface="+mn-ea"/>
                <a:sym typeface="+mn-lt"/>
              </a:endParaRPr>
            </a:p>
          </p:txBody>
        </p:sp>
        <p:sp>
          <p:nvSpPr>
            <p:cNvPr id="9" name="Rounded Rectangle 19">
              <a:extLst>
                <a:ext uri="{FF2B5EF4-FFF2-40B4-BE49-F238E27FC236}">
                  <a16:creationId xmlns:a16="http://schemas.microsoft.com/office/drawing/2014/main" id="{C8578ACA-4104-4186-B8B8-664075E5E2C7}"/>
                </a:ext>
              </a:extLst>
            </p:cNvPr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0" name="Rounded Rectangle 20">
              <a:extLst>
                <a:ext uri="{FF2B5EF4-FFF2-40B4-BE49-F238E27FC236}">
                  <a16:creationId xmlns:a16="http://schemas.microsoft.com/office/drawing/2014/main" id="{9912FBF1-1762-451C-86DF-E3B5B7EFAEB3}"/>
                </a:ext>
              </a:extLst>
            </p:cNvPr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1" name="Rounded Rectangle 22">
              <a:extLst>
                <a:ext uri="{FF2B5EF4-FFF2-40B4-BE49-F238E27FC236}">
                  <a16:creationId xmlns:a16="http://schemas.microsoft.com/office/drawing/2014/main" id="{8855FDED-FFD7-4D81-BDA5-B978FA26F055}"/>
                </a:ext>
              </a:extLst>
            </p:cNvPr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8DCD62"/>
                </a:gs>
                <a:gs pos="100000">
                  <a:srgbClr val="60B176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cs typeface="+mn-ea"/>
                <a:sym typeface="+mn-lt"/>
              </a:endParaRPr>
            </a:p>
          </p:txBody>
        </p:sp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3D90271D-955D-4105-85EF-7EF0CEAFE8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24">
              <a:extLst>
                <a:ext uri="{FF2B5EF4-FFF2-40B4-BE49-F238E27FC236}">
                  <a16:creationId xmlns:a16="http://schemas.microsoft.com/office/drawing/2014/main" id="{61571743-D676-43FF-BA51-587D00153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5">
              <a:extLst>
                <a:ext uri="{FF2B5EF4-FFF2-40B4-BE49-F238E27FC236}">
                  <a16:creationId xmlns:a16="http://schemas.microsoft.com/office/drawing/2014/main" id="{3396ACAB-0557-4A1E-A470-43045C856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C5C237DC-7825-4F99-B1CE-52F3A02C85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6" name="Straight Arrow Connector 37">
            <a:extLst>
              <a:ext uri="{FF2B5EF4-FFF2-40B4-BE49-F238E27FC236}">
                <a16:creationId xmlns:a16="http://schemas.microsoft.com/office/drawing/2014/main" id="{F35D5524-6699-4016-A07B-301C33FFF6B9}"/>
              </a:ext>
            </a:extLst>
          </p:cNvPr>
          <p:cNvCxnSpPr/>
          <p:nvPr/>
        </p:nvCxnSpPr>
        <p:spPr>
          <a:xfrm>
            <a:off x="3729070" y="3574269"/>
            <a:ext cx="0" cy="77348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40">
            <a:extLst>
              <a:ext uri="{FF2B5EF4-FFF2-40B4-BE49-F238E27FC236}">
                <a16:creationId xmlns:a16="http://schemas.microsoft.com/office/drawing/2014/main" id="{B9E75537-6397-4E2B-ACBB-23BC666BC540}"/>
              </a:ext>
            </a:extLst>
          </p:cNvPr>
          <p:cNvCxnSpPr/>
          <p:nvPr/>
        </p:nvCxnSpPr>
        <p:spPr>
          <a:xfrm>
            <a:off x="6766561" y="3574269"/>
            <a:ext cx="0" cy="77348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41">
            <a:extLst>
              <a:ext uri="{FF2B5EF4-FFF2-40B4-BE49-F238E27FC236}">
                <a16:creationId xmlns:a16="http://schemas.microsoft.com/office/drawing/2014/main" id="{3E81D728-C5F0-4152-87C4-6BCD82A4209F}"/>
              </a:ext>
            </a:extLst>
          </p:cNvPr>
          <p:cNvCxnSpPr/>
          <p:nvPr/>
        </p:nvCxnSpPr>
        <p:spPr>
          <a:xfrm flipV="1">
            <a:off x="8282785" y="2801216"/>
            <a:ext cx="0" cy="77348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42">
            <a:extLst>
              <a:ext uri="{FF2B5EF4-FFF2-40B4-BE49-F238E27FC236}">
                <a16:creationId xmlns:a16="http://schemas.microsoft.com/office/drawing/2014/main" id="{A702411D-7EE4-450E-80F5-8DFAD4D7A8BE}"/>
              </a:ext>
            </a:extLst>
          </p:cNvPr>
          <p:cNvCxnSpPr/>
          <p:nvPr/>
        </p:nvCxnSpPr>
        <p:spPr>
          <a:xfrm flipV="1">
            <a:off x="5257099" y="2801216"/>
            <a:ext cx="0" cy="773480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E3B61E8-FD1A-404D-B7AF-F35946BA5B13}"/>
              </a:ext>
            </a:extLst>
          </p:cNvPr>
          <p:cNvGrpSpPr/>
          <p:nvPr/>
        </p:nvGrpSpPr>
        <p:grpSpPr>
          <a:xfrm>
            <a:off x="2733827" y="4534920"/>
            <a:ext cx="1990485" cy="794459"/>
            <a:chOff x="2820457" y="4395520"/>
            <a:chExt cx="1990485" cy="794459"/>
          </a:xfrm>
        </p:grpSpPr>
        <p:sp>
          <p:nvSpPr>
            <p:cNvPr id="21" name="Rectangle 23">
              <a:extLst>
                <a:ext uri="{FF2B5EF4-FFF2-40B4-BE49-F238E27FC236}">
                  <a16:creationId xmlns:a16="http://schemas.microsoft.com/office/drawing/2014/main" id="{7AA7F921-16A8-42F5-88D4-1347D2EFA1EC}"/>
                </a:ext>
              </a:extLst>
            </p:cNvPr>
            <p:cNvSpPr/>
            <p:nvPr/>
          </p:nvSpPr>
          <p:spPr>
            <a:xfrm>
              <a:off x="2820457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F51E3A8-FD11-49FE-8A2D-074E86101723}"/>
                </a:ext>
              </a:extLst>
            </p:cNvPr>
            <p:cNvSpPr txBox="1"/>
            <p:nvPr/>
          </p:nvSpPr>
          <p:spPr>
            <a:xfrm>
              <a:off x="2866964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D0792E-54F7-4BE0-8A71-259B0D9218F4}"/>
              </a:ext>
            </a:extLst>
          </p:cNvPr>
          <p:cNvGrpSpPr/>
          <p:nvPr/>
        </p:nvGrpSpPr>
        <p:grpSpPr>
          <a:xfrm>
            <a:off x="4261857" y="1630555"/>
            <a:ext cx="1990485" cy="794459"/>
            <a:chOff x="4348487" y="1491155"/>
            <a:chExt cx="1990485" cy="794459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A15EB7-0BC3-477A-8D8F-87286FE71E18}"/>
                </a:ext>
              </a:extLst>
            </p:cNvPr>
            <p:cNvSpPr/>
            <p:nvPr/>
          </p:nvSpPr>
          <p:spPr>
            <a:xfrm>
              <a:off x="4348487" y="1777783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A897F67-54EE-4864-993A-FA016A1CB897}"/>
                </a:ext>
              </a:extLst>
            </p:cNvPr>
            <p:cNvSpPr txBox="1"/>
            <p:nvPr/>
          </p:nvSpPr>
          <p:spPr>
            <a:xfrm>
              <a:off x="4394993" y="1491155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64DF458-4BF4-41B6-9F33-43B7AD034921}"/>
              </a:ext>
            </a:extLst>
          </p:cNvPr>
          <p:cNvGrpSpPr/>
          <p:nvPr/>
        </p:nvGrpSpPr>
        <p:grpSpPr>
          <a:xfrm>
            <a:off x="5771319" y="4534920"/>
            <a:ext cx="1990485" cy="794459"/>
            <a:chOff x="5857949" y="4395520"/>
            <a:chExt cx="1990485" cy="794459"/>
          </a:xfrm>
        </p:grpSpPr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0A013AF2-4009-49E8-9C05-7AA311F3AEC7}"/>
                </a:ext>
              </a:extLst>
            </p:cNvPr>
            <p:cNvSpPr/>
            <p:nvPr/>
          </p:nvSpPr>
          <p:spPr>
            <a:xfrm>
              <a:off x="5857949" y="4682148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FCD7CE6-A182-4BAA-B02D-2C067C3EE81C}"/>
                </a:ext>
              </a:extLst>
            </p:cNvPr>
            <p:cNvSpPr txBox="1"/>
            <p:nvPr/>
          </p:nvSpPr>
          <p:spPr>
            <a:xfrm>
              <a:off x="5904456" y="4395520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3948038-3F95-45FC-8D29-7EE0A85C96E7}"/>
              </a:ext>
            </a:extLst>
          </p:cNvPr>
          <p:cNvGrpSpPr/>
          <p:nvPr/>
        </p:nvGrpSpPr>
        <p:grpSpPr>
          <a:xfrm>
            <a:off x="7287543" y="1630555"/>
            <a:ext cx="1990485" cy="794459"/>
            <a:chOff x="7374173" y="1491155"/>
            <a:chExt cx="1990485" cy="794459"/>
          </a:xfrm>
        </p:grpSpPr>
        <p:sp>
          <p:nvSpPr>
            <p:cNvPr id="30" name="Rectangle 23">
              <a:extLst>
                <a:ext uri="{FF2B5EF4-FFF2-40B4-BE49-F238E27FC236}">
                  <a16:creationId xmlns:a16="http://schemas.microsoft.com/office/drawing/2014/main" id="{5E551FE8-50D0-4FF3-92FF-58DDF8EEFFE2}"/>
                </a:ext>
              </a:extLst>
            </p:cNvPr>
            <p:cNvSpPr/>
            <p:nvPr/>
          </p:nvSpPr>
          <p:spPr>
            <a:xfrm>
              <a:off x="7374173" y="1777783"/>
              <a:ext cx="1990485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E5D8488-4A31-4E4D-8B06-E9AF49C3D9A3}"/>
                </a:ext>
              </a:extLst>
            </p:cNvPr>
            <p:cNvSpPr txBox="1"/>
            <p:nvPr/>
          </p:nvSpPr>
          <p:spPr>
            <a:xfrm>
              <a:off x="7420680" y="1491155"/>
              <a:ext cx="1897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E630A54E-5D2F-4482-AD7F-6D5E41FCB67B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1D8FCD5-0024-452E-8039-BC1F87D5FF86}"/>
              </a:ext>
            </a:extLst>
          </p:cNvPr>
          <p:cNvSpPr txBox="1"/>
          <p:nvPr/>
        </p:nvSpPr>
        <p:spPr>
          <a:xfrm>
            <a:off x="773023" y="257629"/>
            <a:ext cx="870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30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D923032-4A04-45D6-80EB-DA039D897282}"/>
              </a:ext>
            </a:extLst>
          </p:cNvPr>
          <p:cNvGrpSpPr/>
          <p:nvPr/>
        </p:nvGrpSpPr>
        <p:grpSpPr>
          <a:xfrm>
            <a:off x="4989066" y="1587387"/>
            <a:ext cx="2437292" cy="3921712"/>
            <a:chOff x="1182201" y="2080214"/>
            <a:chExt cx="2437292" cy="3921712"/>
          </a:xfr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</p:grpSpPr>
        <p:grpSp>
          <p:nvGrpSpPr>
            <p:cNvPr id="5" name="组合 64">
              <a:extLst>
                <a:ext uri="{FF2B5EF4-FFF2-40B4-BE49-F238E27FC236}">
                  <a16:creationId xmlns:a16="http://schemas.microsoft.com/office/drawing/2014/main" id="{563A1A4A-1BA7-4A9C-B4BB-665E97E9E2EB}"/>
                </a:ext>
              </a:extLst>
            </p:cNvPr>
            <p:cNvGrpSpPr/>
            <p:nvPr/>
          </p:nvGrpSpPr>
          <p:grpSpPr>
            <a:xfrm>
              <a:off x="2350459" y="4431836"/>
              <a:ext cx="135925" cy="475715"/>
              <a:chOff x="2752726" y="4344988"/>
              <a:chExt cx="184150" cy="644525"/>
            </a:xfrm>
            <a:grpFill/>
          </p:grpSpPr>
          <p:sp>
            <p:nvSpPr>
              <p:cNvPr id="209" name="Freeform 101">
                <a:extLst>
                  <a:ext uri="{FF2B5EF4-FFF2-40B4-BE49-F238E27FC236}">
                    <a16:creationId xmlns:a16="http://schemas.microsoft.com/office/drawing/2014/main" id="{A8E8605C-392A-4115-82F0-8B4B2E3DC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2251" y="4427538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0" name="Freeform 102">
                <a:extLst>
                  <a:ext uri="{FF2B5EF4-FFF2-40B4-BE49-F238E27FC236}">
                    <a16:creationId xmlns:a16="http://schemas.microsoft.com/office/drawing/2014/main" id="{F6B0E10F-82F3-453D-A4C0-CD36D33DF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4313" y="4344988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1" name="Freeform 103">
                <a:extLst>
                  <a:ext uri="{FF2B5EF4-FFF2-40B4-BE49-F238E27FC236}">
                    <a16:creationId xmlns:a16="http://schemas.microsoft.com/office/drawing/2014/main" id="{08495B36-DFE4-42EC-B2DD-D39B4B048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2726" y="4394200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2" name="Freeform 104">
                <a:extLst>
                  <a:ext uri="{FF2B5EF4-FFF2-40B4-BE49-F238E27FC236}">
                    <a16:creationId xmlns:a16="http://schemas.microsoft.com/office/drawing/2014/main" id="{553041D7-4D7B-4796-80B0-4540D077BB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613" y="4933950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9">
              <a:extLst>
                <a:ext uri="{FF2B5EF4-FFF2-40B4-BE49-F238E27FC236}">
                  <a16:creationId xmlns:a16="http://schemas.microsoft.com/office/drawing/2014/main" id="{2DB9D981-AFB3-42EE-A5A3-DBF14C160BBE}"/>
                </a:ext>
              </a:extLst>
            </p:cNvPr>
            <p:cNvGrpSpPr/>
            <p:nvPr/>
          </p:nvGrpSpPr>
          <p:grpSpPr>
            <a:xfrm>
              <a:off x="1900497" y="4864197"/>
              <a:ext cx="1044051" cy="1137729"/>
              <a:chOff x="2143126" y="4930775"/>
              <a:chExt cx="1414463" cy="1541463"/>
            </a:xfrm>
            <a:grpFill/>
          </p:grpSpPr>
          <p:sp>
            <p:nvSpPr>
              <p:cNvPr id="112" name="Freeform 5">
                <a:extLst>
                  <a:ext uri="{FF2B5EF4-FFF2-40B4-BE49-F238E27FC236}">
                    <a16:creationId xmlns:a16="http://schemas.microsoft.com/office/drawing/2014/main" id="{17BAC28A-500C-4C03-963F-C55D003A8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3126" y="5083175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6">
                <a:extLst>
                  <a:ext uri="{FF2B5EF4-FFF2-40B4-BE49-F238E27FC236}">
                    <a16:creationId xmlns:a16="http://schemas.microsoft.com/office/drawing/2014/main" id="{5677E34F-16A3-483C-821E-8A47D8157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6338" y="5083175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7">
                <a:extLst>
                  <a:ext uri="{FF2B5EF4-FFF2-40B4-BE49-F238E27FC236}">
                    <a16:creationId xmlns:a16="http://schemas.microsoft.com/office/drawing/2014/main" id="{84D5E16A-F4E9-422D-A4DD-D412E70EB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00338" y="6330950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8">
                <a:extLst>
                  <a:ext uri="{FF2B5EF4-FFF2-40B4-BE49-F238E27FC236}">
                    <a16:creationId xmlns:a16="http://schemas.microsoft.com/office/drawing/2014/main" id="{6DB1032B-BEA7-4A29-AF1B-927E17050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9688" y="6265863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9">
                <a:extLst>
                  <a:ext uri="{FF2B5EF4-FFF2-40B4-BE49-F238E27FC236}">
                    <a16:creationId xmlns:a16="http://schemas.microsoft.com/office/drawing/2014/main" id="{3499C8CF-BCFD-4729-B4A9-86BDF6110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6" y="6310313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0">
                <a:extLst>
                  <a:ext uri="{FF2B5EF4-FFF2-40B4-BE49-F238E27FC236}">
                    <a16:creationId xmlns:a16="http://schemas.microsoft.com/office/drawing/2014/main" id="{D52417BC-4137-472B-85E5-35508C0B2C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2976" y="5440363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1">
                <a:extLst>
                  <a:ext uri="{FF2B5EF4-FFF2-40B4-BE49-F238E27FC236}">
                    <a16:creationId xmlns:a16="http://schemas.microsoft.com/office/drawing/2014/main" id="{F23EF38A-E35E-4AFB-B5CC-9207E5CF5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9163" y="5332413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9" name="Freeform 12">
                <a:extLst>
                  <a:ext uri="{FF2B5EF4-FFF2-40B4-BE49-F238E27FC236}">
                    <a16:creationId xmlns:a16="http://schemas.microsoft.com/office/drawing/2014/main" id="{51C78819-D6A0-4128-9030-0B45F3D389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6151" y="5529263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3">
                <a:extLst>
                  <a:ext uri="{FF2B5EF4-FFF2-40B4-BE49-F238E27FC236}">
                    <a16:creationId xmlns:a16="http://schemas.microsoft.com/office/drawing/2014/main" id="{006AC42F-D888-4450-9D43-B71713BFA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3" y="5614988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4">
                <a:extLst>
                  <a:ext uri="{FF2B5EF4-FFF2-40B4-BE49-F238E27FC236}">
                    <a16:creationId xmlns:a16="http://schemas.microsoft.com/office/drawing/2014/main" id="{E0D8AD54-C4CF-4030-BE70-68F574ACA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9326" y="5713413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5">
                <a:extLst>
                  <a:ext uri="{FF2B5EF4-FFF2-40B4-BE49-F238E27FC236}">
                    <a16:creationId xmlns:a16="http://schemas.microsoft.com/office/drawing/2014/main" id="{81D44774-69B8-4A8F-AC5D-07A90F5D97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14563" y="5803900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6">
                <a:extLst>
                  <a:ext uri="{FF2B5EF4-FFF2-40B4-BE49-F238E27FC236}">
                    <a16:creationId xmlns:a16="http://schemas.microsoft.com/office/drawing/2014/main" id="{07A6B1B0-8EA4-4C8C-BB43-71D111632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7263" y="5895975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">
                <a:extLst>
                  <a:ext uri="{FF2B5EF4-FFF2-40B4-BE49-F238E27FC236}">
                    <a16:creationId xmlns:a16="http://schemas.microsoft.com/office/drawing/2014/main" id="{AEA72A4B-E0C4-4AE0-BD0D-B9F6CF8DA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313" y="6029325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8">
                <a:extLst>
                  <a:ext uri="{FF2B5EF4-FFF2-40B4-BE49-F238E27FC236}">
                    <a16:creationId xmlns:a16="http://schemas.microsoft.com/office/drawing/2014/main" id="{36E98034-2D44-40C5-8699-5ACD1CD74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151" y="6061075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9">
                <a:extLst>
                  <a:ext uri="{FF2B5EF4-FFF2-40B4-BE49-F238E27FC236}">
                    <a16:creationId xmlns:a16="http://schemas.microsoft.com/office/drawing/2014/main" id="{CDA7A492-1BF6-4A91-9003-72E93FADC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4826" y="5083175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20">
                <a:extLst>
                  <a:ext uri="{FF2B5EF4-FFF2-40B4-BE49-F238E27FC236}">
                    <a16:creationId xmlns:a16="http://schemas.microsoft.com/office/drawing/2014/main" id="{9C6250CE-54C6-4B80-9342-31130CD8FA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9588" y="5083175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21">
                <a:extLst>
                  <a:ext uri="{FF2B5EF4-FFF2-40B4-BE49-F238E27FC236}">
                    <a16:creationId xmlns:a16="http://schemas.microsoft.com/office/drawing/2014/main" id="{CED55913-F61D-4F7A-972F-52F6854F5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5938" y="5083175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Freeform 22">
                <a:extLst>
                  <a:ext uri="{FF2B5EF4-FFF2-40B4-BE49-F238E27FC236}">
                    <a16:creationId xmlns:a16="http://schemas.microsoft.com/office/drawing/2014/main" id="{D9282DB6-8817-4267-AB8C-CED0579F1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2288" y="5083175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Freeform 23">
                <a:extLst>
                  <a:ext uri="{FF2B5EF4-FFF2-40B4-BE49-F238E27FC236}">
                    <a16:creationId xmlns:a16="http://schemas.microsoft.com/office/drawing/2014/main" id="{86BF7718-4AFA-4B10-8559-EE7058D82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5083175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Freeform 24">
                <a:extLst>
                  <a:ext uri="{FF2B5EF4-FFF2-40B4-BE49-F238E27FC236}">
                    <a16:creationId xmlns:a16="http://schemas.microsoft.com/office/drawing/2014/main" id="{029AF929-0F15-4B96-80B9-E4A2B99FB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4988" y="5083175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Freeform 25">
                <a:extLst>
                  <a:ext uri="{FF2B5EF4-FFF2-40B4-BE49-F238E27FC236}">
                    <a16:creationId xmlns:a16="http://schemas.microsoft.com/office/drawing/2014/main" id="{DE75CA46-5F45-4C76-A675-6FA7667CB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338" y="5083175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Freeform 26">
                <a:extLst>
                  <a:ext uri="{FF2B5EF4-FFF2-40B4-BE49-F238E27FC236}">
                    <a16:creationId xmlns:a16="http://schemas.microsoft.com/office/drawing/2014/main" id="{7C15CCF2-542A-4124-ACF6-521832518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6101" y="5083175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Freeform 27">
                <a:extLst>
                  <a:ext uri="{FF2B5EF4-FFF2-40B4-BE49-F238E27FC236}">
                    <a16:creationId xmlns:a16="http://schemas.microsoft.com/office/drawing/2014/main" id="{7C6E22B6-AA15-4B62-A886-BB49320231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451" y="5083175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Freeform 28">
                <a:extLst>
                  <a:ext uri="{FF2B5EF4-FFF2-40B4-BE49-F238E27FC236}">
                    <a16:creationId xmlns:a16="http://schemas.microsoft.com/office/drawing/2014/main" id="{E9284D12-C5AC-4555-924B-1D21ACF0A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801" y="5083175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6" name="Freeform 29">
                <a:extLst>
                  <a:ext uri="{FF2B5EF4-FFF2-40B4-BE49-F238E27FC236}">
                    <a16:creationId xmlns:a16="http://schemas.microsoft.com/office/drawing/2014/main" id="{4206E515-E2B8-4852-A609-F8302C4D2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5151" y="5083175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7" name="Freeform 30">
                <a:extLst>
                  <a:ext uri="{FF2B5EF4-FFF2-40B4-BE49-F238E27FC236}">
                    <a16:creationId xmlns:a16="http://schemas.microsoft.com/office/drawing/2014/main" id="{06F43725-5003-4BB5-8779-A8A2ABC278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1501" y="5083175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8" name="Freeform 31">
                <a:extLst>
                  <a:ext uri="{FF2B5EF4-FFF2-40B4-BE49-F238E27FC236}">
                    <a16:creationId xmlns:a16="http://schemas.microsoft.com/office/drawing/2014/main" id="{FF358942-9042-470F-AD99-D1795985CC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6263" y="5083175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9" name="Freeform 32">
                <a:extLst>
                  <a:ext uri="{FF2B5EF4-FFF2-40B4-BE49-F238E27FC236}">
                    <a16:creationId xmlns:a16="http://schemas.microsoft.com/office/drawing/2014/main" id="{F3259217-4399-4D7E-B37E-0D871795F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613" y="5083175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0" name="Freeform 33">
                <a:extLst>
                  <a:ext uri="{FF2B5EF4-FFF2-40B4-BE49-F238E27FC236}">
                    <a16:creationId xmlns:a16="http://schemas.microsoft.com/office/drawing/2014/main" id="{D43A3F93-9E78-4F03-88AB-970A7AACC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8963" y="5083175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Freeform 34">
                <a:extLst>
                  <a:ext uri="{FF2B5EF4-FFF2-40B4-BE49-F238E27FC236}">
                    <a16:creationId xmlns:a16="http://schemas.microsoft.com/office/drawing/2014/main" id="{EE0C441C-059D-4629-8AE1-78E7E42DF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313" y="5083175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Freeform 35">
                <a:extLst>
                  <a:ext uri="{FF2B5EF4-FFF2-40B4-BE49-F238E27FC236}">
                    <a16:creationId xmlns:a16="http://schemas.microsoft.com/office/drawing/2014/main" id="{E2490789-98A2-4F03-9D88-A884EDDC5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488" y="5083175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Freeform 36">
                <a:extLst>
                  <a:ext uri="{FF2B5EF4-FFF2-40B4-BE49-F238E27FC236}">
                    <a16:creationId xmlns:a16="http://schemas.microsoft.com/office/drawing/2014/main" id="{A3C33D19-F38F-4121-AB64-3E4F9B42B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4838" y="5083175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Freeform 37">
                <a:extLst>
                  <a:ext uri="{FF2B5EF4-FFF2-40B4-BE49-F238E27FC236}">
                    <a16:creationId xmlns:a16="http://schemas.microsoft.com/office/drawing/2014/main" id="{3AD11A82-6F4C-40B1-AFD3-9E74663CF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776" y="5083175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Freeform 38">
                <a:extLst>
                  <a:ext uri="{FF2B5EF4-FFF2-40B4-BE49-F238E27FC236}">
                    <a16:creationId xmlns:a16="http://schemas.microsoft.com/office/drawing/2014/main" id="{ACFF85FE-C755-4880-B520-FB192C2A8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126" y="5083175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Freeform 39">
                <a:extLst>
                  <a:ext uri="{FF2B5EF4-FFF2-40B4-BE49-F238E27FC236}">
                    <a16:creationId xmlns:a16="http://schemas.microsoft.com/office/drawing/2014/main" id="{371D4167-FD0B-484C-95BB-8223A37DB0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2301" y="5083175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Freeform 40">
                <a:extLst>
                  <a:ext uri="{FF2B5EF4-FFF2-40B4-BE49-F238E27FC236}">
                    <a16:creationId xmlns:a16="http://schemas.microsoft.com/office/drawing/2014/main" id="{08ACCCDD-BE3A-48F9-BF4F-92C24A116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1" y="5083175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Freeform 41">
                <a:extLst>
                  <a:ext uri="{FF2B5EF4-FFF2-40B4-BE49-F238E27FC236}">
                    <a16:creationId xmlns:a16="http://schemas.microsoft.com/office/drawing/2014/main" id="{6133CC30-2A07-47C1-B39D-731C5F3A46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001" y="5083175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Freeform 42">
                <a:extLst>
                  <a:ext uri="{FF2B5EF4-FFF2-40B4-BE49-F238E27FC236}">
                    <a16:creationId xmlns:a16="http://schemas.microsoft.com/office/drawing/2014/main" id="{65270702-0BF2-4F2A-AD1F-78A838EE5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938" y="5083175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Freeform 43">
                <a:extLst>
                  <a:ext uri="{FF2B5EF4-FFF2-40B4-BE49-F238E27FC236}">
                    <a16:creationId xmlns:a16="http://schemas.microsoft.com/office/drawing/2014/main" id="{16E57F43-0FA9-481A-8AAC-74248E99E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9288" y="5083175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1" name="Freeform 44">
                <a:extLst>
                  <a:ext uri="{FF2B5EF4-FFF2-40B4-BE49-F238E27FC236}">
                    <a16:creationId xmlns:a16="http://schemas.microsoft.com/office/drawing/2014/main" id="{F30F1F71-60EC-4272-A0AB-547930DB8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463" y="5083175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2" name="Freeform 45">
                <a:extLst>
                  <a:ext uri="{FF2B5EF4-FFF2-40B4-BE49-F238E27FC236}">
                    <a16:creationId xmlns:a16="http://schemas.microsoft.com/office/drawing/2014/main" id="{B6E752F3-B489-4ED1-BCF3-FB1AAA798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8813" y="5083175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3" name="Freeform 46">
                <a:extLst>
                  <a:ext uri="{FF2B5EF4-FFF2-40B4-BE49-F238E27FC236}">
                    <a16:creationId xmlns:a16="http://schemas.microsoft.com/office/drawing/2014/main" id="{AC9418B6-1CA8-4BA8-917E-F6CF1F296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163" y="5083175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4" name="Freeform 47">
                <a:extLst>
                  <a:ext uri="{FF2B5EF4-FFF2-40B4-BE49-F238E27FC236}">
                    <a16:creationId xmlns:a16="http://schemas.microsoft.com/office/drawing/2014/main" id="{208795B4-111A-48E7-9A64-FC488A37DC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513" y="5083175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5" name="Freeform 48">
                <a:extLst>
                  <a:ext uri="{FF2B5EF4-FFF2-40B4-BE49-F238E27FC236}">
                    <a16:creationId xmlns:a16="http://schemas.microsoft.com/office/drawing/2014/main" id="{E1222B75-47A3-400A-87D8-F67516D06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6276" y="5083175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6" name="Freeform 49">
                <a:extLst>
                  <a:ext uri="{FF2B5EF4-FFF2-40B4-BE49-F238E27FC236}">
                    <a16:creationId xmlns:a16="http://schemas.microsoft.com/office/drawing/2014/main" id="{3CF66E18-C2AA-4D3D-8B8D-4AA060CD2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2626" y="5083175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7" name="Freeform 50">
                <a:extLst>
                  <a:ext uri="{FF2B5EF4-FFF2-40B4-BE49-F238E27FC236}">
                    <a16:creationId xmlns:a16="http://schemas.microsoft.com/office/drawing/2014/main" id="{5D6B78F5-871C-4861-ADB1-F13FF9CAA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976" y="5083175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8" name="Freeform 51">
                <a:extLst>
                  <a:ext uri="{FF2B5EF4-FFF2-40B4-BE49-F238E27FC236}">
                    <a16:creationId xmlns:a16="http://schemas.microsoft.com/office/drawing/2014/main" id="{9CD070A1-3812-459E-B29D-619D37ABA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5326" y="5083175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9" name="Freeform 52">
                <a:extLst>
                  <a:ext uri="{FF2B5EF4-FFF2-40B4-BE49-F238E27FC236}">
                    <a16:creationId xmlns:a16="http://schemas.microsoft.com/office/drawing/2014/main" id="{34603A0C-491E-4B01-B1C0-232D3C83F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0088" y="5083175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0" name="Freeform 53">
                <a:extLst>
                  <a:ext uri="{FF2B5EF4-FFF2-40B4-BE49-F238E27FC236}">
                    <a16:creationId xmlns:a16="http://schemas.microsoft.com/office/drawing/2014/main" id="{B2A5BFE0-2A4B-47C7-A31B-6E24CD708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6438" y="5083175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1" name="Freeform 54">
                <a:extLst>
                  <a:ext uri="{FF2B5EF4-FFF2-40B4-BE49-F238E27FC236}">
                    <a16:creationId xmlns:a16="http://schemas.microsoft.com/office/drawing/2014/main" id="{F4C4C580-CCC8-42B5-9D16-C5A1F7CC7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2788" y="5083175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2" name="Freeform 55">
                <a:extLst>
                  <a:ext uri="{FF2B5EF4-FFF2-40B4-BE49-F238E27FC236}">
                    <a16:creationId xmlns:a16="http://schemas.microsoft.com/office/drawing/2014/main" id="{2188DB23-575B-4107-AE0E-38BB77A23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9138" y="5083175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3" name="Freeform 56">
                <a:extLst>
                  <a:ext uri="{FF2B5EF4-FFF2-40B4-BE49-F238E27FC236}">
                    <a16:creationId xmlns:a16="http://schemas.microsoft.com/office/drawing/2014/main" id="{37A5D1B0-8437-4312-B6E5-06B751C2E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5488" y="5083175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4" name="Freeform 57">
                <a:extLst>
                  <a:ext uri="{FF2B5EF4-FFF2-40B4-BE49-F238E27FC236}">
                    <a16:creationId xmlns:a16="http://schemas.microsoft.com/office/drawing/2014/main" id="{459AB37F-7C20-4AFB-9F7A-019C8C285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0251" y="5083175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5" name="Freeform 58">
                <a:extLst>
                  <a:ext uri="{FF2B5EF4-FFF2-40B4-BE49-F238E27FC236}">
                    <a16:creationId xmlns:a16="http://schemas.microsoft.com/office/drawing/2014/main" id="{953CC225-C32F-4372-BD2D-8E0BDD9BC3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76601" y="5083175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6" name="Freeform 59">
                <a:extLst>
                  <a:ext uri="{FF2B5EF4-FFF2-40B4-BE49-F238E27FC236}">
                    <a16:creationId xmlns:a16="http://schemas.microsoft.com/office/drawing/2014/main" id="{9E053906-8404-4791-9845-655E3E774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2951" y="5083175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7" name="Freeform 60">
                <a:extLst>
                  <a:ext uri="{FF2B5EF4-FFF2-40B4-BE49-F238E27FC236}">
                    <a16:creationId xmlns:a16="http://schemas.microsoft.com/office/drawing/2014/main" id="{0436FB69-BF44-4C2C-A0FE-D66431301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9301" y="5083175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8" name="Freeform 61">
                <a:extLst>
                  <a:ext uri="{FF2B5EF4-FFF2-40B4-BE49-F238E27FC236}">
                    <a16:creationId xmlns:a16="http://schemas.microsoft.com/office/drawing/2014/main" id="{4EF5178B-B087-4A4A-A684-D5ACF6D79B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4063" y="5083175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9" name="Freeform 62">
                <a:extLst>
                  <a:ext uri="{FF2B5EF4-FFF2-40B4-BE49-F238E27FC236}">
                    <a16:creationId xmlns:a16="http://schemas.microsoft.com/office/drawing/2014/main" id="{1F48E627-F93C-4C02-AB47-39214630F2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0413" y="5083175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0" name="Freeform 63">
                <a:extLst>
                  <a:ext uri="{FF2B5EF4-FFF2-40B4-BE49-F238E27FC236}">
                    <a16:creationId xmlns:a16="http://schemas.microsoft.com/office/drawing/2014/main" id="{014509AE-EA96-48B4-8792-1787D7EF8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763" y="5083175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1" name="Freeform 64">
                <a:extLst>
                  <a:ext uri="{FF2B5EF4-FFF2-40B4-BE49-F238E27FC236}">
                    <a16:creationId xmlns:a16="http://schemas.microsoft.com/office/drawing/2014/main" id="{431FE4F1-2C5B-4E5D-870F-F45F3B42D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113" y="5083175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2" name="Freeform 65">
                <a:extLst>
                  <a:ext uri="{FF2B5EF4-FFF2-40B4-BE49-F238E27FC236}">
                    <a16:creationId xmlns:a16="http://schemas.microsoft.com/office/drawing/2014/main" id="{F3EBA08F-A4F5-4252-8EA0-992193C7D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7876" y="5083175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3" name="Freeform 66">
                <a:extLst>
                  <a:ext uri="{FF2B5EF4-FFF2-40B4-BE49-F238E27FC236}">
                    <a16:creationId xmlns:a16="http://schemas.microsoft.com/office/drawing/2014/main" id="{E4E82870-55F4-422A-9CA7-6864B0539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4226" y="5083175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4" name="Freeform 67">
                <a:extLst>
                  <a:ext uri="{FF2B5EF4-FFF2-40B4-BE49-F238E27FC236}">
                    <a16:creationId xmlns:a16="http://schemas.microsoft.com/office/drawing/2014/main" id="{5F7A443F-43C9-47C1-B912-01A9B037F9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576" y="5083175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5" name="Freeform 68">
                <a:extLst>
                  <a:ext uri="{FF2B5EF4-FFF2-40B4-BE49-F238E27FC236}">
                    <a16:creationId xmlns:a16="http://schemas.microsoft.com/office/drawing/2014/main" id="{4971C9F9-1327-40F0-837E-769183224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6926" y="5083175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6" name="Freeform 69">
                <a:extLst>
                  <a:ext uri="{FF2B5EF4-FFF2-40B4-BE49-F238E27FC236}">
                    <a16:creationId xmlns:a16="http://schemas.microsoft.com/office/drawing/2014/main" id="{02CB365B-1444-4971-9644-E30F31591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3276" y="5083175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7" name="Freeform 70">
                <a:extLst>
                  <a:ext uri="{FF2B5EF4-FFF2-40B4-BE49-F238E27FC236}">
                    <a16:creationId xmlns:a16="http://schemas.microsoft.com/office/drawing/2014/main" id="{B8163818-4254-4A8F-AACD-A3F9C0745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8038" y="5083175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8" name="Freeform 71">
                <a:extLst>
                  <a:ext uri="{FF2B5EF4-FFF2-40B4-BE49-F238E27FC236}">
                    <a16:creationId xmlns:a16="http://schemas.microsoft.com/office/drawing/2014/main" id="{85AF4BF3-778E-44FA-9232-873649A9AB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4388" y="5083175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9" name="Freeform 72">
                <a:extLst>
                  <a:ext uri="{FF2B5EF4-FFF2-40B4-BE49-F238E27FC236}">
                    <a16:creationId xmlns:a16="http://schemas.microsoft.com/office/drawing/2014/main" id="{D146075C-ACC6-4D43-9470-9B2234B89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738" y="5083175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0" name="Freeform 73">
                <a:extLst>
                  <a:ext uri="{FF2B5EF4-FFF2-40B4-BE49-F238E27FC236}">
                    <a16:creationId xmlns:a16="http://schemas.microsoft.com/office/drawing/2014/main" id="{8E8C89E3-5073-434A-BF59-D461C3A98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7088" y="5083175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1" name="Freeform 74">
                <a:extLst>
                  <a:ext uri="{FF2B5EF4-FFF2-40B4-BE49-F238E27FC236}">
                    <a16:creationId xmlns:a16="http://schemas.microsoft.com/office/drawing/2014/main" id="{6BDD5420-3041-4397-8BAF-CAA61E7AC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1" y="5083175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2" name="Freeform 75">
                <a:extLst>
                  <a:ext uri="{FF2B5EF4-FFF2-40B4-BE49-F238E27FC236}">
                    <a16:creationId xmlns:a16="http://schemas.microsoft.com/office/drawing/2014/main" id="{23B43FD8-AC7F-4875-A28E-9A1297FCB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201" y="5083175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3" name="Freeform 76">
                <a:extLst>
                  <a:ext uri="{FF2B5EF4-FFF2-40B4-BE49-F238E27FC236}">
                    <a16:creationId xmlns:a16="http://schemas.microsoft.com/office/drawing/2014/main" id="{A0E6E5DA-AE86-4A6F-B3FC-7ABE8AEF5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4551" y="5083175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4" name="Freeform 77">
                <a:extLst>
                  <a:ext uri="{FF2B5EF4-FFF2-40B4-BE49-F238E27FC236}">
                    <a16:creationId xmlns:a16="http://schemas.microsoft.com/office/drawing/2014/main" id="{0B607EB2-F990-4B86-8159-F98161186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0901" y="5083175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5" name="Freeform 78">
                <a:extLst>
                  <a:ext uri="{FF2B5EF4-FFF2-40B4-BE49-F238E27FC236}">
                    <a16:creationId xmlns:a16="http://schemas.microsoft.com/office/drawing/2014/main" id="{5676424B-78F2-4C12-ACF6-680F967EF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663" y="5083175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6" name="Freeform 79">
                <a:extLst>
                  <a:ext uri="{FF2B5EF4-FFF2-40B4-BE49-F238E27FC236}">
                    <a16:creationId xmlns:a16="http://schemas.microsoft.com/office/drawing/2014/main" id="{052FFC68-3530-4A1E-9DFE-26C1727F6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3" y="5083175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7" name="Freeform 80">
                <a:extLst>
                  <a:ext uri="{FF2B5EF4-FFF2-40B4-BE49-F238E27FC236}">
                    <a16:creationId xmlns:a16="http://schemas.microsoft.com/office/drawing/2014/main" id="{DA4ADB80-0B85-439C-8AA0-C62D5AACA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363" y="5083175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8" name="Freeform 81">
                <a:extLst>
                  <a:ext uri="{FF2B5EF4-FFF2-40B4-BE49-F238E27FC236}">
                    <a16:creationId xmlns:a16="http://schemas.microsoft.com/office/drawing/2014/main" id="{70CEA910-6BC8-4848-A8F3-8366078F31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4713" y="5083175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9" name="Freeform 82">
                <a:extLst>
                  <a:ext uri="{FF2B5EF4-FFF2-40B4-BE49-F238E27FC236}">
                    <a16:creationId xmlns:a16="http://schemas.microsoft.com/office/drawing/2014/main" id="{FFE16DA1-FDCF-437A-8FB7-99E546CD3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888" y="5083175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0" name="Freeform 83">
                <a:extLst>
                  <a:ext uri="{FF2B5EF4-FFF2-40B4-BE49-F238E27FC236}">
                    <a16:creationId xmlns:a16="http://schemas.microsoft.com/office/drawing/2014/main" id="{8D9E924B-9CC2-4585-82CF-C80944FE5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5826" y="5083175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1" name="Freeform 84">
                <a:extLst>
                  <a:ext uri="{FF2B5EF4-FFF2-40B4-BE49-F238E27FC236}">
                    <a16:creationId xmlns:a16="http://schemas.microsoft.com/office/drawing/2014/main" id="{C406160F-157A-4087-A8A4-E1903E77D7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2176" y="5083175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2" name="Freeform 85">
                <a:extLst>
                  <a:ext uri="{FF2B5EF4-FFF2-40B4-BE49-F238E27FC236}">
                    <a16:creationId xmlns:a16="http://schemas.microsoft.com/office/drawing/2014/main" id="{3C6D5869-05B8-4B2E-9D9B-57917AFFA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8526" y="5083175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3" name="Freeform 86">
                <a:extLst>
                  <a:ext uri="{FF2B5EF4-FFF2-40B4-BE49-F238E27FC236}">
                    <a16:creationId xmlns:a16="http://schemas.microsoft.com/office/drawing/2014/main" id="{CFBC74D8-D7F9-46A3-8EF1-B79C74B85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876" y="5083175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4" name="Freeform 87">
                <a:extLst>
                  <a:ext uri="{FF2B5EF4-FFF2-40B4-BE49-F238E27FC236}">
                    <a16:creationId xmlns:a16="http://schemas.microsoft.com/office/drawing/2014/main" id="{24B80935-BC8A-4D5D-BA6E-0EB1190D8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8051" y="5083175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5" name="Freeform 88">
                <a:extLst>
                  <a:ext uri="{FF2B5EF4-FFF2-40B4-BE49-F238E27FC236}">
                    <a16:creationId xmlns:a16="http://schemas.microsoft.com/office/drawing/2014/main" id="{C7444CED-8C9C-4BC4-B9A2-E1BB708AA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4401" y="5083175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6" name="Freeform 89">
                <a:extLst>
                  <a:ext uri="{FF2B5EF4-FFF2-40B4-BE49-F238E27FC236}">
                    <a16:creationId xmlns:a16="http://schemas.microsoft.com/office/drawing/2014/main" id="{83E6C4DC-35D8-406D-8BEC-A41C356E1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2338" y="5083175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7" name="Freeform 90">
                <a:extLst>
                  <a:ext uri="{FF2B5EF4-FFF2-40B4-BE49-F238E27FC236}">
                    <a16:creationId xmlns:a16="http://schemas.microsoft.com/office/drawing/2014/main" id="{24BFF0C3-8F96-4711-83C0-FA9DF8A30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8688" y="5083175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8" name="Freeform 91">
                <a:extLst>
                  <a:ext uri="{FF2B5EF4-FFF2-40B4-BE49-F238E27FC236}">
                    <a16:creationId xmlns:a16="http://schemas.microsoft.com/office/drawing/2014/main" id="{6EE68DE7-46ED-4380-9CB0-F3E1EA5AA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1863" y="5083175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9" name="Freeform 92">
                <a:extLst>
                  <a:ext uri="{FF2B5EF4-FFF2-40B4-BE49-F238E27FC236}">
                    <a16:creationId xmlns:a16="http://schemas.microsoft.com/office/drawing/2014/main" id="{C6FB5B88-6BB2-4712-8DDF-67F5681AF4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8213" y="5083175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0" name="Freeform 93">
                <a:extLst>
                  <a:ext uri="{FF2B5EF4-FFF2-40B4-BE49-F238E27FC236}">
                    <a16:creationId xmlns:a16="http://schemas.microsoft.com/office/drawing/2014/main" id="{71B2677B-E848-4002-96FF-3AD1410764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4563" y="5083175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1" name="Freeform 94">
                <a:extLst>
                  <a:ext uri="{FF2B5EF4-FFF2-40B4-BE49-F238E27FC236}">
                    <a16:creationId xmlns:a16="http://schemas.microsoft.com/office/drawing/2014/main" id="{CF863F86-EFC3-41A9-ACA4-15651F794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2501" y="5083175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2" name="Freeform 95">
                <a:extLst>
                  <a:ext uri="{FF2B5EF4-FFF2-40B4-BE49-F238E27FC236}">
                    <a16:creationId xmlns:a16="http://schemas.microsoft.com/office/drawing/2014/main" id="{49445A37-E21A-4C25-B68D-5492992C80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5676" y="5083175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3" name="Freeform 96">
                <a:extLst>
                  <a:ext uri="{FF2B5EF4-FFF2-40B4-BE49-F238E27FC236}">
                    <a16:creationId xmlns:a16="http://schemas.microsoft.com/office/drawing/2014/main" id="{B5E31CCB-6F4A-4259-A252-CB61EEAEE9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2026" y="5083175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4" name="Freeform 97">
                <a:extLst>
                  <a:ext uri="{FF2B5EF4-FFF2-40B4-BE49-F238E27FC236}">
                    <a16:creationId xmlns:a16="http://schemas.microsoft.com/office/drawing/2014/main" id="{55A0484D-0EC5-4B78-A28C-D72F2898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76" y="5083175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5" name="Freeform 98">
                <a:extLst>
                  <a:ext uri="{FF2B5EF4-FFF2-40B4-BE49-F238E27FC236}">
                    <a16:creationId xmlns:a16="http://schemas.microsoft.com/office/drawing/2014/main" id="{95998D8D-F8E9-470D-8346-7F6332ED4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6" name="Freeform 99">
                <a:extLst>
                  <a:ext uri="{FF2B5EF4-FFF2-40B4-BE49-F238E27FC236}">
                    <a16:creationId xmlns:a16="http://schemas.microsoft.com/office/drawing/2014/main" id="{18253E3A-DF93-40D0-82B6-9707C5566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138" y="5083175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7" name="Freeform 100">
                <a:extLst>
                  <a:ext uri="{FF2B5EF4-FFF2-40B4-BE49-F238E27FC236}">
                    <a16:creationId xmlns:a16="http://schemas.microsoft.com/office/drawing/2014/main" id="{42EA6691-9CA6-48DA-B2EA-6758CC772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26" y="5083175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8" name="Freeform 108">
                <a:extLst>
                  <a:ext uri="{FF2B5EF4-FFF2-40B4-BE49-F238E27FC236}">
                    <a16:creationId xmlns:a16="http://schemas.microsoft.com/office/drawing/2014/main" id="{C6805AEA-EA7A-47DE-9D4E-792565961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7638" y="4930775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215">
              <a:extLst>
                <a:ext uri="{FF2B5EF4-FFF2-40B4-BE49-F238E27FC236}">
                  <a16:creationId xmlns:a16="http://schemas.microsoft.com/office/drawing/2014/main" id="{686BCD5D-14D5-4430-B32D-8A0F0EA37496}"/>
                </a:ext>
              </a:extLst>
            </p:cNvPr>
            <p:cNvGrpSpPr/>
            <p:nvPr/>
          </p:nvGrpSpPr>
          <p:grpSpPr>
            <a:xfrm>
              <a:off x="2205158" y="4428322"/>
              <a:ext cx="149987" cy="444079"/>
              <a:chOff x="2555876" y="4340225"/>
              <a:chExt cx="203200" cy="601663"/>
            </a:xfrm>
            <a:grpFill/>
          </p:grpSpPr>
          <p:sp>
            <p:nvSpPr>
              <p:cNvPr id="108" name="Freeform 105">
                <a:extLst>
                  <a:ext uri="{FF2B5EF4-FFF2-40B4-BE49-F238E27FC236}">
                    <a16:creationId xmlns:a16="http://schemas.microsoft.com/office/drawing/2014/main" id="{67AAAB77-DF27-43E0-A47D-8A5774C6F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863" y="4424363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Freeform 106">
                <a:extLst>
                  <a:ext uri="{FF2B5EF4-FFF2-40B4-BE49-F238E27FC236}">
                    <a16:creationId xmlns:a16="http://schemas.microsoft.com/office/drawing/2014/main" id="{F025028B-F2F9-4026-9E5A-AE6355996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6513" y="4340225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07">
                <a:extLst>
                  <a:ext uri="{FF2B5EF4-FFF2-40B4-BE49-F238E27FC236}">
                    <a16:creationId xmlns:a16="http://schemas.microsoft.com/office/drawing/2014/main" id="{27D962B9-EE76-49EF-BFB3-FDC130992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751" y="4389438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09">
                <a:extLst>
                  <a:ext uri="{FF2B5EF4-FFF2-40B4-BE49-F238E27FC236}">
                    <a16:creationId xmlns:a16="http://schemas.microsoft.com/office/drawing/2014/main" id="{3C322CA9-4815-4348-B9A4-7E87A9BFA2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5876" y="4430713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220">
              <a:extLst>
                <a:ext uri="{FF2B5EF4-FFF2-40B4-BE49-F238E27FC236}">
                  <a16:creationId xmlns:a16="http://schemas.microsoft.com/office/drawing/2014/main" id="{D848F872-43F8-4F4D-B1C0-D1F6FDAAD54A}"/>
                </a:ext>
              </a:extLst>
            </p:cNvPr>
            <p:cNvGrpSpPr/>
            <p:nvPr/>
          </p:nvGrpSpPr>
          <p:grpSpPr>
            <a:xfrm>
              <a:off x="2547318" y="4433008"/>
              <a:ext cx="588231" cy="452281"/>
              <a:chOff x="3019426" y="4346575"/>
              <a:chExt cx="796925" cy="612776"/>
            </a:xfrm>
            <a:grpFill/>
          </p:grpSpPr>
          <p:sp>
            <p:nvSpPr>
              <p:cNvPr id="102" name="Freeform 110">
                <a:extLst>
                  <a:ext uri="{FF2B5EF4-FFF2-40B4-BE49-F238E27FC236}">
                    <a16:creationId xmlns:a16="http://schemas.microsoft.com/office/drawing/2014/main" id="{2C6A5CF5-CF33-42EC-8635-1DAE3D3D5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0063" y="4346575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Rectangle 111">
                <a:extLst>
                  <a:ext uri="{FF2B5EF4-FFF2-40B4-BE49-F238E27FC236}">
                    <a16:creationId xmlns:a16="http://schemas.microsoft.com/office/drawing/2014/main" id="{36B33CCF-E329-4123-961D-06A149D7B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588" y="4510088"/>
                <a:ext cx="22225" cy="255588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Freeform 112">
                <a:extLst>
                  <a:ext uri="{FF2B5EF4-FFF2-40B4-BE49-F238E27FC236}">
                    <a16:creationId xmlns:a16="http://schemas.microsoft.com/office/drawing/2014/main" id="{DC87D2FE-92A6-41B3-9DD8-0A139688C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2601" y="4735513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Freeform 113">
                <a:extLst>
                  <a:ext uri="{FF2B5EF4-FFF2-40B4-BE49-F238E27FC236}">
                    <a16:creationId xmlns:a16="http://schemas.microsoft.com/office/drawing/2014/main" id="{2375F243-4FF2-4CC0-8E5A-449DF0E658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2763" y="4778375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Freeform 114">
                <a:extLst>
                  <a:ext uri="{FF2B5EF4-FFF2-40B4-BE49-F238E27FC236}">
                    <a16:creationId xmlns:a16="http://schemas.microsoft.com/office/drawing/2014/main" id="{66EFF910-7841-4A8E-9EBB-7F8A9C5B7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9426" y="4778375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Freeform 115">
                <a:extLst>
                  <a:ext uri="{FF2B5EF4-FFF2-40B4-BE49-F238E27FC236}">
                    <a16:creationId xmlns:a16="http://schemas.microsoft.com/office/drawing/2014/main" id="{750A36FB-BF3D-4DAC-9B5B-0E5230558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1513" y="4624388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9" name="Freeform 116">
              <a:extLst>
                <a:ext uri="{FF2B5EF4-FFF2-40B4-BE49-F238E27FC236}">
                  <a16:creationId xmlns:a16="http://schemas.microsoft.com/office/drawing/2014/main" id="{54F0CB75-DCCF-4A72-802D-9528573183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93738" y="2862918"/>
              <a:ext cx="289428" cy="363229"/>
            </a:xfrm>
            <a:custGeom>
              <a:avLst/>
              <a:gdLst>
                <a:gd name="T0" fmla="*/ 82 w 247"/>
                <a:gd name="T1" fmla="*/ 150 h 310"/>
                <a:gd name="T2" fmla="*/ 87 w 247"/>
                <a:gd name="T3" fmla="*/ 132 h 310"/>
                <a:gd name="T4" fmla="*/ 87 w 247"/>
                <a:gd name="T5" fmla="*/ 59 h 310"/>
                <a:gd name="T6" fmla="*/ 79 w 247"/>
                <a:gd name="T7" fmla="*/ 50 h 310"/>
                <a:gd name="T8" fmla="*/ 80 w 247"/>
                <a:gd name="T9" fmla="*/ 17 h 310"/>
                <a:gd name="T10" fmla="*/ 80 w 247"/>
                <a:gd name="T11" fmla="*/ 13 h 310"/>
                <a:gd name="T12" fmla="*/ 92 w 247"/>
                <a:gd name="T13" fmla="*/ 5 h 310"/>
                <a:gd name="T14" fmla="*/ 125 w 247"/>
                <a:gd name="T15" fmla="*/ 0 h 310"/>
                <a:gd name="T16" fmla="*/ 162 w 247"/>
                <a:gd name="T17" fmla="*/ 6 h 310"/>
                <a:gd name="T18" fmla="*/ 168 w 247"/>
                <a:gd name="T19" fmla="*/ 16 h 310"/>
                <a:gd name="T20" fmla="*/ 170 w 247"/>
                <a:gd name="T21" fmla="*/ 17 h 310"/>
                <a:gd name="T22" fmla="*/ 168 w 247"/>
                <a:gd name="T23" fmla="*/ 50 h 310"/>
                <a:gd name="T24" fmla="*/ 162 w 247"/>
                <a:gd name="T25" fmla="*/ 58 h 310"/>
                <a:gd name="T26" fmla="*/ 156 w 247"/>
                <a:gd name="T27" fmla="*/ 132 h 310"/>
                <a:gd name="T28" fmla="*/ 157 w 247"/>
                <a:gd name="T29" fmla="*/ 140 h 310"/>
                <a:gd name="T30" fmla="*/ 166 w 247"/>
                <a:gd name="T31" fmla="*/ 150 h 310"/>
                <a:gd name="T32" fmla="*/ 190 w 247"/>
                <a:gd name="T33" fmla="*/ 171 h 310"/>
                <a:gd name="T34" fmla="*/ 231 w 247"/>
                <a:gd name="T35" fmla="*/ 222 h 310"/>
                <a:gd name="T36" fmla="*/ 246 w 247"/>
                <a:gd name="T37" fmla="*/ 253 h 310"/>
                <a:gd name="T38" fmla="*/ 243 w 247"/>
                <a:gd name="T39" fmla="*/ 278 h 310"/>
                <a:gd name="T40" fmla="*/ 236 w 247"/>
                <a:gd name="T41" fmla="*/ 285 h 310"/>
                <a:gd name="T42" fmla="*/ 187 w 247"/>
                <a:gd name="T43" fmla="*/ 304 h 310"/>
                <a:gd name="T44" fmla="*/ 141 w 247"/>
                <a:gd name="T45" fmla="*/ 310 h 310"/>
                <a:gd name="T46" fmla="*/ 113 w 247"/>
                <a:gd name="T47" fmla="*/ 310 h 310"/>
                <a:gd name="T48" fmla="*/ 51 w 247"/>
                <a:gd name="T49" fmla="*/ 303 h 310"/>
                <a:gd name="T50" fmla="*/ 63 w 247"/>
                <a:gd name="T51" fmla="*/ 285 h 310"/>
                <a:gd name="T52" fmla="*/ 83 w 247"/>
                <a:gd name="T53" fmla="*/ 287 h 310"/>
                <a:gd name="T54" fmla="*/ 61 w 247"/>
                <a:gd name="T55" fmla="*/ 280 h 310"/>
                <a:gd name="T56" fmla="*/ 51 w 247"/>
                <a:gd name="T57" fmla="*/ 211 h 310"/>
                <a:gd name="T58" fmla="*/ 76 w 247"/>
                <a:gd name="T59" fmla="*/ 180 h 310"/>
                <a:gd name="T60" fmla="*/ 51 w 247"/>
                <a:gd name="T61" fmla="*/ 203 h 310"/>
                <a:gd name="T62" fmla="*/ 68 w 247"/>
                <a:gd name="T63" fmla="*/ 159 h 310"/>
                <a:gd name="T64" fmla="*/ 51 w 247"/>
                <a:gd name="T65" fmla="*/ 303 h 310"/>
                <a:gd name="T66" fmla="*/ 30 w 247"/>
                <a:gd name="T67" fmla="*/ 296 h 310"/>
                <a:gd name="T68" fmla="*/ 11 w 247"/>
                <a:gd name="T69" fmla="*/ 285 h 310"/>
                <a:gd name="T70" fmla="*/ 2 w 247"/>
                <a:gd name="T71" fmla="*/ 270 h 310"/>
                <a:gd name="T72" fmla="*/ 3 w 247"/>
                <a:gd name="T73" fmla="*/ 251 h 310"/>
                <a:gd name="T74" fmla="*/ 27 w 247"/>
                <a:gd name="T75" fmla="*/ 205 h 310"/>
                <a:gd name="T76" fmla="*/ 51 w 247"/>
                <a:gd name="T77" fmla="*/ 203 h 310"/>
                <a:gd name="T78" fmla="*/ 27 w 247"/>
                <a:gd name="T79" fmla="*/ 228 h 310"/>
                <a:gd name="T80" fmla="*/ 18 w 247"/>
                <a:gd name="T81" fmla="*/ 249 h 310"/>
                <a:gd name="T82" fmla="*/ 18 w 247"/>
                <a:gd name="T83" fmla="*/ 261 h 310"/>
                <a:gd name="T84" fmla="*/ 27 w 247"/>
                <a:gd name="T85" fmla="*/ 273 h 310"/>
                <a:gd name="T86" fmla="*/ 51 w 247"/>
                <a:gd name="T87" fmla="*/ 303 h 310"/>
                <a:gd name="T88" fmla="*/ 51 w 247"/>
                <a:gd name="T89" fmla="*/ 211 h 310"/>
                <a:gd name="T90" fmla="*/ 34 w 247"/>
                <a:gd name="T91" fmla="*/ 243 h 310"/>
                <a:gd name="T92" fmla="*/ 36 w 247"/>
                <a:gd name="T93" fmla="*/ 259 h 310"/>
                <a:gd name="T94" fmla="*/ 51 w 247"/>
                <a:gd name="T95" fmla="*/ 27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0" name="组合 228">
              <a:extLst>
                <a:ext uri="{FF2B5EF4-FFF2-40B4-BE49-F238E27FC236}">
                  <a16:creationId xmlns:a16="http://schemas.microsoft.com/office/drawing/2014/main" id="{6BF96082-B8B6-447C-B2B7-C7BB2BFCBA8F}"/>
                </a:ext>
              </a:extLst>
            </p:cNvPr>
            <p:cNvGrpSpPr/>
            <p:nvPr/>
          </p:nvGrpSpPr>
          <p:grpSpPr>
            <a:xfrm>
              <a:off x="1205636" y="2739887"/>
              <a:ext cx="298803" cy="451109"/>
              <a:chOff x="1201738" y="2052638"/>
              <a:chExt cx="404813" cy="611188"/>
            </a:xfrm>
            <a:grpFill/>
          </p:grpSpPr>
          <p:sp>
            <p:nvSpPr>
              <p:cNvPr id="98" name="Freeform 117">
                <a:extLst>
                  <a:ext uri="{FF2B5EF4-FFF2-40B4-BE49-F238E27FC236}">
                    <a16:creationId xmlns:a16="http://schemas.microsoft.com/office/drawing/2014/main" id="{75F9E19C-62DA-4415-83CE-41CBF5F99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5563" y="2101850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Freeform 118">
                <a:extLst>
                  <a:ext uri="{FF2B5EF4-FFF2-40B4-BE49-F238E27FC236}">
                    <a16:creationId xmlns:a16="http://schemas.microsoft.com/office/drawing/2014/main" id="{C22719B0-22BE-48EC-8B5A-F3C6E1CFB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1738" y="2205038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Freeform 119">
                <a:extLst>
                  <a:ext uri="{FF2B5EF4-FFF2-40B4-BE49-F238E27FC236}">
                    <a16:creationId xmlns:a16="http://schemas.microsoft.com/office/drawing/2014/main" id="{62FD8622-9671-444E-9AA8-1CA9930C6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1601" y="2205038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Freeform 120">
                <a:extLst>
                  <a:ext uri="{FF2B5EF4-FFF2-40B4-BE49-F238E27FC236}">
                    <a16:creationId xmlns:a16="http://schemas.microsoft.com/office/drawing/2014/main" id="{0D344A8A-06E0-4DAD-A7A4-3EB74B370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363" y="2052638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233">
              <a:extLst>
                <a:ext uri="{FF2B5EF4-FFF2-40B4-BE49-F238E27FC236}">
                  <a16:creationId xmlns:a16="http://schemas.microsoft.com/office/drawing/2014/main" id="{8E623DA6-5129-4D49-B7A2-E548E6376899}"/>
                </a:ext>
              </a:extLst>
            </p:cNvPr>
            <p:cNvGrpSpPr/>
            <p:nvPr/>
          </p:nvGrpSpPr>
          <p:grpSpPr>
            <a:xfrm>
              <a:off x="1877064" y="2489142"/>
              <a:ext cx="444103" cy="444079"/>
              <a:chOff x="2111376" y="1712913"/>
              <a:chExt cx="601663" cy="601663"/>
            </a:xfrm>
            <a:grpFill/>
          </p:grpSpPr>
          <p:sp>
            <p:nvSpPr>
              <p:cNvPr id="93" name="Freeform 121">
                <a:extLst>
                  <a:ext uri="{FF2B5EF4-FFF2-40B4-BE49-F238E27FC236}">
                    <a16:creationId xmlns:a16="http://schemas.microsoft.com/office/drawing/2014/main" id="{CCB2F608-78FC-47F8-8B34-4B236EF710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00288" y="1712913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Freeform 122">
                <a:extLst>
                  <a:ext uri="{FF2B5EF4-FFF2-40B4-BE49-F238E27FC236}">
                    <a16:creationId xmlns:a16="http://schemas.microsoft.com/office/drawing/2014/main" id="{F1F71536-805C-41D3-B0B9-0FAB99305C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11376" y="1905000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Freeform 123">
                <a:extLst>
                  <a:ext uri="{FF2B5EF4-FFF2-40B4-BE49-F238E27FC236}">
                    <a16:creationId xmlns:a16="http://schemas.microsoft.com/office/drawing/2014/main" id="{A5517B1B-E4F6-410B-8F98-6DD5F83DA8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7576" y="1789113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Freeform 124">
                <a:extLst>
                  <a:ext uri="{FF2B5EF4-FFF2-40B4-BE49-F238E27FC236}">
                    <a16:creationId xmlns:a16="http://schemas.microsoft.com/office/drawing/2014/main" id="{ED9AAA0D-046B-4E0A-AE69-7E5DC17578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7576" y="1789113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Freeform 125">
                <a:extLst>
                  <a:ext uri="{FF2B5EF4-FFF2-40B4-BE49-F238E27FC236}">
                    <a16:creationId xmlns:a16="http://schemas.microsoft.com/office/drawing/2014/main" id="{0FE6E407-31E9-4E26-9DCD-CB429E28F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5376" y="1966913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239">
              <a:extLst>
                <a:ext uri="{FF2B5EF4-FFF2-40B4-BE49-F238E27FC236}">
                  <a16:creationId xmlns:a16="http://schemas.microsoft.com/office/drawing/2014/main" id="{E37C98B3-C14E-4325-90EC-F4679F7C77AC}"/>
                </a:ext>
              </a:extLst>
            </p:cNvPr>
            <p:cNvGrpSpPr/>
            <p:nvPr/>
          </p:nvGrpSpPr>
          <p:grpSpPr>
            <a:xfrm>
              <a:off x="1421243" y="2362598"/>
              <a:ext cx="281225" cy="357371"/>
              <a:chOff x="1493838" y="1541463"/>
              <a:chExt cx="381000" cy="484187"/>
            </a:xfrm>
            <a:grpFill/>
          </p:grpSpPr>
          <p:sp>
            <p:nvSpPr>
              <p:cNvPr id="91" name="Freeform 126">
                <a:extLst>
                  <a:ext uri="{FF2B5EF4-FFF2-40B4-BE49-F238E27FC236}">
                    <a16:creationId xmlns:a16="http://schemas.microsoft.com/office/drawing/2014/main" id="{EE97A265-726D-40C0-889F-F564A422FF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3838" y="1546225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Rectangle 127">
                <a:extLst>
                  <a:ext uri="{FF2B5EF4-FFF2-40B4-BE49-F238E27FC236}">
                    <a16:creationId xmlns:a16="http://schemas.microsoft.com/office/drawing/2014/main" id="{0CCCF1FF-1C8A-4AC2-A38A-2787E8C45C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1338" y="1541463"/>
                <a:ext cx="63500" cy="471488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" name="Freeform 128">
              <a:extLst>
                <a:ext uri="{FF2B5EF4-FFF2-40B4-BE49-F238E27FC236}">
                  <a16:creationId xmlns:a16="http://schemas.microsoft.com/office/drawing/2014/main" id="{1471B1C9-5D6C-48C6-955A-9E0F6CB418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35573" y="4109615"/>
              <a:ext cx="374968" cy="292928"/>
            </a:xfrm>
            <a:custGeom>
              <a:avLst/>
              <a:gdLst>
                <a:gd name="T0" fmla="*/ 298 w 320"/>
                <a:gd name="T1" fmla="*/ 57 h 250"/>
                <a:gd name="T2" fmla="*/ 320 w 320"/>
                <a:gd name="T3" fmla="*/ 138 h 250"/>
                <a:gd name="T4" fmla="*/ 303 w 320"/>
                <a:gd name="T5" fmla="*/ 212 h 250"/>
                <a:gd name="T6" fmla="*/ 271 w 320"/>
                <a:gd name="T7" fmla="*/ 245 h 250"/>
                <a:gd name="T8" fmla="*/ 263 w 320"/>
                <a:gd name="T9" fmla="*/ 233 h 250"/>
                <a:gd name="T10" fmla="*/ 279 w 320"/>
                <a:gd name="T11" fmla="*/ 214 h 250"/>
                <a:gd name="T12" fmla="*/ 276 w 320"/>
                <a:gd name="T13" fmla="*/ 191 h 250"/>
                <a:gd name="T14" fmla="*/ 261 w 320"/>
                <a:gd name="T15" fmla="*/ 165 h 250"/>
                <a:gd name="T16" fmla="*/ 287 w 320"/>
                <a:gd name="T17" fmla="*/ 165 h 250"/>
                <a:gd name="T18" fmla="*/ 299 w 320"/>
                <a:gd name="T19" fmla="*/ 153 h 250"/>
                <a:gd name="T20" fmla="*/ 299 w 320"/>
                <a:gd name="T21" fmla="*/ 126 h 250"/>
                <a:gd name="T22" fmla="*/ 283 w 320"/>
                <a:gd name="T23" fmla="*/ 112 h 250"/>
                <a:gd name="T24" fmla="*/ 261 w 320"/>
                <a:gd name="T25" fmla="*/ 100 h 250"/>
                <a:gd name="T26" fmla="*/ 278 w 320"/>
                <a:gd name="T27" fmla="*/ 96 h 250"/>
                <a:gd name="T28" fmla="*/ 287 w 320"/>
                <a:gd name="T29" fmla="*/ 74 h 250"/>
                <a:gd name="T30" fmla="*/ 280 w 320"/>
                <a:gd name="T31" fmla="*/ 58 h 250"/>
                <a:gd name="T32" fmla="*/ 238 w 320"/>
                <a:gd name="T33" fmla="*/ 8 h 250"/>
                <a:gd name="T34" fmla="*/ 261 w 320"/>
                <a:gd name="T35" fmla="*/ 50 h 250"/>
                <a:gd name="T36" fmla="*/ 242 w 320"/>
                <a:gd name="T37" fmla="*/ 59 h 250"/>
                <a:gd name="T38" fmla="*/ 238 w 320"/>
                <a:gd name="T39" fmla="*/ 34 h 250"/>
                <a:gd name="T40" fmla="*/ 261 w 320"/>
                <a:gd name="T41" fmla="*/ 247 h 250"/>
                <a:gd name="T42" fmla="*/ 244 w 320"/>
                <a:gd name="T43" fmla="*/ 235 h 250"/>
                <a:gd name="T44" fmla="*/ 261 w 320"/>
                <a:gd name="T45" fmla="*/ 247 h 250"/>
                <a:gd name="T46" fmla="*/ 261 w 320"/>
                <a:gd name="T47" fmla="*/ 113 h 250"/>
                <a:gd name="T48" fmla="*/ 245 w 320"/>
                <a:gd name="T49" fmla="*/ 135 h 250"/>
                <a:gd name="T50" fmla="*/ 252 w 320"/>
                <a:gd name="T51" fmla="*/ 155 h 250"/>
                <a:gd name="T52" fmla="*/ 256 w 320"/>
                <a:gd name="T53" fmla="*/ 174 h 250"/>
                <a:gd name="T54" fmla="*/ 238 w 320"/>
                <a:gd name="T55" fmla="*/ 82 h 250"/>
                <a:gd name="T56" fmla="*/ 255 w 320"/>
                <a:gd name="T57" fmla="*/ 100 h 250"/>
                <a:gd name="T58" fmla="*/ 238 w 320"/>
                <a:gd name="T59" fmla="*/ 8 h 250"/>
                <a:gd name="T60" fmla="*/ 234 w 320"/>
                <a:gd name="T61" fmla="*/ 20 h 250"/>
                <a:gd name="T62" fmla="*/ 219 w 320"/>
                <a:gd name="T63" fmla="*/ 2 h 250"/>
                <a:gd name="T64" fmla="*/ 219 w 320"/>
                <a:gd name="T65" fmla="*/ 215 h 250"/>
                <a:gd name="T66" fmla="*/ 229 w 320"/>
                <a:gd name="T67" fmla="*/ 227 h 250"/>
                <a:gd name="T68" fmla="*/ 238 w 320"/>
                <a:gd name="T69" fmla="*/ 39 h 250"/>
                <a:gd name="T70" fmla="*/ 238 w 320"/>
                <a:gd name="T71" fmla="*/ 174 h 250"/>
                <a:gd name="T72" fmla="*/ 226 w 320"/>
                <a:gd name="T73" fmla="*/ 184 h 250"/>
                <a:gd name="T74" fmla="*/ 225 w 320"/>
                <a:gd name="T75" fmla="*/ 51 h 250"/>
                <a:gd name="T76" fmla="*/ 238 w 320"/>
                <a:gd name="T77" fmla="*/ 39 h 250"/>
                <a:gd name="T78" fmla="*/ 134 w 320"/>
                <a:gd name="T79" fmla="*/ 8 h 250"/>
                <a:gd name="T80" fmla="*/ 219 w 320"/>
                <a:gd name="T81" fmla="*/ 2 h 250"/>
                <a:gd name="T82" fmla="*/ 211 w 320"/>
                <a:gd name="T83" fmla="*/ 16 h 250"/>
                <a:gd name="T84" fmla="*/ 203 w 320"/>
                <a:gd name="T85" fmla="*/ 42 h 250"/>
                <a:gd name="T86" fmla="*/ 219 w 320"/>
                <a:gd name="T87" fmla="*/ 53 h 250"/>
                <a:gd name="T88" fmla="*/ 218 w 320"/>
                <a:gd name="T89" fmla="*/ 210 h 250"/>
                <a:gd name="T90" fmla="*/ 194 w 320"/>
                <a:gd name="T91" fmla="*/ 230 h 250"/>
                <a:gd name="T92" fmla="*/ 125 w 320"/>
                <a:gd name="T93" fmla="*/ 192 h 250"/>
                <a:gd name="T94" fmla="*/ 68 w 320"/>
                <a:gd name="T95" fmla="*/ 164 h 250"/>
                <a:gd name="T96" fmla="*/ 84 w 320"/>
                <a:gd name="T97" fmla="*/ 159 h 250"/>
                <a:gd name="T98" fmla="*/ 104 w 320"/>
                <a:gd name="T99" fmla="*/ 131 h 250"/>
                <a:gd name="T100" fmla="*/ 95 w 320"/>
                <a:gd name="T101" fmla="*/ 100 h 250"/>
                <a:gd name="T102" fmla="*/ 0 w 320"/>
                <a:gd name="T103" fmla="*/ 136 h 250"/>
                <a:gd name="T104" fmla="*/ 5 w 320"/>
                <a:gd name="T105" fmla="*/ 96 h 250"/>
                <a:gd name="T106" fmla="*/ 45 w 320"/>
                <a:gd name="T107" fmla="*/ 44 h 250"/>
                <a:gd name="T108" fmla="*/ 68 w 320"/>
                <a:gd name="T109" fmla="*/ 88 h 250"/>
                <a:gd name="T110" fmla="*/ 38 w 320"/>
                <a:gd name="T111" fmla="*/ 101 h 250"/>
                <a:gd name="T112" fmla="*/ 31 w 320"/>
                <a:gd name="T113" fmla="*/ 135 h 250"/>
                <a:gd name="T114" fmla="*/ 57 w 320"/>
                <a:gd name="T115" fmla="*/ 162 h 250"/>
                <a:gd name="T116" fmla="*/ 42 w 320"/>
                <a:gd name="T117" fmla="*/ 189 h 250"/>
                <a:gd name="T118" fmla="*/ 3 w 320"/>
                <a:gd name="T119" fmla="*/ 1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2"/>
                  </a:lnTo>
                  <a:lnTo>
                    <a:pt x="261" y="113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4" name="组合 243">
              <a:extLst>
                <a:ext uri="{FF2B5EF4-FFF2-40B4-BE49-F238E27FC236}">
                  <a16:creationId xmlns:a16="http://schemas.microsoft.com/office/drawing/2014/main" id="{1C2C8523-9358-42A7-AF99-CFF46DA82828}"/>
                </a:ext>
              </a:extLst>
            </p:cNvPr>
            <p:cNvGrpSpPr/>
            <p:nvPr/>
          </p:nvGrpSpPr>
          <p:grpSpPr>
            <a:xfrm>
              <a:off x="1716531" y="4402543"/>
              <a:ext cx="365593" cy="475715"/>
              <a:chOff x="1893888" y="4305300"/>
              <a:chExt cx="495300" cy="644526"/>
            </a:xfrm>
            <a:grpFill/>
          </p:grpSpPr>
          <p:sp>
            <p:nvSpPr>
              <p:cNvPr id="83" name="Freeform 129">
                <a:extLst>
                  <a:ext uri="{FF2B5EF4-FFF2-40B4-BE49-F238E27FC236}">
                    <a16:creationId xmlns:a16="http://schemas.microsoft.com/office/drawing/2014/main" id="{6BF8E209-EC84-4BC9-A630-ADE2F1EF4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888" y="430530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Freeform 130">
                <a:extLst>
                  <a:ext uri="{FF2B5EF4-FFF2-40B4-BE49-F238E27FC236}">
                    <a16:creationId xmlns:a16="http://schemas.microsoft.com/office/drawing/2014/main" id="{F9AA996F-C968-4AD5-B094-90608CB6E5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47863" y="43148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Freeform 131">
                <a:extLst>
                  <a:ext uri="{FF2B5EF4-FFF2-40B4-BE49-F238E27FC236}">
                    <a16:creationId xmlns:a16="http://schemas.microsoft.com/office/drawing/2014/main" id="{ABD5FC43-0FDA-4171-AC48-2DED9D510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43227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Freeform 132">
                <a:extLst>
                  <a:ext uri="{FF2B5EF4-FFF2-40B4-BE49-F238E27FC236}">
                    <a16:creationId xmlns:a16="http://schemas.microsoft.com/office/drawing/2014/main" id="{384099CF-7AC6-40F5-92CE-CD860642F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9951" y="47863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Freeform 133">
                <a:extLst>
                  <a:ext uri="{FF2B5EF4-FFF2-40B4-BE49-F238E27FC236}">
                    <a16:creationId xmlns:a16="http://schemas.microsoft.com/office/drawing/2014/main" id="{A6A840E1-A0C5-4B88-AA4D-2EE6508A8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4063" y="47863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Freeform 134">
                <a:extLst>
                  <a:ext uri="{FF2B5EF4-FFF2-40B4-BE49-F238E27FC236}">
                    <a16:creationId xmlns:a16="http://schemas.microsoft.com/office/drawing/2014/main" id="{891BF3A7-3860-47DD-BD97-DE7121FA7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3888" y="430530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Freeform 135">
                <a:extLst>
                  <a:ext uri="{FF2B5EF4-FFF2-40B4-BE49-F238E27FC236}">
                    <a16:creationId xmlns:a16="http://schemas.microsoft.com/office/drawing/2014/main" id="{C7D89D4F-276C-4230-861A-D1DAF3D930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47863" y="43148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Freeform 136">
                <a:extLst>
                  <a:ext uri="{FF2B5EF4-FFF2-40B4-BE49-F238E27FC236}">
                    <a16:creationId xmlns:a16="http://schemas.microsoft.com/office/drawing/2014/main" id="{144B8C95-0321-4A1A-80D4-FA5A19CBB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1513" y="43227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252">
              <a:extLst>
                <a:ext uri="{FF2B5EF4-FFF2-40B4-BE49-F238E27FC236}">
                  <a16:creationId xmlns:a16="http://schemas.microsoft.com/office/drawing/2014/main" id="{AC939A55-7A6D-4381-9DDB-2CF46DEE064C}"/>
                </a:ext>
              </a:extLst>
            </p:cNvPr>
            <p:cNvGrpSpPr/>
            <p:nvPr/>
          </p:nvGrpSpPr>
          <p:grpSpPr>
            <a:xfrm>
              <a:off x="3157811" y="2564132"/>
              <a:ext cx="239041" cy="425329"/>
              <a:chOff x="3846513" y="1814513"/>
              <a:chExt cx="323850" cy="576262"/>
            </a:xfrm>
            <a:grpFill/>
          </p:grpSpPr>
          <p:sp>
            <p:nvSpPr>
              <p:cNvPr id="80" name="Freeform 137">
                <a:extLst>
                  <a:ext uri="{FF2B5EF4-FFF2-40B4-BE49-F238E27FC236}">
                    <a16:creationId xmlns:a16="http://schemas.microsoft.com/office/drawing/2014/main" id="{94348955-3CA8-4633-B655-68F07DB855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6513" y="1814513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Freeform 138">
                <a:extLst>
                  <a:ext uri="{FF2B5EF4-FFF2-40B4-BE49-F238E27FC236}">
                    <a16:creationId xmlns:a16="http://schemas.microsoft.com/office/drawing/2014/main" id="{3C96243A-0E72-4782-A023-BD225D01C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4151" y="2119313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Freeform 139">
                <a:extLst>
                  <a:ext uri="{FF2B5EF4-FFF2-40B4-BE49-F238E27FC236}">
                    <a16:creationId xmlns:a16="http://schemas.microsoft.com/office/drawing/2014/main" id="{ACE08527-1F59-4247-8BB7-EE3AD3FC1A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213" y="2171700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140">
              <a:extLst>
                <a:ext uri="{FF2B5EF4-FFF2-40B4-BE49-F238E27FC236}">
                  <a16:creationId xmlns:a16="http://schemas.microsoft.com/office/drawing/2014/main" id="{CE21184B-4FDB-4797-8BEF-2F1BBCEC5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2189" y="2080214"/>
              <a:ext cx="380827" cy="310504"/>
            </a:xfrm>
            <a:custGeom>
              <a:avLst/>
              <a:gdLst>
                <a:gd name="T0" fmla="*/ 166 w 325"/>
                <a:gd name="T1" fmla="*/ 265 h 265"/>
                <a:gd name="T2" fmla="*/ 166 w 325"/>
                <a:gd name="T3" fmla="*/ 265 h 265"/>
                <a:gd name="T4" fmla="*/ 169 w 325"/>
                <a:gd name="T5" fmla="*/ 263 h 265"/>
                <a:gd name="T6" fmla="*/ 177 w 325"/>
                <a:gd name="T7" fmla="*/ 257 h 265"/>
                <a:gd name="T8" fmla="*/ 189 w 325"/>
                <a:gd name="T9" fmla="*/ 250 h 265"/>
                <a:gd name="T10" fmla="*/ 198 w 325"/>
                <a:gd name="T11" fmla="*/ 246 h 265"/>
                <a:gd name="T12" fmla="*/ 207 w 325"/>
                <a:gd name="T13" fmla="*/ 244 h 265"/>
                <a:gd name="T14" fmla="*/ 218 w 325"/>
                <a:gd name="T15" fmla="*/ 241 h 265"/>
                <a:gd name="T16" fmla="*/ 230 w 325"/>
                <a:gd name="T17" fmla="*/ 240 h 265"/>
                <a:gd name="T18" fmla="*/ 242 w 325"/>
                <a:gd name="T19" fmla="*/ 240 h 265"/>
                <a:gd name="T20" fmla="*/ 257 w 325"/>
                <a:gd name="T21" fmla="*/ 241 h 265"/>
                <a:gd name="T22" fmla="*/ 272 w 325"/>
                <a:gd name="T23" fmla="*/ 242 h 265"/>
                <a:gd name="T24" fmla="*/ 288 w 325"/>
                <a:gd name="T25" fmla="*/ 248 h 265"/>
                <a:gd name="T26" fmla="*/ 306 w 325"/>
                <a:gd name="T27" fmla="*/ 255 h 265"/>
                <a:gd name="T28" fmla="*/ 325 w 325"/>
                <a:gd name="T29" fmla="*/ 263 h 265"/>
                <a:gd name="T30" fmla="*/ 325 w 325"/>
                <a:gd name="T31" fmla="*/ 26 h 265"/>
                <a:gd name="T32" fmla="*/ 325 w 325"/>
                <a:gd name="T33" fmla="*/ 26 h 265"/>
                <a:gd name="T34" fmla="*/ 307 w 325"/>
                <a:gd name="T35" fmla="*/ 18 h 265"/>
                <a:gd name="T36" fmla="*/ 288 w 325"/>
                <a:gd name="T37" fmla="*/ 9 h 265"/>
                <a:gd name="T38" fmla="*/ 265 w 325"/>
                <a:gd name="T39" fmla="*/ 4 h 265"/>
                <a:gd name="T40" fmla="*/ 253 w 325"/>
                <a:gd name="T41" fmla="*/ 1 h 265"/>
                <a:gd name="T42" fmla="*/ 240 w 325"/>
                <a:gd name="T43" fmla="*/ 0 h 265"/>
                <a:gd name="T44" fmla="*/ 226 w 325"/>
                <a:gd name="T45" fmla="*/ 0 h 265"/>
                <a:gd name="T46" fmla="*/ 212 w 325"/>
                <a:gd name="T47" fmla="*/ 1 h 265"/>
                <a:gd name="T48" fmla="*/ 199 w 325"/>
                <a:gd name="T49" fmla="*/ 4 h 265"/>
                <a:gd name="T50" fmla="*/ 187 w 325"/>
                <a:gd name="T51" fmla="*/ 8 h 265"/>
                <a:gd name="T52" fmla="*/ 175 w 325"/>
                <a:gd name="T53" fmla="*/ 16 h 265"/>
                <a:gd name="T54" fmla="*/ 162 w 325"/>
                <a:gd name="T55" fmla="*/ 26 h 265"/>
                <a:gd name="T56" fmla="*/ 0 w 325"/>
                <a:gd name="T57" fmla="*/ 26 h 265"/>
                <a:gd name="T58" fmla="*/ 0 w 325"/>
                <a:gd name="T59" fmla="*/ 264 h 265"/>
                <a:gd name="T60" fmla="*/ 166 w 325"/>
                <a:gd name="T6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141">
              <a:extLst>
                <a:ext uri="{FF2B5EF4-FFF2-40B4-BE49-F238E27FC236}">
                  <a16:creationId xmlns:a16="http://schemas.microsoft.com/office/drawing/2014/main" id="{DFA69D70-78E9-49D2-A955-2DED6023C3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2658" y="3979557"/>
              <a:ext cx="464023" cy="383149"/>
            </a:xfrm>
            <a:custGeom>
              <a:avLst/>
              <a:gdLst>
                <a:gd name="T0" fmla="*/ 365 w 396"/>
                <a:gd name="T1" fmla="*/ 0 h 327"/>
                <a:gd name="T2" fmla="*/ 383 w 396"/>
                <a:gd name="T3" fmla="*/ 5 h 327"/>
                <a:gd name="T4" fmla="*/ 394 w 396"/>
                <a:gd name="T5" fmla="*/ 19 h 327"/>
                <a:gd name="T6" fmla="*/ 396 w 396"/>
                <a:gd name="T7" fmla="*/ 197 h 327"/>
                <a:gd name="T8" fmla="*/ 394 w 396"/>
                <a:gd name="T9" fmla="*/ 210 h 327"/>
                <a:gd name="T10" fmla="*/ 383 w 396"/>
                <a:gd name="T11" fmla="*/ 224 h 327"/>
                <a:gd name="T12" fmla="*/ 365 w 396"/>
                <a:gd name="T13" fmla="*/ 230 h 327"/>
                <a:gd name="T14" fmla="*/ 295 w 396"/>
                <a:gd name="T15" fmla="*/ 260 h 327"/>
                <a:gd name="T16" fmla="*/ 307 w 396"/>
                <a:gd name="T17" fmla="*/ 262 h 327"/>
                <a:gd name="T18" fmla="*/ 321 w 396"/>
                <a:gd name="T19" fmla="*/ 273 h 327"/>
                <a:gd name="T20" fmla="*/ 326 w 396"/>
                <a:gd name="T21" fmla="*/ 291 h 327"/>
                <a:gd name="T22" fmla="*/ 326 w 396"/>
                <a:gd name="T23" fmla="*/ 302 h 327"/>
                <a:gd name="T24" fmla="*/ 318 w 396"/>
                <a:gd name="T25" fmla="*/ 318 h 327"/>
                <a:gd name="T26" fmla="*/ 302 w 396"/>
                <a:gd name="T27" fmla="*/ 326 h 327"/>
                <a:gd name="T28" fmla="*/ 199 w 396"/>
                <a:gd name="T29" fmla="*/ 208 h 327"/>
                <a:gd name="T30" fmla="*/ 348 w 396"/>
                <a:gd name="T31" fmla="*/ 208 h 327"/>
                <a:gd name="T32" fmla="*/ 361 w 396"/>
                <a:gd name="T33" fmla="*/ 204 h 327"/>
                <a:gd name="T34" fmla="*/ 371 w 396"/>
                <a:gd name="T35" fmla="*/ 192 h 327"/>
                <a:gd name="T36" fmla="*/ 373 w 396"/>
                <a:gd name="T37" fmla="*/ 47 h 327"/>
                <a:gd name="T38" fmla="*/ 371 w 396"/>
                <a:gd name="T39" fmla="*/ 36 h 327"/>
                <a:gd name="T40" fmla="*/ 361 w 396"/>
                <a:gd name="T41" fmla="*/ 25 h 327"/>
                <a:gd name="T42" fmla="*/ 348 w 396"/>
                <a:gd name="T43" fmla="*/ 20 h 327"/>
                <a:gd name="T44" fmla="*/ 127 w 396"/>
                <a:gd name="T45" fmla="*/ 260 h 327"/>
                <a:gd name="T46" fmla="*/ 127 w 396"/>
                <a:gd name="T47" fmla="*/ 230 h 327"/>
                <a:gd name="T48" fmla="*/ 199 w 396"/>
                <a:gd name="T49" fmla="*/ 327 h 327"/>
                <a:gd name="T50" fmla="*/ 154 w 396"/>
                <a:gd name="T51" fmla="*/ 288 h 327"/>
                <a:gd name="T52" fmla="*/ 158 w 396"/>
                <a:gd name="T53" fmla="*/ 287 h 327"/>
                <a:gd name="T54" fmla="*/ 159 w 396"/>
                <a:gd name="T55" fmla="*/ 283 h 327"/>
                <a:gd name="T56" fmla="*/ 155 w 396"/>
                <a:gd name="T57" fmla="*/ 277 h 327"/>
                <a:gd name="T58" fmla="*/ 127 w 396"/>
                <a:gd name="T59" fmla="*/ 260 h 327"/>
                <a:gd name="T60" fmla="*/ 199 w 396"/>
                <a:gd name="T61" fmla="*/ 0 h 327"/>
                <a:gd name="T62" fmla="*/ 127 w 396"/>
                <a:gd name="T63" fmla="*/ 0 h 327"/>
                <a:gd name="T64" fmla="*/ 127 w 396"/>
                <a:gd name="T65" fmla="*/ 276 h 327"/>
                <a:gd name="T66" fmla="*/ 97 w 396"/>
                <a:gd name="T67" fmla="*/ 277 h 327"/>
                <a:gd name="T68" fmla="*/ 94 w 396"/>
                <a:gd name="T69" fmla="*/ 283 h 327"/>
                <a:gd name="T70" fmla="*/ 96 w 396"/>
                <a:gd name="T71" fmla="*/ 287 h 327"/>
                <a:gd name="T72" fmla="*/ 100 w 396"/>
                <a:gd name="T73" fmla="*/ 288 h 327"/>
                <a:gd name="T74" fmla="*/ 101 w 396"/>
                <a:gd name="T75" fmla="*/ 327 h 327"/>
                <a:gd name="T76" fmla="*/ 88 w 396"/>
                <a:gd name="T77" fmla="*/ 325 h 327"/>
                <a:gd name="T78" fmla="*/ 74 w 396"/>
                <a:gd name="T79" fmla="*/ 314 h 327"/>
                <a:gd name="T80" fmla="*/ 69 w 396"/>
                <a:gd name="T81" fmla="*/ 295 h 327"/>
                <a:gd name="T82" fmla="*/ 70 w 396"/>
                <a:gd name="T83" fmla="*/ 285 h 327"/>
                <a:gd name="T84" fmla="*/ 78 w 396"/>
                <a:gd name="T85" fmla="*/ 269 h 327"/>
                <a:gd name="T86" fmla="*/ 94 w 396"/>
                <a:gd name="T87" fmla="*/ 260 h 327"/>
                <a:gd name="T88" fmla="*/ 127 w 396"/>
                <a:gd name="T89" fmla="*/ 230 h 327"/>
                <a:gd name="T90" fmla="*/ 25 w 396"/>
                <a:gd name="T91" fmla="*/ 229 h 327"/>
                <a:gd name="T92" fmla="*/ 9 w 396"/>
                <a:gd name="T93" fmla="*/ 220 h 327"/>
                <a:gd name="T94" fmla="*/ 1 w 396"/>
                <a:gd name="T95" fmla="*/ 204 h 327"/>
                <a:gd name="T96" fmla="*/ 0 w 396"/>
                <a:gd name="T97" fmla="*/ 31 h 327"/>
                <a:gd name="T98" fmla="*/ 5 w 396"/>
                <a:gd name="T99" fmla="*/ 13 h 327"/>
                <a:gd name="T100" fmla="*/ 20 w 396"/>
                <a:gd name="T101" fmla="*/ 2 h 327"/>
                <a:gd name="T102" fmla="*/ 127 w 396"/>
                <a:gd name="T103" fmla="*/ 0 h 327"/>
                <a:gd name="T104" fmla="*/ 50 w 396"/>
                <a:gd name="T105" fmla="*/ 20 h 327"/>
                <a:gd name="T106" fmla="*/ 35 w 396"/>
                <a:gd name="T107" fmla="*/ 25 h 327"/>
                <a:gd name="T108" fmla="*/ 25 w 396"/>
                <a:gd name="T109" fmla="*/ 36 h 327"/>
                <a:gd name="T110" fmla="*/ 24 w 396"/>
                <a:gd name="T111" fmla="*/ 182 h 327"/>
                <a:gd name="T112" fmla="*/ 25 w 396"/>
                <a:gd name="T113" fmla="*/ 192 h 327"/>
                <a:gd name="T114" fmla="*/ 35 w 396"/>
                <a:gd name="T115" fmla="*/ 204 h 327"/>
                <a:gd name="T116" fmla="*/ 50 w 396"/>
                <a:gd name="T117" fmla="*/ 208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142">
              <a:extLst>
                <a:ext uri="{FF2B5EF4-FFF2-40B4-BE49-F238E27FC236}">
                  <a16:creationId xmlns:a16="http://schemas.microsoft.com/office/drawing/2014/main" id="{3C0A2BF5-C6B4-48BB-891E-AA0019F41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8834" y="3210915"/>
              <a:ext cx="596433" cy="694825"/>
            </a:xfrm>
            <a:custGeom>
              <a:avLst/>
              <a:gdLst>
                <a:gd name="T0" fmla="*/ 92 w 509"/>
                <a:gd name="T1" fmla="*/ 126 h 593"/>
                <a:gd name="T2" fmla="*/ 147 w 509"/>
                <a:gd name="T3" fmla="*/ 94 h 593"/>
                <a:gd name="T4" fmla="*/ 137 w 509"/>
                <a:gd name="T5" fmla="*/ 133 h 593"/>
                <a:gd name="T6" fmla="*/ 168 w 509"/>
                <a:gd name="T7" fmla="*/ 120 h 593"/>
                <a:gd name="T8" fmla="*/ 157 w 509"/>
                <a:gd name="T9" fmla="*/ 157 h 593"/>
                <a:gd name="T10" fmla="*/ 189 w 509"/>
                <a:gd name="T11" fmla="*/ 144 h 593"/>
                <a:gd name="T12" fmla="*/ 177 w 509"/>
                <a:gd name="T13" fmla="*/ 183 h 593"/>
                <a:gd name="T14" fmla="*/ 210 w 509"/>
                <a:gd name="T15" fmla="*/ 170 h 593"/>
                <a:gd name="T16" fmla="*/ 174 w 509"/>
                <a:gd name="T17" fmla="*/ 228 h 593"/>
                <a:gd name="T18" fmla="*/ 230 w 509"/>
                <a:gd name="T19" fmla="*/ 195 h 593"/>
                <a:gd name="T20" fmla="*/ 219 w 509"/>
                <a:gd name="T21" fmla="*/ 235 h 593"/>
                <a:gd name="T22" fmla="*/ 252 w 509"/>
                <a:gd name="T23" fmla="*/ 221 h 593"/>
                <a:gd name="T24" fmla="*/ 239 w 509"/>
                <a:gd name="T25" fmla="*/ 259 h 593"/>
                <a:gd name="T26" fmla="*/ 272 w 509"/>
                <a:gd name="T27" fmla="*/ 245 h 593"/>
                <a:gd name="T28" fmla="*/ 261 w 509"/>
                <a:gd name="T29" fmla="*/ 285 h 593"/>
                <a:gd name="T30" fmla="*/ 294 w 509"/>
                <a:gd name="T31" fmla="*/ 271 h 593"/>
                <a:gd name="T32" fmla="*/ 258 w 509"/>
                <a:gd name="T33" fmla="*/ 329 h 593"/>
                <a:gd name="T34" fmla="*/ 314 w 509"/>
                <a:gd name="T35" fmla="*/ 297 h 593"/>
                <a:gd name="T36" fmla="*/ 302 w 509"/>
                <a:gd name="T37" fmla="*/ 336 h 593"/>
                <a:gd name="T38" fmla="*/ 334 w 509"/>
                <a:gd name="T39" fmla="*/ 323 h 593"/>
                <a:gd name="T40" fmla="*/ 323 w 509"/>
                <a:gd name="T41" fmla="*/ 362 h 593"/>
                <a:gd name="T42" fmla="*/ 356 w 509"/>
                <a:gd name="T43" fmla="*/ 347 h 593"/>
                <a:gd name="T44" fmla="*/ 344 w 509"/>
                <a:gd name="T45" fmla="*/ 386 h 593"/>
                <a:gd name="T46" fmla="*/ 376 w 509"/>
                <a:gd name="T47" fmla="*/ 373 h 593"/>
                <a:gd name="T48" fmla="*/ 341 w 509"/>
                <a:gd name="T49" fmla="*/ 431 h 593"/>
                <a:gd name="T50" fmla="*/ 397 w 509"/>
                <a:gd name="T51" fmla="*/ 398 h 593"/>
                <a:gd name="T52" fmla="*/ 386 w 509"/>
                <a:gd name="T53" fmla="*/ 438 h 593"/>
                <a:gd name="T54" fmla="*/ 418 w 509"/>
                <a:gd name="T55" fmla="*/ 424 h 593"/>
                <a:gd name="T56" fmla="*/ 406 w 509"/>
                <a:gd name="T57" fmla="*/ 463 h 593"/>
                <a:gd name="T58" fmla="*/ 438 w 509"/>
                <a:gd name="T59" fmla="*/ 450 h 593"/>
                <a:gd name="T60" fmla="*/ 426 w 509"/>
                <a:gd name="T61" fmla="*/ 488 h 593"/>
                <a:gd name="T62" fmla="*/ 459 w 509"/>
                <a:gd name="T63" fmla="*/ 474 h 593"/>
                <a:gd name="T64" fmla="*/ 424 w 509"/>
                <a:gd name="T65" fmla="*/ 532 h 593"/>
                <a:gd name="T66" fmla="*/ 480 w 509"/>
                <a:gd name="T67" fmla="*/ 500 h 593"/>
                <a:gd name="T68" fmla="*/ 437 w 509"/>
                <a:gd name="T69" fmla="*/ 593 h 593"/>
                <a:gd name="T70" fmla="*/ 70 w 509"/>
                <a:gd name="T71" fmla="*/ 82 h 593"/>
                <a:gd name="T72" fmla="*/ 77 w 509"/>
                <a:gd name="T73" fmla="*/ 80 h 593"/>
                <a:gd name="T74" fmla="*/ 82 w 509"/>
                <a:gd name="T75" fmla="*/ 78 h 593"/>
                <a:gd name="T76" fmla="*/ 88 w 509"/>
                <a:gd name="T77" fmla="*/ 65 h 593"/>
                <a:gd name="T78" fmla="*/ 84 w 509"/>
                <a:gd name="T79" fmla="*/ 52 h 593"/>
                <a:gd name="T80" fmla="*/ 81 w 509"/>
                <a:gd name="T81" fmla="*/ 49 h 593"/>
                <a:gd name="T82" fmla="*/ 74 w 509"/>
                <a:gd name="T83" fmla="*/ 45 h 593"/>
                <a:gd name="T84" fmla="*/ 70 w 509"/>
                <a:gd name="T85" fmla="*/ 2 h 593"/>
                <a:gd name="T86" fmla="*/ 141 w 509"/>
                <a:gd name="T87" fmla="*/ 86 h 593"/>
                <a:gd name="T88" fmla="*/ 0 w 509"/>
                <a:gd name="T89" fmla="*/ 59 h 593"/>
                <a:gd name="T90" fmla="*/ 70 w 509"/>
                <a:gd name="T91" fmla="*/ 45 h 593"/>
                <a:gd name="T92" fmla="*/ 65 w 509"/>
                <a:gd name="T93" fmla="*/ 46 h 593"/>
                <a:gd name="T94" fmla="*/ 59 w 509"/>
                <a:gd name="T95" fmla="*/ 49 h 593"/>
                <a:gd name="T96" fmla="*/ 53 w 509"/>
                <a:gd name="T97" fmla="*/ 61 h 593"/>
                <a:gd name="T98" fmla="*/ 57 w 509"/>
                <a:gd name="T99" fmla="*/ 75 h 593"/>
                <a:gd name="T100" fmla="*/ 57 w 509"/>
                <a:gd name="T101" fmla="*/ 75 h 593"/>
                <a:gd name="T102" fmla="*/ 63 w 509"/>
                <a:gd name="T103" fmla="*/ 79 h 593"/>
                <a:gd name="T104" fmla="*/ 70 w 509"/>
                <a:gd name="T105" fmla="*/ 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143">
              <a:extLst>
                <a:ext uri="{FF2B5EF4-FFF2-40B4-BE49-F238E27FC236}">
                  <a16:creationId xmlns:a16="http://schemas.microsoft.com/office/drawing/2014/main" id="{4D01C828-F3AE-4C91-A4AA-1836628A04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2201" y="3415963"/>
              <a:ext cx="250760" cy="505008"/>
            </a:xfrm>
            <a:custGeom>
              <a:avLst/>
              <a:gdLst>
                <a:gd name="T0" fmla="*/ 194 w 214"/>
                <a:gd name="T1" fmla="*/ 431 h 431"/>
                <a:gd name="T2" fmla="*/ 169 w 214"/>
                <a:gd name="T3" fmla="*/ 408 h 431"/>
                <a:gd name="T4" fmla="*/ 209 w 214"/>
                <a:gd name="T5" fmla="*/ 349 h 431"/>
                <a:gd name="T6" fmla="*/ 203 w 214"/>
                <a:gd name="T7" fmla="*/ 341 h 431"/>
                <a:gd name="T8" fmla="*/ 188 w 214"/>
                <a:gd name="T9" fmla="*/ 337 h 431"/>
                <a:gd name="T10" fmla="*/ 180 w 214"/>
                <a:gd name="T11" fmla="*/ 344 h 431"/>
                <a:gd name="T12" fmla="*/ 179 w 214"/>
                <a:gd name="T13" fmla="*/ 353 h 431"/>
                <a:gd name="T14" fmla="*/ 171 w 214"/>
                <a:gd name="T15" fmla="*/ 347 h 431"/>
                <a:gd name="T16" fmla="*/ 125 w 214"/>
                <a:gd name="T17" fmla="*/ 385 h 431"/>
                <a:gd name="T18" fmla="*/ 50 w 214"/>
                <a:gd name="T19" fmla="*/ 194 h 431"/>
                <a:gd name="T20" fmla="*/ 54 w 214"/>
                <a:gd name="T21" fmla="*/ 186 h 431"/>
                <a:gd name="T22" fmla="*/ 81 w 214"/>
                <a:gd name="T23" fmla="*/ 176 h 431"/>
                <a:gd name="T24" fmla="*/ 74 w 214"/>
                <a:gd name="T25" fmla="*/ 173 h 431"/>
                <a:gd name="T26" fmla="*/ 50 w 214"/>
                <a:gd name="T27" fmla="*/ 115 h 431"/>
                <a:gd name="T28" fmla="*/ 99 w 214"/>
                <a:gd name="T29" fmla="*/ 61 h 431"/>
                <a:gd name="T30" fmla="*/ 111 w 214"/>
                <a:gd name="T31" fmla="*/ 65 h 431"/>
                <a:gd name="T32" fmla="*/ 144 w 214"/>
                <a:gd name="T33" fmla="*/ 146 h 431"/>
                <a:gd name="T34" fmla="*/ 144 w 214"/>
                <a:gd name="T35" fmla="*/ 156 h 431"/>
                <a:gd name="T36" fmla="*/ 168 w 214"/>
                <a:gd name="T37" fmla="*/ 347 h 431"/>
                <a:gd name="T38" fmla="*/ 163 w 214"/>
                <a:gd name="T39" fmla="*/ 348 h 431"/>
                <a:gd name="T40" fmla="*/ 153 w 214"/>
                <a:gd name="T41" fmla="*/ 357 h 431"/>
                <a:gd name="T42" fmla="*/ 150 w 214"/>
                <a:gd name="T43" fmla="*/ 359 h 431"/>
                <a:gd name="T44" fmla="*/ 135 w 214"/>
                <a:gd name="T45" fmla="*/ 357 h 431"/>
                <a:gd name="T46" fmla="*/ 129 w 214"/>
                <a:gd name="T47" fmla="*/ 366 h 431"/>
                <a:gd name="T48" fmla="*/ 130 w 214"/>
                <a:gd name="T49" fmla="*/ 381 h 431"/>
                <a:gd name="T50" fmla="*/ 125 w 214"/>
                <a:gd name="T51" fmla="*/ 385 h 431"/>
                <a:gd name="T52" fmla="*/ 50 w 214"/>
                <a:gd name="T53" fmla="*/ 77 h 431"/>
                <a:gd name="T54" fmla="*/ 87 w 214"/>
                <a:gd name="T55" fmla="*/ 28 h 431"/>
                <a:gd name="T56" fmla="*/ 77 w 214"/>
                <a:gd name="T57" fmla="*/ 14 h 431"/>
                <a:gd name="T58" fmla="*/ 62 w 214"/>
                <a:gd name="T59" fmla="*/ 3 h 431"/>
                <a:gd name="T60" fmla="*/ 50 w 214"/>
                <a:gd name="T61" fmla="*/ 0 h 431"/>
                <a:gd name="T62" fmla="*/ 45 w 214"/>
                <a:gd name="T63" fmla="*/ 191 h 431"/>
                <a:gd name="T64" fmla="*/ 11 w 214"/>
                <a:gd name="T65" fmla="*/ 108 h 431"/>
                <a:gd name="T66" fmla="*/ 12 w 214"/>
                <a:gd name="T67" fmla="*/ 96 h 431"/>
                <a:gd name="T68" fmla="*/ 4 w 214"/>
                <a:gd name="T69" fmla="*/ 61 h 431"/>
                <a:gd name="T70" fmla="*/ 1 w 214"/>
                <a:gd name="T71" fmla="*/ 35 h 431"/>
                <a:gd name="T72" fmla="*/ 15 w 214"/>
                <a:gd name="T73" fmla="*/ 12 h 431"/>
                <a:gd name="T74" fmla="*/ 30 w 214"/>
                <a:gd name="T75" fmla="*/ 3 h 431"/>
                <a:gd name="T76" fmla="*/ 50 w 214"/>
                <a:gd name="T77" fmla="*/ 77 h 431"/>
                <a:gd name="T78" fmla="*/ 50 w 214"/>
                <a:gd name="T79" fmla="*/ 115 h 431"/>
                <a:gd name="T80" fmla="*/ 43 w 214"/>
                <a:gd name="T81" fmla="*/ 98 h 431"/>
                <a:gd name="T82" fmla="*/ 47 w 214"/>
                <a:gd name="T83" fmla="*/ 88 h 431"/>
                <a:gd name="T84" fmla="*/ 22 w 214"/>
                <a:gd name="T85" fmla="*/ 99 h 431"/>
                <a:gd name="T86" fmla="*/ 19 w 214"/>
                <a:gd name="T87" fmla="*/ 111 h 431"/>
                <a:gd name="T88" fmla="*/ 47 w 214"/>
                <a:gd name="T89" fmla="*/ 18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260">
              <a:extLst>
                <a:ext uri="{FF2B5EF4-FFF2-40B4-BE49-F238E27FC236}">
                  <a16:creationId xmlns:a16="http://schemas.microsoft.com/office/drawing/2014/main" id="{AE6B0B65-F158-45E0-A255-0D916185BEDB}"/>
                </a:ext>
              </a:extLst>
            </p:cNvPr>
            <p:cNvGrpSpPr/>
            <p:nvPr/>
          </p:nvGrpSpPr>
          <p:grpSpPr>
            <a:xfrm>
              <a:off x="1911046" y="3479235"/>
              <a:ext cx="421839" cy="424160"/>
              <a:chOff x="2157413" y="3054350"/>
              <a:chExt cx="571500" cy="574675"/>
            </a:xfrm>
            <a:grpFill/>
          </p:grpSpPr>
          <p:sp>
            <p:nvSpPr>
              <p:cNvPr id="78" name="Freeform 144">
                <a:extLst>
                  <a:ext uri="{FF2B5EF4-FFF2-40B4-BE49-F238E27FC236}">
                    <a16:creationId xmlns:a16="http://schemas.microsoft.com/office/drawing/2014/main" id="{3C7835A0-10D1-4488-9F17-4BA11973BE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7413" y="305435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145">
                <a:extLst>
                  <a:ext uri="{FF2B5EF4-FFF2-40B4-BE49-F238E27FC236}">
                    <a16:creationId xmlns:a16="http://schemas.microsoft.com/office/drawing/2014/main" id="{3F799EDE-F6DB-4491-9CD3-094E86417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6801" y="323532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63">
              <a:extLst>
                <a:ext uri="{FF2B5EF4-FFF2-40B4-BE49-F238E27FC236}">
                  <a16:creationId xmlns:a16="http://schemas.microsoft.com/office/drawing/2014/main" id="{23E6359C-2D19-4611-982A-9F2C22C5C6C4}"/>
                </a:ext>
              </a:extLst>
            </p:cNvPr>
            <p:cNvGrpSpPr/>
            <p:nvPr/>
          </p:nvGrpSpPr>
          <p:grpSpPr>
            <a:xfrm>
              <a:off x="1832534" y="4024082"/>
              <a:ext cx="330440" cy="311675"/>
              <a:chOff x="2051051" y="3792538"/>
              <a:chExt cx="447675" cy="422275"/>
            </a:xfrm>
            <a:grpFill/>
          </p:grpSpPr>
          <p:sp>
            <p:nvSpPr>
              <p:cNvPr id="76" name="Freeform 146">
                <a:extLst>
                  <a:ext uri="{FF2B5EF4-FFF2-40B4-BE49-F238E27FC236}">
                    <a16:creationId xmlns:a16="http://schemas.microsoft.com/office/drawing/2014/main" id="{A3363154-738B-48EE-9720-CB112DBD2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1051" y="3879850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Freeform 147">
                <a:extLst>
                  <a:ext uri="{FF2B5EF4-FFF2-40B4-BE49-F238E27FC236}">
                    <a16:creationId xmlns:a16="http://schemas.microsoft.com/office/drawing/2014/main" id="{0B8215DC-CD4B-4CAB-BFB5-AF20A2962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8051" y="3792538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66">
              <a:extLst>
                <a:ext uri="{FF2B5EF4-FFF2-40B4-BE49-F238E27FC236}">
                  <a16:creationId xmlns:a16="http://schemas.microsoft.com/office/drawing/2014/main" id="{2259CAD8-FB29-47E3-A58E-AB6D3B4B21A0}"/>
                </a:ext>
              </a:extLst>
            </p:cNvPr>
            <p:cNvGrpSpPr/>
            <p:nvPr/>
          </p:nvGrpSpPr>
          <p:grpSpPr>
            <a:xfrm>
              <a:off x="2673869" y="2132943"/>
              <a:ext cx="499176" cy="410099"/>
              <a:chOff x="3190876" y="1230313"/>
              <a:chExt cx="676275" cy="555625"/>
            </a:xfrm>
            <a:grpFill/>
          </p:grpSpPr>
          <p:sp>
            <p:nvSpPr>
              <p:cNvPr id="73" name="Freeform 148">
                <a:extLst>
                  <a:ext uri="{FF2B5EF4-FFF2-40B4-BE49-F238E27FC236}">
                    <a16:creationId xmlns:a16="http://schemas.microsoft.com/office/drawing/2014/main" id="{4EA2DF11-88DE-4B93-B625-5193F3E32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9926" y="1257300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Freeform 149">
                <a:extLst>
                  <a:ext uri="{FF2B5EF4-FFF2-40B4-BE49-F238E27FC236}">
                    <a16:creationId xmlns:a16="http://schemas.microsoft.com/office/drawing/2014/main" id="{41A0B2D8-E88D-4BDD-ACE2-ABBC50D41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876" y="1230313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Freeform 150">
                <a:extLst>
                  <a:ext uri="{FF2B5EF4-FFF2-40B4-BE49-F238E27FC236}">
                    <a16:creationId xmlns:a16="http://schemas.microsoft.com/office/drawing/2014/main" id="{D34817D2-9B12-4D09-AFCD-E726D9BF6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713" y="1400175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Freeform 151">
              <a:extLst>
                <a:ext uri="{FF2B5EF4-FFF2-40B4-BE49-F238E27FC236}">
                  <a16:creationId xmlns:a16="http://schemas.microsoft.com/office/drawing/2014/main" id="{C6D7B42E-D16D-40A9-B433-2703EC4ACB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4599" y="3905740"/>
              <a:ext cx="281225" cy="487431"/>
            </a:xfrm>
            <a:custGeom>
              <a:avLst/>
              <a:gdLst>
                <a:gd name="T0" fmla="*/ 144 w 240"/>
                <a:gd name="T1" fmla="*/ 352 h 416"/>
                <a:gd name="T2" fmla="*/ 154 w 240"/>
                <a:gd name="T3" fmla="*/ 354 h 416"/>
                <a:gd name="T4" fmla="*/ 164 w 240"/>
                <a:gd name="T5" fmla="*/ 359 h 416"/>
                <a:gd name="T6" fmla="*/ 171 w 240"/>
                <a:gd name="T7" fmla="*/ 366 h 416"/>
                <a:gd name="T8" fmla="*/ 175 w 240"/>
                <a:gd name="T9" fmla="*/ 375 h 416"/>
                <a:gd name="T10" fmla="*/ 176 w 240"/>
                <a:gd name="T11" fmla="*/ 382 h 416"/>
                <a:gd name="T12" fmla="*/ 175 w 240"/>
                <a:gd name="T13" fmla="*/ 394 h 416"/>
                <a:gd name="T14" fmla="*/ 168 w 240"/>
                <a:gd name="T15" fmla="*/ 405 h 416"/>
                <a:gd name="T16" fmla="*/ 158 w 240"/>
                <a:gd name="T17" fmla="*/ 413 h 416"/>
                <a:gd name="T18" fmla="*/ 152 w 240"/>
                <a:gd name="T19" fmla="*/ 415 h 416"/>
                <a:gd name="T20" fmla="*/ 144 w 240"/>
                <a:gd name="T21" fmla="*/ 352 h 416"/>
                <a:gd name="T22" fmla="*/ 144 w 240"/>
                <a:gd name="T23" fmla="*/ 325 h 416"/>
                <a:gd name="T24" fmla="*/ 144 w 240"/>
                <a:gd name="T25" fmla="*/ 141 h 416"/>
                <a:gd name="T26" fmla="*/ 163 w 240"/>
                <a:gd name="T27" fmla="*/ 160 h 416"/>
                <a:gd name="T28" fmla="*/ 175 w 240"/>
                <a:gd name="T29" fmla="*/ 189 h 416"/>
                <a:gd name="T30" fmla="*/ 188 w 240"/>
                <a:gd name="T31" fmla="*/ 243 h 416"/>
                <a:gd name="T32" fmla="*/ 192 w 240"/>
                <a:gd name="T33" fmla="*/ 251 h 416"/>
                <a:gd name="T34" fmla="*/ 205 w 240"/>
                <a:gd name="T35" fmla="*/ 260 h 416"/>
                <a:gd name="T36" fmla="*/ 225 w 240"/>
                <a:gd name="T37" fmla="*/ 264 h 416"/>
                <a:gd name="T38" fmla="*/ 240 w 240"/>
                <a:gd name="T39" fmla="*/ 300 h 416"/>
                <a:gd name="T40" fmla="*/ 135 w 240"/>
                <a:gd name="T41" fmla="*/ 352 h 416"/>
                <a:gd name="T42" fmla="*/ 144 w 240"/>
                <a:gd name="T43" fmla="*/ 352 h 416"/>
                <a:gd name="T44" fmla="*/ 144 w 240"/>
                <a:gd name="T45" fmla="*/ 416 h 416"/>
                <a:gd name="T46" fmla="*/ 134 w 240"/>
                <a:gd name="T47" fmla="*/ 415 h 416"/>
                <a:gd name="T48" fmla="*/ 125 w 240"/>
                <a:gd name="T49" fmla="*/ 409 h 416"/>
                <a:gd name="T50" fmla="*/ 118 w 240"/>
                <a:gd name="T51" fmla="*/ 403 h 416"/>
                <a:gd name="T52" fmla="*/ 112 w 240"/>
                <a:gd name="T53" fmla="*/ 392 h 416"/>
                <a:gd name="T54" fmla="*/ 112 w 240"/>
                <a:gd name="T55" fmla="*/ 386 h 416"/>
                <a:gd name="T56" fmla="*/ 114 w 240"/>
                <a:gd name="T57" fmla="*/ 374 h 416"/>
                <a:gd name="T58" fmla="*/ 121 w 240"/>
                <a:gd name="T59" fmla="*/ 363 h 416"/>
                <a:gd name="T60" fmla="*/ 130 w 240"/>
                <a:gd name="T61" fmla="*/ 355 h 416"/>
                <a:gd name="T62" fmla="*/ 135 w 240"/>
                <a:gd name="T63" fmla="*/ 352 h 416"/>
                <a:gd name="T64" fmla="*/ 144 w 240"/>
                <a:gd name="T65" fmla="*/ 141 h 416"/>
                <a:gd name="T66" fmla="*/ 122 w 240"/>
                <a:gd name="T67" fmla="*/ 130 h 416"/>
                <a:gd name="T68" fmla="*/ 98 w 240"/>
                <a:gd name="T69" fmla="*/ 126 h 416"/>
                <a:gd name="T70" fmla="*/ 69 w 240"/>
                <a:gd name="T71" fmla="*/ 19 h 416"/>
                <a:gd name="T72" fmla="*/ 65 w 240"/>
                <a:gd name="T73" fmla="*/ 10 h 416"/>
                <a:gd name="T74" fmla="*/ 58 w 240"/>
                <a:gd name="T75" fmla="*/ 4 h 416"/>
                <a:gd name="T76" fmla="*/ 49 w 240"/>
                <a:gd name="T77" fmla="*/ 0 h 416"/>
                <a:gd name="T78" fmla="*/ 39 w 240"/>
                <a:gd name="T79" fmla="*/ 2 h 416"/>
                <a:gd name="T80" fmla="*/ 34 w 240"/>
                <a:gd name="T81" fmla="*/ 3 h 416"/>
                <a:gd name="T82" fmla="*/ 26 w 240"/>
                <a:gd name="T83" fmla="*/ 10 h 416"/>
                <a:gd name="T84" fmla="*/ 22 w 240"/>
                <a:gd name="T85" fmla="*/ 18 h 416"/>
                <a:gd name="T86" fmla="*/ 20 w 240"/>
                <a:gd name="T87" fmla="*/ 27 h 416"/>
                <a:gd name="T88" fmla="*/ 49 w 240"/>
                <a:gd name="T89" fmla="*/ 139 h 416"/>
                <a:gd name="T90" fmla="*/ 38 w 240"/>
                <a:gd name="T91" fmla="*/ 145 h 416"/>
                <a:gd name="T92" fmla="*/ 20 w 240"/>
                <a:gd name="T93" fmla="*/ 164 h 416"/>
                <a:gd name="T94" fmla="*/ 11 w 240"/>
                <a:gd name="T95" fmla="*/ 187 h 416"/>
                <a:gd name="T96" fmla="*/ 8 w 240"/>
                <a:gd name="T97" fmla="*/ 216 h 416"/>
                <a:gd name="T98" fmla="*/ 11 w 240"/>
                <a:gd name="T99" fmla="*/ 232 h 416"/>
                <a:gd name="T100" fmla="*/ 26 w 240"/>
                <a:gd name="T101" fmla="*/ 285 h 416"/>
                <a:gd name="T102" fmla="*/ 26 w 240"/>
                <a:gd name="T103" fmla="*/ 294 h 416"/>
                <a:gd name="T104" fmla="*/ 20 w 240"/>
                <a:gd name="T105" fmla="*/ 308 h 416"/>
                <a:gd name="T106" fmla="*/ 5 w 240"/>
                <a:gd name="T107" fmla="*/ 321 h 416"/>
                <a:gd name="T108" fmla="*/ 10 w 240"/>
                <a:gd name="T109" fmla="*/ 361 h 416"/>
                <a:gd name="T110" fmla="*/ 144 w 240"/>
                <a:gd name="T111" fmla="*/ 14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152">
              <a:extLst>
                <a:ext uri="{FF2B5EF4-FFF2-40B4-BE49-F238E27FC236}">
                  <a16:creationId xmlns:a16="http://schemas.microsoft.com/office/drawing/2014/main" id="{847260AA-A4FA-42EC-82E1-FD5A707B43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5230" y="3268328"/>
              <a:ext cx="404263" cy="439392"/>
            </a:xfrm>
            <a:custGeom>
              <a:avLst/>
              <a:gdLst>
                <a:gd name="T0" fmla="*/ 268 w 345"/>
                <a:gd name="T1" fmla="*/ 172 h 375"/>
                <a:gd name="T2" fmla="*/ 258 w 345"/>
                <a:gd name="T3" fmla="*/ 130 h 375"/>
                <a:gd name="T4" fmla="*/ 264 w 345"/>
                <a:gd name="T5" fmla="*/ 252 h 375"/>
                <a:gd name="T6" fmla="*/ 296 w 345"/>
                <a:gd name="T7" fmla="*/ 291 h 375"/>
                <a:gd name="T8" fmla="*/ 281 w 345"/>
                <a:gd name="T9" fmla="*/ 295 h 375"/>
                <a:gd name="T10" fmla="*/ 281 w 345"/>
                <a:gd name="T11" fmla="*/ 50 h 375"/>
                <a:gd name="T12" fmla="*/ 296 w 345"/>
                <a:gd name="T13" fmla="*/ 53 h 375"/>
                <a:gd name="T14" fmla="*/ 264 w 345"/>
                <a:gd name="T15" fmla="*/ 94 h 375"/>
                <a:gd name="T16" fmla="*/ 284 w 345"/>
                <a:gd name="T17" fmla="*/ 172 h 375"/>
                <a:gd name="T18" fmla="*/ 336 w 345"/>
                <a:gd name="T19" fmla="*/ 164 h 375"/>
                <a:gd name="T20" fmla="*/ 344 w 345"/>
                <a:gd name="T21" fmla="*/ 176 h 375"/>
                <a:gd name="T22" fmla="*/ 289 w 345"/>
                <a:gd name="T23" fmla="*/ 180 h 375"/>
                <a:gd name="T24" fmla="*/ 173 w 345"/>
                <a:gd name="T25" fmla="*/ 77 h 375"/>
                <a:gd name="T26" fmla="*/ 243 w 345"/>
                <a:gd name="T27" fmla="*/ 108 h 375"/>
                <a:gd name="T28" fmla="*/ 245 w 345"/>
                <a:gd name="T29" fmla="*/ 236 h 375"/>
                <a:gd name="T30" fmla="*/ 222 w 345"/>
                <a:gd name="T31" fmla="*/ 345 h 375"/>
                <a:gd name="T32" fmla="*/ 178 w 345"/>
                <a:gd name="T33" fmla="*/ 375 h 375"/>
                <a:gd name="T34" fmla="*/ 207 w 345"/>
                <a:gd name="T35" fmla="*/ 242 h 375"/>
                <a:gd name="T36" fmla="*/ 238 w 345"/>
                <a:gd name="T37" fmla="*/ 211 h 375"/>
                <a:gd name="T38" fmla="*/ 248 w 345"/>
                <a:gd name="T39" fmla="*/ 157 h 375"/>
                <a:gd name="T40" fmla="*/ 203 w 345"/>
                <a:gd name="T41" fmla="*/ 103 h 375"/>
                <a:gd name="T42" fmla="*/ 173 w 345"/>
                <a:gd name="T43" fmla="*/ 77 h 375"/>
                <a:gd name="T44" fmla="*/ 250 w 345"/>
                <a:gd name="T45" fmla="*/ 91 h 375"/>
                <a:gd name="T46" fmla="*/ 258 w 345"/>
                <a:gd name="T47" fmla="*/ 73 h 375"/>
                <a:gd name="T48" fmla="*/ 250 w 345"/>
                <a:gd name="T49" fmla="*/ 255 h 375"/>
                <a:gd name="T50" fmla="*/ 258 w 345"/>
                <a:gd name="T51" fmla="*/ 249 h 375"/>
                <a:gd name="T52" fmla="*/ 180 w 345"/>
                <a:gd name="T53" fmla="*/ 6 h 375"/>
                <a:gd name="T54" fmla="*/ 176 w 345"/>
                <a:gd name="T55" fmla="*/ 60 h 375"/>
                <a:gd name="T56" fmla="*/ 157 w 345"/>
                <a:gd name="T57" fmla="*/ 374 h 375"/>
                <a:gd name="T58" fmla="*/ 120 w 345"/>
                <a:gd name="T59" fmla="*/ 337 h 375"/>
                <a:gd name="T60" fmla="*/ 93 w 345"/>
                <a:gd name="T61" fmla="*/ 224 h 375"/>
                <a:gd name="T62" fmla="*/ 111 w 345"/>
                <a:gd name="T63" fmla="*/ 100 h 375"/>
                <a:gd name="T64" fmla="*/ 173 w 345"/>
                <a:gd name="T65" fmla="*/ 96 h 375"/>
                <a:gd name="T66" fmla="*/ 119 w 345"/>
                <a:gd name="T67" fmla="*/ 119 h 375"/>
                <a:gd name="T68" fmla="*/ 97 w 345"/>
                <a:gd name="T69" fmla="*/ 183 h 375"/>
                <a:gd name="T70" fmla="*/ 126 w 345"/>
                <a:gd name="T71" fmla="*/ 232 h 375"/>
                <a:gd name="T72" fmla="*/ 139 w 345"/>
                <a:gd name="T73" fmla="*/ 290 h 375"/>
                <a:gd name="T74" fmla="*/ 173 w 345"/>
                <a:gd name="T75" fmla="*/ 60 h 375"/>
                <a:gd name="T76" fmla="*/ 164 w 345"/>
                <a:gd name="T77" fmla="*/ 54 h 375"/>
                <a:gd name="T78" fmla="*/ 169 w 345"/>
                <a:gd name="T79" fmla="*/ 0 h 375"/>
                <a:gd name="T80" fmla="*/ 93 w 345"/>
                <a:gd name="T81" fmla="*/ 264 h 375"/>
                <a:gd name="T82" fmla="*/ 93 w 345"/>
                <a:gd name="T83" fmla="*/ 252 h 375"/>
                <a:gd name="T84" fmla="*/ 86 w 345"/>
                <a:gd name="T85" fmla="*/ 96 h 375"/>
                <a:gd name="T86" fmla="*/ 94 w 345"/>
                <a:gd name="T87" fmla="*/ 84 h 375"/>
                <a:gd name="T88" fmla="*/ 82 w 345"/>
                <a:gd name="T89" fmla="*/ 203 h 375"/>
                <a:gd name="T90" fmla="*/ 80 w 345"/>
                <a:gd name="T91" fmla="*/ 152 h 375"/>
                <a:gd name="T92" fmla="*/ 86 w 345"/>
                <a:gd name="T93" fmla="*/ 96 h 375"/>
                <a:gd name="T94" fmla="*/ 50 w 345"/>
                <a:gd name="T95" fmla="*/ 64 h 375"/>
                <a:gd name="T96" fmla="*/ 53 w 345"/>
                <a:gd name="T97" fmla="*/ 49 h 375"/>
                <a:gd name="T98" fmla="*/ 86 w 345"/>
                <a:gd name="T99" fmla="*/ 249 h 375"/>
                <a:gd name="T100" fmla="*/ 53 w 345"/>
                <a:gd name="T101" fmla="*/ 297 h 375"/>
                <a:gd name="T102" fmla="*/ 50 w 345"/>
                <a:gd name="T103" fmla="*/ 282 h 375"/>
                <a:gd name="T104" fmla="*/ 86 w 345"/>
                <a:gd name="T105" fmla="*/ 249 h 375"/>
                <a:gd name="T106" fmla="*/ 57 w 345"/>
                <a:gd name="T107" fmla="*/ 167 h 375"/>
                <a:gd name="T108" fmla="*/ 54 w 345"/>
                <a:gd name="T109" fmla="*/ 180 h 375"/>
                <a:gd name="T110" fmla="*/ 0 w 345"/>
                <a:gd name="T111" fmla="*/ 176 h 375"/>
                <a:gd name="T112" fmla="*/ 8 w 345"/>
                <a:gd name="T113" fmla="*/ 164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3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153">
              <a:extLst>
                <a:ext uri="{FF2B5EF4-FFF2-40B4-BE49-F238E27FC236}">
                  <a16:creationId xmlns:a16="http://schemas.microsoft.com/office/drawing/2014/main" id="{C030793D-BBD0-48F8-8550-6AEB3F0251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2309" y="2128255"/>
              <a:ext cx="380827" cy="372603"/>
            </a:xfrm>
            <a:custGeom>
              <a:avLst/>
              <a:gdLst>
                <a:gd name="T0" fmla="*/ 200 w 325"/>
                <a:gd name="T1" fmla="*/ 35 h 318"/>
                <a:gd name="T2" fmla="*/ 214 w 325"/>
                <a:gd name="T3" fmla="*/ 29 h 318"/>
                <a:gd name="T4" fmla="*/ 215 w 325"/>
                <a:gd name="T5" fmla="*/ 16 h 318"/>
                <a:gd name="T6" fmla="*/ 321 w 325"/>
                <a:gd name="T7" fmla="*/ 177 h 318"/>
                <a:gd name="T8" fmla="*/ 325 w 325"/>
                <a:gd name="T9" fmla="*/ 196 h 318"/>
                <a:gd name="T10" fmla="*/ 314 w 325"/>
                <a:gd name="T11" fmla="*/ 218 h 318"/>
                <a:gd name="T12" fmla="*/ 291 w 325"/>
                <a:gd name="T13" fmla="*/ 158 h 318"/>
                <a:gd name="T14" fmla="*/ 293 w 325"/>
                <a:gd name="T15" fmla="*/ 154 h 318"/>
                <a:gd name="T16" fmla="*/ 194 w 325"/>
                <a:gd name="T17" fmla="*/ 174 h 318"/>
                <a:gd name="T18" fmla="*/ 276 w 325"/>
                <a:gd name="T19" fmla="*/ 126 h 318"/>
                <a:gd name="T20" fmla="*/ 194 w 325"/>
                <a:gd name="T21" fmla="*/ 168 h 318"/>
                <a:gd name="T22" fmla="*/ 261 w 325"/>
                <a:gd name="T23" fmla="*/ 98 h 318"/>
                <a:gd name="T24" fmla="*/ 257 w 325"/>
                <a:gd name="T25" fmla="*/ 96 h 318"/>
                <a:gd name="T26" fmla="*/ 244 w 325"/>
                <a:gd name="T27" fmla="*/ 73 h 318"/>
                <a:gd name="T28" fmla="*/ 244 w 325"/>
                <a:gd name="T29" fmla="*/ 67 h 318"/>
                <a:gd name="T30" fmla="*/ 15 w 325"/>
                <a:gd name="T31" fmla="*/ 116 h 318"/>
                <a:gd name="T32" fmla="*/ 16 w 325"/>
                <a:gd name="T33" fmla="*/ 126 h 318"/>
                <a:gd name="T34" fmla="*/ 34 w 325"/>
                <a:gd name="T35" fmla="*/ 131 h 318"/>
                <a:gd name="T36" fmla="*/ 41 w 325"/>
                <a:gd name="T37" fmla="*/ 117 h 318"/>
                <a:gd name="T38" fmla="*/ 31 w 325"/>
                <a:gd name="T39" fmla="*/ 107 h 318"/>
                <a:gd name="T40" fmla="*/ 51 w 325"/>
                <a:gd name="T41" fmla="*/ 107 h 318"/>
                <a:gd name="T42" fmla="*/ 64 w 325"/>
                <a:gd name="T43" fmla="*/ 113 h 318"/>
                <a:gd name="T44" fmla="*/ 76 w 325"/>
                <a:gd name="T45" fmla="*/ 104 h 318"/>
                <a:gd name="T46" fmla="*/ 70 w 325"/>
                <a:gd name="T47" fmla="*/ 89 h 318"/>
                <a:gd name="T48" fmla="*/ 85 w 325"/>
                <a:gd name="T49" fmla="*/ 81 h 318"/>
                <a:gd name="T50" fmla="*/ 95 w 325"/>
                <a:gd name="T51" fmla="*/ 93 h 318"/>
                <a:gd name="T52" fmla="*/ 108 w 325"/>
                <a:gd name="T53" fmla="*/ 88 h 318"/>
                <a:gd name="T54" fmla="*/ 110 w 325"/>
                <a:gd name="T55" fmla="*/ 74 h 318"/>
                <a:gd name="T56" fmla="*/ 121 w 325"/>
                <a:gd name="T57" fmla="*/ 56 h 318"/>
                <a:gd name="T58" fmla="*/ 125 w 325"/>
                <a:gd name="T59" fmla="*/ 71 h 318"/>
                <a:gd name="T60" fmla="*/ 140 w 325"/>
                <a:gd name="T61" fmla="*/ 73 h 318"/>
                <a:gd name="T62" fmla="*/ 145 w 325"/>
                <a:gd name="T63" fmla="*/ 54 h 318"/>
                <a:gd name="T64" fmla="*/ 156 w 325"/>
                <a:gd name="T65" fmla="*/ 38 h 318"/>
                <a:gd name="T66" fmla="*/ 157 w 325"/>
                <a:gd name="T67" fmla="*/ 47 h 318"/>
                <a:gd name="T68" fmla="*/ 175 w 325"/>
                <a:gd name="T69" fmla="*/ 52 h 318"/>
                <a:gd name="T70" fmla="*/ 181 w 325"/>
                <a:gd name="T71" fmla="*/ 40 h 318"/>
                <a:gd name="T72" fmla="*/ 172 w 325"/>
                <a:gd name="T73" fmla="*/ 28 h 318"/>
                <a:gd name="T74" fmla="*/ 192 w 325"/>
                <a:gd name="T75" fmla="*/ 28 h 318"/>
                <a:gd name="T76" fmla="*/ 47 w 325"/>
                <a:gd name="T77" fmla="*/ 174 h 318"/>
                <a:gd name="T78" fmla="*/ 46 w 325"/>
                <a:gd name="T79" fmla="*/ 178 h 318"/>
                <a:gd name="T80" fmla="*/ 194 w 325"/>
                <a:gd name="T81" fmla="*/ 100 h 318"/>
                <a:gd name="T82" fmla="*/ 62 w 325"/>
                <a:gd name="T83" fmla="*/ 204 h 318"/>
                <a:gd name="T84" fmla="*/ 66 w 325"/>
                <a:gd name="T85" fmla="*/ 208 h 318"/>
                <a:gd name="T86" fmla="*/ 80 w 325"/>
                <a:gd name="T87" fmla="*/ 231 h 318"/>
                <a:gd name="T88" fmla="*/ 79 w 325"/>
                <a:gd name="T89" fmla="*/ 235 h 318"/>
                <a:gd name="T90" fmla="*/ 194 w 325"/>
                <a:gd name="T91" fmla="*/ 174 h 318"/>
                <a:gd name="T92" fmla="*/ 93 w 325"/>
                <a:gd name="T93" fmla="*/ 261 h 318"/>
                <a:gd name="T94" fmla="*/ 98 w 325"/>
                <a:gd name="T95" fmla="*/ 265 h 318"/>
                <a:gd name="T96" fmla="*/ 142 w 325"/>
                <a:gd name="T97" fmla="*/ 314 h 318"/>
                <a:gd name="T98" fmla="*/ 123 w 325"/>
                <a:gd name="T99" fmla="*/ 318 h 318"/>
                <a:gd name="T100" fmla="*/ 102 w 325"/>
                <a:gd name="T101" fmla="*/ 3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154">
              <a:extLst>
                <a:ext uri="{FF2B5EF4-FFF2-40B4-BE49-F238E27FC236}">
                  <a16:creationId xmlns:a16="http://schemas.microsoft.com/office/drawing/2014/main" id="{E2515503-914E-4E91-875D-FF55128D4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80473" y="3717094"/>
              <a:ext cx="360907" cy="378461"/>
            </a:xfrm>
            <a:custGeom>
              <a:avLst/>
              <a:gdLst>
                <a:gd name="T0" fmla="*/ 306 w 308"/>
                <a:gd name="T1" fmla="*/ 96 h 323"/>
                <a:gd name="T2" fmla="*/ 218 w 308"/>
                <a:gd name="T3" fmla="*/ 308 h 323"/>
                <a:gd name="T4" fmla="*/ 227 w 308"/>
                <a:gd name="T5" fmla="*/ 224 h 323"/>
                <a:gd name="T6" fmla="*/ 233 w 308"/>
                <a:gd name="T7" fmla="*/ 209 h 323"/>
                <a:gd name="T8" fmla="*/ 246 w 308"/>
                <a:gd name="T9" fmla="*/ 184 h 323"/>
                <a:gd name="T10" fmla="*/ 250 w 308"/>
                <a:gd name="T11" fmla="*/ 159 h 323"/>
                <a:gd name="T12" fmla="*/ 280 w 308"/>
                <a:gd name="T13" fmla="*/ 109 h 323"/>
                <a:gd name="T14" fmla="*/ 218 w 308"/>
                <a:gd name="T15" fmla="*/ 75 h 323"/>
                <a:gd name="T16" fmla="*/ 201 w 308"/>
                <a:gd name="T17" fmla="*/ 320 h 323"/>
                <a:gd name="T18" fmla="*/ 197 w 308"/>
                <a:gd name="T19" fmla="*/ 289 h 323"/>
                <a:gd name="T20" fmla="*/ 208 w 308"/>
                <a:gd name="T21" fmla="*/ 262 h 323"/>
                <a:gd name="T22" fmla="*/ 218 w 308"/>
                <a:gd name="T23" fmla="*/ 248 h 323"/>
                <a:gd name="T24" fmla="*/ 203 w 308"/>
                <a:gd name="T25" fmla="*/ 161 h 323"/>
                <a:gd name="T26" fmla="*/ 189 w 308"/>
                <a:gd name="T27" fmla="*/ 184 h 323"/>
                <a:gd name="T28" fmla="*/ 186 w 308"/>
                <a:gd name="T29" fmla="*/ 202 h 323"/>
                <a:gd name="T30" fmla="*/ 185 w 308"/>
                <a:gd name="T31" fmla="*/ 155 h 323"/>
                <a:gd name="T32" fmla="*/ 180 w 308"/>
                <a:gd name="T33" fmla="*/ 26 h 323"/>
                <a:gd name="T34" fmla="*/ 174 w 308"/>
                <a:gd name="T35" fmla="*/ 318 h 323"/>
                <a:gd name="T36" fmla="*/ 147 w 308"/>
                <a:gd name="T37" fmla="*/ 218 h 323"/>
                <a:gd name="T38" fmla="*/ 166 w 308"/>
                <a:gd name="T39" fmla="*/ 199 h 323"/>
                <a:gd name="T40" fmla="*/ 147 w 308"/>
                <a:gd name="T41" fmla="*/ 170 h 323"/>
                <a:gd name="T42" fmla="*/ 180 w 308"/>
                <a:gd name="T43" fmla="*/ 170 h 323"/>
                <a:gd name="T44" fmla="*/ 170 w 308"/>
                <a:gd name="T45" fmla="*/ 225 h 323"/>
                <a:gd name="T46" fmla="*/ 168 w 308"/>
                <a:gd name="T47" fmla="*/ 243 h 323"/>
                <a:gd name="T48" fmla="*/ 151 w 308"/>
                <a:gd name="T49" fmla="*/ 263 h 323"/>
                <a:gd name="T50" fmla="*/ 180 w 308"/>
                <a:gd name="T51" fmla="*/ 321 h 323"/>
                <a:gd name="T52" fmla="*/ 147 w 308"/>
                <a:gd name="T53" fmla="*/ 10 h 323"/>
                <a:gd name="T54" fmla="*/ 119 w 308"/>
                <a:gd name="T55" fmla="*/ 0 h 323"/>
                <a:gd name="T56" fmla="*/ 132 w 308"/>
                <a:gd name="T57" fmla="*/ 260 h 323"/>
                <a:gd name="T58" fmla="*/ 147 w 308"/>
                <a:gd name="T59" fmla="*/ 306 h 323"/>
                <a:gd name="T60" fmla="*/ 139 w 308"/>
                <a:gd name="T61" fmla="*/ 134 h 323"/>
                <a:gd name="T62" fmla="*/ 128 w 308"/>
                <a:gd name="T63" fmla="*/ 159 h 323"/>
                <a:gd name="T64" fmla="*/ 121 w 308"/>
                <a:gd name="T65" fmla="*/ 174 h 323"/>
                <a:gd name="T66" fmla="*/ 123 w 308"/>
                <a:gd name="T67" fmla="*/ 125 h 323"/>
                <a:gd name="T68" fmla="*/ 147 w 308"/>
                <a:gd name="T69" fmla="*/ 235 h 323"/>
                <a:gd name="T70" fmla="*/ 98 w 308"/>
                <a:gd name="T71" fmla="*/ 283 h 323"/>
                <a:gd name="T72" fmla="*/ 103 w 308"/>
                <a:gd name="T73" fmla="*/ 4 h 323"/>
                <a:gd name="T74" fmla="*/ 111 w 308"/>
                <a:gd name="T75" fmla="*/ 34 h 323"/>
                <a:gd name="T76" fmla="*/ 119 w 308"/>
                <a:gd name="T77" fmla="*/ 122 h 323"/>
                <a:gd name="T78" fmla="*/ 119 w 308"/>
                <a:gd name="T79" fmla="*/ 141 h 323"/>
                <a:gd name="T80" fmla="*/ 109 w 308"/>
                <a:gd name="T81" fmla="*/ 197 h 323"/>
                <a:gd name="T82" fmla="*/ 107 w 308"/>
                <a:gd name="T83" fmla="*/ 214 h 323"/>
                <a:gd name="T84" fmla="*/ 105 w 308"/>
                <a:gd name="T85" fmla="*/ 171 h 323"/>
                <a:gd name="T86" fmla="*/ 98 w 308"/>
                <a:gd name="T87" fmla="*/ 147 h 323"/>
                <a:gd name="T88" fmla="*/ 119 w 308"/>
                <a:gd name="T89" fmla="*/ 141 h 323"/>
                <a:gd name="T90" fmla="*/ 86 w 308"/>
                <a:gd name="T91" fmla="*/ 206 h 323"/>
                <a:gd name="T92" fmla="*/ 97 w 308"/>
                <a:gd name="T93" fmla="*/ 188 h 323"/>
                <a:gd name="T94" fmla="*/ 90 w 308"/>
                <a:gd name="T95" fmla="*/ 239 h 323"/>
                <a:gd name="T96" fmla="*/ 86 w 308"/>
                <a:gd name="T97" fmla="*/ 22 h 323"/>
                <a:gd name="T98" fmla="*/ 93 w 308"/>
                <a:gd name="T99" fmla="*/ 68 h 323"/>
                <a:gd name="T100" fmla="*/ 86 w 308"/>
                <a:gd name="T101" fmla="*/ 22 h 323"/>
                <a:gd name="T102" fmla="*/ 86 w 308"/>
                <a:gd name="T103" fmla="*/ 278 h 323"/>
                <a:gd name="T104" fmla="*/ 77 w 308"/>
                <a:gd name="T105" fmla="*/ 230 h 323"/>
                <a:gd name="T106" fmla="*/ 86 w 308"/>
                <a:gd name="T107" fmla="*/ 107 h 323"/>
                <a:gd name="T108" fmla="*/ 67 w 308"/>
                <a:gd name="T109" fmla="*/ 126 h 323"/>
                <a:gd name="T110" fmla="*/ 86 w 308"/>
                <a:gd name="T111" fmla="*/ 141 h 323"/>
                <a:gd name="T112" fmla="*/ 58 w 308"/>
                <a:gd name="T113" fmla="*/ 83 h 323"/>
                <a:gd name="T114" fmla="*/ 86 w 308"/>
                <a:gd name="T115" fmla="*/ 190 h 323"/>
                <a:gd name="T116" fmla="*/ 2 w 308"/>
                <a:gd name="T117" fmla="*/ 226 h 323"/>
                <a:gd name="T118" fmla="*/ 58 w 308"/>
                <a:gd name="T119" fmla="*/ 147 h 323"/>
                <a:gd name="T120" fmla="*/ 50 w 308"/>
                <a:gd name="T121" fmla="*/ 172 h 323"/>
                <a:gd name="T122" fmla="*/ 42 w 308"/>
                <a:gd name="T123" fmla="*/ 186 h 323"/>
                <a:gd name="T124" fmla="*/ 29 w 308"/>
                <a:gd name="T125" fmla="*/ 21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7" name="组合 274">
              <a:extLst>
                <a:ext uri="{FF2B5EF4-FFF2-40B4-BE49-F238E27FC236}">
                  <a16:creationId xmlns:a16="http://schemas.microsoft.com/office/drawing/2014/main" id="{100CD119-A672-423F-BC06-F98E455AEA9D}"/>
                </a:ext>
              </a:extLst>
            </p:cNvPr>
            <p:cNvGrpSpPr/>
            <p:nvPr/>
          </p:nvGrpSpPr>
          <p:grpSpPr>
            <a:xfrm>
              <a:off x="1577088" y="2889867"/>
              <a:ext cx="456992" cy="480400"/>
              <a:chOff x="1704976" y="2255838"/>
              <a:chExt cx="619125" cy="650875"/>
            </a:xfrm>
            <a:grpFill/>
          </p:grpSpPr>
          <p:sp>
            <p:nvSpPr>
              <p:cNvPr id="60" name="Rectangle 155">
                <a:extLst>
                  <a:ext uri="{FF2B5EF4-FFF2-40B4-BE49-F238E27FC236}">
                    <a16:creationId xmlns:a16="http://schemas.microsoft.com/office/drawing/2014/main" id="{662C0C60-55EC-4B8F-B05D-5124B4E43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4976" y="2873375"/>
                <a:ext cx="619125" cy="33338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Rectangle 156">
                <a:extLst>
                  <a:ext uri="{FF2B5EF4-FFF2-40B4-BE49-F238E27FC236}">
                    <a16:creationId xmlns:a16="http://schemas.microsoft.com/office/drawing/2014/main" id="{D647918F-F7E6-4D7A-84E5-5AC082D9F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0376" y="2811463"/>
                <a:ext cx="568325" cy="33338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Rectangle 157">
                <a:extLst>
                  <a:ext uri="{FF2B5EF4-FFF2-40B4-BE49-F238E27FC236}">
                    <a16:creationId xmlns:a16="http://schemas.microsoft.com/office/drawing/2014/main" id="{329F50E8-2B61-45C0-8807-8E65BE200F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4213" y="2747963"/>
                <a:ext cx="120650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158">
                <a:extLst>
                  <a:ext uri="{FF2B5EF4-FFF2-40B4-BE49-F238E27FC236}">
                    <a16:creationId xmlns:a16="http://schemas.microsoft.com/office/drawing/2014/main" id="{F51D6CE1-2398-4861-9EC7-0DAC6D1B2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6438" y="2517775"/>
                <a:ext cx="77788" cy="25082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Rectangle 159">
                <a:extLst>
                  <a:ext uri="{FF2B5EF4-FFF2-40B4-BE49-F238E27FC236}">
                    <a16:creationId xmlns:a16="http://schemas.microsoft.com/office/drawing/2014/main" id="{A857EA7C-EB7F-45D5-B11F-B2251882DF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4213" y="2505075"/>
                <a:ext cx="120650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160">
                <a:extLst>
                  <a:ext uri="{FF2B5EF4-FFF2-40B4-BE49-F238E27FC236}">
                    <a16:creationId xmlns:a16="http://schemas.microsoft.com/office/drawing/2014/main" id="{496E3C85-AC88-467F-A7FD-C29FC3DD2B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4826" y="2747963"/>
                <a:ext cx="119063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161">
                <a:extLst>
                  <a:ext uri="{FF2B5EF4-FFF2-40B4-BE49-F238E27FC236}">
                    <a16:creationId xmlns:a16="http://schemas.microsoft.com/office/drawing/2014/main" id="{6AFE8BAE-4476-41D4-9A5B-C22E96CDF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5463" y="2517775"/>
                <a:ext cx="77788" cy="25082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162">
                <a:extLst>
                  <a:ext uri="{FF2B5EF4-FFF2-40B4-BE49-F238E27FC236}">
                    <a16:creationId xmlns:a16="http://schemas.microsoft.com/office/drawing/2014/main" id="{467F1A03-DAB6-4083-A54B-B55373A249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4826" y="2505075"/>
                <a:ext cx="119063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Rectangle 163">
                <a:extLst>
                  <a:ext uri="{FF2B5EF4-FFF2-40B4-BE49-F238E27FC236}">
                    <a16:creationId xmlns:a16="http://schemas.microsoft.com/office/drawing/2014/main" id="{CD686AF8-1C46-4DE9-A75F-775123828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5188" y="2747963"/>
                <a:ext cx="120650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Rectangle 164">
                <a:extLst>
                  <a:ext uri="{FF2B5EF4-FFF2-40B4-BE49-F238E27FC236}">
                    <a16:creationId xmlns:a16="http://schemas.microsoft.com/office/drawing/2014/main" id="{9F6A904C-CDFD-43C0-AACF-B177CEDF6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7413" y="2517775"/>
                <a:ext cx="76200" cy="250825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Rectangle 165">
                <a:extLst>
                  <a:ext uri="{FF2B5EF4-FFF2-40B4-BE49-F238E27FC236}">
                    <a16:creationId xmlns:a16="http://schemas.microsoft.com/office/drawing/2014/main" id="{FAB80214-6CC1-4886-A49C-9354018DD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5188" y="2505075"/>
                <a:ext cx="120650" cy="31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Rectangle 166">
                <a:extLst>
                  <a:ext uri="{FF2B5EF4-FFF2-40B4-BE49-F238E27FC236}">
                    <a16:creationId xmlns:a16="http://schemas.microsoft.com/office/drawing/2014/main" id="{4668BDB4-E0B8-48FE-A9CD-8419FE315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0376" y="2435225"/>
                <a:ext cx="568325" cy="33338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167">
                <a:extLst>
                  <a:ext uri="{FF2B5EF4-FFF2-40B4-BE49-F238E27FC236}">
                    <a16:creationId xmlns:a16="http://schemas.microsoft.com/office/drawing/2014/main" id="{AE3D5D93-4DCF-4959-B1FD-2D169DC81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0376" y="2255838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8" name="Freeform 168">
              <a:extLst>
                <a:ext uri="{FF2B5EF4-FFF2-40B4-BE49-F238E27FC236}">
                  <a16:creationId xmlns:a16="http://schemas.microsoft.com/office/drawing/2014/main" id="{1E6DF8D1-ADA0-470A-B2E0-3E52B2D5C2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5986" y="3009382"/>
              <a:ext cx="582372" cy="380805"/>
            </a:xfrm>
            <a:custGeom>
              <a:avLst/>
              <a:gdLst>
                <a:gd name="T0" fmla="*/ 497 w 497"/>
                <a:gd name="T1" fmla="*/ 0 h 325"/>
                <a:gd name="T2" fmla="*/ 386 w 497"/>
                <a:gd name="T3" fmla="*/ 37 h 325"/>
                <a:gd name="T4" fmla="*/ 386 w 497"/>
                <a:gd name="T5" fmla="*/ 210 h 325"/>
                <a:gd name="T6" fmla="*/ 386 w 497"/>
                <a:gd name="T7" fmla="*/ 210 h 325"/>
                <a:gd name="T8" fmla="*/ 397 w 497"/>
                <a:gd name="T9" fmla="*/ 209 h 325"/>
                <a:gd name="T10" fmla="*/ 405 w 497"/>
                <a:gd name="T11" fmla="*/ 206 h 325"/>
                <a:gd name="T12" fmla="*/ 409 w 497"/>
                <a:gd name="T13" fmla="*/ 204 h 325"/>
                <a:gd name="T14" fmla="*/ 411 w 497"/>
                <a:gd name="T15" fmla="*/ 201 h 325"/>
                <a:gd name="T16" fmla="*/ 413 w 497"/>
                <a:gd name="T17" fmla="*/ 197 h 325"/>
                <a:gd name="T18" fmla="*/ 413 w 497"/>
                <a:gd name="T19" fmla="*/ 194 h 325"/>
                <a:gd name="T20" fmla="*/ 413 w 497"/>
                <a:gd name="T21" fmla="*/ 118 h 325"/>
                <a:gd name="T22" fmla="*/ 399 w 497"/>
                <a:gd name="T23" fmla="*/ 118 h 325"/>
                <a:gd name="T24" fmla="*/ 399 w 497"/>
                <a:gd name="T25" fmla="*/ 86 h 325"/>
                <a:gd name="T26" fmla="*/ 413 w 497"/>
                <a:gd name="T27" fmla="*/ 86 h 325"/>
                <a:gd name="T28" fmla="*/ 447 w 497"/>
                <a:gd name="T29" fmla="*/ 86 h 325"/>
                <a:gd name="T30" fmla="*/ 462 w 497"/>
                <a:gd name="T31" fmla="*/ 86 h 325"/>
                <a:gd name="T32" fmla="*/ 462 w 497"/>
                <a:gd name="T33" fmla="*/ 118 h 325"/>
                <a:gd name="T34" fmla="*/ 447 w 497"/>
                <a:gd name="T35" fmla="*/ 118 h 325"/>
                <a:gd name="T36" fmla="*/ 447 w 497"/>
                <a:gd name="T37" fmla="*/ 194 h 325"/>
                <a:gd name="T38" fmla="*/ 447 w 497"/>
                <a:gd name="T39" fmla="*/ 194 h 325"/>
                <a:gd name="T40" fmla="*/ 446 w 497"/>
                <a:gd name="T41" fmla="*/ 204 h 325"/>
                <a:gd name="T42" fmla="*/ 442 w 497"/>
                <a:gd name="T43" fmla="*/ 212 h 325"/>
                <a:gd name="T44" fmla="*/ 436 w 497"/>
                <a:gd name="T45" fmla="*/ 220 h 325"/>
                <a:gd name="T46" fmla="*/ 430 w 497"/>
                <a:gd name="T47" fmla="*/ 227 h 325"/>
                <a:gd name="T48" fmla="*/ 420 w 497"/>
                <a:gd name="T49" fmla="*/ 232 h 325"/>
                <a:gd name="T50" fmla="*/ 411 w 497"/>
                <a:gd name="T51" fmla="*/ 236 h 325"/>
                <a:gd name="T52" fmla="*/ 399 w 497"/>
                <a:gd name="T53" fmla="*/ 239 h 325"/>
                <a:gd name="T54" fmla="*/ 386 w 497"/>
                <a:gd name="T55" fmla="*/ 239 h 325"/>
                <a:gd name="T56" fmla="*/ 386 w 497"/>
                <a:gd name="T57" fmla="*/ 289 h 325"/>
                <a:gd name="T58" fmla="*/ 497 w 497"/>
                <a:gd name="T59" fmla="*/ 325 h 325"/>
                <a:gd name="T60" fmla="*/ 497 w 497"/>
                <a:gd name="T61" fmla="*/ 0 h 325"/>
                <a:gd name="T62" fmla="*/ 386 w 497"/>
                <a:gd name="T63" fmla="*/ 37 h 325"/>
                <a:gd name="T64" fmla="*/ 0 w 497"/>
                <a:gd name="T65" fmla="*/ 163 h 325"/>
                <a:gd name="T66" fmla="*/ 386 w 497"/>
                <a:gd name="T67" fmla="*/ 289 h 325"/>
                <a:gd name="T68" fmla="*/ 386 w 497"/>
                <a:gd name="T69" fmla="*/ 239 h 325"/>
                <a:gd name="T70" fmla="*/ 386 w 497"/>
                <a:gd name="T71" fmla="*/ 239 h 325"/>
                <a:gd name="T72" fmla="*/ 374 w 497"/>
                <a:gd name="T73" fmla="*/ 239 h 325"/>
                <a:gd name="T74" fmla="*/ 363 w 497"/>
                <a:gd name="T75" fmla="*/ 236 h 325"/>
                <a:gd name="T76" fmla="*/ 353 w 497"/>
                <a:gd name="T77" fmla="*/ 232 h 325"/>
                <a:gd name="T78" fmla="*/ 343 w 497"/>
                <a:gd name="T79" fmla="*/ 227 h 325"/>
                <a:gd name="T80" fmla="*/ 336 w 497"/>
                <a:gd name="T81" fmla="*/ 220 h 325"/>
                <a:gd name="T82" fmla="*/ 331 w 497"/>
                <a:gd name="T83" fmla="*/ 212 h 325"/>
                <a:gd name="T84" fmla="*/ 327 w 497"/>
                <a:gd name="T85" fmla="*/ 204 h 325"/>
                <a:gd name="T86" fmla="*/ 325 w 497"/>
                <a:gd name="T87" fmla="*/ 194 h 325"/>
                <a:gd name="T88" fmla="*/ 325 w 497"/>
                <a:gd name="T89" fmla="*/ 118 h 325"/>
                <a:gd name="T90" fmla="*/ 311 w 497"/>
                <a:gd name="T91" fmla="*/ 118 h 325"/>
                <a:gd name="T92" fmla="*/ 311 w 497"/>
                <a:gd name="T93" fmla="*/ 86 h 325"/>
                <a:gd name="T94" fmla="*/ 325 w 497"/>
                <a:gd name="T95" fmla="*/ 86 h 325"/>
                <a:gd name="T96" fmla="*/ 359 w 497"/>
                <a:gd name="T97" fmla="*/ 86 h 325"/>
                <a:gd name="T98" fmla="*/ 376 w 497"/>
                <a:gd name="T99" fmla="*/ 86 h 325"/>
                <a:gd name="T100" fmla="*/ 376 w 497"/>
                <a:gd name="T101" fmla="*/ 118 h 325"/>
                <a:gd name="T102" fmla="*/ 359 w 497"/>
                <a:gd name="T103" fmla="*/ 118 h 325"/>
                <a:gd name="T104" fmla="*/ 359 w 497"/>
                <a:gd name="T105" fmla="*/ 194 h 325"/>
                <a:gd name="T106" fmla="*/ 359 w 497"/>
                <a:gd name="T107" fmla="*/ 194 h 325"/>
                <a:gd name="T108" fmla="*/ 361 w 497"/>
                <a:gd name="T109" fmla="*/ 197 h 325"/>
                <a:gd name="T110" fmla="*/ 362 w 497"/>
                <a:gd name="T111" fmla="*/ 201 h 325"/>
                <a:gd name="T112" fmla="*/ 365 w 497"/>
                <a:gd name="T113" fmla="*/ 204 h 325"/>
                <a:gd name="T114" fmla="*/ 367 w 497"/>
                <a:gd name="T115" fmla="*/ 206 h 325"/>
                <a:gd name="T116" fmla="*/ 376 w 497"/>
                <a:gd name="T117" fmla="*/ 209 h 325"/>
                <a:gd name="T118" fmla="*/ 386 w 497"/>
                <a:gd name="T119" fmla="*/ 210 h 325"/>
                <a:gd name="T120" fmla="*/ 386 w 497"/>
                <a:gd name="T121" fmla="*/ 3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169">
              <a:extLst>
                <a:ext uri="{FF2B5EF4-FFF2-40B4-BE49-F238E27FC236}">
                  <a16:creationId xmlns:a16="http://schemas.microsoft.com/office/drawing/2014/main" id="{E198134C-DA61-4216-9FAD-2216E2210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997" y="3428853"/>
              <a:ext cx="137097" cy="236685"/>
            </a:xfrm>
            <a:custGeom>
              <a:avLst/>
              <a:gdLst>
                <a:gd name="T0" fmla="*/ 71 w 117"/>
                <a:gd name="T1" fmla="*/ 170 h 202"/>
                <a:gd name="T2" fmla="*/ 80 w 117"/>
                <a:gd name="T3" fmla="*/ 173 h 202"/>
                <a:gd name="T4" fmla="*/ 85 w 117"/>
                <a:gd name="T5" fmla="*/ 181 h 202"/>
                <a:gd name="T6" fmla="*/ 85 w 117"/>
                <a:gd name="T7" fmla="*/ 188 h 202"/>
                <a:gd name="T8" fmla="*/ 80 w 117"/>
                <a:gd name="T9" fmla="*/ 199 h 202"/>
                <a:gd name="T10" fmla="*/ 75 w 117"/>
                <a:gd name="T11" fmla="*/ 202 h 202"/>
                <a:gd name="T12" fmla="*/ 71 w 117"/>
                <a:gd name="T13" fmla="*/ 170 h 202"/>
                <a:gd name="T14" fmla="*/ 71 w 117"/>
                <a:gd name="T15" fmla="*/ 157 h 202"/>
                <a:gd name="T16" fmla="*/ 71 w 117"/>
                <a:gd name="T17" fmla="*/ 68 h 202"/>
                <a:gd name="T18" fmla="*/ 80 w 117"/>
                <a:gd name="T19" fmla="*/ 77 h 202"/>
                <a:gd name="T20" fmla="*/ 85 w 117"/>
                <a:gd name="T21" fmla="*/ 91 h 202"/>
                <a:gd name="T22" fmla="*/ 92 w 117"/>
                <a:gd name="T23" fmla="*/ 116 h 202"/>
                <a:gd name="T24" fmla="*/ 94 w 117"/>
                <a:gd name="T25" fmla="*/ 120 h 202"/>
                <a:gd name="T26" fmla="*/ 100 w 117"/>
                <a:gd name="T27" fmla="*/ 126 h 202"/>
                <a:gd name="T28" fmla="*/ 110 w 117"/>
                <a:gd name="T29" fmla="*/ 127 h 202"/>
                <a:gd name="T30" fmla="*/ 117 w 117"/>
                <a:gd name="T31" fmla="*/ 145 h 202"/>
                <a:gd name="T32" fmla="*/ 66 w 117"/>
                <a:gd name="T33" fmla="*/ 170 h 202"/>
                <a:gd name="T34" fmla="*/ 71 w 117"/>
                <a:gd name="T35" fmla="*/ 170 h 202"/>
                <a:gd name="T36" fmla="*/ 71 w 117"/>
                <a:gd name="T37" fmla="*/ 202 h 202"/>
                <a:gd name="T38" fmla="*/ 61 w 117"/>
                <a:gd name="T39" fmla="*/ 199 h 202"/>
                <a:gd name="T40" fmla="*/ 56 w 117"/>
                <a:gd name="T41" fmla="*/ 189 h 202"/>
                <a:gd name="T42" fmla="*/ 56 w 117"/>
                <a:gd name="T43" fmla="*/ 184 h 202"/>
                <a:gd name="T44" fmla="*/ 61 w 117"/>
                <a:gd name="T45" fmla="*/ 173 h 202"/>
                <a:gd name="T46" fmla="*/ 66 w 117"/>
                <a:gd name="T47" fmla="*/ 170 h 202"/>
                <a:gd name="T48" fmla="*/ 71 w 117"/>
                <a:gd name="T49" fmla="*/ 68 h 202"/>
                <a:gd name="T50" fmla="*/ 60 w 117"/>
                <a:gd name="T51" fmla="*/ 62 h 202"/>
                <a:gd name="T52" fmla="*/ 47 w 117"/>
                <a:gd name="T53" fmla="*/ 61 h 202"/>
                <a:gd name="T54" fmla="*/ 34 w 117"/>
                <a:gd name="T55" fmla="*/ 8 h 202"/>
                <a:gd name="T56" fmla="*/ 29 w 117"/>
                <a:gd name="T57" fmla="*/ 1 h 202"/>
                <a:gd name="T58" fmla="*/ 19 w 117"/>
                <a:gd name="T59" fmla="*/ 0 h 202"/>
                <a:gd name="T60" fmla="*/ 15 w 117"/>
                <a:gd name="T61" fmla="*/ 1 h 202"/>
                <a:gd name="T62" fmla="*/ 10 w 117"/>
                <a:gd name="T63" fmla="*/ 9 h 202"/>
                <a:gd name="T64" fmla="*/ 24 w 117"/>
                <a:gd name="T65" fmla="*/ 66 h 202"/>
                <a:gd name="T66" fmla="*/ 19 w 117"/>
                <a:gd name="T67" fmla="*/ 70 h 202"/>
                <a:gd name="T68" fmla="*/ 11 w 117"/>
                <a:gd name="T69" fmla="*/ 78 h 202"/>
                <a:gd name="T70" fmla="*/ 6 w 117"/>
                <a:gd name="T71" fmla="*/ 91 h 202"/>
                <a:gd name="T72" fmla="*/ 4 w 117"/>
                <a:gd name="T73" fmla="*/ 104 h 202"/>
                <a:gd name="T74" fmla="*/ 6 w 117"/>
                <a:gd name="T75" fmla="*/ 111 h 202"/>
                <a:gd name="T76" fmla="*/ 12 w 117"/>
                <a:gd name="T77" fmla="*/ 138 h 202"/>
                <a:gd name="T78" fmla="*/ 12 w 117"/>
                <a:gd name="T79" fmla="*/ 142 h 202"/>
                <a:gd name="T80" fmla="*/ 10 w 117"/>
                <a:gd name="T81" fmla="*/ 149 h 202"/>
                <a:gd name="T82" fmla="*/ 3 w 117"/>
                <a:gd name="T83" fmla="*/ 156 h 202"/>
                <a:gd name="T84" fmla="*/ 6 w 117"/>
                <a:gd name="T85" fmla="*/ 175 h 202"/>
                <a:gd name="T86" fmla="*/ 71 w 117"/>
                <a:gd name="T87" fmla="*/ 6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170">
              <a:extLst>
                <a:ext uri="{FF2B5EF4-FFF2-40B4-BE49-F238E27FC236}">
                  <a16:creationId xmlns:a16="http://schemas.microsoft.com/office/drawing/2014/main" id="{E8523DB5-5BA4-424C-841C-F1FDB8911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5108" y="2609828"/>
              <a:ext cx="273024" cy="336281"/>
            </a:xfrm>
            <a:custGeom>
              <a:avLst/>
              <a:gdLst>
                <a:gd name="T0" fmla="*/ 164 w 233"/>
                <a:gd name="T1" fmla="*/ 0 h 287"/>
                <a:gd name="T2" fmla="*/ 233 w 233"/>
                <a:gd name="T3" fmla="*/ 248 h 287"/>
                <a:gd name="T4" fmla="*/ 216 w 233"/>
                <a:gd name="T5" fmla="*/ 280 h 287"/>
                <a:gd name="T6" fmla="*/ 164 w 233"/>
                <a:gd name="T7" fmla="*/ 226 h 287"/>
                <a:gd name="T8" fmla="*/ 179 w 233"/>
                <a:gd name="T9" fmla="*/ 218 h 287"/>
                <a:gd name="T10" fmla="*/ 194 w 233"/>
                <a:gd name="T11" fmla="*/ 191 h 287"/>
                <a:gd name="T12" fmla="*/ 194 w 233"/>
                <a:gd name="T13" fmla="*/ 157 h 287"/>
                <a:gd name="T14" fmla="*/ 178 w 233"/>
                <a:gd name="T15" fmla="*/ 148 h 287"/>
                <a:gd name="T16" fmla="*/ 164 w 233"/>
                <a:gd name="T17" fmla="*/ 118 h 287"/>
                <a:gd name="T18" fmla="*/ 167 w 233"/>
                <a:gd name="T19" fmla="*/ 210 h 287"/>
                <a:gd name="T20" fmla="*/ 180 w 233"/>
                <a:gd name="T21" fmla="*/ 175 h 287"/>
                <a:gd name="T22" fmla="*/ 175 w 233"/>
                <a:gd name="T23" fmla="*/ 160 h 287"/>
                <a:gd name="T24" fmla="*/ 164 w 233"/>
                <a:gd name="T25" fmla="*/ 160 h 287"/>
                <a:gd name="T26" fmla="*/ 133 w 233"/>
                <a:gd name="T27" fmla="*/ 14 h 287"/>
                <a:gd name="T28" fmla="*/ 164 w 233"/>
                <a:gd name="T29" fmla="*/ 118 h 287"/>
                <a:gd name="T30" fmla="*/ 136 w 233"/>
                <a:gd name="T31" fmla="*/ 111 h 287"/>
                <a:gd name="T32" fmla="*/ 133 w 233"/>
                <a:gd name="T33" fmla="*/ 287 h 287"/>
                <a:gd name="T34" fmla="*/ 140 w 233"/>
                <a:gd name="T35" fmla="*/ 224 h 287"/>
                <a:gd name="T36" fmla="*/ 164 w 233"/>
                <a:gd name="T37" fmla="*/ 287 h 287"/>
                <a:gd name="T38" fmla="*/ 153 w 233"/>
                <a:gd name="T39" fmla="*/ 201 h 287"/>
                <a:gd name="T40" fmla="*/ 156 w 233"/>
                <a:gd name="T41" fmla="*/ 210 h 287"/>
                <a:gd name="T42" fmla="*/ 164 w 233"/>
                <a:gd name="T43" fmla="*/ 160 h 287"/>
                <a:gd name="T44" fmla="*/ 96 w 233"/>
                <a:gd name="T45" fmla="*/ 0 h 287"/>
                <a:gd name="T46" fmla="*/ 133 w 233"/>
                <a:gd name="T47" fmla="*/ 110 h 287"/>
                <a:gd name="T48" fmla="*/ 103 w 233"/>
                <a:gd name="T49" fmla="*/ 115 h 287"/>
                <a:gd name="T50" fmla="*/ 96 w 233"/>
                <a:gd name="T51" fmla="*/ 287 h 287"/>
                <a:gd name="T52" fmla="*/ 132 w 233"/>
                <a:gd name="T53" fmla="*/ 198 h 287"/>
                <a:gd name="T54" fmla="*/ 133 w 233"/>
                <a:gd name="T55" fmla="*/ 218 h 287"/>
                <a:gd name="T56" fmla="*/ 101 w 233"/>
                <a:gd name="T57" fmla="*/ 169 h 287"/>
                <a:gd name="T58" fmla="*/ 96 w 233"/>
                <a:gd name="T59" fmla="*/ 160 h 287"/>
                <a:gd name="T60" fmla="*/ 96 w 233"/>
                <a:gd name="T61" fmla="*/ 133 h 287"/>
                <a:gd name="T62" fmla="*/ 82 w 233"/>
                <a:gd name="T63" fmla="*/ 14 h 287"/>
                <a:gd name="T64" fmla="*/ 96 w 233"/>
                <a:gd name="T65" fmla="*/ 121 h 287"/>
                <a:gd name="T66" fmla="*/ 82 w 233"/>
                <a:gd name="T67" fmla="*/ 50 h 287"/>
                <a:gd name="T68" fmla="*/ 82 w 233"/>
                <a:gd name="T69" fmla="*/ 164 h 287"/>
                <a:gd name="T70" fmla="*/ 96 w 233"/>
                <a:gd name="T71" fmla="*/ 226 h 287"/>
                <a:gd name="T72" fmla="*/ 90 w 233"/>
                <a:gd name="T73" fmla="*/ 144 h 287"/>
                <a:gd name="T74" fmla="*/ 40 w 233"/>
                <a:gd name="T75" fmla="*/ 0 h 287"/>
                <a:gd name="T76" fmla="*/ 27 w 233"/>
                <a:gd name="T77" fmla="*/ 15 h 287"/>
                <a:gd name="T78" fmla="*/ 17 w 233"/>
                <a:gd name="T79" fmla="*/ 31 h 287"/>
                <a:gd name="T80" fmla="*/ 82 w 233"/>
                <a:gd name="T81" fmla="*/ 50 h 287"/>
                <a:gd name="T82" fmla="*/ 61 w 233"/>
                <a:gd name="T83" fmla="*/ 155 h 287"/>
                <a:gd name="T84" fmla="*/ 38 w 233"/>
                <a:gd name="T85" fmla="*/ 160 h 287"/>
                <a:gd name="T86" fmla="*/ 29 w 233"/>
                <a:gd name="T87" fmla="*/ 174 h 287"/>
                <a:gd name="T88" fmla="*/ 40 w 233"/>
                <a:gd name="T89" fmla="*/ 183 h 287"/>
                <a:gd name="T90" fmla="*/ 46 w 233"/>
                <a:gd name="T91" fmla="*/ 179 h 287"/>
                <a:gd name="T92" fmla="*/ 45 w 233"/>
                <a:gd name="T93" fmla="*/ 172 h 287"/>
                <a:gd name="T94" fmla="*/ 57 w 233"/>
                <a:gd name="T95" fmla="*/ 164 h 287"/>
                <a:gd name="T96" fmla="*/ 48 w 233"/>
                <a:gd name="T97" fmla="*/ 195 h 287"/>
                <a:gd name="T98" fmla="*/ 41 w 233"/>
                <a:gd name="T99" fmla="*/ 233 h 287"/>
                <a:gd name="T100" fmla="*/ 53 w 233"/>
                <a:gd name="T101" fmla="*/ 244 h 287"/>
                <a:gd name="T102" fmla="*/ 60 w 233"/>
                <a:gd name="T103" fmla="*/ 236 h 287"/>
                <a:gd name="T104" fmla="*/ 73 w 233"/>
                <a:gd name="T105" fmla="*/ 179 h 287"/>
                <a:gd name="T106" fmla="*/ 40 w 233"/>
                <a:gd name="T107" fmla="*/ 287 h 287"/>
                <a:gd name="T108" fmla="*/ 13 w 233"/>
                <a:gd name="T109" fmla="*/ 275 h 287"/>
                <a:gd name="T110" fmla="*/ 0 w 233"/>
                <a:gd name="T111" fmla="*/ 39 h 287"/>
                <a:gd name="T112" fmla="*/ 13 w 233"/>
                <a:gd name="T113" fmla="*/ 12 h 287"/>
                <a:gd name="T114" fmla="*/ 40 w 233"/>
                <a:gd name="T11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171">
              <a:extLst>
                <a:ext uri="{FF2B5EF4-FFF2-40B4-BE49-F238E27FC236}">
                  <a16:creationId xmlns:a16="http://schemas.microsoft.com/office/drawing/2014/main" id="{89A6FCB1-20B3-4F0B-A972-5ED57C3ACE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2509" y="2962513"/>
              <a:ext cx="414808" cy="417129"/>
            </a:xfrm>
            <a:custGeom>
              <a:avLst/>
              <a:gdLst>
                <a:gd name="T0" fmla="*/ 337 w 354"/>
                <a:gd name="T1" fmla="*/ 299 h 356"/>
                <a:gd name="T2" fmla="*/ 352 w 354"/>
                <a:gd name="T3" fmla="*/ 91 h 356"/>
                <a:gd name="T4" fmla="*/ 339 w 354"/>
                <a:gd name="T5" fmla="*/ 154 h 356"/>
                <a:gd name="T6" fmla="*/ 333 w 354"/>
                <a:gd name="T7" fmla="*/ 150 h 356"/>
                <a:gd name="T8" fmla="*/ 333 w 354"/>
                <a:gd name="T9" fmla="*/ 206 h 356"/>
                <a:gd name="T10" fmla="*/ 289 w 354"/>
                <a:gd name="T11" fmla="*/ 221 h 356"/>
                <a:gd name="T12" fmla="*/ 306 w 354"/>
                <a:gd name="T13" fmla="*/ 244 h 356"/>
                <a:gd name="T14" fmla="*/ 283 w 354"/>
                <a:gd name="T15" fmla="*/ 267 h 356"/>
                <a:gd name="T16" fmla="*/ 306 w 354"/>
                <a:gd name="T17" fmla="*/ 338 h 356"/>
                <a:gd name="T18" fmla="*/ 283 w 354"/>
                <a:gd name="T19" fmla="*/ 59 h 356"/>
                <a:gd name="T20" fmla="*/ 317 w 354"/>
                <a:gd name="T21" fmla="*/ 59 h 356"/>
                <a:gd name="T22" fmla="*/ 271 w 354"/>
                <a:gd name="T23" fmla="*/ 47 h 356"/>
                <a:gd name="T24" fmla="*/ 263 w 354"/>
                <a:gd name="T25" fmla="*/ 12 h 356"/>
                <a:gd name="T26" fmla="*/ 272 w 354"/>
                <a:gd name="T27" fmla="*/ 223 h 356"/>
                <a:gd name="T28" fmla="*/ 283 w 354"/>
                <a:gd name="T29" fmla="*/ 68 h 356"/>
                <a:gd name="T30" fmla="*/ 272 w 354"/>
                <a:gd name="T31" fmla="*/ 264 h 356"/>
                <a:gd name="T32" fmla="*/ 274 w 354"/>
                <a:gd name="T33" fmla="*/ 356 h 356"/>
                <a:gd name="T34" fmla="*/ 263 w 354"/>
                <a:gd name="T35" fmla="*/ 28 h 356"/>
                <a:gd name="T36" fmla="*/ 259 w 354"/>
                <a:gd name="T37" fmla="*/ 50 h 356"/>
                <a:gd name="T38" fmla="*/ 236 w 354"/>
                <a:gd name="T39" fmla="*/ 50 h 356"/>
                <a:gd name="T40" fmla="*/ 230 w 354"/>
                <a:gd name="T41" fmla="*/ 28 h 356"/>
                <a:gd name="T42" fmla="*/ 263 w 354"/>
                <a:gd name="T43" fmla="*/ 68 h 356"/>
                <a:gd name="T44" fmla="*/ 263 w 354"/>
                <a:gd name="T45" fmla="*/ 231 h 356"/>
                <a:gd name="T46" fmla="*/ 228 w 354"/>
                <a:gd name="T47" fmla="*/ 269 h 356"/>
                <a:gd name="T48" fmla="*/ 228 w 354"/>
                <a:gd name="T49" fmla="*/ 216 h 356"/>
                <a:gd name="T50" fmla="*/ 263 w 354"/>
                <a:gd name="T51" fmla="*/ 348 h 356"/>
                <a:gd name="T52" fmla="*/ 228 w 354"/>
                <a:gd name="T53" fmla="*/ 28 h 356"/>
                <a:gd name="T54" fmla="*/ 225 w 354"/>
                <a:gd name="T55" fmla="*/ 49 h 356"/>
                <a:gd name="T56" fmla="*/ 228 w 354"/>
                <a:gd name="T57" fmla="*/ 4 h 356"/>
                <a:gd name="T58" fmla="*/ 179 w 354"/>
                <a:gd name="T59" fmla="*/ 68 h 356"/>
                <a:gd name="T60" fmla="*/ 228 w 354"/>
                <a:gd name="T61" fmla="*/ 216 h 356"/>
                <a:gd name="T62" fmla="*/ 228 w 354"/>
                <a:gd name="T63" fmla="*/ 299 h 356"/>
                <a:gd name="T64" fmla="*/ 133 w 354"/>
                <a:gd name="T65" fmla="*/ 43 h 356"/>
                <a:gd name="T66" fmla="*/ 126 w 354"/>
                <a:gd name="T67" fmla="*/ 4 h 356"/>
                <a:gd name="T68" fmla="*/ 179 w 354"/>
                <a:gd name="T69" fmla="*/ 68 h 356"/>
                <a:gd name="T70" fmla="*/ 179 w 354"/>
                <a:gd name="T71" fmla="*/ 242 h 356"/>
                <a:gd name="T72" fmla="*/ 171 w 354"/>
                <a:gd name="T73" fmla="*/ 162 h 356"/>
                <a:gd name="T74" fmla="*/ 115 w 354"/>
                <a:gd name="T75" fmla="*/ 31 h 356"/>
                <a:gd name="T76" fmla="*/ 123 w 354"/>
                <a:gd name="T77" fmla="*/ 50 h 356"/>
                <a:gd name="T78" fmla="*/ 100 w 354"/>
                <a:gd name="T79" fmla="*/ 43 h 356"/>
                <a:gd name="T80" fmla="*/ 90 w 354"/>
                <a:gd name="T81" fmla="*/ 12 h 356"/>
                <a:gd name="T82" fmla="*/ 126 w 354"/>
                <a:gd name="T83" fmla="*/ 96 h 356"/>
                <a:gd name="T84" fmla="*/ 90 w 354"/>
                <a:gd name="T85" fmla="*/ 256 h 356"/>
                <a:gd name="T86" fmla="*/ 126 w 354"/>
                <a:gd name="T87" fmla="*/ 162 h 356"/>
                <a:gd name="T88" fmla="*/ 90 w 354"/>
                <a:gd name="T89" fmla="*/ 348 h 356"/>
                <a:gd name="T90" fmla="*/ 79 w 354"/>
                <a:gd name="T91" fmla="*/ 39 h 356"/>
                <a:gd name="T92" fmla="*/ 71 w 354"/>
                <a:gd name="T93" fmla="*/ 20 h 356"/>
                <a:gd name="T94" fmla="*/ 90 w 354"/>
                <a:gd name="T95" fmla="*/ 162 h 356"/>
                <a:gd name="T96" fmla="*/ 90 w 354"/>
                <a:gd name="T97" fmla="*/ 68 h 356"/>
                <a:gd name="T98" fmla="*/ 81 w 354"/>
                <a:gd name="T99" fmla="*/ 264 h 356"/>
                <a:gd name="T100" fmla="*/ 84 w 354"/>
                <a:gd name="T101" fmla="*/ 353 h 356"/>
                <a:gd name="T102" fmla="*/ 37 w 354"/>
                <a:gd name="T103" fmla="*/ 59 h 356"/>
                <a:gd name="T104" fmla="*/ 71 w 354"/>
                <a:gd name="T105" fmla="*/ 20 h 356"/>
                <a:gd name="T106" fmla="*/ 54 w 354"/>
                <a:gd name="T107" fmla="*/ 227 h 356"/>
                <a:gd name="T108" fmla="*/ 50 w 354"/>
                <a:gd name="T109" fmla="*/ 257 h 356"/>
                <a:gd name="T110" fmla="*/ 16 w 354"/>
                <a:gd name="T111" fmla="*/ 299 h 356"/>
                <a:gd name="T112" fmla="*/ 71 w 354"/>
                <a:gd name="T113" fmla="*/ 68 h 356"/>
                <a:gd name="T114" fmla="*/ 49 w 354"/>
                <a:gd name="T115" fmla="*/ 345 h 356"/>
                <a:gd name="T116" fmla="*/ 20 w 354"/>
                <a:gd name="T117" fmla="*/ 150 h 356"/>
                <a:gd name="T118" fmla="*/ 16 w 354"/>
                <a:gd name="T119" fmla="*/ 154 h 356"/>
                <a:gd name="T120" fmla="*/ 0 w 354"/>
                <a:gd name="T121" fmla="*/ 95 h 356"/>
                <a:gd name="T122" fmla="*/ 16 w 354"/>
                <a:gd name="T123" fmla="*/ 96 h 356"/>
                <a:gd name="T124" fmla="*/ 16 w 354"/>
                <a:gd name="T125" fmla="*/ 21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7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63" y="12"/>
                  </a:lnTo>
                  <a:lnTo>
                    <a:pt x="283" y="20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3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90" y="12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71" y="221"/>
                  </a:ln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6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lnTo>
                    <a:pt x="16" y="21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172">
              <a:extLst>
                <a:ext uri="{FF2B5EF4-FFF2-40B4-BE49-F238E27FC236}">
                  <a16:creationId xmlns:a16="http://schemas.microsoft.com/office/drawing/2014/main" id="{0C12CE69-0B8E-4196-9450-004DFCF474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9513" y="3497983"/>
              <a:ext cx="467539" cy="356200"/>
            </a:xfrm>
            <a:custGeom>
              <a:avLst/>
              <a:gdLst>
                <a:gd name="T0" fmla="*/ 396 w 399"/>
                <a:gd name="T1" fmla="*/ 285 h 304"/>
                <a:gd name="T2" fmla="*/ 390 w 399"/>
                <a:gd name="T3" fmla="*/ 10 h 304"/>
                <a:gd name="T4" fmla="*/ 349 w 399"/>
                <a:gd name="T5" fmla="*/ 22 h 304"/>
                <a:gd name="T6" fmla="*/ 376 w 399"/>
                <a:gd name="T7" fmla="*/ 48 h 304"/>
                <a:gd name="T8" fmla="*/ 360 w 399"/>
                <a:gd name="T9" fmla="*/ 281 h 304"/>
                <a:gd name="T10" fmla="*/ 304 w 399"/>
                <a:gd name="T11" fmla="*/ 256 h 304"/>
                <a:gd name="T12" fmla="*/ 345 w 399"/>
                <a:gd name="T13" fmla="*/ 42 h 304"/>
                <a:gd name="T14" fmla="*/ 357 w 399"/>
                <a:gd name="T15" fmla="*/ 251 h 304"/>
                <a:gd name="T16" fmla="*/ 254 w 399"/>
                <a:gd name="T17" fmla="*/ 22 h 304"/>
                <a:gd name="T18" fmla="*/ 254 w 399"/>
                <a:gd name="T19" fmla="*/ 304 h 304"/>
                <a:gd name="T20" fmla="*/ 254 w 399"/>
                <a:gd name="T21" fmla="*/ 264 h 304"/>
                <a:gd name="T22" fmla="*/ 277 w 399"/>
                <a:gd name="T23" fmla="*/ 167 h 304"/>
                <a:gd name="T24" fmla="*/ 274 w 399"/>
                <a:gd name="T25" fmla="*/ 133 h 304"/>
                <a:gd name="T26" fmla="*/ 273 w 399"/>
                <a:gd name="T27" fmla="*/ 109 h 304"/>
                <a:gd name="T28" fmla="*/ 254 w 399"/>
                <a:gd name="T29" fmla="*/ 41 h 304"/>
                <a:gd name="T30" fmla="*/ 260 w 399"/>
                <a:gd name="T31" fmla="*/ 171 h 304"/>
                <a:gd name="T32" fmla="*/ 254 w 399"/>
                <a:gd name="T33" fmla="*/ 137 h 304"/>
                <a:gd name="T34" fmla="*/ 257 w 399"/>
                <a:gd name="T35" fmla="*/ 103 h 304"/>
                <a:gd name="T36" fmla="*/ 200 w 399"/>
                <a:gd name="T37" fmla="*/ 0 h 304"/>
                <a:gd name="T38" fmla="*/ 200 w 399"/>
                <a:gd name="T39" fmla="*/ 282 h 304"/>
                <a:gd name="T40" fmla="*/ 241 w 399"/>
                <a:gd name="T41" fmla="*/ 93 h 304"/>
                <a:gd name="T42" fmla="*/ 226 w 399"/>
                <a:gd name="T43" fmla="*/ 121 h 304"/>
                <a:gd name="T44" fmla="*/ 230 w 399"/>
                <a:gd name="T45" fmla="*/ 144 h 304"/>
                <a:gd name="T46" fmla="*/ 232 w 399"/>
                <a:gd name="T47" fmla="*/ 178 h 304"/>
                <a:gd name="T48" fmla="*/ 200 w 399"/>
                <a:gd name="T49" fmla="*/ 186 h 304"/>
                <a:gd name="T50" fmla="*/ 254 w 399"/>
                <a:gd name="T51" fmla="*/ 41 h 304"/>
                <a:gd name="T52" fmla="*/ 242 w 399"/>
                <a:gd name="T53" fmla="*/ 103 h 304"/>
                <a:gd name="T54" fmla="*/ 251 w 399"/>
                <a:gd name="T55" fmla="*/ 128 h 304"/>
                <a:gd name="T56" fmla="*/ 251 w 399"/>
                <a:gd name="T57" fmla="*/ 136 h 304"/>
                <a:gd name="T58" fmla="*/ 246 w 399"/>
                <a:gd name="T59" fmla="*/ 170 h 304"/>
                <a:gd name="T60" fmla="*/ 135 w 399"/>
                <a:gd name="T61" fmla="*/ 22 h 304"/>
                <a:gd name="T62" fmla="*/ 135 w 399"/>
                <a:gd name="T63" fmla="*/ 304 h 304"/>
                <a:gd name="T64" fmla="*/ 173 w 399"/>
                <a:gd name="T65" fmla="*/ 178 h 304"/>
                <a:gd name="T66" fmla="*/ 139 w 399"/>
                <a:gd name="T67" fmla="*/ 213 h 304"/>
                <a:gd name="T68" fmla="*/ 162 w 399"/>
                <a:gd name="T69" fmla="*/ 183 h 304"/>
                <a:gd name="T70" fmla="*/ 148 w 399"/>
                <a:gd name="T71" fmla="*/ 153 h 304"/>
                <a:gd name="T72" fmla="*/ 136 w 399"/>
                <a:gd name="T73" fmla="*/ 126 h 304"/>
                <a:gd name="T74" fmla="*/ 143 w 399"/>
                <a:gd name="T75" fmla="*/ 136 h 304"/>
                <a:gd name="T76" fmla="*/ 150 w 399"/>
                <a:gd name="T77" fmla="*/ 122 h 304"/>
                <a:gd name="T78" fmla="*/ 200 w 399"/>
                <a:gd name="T79" fmla="*/ 41 h 304"/>
                <a:gd name="T80" fmla="*/ 147 w 399"/>
                <a:gd name="T81" fmla="*/ 193 h 304"/>
                <a:gd name="T82" fmla="*/ 139 w 399"/>
                <a:gd name="T83" fmla="*/ 164 h 304"/>
                <a:gd name="T84" fmla="*/ 25 w 399"/>
                <a:gd name="T85" fmla="*/ 2 h 304"/>
                <a:gd name="T86" fmla="*/ 0 w 399"/>
                <a:gd name="T87" fmla="*/ 273 h 304"/>
                <a:gd name="T88" fmla="*/ 25 w 399"/>
                <a:gd name="T89" fmla="*/ 304 h 304"/>
                <a:gd name="T90" fmla="*/ 40 w 399"/>
                <a:gd name="T91" fmla="*/ 281 h 304"/>
                <a:gd name="T92" fmla="*/ 24 w 399"/>
                <a:gd name="T93" fmla="*/ 48 h 304"/>
                <a:gd name="T94" fmla="*/ 50 w 399"/>
                <a:gd name="T95" fmla="*/ 22 h 304"/>
                <a:gd name="T96" fmla="*/ 124 w 399"/>
                <a:gd name="T97" fmla="*/ 125 h 304"/>
                <a:gd name="T98" fmla="*/ 106 w 399"/>
                <a:gd name="T99" fmla="*/ 175 h 304"/>
                <a:gd name="T100" fmla="*/ 117 w 399"/>
                <a:gd name="T101" fmla="*/ 209 h 304"/>
                <a:gd name="T102" fmla="*/ 54 w 399"/>
                <a:gd name="T103" fmla="*/ 262 h 304"/>
                <a:gd name="T104" fmla="*/ 43 w 399"/>
                <a:gd name="T105" fmla="*/ 53 h 304"/>
                <a:gd name="T106" fmla="*/ 135 w 399"/>
                <a:gd name="T107" fmla="*/ 156 h 304"/>
                <a:gd name="T108" fmla="*/ 131 w 399"/>
                <a:gd name="T109" fmla="*/ 176 h 304"/>
                <a:gd name="T110" fmla="*/ 128 w 399"/>
                <a:gd name="T111" fmla="*/ 199 h 304"/>
                <a:gd name="T112" fmla="*/ 127 w 399"/>
                <a:gd name="T113" fmla="*/ 137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4" y="175"/>
                  </a:ln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54" y="90"/>
                  </a:lnTo>
                  <a:lnTo>
                    <a:pt x="246" y="91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5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lnTo>
                    <a:pt x="135" y="128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3" name="组合 293">
              <a:extLst>
                <a:ext uri="{FF2B5EF4-FFF2-40B4-BE49-F238E27FC236}">
                  <a16:creationId xmlns:a16="http://schemas.microsoft.com/office/drawing/2014/main" id="{1557FE41-2B08-4AFF-A3BD-219748593146}"/>
                </a:ext>
              </a:extLst>
            </p:cNvPr>
            <p:cNvGrpSpPr/>
            <p:nvPr/>
          </p:nvGrpSpPr>
          <p:grpSpPr>
            <a:xfrm>
              <a:off x="2601218" y="2949624"/>
              <a:ext cx="154675" cy="147636"/>
              <a:chOff x="3092451" y="2336800"/>
              <a:chExt cx="209550" cy="200025"/>
            </a:xfrm>
            <a:grpFill/>
          </p:grpSpPr>
          <p:sp>
            <p:nvSpPr>
              <p:cNvPr id="58" name="Freeform 173">
                <a:extLst>
                  <a:ext uri="{FF2B5EF4-FFF2-40B4-BE49-F238E27FC236}">
                    <a16:creationId xmlns:a16="http://schemas.microsoft.com/office/drawing/2014/main" id="{5EA4811B-7FC0-4BAB-8B3F-B3CF22451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451" y="23780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174">
                <a:extLst>
                  <a:ext uri="{FF2B5EF4-FFF2-40B4-BE49-F238E27FC236}">
                    <a16:creationId xmlns:a16="http://schemas.microsoft.com/office/drawing/2014/main" id="{BA375A8D-D2B8-4F57-B77A-F027CBA79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9601" y="233680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75">
              <a:extLst>
                <a:ext uri="{FF2B5EF4-FFF2-40B4-BE49-F238E27FC236}">
                  <a16:creationId xmlns:a16="http://schemas.microsoft.com/office/drawing/2014/main" id="{8975287A-5B37-41F8-BA9E-B42886CC28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5267" y="3925658"/>
              <a:ext cx="160533" cy="223797"/>
            </a:xfrm>
            <a:custGeom>
              <a:avLst/>
              <a:gdLst>
                <a:gd name="T0" fmla="*/ 125 w 137"/>
                <a:gd name="T1" fmla="*/ 55 h 191"/>
                <a:gd name="T2" fmla="*/ 126 w 137"/>
                <a:gd name="T3" fmla="*/ 51 h 191"/>
                <a:gd name="T4" fmla="*/ 133 w 137"/>
                <a:gd name="T5" fmla="*/ 34 h 191"/>
                <a:gd name="T6" fmla="*/ 136 w 137"/>
                <a:gd name="T7" fmla="*/ 29 h 191"/>
                <a:gd name="T8" fmla="*/ 137 w 137"/>
                <a:gd name="T9" fmla="*/ 21 h 191"/>
                <a:gd name="T10" fmla="*/ 136 w 137"/>
                <a:gd name="T11" fmla="*/ 13 h 191"/>
                <a:gd name="T12" fmla="*/ 132 w 137"/>
                <a:gd name="T13" fmla="*/ 6 h 191"/>
                <a:gd name="T14" fmla="*/ 128 w 137"/>
                <a:gd name="T15" fmla="*/ 4 h 191"/>
                <a:gd name="T16" fmla="*/ 116 w 137"/>
                <a:gd name="T17" fmla="*/ 0 h 191"/>
                <a:gd name="T18" fmla="*/ 103 w 137"/>
                <a:gd name="T19" fmla="*/ 4 h 191"/>
                <a:gd name="T20" fmla="*/ 113 w 137"/>
                <a:gd name="T21" fmla="*/ 39 h 191"/>
                <a:gd name="T22" fmla="*/ 103 w 137"/>
                <a:gd name="T23" fmla="*/ 59 h 191"/>
                <a:gd name="T24" fmla="*/ 110 w 137"/>
                <a:gd name="T25" fmla="*/ 48 h 191"/>
                <a:gd name="T26" fmla="*/ 110 w 137"/>
                <a:gd name="T27" fmla="*/ 42 h 191"/>
                <a:gd name="T28" fmla="*/ 120 w 137"/>
                <a:gd name="T29" fmla="*/ 48 h 191"/>
                <a:gd name="T30" fmla="*/ 121 w 137"/>
                <a:gd name="T31" fmla="*/ 52 h 191"/>
                <a:gd name="T32" fmla="*/ 121 w 137"/>
                <a:gd name="T33" fmla="*/ 57 h 191"/>
                <a:gd name="T34" fmla="*/ 103 w 137"/>
                <a:gd name="T35" fmla="*/ 89 h 191"/>
                <a:gd name="T36" fmla="*/ 97 w 137"/>
                <a:gd name="T37" fmla="*/ 93 h 191"/>
                <a:gd name="T38" fmla="*/ 99 w 137"/>
                <a:gd name="T39" fmla="*/ 92 h 191"/>
                <a:gd name="T40" fmla="*/ 103 w 137"/>
                <a:gd name="T41" fmla="*/ 89 h 191"/>
                <a:gd name="T42" fmla="*/ 101 w 137"/>
                <a:gd name="T43" fmla="*/ 85 h 191"/>
                <a:gd name="T44" fmla="*/ 99 w 137"/>
                <a:gd name="T45" fmla="*/ 86 h 191"/>
                <a:gd name="T46" fmla="*/ 95 w 137"/>
                <a:gd name="T47" fmla="*/ 88 h 191"/>
                <a:gd name="T48" fmla="*/ 84 w 137"/>
                <a:gd name="T49" fmla="*/ 81 h 191"/>
                <a:gd name="T50" fmla="*/ 84 w 137"/>
                <a:gd name="T51" fmla="*/ 81 h 191"/>
                <a:gd name="T52" fmla="*/ 90 w 137"/>
                <a:gd name="T53" fmla="*/ 78 h 191"/>
                <a:gd name="T54" fmla="*/ 103 w 137"/>
                <a:gd name="T55" fmla="*/ 34 h 191"/>
                <a:gd name="T56" fmla="*/ 88 w 137"/>
                <a:gd name="T57" fmla="*/ 23 h 191"/>
                <a:gd name="T58" fmla="*/ 80 w 137"/>
                <a:gd name="T59" fmla="*/ 25 h 191"/>
                <a:gd name="T60" fmla="*/ 57 w 137"/>
                <a:gd name="T61" fmla="*/ 59 h 191"/>
                <a:gd name="T62" fmla="*/ 57 w 137"/>
                <a:gd name="T63" fmla="*/ 66 h 191"/>
                <a:gd name="T64" fmla="*/ 22 w 137"/>
                <a:gd name="T65" fmla="*/ 153 h 191"/>
                <a:gd name="T66" fmla="*/ 26 w 137"/>
                <a:gd name="T67" fmla="*/ 154 h 191"/>
                <a:gd name="T68" fmla="*/ 29 w 137"/>
                <a:gd name="T69" fmla="*/ 155 h 191"/>
                <a:gd name="T70" fmla="*/ 29 w 137"/>
                <a:gd name="T71" fmla="*/ 162 h 191"/>
                <a:gd name="T72" fmla="*/ 33 w 137"/>
                <a:gd name="T73" fmla="*/ 161 h 191"/>
                <a:gd name="T74" fmla="*/ 38 w 137"/>
                <a:gd name="T75" fmla="*/ 162 h 191"/>
                <a:gd name="T76" fmla="*/ 40 w 137"/>
                <a:gd name="T77" fmla="*/ 163 h 191"/>
                <a:gd name="T78" fmla="*/ 41 w 137"/>
                <a:gd name="T79" fmla="*/ 169 h 191"/>
                <a:gd name="T80" fmla="*/ 38 w 137"/>
                <a:gd name="T81" fmla="*/ 173 h 191"/>
                <a:gd name="T82" fmla="*/ 22 w 137"/>
                <a:gd name="T83" fmla="*/ 182 h 191"/>
                <a:gd name="T84" fmla="*/ 41 w 137"/>
                <a:gd name="T85" fmla="*/ 176 h 191"/>
                <a:gd name="T86" fmla="*/ 103 w 137"/>
                <a:gd name="T87" fmla="*/ 29 h 191"/>
                <a:gd name="T88" fmla="*/ 97 w 137"/>
                <a:gd name="T89" fmla="*/ 9 h 191"/>
                <a:gd name="T90" fmla="*/ 103 w 137"/>
                <a:gd name="T91" fmla="*/ 4 h 191"/>
                <a:gd name="T92" fmla="*/ 22 w 137"/>
                <a:gd name="T93" fmla="*/ 117 h 191"/>
                <a:gd name="T94" fmla="*/ 2 w 137"/>
                <a:gd name="T95" fmla="*/ 191 h 191"/>
                <a:gd name="T96" fmla="*/ 22 w 137"/>
                <a:gd name="T97" fmla="*/ 180 h 191"/>
                <a:gd name="T98" fmla="*/ 5 w 137"/>
                <a:gd name="T99" fmla="*/ 174 h 191"/>
                <a:gd name="T100" fmla="*/ 5 w 137"/>
                <a:gd name="T101" fmla="*/ 150 h 191"/>
                <a:gd name="T102" fmla="*/ 6 w 137"/>
                <a:gd name="T103" fmla="*/ 149 h 191"/>
                <a:gd name="T104" fmla="*/ 10 w 137"/>
                <a:gd name="T105" fmla="*/ 146 h 191"/>
                <a:gd name="T106" fmla="*/ 15 w 137"/>
                <a:gd name="T107" fmla="*/ 146 h 191"/>
                <a:gd name="T108" fmla="*/ 17 w 137"/>
                <a:gd name="T109" fmla="*/ 149 h 191"/>
                <a:gd name="T110" fmla="*/ 18 w 137"/>
                <a:gd name="T111" fmla="*/ 155 h 191"/>
                <a:gd name="T112" fmla="*/ 19 w 137"/>
                <a:gd name="T113" fmla="*/ 154 h 191"/>
                <a:gd name="T114" fmla="*/ 22 w 137"/>
                <a:gd name="T115" fmla="*/ 11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103" y="4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76">
              <a:extLst>
                <a:ext uri="{FF2B5EF4-FFF2-40B4-BE49-F238E27FC236}">
                  <a16:creationId xmlns:a16="http://schemas.microsoft.com/office/drawing/2014/main" id="{197A38D2-4F39-4FFE-87C3-3E889FBAE1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3425" y="2756291"/>
              <a:ext cx="206232" cy="223797"/>
            </a:xfrm>
            <a:custGeom>
              <a:avLst/>
              <a:gdLst>
                <a:gd name="T0" fmla="*/ 138 w 176"/>
                <a:gd name="T1" fmla="*/ 88 h 191"/>
                <a:gd name="T2" fmla="*/ 132 w 176"/>
                <a:gd name="T3" fmla="*/ 138 h 191"/>
                <a:gd name="T4" fmla="*/ 150 w 176"/>
                <a:gd name="T5" fmla="*/ 143 h 191"/>
                <a:gd name="T6" fmla="*/ 147 w 176"/>
                <a:gd name="T7" fmla="*/ 151 h 191"/>
                <a:gd name="T8" fmla="*/ 132 w 176"/>
                <a:gd name="T9" fmla="*/ 36 h 191"/>
                <a:gd name="T10" fmla="*/ 150 w 176"/>
                <a:gd name="T11" fmla="*/ 26 h 191"/>
                <a:gd name="T12" fmla="*/ 135 w 176"/>
                <a:gd name="T13" fmla="*/ 47 h 191"/>
                <a:gd name="T14" fmla="*/ 146 w 176"/>
                <a:gd name="T15" fmla="*/ 88 h 191"/>
                <a:gd name="T16" fmla="*/ 174 w 176"/>
                <a:gd name="T17" fmla="*/ 85 h 191"/>
                <a:gd name="T18" fmla="*/ 150 w 176"/>
                <a:gd name="T19" fmla="*/ 92 h 191"/>
                <a:gd name="T20" fmla="*/ 88 w 176"/>
                <a:gd name="T21" fmla="*/ 39 h 191"/>
                <a:gd name="T22" fmla="*/ 115 w 176"/>
                <a:gd name="T23" fmla="*/ 46 h 191"/>
                <a:gd name="T24" fmla="*/ 132 w 176"/>
                <a:gd name="T25" fmla="*/ 109 h 191"/>
                <a:gd name="T26" fmla="*/ 115 w 176"/>
                <a:gd name="T27" fmla="*/ 128 h 191"/>
                <a:gd name="T28" fmla="*/ 111 w 176"/>
                <a:gd name="T29" fmla="*/ 180 h 191"/>
                <a:gd name="T30" fmla="*/ 90 w 176"/>
                <a:gd name="T31" fmla="*/ 191 h 191"/>
                <a:gd name="T32" fmla="*/ 105 w 176"/>
                <a:gd name="T33" fmla="*/ 126 h 191"/>
                <a:gd name="T34" fmla="*/ 122 w 176"/>
                <a:gd name="T35" fmla="*/ 107 h 191"/>
                <a:gd name="T36" fmla="*/ 124 w 176"/>
                <a:gd name="T37" fmla="*/ 73 h 191"/>
                <a:gd name="T38" fmla="*/ 104 w 176"/>
                <a:gd name="T39" fmla="*/ 51 h 191"/>
                <a:gd name="T40" fmla="*/ 88 w 176"/>
                <a:gd name="T41" fmla="*/ 39 h 191"/>
                <a:gd name="T42" fmla="*/ 127 w 176"/>
                <a:gd name="T43" fmla="*/ 43 h 191"/>
                <a:gd name="T44" fmla="*/ 132 w 176"/>
                <a:gd name="T45" fmla="*/ 36 h 191"/>
                <a:gd name="T46" fmla="*/ 128 w 176"/>
                <a:gd name="T47" fmla="*/ 128 h 191"/>
                <a:gd name="T48" fmla="*/ 132 w 176"/>
                <a:gd name="T49" fmla="*/ 127 h 191"/>
                <a:gd name="T50" fmla="*/ 92 w 176"/>
                <a:gd name="T51" fmla="*/ 1 h 191"/>
                <a:gd name="T52" fmla="*/ 88 w 176"/>
                <a:gd name="T53" fmla="*/ 30 h 191"/>
                <a:gd name="T54" fmla="*/ 80 w 176"/>
                <a:gd name="T55" fmla="*/ 191 h 191"/>
                <a:gd name="T56" fmla="*/ 62 w 176"/>
                <a:gd name="T57" fmla="*/ 176 h 191"/>
                <a:gd name="T58" fmla="*/ 55 w 176"/>
                <a:gd name="T59" fmla="*/ 124 h 191"/>
                <a:gd name="T60" fmla="*/ 44 w 176"/>
                <a:gd name="T61" fmla="*/ 67 h 191"/>
                <a:gd name="T62" fmla="*/ 67 w 176"/>
                <a:gd name="T63" fmla="*/ 43 h 191"/>
                <a:gd name="T64" fmla="*/ 88 w 176"/>
                <a:gd name="T65" fmla="*/ 49 h 191"/>
                <a:gd name="T66" fmla="*/ 61 w 176"/>
                <a:gd name="T67" fmla="*/ 61 h 191"/>
                <a:gd name="T68" fmla="*/ 50 w 176"/>
                <a:gd name="T69" fmla="*/ 88 h 191"/>
                <a:gd name="T70" fmla="*/ 69 w 176"/>
                <a:gd name="T71" fmla="*/ 120 h 191"/>
                <a:gd name="T72" fmla="*/ 88 w 176"/>
                <a:gd name="T73" fmla="*/ 147 h 191"/>
                <a:gd name="T74" fmla="*/ 88 w 176"/>
                <a:gd name="T75" fmla="*/ 30 h 191"/>
                <a:gd name="T76" fmla="*/ 84 w 176"/>
                <a:gd name="T77" fmla="*/ 26 h 191"/>
                <a:gd name="T78" fmla="*/ 88 w 176"/>
                <a:gd name="T79" fmla="*/ 0 h 191"/>
                <a:gd name="T80" fmla="*/ 47 w 176"/>
                <a:gd name="T81" fmla="*/ 135 h 191"/>
                <a:gd name="T82" fmla="*/ 44 w 176"/>
                <a:gd name="T83" fmla="*/ 138 h 191"/>
                <a:gd name="T84" fmla="*/ 47 w 176"/>
                <a:gd name="T85" fmla="*/ 47 h 191"/>
                <a:gd name="T86" fmla="*/ 44 w 176"/>
                <a:gd name="T87" fmla="*/ 108 h 191"/>
                <a:gd name="T88" fmla="*/ 40 w 176"/>
                <a:gd name="T89" fmla="*/ 77 h 191"/>
                <a:gd name="T90" fmla="*/ 44 w 176"/>
                <a:gd name="T91" fmla="*/ 49 h 191"/>
                <a:gd name="T92" fmla="*/ 25 w 176"/>
                <a:gd name="T93" fmla="*/ 31 h 191"/>
                <a:gd name="T94" fmla="*/ 32 w 176"/>
                <a:gd name="T95" fmla="*/ 26 h 191"/>
                <a:gd name="T96" fmla="*/ 32 w 176"/>
                <a:gd name="T97" fmla="*/ 150 h 191"/>
                <a:gd name="T98" fmla="*/ 24 w 176"/>
                <a:gd name="T99" fmla="*/ 147 h 191"/>
                <a:gd name="T100" fmla="*/ 44 w 176"/>
                <a:gd name="T101" fmla="*/ 127 h 191"/>
                <a:gd name="T102" fmla="*/ 25 w 176"/>
                <a:gd name="T103" fmla="*/ 84 h 191"/>
                <a:gd name="T104" fmla="*/ 25 w 176"/>
                <a:gd name="T105" fmla="*/ 92 h 191"/>
                <a:gd name="T106" fmla="*/ 0 w 176"/>
                <a:gd name="T107" fmla="*/ 8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2" y="127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2" y="49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4" y="127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lnTo>
                    <a:pt x="4" y="8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177">
              <a:extLst>
                <a:ext uri="{FF2B5EF4-FFF2-40B4-BE49-F238E27FC236}">
                  <a16:creationId xmlns:a16="http://schemas.microsoft.com/office/drawing/2014/main" id="{E11553FE-743F-4066-BBD1-E61A37A41D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87958" y="2451648"/>
              <a:ext cx="309348" cy="447593"/>
            </a:xfrm>
            <a:custGeom>
              <a:avLst/>
              <a:gdLst>
                <a:gd name="T0" fmla="*/ 132 w 264"/>
                <a:gd name="T1" fmla="*/ 7 h 382"/>
                <a:gd name="T2" fmla="*/ 140 w 264"/>
                <a:gd name="T3" fmla="*/ 126 h 382"/>
                <a:gd name="T4" fmla="*/ 156 w 264"/>
                <a:gd name="T5" fmla="*/ 128 h 382"/>
                <a:gd name="T6" fmla="*/ 186 w 264"/>
                <a:gd name="T7" fmla="*/ 142 h 382"/>
                <a:gd name="T8" fmla="*/ 206 w 264"/>
                <a:gd name="T9" fmla="*/ 166 h 382"/>
                <a:gd name="T10" fmla="*/ 218 w 264"/>
                <a:gd name="T11" fmla="*/ 196 h 382"/>
                <a:gd name="T12" fmla="*/ 220 w 264"/>
                <a:gd name="T13" fmla="*/ 212 h 382"/>
                <a:gd name="T14" fmla="*/ 220 w 264"/>
                <a:gd name="T15" fmla="*/ 222 h 382"/>
                <a:gd name="T16" fmla="*/ 215 w 264"/>
                <a:gd name="T17" fmla="*/ 239 h 382"/>
                <a:gd name="T18" fmla="*/ 210 w 264"/>
                <a:gd name="T19" fmla="*/ 254 h 382"/>
                <a:gd name="T20" fmla="*/ 194 w 264"/>
                <a:gd name="T21" fmla="*/ 275 h 382"/>
                <a:gd name="T22" fmla="*/ 174 w 264"/>
                <a:gd name="T23" fmla="*/ 290 h 382"/>
                <a:gd name="T24" fmla="*/ 159 w 264"/>
                <a:gd name="T25" fmla="*/ 296 h 382"/>
                <a:gd name="T26" fmla="*/ 141 w 264"/>
                <a:gd name="T27" fmla="*/ 300 h 382"/>
                <a:gd name="T28" fmla="*/ 132 w 264"/>
                <a:gd name="T29" fmla="*/ 300 h 382"/>
                <a:gd name="T30" fmla="*/ 132 w 264"/>
                <a:gd name="T31" fmla="*/ 327 h 382"/>
                <a:gd name="T32" fmla="*/ 144 w 264"/>
                <a:gd name="T33" fmla="*/ 333 h 382"/>
                <a:gd name="T34" fmla="*/ 149 w 264"/>
                <a:gd name="T35" fmla="*/ 345 h 382"/>
                <a:gd name="T36" fmla="*/ 148 w 264"/>
                <a:gd name="T37" fmla="*/ 353 h 382"/>
                <a:gd name="T38" fmla="*/ 138 w 264"/>
                <a:gd name="T39" fmla="*/ 363 h 382"/>
                <a:gd name="T40" fmla="*/ 132 w 264"/>
                <a:gd name="T41" fmla="*/ 382 h 382"/>
                <a:gd name="T42" fmla="*/ 228 w 264"/>
                <a:gd name="T43" fmla="*/ 361 h 382"/>
                <a:gd name="T44" fmla="*/ 228 w 264"/>
                <a:gd name="T45" fmla="*/ 357 h 382"/>
                <a:gd name="T46" fmla="*/ 221 w 264"/>
                <a:gd name="T47" fmla="*/ 349 h 382"/>
                <a:gd name="T48" fmla="*/ 201 w 264"/>
                <a:gd name="T49" fmla="*/ 340 h 382"/>
                <a:gd name="T50" fmla="*/ 182 w 264"/>
                <a:gd name="T51" fmla="*/ 336 h 382"/>
                <a:gd name="T52" fmla="*/ 214 w 264"/>
                <a:gd name="T53" fmla="*/ 315 h 382"/>
                <a:gd name="T54" fmla="*/ 241 w 264"/>
                <a:gd name="T55" fmla="*/ 287 h 382"/>
                <a:gd name="T56" fmla="*/ 257 w 264"/>
                <a:gd name="T57" fmla="*/ 253 h 382"/>
                <a:gd name="T58" fmla="*/ 264 w 264"/>
                <a:gd name="T59" fmla="*/ 212 h 382"/>
                <a:gd name="T60" fmla="*/ 263 w 264"/>
                <a:gd name="T61" fmla="*/ 200 h 382"/>
                <a:gd name="T62" fmla="*/ 259 w 264"/>
                <a:gd name="T63" fmla="*/ 177 h 382"/>
                <a:gd name="T64" fmla="*/ 251 w 264"/>
                <a:gd name="T65" fmla="*/ 156 h 382"/>
                <a:gd name="T66" fmla="*/ 240 w 264"/>
                <a:gd name="T67" fmla="*/ 137 h 382"/>
                <a:gd name="T68" fmla="*/ 225 w 264"/>
                <a:gd name="T69" fmla="*/ 119 h 382"/>
                <a:gd name="T70" fmla="*/ 207 w 264"/>
                <a:gd name="T71" fmla="*/ 104 h 382"/>
                <a:gd name="T72" fmla="*/ 187 w 264"/>
                <a:gd name="T73" fmla="*/ 93 h 382"/>
                <a:gd name="T74" fmla="*/ 165 w 264"/>
                <a:gd name="T75" fmla="*/ 85 h 382"/>
                <a:gd name="T76" fmla="*/ 174 w 264"/>
                <a:gd name="T77" fmla="*/ 20 h 382"/>
                <a:gd name="T78" fmla="*/ 111 w 264"/>
                <a:gd name="T79" fmla="*/ 0 h 382"/>
                <a:gd name="T80" fmla="*/ 118 w 264"/>
                <a:gd name="T81" fmla="*/ 195 h 382"/>
                <a:gd name="T82" fmla="*/ 132 w 264"/>
                <a:gd name="T83" fmla="*/ 7 h 382"/>
                <a:gd name="T84" fmla="*/ 132 w 264"/>
                <a:gd name="T85" fmla="*/ 300 h 382"/>
                <a:gd name="T86" fmla="*/ 118 w 264"/>
                <a:gd name="T87" fmla="*/ 299 h 382"/>
                <a:gd name="T88" fmla="*/ 92 w 264"/>
                <a:gd name="T89" fmla="*/ 291 h 382"/>
                <a:gd name="T90" fmla="*/ 119 w 264"/>
                <a:gd name="T91" fmla="*/ 284 h 382"/>
                <a:gd name="T92" fmla="*/ 58 w 264"/>
                <a:gd name="T93" fmla="*/ 260 h 382"/>
                <a:gd name="T94" fmla="*/ 0 w 264"/>
                <a:gd name="T95" fmla="*/ 260 h 382"/>
                <a:gd name="T96" fmla="*/ 22 w 264"/>
                <a:gd name="T97" fmla="*/ 284 h 382"/>
                <a:gd name="T98" fmla="*/ 34 w 264"/>
                <a:gd name="T99" fmla="*/ 300 h 382"/>
                <a:gd name="T100" fmla="*/ 65 w 264"/>
                <a:gd name="T101" fmla="*/ 326 h 382"/>
                <a:gd name="T102" fmla="*/ 83 w 264"/>
                <a:gd name="T103" fmla="*/ 336 h 382"/>
                <a:gd name="T104" fmla="*/ 49 w 264"/>
                <a:gd name="T105" fmla="*/ 345 h 382"/>
                <a:gd name="T106" fmla="*/ 39 w 264"/>
                <a:gd name="T107" fmla="*/ 353 h 382"/>
                <a:gd name="T108" fmla="*/ 35 w 264"/>
                <a:gd name="T109" fmla="*/ 361 h 382"/>
                <a:gd name="T110" fmla="*/ 132 w 264"/>
                <a:gd name="T111" fmla="*/ 382 h 382"/>
                <a:gd name="T112" fmla="*/ 132 w 264"/>
                <a:gd name="T113" fmla="*/ 364 h 382"/>
                <a:gd name="T114" fmla="*/ 119 w 264"/>
                <a:gd name="T115" fmla="*/ 359 h 382"/>
                <a:gd name="T116" fmla="*/ 114 w 264"/>
                <a:gd name="T117" fmla="*/ 345 h 382"/>
                <a:gd name="T118" fmla="*/ 115 w 264"/>
                <a:gd name="T119" fmla="*/ 338 h 382"/>
                <a:gd name="T120" fmla="*/ 125 w 264"/>
                <a:gd name="T121" fmla="*/ 329 h 382"/>
                <a:gd name="T122" fmla="*/ 132 w 264"/>
                <a:gd name="T123" fmla="*/ 30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7" name="组合 299">
              <a:extLst>
                <a:ext uri="{FF2B5EF4-FFF2-40B4-BE49-F238E27FC236}">
                  <a16:creationId xmlns:a16="http://schemas.microsoft.com/office/drawing/2014/main" id="{13760441-4146-45F7-8940-5893312D0785}"/>
                </a:ext>
              </a:extLst>
            </p:cNvPr>
            <p:cNvGrpSpPr/>
            <p:nvPr/>
          </p:nvGrpSpPr>
          <p:grpSpPr>
            <a:xfrm>
              <a:off x="2638717" y="2389546"/>
              <a:ext cx="268336" cy="162868"/>
              <a:chOff x="3143251" y="1577975"/>
              <a:chExt cx="363538" cy="220663"/>
            </a:xfrm>
            <a:grpFill/>
          </p:grpSpPr>
          <p:sp>
            <p:nvSpPr>
              <p:cNvPr id="55" name="Freeform 178">
                <a:extLst>
                  <a:ext uri="{FF2B5EF4-FFF2-40B4-BE49-F238E27FC236}">
                    <a16:creationId xmlns:a16="http://schemas.microsoft.com/office/drawing/2014/main" id="{6461E6DA-2D3A-4164-9CBF-6F15E94D31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43251" y="1577975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179">
                <a:extLst>
                  <a:ext uri="{FF2B5EF4-FFF2-40B4-BE49-F238E27FC236}">
                    <a16:creationId xmlns:a16="http://schemas.microsoft.com/office/drawing/2014/main" id="{6F67C63D-FA9E-4115-93B7-93136482F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338" y="1706563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180">
                <a:extLst>
                  <a:ext uri="{FF2B5EF4-FFF2-40B4-BE49-F238E27FC236}">
                    <a16:creationId xmlns:a16="http://schemas.microsoft.com/office/drawing/2014/main" id="{CBE8DD57-E09C-4695-8673-82908D5B5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8676" y="1717675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81">
              <a:extLst>
                <a:ext uri="{FF2B5EF4-FFF2-40B4-BE49-F238E27FC236}">
                  <a16:creationId xmlns:a16="http://schemas.microsoft.com/office/drawing/2014/main" id="{7FC6C3BA-41E6-424A-96FC-015E9A3AB6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8091" y="3336289"/>
              <a:ext cx="322239" cy="114828"/>
            </a:xfrm>
            <a:custGeom>
              <a:avLst/>
              <a:gdLst>
                <a:gd name="T0" fmla="*/ 239 w 275"/>
                <a:gd name="T1" fmla="*/ 40 h 98"/>
                <a:gd name="T2" fmla="*/ 258 w 275"/>
                <a:gd name="T3" fmla="*/ 65 h 98"/>
                <a:gd name="T4" fmla="*/ 239 w 275"/>
                <a:gd name="T5" fmla="*/ 88 h 98"/>
                <a:gd name="T6" fmla="*/ 275 w 275"/>
                <a:gd name="T7" fmla="*/ 78 h 98"/>
                <a:gd name="T8" fmla="*/ 239 w 275"/>
                <a:gd name="T9" fmla="*/ 40 h 98"/>
                <a:gd name="T10" fmla="*/ 118 w 275"/>
                <a:gd name="T11" fmla="*/ 15 h 98"/>
                <a:gd name="T12" fmla="*/ 111 w 275"/>
                <a:gd name="T13" fmla="*/ 11 h 98"/>
                <a:gd name="T14" fmla="*/ 84 w 275"/>
                <a:gd name="T15" fmla="*/ 8 h 98"/>
                <a:gd name="T16" fmla="*/ 107 w 275"/>
                <a:gd name="T17" fmla="*/ 14 h 98"/>
                <a:gd name="T18" fmla="*/ 113 w 275"/>
                <a:gd name="T19" fmla="*/ 17 h 98"/>
                <a:gd name="T20" fmla="*/ 113 w 275"/>
                <a:gd name="T21" fmla="*/ 22 h 98"/>
                <a:gd name="T22" fmla="*/ 110 w 275"/>
                <a:gd name="T23" fmla="*/ 36 h 98"/>
                <a:gd name="T24" fmla="*/ 109 w 275"/>
                <a:gd name="T25" fmla="*/ 33 h 98"/>
                <a:gd name="T26" fmla="*/ 84 w 275"/>
                <a:gd name="T27" fmla="*/ 26 h 98"/>
                <a:gd name="T28" fmla="*/ 99 w 275"/>
                <a:gd name="T29" fmla="*/ 76 h 98"/>
                <a:gd name="T30" fmla="*/ 103 w 275"/>
                <a:gd name="T31" fmla="*/ 76 h 98"/>
                <a:gd name="T32" fmla="*/ 228 w 275"/>
                <a:gd name="T33" fmla="*/ 98 h 98"/>
                <a:gd name="T34" fmla="*/ 239 w 275"/>
                <a:gd name="T35" fmla="*/ 88 h 98"/>
                <a:gd name="T36" fmla="*/ 228 w 275"/>
                <a:gd name="T37" fmla="*/ 94 h 98"/>
                <a:gd name="T38" fmla="*/ 225 w 275"/>
                <a:gd name="T39" fmla="*/ 92 h 98"/>
                <a:gd name="T40" fmla="*/ 220 w 275"/>
                <a:gd name="T41" fmla="*/ 90 h 98"/>
                <a:gd name="T42" fmla="*/ 218 w 275"/>
                <a:gd name="T43" fmla="*/ 83 h 98"/>
                <a:gd name="T44" fmla="*/ 220 w 275"/>
                <a:gd name="T45" fmla="*/ 80 h 98"/>
                <a:gd name="T46" fmla="*/ 224 w 275"/>
                <a:gd name="T47" fmla="*/ 76 h 98"/>
                <a:gd name="T48" fmla="*/ 226 w 275"/>
                <a:gd name="T49" fmla="*/ 76 h 98"/>
                <a:gd name="T50" fmla="*/ 222 w 275"/>
                <a:gd name="T51" fmla="*/ 72 h 98"/>
                <a:gd name="T52" fmla="*/ 221 w 275"/>
                <a:gd name="T53" fmla="*/ 67 h 98"/>
                <a:gd name="T54" fmla="*/ 222 w 275"/>
                <a:gd name="T55" fmla="*/ 64 h 98"/>
                <a:gd name="T56" fmla="*/ 226 w 275"/>
                <a:gd name="T57" fmla="*/ 60 h 98"/>
                <a:gd name="T58" fmla="*/ 230 w 275"/>
                <a:gd name="T59" fmla="*/ 60 h 98"/>
                <a:gd name="T60" fmla="*/ 225 w 275"/>
                <a:gd name="T61" fmla="*/ 56 h 98"/>
                <a:gd name="T62" fmla="*/ 225 w 275"/>
                <a:gd name="T63" fmla="*/ 49 h 98"/>
                <a:gd name="T64" fmla="*/ 226 w 275"/>
                <a:gd name="T65" fmla="*/ 46 h 98"/>
                <a:gd name="T66" fmla="*/ 232 w 275"/>
                <a:gd name="T67" fmla="*/ 42 h 98"/>
                <a:gd name="T68" fmla="*/ 237 w 275"/>
                <a:gd name="T69" fmla="*/ 44 h 98"/>
                <a:gd name="T70" fmla="*/ 239 w 275"/>
                <a:gd name="T71" fmla="*/ 40 h 98"/>
                <a:gd name="T72" fmla="*/ 63 w 275"/>
                <a:gd name="T73" fmla="*/ 0 h 98"/>
                <a:gd name="T74" fmla="*/ 60 w 275"/>
                <a:gd name="T75" fmla="*/ 0 h 98"/>
                <a:gd name="T76" fmla="*/ 54 w 275"/>
                <a:gd name="T77" fmla="*/ 3 h 98"/>
                <a:gd name="T78" fmla="*/ 33 w 275"/>
                <a:gd name="T79" fmla="*/ 2 h 98"/>
                <a:gd name="T80" fmla="*/ 27 w 275"/>
                <a:gd name="T81" fmla="*/ 0 h 98"/>
                <a:gd name="T82" fmla="*/ 18 w 275"/>
                <a:gd name="T83" fmla="*/ 3 h 98"/>
                <a:gd name="T84" fmla="*/ 8 w 275"/>
                <a:gd name="T85" fmla="*/ 8 h 98"/>
                <a:gd name="T86" fmla="*/ 3 w 275"/>
                <a:gd name="T87" fmla="*/ 18 h 98"/>
                <a:gd name="T88" fmla="*/ 2 w 275"/>
                <a:gd name="T89" fmla="*/ 22 h 98"/>
                <a:gd name="T90" fmla="*/ 2 w 275"/>
                <a:gd name="T91" fmla="*/ 33 h 98"/>
                <a:gd name="T92" fmla="*/ 6 w 275"/>
                <a:gd name="T93" fmla="*/ 44 h 98"/>
                <a:gd name="T94" fmla="*/ 12 w 275"/>
                <a:gd name="T95" fmla="*/ 50 h 98"/>
                <a:gd name="T96" fmla="*/ 23 w 275"/>
                <a:gd name="T97" fmla="*/ 54 h 98"/>
                <a:gd name="T98" fmla="*/ 50 w 275"/>
                <a:gd name="T99" fmla="*/ 23 h 98"/>
                <a:gd name="T100" fmla="*/ 42 w 275"/>
                <a:gd name="T101" fmla="*/ 59 h 98"/>
                <a:gd name="T102" fmla="*/ 45 w 275"/>
                <a:gd name="T103" fmla="*/ 64 h 98"/>
                <a:gd name="T104" fmla="*/ 49 w 275"/>
                <a:gd name="T105" fmla="*/ 67 h 98"/>
                <a:gd name="T106" fmla="*/ 84 w 275"/>
                <a:gd name="T107" fmla="*/ 26 h 98"/>
                <a:gd name="T108" fmla="*/ 61 w 275"/>
                <a:gd name="T109" fmla="*/ 22 h 98"/>
                <a:gd name="T110" fmla="*/ 54 w 275"/>
                <a:gd name="T111" fmla="*/ 25 h 98"/>
                <a:gd name="T112" fmla="*/ 57 w 275"/>
                <a:gd name="T113" fmla="*/ 11 h 98"/>
                <a:gd name="T114" fmla="*/ 60 w 275"/>
                <a:gd name="T115" fmla="*/ 7 h 98"/>
                <a:gd name="T116" fmla="*/ 65 w 275"/>
                <a:gd name="T117" fmla="*/ 6 h 98"/>
                <a:gd name="T118" fmla="*/ 84 w 275"/>
                <a:gd name="T119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组合 304">
              <a:extLst>
                <a:ext uri="{FF2B5EF4-FFF2-40B4-BE49-F238E27FC236}">
                  <a16:creationId xmlns:a16="http://schemas.microsoft.com/office/drawing/2014/main" id="{8447F728-BDC8-4444-B622-44ABA16392B3}"/>
                </a:ext>
              </a:extLst>
            </p:cNvPr>
            <p:cNvGrpSpPr/>
            <p:nvPr/>
          </p:nvGrpSpPr>
          <p:grpSpPr>
            <a:xfrm>
              <a:off x="1437647" y="3625701"/>
              <a:ext cx="182797" cy="230825"/>
              <a:chOff x="1516063" y="3252788"/>
              <a:chExt cx="247651" cy="312737"/>
            </a:xfrm>
            <a:grpFill/>
          </p:grpSpPr>
          <p:sp>
            <p:nvSpPr>
              <p:cNvPr id="52" name="Freeform 182">
                <a:extLst>
                  <a:ext uri="{FF2B5EF4-FFF2-40B4-BE49-F238E27FC236}">
                    <a16:creationId xmlns:a16="http://schemas.microsoft.com/office/drawing/2014/main" id="{144A34AF-2761-49F8-814B-9D730AD14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7176" y="3263900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183">
                <a:extLst>
                  <a:ext uri="{FF2B5EF4-FFF2-40B4-BE49-F238E27FC236}">
                    <a16:creationId xmlns:a16="http://schemas.microsoft.com/office/drawing/2014/main" id="{E1327683-0621-4D75-A752-E42B93CA2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063" y="3252788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184">
                <a:extLst>
                  <a:ext uri="{FF2B5EF4-FFF2-40B4-BE49-F238E27FC236}">
                    <a16:creationId xmlns:a16="http://schemas.microsoft.com/office/drawing/2014/main" id="{541A0083-FCE8-4C56-AF4A-C9D420944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0513" y="3316288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0" name="Freeform 185">
              <a:extLst>
                <a:ext uri="{FF2B5EF4-FFF2-40B4-BE49-F238E27FC236}">
                  <a16:creationId xmlns:a16="http://schemas.microsoft.com/office/drawing/2014/main" id="{4576E3F2-2DB9-490E-A909-37B2AAC0B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6531" y="2734028"/>
              <a:ext cx="147644" cy="113656"/>
            </a:xfrm>
            <a:custGeom>
              <a:avLst/>
              <a:gdLst>
                <a:gd name="T0" fmla="*/ 124 w 126"/>
                <a:gd name="T1" fmla="*/ 38 h 97"/>
                <a:gd name="T2" fmla="*/ 105 w 126"/>
                <a:gd name="T3" fmla="*/ 15 h 97"/>
                <a:gd name="T4" fmla="*/ 99 w 126"/>
                <a:gd name="T5" fmla="*/ 34 h 97"/>
                <a:gd name="T6" fmla="*/ 111 w 126"/>
                <a:gd name="T7" fmla="*/ 39 h 97"/>
                <a:gd name="T8" fmla="*/ 113 w 126"/>
                <a:gd name="T9" fmla="*/ 55 h 97"/>
                <a:gd name="T10" fmla="*/ 99 w 126"/>
                <a:gd name="T11" fmla="*/ 63 h 97"/>
                <a:gd name="T12" fmla="*/ 113 w 126"/>
                <a:gd name="T13" fmla="*/ 72 h 97"/>
                <a:gd name="T14" fmla="*/ 125 w 126"/>
                <a:gd name="T15" fmla="*/ 58 h 97"/>
                <a:gd name="T16" fmla="*/ 99 w 126"/>
                <a:gd name="T17" fmla="*/ 12 h 97"/>
                <a:gd name="T18" fmla="*/ 40 w 126"/>
                <a:gd name="T19" fmla="*/ 1 h 97"/>
                <a:gd name="T20" fmla="*/ 42 w 126"/>
                <a:gd name="T21" fmla="*/ 5 h 97"/>
                <a:gd name="T22" fmla="*/ 46 w 126"/>
                <a:gd name="T23" fmla="*/ 13 h 97"/>
                <a:gd name="T24" fmla="*/ 40 w 126"/>
                <a:gd name="T25" fmla="*/ 20 h 97"/>
                <a:gd name="T26" fmla="*/ 40 w 126"/>
                <a:gd name="T27" fmla="*/ 84 h 97"/>
                <a:gd name="T28" fmla="*/ 59 w 126"/>
                <a:gd name="T29" fmla="*/ 82 h 97"/>
                <a:gd name="T30" fmla="*/ 79 w 126"/>
                <a:gd name="T31" fmla="*/ 76 h 97"/>
                <a:gd name="T32" fmla="*/ 99 w 126"/>
                <a:gd name="T33" fmla="*/ 63 h 97"/>
                <a:gd name="T34" fmla="*/ 92 w 126"/>
                <a:gd name="T35" fmla="*/ 62 h 97"/>
                <a:gd name="T36" fmla="*/ 86 w 126"/>
                <a:gd name="T37" fmla="*/ 42 h 97"/>
                <a:gd name="T38" fmla="*/ 95 w 126"/>
                <a:gd name="T39" fmla="*/ 35 h 97"/>
                <a:gd name="T40" fmla="*/ 40 w 126"/>
                <a:gd name="T41" fmla="*/ 1 h 97"/>
                <a:gd name="T42" fmla="*/ 33 w 126"/>
                <a:gd name="T43" fmla="*/ 9 h 97"/>
                <a:gd name="T44" fmla="*/ 40 w 126"/>
                <a:gd name="T45" fmla="*/ 1 h 97"/>
                <a:gd name="T46" fmla="*/ 40 w 126"/>
                <a:gd name="T47" fmla="*/ 96 h 97"/>
                <a:gd name="T48" fmla="*/ 38 w 126"/>
                <a:gd name="T49" fmla="*/ 85 h 97"/>
                <a:gd name="T50" fmla="*/ 33 w 126"/>
                <a:gd name="T51" fmla="*/ 97 h 97"/>
                <a:gd name="T52" fmla="*/ 37 w 126"/>
                <a:gd name="T53" fmla="*/ 72 h 97"/>
                <a:gd name="T54" fmla="*/ 33 w 126"/>
                <a:gd name="T55" fmla="*/ 32 h 97"/>
                <a:gd name="T56" fmla="*/ 33 w 126"/>
                <a:gd name="T57" fmla="*/ 15 h 97"/>
                <a:gd name="T58" fmla="*/ 36 w 126"/>
                <a:gd name="T59" fmla="*/ 19 h 97"/>
                <a:gd name="T60" fmla="*/ 33 w 126"/>
                <a:gd name="T61" fmla="*/ 3 h 97"/>
                <a:gd name="T62" fmla="*/ 27 w 126"/>
                <a:gd name="T63" fmla="*/ 20 h 97"/>
                <a:gd name="T64" fmla="*/ 33 w 126"/>
                <a:gd name="T65" fmla="*/ 15 h 97"/>
                <a:gd name="T66" fmla="*/ 33 w 126"/>
                <a:gd name="T67" fmla="*/ 3 h 97"/>
                <a:gd name="T68" fmla="*/ 27 w 126"/>
                <a:gd name="T69" fmla="*/ 97 h 97"/>
                <a:gd name="T70" fmla="*/ 27 w 126"/>
                <a:gd name="T71" fmla="*/ 92 h 97"/>
                <a:gd name="T72" fmla="*/ 33 w 126"/>
                <a:gd name="T73" fmla="*/ 32 h 97"/>
                <a:gd name="T74" fmla="*/ 23 w 126"/>
                <a:gd name="T75" fmla="*/ 69 h 97"/>
                <a:gd name="T76" fmla="*/ 27 w 126"/>
                <a:gd name="T77" fmla="*/ 59 h 97"/>
                <a:gd name="T78" fmla="*/ 26 w 126"/>
                <a:gd name="T79" fmla="*/ 47 h 97"/>
                <a:gd name="T80" fmla="*/ 23 w 126"/>
                <a:gd name="T81" fmla="*/ 39 h 97"/>
                <a:gd name="T82" fmla="*/ 33 w 126"/>
                <a:gd name="T83" fmla="*/ 32 h 97"/>
                <a:gd name="T84" fmla="*/ 17 w 126"/>
                <a:gd name="T85" fmla="*/ 11 h 97"/>
                <a:gd name="T86" fmla="*/ 2 w 126"/>
                <a:gd name="T87" fmla="*/ 40 h 97"/>
                <a:gd name="T88" fmla="*/ 8 w 126"/>
                <a:gd name="T89" fmla="*/ 88 h 97"/>
                <a:gd name="T90" fmla="*/ 23 w 126"/>
                <a:gd name="T91" fmla="*/ 97 h 97"/>
                <a:gd name="T92" fmla="*/ 22 w 126"/>
                <a:gd name="T93" fmla="*/ 91 h 97"/>
                <a:gd name="T94" fmla="*/ 17 w 126"/>
                <a:gd name="T95" fmla="*/ 74 h 97"/>
                <a:gd name="T96" fmla="*/ 23 w 126"/>
                <a:gd name="T97" fmla="*/ 65 h 97"/>
                <a:gd name="T98" fmla="*/ 13 w 126"/>
                <a:gd name="T99" fmla="*/ 65 h 97"/>
                <a:gd name="T100" fmla="*/ 7 w 126"/>
                <a:gd name="T101" fmla="*/ 54 h 97"/>
                <a:gd name="T102" fmla="*/ 14 w 126"/>
                <a:gd name="T103" fmla="*/ 43 h 97"/>
                <a:gd name="T104" fmla="*/ 23 w 126"/>
                <a:gd name="T105" fmla="*/ 39 h 97"/>
                <a:gd name="T106" fmla="*/ 14 w 126"/>
                <a:gd name="T107" fmla="*/ 32 h 97"/>
                <a:gd name="T108" fmla="*/ 14 w 126"/>
                <a:gd name="T109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40" y="20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3" y="32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1" name="组合 309">
              <a:extLst>
                <a:ext uri="{FF2B5EF4-FFF2-40B4-BE49-F238E27FC236}">
                  <a16:creationId xmlns:a16="http://schemas.microsoft.com/office/drawing/2014/main" id="{8037FB7D-B6AC-4D29-A3D3-998FF2F13767}"/>
                </a:ext>
              </a:extLst>
            </p:cNvPr>
            <p:cNvGrpSpPr/>
            <p:nvPr/>
          </p:nvGrpSpPr>
          <p:grpSpPr>
            <a:xfrm>
              <a:off x="3024231" y="3513218"/>
              <a:ext cx="195687" cy="247231"/>
              <a:chOff x="3665538" y="3100388"/>
              <a:chExt cx="265113" cy="334963"/>
            </a:xfrm>
            <a:grpFill/>
          </p:grpSpPr>
          <p:sp>
            <p:nvSpPr>
              <p:cNvPr id="49" name="Freeform 186">
                <a:extLst>
                  <a:ext uri="{FF2B5EF4-FFF2-40B4-BE49-F238E27FC236}">
                    <a16:creationId xmlns:a16="http://schemas.microsoft.com/office/drawing/2014/main" id="{DB2C6605-BA63-4260-B1DB-88B59E0A0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5538" y="3109913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187">
                <a:extLst>
                  <a:ext uri="{FF2B5EF4-FFF2-40B4-BE49-F238E27FC236}">
                    <a16:creationId xmlns:a16="http://schemas.microsoft.com/office/drawing/2014/main" id="{884BF516-E7D3-4CE5-A6F2-62689DB3C8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413" y="3100388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Freeform 188">
                <a:extLst>
                  <a:ext uri="{FF2B5EF4-FFF2-40B4-BE49-F238E27FC236}">
                    <a16:creationId xmlns:a16="http://schemas.microsoft.com/office/drawing/2014/main" id="{98FDBBB0-D3C1-4D8D-8BC8-F3CEB7336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8401" y="3168650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189">
              <a:extLst>
                <a:ext uri="{FF2B5EF4-FFF2-40B4-BE49-F238E27FC236}">
                  <a16:creationId xmlns:a16="http://schemas.microsoft.com/office/drawing/2014/main" id="{22AF4482-4DE2-495A-9E4C-A2EDE61CFC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5717" y="4706017"/>
              <a:ext cx="160533" cy="172241"/>
            </a:xfrm>
            <a:custGeom>
              <a:avLst/>
              <a:gdLst>
                <a:gd name="T0" fmla="*/ 107 w 137"/>
                <a:gd name="T1" fmla="*/ 68 h 147"/>
                <a:gd name="T2" fmla="*/ 103 w 137"/>
                <a:gd name="T3" fmla="*/ 51 h 147"/>
                <a:gd name="T4" fmla="*/ 103 w 137"/>
                <a:gd name="T5" fmla="*/ 99 h 147"/>
                <a:gd name="T6" fmla="*/ 117 w 137"/>
                <a:gd name="T7" fmla="*/ 111 h 147"/>
                <a:gd name="T8" fmla="*/ 115 w 137"/>
                <a:gd name="T9" fmla="*/ 118 h 147"/>
                <a:gd name="T10" fmla="*/ 103 w 137"/>
                <a:gd name="T11" fmla="*/ 38 h 147"/>
                <a:gd name="T12" fmla="*/ 115 w 137"/>
                <a:gd name="T13" fmla="*/ 19 h 147"/>
                <a:gd name="T14" fmla="*/ 117 w 137"/>
                <a:gd name="T15" fmla="*/ 24 h 147"/>
                <a:gd name="T16" fmla="*/ 103 w 137"/>
                <a:gd name="T17" fmla="*/ 38 h 147"/>
                <a:gd name="T18" fmla="*/ 114 w 137"/>
                <a:gd name="T19" fmla="*/ 68 h 147"/>
                <a:gd name="T20" fmla="*/ 134 w 137"/>
                <a:gd name="T21" fmla="*/ 65 h 147"/>
                <a:gd name="T22" fmla="*/ 136 w 137"/>
                <a:gd name="T23" fmla="*/ 70 h 147"/>
                <a:gd name="T24" fmla="*/ 114 w 137"/>
                <a:gd name="T25" fmla="*/ 70 h 147"/>
                <a:gd name="T26" fmla="*/ 69 w 137"/>
                <a:gd name="T27" fmla="*/ 30 h 147"/>
                <a:gd name="T28" fmla="*/ 103 w 137"/>
                <a:gd name="T29" fmla="*/ 51 h 147"/>
                <a:gd name="T30" fmla="*/ 90 w 137"/>
                <a:gd name="T31" fmla="*/ 100 h 147"/>
                <a:gd name="T32" fmla="*/ 84 w 137"/>
                <a:gd name="T33" fmla="*/ 142 h 147"/>
                <a:gd name="T34" fmla="*/ 69 w 137"/>
                <a:gd name="T35" fmla="*/ 114 h 147"/>
                <a:gd name="T36" fmla="*/ 83 w 137"/>
                <a:gd name="T37" fmla="*/ 96 h 147"/>
                <a:gd name="T38" fmla="*/ 95 w 137"/>
                <a:gd name="T39" fmla="*/ 84 h 147"/>
                <a:gd name="T40" fmla="*/ 99 w 137"/>
                <a:gd name="T41" fmla="*/ 62 h 147"/>
                <a:gd name="T42" fmla="*/ 91 w 137"/>
                <a:gd name="T43" fmla="*/ 47 h 147"/>
                <a:gd name="T44" fmla="*/ 69 w 137"/>
                <a:gd name="T45" fmla="*/ 38 h 147"/>
                <a:gd name="T46" fmla="*/ 100 w 137"/>
                <a:gd name="T47" fmla="*/ 31 h 147"/>
                <a:gd name="T48" fmla="*/ 100 w 137"/>
                <a:gd name="T49" fmla="*/ 36 h 147"/>
                <a:gd name="T50" fmla="*/ 103 w 137"/>
                <a:gd name="T51" fmla="*/ 99 h 147"/>
                <a:gd name="T52" fmla="*/ 99 w 137"/>
                <a:gd name="T53" fmla="*/ 101 h 147"/>
                <a:gd name="T54" fmla="*/ 103 w 137"/>
                <a:gd name="T55" fmla="*/ 99 h 147"/>
                <a:gd name="T56" fmla="*/ 72 w 137"/>
                <a:gd name="T57" fmla="*/ 1 h 147"/>
                <a:gd name="T58" fmla="*/ 72 w 137"/>
                <a:gd name="T59" fmla="*/ 23 h 147"/>
                <a:gd name="T60" fmla="*/ 67 w 137"/>
                <a:gd name="T61" fmla="*/ 147 h 147"/>
                <a:gd name="T62" fmla="*/ 49 w 137"/>
                <a:gd name="T63" fmla="*/ 137 h 147"/>
                <a:gd name="T64" fmla="*/ 41 w 137"/>
                <a:gd name="T65" fmla="*/ 92 h 147"/>
                <a:gd name="T66" fmla="*/ 41 w 137"/>
                <a:gd name="T67" fmla="*/ 43 h 147"/>
                <a:gd name="T68" fmla="*/ 69 w 137"/>
                <a:gd name="T69" fmla="*/ 30 h 147"/>
                <a:gd name="T70" fmla="*/ 57 w 137"/>
                <a:gd name="T71" fmla="*/ 40 h 147"/>
                <a:gd name="T72" fmla="*/ 45 w 137"/>
                <a:gd name="T73" fmla="*/ 51 h 147"/>
                <a:gd name="T74" fmla="*/ 40 w 137"/>
                <a:gd name="T75" fmla="*/ 68 h 147"/>
                <a:gd name="T76" fmla="*/ 54 w 137"/>
                <a:gd name="T77" fmla="*/ 93 h 147"/>
                <a:gd name="T78" fmla="*/ 56 w 137"/>
                <a:gd name="T79" fmla="*/ 97 h 147"/>
                <a:gd name="T80" fmla="*/ 69 w 137"/>
                <a:gd name="T81" fmla="*/ 147 h 147"/>
                <a:gd name="T82" fmla="*/ 69 w 137"/>
                <a:gd name="T83" fmla="*/ 24 h 147"/>
                <a:gd name="T84" fmla="*/ 65 w 137"/>
                <a:gd name="T85" fmla="*/ 4 h 147"/>
                <a:gd name="T86" fmla="*/ 69 w 137"/>
                <a:gd name="T87" fmla="*/ 0 h 147"/>
                <a:gd name="T88" fmla="*/ 38 w 137"/>
                <a:gd name="T89" fmla="*/ 104 h 147"/>
                <a:gd name="T90" fmla="*/ 35 w 137"/>
                <a:gd name="T91" fmla="*/ 99 h 147"/>
                <a:gd name="T92" fmla="*/ 35 w 137"/>
                <a:gd name="T93" fmla="*/ 38 h 147"/>
                <a:gd name="T94" fmla="*/ 38 w 137"/>
                <a:gd name="T95" fmla="*/ 31 h 147"/>
                <a:gd name="T96" fmla="*/ 35 w 137"/>
                <a:gd name="T97" fmla="*/ 84 h 147"/>
                <a:gd name="T98" fmla="*/ 33 w 137"/>
                <a:gd name="T99" fmla="*/ 59 h 147"/>
                <a:gd name="T100" fmla="*/ 35 w 137"/>
                <a:gd name="T101" fmla="*/ 30 h 147"/>
                <a:gd name="T102" fmla="*/ 33 w 137"/>
                <a:gd name="T103" fmla="*/ 36 h 147"/>
                <a:gd name="T104" fmla="*/ 21 w 137"/>
                <a:gd name="T105" fmla="*/ 20 h 147"/>
                <a:gd name="T106" fmla="*/ 35 w 137"/>
                <a:gd name="T107" fmla="*/ 30 h 147"/>
                <a:gd name="T108" fmla="*/ 26 w 137"/>
                <a:gd name="T109" fmla="*/ 116 h 147"/>
                <a:gd name="T110" fmla="*/ 21 w 137"/>
                <a:gd name="T111" fmla="*/ 116 h 147"/>
                <a:gd name="T112" fmla="*/ 33 w 137"/>
                <a:gd name="T113" fmla="*/ 99 h 147"/>
                <a:gd name="T114" fmla="*/ 4 w 137"/>
                <a:gd name="T115" fmla="*/ 65 h 147"/>
                <a:gd name="T116" fmla="*/ 23 w 137"/>
                <a:gd name="T117" fmla="*/ 65 h 147"/>
                <a:gd name="T118" fmla="*/ 21 w 137"/>
                <a:gd name="T119" fmla="*/ 72 h 147"/>
                <a:gd name="T120" fmla="*/ 0 w 137"/>
                <a:gd name="T121" fmla="*/ 68 h 147"/>
                <a:gd name="T122" fmla="*/ 4 w 137"/>
                <a:gd name="T123" fmla="*/ 6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5" y="38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5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3" name="组合 314">
              <a:extLst>
                <a:ext uri="{FF2B5EF4-FFF2-40B4-BE49-F238E27FC236}">
                  <a16:creationId xmlns:a16="http://schemas.microsoft.com/office/drawing/2014/main" id="{1EAC607A-87B3-4B5B-95DB-EB68232E4196}"/>
                </a:ext>
              </a:extLst>
            </p:cNvPr>
            <p:cNvGrpSpPr/>
            <p:nvPr/>
          </p:nvGrpSpPr>
          <p:grpSpPr>
            <a:xfrm>
              <a:off x="2296557" y="3383155"/>
              <a:ext cx="118349" cy="188645"/>
              <a:chOff x="2679701" y="2924175"/>
              <a:chExt cx="160337" cy="255588"/>
            </a:xfrm>
            <a:grpFill/>
          </p:grpSpPr>
          <p:sp>
            <p:nvSpPr>
              <p:cNvPr id="45" name="Freeform 190">
                <a:extLst>
                  <a:ext uri="{FF2B5EF4-FFF2-40B4-BE49-F238E27FC236}">
                    <a16:creationId xmlns:a16="http://schemas.microsoft.com/office/drawing/2014/main" id="{CCDB7789-F9A8-4DCD-8306-652BC947C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0188" y="3103563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191">
                <a:extLst>
                  <a:ext uri="{FF2B5EF4-FFF2-40B4-BE49-F238E27FC236}">
                    <a16:creationId xmlns:a16="http://schemas.microsoft.com/office/drawing/2014/main" id="{670F485A-BC23-4B37-8F66-4CA9752944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2924175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192">
                <a:extLst>
                  <a:ext uri="{FF2B5EF4-FFF2-40B4-BE49-F238E27FC236}">
                    <a16:creationId xmlns:a16="http://schemas.microsoft.com/office/drawing/2014/main" id="{DAD2C6F1-3DA7-41B2-B8F0-AD1841FBA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701" y="2954338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193">
                <a:extLst>
                  <a:ext uri="{FF2B5EF4-FFF2-40B4-BE49-F238E27FC236}">
                    <a16:creationId xmlns:a16="http://schemas.microsoft.com/office/drawing/2014/main" id="{EC3B14D8-9855-4F0A-A49F-A8F9743A1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8763" y="3149600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219107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371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194">
              <a:extLst>
                <a:ext uri="{FF2B5EF4-FFF2-40B4-BE49-F238E27FC236}">
                  <a16:creationId xmlns:a16="http://schemas.microsoft.com/office/drawing/2014/main" id="{7D52E7D0-F830-4CED-B011-8CECBC5C6C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83668" y="2416497"/>
              <a:ext cx="160533" cy="174585"/>
            </a:xfrm>
            <a:custGeom>
              <a:avLst/>
              <a:gdLst>
                <a:gd name="T0" fmla="*/ 105 w 137"/>
                <a:gd name="T1" fmla="*/ 69 h 149"/>
                <a:gd name="T2" fmla="*/ 103 w 137"/>
                <a:gd name="T3" fmla="*/ 51 h 149"/>
                <a:gd name="T4" fmla="*/ 103 w 137"/>
                <a:gd name="T5" fmla="*/ 99 h 149"/>
                <a:gd name="T6" fmla="*/ 116 w 137"/>
                <a:gd name="T7" fmla="*/ 112 h 149"/>
                <a:gd name="T8" fmla="*/ 114 w 137"/>
                <a:gd name="T9" fmla="*/ 118 h 149"/>
                <a:gd name="T10" fmla="*/ 103 w 137"/>
                <a:gd name="T11" fmla="*/ 38 h 149"/>
                <a:gd name="T12" fmla="*/ 114 w 137"/>
                <a:gd name="T13" fmla="*/ 19 h 149"/>
                <a:gd name="T14" fmla="*/ 116 w 137"/>
                <a:gd name="T15" fmla="*/ 26 h 149"/>
                <a:gd name="T16" fmla="*/ 103 w 137"/>
                <a:gd name="T17" fmla="*/ 38 h 149"/>
                <a:gd name="T18" fmla="*/ 112 w 137"/>
                <a:gd name="T19" fmla="*/ 69 h 149"/>
                <a:gd name="T20" fmla="*/ 133 w 137"/>
                <a:gd name="T21" fmla="*/ 65 h 149"/>
                <a:gd name="T22" fmla="*/ 135 w 137"/>
                <a:gd name="T23" fmla="*/ 72 h 149"/>
                <a:gd name="T24" fmla="*/ 114 w 137"/>
                <a:gd name="T25" fmla="*/ 72 h 149"/>
                <a:gd name="T26" fmla="*/ 69 w 137"/>
                <a:gd name="T27" fmla="*/ 31 h 149"/>
                <a:gd name="T28" fmla="*/ 103 w 137"/>
                <a:gd name="T29" fmla="*/ 51 h 149"/>
                <a:gd name="T30" fmla="*/ 89 w 137"/>
                <a:gd name="T31" fmla="*/ 100 h 149"/>
                <a:gd name="T32" fmla="*/ 84 w 137"/>
                <a:gd name="T33" fmla="*/ 144 h 149"/>
                <a:gd name="T34" fmla="*/ 69 w 137"/>
                <a:gd name="T35" fmla="*/ 115 h 149"/>
                <a:gd name="T36" fmla="*/ 81 w 137"/>
                <a:gd name="T37" fmla="*/ 96 h 149"/>
                <a:gd name="T38" fmla="*/ 95 w 137"/>
                <a:gd name="T39" fmla="*/ 84 h 149"/>
                <a:gd name="T40" fmla="*/ 97 w 137"/>
                <a:gd name="T41" fmla="*/ 62 h 149"/>
                <a:gd name="T42" fmla="*/ 89 w 137"/>
                <a:gd name="T43" fmla="*/ 47 h 149"/>
                <a:gd name="T44" fmla="*/ 69 w 137"/>
                <a:gd name="T45" fmla="*/ 39 h 149"/>
                <a:gd name="T46" fmla="*/ 100 w 137"/>
                <a:gd name="T47" fmla="*/ 33 h 149"/>
                <a:gd name="T48" fmla="*/ 100 w 137"/>
                <a:gd name="T49" fmla="*/ 38 h 149"/>
                <a:gd name="T50" fmla="*/ 103 w 137"/>
                <a:gd name="T51" fmla="*/ 99 h 149"/>
                <a:gd name="T52" fmla="*/ 99 w 137"/>
                <a:gd name="T53" fmla="*/ 103 h 149"/>
                <a:gd name="T54" fmla="*/ 103 w 137"/>
                <a:gd name="T55" fmla="*/ 99 h 149"/>
                <a:gd name="T56" fmla="*/ 70 w 137"/>
                <a:gd name="T57" fmla="*/ 1 h 149"/>
                <a:gd name="T58" fmla="*/ 70 w 137"/>
                <a:gd name="T59" fmla="*/ 23 h 149"/>
                <a:gd name="T60" fmla="*/ 66 w 137"/>
                <a:gd name="T61" fmla="*/ 149 h 149"/>
                <a:gd name="T62" fmla="*/ 49 w 137"/>
                <a:gd name="T63" fmla="*/ 137 h 149"/>
                <a:gd name="T64" fmla="*/ 39 w 137"/>
                <a:gd name="T65" fmla="*/ 93 h 149"/>
                <a:gd name="T66" fmla="*/ 40 w 137"/>
                <a:gd name="T67" fmla="*/ 43 h 149"/>
                <a:gd name="T68" fmla="*/ 69 w 137"/>
                <a:gd name="T69" fmla="*/ 31 h 149"/>
                <a:gd name="T70" fmla="*/ 57 w 137"/>
                <a:gd name="T71" fmla="*/ 41 h 149"/>
                <a:gd name="T72" fmla="*/ 43 w 137"/>
                <a:gd name="T73" fmla="*/ 51 h 149"/>
                <a:gd name="T74" fmla="*/ 38 w 137"/>
                <a:gd name="T75" fmla="*/ 69 h 149"/>
                <a:gd name="T76" fmla="*/ 53 w 137"/>
                <a:gd name="T77" fmla="*/ 95 h 149"/>
                <a:gd name="T78" fmla="*/ 55 w 137"/>
                <a:gd name="T79" fmla="*/ 98 h 149"/>
                <a:gd name="T80" fmla="*/ 69 w 137"/>
                <a:gd name="T81" fmla="*/ 149 h 149"/>
                <a:gd name="T82" fmla="*/ 68 w 137"/>
                <a:gd name="T83" fmla="*/ 24 h 149"/>
                <a:gd name="T84" fmla="*/ 65 w 137"/>
                <a:gd name="T85" fmla="*/ 4 h 149"/>
                <a:gd name="T86" fmla="*/ 69 w 137"/>
                <a:gd name="T87" fmla="*/ 0 h 149"/>
                <a:gd name="T88" fmla="*/ 36 w 137"/>
                <a:gd name="T89" fmla="*/ 106 h 149"/>
                <a:gd name="T90" fmla="*/ 34 w 137"/>
                <a:gd name="T91" fmla="*/ 99 h 149"/>
                <a:gd name="T92" fmla="*/ 34 w 137"/>
                <a:gd name="T93" fmla="*/ 38 h 149"/>
                <a:gd name="T94" fmla="*/ 36 w 137"/>
                <a:gd name="T95" fmla="*/ 33 h 149"/>
                <a:gd name="T96" fmla="*/ 34 w 137"/>
                <a:gd name="T97" fmla="*/ 85 h 149"/>
                <a:gd name="T98" fmla="*/ 31 w 137"/>
                <a:gd name="T99" fmla="*/ 61 h 149"/>
                <a:gd name="T100" fmla="*/ 34 w 137"/>
                <a:gd name="T101" fmla="*/ 30 h 149"/>
                <a:gd name="T102" fmla="*/ 31 w 137"/>
                <a:gd name="T103" fmla="*/ 38 h 149"/>
                <a:gd name="T104" fmla="*/ 20 w 137"/>
                <a:gd name="T105" fmla="*/ 20 h 149"/>
                <a:gd name="T106" fmla="*/ 34 w 137"/>
                <a:gd name="T107" fmla="*/ 30 h 149"/>
                <a:gd name="T108" fmla="*/ 24 w 137"/>
                <a:gd name="T109" fmla="*/ 116 h 149"/>
                <a:gd name="T110" fmla="*/ 20 w 137"/>
                <a:gd name="T111" fmla="*/ 116 h 149"/>
                <a:gd name="T112" fmla="*/ 31 w 137"/>
                <a:gd name="T113" fmla="*/ 100 h 149"/>
                <a:gd name="T114" fmla="*/ 4 w 137"/>
                <a:gd name="T115" fmla="*/ 65 h 149"/>
                <a:gd name="T116" fmla="*/ 23 w 137"/>
                <a:gd name="T117" fmla="*/ 66 h 149"/>
                <a:gd name="T118" fmla="*/ 20 w 137"/>
                <a:gd name="T119" fmla="*/ 72 h 149"/>
                <a:gd name="T120" fmla="*/ 0 w 137"/>
                <a:gd name="T121" fmla="*/ 69 h 149"/>
                <a:gd name="T122" fmla="*/ 4 w 137"/>
                <a:gd name="T123" fmla="*/ 6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4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4" y="99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21916" tIns="60957" rIns="121916" bIns="60957" rtlCol="0" anchor="ctr"/>
            <a:lstStyle/>
            <a:p>
              <a:pPr marL="0" marR="0" lvl="0" indent="0" algn="ctr" defTabSz="121910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371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3" name="Shape 2525">
            <a:extLst>
              <a:ext uri="{FF2B5EF4-FFF2-40B4-BE49-F238E27FC236}">
                <a16:creationId xmlns:a16="http://schemas.microsoft.com/office/drawing/2014/main" id="{A122799C-A10D-4734-BE4A-6CDF44EDA35E}"/>
              </a:ext>
            </a:extLst>
          </p:cNvPr>
          <p:cNvSpPr/>
          <p:nvPr/>
        </p:nvSpPr>
        <p:spPr>
          <a:xfrm>
            <a:off x="2977121" y="2518071"/>
            <a:ext cx="501191" cy="501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cs typeface="+mn-ea"/>
              <a:sym typeface="+mn-lt"/>
            </a:endParaRP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A4F92B27-70C9-48A0-83EF-2DE523E0268D}"/>
              </a:ext>
            </a:extLst>
          </p:cNvPr>
          <p:cNvGrpSpPr/>
          <p:nvPr/>
        </p:nvGrpSpPr>
        <p:grpSpPr>
          <a:xfrm>
            <a:off x="1959064" y="3227761"/>
            <a:ext cx="2486025" cy="934828"/>
            <a:chOff x="1692763" y="3444238"/>
            <a:chExt cx="2486025" cy="934828"/>
          </a:xfrm>
        </p:grpSpPr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1837832B-0A3D-46A2-BAB0-287310ECBE01}"/>
                </a:ext>
              </a:extLst>
            </p:cNvPr>
            <p:cNvSpPr txBox="1"/>
            <p:nvPr/>
          </p:nvSpPr>
          <p:spPr>
            <a:xfrm>
              <a:off x="1692763" y="3444238"/>
              <a:ext cx="2486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6" name="Rectangle 23">
              <a:extLst>
                <a:ext uri="{FF2B5EF4-FFF2-40B4-BE49-F238E27FC236}">
                  <a16:creationId xmlns:a16="http://schemas.microsoft.com/office/drawing/2014/main" id="{3E166A6E-471E-4808-AAB2-C63B323AC670}"/>
                </a:ext>
              </a:extLst>
            </p:cNvPr>
            <p:cNvSpPr/>
            <p:nvPr/>
          </p:nvSpPr>
          <p:spPr>
            <a:xfrm>
              <a:off x="1777703" y="3825068"/>
              <a:ext cx="236742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7" name="Shape 2547">
            <a:extLst>
              <a:ext uri="{FF2B5EF4-FFF2-40B4-BE49-F238E27FC236}">
                <a16:creationId xmlns:a16="http://schemas.microsoft.com/office/drawing/2014/main" id="{71690445-1CA4-46DC-AC60-6D7A3F1ADAF5}"/>
              </a:ext>
            </a:extLst>
          </p:cNvPr>
          <p:cNvSpPr/>
          <p:nvPr/>
        </p:nvSpPr>
        <p:spPr>
          <a:xfrm>
            <a:off x="8893711" y="2536143"/>
            <a:ext cx="501191" cy="501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>
              <a:cs typeface="+mn-ea"/>
              <a:sym typeface="+mn-lt"/>
            </a:endParaRPr>
          </a:p>
        </p:txBody>
      </p:sp>
      <p:grpSp>
        <p:nvGrpSpPr>
          <p:cNvPr id="218" name="组合 217">
            <a:extLst>
              <a:ext uri="{FF2B5EF4-FFF2-40B4-BE49-F238E27FC236}">
                <a16:creationId xmlns:a16="http://schemas.microsoft.com/office/drawing/2014/main" id="{3E476148-B67E-469C-8DC5-B60FF1849B3D}"/>
              </a:ext>
            </a:extLst>
          </p:cNvPr>
          <p:cNvGrpSpPr/>
          <p:nvPr/>
        </p:nvGrpSpPr>
        <p:grpSpPr>
          <a:xfrm>
            <a:off x="7851735" y="3227761"/>
            <a:ext cx="2486025" cy="934828"/>
            <a:chOff x="8013211" y="3435349"/>
            <a:chExt cx="2486025" cy="934828"/>
          </a:xfrm>
        </p:grpSpPr>
        <p:sp>
          <p:nvSpPr>
            <p:cNvPr id="219" name="文本框 218">
              <a:extLst>
                <a:ext uri="{FF2B5EF4-FFF2-40B4-BE49-F238E27FC236}">
                  <a16:creationId xmlns:a16="http://schemas.microsoft.com/office/drawing/2014/main" id="{22DA52F2-149C-4C47-A3B0-8999DA7275F2}"/>
                </a:ext>
              </a:extLst>
            </p:cNvPr>
            <p:cNvSpPr txBox="1"/>
            <p:nvPr/>
          </p:nvSpPr>
          <p:spPr>
            <a:xfrm>
              <a:off x="8013211" y="3435349"/>
              <a:ext cx="2486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0" name="Rectangle 23">
              <a:extLst>
                <a:ext uri="{FF2B5EF4-FFF2-40B4-BE49-F238E27FC236}">
                  <a16:creationId xmlns:a16="http://schemas.microsoft.com/office/drawing/2014/main" id="{6066FD4B-846F-4C89-83EC-A1B8BDB9E442}"/>
                </a:ext>
              </a:extLst>
            </p:cNvPr>
            <p:cNvSpPr/>
            <p:nvPr/>
          </p:nvSpPr>
          <p:spPr>
            <a:xfrm>
              <a:off x="8098151" y="3816179"/>
              <a:ext cx="236742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noProof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2F8C251F-2248-45ED-A2CB-35590E6D8E0A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:a16="http://schemas.microsoft.com/office/drawing/2014/main" id="{70D6AE10-2653-49EE-89BF-A8E7FA9943B0}"/>
              </a:ext>
            </a:extLst>
          </p:cNvPr>
          <p:cNvSpPr txBox="1"/>
          <p:nvPr/>
        </p:nvSpPr>
        <p:spPr>
          <a:xfrm>
            <a:off x="773023" y="257629"/>
            <a:ext cx="870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821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B8264F0-A981-4EF4-8136-452CEC4F090E}"/>
              </a:ext>
            </a:extLst>
          </p:cNvPr>
          <p:cNvSpPr/>
          <p:nvPr/>
        </p:nvSpPr>
        <p:spPr>
          <a:xfrm>
            <a:off x="1379538" y="2183391"/>
            <a:ext cx="4486729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</a:pP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5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D39C4B-8CD5-4549-8110-37FB72A3E846}"/>
              </a:ext>
            </a:extLst>
          </p:cNvPr>
          <p:cNvSpPr/>
          <p:nvPr/>
        </p:nvSpPr>
        <p:spPr>
          <a:xfrm>
            <a:off x="1379538" y="3951598"/>
            <a:ext cx="466457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24848"/>
              </a:buClr>
            </a:pP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50" noProof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050" noProof="1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ounded Rectangle 48">
            <a:extLst>
              <a:ext uri="{FF2B5EF4-FFF2-40B4-BE49-F238E27FC236}">
                <a16:creationId xmlns:a16="http://schemas.microsoft.com/office/drawing/2014/main" id="{B052B327-7B0D-4553-A6F9-496DE0311B29}"/>
              </a:ext>
            </a:extLst>
          </p:cNvPr>
          <p:cNvSpPr/>
          <p:nvPr/>
        </p:nvSpPr>
        <p:spPr>
          <a:xfrm>
            <a:off x="1379538" y="1674634"/>
            <a:ext cx="2493177" cy="40402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8DCD62"/>
              </a:gs>
              <a:gs pos="100000">
                <a:srgbClr val="60B17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Rounded Rectangle 48">
            <a:extLst>
              <a:ext uri="{FF2B5EF4-FFF2-40B4-BE49-F238E27FC236}">
                <a16:creationId xmlns:a16="http://schemas.microsoft.com/office/drawing/2014/main" id="{A8804501-1B35-43F2-A693-D786FD008E88}"/>
              </a:ext>
            </a:extLst>
          </p:cNvPr>
          <p:cNvSpPr/>
          <p:nvPr/>
        </p:nvSpPr>
        <p:spPr>
          <a:xfrm>
            <a:off x="1379538" y="3447562"/>
            <a:ext cx="2592000" cy="404023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8DCD62"/>
              </a:gs>
              <a:gs pos="100000">
                <a:srgbClr val="60B176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A45E92-DA55-4F9F-A644-730474F1809B}"/>
              </a:ext>
            </a:extLst>
          </p:cNvPr>
          <p:cNvSpPr txBox="1"/>
          <p:nvPr/>
        </p:nvSpPr>
        <p:spPr>
          <a:xfrm>
            <a:off x="1208399" y="380740"/>
            <a:ext cx="22059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18967E-1F25-40C8-BE0D-9C372C5CD805}"/>
              </a:ext>
            </a:extLst>
          </p:cNvPr>
          <p:cNvSpPr txBox="1"/>
          <p:nvPr/>
        </p:nvSpPr>
        <p:spPr>
          <a:xfrm>
            <a:off x="773023" y="257629"/>
            <a:ext cx="870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000" spc="300" dirty="0">
                <a:solidFill>
                  <a:schemeClr val="bg1"/>
                </a:soli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01</a:t>
            </a:r>
            <a:endParaRPr lang="zh-CN" altLang="en-US" sz="4000" spc="300" dirty="0">
              <a:solidFill>
                <a:schemeClr val="bg1"/>
              </a:soli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F31B3BC-08FC-45E6-89EE-0B206B5A8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7761" y="209810"/>
            <a:ext cx="62674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28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BED274-CAF9-4F70-B9C4-2BA0B2C880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836"/>
            <a:ext cx="12192000" cy="683632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CC8157D1-8AA2-4B60-9916-598E79C87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871555">
            <a:off x="140632" y="743736"/>
            <a:ext cx="5718292" cy="57182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D868222-22D3-47F5-BD55-CF28EDEBD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0744">
            <a:off x="7165493" y="215393"/>
            <a:ext cx="4409228" cy="4409228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E371BA0-37F7-4C10-A59E-06E377E2226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982" y="1676428"/>
            <a:ext cx="5967508" cy="5967508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C7C2A3B3-2B0F-49AE-BF5E-1D74B4C5FE0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5321" y="-1734458"/>
            <a:ext cx="5967508" cy="5967508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150A1BF9-DF49-42D6-AB10-77F79B98142D}"/>
              </a:ext>
            </a:extLst>
          </p:cNvPr>
          <p:cNvSpPr txBox="1"/>
          <p:nvPr/>
        </p:nvSpPr>
        <p:spPr>
          <a:xfrm>
            <a:off x="3034732" y="10836"/>
            <a:ext cx="6561412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8800" b="1">
                <a:gradFill flip="none" rotWithShape="1"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0">
                      <a:srgbClr val="FBF7F0"/>
                    </a:gs>
                    <a:gs pos="100000">
                      <a:srgbClr val="A0854A"/>
                    </a:gs>
                  </a:gsLst>
                  <a:lin ang="8100000" scaled="1"/>
                  <a:tileRect/>
                </a:gra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</a:defRPr>
            </a:lvl1pPr>
          </a:lstStyle>
          <a:p>
            <a:r>
              <a:rPr lang="en-US" altLang="zh-CN" sz="41300" spc="300" dirty="0">
                <a:gradFill>
                  <a:gsLst>
                    <a:gs pos="0">
                      <a:srgbClr val="8DCD62"/>
                    </a:gs>
                    <a:gs pos="100000">
                      <a:srgbClr val="60B176"/>
                    </a:gs>
                  </a:gsLst>
                  <a:lin ang="5400000" scaled="1"/>
                </a:gradFill>
                <a:latin typeface="Arial Rounded MT Bold" panose="020F0704030504030204" pitchFamily="34" charset="0"/>
                <a:ea typeface="华文仿宋" panose="02010600040101010101" pitchFamily="2" charset="-122"/>
                <a:sym typeface="+mn-lt"/>
              </a:rPr>
              <a:t>02</a:t>
            </a:r>
            <a:endParaRPr lang="zh-CN" altLang="en-US" sz="41300" spc="300" dirty="0">
              <a:gradFill>
                <a:gsLst>
                  <a:gs pos="0">
                    <a:srgbClr val="8DCD62"/>
                  </a:gs>
                  <a:gs pos="100000">
                    <a:srgbClr val="60B176"/>
                  </a:gs>
                </a:gsLst>
                <a:lin ang="5400000" scaled="1"/>
              </a:gradFill>
              <a:latin typeface="Arial Rounded MT Bold" panose="020F0704030504030204" pitchFamily="34" charset="0"/>
              <a:ea typeface="华文仿宋" panose="02010600040101010101" pitchFamily="2" charset="-122"/>
              <a:sym typeface="+mn-lt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D4AED2B-4A47-40E6-A175-108AAE2EF1D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403" r="45183"/>
          <a:stretch/>
        </p:blipFill>
        <p:spPr>
          <a:xfrm>
            <a:off x="8930494" y="1096567"/>
            <a:ext cx="1879642" cy="1323440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BDB9F676-1973-4903-BE26-93E518B788D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628" t="18332" r="-7445" b="43071"/>
          <a:stretch/>
        </p:blipFill>
        <p:spPr>
          <a:xfrm>
            <a:off x="1381858" y="4361372"/>
            <a:ext cx="1879642" cy="1323440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C264F2C-B7AF-4F84-90B2-92BD34999365}"/>
              </a:ext>
            </a:extLst>
          </p:cNvPr>
          <p:cNvSpPr/>
          <p:nvPr/>
        </p:nvSpPr>
        <p:spPr>
          <a:xfrm>
            <a:off x="1379538" y="3374671"/>
            <a:ext cx="9432918" cy="734266"/>
          </a:xfrm>
          <a:prstGeom prst="roundRect">
            <a:avLst>
              <a:gd name="adj" fmla="val 0"/>
            </a:avLst>
          </a:prstGeom>
          <a:blipFill dpi="0" rotWithShape="1">
            <a:blip r:embed="rId7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26CC7F9-1C14-4BB1-AB44-009F24B91B6C}"/>
              </a:ext>
            </a:extLst>
          </p:cNvPr>
          <p:cNvSpPr txBox="1"/>
          <p:nvPr/>
        </p:nvSpPr>
        <p:spPr>
          <a:xfrm>
            <a:off x="1879171" y="3649731"/>
            <a:ext cx="88646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87EE4A55-590F-4C54-9F10-2FDCA7E87D59}"/>
              </a:ext>
            </a:extLst>
          </p:cNvPr>
          <p:cNvSpPr/>
          <p:nvPr/>
        </p:nvSpPr>
        <p:spPr>
          <a:xfrm>
            <a:off x="1379538" y="2769659"/>
            <a:ext cx="9432918" cy="734266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DCD62"/>
              </a:gs>
              <a:gs pos="100000">
                <a:srgbClr val="60B176"/>
              </a:gs>
            </a:gsLst>
            <a:lin ang="5400000" scaled="1"/>
          </a:gradFill>
          <a:ln w="25400">
            <a:solidFill>
              <a:schemeClr val="bg1"/>
            </a:solidFill>
          </a:ln>
          <a:effectLst>
            <a:outerShdw blurRad="431800" dist="38100" dir="2700000" algn="tl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8B27492-75A7-47D5-BCB0-911787B512E6}"/>
              </a:ext>
            </a:extLst>
          </p:cNvPr>
          <p:cNvSpPr txBox="1"/>
          <p:nvPr/>
        </p:nvSpPr>
        <p:spPr>
          <a:xfrm>
            <a:off x="2988304" y="2844404"/>
            <a:ext cx="66611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253787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xdlkwtp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Herries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64747"/>
    </a:accent1>
    <a:accent2>
      <a:srgbClr val="41C380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Duka">
    <a:majorFont>
      <a:latin typeface="Montserrat"/>
      <a:ea typeface=""/>
      <a:cs typeface=""/>
    </a:majorFont>
    <a:minorFont>
      <a:latin typeface="Open Sans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2213</Words>
  <Application>Microsoft Office PowerPoint</Application>
  <PresentationFormat>宽屏</PresentationFormat>
  <Paragraphs>262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Gill Sans</vt:lpstr>
      <vt:lpstr>等线</vt:lpstr>
      <vt:lpstr>华文仿宋</vt:lpstr>
      <vt:lpstr>宋体</vt:lpstr>
      <vt:lpstr>问藏书房</vt:lpstr>
      <vt:lpstr>Arial</vt:lpstr>
      <vt:lpstr>Arial Rounded MT Bold</vt:lpstr>
      <vt:lpstr>Calibri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卡片式阴影春绿清新风计划书商务通用ppt模板</dc:title>
  <dc:creator>51PPT模板网</dc:creator>
  <cp:keywords>www.51pptmoban.com</cp:keywords>
  <dc:description>www.51pptmoban.com</dc:description>
  <cp:lastModifiedBy>Win user</cp:lastModifiedBy>
  <cp:revision>286</cp:revision>
  <dcterms:created xsi:type="dcterms:W3CDTF">2019-08-02T15:16:59Z</dcterms:created>
  <dcterms:modified xsi:type="dcterms:W3CDTF">2022-03-16T14:56:09Z</dcterms:modified>
</cp:coreProperties>
</file>