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284" r:id="rId2"/>
    <p:sldId id="285" r:id="rId3"/>
    <p:sldId id="286" r:id="rId4"/>
    <p:sldId id="261" r:id="rId5"/>
    <p:sldId id="262" r:id="rId6"/>
    <p:sldId id="265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80" r:id="rId19"/>
    <p:sldId id="281" r:id="rId20"/>
    <p:sldId id="282" r:id="rId21"/>
    <p:sldId id="283" r:id="rId22"/>
    <p:sldId id="287" r:id="rId23"/>
    <p:sldId id="288" r:id="rId24"/>
    <p:sldId id="289" r:id="rId25"/>
    <p:sldId id="290" r:id="rId26"/>
    <p:sldId id="291" r:id="rId27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8320"/>
    <a:srgbClr val="94CD37"/>
    <a:srgbClr val="7DAF2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38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6" y="4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DDFAF42-83BD-422C-9E97-C61C66964E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noProof="1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5FCF056-4A84-4B7E-99FF-A6CBB21E8A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C04D5450-2183-4AC5-B747-CAFCCE7E7E7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09D22B4D-C74A-49E9-A79E-E035A96CAA1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1"/>
              <a:t>Textmasterformate durch Klicken bearbeiten</a:t>
            </a:r>
          </a:p>
          <a:p>
            <a:pPr lvl="1"/>
            <a:r>
              <a:rPr lang="en-US" altLang="zh-CN" noProof="1"/>
              <a:t>Zweite Ebene</a:t>
            </a:r>
          </a:p>
          <a:p>
            <a:pPr lvl="2"/>
            <a:r>
              <a:rPr lang="en-US" altLang="zh-CN" noProof="1"/>
              <a:t>Dritte Ebene</a:t>
            </a:r>
          </a:p>
          <a:p>
            <a:pPr lvl="3"/>
            <a:r>
              <a:rPr lang="en-US" altLang="zh-CN" noProof="1"/>
              <a:t>Vierte Ebene</a:t>
            </a:r>
          </a:p>
          <a:p>
            <a:pPr lvl="4"/>
            <a:r>
              <a:rPr lang="en-US" altLang="zh-CN" noProof="1"/>
              <a:t>Fünfte Ebene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689FC20A-ECDC-4E90-98DC-6D20C7E8BC1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noProof="1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E5B3EF55-E327-492C-9322-21C8D61291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F7E817D6-C5E4-426B-B22C-4A4624B544E8}" type="slidenum">
              <a:rPr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3BC8906-77C1-41F1-86DC-DCA14A32BF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7154AA1-3B48-4754-8DF5-E7DC579257EF}" type="slidenum">
              <a:rPr altLang="zh-CN"/>
              <a:pPr>
                <a:spcBef>
                  <a:spcPct val="0"/>
                </a:spcBef>
              </a:pPr>
              <a:t>6</a:t>
            </a:fld>
            <a:endParaRPr lang="zh-CN" altLang="zh-CN"/>
          </a:p>
        </p:txBody>
      </p:sp>
      <p:sp>
        <p:nvSpPr>
          <p:cNvPr id="6147" name="Rectangle 7">
            <a:extLst>
              <a:ext uri="{FF2B5EF4-FFF2-40B4-BE49-F238E27FC236}">
                <a16:creationId xmlns:a16="http://schemas.microsoft.com/office/drawing/2014/main" id="{ACBADB63-ABF2-4C8D-9ED3-2010787D060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555D277-5264-4BD0-9540-9CB4992E2AB6}" type="slidenum">
              <a:rPr altLang="zh-CN" noProof="1"/>
              <a:pPr algn="r" eaLnBrk="1" hangingPunct="1">
                <a:spcBef>
                  <a:spcPct val="0"/>
                </a:spcBef>
              </a:pPr>
              <a:t>6</a:t>
            </a:fld>
            <a:endParaRPr lang="zh-CN" altLang="zh-CN" noProof="1"/>
          </a:p>
        </p:txBody>
      </p:sp>
      <p:sp>
        <p:nvSpPr>
          <p:cNvPr id="6148" name="Rectangle 7">
            <a:extLst>
              <a:ext uri="{FF2B5EF4-FFF2-40B4-BE49-F238E27FC236}">
                <a16:creationId xmlns:a16="http://schemas.microsoft.com/office/drawing/2014/main" id="{57326880-A14A-48E6-A004-C715CCAA1F6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0B9FE38-54F3-4F90-AE01-A187502ABD47}" type="slidenum">
              <a:rPr lang="en-GB" altLang="zh-CN" sz="1300"/>
              <a:pPr algn="r" eaLnBrk="1" hangingPunct="1">
                <a:spcBef>
                  <a:spcPct val="0"/>
                </a:spcBef>
              </a:pPr>
              <a:t>6</a:t>
            </a:fld>
            <a:endParaRPr lang="en-GB" altLang="zh-CN" sz="1300"/>
          </a:p>
        </p:txBody>
      </p:sp>
      <p:sp>
        <p:nvSpPr>
          <p:cNvPr id="6149" name="Rectangle 2">
            <a:extLst>
              <a:ext uri="{FF2B5EF4-FFF2-40B4-BE49-F238E27FC236}">
                <a16:creationId xmlns:a16="http://schemas.microsoft.com/office/drawing/2014/main" id="{11E2DA8D-86F5-447E-BCE0-E6CEC1AD8E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7588" cy="3430588"/>
          </a:xfrm>
          <a:ln/>
        </p:spPr>
      </p:sp>
      <p:sp>
        <p:nvSpPr>
          <p:cNvPr id="6150" name="Rectangle 3">
            <a:extLst>
              <a:ext uri="{FF2B5EF4-FFF2-40B4-BE49-F238E27FC236}">
                <a16:creationId xmlns:a16="http://schemas.microsoft.com/office/drawing/2014/main" id="{2C149989-FF5E-4AC4-97AE-9CA39FBA2F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4824" tIns="47416" rIns="94824" bIns="47416"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A06A9F25-A5FE-4106-A4C5-259F4E6232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C2F8BF4-A8AB-4FFE-8D77-BA4F1DD77A8A}" type="slidenum">
              <a:rPr altLang="zh-CN"/>
              <a:pPr>
                <a:spcBef>
                  <a:spcPct val="0"/>
                </a:spcBef>
              </a:pPr>
              <a:t>11</a:t>
            </a:fld>
            <a:endParaRPr lang="zh-CN" altLang="zh-CN"/>
          </a:p>
        </p:txBody>
      </p:sp>
      <p:sp>
        <p:nvSpPr>
          <p:cNvPr id="13315" name="Folienbildplatzhalter 1">
            <a:extLst>
              <a:ext uri="{FF2B5EF4-FFF2-40B4-BE49-F238E27FC236}">
                <a16:creationId xmlns:a16="http://schemas.microsoft.com/office/drawing/2014/main" id="{B7293731-35D3-48E3-82EB-EDE7921398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Notizenplatzhalter 2">
            <a:extLst>
              <a:ext uri="{FF2B5EF4-FFF2-40B4-BE49-F238E27FC236}">
                <a16:creationId xmlns:a16="http://schemas.microsoft.com/office/drawing/2014/main" id="{E8E9FE98-A6BF-4A5D-B624-68BD1E17C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3317" name="Foliennummernplatzhalter 3">
            <a:extLst>
              <a:ext uri="{FF2B5EF4-FFF2-40B4-BE49-F238E27FC236}">
                <a16:creationId xmlns:a16="http://schemas.microsoft.com/office/drawing/2014/main" id="{AE04171B-C5E3-4240-8909-A8803764142B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D988952-8A8B-45A7-8FD8-01DCA7211FE4}" type="slidenum">
              <a:rPr lang="de-DE" altLang="zh-CN"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de-DE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FFD760D-E44C-49E5-B223-0C27C031A3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67652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7AA1EAD-D7DF-4393-A27F-F73A27441D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9718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19634" y="58739"/>
            <a:ext cx="2840567" cy="5743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3700" y="58739"/>
            <a:ext cx="8322733" cy="5743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4429026-1FCE-4C46-BFA8-3A993855D9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8493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D5354D3-0B2C-4F35-B9AF-0EDF7103B6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1867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CCBF901-9E6E-4F5E-BA00-5223E1292D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4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3700" y="1489075"/>
            <a:ext cx="5581651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8552" y="1489075"/>
            <a:ext cx="5581649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62DFFA-7F9D-4339-B89D-BE8C381D24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8876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C7B3C79-9770-4A1F-A09A-CD89418D94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482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18CC495-34A6-40DF-A10C-CCC6A4F1E4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372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7464F9C5-97A9-467A-9082-CC12DF8C4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6780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5E58154-2BC1-4CA7-BED0-36CA8A2A86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6386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D07528-201E-47A6-BA01-8B58F23BFD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2716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>
            <a:extLst>
              <a:ext uri="{FF2B5EF4-FFF2-40B4-BE49-F238E27FC236}">
                <a16:creationId xmlns:a16="http://schemas.microsoft.com/office/drawing/2014/main" id="{B5F17DF9-3C99-4B81-BF84-B8E5124FEDE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3500438"/>
            <a:ext cx="12192000" cy="1676400"/>
            <a:chOff x="0" y="2086"/>
            <a:chExt cx="5760" cy="1056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EC707256-8DB2-4ED4-9370-547016187C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id="{C91A905D-8DE5-4898-9F08-77543FF49C84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</p:grpSp>
      <p:sp>
        <p:nvSpPr>
          <p:cNvPr id="1026" name="Rectangle 3">
            <a:extLst>
              <a:ext uri="{FF2B5EF4-FFF2-40B4-BE49-F238E27FC236}">
                <a16:creationId xmlns:a16="http://schemas.microsoft.com/office/drawing/2014/main" id="{0CD19AE8-50AD-4C86-8018-A0D73E0BCF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3700" y="1489075"/>
            <a:ext cx="11366500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1"/>
              <a:t>Textmasterformate durch Klicken bearbeiten</a:t>
            </a:r>
          </a:p>
          <a:p>
            <a:pPr lvl="1"/>
            <a:r>
              <a:rPr lang="en-US" altLang="zh-CN" noProof="1"/>
              <a:t>Zweite Ebene</a:t>
            </a:r>
          </a:p>
          <a:p>
            <a:pPr lvl="2"/>
            <a:r>
              <a:rPr lang="en-US" altLang="zh-CN" noProof="1"/>
              <a:t>Dritte Ebene</a:t>
            </a:r>
          </a:p>
          <a:p>
            <a:pPr lvl="3"/>
            <a:r>
              <a:rPr lang="en-US" altLang="zh-CN" noProof="1"/>
              <a:t>Vierte Ebene</a:t>
            </a:r>
          </a:p>
          <a:p>
            <a:pPr lvl="4"/>
            <a:r>
              <a:rPr lang="en-US" altLang="zh-CN" noProof="1"/>
              <a:t>Fünfte Ebene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F225E74-A6BA-4EF0-935D-0CCA00EFA2C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365875"/>
            <a:ext cx="38608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7BC9C7BD-9795-4D14-B39F-49CEB00D05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400050" y="58738"/>
            <a:ext cx="113601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dirty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9">
            <a:extLst>
              <a:ext uri="{FF2B5EF4-FFF2-40B4-BE49-F238E27FC236}">
                <a16:creationId xmlns:a16="http://schemas.microsoft.com/office/drawing/2014/main" id="{D33DCC8C-1EB3-4C12-9CC0-B48627FFE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78100" y="3789363"/>
            <a:ext cx="70580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13">
            <a:extLst>
              <a:ext uri="{FF2B5EF4-FFF2-40B4-BE49-F238E27FC236}">
                <a16:creationId xmlns:a16="http://schemas.microsoft.com/office/drawing/2014/main" id="{120F6DB9-A643-4CC2-B913-21A74BB7CCE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739188" y="17129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6629" name="Text Box 13">
            <a:extLst>
              <a:ext uri="{FF2B5EF4-FFF2-40B4-BE49-F238E27FC236}">
                <a16:creationId xmlns:a16="http://schemas.microsoft.com/office/drawing/2014/main" id="{C3970CF5-1921-4D72-817B-9C1DAA77952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54200" y="4467225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6630" name="Text Box 13">
            <a:extLst>
              <a:ext uri="{FF2B5EF4-FFF2-40B4-BE49-F238E27FC236}">
                <a16:creationId xmlns:a16="http://schemas.microsoft.com/office/drawing/2014/main" id="{C004C3D0-BAA5-4B03-86AE-15680AA0ADA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745538" y="44561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6631" name="Line 36">
            <a:extLst>
              <a:ext uri="{FF2B5EF4-FFF2-40B4-BE49-F238E27FC236}">
                <a16:creationId xmlns:a16="http://schemas.microsoft.com/office/drawing/2014/main" id="{2BBC230D-4A75-44F7-8BF3-AA0121E982EB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3355975" y="4827588"/>
            <a:ext cx="344488" cy="44450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Line 36">
            <a:extLst>
              <a:ext uri="{FF2B5EF4-FFF2-40B4-BE49-F238E27FC236}">
                <a16:creationId xmlns:a16="http://schemas.microsoft.com/office/drawing/2014/main" id="{6F4E9436-7C43-4B2C-8111-105FCBC88024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3379788" y="2054225"/>
            <a:ext cx="555625" cy="71438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Text Box 13">
            <a:extLst>
              <a:ext uri="{FF2B5EF4-FFF2-40B4-BE49-F238E27FC236}">
                <a16:creationId xmlns:a16="http://schemas.microsoft.com/office/drawing/2014/main" id="{5A6319F0-EACB-4950-A74C-1B8DA871055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54200" y="1701800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6634" name="Line 36">
            <a:extLst>
              <a:ext uri="{FF2B5EF4-FFF2-40B4-BE49-F238E27FC236}">
                <a16:creationId xmlns:a16="http://schemas.microsoft.com/office/drawing/2014/main" id="{1F6F7DF1-0399-456A-8417-4467A79137AF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8237538" y="2039938"/>
            <a:ext cx="571500" cy="71437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5" name="Line 36">
            <a:extLst>
              <a:ext uri="{FF2B5EF4-FFF2-40B4-BE49-F238E27FC236}">
                <a16:creationId xmlns:a16="http://schemas.microsoft.com/office/drawing/2014/main" id="{44FBF6A9-5A26-46CE-9C10-014496A798E6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8493125" y="4806950"/>
            <a:ext cx="341313" cy="42863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38" name="Group 16">
            <a:extLst>
              <a:ext uri="{FF2B5EF4-FFF2-40B4-BE49-F238E27FC236}">
                <a16:creationId xmlns:a16="http://schemas.microsoft.com/office/drawing/2014/main" id="{A69BEA44-2AAD-4735-BDC9-D98115BA7AF3}"/>
              </a:ext>
            </a:extLst>
          </p:cNvPr>
          <p:cNvGrpSpPr>
            <a:grpSpLocks/>
          </p:cNvGrpSpPr>
          <p:nvPr/>
        </p:nvGrpSpPr>
        <p:grpSpPr bwMode="auto">
          <a:xfrm>
            <a:off x="3711575" y="2066925"/>
            <a:ext cx="4772025" cy="2984500"/>
            <a:chOff x="1413" y="1302"/>
            <a:chExt cx="3006" cy="1880"/>
          </a:xfrm>
        </p:grpSpPr>
        <p:grpSp>
          <p:nvGrpSpPr>
            <p:cNvPr id="26639" name="Group 17">
              <a:extLst>
                <a:ext uri="{FF2B5EF4-FFF2-40B4-BE49-F238E27FC236}">
                  <a16:creationId xmlns:a16="http://schemas.microsoft.com/office/drawing/2014/main" id="{AE3A4939-6506-4498-A454-1E4EE98434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52" y="1312"/>
              <a:ext cx="1338" cy="924"/>
              <a:chOff x="1552" y="1312"/>
              <a:chExt cx="1338" cy="924"/>
            </a:xfrm>
          </p:grpSpPr>
          <p:sp>
            <p:nvSpPr>
              <p:cNvPr id="26649" name="Freeform 18">
                <a:extLst>
                  <a:ext uri="{FF2B5EF4-FFF2-40B4-BE49-F238E27FC236}">
                    <a16:creationId xmlns:a16="http://schemas.microsoft.com/office/drawing/2014/main" id="{99FD682A-73F4-4D67-8BBA-03383BB647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52" y="1433"/>
                <a:ext cx="1338" cy="803"/>
              </a:xfrm>
              <a:custGeom>
                <a:avLst/>
                <a:gdLst>
                  <a:gd name="T0" fmla="*/ 1547 w 665"/>
                  <a:gd name="T1" fmla="*/ 0 h 406"/>
                  <a:gd name="T2" fmla="*/ 0 w 665"/>
                  <a:gd name="T3" fmla="*/ 0 h 406"/>
                  <a:gd name="T4" fmla="*/ 0 w 665"/>
                  <a:gd name="T5" fmla="*/ 481 h 406"/>
                  <a:gd name="T6" fmla="*/ 1149 w 665"/>
                  <a:gd name="T7" fmla="*/ 1588 h 406"/>
                  <a:gd name="T8" fmla="*/ 2692 w 665"/>
                  <a:gd name="T9" fmla="*/ 1588 h 406"/>
                  <a:gd name="T10" fmla="*/ 2692 w 665"/>
                  <a:gd name="T11" fmla="*/ 1112 h 406"/>
                  <a:gd name="T12" fmla="*/ 1547 w 665"/>
                  <a:gd name="T13" fmla="*/ 0 h 4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5"/>
                  <a:gd name="T22" fmla="*/ 0 h 406"/>
                  <a:gd name="T23" fmla="*/ 665 w 665"/>
                  <a:gd name="T24" fmla="*/ 406 h 4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5" h="406">
                    <a:moveTo>
                      <a:pt x="38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280"/>
                      <a:pt x="127" y="406"/>
                      <a:pt x="284" y="406"/>
                    </a:cubicBezTo>
                    <a:cubicBezTo>
                      <a:pt x="665" y="406"/>
                      <a:pt x="665" y="406"/>
                      <a:pt x="665" y="406"/>
                    </a:cubicBezTo>
                    <a:cubicBezTo>
                      <a:pt x="665" y="284"/>
                      <a:pt x="665" y="284"/>
                      <a:pt x="665" y="284"/>
                    </a:cubicBezTo>
                    <a:cubicBezTo>
                      <a:pt x="665" y="127"/>
                      <a:pt x="538" y="0"/>
                      <a:pt x="38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AEAEAE"/>
                  </a:gs>
                  <a:gs pos="100000">
                    <a:srgbClr val="7B7B7B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Freeform 19">
                <a:extLst>
                  <a:ext uri="{FF2B5EF4-FFF2-40B4-BE49-F238E27FC236}">
                    <a16:creationId xmlns:a16="http://schemas.microsoft.com/office/drawing/2014/main" id="{891BDD37-CF2E-46C6-A226-24829857A0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52" y="1312"/>
                <a:ext cx="1338" cy="803"/>
              </a:xfrm>
              <a:custGeom>
                <a:avLst/>
                <a:gdLst>
                  <a:gd name="T0" fmla="*/ 1547 w 665"/>
                  <a:gd name="T1" fmla="*/ 0 h 406"/>
                  <a:gd name="T2" fmla="*/ 0 w 665"/>
                  <a:gd name="T3" fmla="*/ 0 h 406"/>
                  <a:gd name="T4" fmla="*/ 0 w 665"/>
                  <a:gd name="T5" fmla="*/ 477 h 406"/>
                  <a:gd name="T6" fmla="*/ 1149 w 665"/>
                  <a:gd name="T7" fmla="*/ 1588 h 406"/>
                  <a:gd name="T8" fmla="*/ 2692 w 665"/>
                  <a:gd name="T9" fmla="*/ 1588 h 406"/>
                  <a:gd name="T10" fmla="*/ 2692 w 665"/>
                  <a:gd name="T11" fmla="*/ 1108 h 406"/>
                  <a:gd name="T12" fmla="*/ 1547 w 665"/>
                  <a:gd name="T13" fmla="*/ 0 h 4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5"/>
                  <a:gd name="T22" fmla="*/ 0 h 406"/>
                  <a:gd name="T23" fmla="*/ 665 w 665"/>
                  <a:gd name="T24" fmla="*/ 406 h 4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5" h="406">
                    <a:moveTo>
                      <a:pt x="38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279"/>
                      <a:pt x="127" y="406"/>
                      <a:pt x="284" y="406"/>
                    </a:cubicBezTo>
                    <a:cubicBezTo>
                      <a:pt x="665" y="406"/>
                      <a:pt x="665" y="406"/>
                      <a:pt x="665" y="406"/>
                    </a:cubicBezTo>
                    <a:cubicBezTo>
                      <a:pt x="665" y="283"/>
                      <a:pt x="665" y="283"/>
                      <a:pt x="665" y="283"/>
                    </a:cubicBezTo>
                    <a:cubicBezTo>
                      <a:pt x="665" y="126"/>
                      <a:pt x="538" y="0"/>
                      <a:pt x="38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C9C9"/>
                  </a:gs>
                  <a:gs pos="100000">
                    <a:srgbClr val="DCDCD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40" name="Group 20">
              <a:extLst>
                <a:ext uri="{FF2B5EF4-FFF2-40B4-BE49-F238E27FC236}">
                  <a16:creationId xmlns:a16="http://schemas.microsoft.com/office/drawing/2014/main" id="{2998012B-0014-4063-B981-012B81B76A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3" y="2158"/>
              <a:ext cx="1479" cy="1024"/>
              <a:chOff x="1413" y="2158"/>
              <a:chExt cx="1479" cy="1024"/>
            </a:xfrm>
          </p:grpSpPr>
          <p:sp>
            <p:nvSpPr>
              <p:cNvPr id="26647" name="Freeform 21">
                <a:extLst>
                  <a:ext uri="{FF2B5EF4-FFF2-40B4-BE49-F238E27FC236}">
                    <a16:creationId xmlns:a16="http://schemas.microsoft.com/office/drawing/2014/main" id="{01A94A32-5200-48BE-B3A6-57AC6DEB9D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13" y="2293"/>
                <a:ext cx="1479" cy="889"/>
              </a:xfrm>
              <a:custGeom>
                <a:avLst/>
                <a:gdLst>
                  <a:gd name="T0" fmla="*/ 1272 w 735"/>
                  <a:gd name="T1" fmla="*/ 0 h 449"/>
                  <a:gd name="T2" fmla="*/ 2976 w 735"/>
                  <a:gd name="T3" fmla="*/ 0 h 449"/>
                  <a:gd name="T4" fmla="*/ 2976 w 735"/>
                  <a:gd name="T5" fmla="*/ 533 h 449"/>
                  <a:gd name="T6" fmla="*/ 1708 w 735"/>
                  <a:gd name="T7" fmla="*/ 1760 h 449"/>
                  <a:gd name="T8" fmla="*/ 0 w 735"/>
                  <a:gd name="T9" fmla="*/ 1760 h 449"/>
                  <a:gd name="T10" fmla="*/ 0 w 735"/>
                  <a:gd name="T11" fmla="*/ 1228 h 449"/>
                  <a:gd name="T12" fmla="*/ 1272 w 735"/>
                  <a:gd name="T13" fmla="*/ 0 h 4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5"/>
                  <a:gd name="T22" fmla="*/ 0 h 449"/>
                  <a:gd name="T23" fmla="*/ 735 w 735"/>
                  <a:gd name="T24" fmla="*/ 449 h 4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5" h="449">
                    <a:moveTo>
                      <a:pt x="314" y="0"/>
                    </a:moveTo>
                    <a:cubicBezTo>
                      <a:pt x="735" y="0"/>
                      <a:pt x="735" y="0"/>
                      <a:pt x="735" y="0"/>
                    </a:cubicBezTo>
                    <a:cubicBezTo>
                      <a:pt x="735" y="136"/>
                      <a:pt x="735" y="136"/>
                      <a:pt x="735" y="136"/>
                    </a:cubicBezTo>
                    <a:cubicBezTo>
                      <a:pt x="735" y="309"/>
                      <a:pt x="595" y="449"/>
                      <a:pt x="422" y="4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0" y="140"/>
                      <a:pt x="140" y="0"/>
                      <a:pt x="31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B9B1A"/>
                  </a:gs>
                  <a:gs pos="100000">
                    <a:srgbClr val="4C6D1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Freeform 22">
                <a:extLst>
                  <a:ext uri="{FF2B5EF4-FFF2-40B4-BE49-F238E27FC236}">
                    <a16:creationId xmlns:a16="http://schemas.microsoft.com/office/drawing/2014/main" id="{D8E451DD-B492-4144-83A0-A4DF8F1D9E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13" y="2158"/>
                <a:ext cx="1479" cy="889"/>
              </a:xfrm>
              <a:custGeom>
                <a:avLst/>
                <a:gdLst>
                  <a:gd name="T0" fmla="*/ 1272 w 735"/>
                  <a:gd name="T1" fmla="*/ 0 h 449"/>
                  <a:gd name="T2" fmla="*/ 2976 w 735"/>
                  <a:gd name="T3" fmla="*/ 0 h 449"/>
                  <a:gd name="T4" fmla="*/ 2976 w 735"/>
                  <a:gd name="T5" fmla="*/ 529 h 449"/>
                  <a:gd name="T6" fmla="*/ 1708 w 735"/>
                  <a:gd name="T7" fmla="*/ 1760 h 449"/>
                  <a:gd name="T8" fmla="*/ 0 w 735"/>
                  <a:gd name="T9" fmla="*/ 1760 h 449"/>
                  <a:gd name="T10" fmla="*/ 0 w 735"/>
                  <a:gd name="T11" fmla="*/ 1228 h 449"/>
                  <a:gd name="T12" fmla="*/ 1272 w 735"/>
                  <a:gd name="T13" fmla="*/ 0 h 4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5"/>
                  <a:gd name="T22" fmla="*/ 0 h 449"/>
                  <a:gd name="T23" fmla="*/ 735 w 735"/>
                  <a:gd name="T24" fmla="*/ 449 h 4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5" h="449">
                    <a:moveTo>
                      <a:pt x="314" y="0"/>
                    </a:moveTo>
                    <a:cubicBezTo>
                      <a:pt x="735" y="0"/>
                      <a:pt x="735" y="0"/>
                      <a:pt x="735" y="0"/>
                    </a:cubicBezTo>
                    <a:cubicBezTo>
                      <a:pt x="735" y="135"/>
                      <a:pt x="735" y="135"/>
                      <a:pt x="735" y="135"/>
                    </a:cubicBezTo>
                    <a:cubicBezTo>
                      <a:pt x="735" y="308"/>
                      <a:pt x="595" y="449"/>
                      <a:pt x="422" y="4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0" y="140"/>
                      <a:pt x="140" y="0"/>
                      <a:pt x="31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0BA45"/>
                  </a:gs>
                  <a:gs pos="100000">
                    <a:srgbClr val="B7D28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41" name="Group 23">
              <a:extLst>
                <a:ext uri="{FF2B5EF4-FFF2-40B4-BE49-F238E27FC236}">
                  <a16:creationId xmlns:a16="http://schemas.microsoft.com/office/drawing/2014/main" id="{1CADBAF8-FB05-4ADE-95F9-C6E6350812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42" y="1302"/>
              <a:ext cx="1338" cy="926"/>
              <a:chOff x="2942" y="1302"/>
              <a:chExt cx="1338" cy="926"/>
            </a:xfrm>
          </p:grpSpPr>
          <p:sp>
            <p:nvSpPr>
              <p:cNvPr id="26645" name="Freeform 24">
                <a:extLst>
                  <a:ext uri="{FF2B5EF4-FFF2-40B4-BE49-F238E27FC236}">
                    <a16:creationId xmlns:a16="http://schemas.microsoft.com/office/drawing/2014/main" id="{F6C2391A-787D-4107-9486-4477B36A1B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42" y="1423"/>
                <a:ext cx="1338" cy="805"/>
              </a:xfrm>
              <a:custGeom>
                <a:avLst/>
                <a:gdLst>
                  <a:gd name="T0" fmla="*/ 1149 w 665"/>
                  <a:gd name="T1" fmla="*/ 0 h 407"/>
                  <a:gd name="T2" fmla="*/ 2692 w 665"/>
                  <a:gd name="T3" fmla="*/ 0 h 407"/>
                  <a:gd name="T4" fmla="*/ 2692 w 665"/>
                  <a:gd name="T5" fmla="*/ 481 h 407"/>
                  <a:gd name="T6" fmla="*/ 1543 w 665"/>
                  <a:gd name="T7" fmla="*/ 1592 h 407"/>
                  <a:gd name="T8" fmla="*/ 0 w 665"/>
                  <a:gd name="T9" fmla="*/ 1592 h 407"/>
                  <a:gd name="T10" fmla="*/ 0 w 665"/>
                  <a:gd name="T11" fmla="*/ 1112 h 407"/>
                  <a:gd name="T12" fmla="*/ 1149 w 665"/>
                  <a:gd name="T13" fmla="*/ 0 h 4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5"/>
                  <a:gd name="T22" fmla="*/ 0 h 407"/>
                  <a:gd name="T23" fmla="*/ 665 w 665"/>
                  <a:gd name="T24" fmla="*/ 407 h 40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5" h="407">
                    <a:moveTo>
                      <a:pt x="284" y="0"/>
                    </a:moveTo>
                    <a:cubicBezTo>
                      <a:pt x="665" y="0"/>
                      <a:pt x="665" y="0"/>
                      <a:pt x="665" y="0"/>
                    </a:cubicBezTo>
                    <a:cubicBezTo>
                      <a:pt x="665" y="123"/>
                      <a:pt x="665" y="123"/>
                      <a:pt x="665" y="123"/>
                    </a:cubicBezTo>
                    <a:cubicBezTo>
                      <a:pt x="665" y="280"/>
                      <a:pt x="538" y="407"/>
                      <a:pt x="381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127"/>
                      <a:pt x="127" y="0"/>
                      <a:pt x="28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02F0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Freeform 25">
                <a:extLst>
                  <a:ext uri="{FF2B5EF4-FFF2-40B4-BE49-F238E27FC236}">
                    <a16:creationId xmlns:a16="http://schemas.microsoft.com/office/drawing/2014/main" id="{1CA7372F-2EC6-4C35-99DE-4CECA90BEE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42" y="1302"/>
                <a:ext cx="1338" cy="803"/>
              </a:xfrm>
              <a:custGeom>
                <a:avLst/>
                <a:gdLst>
                  <a:gd name="T0" fmla="*/ 1149 w 665"/>
                  <a:gd name="T1" fmla="*/ 0 h 406"/>
                  <a:gd name="T2" fmla="*/ 2692 w 665"/>
                  <a:gd name="T3" fmla="*/ 0 h 406"/>
                  <a:gd name="T4" fmla="*/ 2692 w 665"/>
                  <a:gd name="T5" fmla="*/ 477 h 406"/>
                  <a:gd name="T6" fmla="*/ 1543 w 665"/>
                  <a:gd name="T7" fmla="*/ 1588 h 406"/>
                  <a:gd name="T8" fmla="*/ 0 w 665"/>
                  <a:gd name="T9" fmla="*/ 1588 h 406"/>
                  <a:gd name="T10" fmla="*/ 0 w 665"/>
                  <a:gd name="T11" fmla="*/ 1108 h 406"/>
                  <a:gd name="T12" fmla="*/ 1149 w 665"/>
                  <a:gd name="T13" fmla="*/ 0 h 4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5"/>
                  <a:gd name="T22" fmla="*/ 0 h 406"/>
                  <a:gd name="T23" fmla="*/ 665 w 665"/>
                  <a:gd name="T24" fmla="*/ 406 h 4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5" h="406">
                    <a:moveTo>
                      <a:pt x="284" y="0"/>
                    </a:moveTo>
                    <a:cubicBezTo>
                      <a:pt x="665" y="0"/>
                      <a:pt x="665" y="0"/>
                      <a:pt x="665" y="0"/>
                    </a:cubicBezTo>
                    <a:cubicBezTo>
                      <a:pt x="665" y="122"/>
                      <a:pt x="665" y="122"/>
                      <a:pt x="665" y="122"/>
                    </a:cubicBezTo>
                    <a:cubicBezTo>
                      <a:pt x="665" y="279"/>
                      <a:pt x="538" y="406"/>
                      <a:pt x="381" y="406"/>
                    </a:cubicBezTo>
                    <a:cubicBezTo>
                      <a:pt x="0" y="406"/>
                      <a:pt x="0" y="406"/>
                      <a:pt x="0" y="406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127"/>
                      <a:pt x="127" y="0"/>
                      <a:pt x="28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31480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42" name="Group 26">
              <a:extLst>
                <a:ext uri="{FF2B5EF4-FFF2-40B4-BE49-F238E27FC236}">
                  <a16:creationId xmlns:a16="http://schemas.microsoft.com/office/drawing/2014/main" id="{9916B372-B550-414A-B353-181743EC44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40" y="2149"/>
              <a:ext cx="1479" cy="1023"/>
              <a:chOff x="2940" y="2149"/>
              <a:chExt cx="1479" cy="1023"/>
            </a:xfrm>
          </p:grpSpPr>
          <p:sp>
            <p:nvSpPr>
              <p:cNvPr id="26643" name="Freeform 27">
                <a:extLst>
                  <a:ext uri="{FF2B5EF4-FFF2-40B4-BE49-F238E27FC236}">
                    <a16:creationId xmlns:a16="http://schemas.microsoft.com/office/drawing/2014/main" id="{347B1184-1874-4626-8E54-72FCA48F21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40" y="2283"/>
                <a:ext cx="1479" cy="889"/>
              </a:xfrm>
              <a:custGeom>
                <a:avLst/>
                <a:gdLst>
                  <a:gd name="T0" fmla="*/ 1708 w 735"/>
                  <a:gd name="T1" fmla="*/ 0 h 449"/>
                  <a:gd name="T2" fmla="*/ 0 w 735"/>
                  <a:gd name="T3" fmla="*/ 0 h 449"/>
                  <a:gd name="T4" fmla="*/ 0 w 735"/>
                  <a:gd name="T5" fmla="*/ 533 h 449"/>
                  <a:gd name="T6" fmla="*/ 1268 w 735"/>
                  <a:gd name="T7" fmla="*/ 1760 h 449"/>
                  <a:gd name="T8" fmla="*/ 2976 w 735"/>
                  <a:gd name="T9" fmla="*/ 1760 h 449"/>
                  <a:gd name="T10" fmla="*/ 2976 w 735"/>
                  <a:gd name="T11" fmla="*/ 1228 h 449"/>
                  <a:gd name="T12" fmla="*/ 1708 w 735"/>
                  <a:gd name="T13" fmla="*/ 0 h 4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5"/>
                  <a:gd name="T22" fmla="*/ 0 h 449"/>
                  <a:gd name="T23" fmla="*/ 735 w 735"/>
                  <a:gd name="T24" fmla="*/ 449 h 4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5" h="449">
                    <a:moveTo>
                      <a:pt x="4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309"/>
                      <a:pt x="140" y="449"/>
                      <a:pt x="313" y="449"/>
                    </a:cubicBezTo>
                    <a:cubicBezTo>
                      <a:pt x="735" y="449"/>
                      <a:pt x="735" y="449"/>
                      <a:pt x="735" y="449"/>
                    </a:cubicBezTo>
                    <a:cubicBezTo>
                      <a:pt x="735" y="313"/>
                      <a:pt x="735" y="313"/>
                      <a:pt x="735" y="313"/>
                    </a:cubicBezTo>
                    <a:cubicBezTo>
                      <a:pt x="735" y="140"/>
                      <a:pt x="595" y="0"/>
                      <a:pt x="42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02F0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Freeform 28">
                <a:extLst>
                  <a:ext uri="{FF2B5EF4-FFF2-40B4-BE49-F238E27FC236}">
                    <a16:creationId xmlns:a16="http://schemas.microsoft.com/office/drawing/2014/main" id="{F2D761AC-4FA4-496F-A68B-0013F920C7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40" y="2149"/>
                <a:ext cx="1479" cy="888"/>
              </a:xfrm>
              <a:custGeom>
                <a:avLst/>
                <a:gdLst>
                  <a:gd name="T0" fmla="*/ 1708 w 735"/>
                  <a:gd name="T1" fmla="*/ 0 h 449"/>
                  <a:gd name="T2" fmla="*/ 0 w 735"/>
                  <a:gd name="T3" fmla="*/ 0 h 449"/>
                  <a:gd name="T4" fmla="*/ 0 w 735"/>
                  <a:gd name="T5" fmla="*/ 528 h 449"/>
                  <a:gd name="T6" fmla="*/ 1268 w 735"/>
                  <a:gd name="T7" fmla="*/ 1756 h 449"/>
                  <a:gd name="T8" fmla="*/ 2976 w 735"/>
                  <a:gd name="T9" fmla="*/ 1756 h 449"/>
                  <a:gd name="T10" fmla="*/ 2976 w 735"/>
                  <a:gd name="T11" fmla="*/ 1224 h 449"/>
                  <a:gd name="T12" fmla="*/ 1708 w 735"/>
                  <a:gd name="T13" fmla="*/ 0 h 4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5"/>
                  <a:gd name="T22" fmla="*/ 0 h 449"/>
                  <a:gd name="T23" fmla="*/ 735 w 735"/>
                  <a:gd name="T24" fmla="*/ 449 h 4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5" h="449">
                    <a:moveTo>
                      <a:pt x="4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309"/>
                      <a:pt x="140" y="449"/>
                      <a:pt x="313" y="449"/>
                    </a:cubicBezTo>
                    <a:cubicBezTo>
                      <a:pt x="735" y="449"/>
                      <a:pt x="735" y="449"/>
                      <a:pt x="735" y="449"/>
                    </a:cubicBezTo>
                    <a:cubicBezTo>
                      <a:pt x="735" y="313"/>
                      <a:pt x="735" y="313"/>
                      <a:pt x="735" y="313"/>
                    </a:cubicBezTo>
                    <a:cubicBezTo>
                      <a:pt x="735" y="140"/>
                      <a:pt x="595" y="0"/>
                      <a:pt x="42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B9B1A"/>
                  </a:gs>
                  <a:gs pos="100000">
                    <a:srgbClr val="51761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4351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" name="Textfeld 7">
            <a:extLst>
              <a:ext uri="{FF2B5EF4-FFF2-40B4-BE49-F238E27FC236}">
                <a16:creationId xmlns:a16="http://schemas.microsoft.com/office/drawing/2014/main" id="{20B9EA3A-BDE2-4163-A50E-6AAF6B16FF9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叶图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14103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9">
            <a:extLst>
              <a:ext uri="{FF2B5EF4-FFF2-40B4-BE49-F238E27FC236}">
                <a16:creationId xmlns:a16="http://schemas.microsoft.com/office/drawing/2014/main" id="{5103ADB5-E5D1-40AF-A76A-5308AA158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503613" y="5589588"/>
            <a:ext cx="50006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Group 7">
            <a:extLst>
              <a:ext uri="{FF2B5EF4-FFF2-40B4-BE49-F238E27FC236}">
                <a16:creationId xmlns:a16="http://schemas.microsoft.com/office/drawing/2014/main" id="{3C67045B-C14F-4EB5-9B17-164493994C9E}"/>
              </a:ext>
            </a:extLst>
          </p:cNvPr>
          <p:cNvGrpSpPr>
            <a:grpSpLocks/>
          </p:cNvGrpSpPr>
          <p:nvPr/>
        </p:nvGrpSpPr>
        <p:grpSpPr bwMode="auto">
          <a:xfrm>
            <a:off x="3935413" y="1557338"/>
            <a:ext cx="4249737" cy="4249737"/>
            <a:chOff x="1519" y="981"/>
            <a:chExt cx="2677" cy="2677"/>
          </a:xfrm>
        </p:grpSpPr>
        <p:sp>
          <p:nvSpPr>
            <p:cNvPr id="11297" name="Oval 28">
              <a:extLst>
                <a:ext uri="{FF2B5EF4-FFF2-40B4-BE49-F238E27FC236}">
                  <a16:creationId xmlns:a16="http://schemas.microsoft.com/office/drawing/2014/main" id="{D45CF3F3-15B2-4F75-A3FA-8ABD3755B22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19" y="981"/>
              <a:ext cx="2677" cy="2677"/>
            </a:xfrm>
            <a:prstGeom prst="ellipse">
              <a:avLst/>
            </a:prstGeom>
            <a:solidFill>
              <a:srgbClr val="C3DA9A"/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11298" name="Oval 29">
              <a:extLst>
                <a:ext uri="{FF2B5EF4-FFF2-40B4-BE49-F238E27FC236}">
                  <a16:creationId xmlns:a16="http://schemas.microsoft.com/office/drawing/2014/main" id="{A01079D4-31AC-442F-9CFD-DF1212184D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01" y="1153"/>
              <a:ext cx="2313" cy="2313"/>
            </a:xfrm>
            <a:prstGeom prst="ellipse">
              <a:avLst/>
            </a:prstGeom>
            <a:solidFill>
              <a:srgbClr val="B2CF7D"/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11299" name="Oval 30">
              <a:extLst>
                <a:ext uri="{FF2B5EF4-FFF2-40B4-BE49-F238E27FC236}">
                  <a16:creationId xmlns:a16="http://schemas.microsoft.com/office/drawing/2014/main" id="{0F633A57-F6E2-48A5-8D95-CEF6BBC0398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951" y="1395"/>
              <a:ext cx="1814" cy="1814"/>
            </a:xfrm>
            <a:prstGeom prst="ellipse">
              <a:avLst/>
            </a:prstGeom>
            <a:solidFill>
              <a:srgbClr val="90BA45"/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11300" name="Oval 31">
              <a:extLst>
                <a:ext uri="{FF2B5EF4-FFF2-40B4-BE49-F238E27FC236}">
                  <a16:creationId xmlns:a16="http://schemas.microsoft.com/office/drawing/2014/main" id="{C895948A-CD67-4034-8F03-471868208D2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93" y="1748"/>
              <a:ext cx="1129" cy="1129"/>
            </a:xfrm>
            <a:prstGeom prst="ellipse">
              <a:avLst/>
            </a:prstGeom>
            <a:solidFill>
              <a:srgbClr val="6B9B1A"/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</p:grpSp>
      <p:sp>
        <p:nvSpPr>
          <p:cNvPr id="11270" name="Oval 32">
            <a:extLst>
              <a:ext uri="{FF2B5EF4-FFF2-40B4-BE49-F238E27FC236}">
                <a16:creationId xmlns:a16="http://schemas.microsoft.com/office/drawing/2014/main" id="{590E555B-D9EB-4B84-B48D-F3EDE2987A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27688" y="3222625"/>
            <a:ext cx="863600" cy="863600"/>
          </a:xfrm>
          <a:prstGeom prst="ellipse">
            <a:avLst/>
          </a:prstGeom>
          <a:solidFill>
            <a:srgbClr val="4C701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zh-CN" sz="1000">
              <a:ea typeface="宋体" panose="02010600030101010101" pitchFamily="2" charset="-122"/>
            </a:endParaRPr>
          </a:p>
        </p:txBody>
      </p:sp>
      <p:sp>
        <p:nvSpPr>
          <p:cNvPr id="11271" name="Text Box 13">
            <a:extLst>
              <a:ext uri="{FF2B5EF4-FFF2-40B4-BE49-F238E27FC236}">
                <a16:creationId xmlns:a16="http://schemas.microsoft.com/office/drawing/2014/main" id="{8B633D09-2C1D-452A-89E5-C3A6C49A746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84450" y="1889125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All phrases can be replaced with your own text.</a:t>
            </a:r>
          </a:p>
        </p:txBody>
      </p:sp>
      <p:sp>
        <p:nvSpPr>
          <p:cNvPr id="11272" name="Text Box 13">
            <a:extLst>
              <a:ext uri="{FF2B5EF4-FFF2-40B4-BE49-F238E27FC236}">
                <a16:creationId xmlns:a16="http://schemas.microsoft.com/office/drawing/2014/main" id="{0D5492CD-C9EF-4F32-A6BE-445C2EB52A5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980363" y="189706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All phrases can be replaced with your own text.</a:t>
            </a:r>
          </a:p>
        </p:txBody>
      </p:sp>
      <p:sp>
        <p:nvSpPr>
          <p:cNvPr id="11273" name="Text Box 19">
            <a:extLst>
              <a:ext uri="{FF2B5EF4-FFF2-40B4-BE49-F238E27FC236}">
                <a16:creationId xmlns:a16="http://schemas.microsoft.com/office/drawing/2014/main" id="{A7F34105-7C51-4B8E-82A4-A21A5475B04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667250" y="5911850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11274" name="Text Box 19">
            <a:extLst>
              <a:ext uri="{FF2B5EF4-FFF2-40B4-BE49-F238E27FC236}">
                <a16:creationId xmlns:a16="http://schemas.microsoft.com/office/drawing/2014/main" id="{EC608D86-071A-4E6C-929E-73E3A1EE61E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61013" y="3414713"/>
            <a:ext cx="1000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000" b="1" noProof="1">
                <a:solidFill>
                  <a:schemeClr val="bg1"/>
                </a:solidFill>
              </a:rPr>
              <a:t>This is a placeholder text. </a:t>
            </a:r>
          </a:p>
        </p:txBody>
      </p:sp>
      <p:grpSp>
        <p:nvGrpSpPr>
          <p:cNvPr id="11275" name="Group 17">
            <a:extLst>
              <a:ext uri="{FF2B5EF4-FFF2-40B4-BE49-F238E27FC236}">
                <a16:creationId xmlns:a16="http://schemas.microsoft.com/office/drawing/2014/main" id="{28E773DF-15FA-4D7D-9869-592F31365AF7}"/>
              </a:ext>
            </a:extLst>
          </p:cNvPr>
          <p:cNvGrpSpPr>
            <a:grpSpLocks/>
          </p:cNvGrpSpPr>
          <p:nvPr/>
        </p:nvGrpSpPr>
        <p:grpSpPr bwMode="auto">
          <a:xfrm>
            <a:off x="5805488" y="1593850"/>
            <a:ext cx="215900" cy="1533525"/>
            <a:chOff x="2697" y="1004"/>
            <a:chExt cx="136" cy="966"/>
          </a:xfrm>
        </p:grpSpPr>
        <p:sp>
          <p:nvSpPr>
            <p:cNvPr id="11293" name="Oval 43">
              <a:extLst>
                <a:ext uri="{FF2B5EF4-FFF2-40B4-BE49-F238E27FC236}">
                  <a16:creationId xmlns:a16="http://schemas.microsoft.com/office/drawing/2014/main" id="{C87F9F0A-3905-42CA-A38B-4358C308510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7" y="1834"/>
              <a:ext cx="136" cy="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94" name="Oval 45">
              <a:extLst>
                <a:ext uri="{FF2B5EF4-FFF2-40B4-BE49-F238E27FC236}">
                  <a16:creationId xmlns:a16="http://schemas.microsoft.com/office/drawing/2014/main" id="{70B504C4-D412-4045-B6FF-E3B191E217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7" y="1515"/>
              <a:ext cx="136" cy="136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95" name="Oval 46">
              <a:extLst>
                <a:ext uri="{FF2B5EF4-FFF2-40B4-BE49-F238E27FC236}">
                  <a16:creationId xmlns:a16="http://schemas.microsoft.com/office/drawing/2014/main" id="{A95AD57B-F6B7-4D23-9BC2-868BE5E9A1D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7" y="1215"/>
              <a:ext cx="136" cy="136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96" name="Oval 47">
              <a:extLst>
                <a:ext uri="{FF2B5EF4-FFF2-40B4-BE49-F238E27FC236}">
                  <a16:creationId xmlns:a16="http://schemas.microsoft.com/office/drawing/2014/main" id="{B3713FF4-937F-4E8C-8CBD-DE561D8EA7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7" y="1004"/>
              <a:ext cx="136" cy="13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</p:grpSp>
      <p:grpSp>
        <p:nvGrpSpPr>
          <p:cNvPr id="11276" name="Group 22">
            <a:extLst>
              <a:ext uri="{FF2B5EF4-FFF2-40B4-BE49-F238E27FC236}">
                <a16:creationId xmlns:a16="http://schemas.microsoft.com/office/drawing/2014/main" id="{107E94E6-6282-460B-A3FD-3BB1B1D9F53A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4437063"/>
            <a:ext cx="2144712" cy="1268412"/>
            <a:chOff x="249" y="2795"/>
            <a:chExt cx="1351" cy="799"/>
          </a:xfrm>
        </p:grpSpPr>
        <p:sp>
          <p:nvSpPr>
            <p:cNvPr id="11285" name="Oval 48">
              <a:extLst>
                <a:ext uri="{FF2B5EF4-FFF2-40B4-BE49-F238E27FC236}">
                  <a16:creationId xmlns:a16="http://schemas.microsoft.com/office/drawing/2014/main" id="{3450A916-D041-4317-AB39-FC9C3DD943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53" y="3458"/>
              <a:ext cx="136" cy="13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86" name="Oval 49">
              <a:extLst>
                <a:ext uri="{FF2B5EF4-FFF2-40B4-BE49-F238E27FC236}">
                  <a16:creationId xmlns:a16="http://schemas.microsoft.com/office/drawing/2014/main" id="{366AEF8E-00C8-4B31-BFB1-47D8D9F431A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9" y="3249"/>
              <a:ext cx="136" cy="136"/>
            </a:xfrm>
            <a:prstGeom prst="ellipse">
              <a:avLst/>
            </a:prstGeom>
            <a:solidFill>
              <a:srgbClr val="FFCC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87" name="Oval 50">
              <a:extLst>
                <a:ext uri="{FF2B5EF4-FFF2-40B4-BE49-F238E27FC236}">
                  <a16:creationId xmlns:a16="http://schemas.microsoft.com/office/drawing/2014/main" id="{47B7C6CB-181A-4C4C-818E-36980A918B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9" y="3022"/>
              <a:ext cx="136" cy="136"/>
            </a:xfrm>
            <a:prstGeom prst="ellipse">
              <a:avLst/>
            </a:prstGeom>
            <a:solidFill>
              <a:srgbClr val="FF66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88" name="Oval 51">
              <a:extLst>
                <a:ext uri="{FF2B5EF4-FFF2-40B4-BE49-F238E27FC236}">
                  <a16:creationId xmlns:a16="http://schemas.microsoft.com/office/drawing/2014/main" id="{10F8945B-63F7-4380-B2C5-B632894A00C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9" y="2795"/>
              <a:ext cx="136" cy="136"/>
            </a:xfrm>
            <a:prstGeom prst="ellipse">
              <a:avLst/>
            </a:prstGeom>
            <a:solidFill>
              <a:srgbClr val="99CC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1289" name="Text Box 19">
              <a:extLst>
                <a:ext uri="{FF2B5EF4-FFF2-40B4-BE49-F238E27FC236}">
                  <a16:creationId xmlns:a16="http://schemas.microsoft.com/office/drawing/2014/main" id="{9BB0BA91-1289-47B1-9132-5890B3988A8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95" y="2811"/>
              <a:ext cx="12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000" b="1" noProof="1"/>
                <a:t>This is a placeholder text. </a:t>
              </a:r>
            </a:p>
          </p:txBody>
        </p:sp>
        <p:sp>
          <p:nvSpPr>
            <p:cNvPr id="11290" name="Text Box 19">
              <a:extLst>
                <a:ext uri="{FF2B5EF4-FFF2-40B4-BE49-F238E27FC236}">
                  <a16:creationId xmlns:a16="http://schemas.microsoft.com/office/drawing/2014/main" id="{2510A86D-4048-4972-9CE4-1836AB485B3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96" y="3034"/>
              <a:ext cx="12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000" b="1" noProof="1"/>
                <a:t>This is a placeholder text. </a:t>
              </a:r>
            </a:p>
          </p:txBody>
        </p:sp>
        <p:sp>
          <p:nvSpPr>
            <p:cNvPr id="11291" name="Text Box 19">
              <a:extLst>
                <a:ext uri="{FF2B5EF4-FFF2-40B4-BE49-F238E27FC236}">
                  <a16:creationId xmlns:a16="http://schemas.microsoft.com/office/drawing/2014/main" id="{7D143F8D-486F-4AE7-A6E4-464ECD759D8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96" y="3267"/>
              <a:ext cx="12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000" b="1" noProof="1"/>
                <a:t>This is a placeholder text. </a:t>
              </a:r>
            </a:p>
          </p:txBody>
        </p:sp>
        <p:sp>
          <p:nvSpPr>
            <p:cNvPr id="11292" name="Text Box 19">
              <a:extLst>
                <a:ext uri="{FF2B5EF4-FFF2-40B4-BE49-F238E27FC236}">
                  <a16:creationId xmlns:a16="http://schemas.microsoft.com/office/drawing/2014/main" id="{2DA36C1B-9CB3-4155-9C95-EB0554616B8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07" y="3481"/>
              <a:ext cx="12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000" b="1" noProof="1"/>
                <a:t>This is a placeholder text. </a:t>
              </a:r>
            </a:p>
          </p:txBody>
        </p:sp>
      </p:grpSp>
      <p:grpSp>
        <p:nvGrpSpPr>
          <p:cNvPr id="11277" name="Group 31">
            <a:extLst>
              <a:ext uri="{FF2B5EF4-FFF2-40B4-BE49-F238E27FC236}">
                <a16:creationId xmlns:a16="http://schemas.microsoft.com/office/drawing/2014/main" id="{4B76C28A-E403-431D-86B3-3835415B9FFD}"/>
              </a:ext>
            </a:extLst>
          </p:cNvPr>
          <p:cNvGrpSpPr>
            <a:grpSpLocks/>
          </p:cNvGrpSpPr>
          <p:nvPr/>
        </p:nvGrpSpPr>
        <p:grpSpPr bwMode="auto">
          <a:xfrm>
            <a:off x="4238625" y="1557338"/>
            <a:ext cx="3543300" cy="4248150"/>
            <a:chOff x="1710" y="981"/>
            <a:chExt cx="2232" cy="2676"/>
          </a:xfrm>
        </p:grpSpPr>
        <p:sp>
          <p:nvSpPr>
            <p:cNvPr id="11279" name="Line 33">
              <a:extLst>
                <a:ext uri="{FF2B5EF4-FFF2-40B4-BE49-F238E27FC236}">
                  <a16:creationId xmlns:a16="http://schemas.microsoft.com/office/drawing/2014/main" id="{9FE0CA29-F6CF-42D5-A87A-2E72609B25B9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1835" y="2479"/>
              <a:ext cx="825" cy="7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Line 34">
              <a:extLst>
                <a:ext uri="{FF2B5EF4-FFF2-40B4-BE49-F238E27FC236}">
                  <a16:creationId xmlns:a16="http://schemas.microsoft.com/office/drawing/2014/main" id="{14A91F19-3D82-490D-BFD4-0B7CF0E51B4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3073" y="2480"/>
              <a:ext cx="810" cy="7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35">
              <a:extLst>
                <a:ext uri="{FF2B5EF4-FFF2-40B4-BE49-F238E27FC236}">
                  <a16:creationId xmlns:a16="http://schemas.microsoft.com/office/drawing/2014/main" id="{FD37B953-1278-459B-AA1B-808BC927BDE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2860" y="981"/>
              <a:ext cx="5" cy="10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Line 36">
              <a:extLst>
                <a:ext uri="{FF2B5EF4-FFF2-40B4-BE49-F238E27FC236}">
                  <a16:creationId xmlns:a16="http://schemas.microsoft.com/office/drawing/2014/main" id="{EC419130-539C-486C-9B83-9A794C8E8CB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710" y="1620"/>
              <a:ext cx="961" cy="492"/>
            </a:xfrm>
            <a:prstGeom prst="line">
              <a:avLst/>
            </a:prstGeom>
            <a:noFill/>
            <a:ln w="22225">
              <a:solidFill>
                <a:schemeClr val="bg1"/>
              </a:solidFill>
              <a:prstDash val="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40">
              <a:extLst>
                <a:ext uri="{FF2B5EF4-FFF2-40B4-BE49-F238E27FC236}">
                  <a16:creationId xmlns:a16="http://schemas.microsoft.com/office/drawing/2014/main" id="{4514CF9F-E529-433D-84B8-D276DFABCC9A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2863" y="2573"/>
              <a:ext cx="0" cy="1084"/>
            </a:xfrm>
            <a:prstGeom prst="line">
              <a:avLst/>
            </a:prstGeom>
            <a:noFill/>
            <a:ln w="22225">
              <a:solidFill>
                <a:schemeClr val="bg1"/>
              </a:solidFill>
              <a:prstDash val="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36">
              <a:extLst>
                <a:ext uri="{FF2B5EF4-FFF2-40B4-BE49-F238E27FC236}">
                  <a16:creationId xmlns:a16="http://schemas.microsoft.com/office/drawing/2014/main" id="{A6A66EAC-E8F7-426F-9D6F-CA5E0E2CE292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3061" y="1559"/>
              <a:ext cx="881" cy="564"/>
            </a:xfrm>
            <a:prstGeom prst="line">
              <a:avLst/>
            </a:prstGeom>
            <a:noFill/>
            <a:ln w="22225">
              <a:solidFill>
                <a:schemeClr val="bg1"/>
              </a:solidFill>
              <a:prstDash val="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feld 7">
            <a:extLst>
              <a:ext uri="{FF2B5EF4-FFF2-40B4-BE49-F238E27FC236}">
                <a16:creationId xmlns:a16="http://schemas.microsoft.com/office/drawing/2014/main" id="{1B87300A-E021-4BFC-A7D8-D937B2063D8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洋葱图表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Group 5">
            <a:extLst>
              <a:ext uri="{FF2B5EF4-FFF2-40B4-BE49-F238E27FC236}">
                <a16:creationId xmlns:a16="http://schemas.microsoft.com/office/drawing/2014/main" id="{B4F1D800-F387-4128-AA74-7FFABAA2F8F1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3667125"/>
            <a:ext cx="2097088" cy="1004888"/>
            <a:chOff x="204" y="2310"/>
            <a:chExt cx="1321" cy="633"/>
          </a:xfrm>
        </p:grpSpPr>
        <p:sp>
          <p:nvSpPr>
            <p:cNvPr id="12319" name="Freeform 39">
              <a:extLst>
                <a:ext uri="{FF2B5EF4-FFF2-40B4-BE49-F238E27FC236}">
                  <a16:creationId xmlns:a16="http://schemas.microsoft.com/office/drawing/2014/main" id="{F0BCB01D-4C6D-44D0-AE1A-CB328D7153E7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2731"/>
              <a:ext cx="907" cy="212"/>
            </a:xfrm>
            <a:custGeom>
              <a:avLst/>
              <a:gdLst>
                <a:gd name="T0" fmla="*/ 0 w 1190"/>
                <a:gd name="T1" fmla="*/ 942159171 h 279"/>
                <a:gd name="T2" fmla="*/ 0 w 1190"/>
                <a:gd name="T3" fmla="*/ 942159171 h 279"/>
                <a:gd name="T4" fmla="*/ 950846438 w 1190"/>
                <a:gd name="T5" fmla="*/ 942159171 h 279"/>
                <a:gd name="T6" fmla="*/ 950846438 w 1190"/>
                <a:gd name="T7" fmla="*/ 0 h 279"/>
                <a:gd name="T8" fmla="*/ 0 w 1190"/>
                <a:gd name="T9" fmla="*/ 942159171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0"/>
                <a:gd name="T16" fmla="*/ 0 h 279"/>
                <a:gd name="T17" fmla="*/ 1190 w 1190"/>
                <a:gd name="T18" fmla="*/ 279 h 2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0" h="279">
                  <a:moveTo>
                    <a:pt x="0" y="7"/>
                  </a:moveTo>
                  <a:lnTo>
                    <a:pt x="0" y="279"/>
                  </a:lnTo>
                  <a:lnTo>
                    <a:pt x="933" y="279"/>
                  </a:lnTo>
                  <a:lnTo>
                    <a:pt x="119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2E2E2">
                <a:alpha val="74117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Freeform 40">
              <a:extLst>
                <a:ext uri="{FF2B5EF4-FFF2-40B4-BE49-F238E27FC236}">
                  <a16:creationId xmlns:a16="http://schemas.microsoft.com/office/drawing/2014/main" id="{A9E0C843-57D1-42A3-9891-7DBD5B1EEC84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2526"/>
              <a:ext cx="1126" cy="210"/>
            </a:xfrm>
            <a:custGeom>
              <a:avLst/>
              <a:gdLst>
                <a:gd name="T0" fmla="*/ 0 w 1474"/>
                <a:gd name="T1" fmla="*/ 945932484 h 276"/>
                <a:gd name="T2" fmla="*/ 0 w 1474"/>
                <a:gd name="T3" fmla="*/ 0 h 276"/>
                <a:gd name="T4" fmla="*/ 957308987 w 1474"/>
                <a:gd name="T5" fmla="*/ 0 h 276"/>
                <a:gd name="T6" fmla="*/ 957308987 w 1474"/>
                <a:gd name="T7" fmla="*/ 945932484 h 276"/>
                <a:gd name="T8" fmla="*/ 957308987 w 1474"/>
                <a:gd name="T9" fmla="*/ 945932484 h 276"/>
                <a:gd name="T10" fmla="*/ 0 w 1474"/>
                <a:gd name="T11" fmla="*/ 945932484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74"/>
                <a:gd name="T19" fmla="*/ 0 h 276"/>
                <a:gd name="T20" fmla="*/ 1474 w 1474"/>
                <a:gd name="T21" fmla="*/ 276 h 2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74" h="276">
                  <a:moveTo>
                    <a:pt x="0" y="257"/>
                  </a:moveTo>
                  <a:lnTo>
                    <a:pt x="0" y="0"/>
                  </a:lnTo>
                  <a:lnTo>
                    <a:pt x="1474" y="0"/>
                  </a:lnTo>
                  <a:lnTo>
                    <a:pt x="1197" y="269"/>
                  </a:lnTo>
                  <a:lnTo>
                    <a:pt x="7" y="276"/>
                  </a:lnTo>
                  <a:lnTo>
                    <a:pt x="0" y="25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E3E3E3"/>
                </a:gs>
              </a:gsLst>
              <a:lin ang="5400000" scaled="1"/>
            </a:gra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41">
              <a:extLst>
                <a:ext uri="{FF2B5EF4-FFF2-40B4-BE49-F238E27FC236}">
                  <a16:creationId xmlns:a16="http://schemas.microsoft.com/office/drawing/2014/main" id="{375E811E-99B2-4E88-A7AA-A4ED7F3FE638}"/>
                </a:ext>
              </a:extLst>
            </p:cNvPr>
            <p:cNvSpPr>
              <a:spLocks/>
            </p:cNvSpPr>
            <p:nvPr/>
          </p:nvSpPr>
          <p:spPr bwMode="gray">
            <a:xfrm>
              <a:off x="204" y="2310"/>
              <a:ext cx="1321" cy="216"/>
            </a:xfrm>
            <a:custGeom>
              <a:avLst/>
              <a:gdLst>
                <a:gd name="T0" fmla="*/ 920525335 w 1752"/>
                <a:gd name="T1" fmla="*/ 878236691 h 291"/>
                <a:gd name="T2" fmla="*/ 920525335 w 1752"/>
                <a:gd name="T3" fmla="*/ 0 h 291"/>
                <a:gd name="T4" fmla="*/ 920525335 w 1752"/>
                <a:gd name="T5" fmla="*/ 0 h 291"/>
                <a:gd name="T6" fmla="*/ 920525335 w 1752"/>
                <a:gd name="T7" fmla="*/ 878236691 h 291"/>
                <a:gd name="T8" fmla="*/ 0 w 1752"/>
                <a:gd name="T9" fmla="*/ 878236691 h 291"/>
                <a:gd name="T10" fmla="*/ 920525335 w 1752"/>
                <a:gd name="T11" fmla="*/ 878236691 h 2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2"/>
                <a:gd name="T19" fmla="*/ 0 h 291"/>
                <a:gd name="T20" fmla="*/ 1752 w 1752"/>
                <a:gd name="T21" fmla="*/ 291 h 2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2" h="291">
                  <a:moveTo>
                    <a:pt x="2" y="274"/>
                  </a:moveTo>
                  <a:lnTo>
                    <a:pt x="2" y="0"/>
                  </a:lnTo>
                  <a:lnTo>
                    <a:pt x="1752" y="0"/>
                  </a:lnTo>
                  <a:lnTo>
                    <a:pt x="1474" y="291"/>
                  </a:lnTo>
                  <a:lnTo>
                    <a:pt x="0" y="291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C0C0C0">
                <a:alpha val="74117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2" name="Group 9">
            <a:extLst>
              <a:ext uri="{FF2B5EF4-FFF2-40B4-BE49-F238E27FC236}">
                <a16:creationId xmlns:a16="http://schemas.microsoft.com/office/drawing/2014/main" id="{1DB97CEC-B0B9-49A8-BFE7-AB941F5B92FA}"/>
              </a:ext>
            </a:extLst>
          </p:cNvPr>
          <p:cNvGrpSpPr>
            <a:grpSpLocks/>
          </p:cNvGrpSpPr>
          <p:nvPr/>
        </p:nvGrpSpPr>
        <p:grpSpPr bwMode="auto">
          <a:xfrm>
            <a:off x="1851025" y="2619375"/>
            <a:ext cx="3167063" cy="973138"/>
            <a:chOff x="206" y="1650"/>
            <a:chExt cx="1995" cy="613"/>
          </a:xfrm>
        </p:grpSpPr>
        <p:sp>
          <p:nvSpPr>
            <p:cNvPr id="12316" name="Freeform 43">
              <a:extLst>
                <a:ext uri="{FF2B5EF4-FFF2-40B4-BE49-F238E27FC236}">
                  <a16:creationId xmlns:a16="http://schemas.microsoft.com/office/drawing/2014/main" id="{D77E9F9D-9A3D-4D4F-9530-146A88448D4F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2050"/>
              <a:ext cx="1595" cy="213"/>
            </a:xfrm>
            <a:custGeom>
              <a:avLst/>
              <a:gdLst>
                <a:gd name="T0" fmla="*/ 0 w 2057"/>
                <a:gd name="T1" fmla="*/ 935296593 h 281"/>
                <a:gd name="T2" fmla="*/ 1001171485 w 2057"/>
                <a:gd name="T3" fmla="*/ 935296593 h 281"/>
                <a:gd name="T4" fmla="*/ 1001171485 w 2057"/>
                <a:gd name="T5" fmla="*/ 0 h 281"/>
                <a:gd name="T6" fmla="*/ 1001171485 w 2057"/>
                <a:gd name="T7" fmla="*/ 0 h 281"/>
                <a:gd name="T8" fmla="*/ 0 w 2057"/>
                <a:gd name="T9" fmla="*/ 935296593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57"/>
                <a:gd name="T16" fmla="*/ 0 h 281"/>
                <a:gd name="T17" fmla="*/ 2057 w 2057"/>
                <a:gd name="T18" fmla="*/ 281 h 2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57" h="281">
                  <a:moveTo>
                    <a:pt x="0" y="281"/>
                  </a:moveTo>
                  <a:lnTo>
                    <a:pt x="1788" y="278"/>
                  </a:lnTo>
                  <a:lnTo>
                    <a:pt x="2057" y="0"/>
                  </a:lnTo>
                  <a:lnTo>
                    <a:pt x="2" y="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B2CF7D"/>
            </a:soli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Freeform 44">
              <a:extLst>
                <a:ext uri="{FF2B5EF4-FFF2-40B4-BE49-F238E27FC236}">
                  <a16:creationId xmlns:a16="http://schemas.microsoft.com/office/drawing/2014/main" id="{DAD00981-4957-446B-910D-73472056F61E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1859"/>
              <a:ext cx="1798" cy="191"/>
            </a:xfrm>
            <a:custGeom>
              <a:avLst/>
              <a:gdLst>
                <a:gd name="T0" fmla="*/ 0 w 2325"/>
                <a:gd name="T1" fmla="*/ 946255361 h 251"/>
                <a:gd name="T2" fmla="*/ 0 w 2325"/>
                <a:gd name="T3" fmla="*/ 0 h 251"/>
                <a:gd name="T4" fmla="*/ 993183723 w 2325"/>
                <a:gd name="T5" fmla="*/ 0 h 251"/>
                <a:gd name="T6" fmla="*/ 993183723 w 2325"/>
                <a:gd name="T7" fmla="*/ 946255361 h 251"/>
                <a:gd name="T8" fmla="*/ 993183723 w 2325"/>
                <a:gd name="T9" fmla="*/ 946255361 h 251"/>
                <a:gd name="T10" fmla="*/ 0 w 2325"/>
                <a:gd name="T11" fmla="*/ 946255361 h 2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25"/>
                <a:gd name="T19" fmla="*/ 0 h 251"/>
                <a:gd name="T20" fmla="*/ 2325 w 2325"/>
                <a:gd name="T21" fmla="*/ 251 h 2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25" h="251">
                  <a:moveTo>
                    <a:pt x="0" y="236"/>
                  </a:moveTo>
                  <a:lnTo>
                    <a:pt x="0" y="0"/>
                  </a:lnTo>
                  <a:lnTo>
                    <a:pt x="2325" y="0"/>
                  </a:lnTo>
                  <a:lnTo>
                    <a:pt x="2060" y="251"/>
                  </a:lnTo>
                  <a:lnTo>
                    <a:pt x="5" y="251"/>
                  </a:lnTo>
                  <a:lnTo>
                    <a:pt x="0" y="236"/>
                  </a:ln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100000">
                  <a:srgbClr val="B2CF7D"/>
                </a:gs>
              </a:gsLst>
              <a:lin ang="5400000" scaled="1"/>
            </a:gra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45">
              <a:extLst>
                <a:ext uri="{FF2B5EF4-FFF2-40B4-BE49-F238E27FC236}">
                  <a16:creationId xmlns:a16="http://schemas.microsoft.com/office/drawing/2014/main" id="{B62C5C47-4EB3-42E6-9816-5C3DFCA53868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1650"/>
              <a:ext cx="1995" cy="209"/>
            </a:xfrm>
            <a:custGeom>
              <a:avLst/>
              <a:gdLst>
                <a:gd name="T0" fmla="*/ 0 w 2608"/>
                <a:gd name="T1" fmla="*/ 953051979 h 274"/>
                <a:gd name="T2" fmla="*/ 0 w 2608"/>
                <a:gd name="T3" fmla="*/ 0 h 274"/>
                <a:gd name="T4" fmla="*/ 961247656 w 2608"/>
                <a:gd name="T5" fmla="*/ 0 h 274"/>
                <a:gd name="T6" fmla="*/ 961247656 w 2608"/>
                <a:gd name="T7" fmla="*/ 953051979 h 274"/>
                <a:gd name="T8" fmla="*/ 0 w 2608"/>
                <a:gd name="T9" fmla="*/ 953051979 h 274"/>
                <a:gd name="T10" fmla="*/ 0 w 2608"/>
                <a:gd name="T11" fmla="*/ 953051979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08"/>
                <a:gd name="T19" fmla="*/ 0 h 274"/>
                <a:gd name="T20" fmla="*/ 2608 w 2608"/>
                <a:gd name="T21" fmla="*/ 274 h 2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08" h="274">
                  <a:moveTo>
                    <a:pt x="0" y="255"/>
                  </a:moveTo>
                  <a:lnTo>
                    <a:pt x="0" y="0"/>
                  </a:lnTo>
                  <a:lnTo>
                    <a:pt x="2608" y="0"/>
                  </a:lnTo>
                  <a:lnTo>
                    <a:pt x="2325" y="274"/>
                  </a:lnTo>
                  <a:lnTo>
                    <a:pt x="0" y="274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90BA45"/>
            </a:soli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3" name="Group 13">
            <a:extLst>
              <a:ext uri="{FF2B5EF4-FFF2-40B4-BE49-F238E27FC236}">
                <a16:creationId xmlns:a16="http://schemas.microsoft.com/office/drawing/2014/main" id="{86B9DFF0-5253-459C-9241-9940462998D7}"/>
              </a:ext>
            </a:extLst>
          </p:cNvPr>
          <p:cNvGrpSpPr>
            <a:grpSpLocks/>
          </p:cNvGrpSpPr>
          <p:nvPr/>
        </p:nvGrpSpPr>
        <p:grpSpPr bwMode="auto">
          <a:xfrm>
            <a:off x="1844675" y="1562100"/>
            <a:ext cx="4251325" cy="974725"/>
            <a:chOff x="202" y="984"/>
            <a:chExt cx="2678" cy="614"/>
          </a:xfrm>
        </p:grpSpPr>
        <p:sp>
          <p:nvSpPr>
            <p:cNvPr id="12313" name="Freeform 47">
              <a:extLst>
                <a:ext uri="{FF2B5EF4-FFF2-40B4-BE49-F238E27FC236}">
                  <a16:creationId xmlns:a16="http://schemas.microsoft.com/office/drawing/2014/main" id="{D2141ED6-23B8-43D5-9966-449F2A302CFB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1398"/>
              <a:ext cx="2254" cy="200"/>
            </a:xfrm>
            <a:custGeom>
              <a:avLst/>
              <a:gdLst>
                <a:gd name="T0" fmla="*/ 0 w 2943"/>
                <a:gd name="T1" fmla="*/ 0 h 264"/>
                <a:gd name="T2" fmla="*/ 0 w 2943"/>
                <a:gd name="T3" fmla="*/ 933700505 h 264"/>
                <a:gd name="T4" fmla="*/ 964762422 w 2943"/>
                <a:gd name="T5" fmla="*/ 933700505 h 264"/>
                <a:gd name="T6" fmla="*/ 964762422 w 2943"/>
                <a:gd name="T7" fmla="*/ 0 h 264"/>
                <a:gd name="T8" fmla="*/ 0 w 2943"/>
                <a:gd name="T9" fmla="*/ 0 h 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3"/>
                <a:gd name="T16" fmla="*/ 0 h 264"/>
                <a:gd name="T17" fmla="*/ 2943 w 2943"/>
                <a:gd name="T18" fmla="*/ 264 h 2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3" h="264">
                  <a:moveTo>
                    <a:pt x="0" y="0"/>
                  </a:moveTo>
                  <a:lnTo>
                    <a:pt x="0" y="264"/>
                  </a:lnTo>
                  <a:lnTo>
                    <a:pt x="2688" y="264"/>
                  </a:lnTo>
                  <a:lnTo>
                    <a:pt x="29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B1A"/>
            </a:soli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48">
              <a:extLst>
                <a:ext uri="{FF2B5EF4-FFF2-40B4-BE49-F238E27FC236}">
                  <a16:creationId xmlns:a16="http://schemas.microsoft.com/office/drawing/2014/main" id="{A7045CF2-D949-413F-BBB5-C2BC9C8D4F83}"/>
                </a:ext>
              </a:extLst>
            </p:cNvPr>
            <p:cNvSpPr>
              <a:spLocks/>
            </p:cNvSpPr>
            <p:nvPr/>
          </p:nvSpPr>
          <p:spPr bwMode="gray">
            <a:xfrm>
              <a:off x="206" y="1181"/>
              <a:ext cx="2468" cy="217"/>
            </a:xfrm>
            <a:custGeom>
              <a:avLst/>
              <a:gdLst>
                <a:gd name="T0" fmla="*/ 0 w 3222"/>
                <a:gd name="T1" fmla="*/ 957973795 h 284"/>
                <a:gd name="T2" fmla="*/ 0 w 3222"/>
                <a:gd name="T3" fmla="*/ 0 h 284"/>
                <a:gd name="T4" fmla="*/ 965135518 w 3222"/>
                <a:gd name="T5" fmla="*/ 0 h 284"/>
                <a:gd name="T6" fmla="*/ 965135518 w 3222"/>
                <a:gd name="T7" fmla="*/ 957973795 h 284"/>
                <a:gd name="T8" fmla="*/ 0 w 3222"/>
                <a:gd name="T9" fmla="*/ 957973795 h 284"/>
                <a:gd name="T10" fmla="*/ 0 w 3222"/>
                <a:gd name="T11" fmla="*/ 957973795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22"/>
                <a:gd name="T19" fmla="*/ 0 h 284"/>
                <a:gd name="T20" fmla="*/ 3222 w 3222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22" h="284">
                  <a:moveTo>
                    <a:pt x="0" y="260"/>
                  </a:moveTo>
                  <a:lnTo>
                    <a:pt x="0" y="0"/>
                  </a:lnTo>
                  <a:lnTo>
                    <a:pt x="3222" y="0"/>
                  </a:lnTo>
                  <a:lnTo>
                    <a:pt x="2943" y="284"/>
                  </a:lnTo>
                  <a:lnTo>
                    <a:pt x="0" y="284"/>
                  </a:lnTo>
                  <a:lnTo>
                    <a:pt x="0" y="26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6B9B1A"/>
                </a:gs>
              </a:gsLst>
              <a:lin ang="5400000" scaled="1"/>
            </a:gra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Freeform 49">
              <a:extLst>
                <a:ext uri="{FF2B5EF4-FFF2-40B4-BE49-F238E27FC236}">
                  <a16:creationId xmlns:a16="http://schemas.microsoft.com/office/drawing/2014/main" id="{9D72028D-1A2A-42B3-8668-78983AB65704}"/>
                </a:ext>
              </a:extLst>
            </p:cNvPr>
            <p:cNvSpPr>
              <a:spLocks/>
            </p:cNvSpPr>
            <p:nvPr/>
          </p:nvSpPr>
          <p:spPr bwMode="gray">
            <a:xfrm>
              <a:off x="202" y="984"/>
              <a:ext cx="2678" cy="197"/>
            </a:xfrm>
            <a:custGeom>
              <a:avLst/>
              <a:gdLst>
                <a:gd name="T0" fmla="*/ 953761737 w 3510"/>
                <a:gd name="T1" fmla="*/ 798135105 h 274"/>
                <a:gd name="T2" fmla="*/ 953761737 w 3510"/>
                <a:gd name="T3" fmla="*/ 0 h 274"/>
                <a:gd name="T4" fmla="*/ 953761737 w 3510"/>
                <a:gd name="T5" fmla="*/ 0 h 274"/>
                <a:gd name="T6" fmla="*/ 953761737 w 3510"/>
                <a:gd name="T7" fmla="*/ 798135105 h 274"/>
                <a:gd name="T8" fmla="*/ 0 w 3510"/>
                <a:gd name="T9" fmla="*/ 798135105 h 274"/>
                <a:gd name="T10" fmla="*/ 953761737 w 3510"/>
                <a:gd name="T11" fmla="*/ 798135105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10"/>
                <a:gd name="T19" fmla="*/ 0 h 274"/>
                <a:gd name="T20" fmla="*/ 3510 w 3510"/>
                <a:gd name="T21" fmla="*/ 274 h 2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10" h="274">
                  <a:moveTo>
                    <a:pt x="5" y="260"/>
                  </a:moveTo>
                  <a:lnTo>
                    <a:pt x="5" y="0"/>
                  </a:lnTo>
                  <a:lnTo>
                    <a:pt x="3510" y="0"/>
                  </a:lnTo>
                  <a:lnTo>
                    <a:pt x="3231" y="274"/>
                  </a:lnTo>
                  <a:lnTo>
                    <a:pt x="0" y="274"/>
                  </a:lnTo>
                  <a:lnTo>
                    <a:pt x="5" y="260"/>
                  </a:lnTo>
                  <a:close/>
                </a:path>
              </a:pathLst>
            </a:custGeom>
            <a:solidFill>
              <a:srgbClr val="4C7013"/>
            </a:solidFill>
            <a:ln w="12700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4" name="Freeform 46">
            <a:extLst>
              <a:ext uri="{FF2B5EF4-FFF2-40B4-BE49-F238E27FC236}">
                <a16:creationId xmlns:a16="http://schemas.microsoft.com/office/drawing/2014/main" id="{1995AE68-1B8A-4F1E-B7D0-1990C710E02F}"/>
              </a:ext>
            </a:extLst>
          </p:cNvPr>
          <p:cNvSpPr>
            <a:spLocks/>
          </p:cNvSpPr>
          <p:nvPr/>
        </p:nvSpPr>
        <p:spPr bwMode="gray">
          <a:xfrm>
            <a:off x="5113338" y="1557338"/>
            <a:ext cx="982662" cy="4237037"/>
          </a:xfrm>
          <a:custGeom>
            <a:avLst/>
            <a:gdLst>
              <a:gd name="T0" fmla="*/ 0 w 813"/>
              <a:gd name="T1" fmla="*/ 2147483646 h 3491"/>
              <a:gd name="T2" fmla="*/ 0 w 813"/>
              <a:gd name="T3" fmla="*/ 2147483646 h 3491"/>
              <a:gd name="T4" fmla="*/ 2147483646 w 813"/>
              <a:gd name="T5" fmla="*/ 2147483646 h 3491"/>
              <a:gd name="T6" fmla="*/ 2147483646 w 813"/>
              <a:gd name="T7" fmla="*/ 0 h 3491"/>
              <a:gd name="T8" fmla="*/ 0 w 813"/>
              <a:gd name="T9" fmla="*/ 2147483646 h 3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3"/>
              <a:gd name="T16" fmla="*/ 0 h 3491"/>
              <a:gd name="T17" fmla="*/ 813 w 813"/>
              <a:gd name="T18" fmla="*/ 3491 h 34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3" h="3491">
                <a:moveTo>
                  <a:pt x="0" y="803"/>
                </a:moveTo>
                <a:lnTo>
                  <a:pt x="0" y="3491"/>
                </a:lnTo>
                <a:lnTo>
                  <a:pt x="813" y="3491"/>
                </a:lnTo>
                <a:lnTo>
                  <a:pt x="813" y="0"/>
                </a:lnTo>
                <a:lnTo>
                  <a:pt x="0" y="803"/>
                </a:lnTo>
                <a:close/>
              </a:path>
            </a:pathLst>
          </a:custGeom>
          <a:gradFill rotWithShape="1">
            <a:gsLst>
              <a:gs pos="0">
                <a:srgbClr val="4C7013"/>
              </a:gs>
              <a:gs pos="100000">
                <a:srgbClr val="6B9B1A"/>
              </a:gs>
            </a:gsLst>
            <a:lin ang="5400000" scaled="1"/>
          </a:gradFill>
          <a:ln w="1270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42">
            <a:extLst>
              <a:ext uri="{FF2B5EF4-FFF2-40B4-BE49-F238E27FC236}">
                <a16:creationId xmlns:a16="http://schemas.microsoft.com/office/drawing/2014/main" id="{E74DA506-9AD9-48E8-8E99-E83B949ABF4D}"/>
              </a:ext>
            </a:extLst>
          </p:cNvPr>
          <p:cNvSpPr>
            <a:spLocks/>
          </p:cNvSpPr>
          <p:nvPr/>
        </p:nvSpPr>
        <p:spPr bwMode="gray">
          <a:xfrm>
            <a:off x="4030663" y="2613025"/>
            <a:ext cx="987425" cy="3181350"/>
          </a:xfrm>
          <a:custGeom>
            <a:avLst/>
            <a:gdLst>
              <a:gd name="T0" fmla="*/ 2147483646 w 817"/>
              <a:gd name="T1" fmla="*/ 2147483646 h 2608"/>
              <a:gd name="T2" fmla="*/ 2147483646 w 817"/>
              <a:gd name="T3" fmla="*/ 2147483646 h 2608"/>
              <a:gd name="T4" fmla="*/ 2147483646 w 817"/>
              <a:gd name="T5" fmla="*/ 2147483646 h 2608"/>
              <a:gd name="T6" fmla="*/ 2147483646 w 817"/>
              <a:gd name="T7" fmla="*/ 0 h 2608"/>
              <a:gd name="T8" fmla="*/ 0 w 817"/>
              <a:gd name="T9" fmla="*/ 2147483646 h 2608"/>
              <a:gd name="T10" fmla="*/ 2147483646 w 817"/>
              <a:gd name="T11" fmla="*/ 2147483646 h 26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17"/>
              <a:gd name="T19" fmla="*/ 0 h 2608"/>
              <a:gd name="T20" fmla="*/ 817 w 817"/>
              <a:gd name="T21" fmla="*/ 2608 h 26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7" h="2608">
                <a:moveTo>
                  <a:pt x="23" y="813"/>
                </a:moveTo>
                <a:lnTo>
                  <a:pt x="23" y="2608"/>
                </a:lnTo>
                <a:lnTo>
                  <a:pt x="817" y="2608"/>
                </a:lnTo>
                <a:lnTo>
                  <a:pt x="817" y="0"/>
                </a:lnTo>
                <a:lnTo>
                  <a:pt x="0" y="808"/>
                </a:lnTo>
                <a:lnTo>
                  <a:pt x="23" y="813"/>
                </a:lnTo>
                <a:close/>
              </a:path>
            </a:pathLst>
          </a:custGeom>
          <a:gradFill rotWithShape="1">
            <a:gsLst>
              <a:gs pos="0">
                <a:srgbClr val="90BA45"/>
              </a:gs>
              <a:gs pos="100000">
                <a:srgbClr val="B2CF7D"/>
              </a:gs>
            </a:gsLst>
            <a:lin ang="5400000" scaled="1"/>
          </a:gradFill>
          <a:ln w="1270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Freeform 38">
            <a:extLst>
              <a:ext uri="{FF2B5EF4-FFF2-40B4-BE49-F238E27FC236}">
                <a16:creationId xmlns:a16="http://schemas.microsoft.com/office/drawing/2014/main" id="{A89D35E9-3CC2-46CA-9B12-FF10C64F9A16}"/>
              </a:ext>
            </a:extLst>
          </p:cNvPr>
          <p:cNvSpPr>
            <a:spLocks/>
          </p:cNvSpPr>
          <p:nvPr/>
        </p:nvSpPr>
        <p:spPr bwMode="gray">
          <a:xfrm>
            <a:off x="2978150" y="3668713"/>
            <a:ext cx="981075" cy="2127250"/>
          </a:xfrm>
          <a:custGeom>
            <a:avLst/>
            <a:gdLst>
              <a:gd name="T0" fmla="*/ 0 w 812"/>
              <a:gd name="T1" fmla="*/ 2147483646 h 1734"/>
              <a:gd name="T2" fmla="*/ 0 w 812"/>
              <a:gd name="T3" fmla="*/ 2147483646 h 1734"/>
              <a:gd name="T4" fmla="*/ 2147483646 w 812"/>
              <a:gd name="T5" fmla="*/ 2147483646 h 1734"/>
              <a:gd name="T6" fmla="*/ 2147483646 w 812"/>
              <a:gd name="T7" fmla="*/ 0 h 1734"/>
              <a:gd name="T8" fmla="*/ 0 w 812"/>
              <a:gd name="T9" fmla="*/ 2147483646 h 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2"/>
              <a:gd name="T16" fmla="*/ 0 h 1734"/>
              <a:gd name="T17" fmla="*/ 812 w 812"/>
              <a:gd name="T18" fmla="*/ 1734 h 17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2" h="1734">
                <a:moveTo>
                  <a:pt x="0" y="819"/>
                </a:moveTo>
                <a:lnTo>
                  <a:pt x="0" y="1734"/>
                </a:lnTo>
                <a:lnTo>
                  <a:pt x="812" y="1734"/>
                </a:lnTo>
                <a:lnTo>
                  <a:pt x="812" y="0"/>
                </a:lnTo>
                <a:lnTo>
                  <a:pt x="0" y="819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E3E3E3"/>
              </a:gs>
            </a:gsLst>
            <a:lin ang="540000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52">
            <a:extLst>
              <a:ext uri="{FF2B5EF4-FFF2-40B4-BE49-F238E27FC236}">
                <a16:creationId xmlns:a16="http://schemas.microsoft.com/office/drawing/2014/main" id="{C589605B-E36B-44DF-8849-0C55E6EE65A9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2241550" y="1338263"/>
            <a:ext cx="4070350" cy="4044950"/>
          </a:xfrm>
          <a:prstGeom prst="line">
            <a:avLst/>
          </a:prstGeom>
          <a:noFill/>
          <a:ln w="25400">
            <a:solidFill>
              <a:srgbClr val="AEAEAE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53">
            <a:extLst>
              <a:ext uri="{FF2B5EF4-FFF2-40B4-BE49-F238E27FC236}">
                <a16:creationId xmlns:a16="http://schemas.microsoft.com/office/drawing/2014/main" id="{77485C93-FCD0-43F8-A3AD-E821C598524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4343400"/>
            <a:ext cx="1357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T</a:t>
            </a:r>
            <a:r>
              <a:rPr lang="de-DE" altLang="zh-CN" sz="1400" noProof="1"/>
              <a:t>ext </a:t>
            </a:r>
          </a:p>
        </p:txBody>
      </p:sp>
      <p:sp>
        <p:nvSpPr>
          <p:cNvPr id="12299" name="Rectangle 13">
            <a:extLst>
              <a:ext uri="{FF2B5EF4-FFF2-40B4-BE49-F238E27FC236}">
                <a16:creationId xmlns:a16="http://schemas.microsoft.com/office/drawing/2014/main" id="{C725A5A0-C337-4478-9CAB-5CE0CA3FDBC2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696369" y="4602956"/>
            <a:ext cx="1695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b="1" noProof="1"/>
              <a:t>Argument</a:t>
            </a:r>
            <a:r>
              <a:rPr lang="en-US" altLang="zh-CN" sz="1600" b="1" noProof="1"/>
              <a:t> </a:t>
            </a:r>
            <a:r>
              <a:rPr lang="de-DE" altLang="zh-CN" sz="1600" b="1">
                <a:ea typeface="宋体" panose="02010600030101010101" pitchFamily="2" charset="-122"/>
              </a:rPr>
              <a:t>C</a:t>
            </a:r>
            <a:endParaRPr lang="de-DE" altLang="zh-CN" sz="1600" b="1" noProof="1"/>
          </a:p>
        </p:txBody>
      </p:sp>
      <p:sp>
        <p:nvSpPr>
          <p:cNvPr id="12300" name="Rectangle 13">
            <a:extLst>
              <a:ext uri="{FF2B5EF4-FFF2-40B4-BE49-F238E27FC236}">
                <a16:creationId xmlns:a16="http://schemas.microsoft.com/office/drawing/2014/main" id="{C031628E-A946-4C31-8FFC-673F92F32ACA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3704432" y="4602956"/>
            <a:ext cx="1695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b="1" noProof="1">
                <a:solidFill>
                  <a:srgbClr val="FFFFFF"/>
                </a:solidFill>
              </a:rPr>
              <a:t>Argument B</a:t>
            </a:r>
          </a:p>
        </p:txBody>
      </p:sp>
      <p:sp>
        <p:nvSpPr>
          <p:cNvPr id="12301" name="Rectangle 13">
            <a:extLst>
              <a:ext uri="{FF2B5EF4-FFF2-40B4-BE49-F238E27FC236}">
                <a16:creationId xmlns:a16="http://schemas.microsoft.com/office/drawing/2014/main" id="{382CC52B-0732-4709-A497-D072449BCACE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785519" y="4602956"/>
            <a:ext cx="1695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b="1" noProof="1">
                <a:solidFill>
                  <a:srgbClr val="FFFFFF"/>
                </a:solidFill>
              </a:rPr>
              <a:t>Argument </a:t>
            </a:r>
            <a:r>
              <a:rPr lang="de-DE" altLang="zh-CN" b="1">
                <a:solidFill>
                  <a:srgbClr val="FFFFFF"/>
                </a:solidFill>
                <a:ea typeface="宋体" panose="02010600030101010101" pitchFamily="2" charset="-122"/>
              </a:rPr>
              <a:t>A</a:t>
            </a:r>
            <a:endParaRPr lang="de-DE" altLang="zh-CN" b="1" noProof="1">
              <a:solidFill>
                <a:srgbClr val="FFFFFF"/>
              </a:solidFill>
            </a:endParaRPr>
          </a:p>
        </p:txBody>
      </p:sp>
      <p:sp>
        <p:nvSpPr>
          <p:cNvPr id="12302" name="Rectangle 5">
            <a:extLst>
              <a:ext uri="{FF2B5EF4-FFF2-40B4-BE49-F238E27FC236}">
                <a16:creationId xmlns:a16="http://schemas.microsoft.com/office/drawing/2014/main" id="{E2486C19-4626-4C2F-B12D-1CEC92D861C2}"/>
              </a:ext>
            </a:extLst>
          </p:cNvPr>
          <p:cNvSpPr>
            <a:spLocks noChangeArrowheads="1"/>
          </p:cNvSpPr>
          <p:nvPr/>
        </p:nvSpPr>
        <p:spPr bwMode="gray">
          <a:xfrm>
            <a:off x="7175500" y="1916113"/>
            <a:ext cx="2735263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 noProof="1"/>
              <a:t>This is a placeholder text. 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 noProof="1"/>
              <a:t>This text can be </a:t>
            </a:r>
            <a:br>
              <a:rPr lang="en-US" altLang="zh-CN" sz="1600" noProof="1"/>
            </a:br>
            <a:r>
              <a:rPr lang="en-US" altLang="zh-CN" sz="1600" noProof="1"/>
              <a:t>replaced with your own text.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 noProof="1"/>
              <a:t>This is placeholder text. </a:t>
            </a:r>
            <a:br>
              <a:rPr lang="en-US" altLang="zh-CN" sz="1600" noProof="1"/>
            </a:br>
            <a:r>
              <a:rPr lang="en-US" altLang="zh-CN" sz="1600" noProof="1"/>
              <a:t>All phrases can be replaced with your own text.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 noProof="1"/>
              <a:t>This is placeholder text. </a:t>
            </a:r>
            <a:br>
              <a:rPr lang="en-US" altLang="zh-CN" sz="1600" noProof="1"/>
            </a:br>
            <a:r>
              <a:rPr lang="en-US" altLang="zh-CN" sz="1600" noProof="1"/>
              <a:t>All phrases can be replaced with your own text.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</a:pPr>
            <a:endParaRPr lang="en-US" altLang="zh-CN" sz="1600" noProof="1"/>
          </a:p>
        </p:txBody>
      </p:sp>
      <p:sp>
        <p:nvSpPr>
          <p:cNvPr id="12303" name="Rectangle 76">
            <a:extLst>
              <a:ext uri="{FF2B5EF4-FFF2-40B4-BE49-F238E27FC236}">
                <a16:creationId xmlns:a16="http://schemas.microsoft.com/office/drawing/2014/main" id="{FF413166-30AC-49B1-B292-FAC1FB8B167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3673475"/>
            <a:ext cx="1935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P</a:t>
            </a:r>
            <a:r>
              <a:rPr lang="de-DE" altLang="zh-CN" sz="1400" noProof="1"/>
              <a:t>laceholder text</a:t>
            </a:r>
          </a:p>
        </p:txBody>
      </p:sp>
      <p:sp>
        <p:nvSpPr>
          <p:cNvPr id="12304" name="Rectangle 77">
            <a:extLst>
              <a:ext uri="{FF2B5EF4-FFF2-40B4-BE49-F238E27FC236}">
                <a16:creationId xmlns:a16="http://schemas.microsoft.com/office/drawing/2014/main" id="{C30AA622-2EE9-4DAA-A7A7-F4957AAAE95A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4000500"/>
            <a:ext cx="1689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P</a:t>
            </a:r>
            <a:r>
              <a:rPr lang="de-DE" altLang="zh-CN" sz="1400" noProof="1"/>
              <a:t>laceholder</a:t>
            </a:r>
          </a:p>
        </p:txBody>
      </p:sp>
      <p:sp>
        <p:nvSpPr>
          <p:cNvPr id="12305" name="Rectangle 58">
            <a:extLst>
              <a:ext uri="{FF2B5EF4-FFF2-40B4-BE49-F238E27FC236}">
                <a16:creationId xmlns:a16="http://schemas.microsoft.com/office/drawing/2014/main" id="{86364959-2988-45CF-BDAC-0AE22BAFF79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2613025"/>
            <a:ext cx="2808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12306" name="Rectangle 59">
            <a:extLst>
              <a:ext uri="{FF2B5EF4-FFF2-40B4-BE49-F238E27FC236}">
                <a16:creationId xmlns:a16="http://schemas.microsoft.com/office/drawing/2014/main" id="{7F76593E-B153-40AD-9695-936198783A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2219325"/>
            <a:ext cx="2808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12307" name="Rectangle 60">
            <a:extLst>
              <a:ext uri="{FF2B5EF4-FFF2-40B4-BE49-F238E27FC236}">
                <a16:creationId xmlns:a16="http://schemas.microsoft.com/office/drawing/2014/main" id="{53753E2E-5B5F-43FB-9ACE-B885EB98BB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1874838"/>
            <a:ext cx="2808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12308" name="Rectangle 61">
            <a:extLst>
              <a:ext uri="{FF2B5EF4-FFF2-40B4-BE49-F238E27FC236}">
                <a16:creationId xmlns:a16="http://schemas.microsoft.com/office/drawing/2014/main" id="{3AE066FC-CE45-49D2-A9C2-DA0FB4CC15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51025" y="1560513"/>
            <a:ext cx="2781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12309" name="Rectangle 56">
            <a:extLst>
              <a:ext uri="{FF2B5EF4-FFF2-40B4-BE49-F238E27FC236}">
                <a16:creationId xmlns:a16="http://schemas.microsoft.com/office/drawing/2014/main" id="{AA8211A2-C403-4EDE-8C45-2756A1F6303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4675" y="3254375"/>
            <a:ext cx="2211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12310" name="Rectangle 57">
            <a:extLst>
              <a:ext uri="{FF2B5EF4-FFF2-40B4-BE49-F238E27FC236}">
                <a16:creationId xmlns:a16="http://schemas.microsoft.com/office/drawing/2014/main" id="{B46F98C4-A121-4B68-9599-518643AB61B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4675" y="2949575"/>
            <a:ext cx="2520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38" name="Textfeld 7">
            <a:extLst>
              <a:ext uri="{FF2B5EF4-FFF2-40B4-BE49-F238E27FC236}">
                <a16:creationId xmlns:a16="http://schemas.microsoft.com/office/drawing/2014/main" id="{9452B098-2DE7-4E67-9C85-590EFDA9F6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箭头步骤流程图表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9">
            <a:extLst>
              <a:ext uri="{FF2B5EF4-FFF2-40B4-BE49-F238E27FC236}">
                <a16:creationId xmlns:a16="http://schemas.microsoft.com/office/drawing/2014/main" id="{52851DB7-9ADF-429B-B82A-5AAA8E4A9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524000" y="5029200"/>
            <a:ext cx="88201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8" name="Group 6">
            <a:extLst>
              <a:ext uri="{FF2B5EF4-FFF2-40B4-BE49-F238E27FC236}">
                <a16:creationId xmlns:a16="http://schemas.microsoft.com/office/drawing/2014/main" id="{28ABE685-DA98-427E-A9AF-8D73D2E65FA0}"/>
              </a:ext>
            </a:extLst>
          </p:cNvPr>
          <p:cNvGrpSpPr>
            <a:grpSpLocks/>
          </p:cNvGrpSpPr>
          <p:nvPr/>
        </p:nvGrpSpPr>
        <p:grpSpPr bwMode="auto">
          <a:xfrm>
            <a:off x="2722563" y="1700213"/>
            <a:ext cx="6807200" cy="3881437"/>
            <a:chOff x="755" y="1071"/>
            <a:chExt cx="4288" cy="2445"/>
          </a:xfrm>
        </p:grpSpPr>
        <p:sp>
          <p:nvSpPr>
            <p:cNvPr id="16406" name="Freeform 7">
              <a:extLst>
                <a:ext uri="{FF2B5EF4-FFF2-40B4-BE49-F238E27FC236}">
                  <a16:creationId xmlns:a16="http://schemas.microsoft.com/office/drawing/2014/main" id="{6F68DB21-C880-45D4-B723-B1CD0CCA1D8E}"/>
                </a:ext>
              </a:extLst>
            </p:cNvPr>
            <p:cNvSpPr>
              <a:spLocks/>
            </p:cNvSpPr>
            <p:nvPr/>
          </p:nvSpPr>
          <p:spPr bwMode="gray">
            <a:xfrm>
              <a:off x="755" y="2049"/>
              <a:ext cx="3785" cy="90"/>
            </a:xfrm>
            <a:custGeom>
              <a:avLst/>
              <a:gdLst>
                <a:gd name="T0" fmla="*/ 0 w 3785"/>
                <a:gd name="T1" fmla="*/ 0 h 90"/>
                <a:gd name="T2" fmla="*/ 90 w 3785"/>
                <a:gd name="T3" fmla="*/ 90 h 90"/>
                <a:gd name="T4" fmla="*/ 3785 w 3785"/>
                <a:gd name="T5" fmla="*/ 90 h 90"/>
                <a:gd name="T6" fmla="*/ 3695 w 3785"/>
                <a:gd name="T7" fmla="*/ 0 h 90"/>
                <a:gd name="T8" fmla="*/ 0 w 3785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85"/>
                <a:gd name="T16" fmla="*/ 0 h 90"/>
                <a:gd name="T17" fmla="*/ 3785 w 3785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85" h="90">
                  <a:moveTo>
                    <a:pt x="0" y="0"/>
                  </a:moveTo>
                  <a:lnTo>
                    <a:pt x="90" y="90"/>
                  </a:lnTo>
                  <a:lnTo>
                    <a:pt x="3785" y="90"/>
                  </a:lnTo>
                  <a:lnTo>
                    <a:pt x="36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9C9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8">
              <a:extLst>
                <a:ext uri="{FF2B5EF4-FFF2-40B4-BE49-F238E27FC236}">
                  <a16:creationId xmlns:a16="http://schemas.microsoft.com/office/drawing/2014/main" id="{B6D97E67-66A0-4358-BD90-FD3EC6199077}"/>
                </a:ext>
              </a:extLst>
            </p:cNvPr>
            <p:cNvSpPr>
              <a:spLocks/>
            </p:cNvSpPr>
            <p:nvPr/>
          </p:nvSpPr>
          <p:spPr bwMode="gray">
            <a:xfrm>
              <a:off x="755" y="2049"/>
              <a:ext cx="90" cy="477"/>
            </a:xfrm>
            <a:custGeom>
              <a:avLst/>
              <a:gdLst>
                <a:gd name="T0" fmla="*/ 90 w 90"/>
                <a:gd name="T1" fmla="*/ 90 h 477"/>
                <a:gd name="T2" fmla="*/ 90 w 90"/>
                <a:gd name="T3" fmla="*/ 477 h 477"/>
                <a:gd name="T4" fmla="*/ 5 w 90"/>
                <a:gd name="T5" fmla="*/ 392 h 477"/>
                <a:gd name="T6" fmla="*/ 0 w 90"/>
                <a:gd name="T7" fmla="*/ 0 h 477"/>
                <a:gd name="T8" fmla="*/ 90 w 90"/>
                <a:gd name="T9" fmla="*/ 90 h 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77"/>
                <a:gd name="T17" fmla="*/ 90 w 90"/>
                <a:gd name="T18" fmla="*/ 477 h 4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77">
                  <a:moveTo>
                    <a:pt x="90" y="90"/>
                  </a:moveTo>
                  <a:lnTo>
                    <a:pt x="90" y="477"/>
                  </a:lnTo>
                  <a:lnTo>
                    <a:pt x="5" y="392"/>
                  </a:lnTo>
                  <a:lnTo>
                    <a:pt x="0" y="0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rgbClr val="969696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9">
              <a:extLst>
                <a:ext uri="{FF2B5EF4-FFF2-40B4-BE49-F238E27FC236}">
                  <a16:creationId xmlns:a16="http://schemas.microsoft.com/office/drawing/2014/main" id="{11CFD9C3-FD50-4F90-BF50-920333023CB8}"/>
                </a:ext>
              </a:extLst>
            </p:cNvPr>
            <p:cNvSpPr>
              <a:spLocks/>
            </p:cNvSpPr>
            <p:nvPr/>
          </p:nvSpPr>
          <p:spPr bwMode="gray">
            <a:xfrm>
              <a:off x="843" y="1168"/>
              <a:ext cx="4200" cy="2348"/>
            </a:xfrm>
            <a:custGeom>
              <a:avLst/>
              <a:gdLst>
                <a:gd name="T0" fmla="*/ 0 w 4200"/>
                <a:gd name="T1" fmla="*/ 1360 h 2348"/>
                <a:gd name="T2" fmla="*/ 3709 w 4200"/>
                <a:gd name="T3" fmla="*/ 1360 h 2348"/>
                <a:gd name="T4" fmla="*/ 3208 w 4200"/>
                <a:gd name="T5" fmla="*/ 2348 h 2348"/>
                <a:gd name="T6" fmla="*/ 3576 w 4200"/>
                <a:gd name="T7" fmla="*/ 2348 h 2348"/>
                <a:gd name="T8" fmla="*/ 4200 w 4200"/>
                <a:gd name="T9" fmla="*/ 1181 h 2348"/>
                <a:gd name="T10" fmla="*/ 3576 w 4200"/>
                <a:gd name="T11" fmla="*/ 0 h 2348"/>
                <a:gd name="T12" fmla="*/ 3161 w 4200"/>
                <a:gd name="T13" fmla="*/ 0 h 2348"/>
                <a:gd name="T14" fmla="*/ 3695 w 4200"/>
                <a:gd name="T15" fmla="*/ 973 h 2348"/>
                <a:gd name="T16" fmla="*/ 0 w 4200"/>
                <a:gd name="T17" fmla="*/ 973 h 2348"/>
                <a:gd name="T18" fmla="*/ 0 w 4200"/>
                <a:gd name="T19" fmla="*/ 1360 h 23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00"/>
                <a:gd name="T31" fmla="*/ 0 h 2348"/>
                <a:gd name="T32" fmla="*/ 4200 w 4200"/>
                <a:gd name="T33" fmla="*/ 2348 h 23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00" h="2348">
                  <a:moveTo>
                    <a:pt x="0" y="1360"/>
                  </a:moveTo>
                  <a:lnTo>
                    <a:pt x="3709" y="1360"/>
                  </a:lnTo>
                  <a:lnTo>
                    <a:pt x="3208" y="2348"/>
                  </a:lnTo>
                  <a:lnTo>
                    <a:pt x="3576" y="2348"/>
                  </a:lnTo>
                  <a:lnTo>
                    <a:pt x="4200" y="1181"/>
                  </a:lnTo>
                  <a:lnTo>
                    <a:pt x="3576" y="0"/>
                  </a:lnTo>
                  <a:lnTo>
                    <a:pt x="3161" y="0"/>
                  </a:lnTo>
                  <a:lnTo>
                    <a:pt x="3695" y="973"/>
                  </a:lnTo>
                  <a:lnTo>
                    <a:pt x="0" y="973"/>
                  </a:lnTo>
                  <a:lnTo>
                    <a:pt x="0" y="1360"/>
                  </a:lnTo>
                  <a:close/>
                </a:path>
              </a:pathLst>
            </a:custGeom>
            <a:solidFill>
              <a:srgbClr val="C0C0C0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10">
              <a:extLst>
                <a:ext uri="{FF2B5EF4-FFF2-40B4-BE49-F238E27FC236}">
                  <a16:creationId xmlns:a16="http://schemas.microsoft.com/office/drawing/2014/main" id="{0092E990-CB05-4987-99DB-B47E64B08A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911" y="1071"/>
              <a:ext cx="510" cy="95"/>
            </a:xfrm>
            <a:custGeom>
              <a:avLst/>
              <a:gdLst>
                <a:gd name="T0" fmla="*/ 95 w 510"/>
                <a:gd name="T1" fmla="*/ 95 h 95"/>
                <a:gd name="T2" fmla="*/ 0 w 510"/>
                <a:gd name="T3" fmla="*/ 0 h 95"/>
                <a:gd name="T4" fmla="*/ 435 w 510"/>
                <a:gd name="T5" fmla="*/ 0 h 95"/>
                <a:gd name="T6" fmla="*/ 510 w 510"/>
                <a:gd name="T7" fmla="*/ 95 h 95"/>
                <a:gd name="T8" fmla="*/ 95 w 510"/>
                <a:gd name="T9" fmla="*/ 95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0"/>
                <a:gd name="T16" fmla="*/ 0 h 95"/>
                <a:gd name="T17" fmla="*/ 510 w 510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0" h="95">
                  <a:moveTo>
                    <a:pt x="95" y="95"/>
                  </a:moveTo>
                  <a:lnTo>
                    <a:pt x="0" y="0"/>
                  </a:lnTo>
                  <a:lnTo>
                    <a:pt x="435" y="0"/>
                  </a:lnTo>
                  <a:lnTo>
                    <a:pt x="510" y="95"/>
                  </a:lnTo>
                  <a:lnTo>
                    <a:pt x="95" y="95"/>
                  </a:lnTo>
                  <a:close/>
                </a:path>
              </a:pathLst>
            </a:custGeom>
            <a:solidFill>
              <a:srgbClr val="C9C9C9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11">
              <a:extLst>
                <a:ext uri="{FF2B5EF4-FFF2-40B4-BE49-F238E27FC236}">
                  <a16:creationId xmlns:a16="http://schemas.microsoft.com/office/drawing/2014/main" id="{CD2C66E5-F158-478F-BD4E-25B77BC492B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1" y="2526"/>
              <a:ext cx="593" cy="988"/>
            </a:xfrm>
            <a:custGeom>
              <a:avLst/>
              <a:gdLst>
                <a:gd name="T0" fmla="*/ 92 w 593"/>
                <a:gd name="T1" fmla="*/ 988 h 988"/>
                <a:gd name="T2" fmla="*/ 0 w 593"/>
                <a:gd name="T3" fmla="*/ 896 h 988"/>
                <a:gd name="T4" fmla="*/ 465 w 593"/>
                <a:gd name="T5" fmla="*/ 0 h 988"/>
                <a:gd name="T6" fmla="*/ 593 w 593"/>
                <a:gd name="T7" fmla="*/ 0 h 988"/>
                <a:gd name="T8" fmla="*/ 92 w 593"/>
                <a:gd name="T9" fmla="*/ 988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988"/>
                <a:gd name="T17" fmla="*/ 593 w 593"/>
                <a:gd name="T18" fmla="*/ 988 h 9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988">
                  <a:moveTo>
                    <a:pt x="92" y="988"/>
                  </a:moveTo>
                  <a:lnTo>
                    <a:pt x="0" y="896"/>
                  </a:lnTo>
                  <a:lnTo>
                    <a:pt x="465" y="0"/>
                  </a:lnTo>
                  <a:lnTo>
                    <a:pt x="593" y="0"/>
                  </a:lnTo>
                  <a:lnTo>
                    <a:pt x="92" y="988"/>
                  </a:lnTo>
                  <a:close/>
                </a:path>
              </a:pathLst>
            </a:custGeom>
            <a:solidFill>
              <a:srgbClr val="C9C9C9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12">
              <a:extLst>
                <a:ext uri="{FF2B5EF4-FFF2-40B4-BE49-F238E27FC236}">
                  <a16:creationId xmlns:a16="http://schemas.microsoft.com/office/drawing/2014/main" id="{EEAE2819-C705-43AE-80FE-C431A4F64C6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11" y="1071"/>
              <a:ext cx="629" cy="1068"/>
            </a:xfrm>
            <a:custGeom>
              <a:avLst/>
              <a:gdLst>
                <a:gd name="T0" fmla="*/ 539 w 629"/>
                <a:gd name="T1" fmla="*/ 978 h 1068"/>
                <a:gd name="T2" fmla="*/ 0 w 629"/>
                <a:gd name="T3" fmla="*/ 0 h 1068"/>
                <a:gd name="T4" fmla="*/ 95 w 629"/>
                <a:gd name="T5" fmla="*/ 95 h 1068"/>
                <a:gd name="T6" fmla="*/ 629 w 629"/>
                <a:gd name="T7" fmla="*/ 1068 h 1068"/>
                <a:gd name="T8" fmla="*/ 539 w 629"/>
                <a:gd name="T9" fmla="*/ 978 h 10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9"/>
                <a:gd name="T16" fmla="*/ 0 h 1068"/>
                <a:gd name="T17" fmla="*/ 629 w 629"/>
                <a:gd name="T18" fmla="*/ 1068 h 10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9" h="1068">
                  <a:moveTo>
                    <a:pt x="539" y="978"/>
                  </a:moveTo>
                  <a:lnTo>
                    <a:pt x="0" y="0"/>
                  </a:lnTo>
                  <a:lnTo>
                    <a:pt x="95" y="95"/>
                  </a:lnTo>
                  <a:lnTo>
                    <a:pt x="629" y="1068"/>
                  </a:lnTo>
                  <a:lnTo>
                    <a:pt x="539" y="978"/>
                  </a:lnTo>
                  <a:close/>
                </a:path>
              </a:pathLst>
            </a:custGeom>
            <a:solidFill>
              <a:srgbClr val="969696"/>
            </a:solidFill>
            <a:ln w="4826">
              <a:solidFill>
                <a:srgbClr val="AEAEAE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89" name="Group 13">
            <a:extLst>
              <a:ext uri="{FF2B5EF4-FFF2-40B4-BE49-F238E27FC236}">
                <a16:creationId xmlns:a16="http://schemas.microsoft.com/office/drawing/2014/main" id="{4C41B56F-B72D-437D-83B5-0352460818B9}"/>
              </a:ext>
            </a:extLst>
          </p:cNvPr>
          <p:cNvGrpSpPr>
            <a:grpSpLocks/>
          </p:cNvGrpSpPr>
          <p:nvPr/>
        </p:nvGrpSpPr>
        <p:grpSpPr bwMode="auto">
          <a:xfrm>
            <a:off x="2714625" y="4010025"/>
            <a:ext cx="5722938" cy="1582738"/>
            <a:chOff x="750" y="2526"/>
            <a:chExt cx="3605" cy="997"/>
          </a:xfrm>
        </p:grpSpPr>
        <p:sp>
          <p:nvSpPr>
            <p:cNvPr id="16402" name="Freeform 18">
              <a:extLst>
                <a:ext uri="{FF2B5EF4-FFF2-40B4-BE49-F238E27FC236}">
                  <a16:creationId xmlns:a16="http://schemas.microsoft.com/office/drawing/2014/main" id="{720F038E-D717-487D-BB34-29E2C5189517}"/>
                </a:ext>
              </a:extLst>
            </p:cNvPr>
            <p:cNvSpPr>
              <a:spLocks/>
            </p:cNvSpPr>
            <p:nvPr/>
          </p:nvSpPr>
          <p:spPr bwMode="gray">
            <a:xfrm>
              <a:off x="750" y="2536"/>
              <a:ext cx="98" cy="482"/>
            </a:xfrm>
            <a:custGeom>
              <a:avLst/>
              <a:gdLst>
                <a:gd name="T0" fmla="*/ 33 w 92"/>
                <a:gd name="T1" fmla="*/ 0 h 482"/>
                <a:gd name="T2" fmla="*/ 289 w 92"/>
                <a:gd name="T3" fmla="*/ 83 h 482"/>
                <a:gd name="T4" fmla="*/ 281 w 92"/>
                <a:gd name="T5" fmla="*/ 482 h 482"/>
                <a:gd name="T6" fmla="*/ 0 w 92"/>
                <a:gd name="T7" fmla="*/ 392 h 482"/>
                <a:gd name="T8" fmla="*/ 33 w 92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482"/>
                <a:gd name="T17" fmla="*/ 92 w 92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482">
                  <a:moveTo>
                    <a:pt x="10" y="0"/>
                  </a:moveTo>
                  <a:lnTo>
                    <a:pt x="92" y="83"/>
                  </a:lnTo>
                  <a:lnTo>
                    <a:pt x="90" y="482"/>
                  </a:lnTo>
                  <a:lnTo>
                    <a:pt x="0" y="39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C7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9">
              <a:extLst>
                <a:ext uri="{FF2B5EF4-FFF2-40B4-BE49-F238E27FC236}">
                  <a16:creationId xmlns:a16="http://schemas.microsoft.com/office/drawing/2014/main" id="{D920B51B-66A5-4EA9-A255-D80BB90A2042}"/>
                </a:ext>
              </a:extLst>
            </p:cNvPr>
            <p:cNvSpPr>
              <a:spLocks/>
            </p:cNvSpPr>
            <p:nvPr/>
          </p:nvSpPr>
          <p:spPr bwMode="gray">
            <a:xfrm>
              <a:off x="840" y="2619"/>
              <a:ext cx="3515" cy="904"/>
            </a:xfrm>
            <a:custGeom>
              <a:avLst/>
              <a:gdLst>
                <a:gd name="T0" fmla="*/ 2 w 3515"/>
                <a:gd name="T1" fmla="*/ 0 h 904"/>
                <a:gd name="T2" fmla="*/ 3515 w 3515"/>
                <a:gd name="T3" fmla="*/ 0 h 904"/>
                <a:gd name="T4" fmla="*/ 3043 w 3515"/>
                <a:gd name="T5" fmla="*/ 904 h 904"/>
                <a:gd name="T6" fmla="*/ 2655 w 3515"/>
                <a:gd name="T7" fmla="*/ 904 h 904"/>
                <a:gd name="T8" fmla="*/ 2901 w 3515"/>
                <a:gd name="T9" fmla="*/ 408 h 904"/>
                <a:gd name="T10" fmla="*/ 0 w 3515"/>
                <a:gd name="T11" fmla="*/ 399 h 904"/>
                <a:gd name="T12" fmla="*/ 2 w 3515"/>
                <a:gd name="T13" fmla="*/ 0 h 9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15"/>
                <a:gd name="T22" fmla="*/ 0 h 904"/>
                <a:gd name="T23" fmla="*/ 3515 w 3515"/>
                <a:gd name="T24" fmla="*/ 904 h 9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15" h="904">
                  <a:moveTo>
                    <a:pt x="2" y="0"/>
                  </a:moveTo>
                  <a:lnTo>
                    <a:pt x="3515" y="0"/>
                  </a:lnTo>
                  <a:lnTo>
                    <a:pt x="3043" y="904"/>
                  </a:lnTo>
                  <a:lnTo>
                    <a:pt x="2655" y="904"/>
                  </a:lnTo>
                  <a:lnTo>
                    <a:pt x="2901" y="408"/>
                  </a:lnTo>
                  <a:lnTo>
                    <a:pt x="0" y="3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B9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20">
              <a:extLst>
                <a:ext uri="{FF2B5EF4-FFF2-40B4-BE49-F238E27FC236}">
                  <a16:creationId xmlns:a16="http://schemas.microsoft.com/office/drawing/2014/main" id="{E52ED2A0-1AE0-4023-B9FA-A1BA18BAF698}"/>
                </a:ext>
              </a:extLst>
            </p:cNvPr>
            <p:cNvSpPr>
              <a:spLocks/>
            </p:cNvSpPr>
            <p:nvPr/>
          </p:nvSpPr>
          <p:spPr bwMode="gray">
            <a:xfrm>
              <a:off x="760" y="2526"/>
              <a:ext cx="3595" cy="93"/>
            </a:xfrm>
            <a:custGeom>
              <a:avLst/>
              <a:gdLst>
                <a:gd name="T0" fmla="*/ 0 w 3595"/>
                <a:gd name="T1" fmla="*/ 10 h 93"/>
                <a:gd name="T2" fmla="*/ 85 w 3595"/>
                <a:gd name="T3" fmla="*/ 0 h 93"/>
                <a:gd name="T4" fmla="*/ 3503 w 3595"/>
                <a:gd name="T5" fmla="*/ 0 h 93"/>
                <a:gd name="T6" fmla="*/ 3595 w 3595"/>
                <a:gd name="T7" fmla="*/ 93 h 93"/>
                <a:gd name="T8" fmla="*/ 82 w 3595"/>
                <a:gd name="T9" fmla="*/ 93 h 93"/>
                <a:gd name="T10" fmla="*/ 0 w 3595"/>
                <a:gd name="T11" fmla="*/ 10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95"/>
                <a:gd name="T19" fmla="*/ 0 h 93"/>
                <a:gd name="T20" fmla="*/ 3595 w 3595"/>
                <a:gd name="T21" fmla="*/ 93 h 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95" h="93">
                  <a:moveTo>
                    <a:pt x="0" y="10"/>
                  </a:moveTo>
                  <a:lnTo>
                    <a:pt x="85" y="0"/>
                  </a:lnTo>
                  <a:lnTo>
                    <a:pt x="3503" y="0"/>
                  </a:lnTo>
                  <a:lnTo>
                    <a:pt x="3595" y="93"/>
                  </a:lnTo>
                  <a:lnTo>
                    <a:pt x="82" y="9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90B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1">
              <a:extLst>
                <a:ext uri="{FF2B5EF4-FFF2-40B4-BE49-F238E27FC236}">
                  <a16:creationId xmlns:a16="http://schemas.microsoft.com/office/drawing/2014/main" id="{9C73E720-CC17-462E-A5A3-12FDDE1E4667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1" y="3027"/>
              <a:ext cx="350" cy="496"/>
            </a:xfrm>
            <a:custGeom>
              <a:avLst/>
              <a:gdLst>
                <a:gd name="T0" fmla="*/ 104 w 350"/>
                <a:gd name="T1" fmla="*/ 496 h 496"/>
                <a:gd name="T2" fmla="*/ 0 w 350"/>
                <a:gd name="T3" fmla="*/ 392 h 496"/>
                <a:gd name="T4" fmla="*/ 213 w 350"/>
                <a:gd name="T5" fmla="*/ 0 h 496"/>
                <a:gd name="T6" fmla="*/ 350 w 350"/>
                <a:gd name="T7" fmla="*/ 0 h 496"/>
                <a:gd name="T8" fmla="*/ 104 w 350"/>
                <a:gd name="T9" fmla="*/ 496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0"/>
                <a:gd name="T16" fmla="*/ 0 h 496"/>
                <a:gd name="T17" fmla="*/ 350 w 350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0" h="496">
                  <a:moveTo>
                    <a:pt x="104" y="496"/>
                  </a:moveTo>
                  <a:lnTo>
                    <a:pt x="0" y="392"/>
                  </a:lnTo>
                  <a:lnTo>
                    <a:pt x="213" y="0"/>
                  </a:lnTo>
                  <a:lnTo>
                    <a:pt x="350" y="0"/>
                  </a:lnTo>
                  <a:lnTo>
                    <a:pt x="104" y="496"/>
                  </a:lnTo>
                  <a:close/>
                </a:path>
              </a:pathLst>
            </a:custGeom>
            <a:solidFill>
              <a:srgbClr val="90B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0" name="Group 18">
            <a:extLst>
              <a:ext uri="{FF2B5EF4-FFF2-40B4-BE49-F238E27FC236}">
                <a16:creationId xmlns:a16="http://schemas.microsoft.com/office/drawing/2014/main" id="{BBD65F88-38B3-44E6-9A2C-9AD9201E9939}"/>
              </a:ext>
            </a:extLst>
          </p:cNvPr>
          <p:cNvGrpSpPr>
            <a:grpSpLocks/>
          </p:cNvGrpSpPr>
          <p:nvPr/>
        </p:nvGrpSpPr>
        <p:grpSpPr bwMode="auto">
          <a:xfrm>
            <a:off x="2711450" y="1700213"/>
            <a:ext cx="5734050" cy="1552575"/>
            <a:chOff x="748" y="1071"/>
            <a:chExt cx="3612" cy="978"/>
          </a:xfrm>
        </p:grpSpPr>
        <p:sp>
          <p:nvSpPr>
            <p:cNvPr id="16397" name="Freeform 13">
              <a:extLst>
                <a:ext uri="{FF2B5EF4-FFF2-40B4-BE49-F238E27FC236}">
                  <a16:creationId xmlns:a16="http://schemas.microsoft.com/office/drawing/2014/main" id="{C2763A8E-7D54-4752-9349-7A7781EC44A3}"/>
                </a:ext>
              </a:extLst>
            </p:cNvPr>
            <p:cNvSpPr>
              <a:spLocks/>
            </p:cNvSpPr>
            <p:nvPr/>
          </p:nvSpPr>
          <p:spPr bwMode="gray">
            <a:xfrm>
              <a:off x="748" y="1560"/>
              <a:ext cx="103" cy="489"/>
            </a:xfrm>
            <a:custGeom>
              <a:avLst/>
              <a:gdLst>
                <a:gd name="T0" fmla="*/ 287 w 97"/>
                <a:gd name="T1" fmla="*/ 489 h 489"/>
                <a:gd name="T2" fmla="*/ 287 w 97"/>
                <a:gd name="T3" fmla="*/ 97 h 489"/>
                <a:gd name="T4" fmla="*/ 0 w 97"/>
                <a:gd name="T5" fmla="*/ 0 h 489"/>
                <a:gd name="T6" fmla="*/ 0 w 97"/>
                <a:gd name="T7" fmla="*/ 400 h 489"/>
                <a:gd name="T8" fmla="*/ 287 w 97"/>
                <a:gd name="T9" fmla="*/ 489 h 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489"/>
                <a:gd name="T17" fmla="*/ 97 w 97"/>
                <a:gd name="T18" fmla="*/ 489 h 4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489">
                  <a:moveTo>
                    <a:pt x="97" y="489"/>
                  </a:moveTo>
                  <a:lnTo>
                    <a:pt x="97" y="97"/>
                  </a:lnTo>
                  <a:lnTo>
                    <a:pt x="0" y="0"/>
                  </a:lnTo>
                  <a:lnTo>
                    <a:pt x="0" y="400"/>
                  </a:lnTo>
                  <a:lnTo>
                    <a:pt x="97" y="489"/>
                  </a:lnTo>
                  <a:close/>
                </a:path>
              </a:pathLst>
            </a:custGeom>
            <a:solidFill>
              <a:srgbClr val="4C7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14">
              <a:extLst>
                <a:ext uri="{FF2B5EF4-FFF2-40B4-BE49-F238E27FC236}">
                  <a16:creationId xmlns:a16="http://schemas.microsoft.com/office/drawing/2014/main" id="{B748C994-0C87-46AB-9D9C-ECA8468FF4B5}"/>
                </a:ext>
              </a:extLst>
            </p:cNvPr>
            <p:cNvSpPr>
              <a:spLocks/>
            </p:cNvSpPr>
            <p:nvPr/>
          </p:nvSpPr>
          <p:spPr bwMode="gray">
            <a:xfrm>
              <a:off x="748" y="1558"/>
              <a:ext cx="3019" cy="99"/>
            </a:xfrm>
            <a:custGeom>
              <a:avLst/>
              <a:gdLst>
                <a:gd name="T0" fmla="*/ 97 w 3007"/>
                <a:gd name="T1" fmla="*/ 99 h 99"/>
                <a:gd name="T2" fmla="*/ 3230 w 3007"/>
                <a:gd name="T3" fmla="*/ 99 h 99"/>
                <a:gd name="T4" fmla="*/ 3124 w 3007"/>
                <a:gd name="T5" fmla="*/ 0 h 99"/>
                <a:gd name="T6" fmla="*/ 0 w 3007"/>
                <a:gd name="T7" fmla="*/ 2 h 99"/>
                <a:gd name="T8" fmla="*/ 97 w 3007"/>
                <a:gd name="T9" fmla="*/ 9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7"/>
                <a:gd name="T16" fmla="*/ 0 h 99"/>
                <a:gd name="T17" fmla="*/ 3007 w 3007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7" h="99">
                  <a:moveTo>
                    <a:pt x="97" y="99"/>
                  </a:moveTo>
                  <a:lnTo>
                    <a:pt x="3007" y="99"/>
                  </a:lnTo>
                  <a:lnTo>
                    <a:pt x="2908" y="0"/>
                  </a:lnTo>
                  <a:lnTo>
                    <a:pt x="0" y="2"/>
                  </a:lnTo>
                  <a:lnTo>
                    <a:pt x="97" y="99"/>
                  </a:lnTo>
                  <a:close/>
                </a:path>
              </a:pathLst>
            </a:custGeom>
            <a:solidFill>
              <a:srgbClr val="90B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">
              <a:extLst>
                <a:ext uri="{FF2B5EF4-FFF2-40B4-BE49-F238E27FC236}">
                  <a16:creationId xmlns:a16="http://schemas.microsoft.com/office/drawing/2014/main" id="{B2066D6D-77B9-402C-9C77-CE147F782484}"/>
                </a:ext>
              </a:extLst>
            </p:cNvPr>
            <p:cNvSpPr>
              <a:spLocks/>
            </p:cNvSpPr>
            <p:nvPr/>
          </p:nvSpPr>
          <p:spPr bwMode="gray">
            <a:xfrm>
              <a:off x="845" y="1166"/>
              <a:ext cx="3515" cy="883"/>
            </a:xfrm>
            <a:custGeom>
              <a:avLst/>
              <a:gdLst>
                <a:gd name="T0" fmla="*/ 0 w 3515"/>
                <a:gd name="T1" fmla="*/ 883 h 883"/>
                <a:gd name="T2" fmla="*/ 3515 w 3515"/>
                <a:gd name="T3" fmla="*/ 883 h 883"/>
                <a:gd name="T4" fmla="*/ 3028 w 3515"/>
                <a:gd name="T5" fmla="*/ 0 h 883"/>
                <a:gd name="T6" fmla="*/ 2617 w 3515"/>
                <a:gd name="T7" fmla="*/ 0 h 883"/>
                <a:gd name="T8" fmla="*/ 2910 w 3515"/>
                <a:gd name="T9" fmla="*/ 491 h 883"/>
                <a:gd name="T10" fmla="*/ 0 w 3515"/>
                <a:gd name="T11" fmla="*/ 491 h 883"/>
                <a:gd name="T12" fmla="*/ 0 w 3515"/>
                <a:gd name="T13" fmla="*/ 883 h 8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15"/>
                <a:gd name="T22" fmla="*/ 0 h 883"/>
                <a:gd name="T23" fmla="*/ 3515 w 3515"/>
                <a:gd name="T24" fmla="*/ 883 h 8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15" h="883">
                  <a:moveTo>
                    <a:pt x="0" y="883"/>
                  </a:moveTo>
                  <a:lnTo>
                    <a:pt x="3515" y="883"/>
                  </a:lnTo>
                  <a:lnTo>
                    <a:pt x="3028" y="0"/>
                  </a:lnTo>
                  <a:lnTo>
                    <a:pt x="2617" y="0"/>
                  </a:lnTo>
                  <a:lnTo>
                    <a:pt x="2910" y="491"/>
                  </a:lnTo>
                  <a:lnTo>
                    <a:pt x="0" y="491"/>
                  </a:lnTo>
                  <a:lnTo>
                    <a:pt x="0" y="883"/>
                  </a:lnTo>
                  <a:close/>
                </a:path>
              </a:pathLst>
            </a:custGeom>
            <a:solidFill>
              <a:srgbClr val="6B9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6">
              <a:extLst>
                <a:ext uri="{FF2B5EF4-FFF2-40B4-BE49-F238E27FC236}">
                  <a16:creationId xmlns:a16="http://schemas.microsoft.com/office/drawing/2014/main" id="{81552597-DC79-448A-8D77-8DE264428B42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3" y="1071"/>
              <a:ext cx="394" cy="586"/>
            </a:xfrm>
            <a:custGeom>
              <a:avLst/>
              <a:gdLst>
                <a:gd name="T0" fmla="*/ 493 w 382"/>
                <a:gd name="T1" fmla="*/ 487 h 586"/>
                <a:gd name="T2" fmla="*/ 0 w 382"/>
                <a:gd name="T3" fmla="*/ 0 h 586"/>
                <a:gd name="T4" fmla="*/ 155 w 382"/>
                <a:gd name="T5" fmla="*/ 95 h 586"/>
                <a:gd name="T6" fmla="*/ 665 w 382"/>
                <a:gd name="T7" fmla="*/ 586 h 586"/>
                <a:gd name="T8" fmla="*/ 493 w 382"/>
                <a:gd name="T9" fmla="*/ 487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2"/>
                <a:gd name="T16" fmla="*/ 0 h 586"/>
                <a:gd name="T17" fmla="*/ 382 w 382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2" h="586">
                  <a:moveTo>
                    <a:pt x="283" y="487"/>
                  </a:moveTo>
                  <a:lnTo>
                    <a:pt x="0" y="0"/>
                  </a:lnTo>
                  <a:lnTo>
                    <a:pt x="89" y="95"/>
                  </a:lnTo>
                  <a:lnTo>
                    <a:pt x="382" y="586"/>
                  </a:lnTo>
                  <a:lnTo>
                    <a:pt x="283" y="487"/>
                  </a:lnTo>
                  <a:close/>
                </a:path>
              </a:pathLst>
            </a:custGeom>
            <a:solidFill>
              <a:srgbClr val="4C7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7">
              <a:extLst>
                <a:ext uri="{FF2B5EF4-FFF2-40B4-BE49-F238E27FC236}">
                  <a16:creationId xmlns:a16="http://schemas.microsoft.com/office/drawing/2014/main" id="{D43432B0-EFF4-4B7F-A785-275891DDFC5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3" y="1071"/>
              <a:ext cx="500" cy="95"/>
            </a:xfrm>
            <a:custGeom>
              <a:avLst/>
              <a:gdLst>
                <a:gd name="T0" fmla="*/ 0 w 500"/>
                <a:gd name="T1" fmla="*/ 0 h 95"/>
                <a:gd name="T2" fmla="*/ 411 w 500"/>
                <a:gd name="T3" fmla="*/ 0 h 95"/>
                <a:gd name="T4" fmla="*/ 500 w 500"/>
                <a:gd name="T5" fmla="*/ 95 h 95"/>
                <a:gd name="T6" fmla="*/ 89 w 500"/>
                <a:gd name="T7" fmla="*/ 95 h 95"/>
                <a:gd name="T8" fmla="*/ 0 w 500"/>
                <a:gd name="T9" fmla="*/ 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0"/>
                <a:gd name="T16" fmla="*/ 0 h 95"/>
                <a:gd name="T17" fmla="*/ 500 w 500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0" h="95">
                  <a:moveTo>
                    <a:pt x="0" y="0"/>
                  </a:moveTo>
                  <a:lnTo>
                    <a:pt x="411" y="0"/>
                  </a:lnTo>
                  <a:lnTo>
                    <a:pt x="500" y="95"/>
                  </a:lnTo>
                  <a:lnTo>
                    <a:pt x="89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B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1" name="Group 24">
            <a:extLst>
              <a:ext uri="{FF2B5EF4-FFF2-40B4-BE49-F238E27FC236}">
                <a16:creationId xmlns:a16="http://schemas.microsoft.com/office/drawing/2014/main" id="{3598F3BF-DAB1-4673-8159-CB3046D89251}"/>
              </a:ext>
            </a:extLst>
          </p:cNvPr>
          <p:cNvGrpSpPr>
            <a:grpSpLocks/>
          </p:cNvGrpSpPr>
          <p:nvPr/>
        </p:nvGrpSpPr>
        <p:grpSpPr bwMode="auto">
          <a:xfrm>
            <a:off x="3001963" y="2814638"/>
            <a:ext cx="2930525" cy="1795462"/>
            <a:chOff x="931" y="1773"/>
            <a:chExt cx="1846" cy="1131"/>
          </a:xfrm>
        </p:grpSpPr>
        <p:sp>
          <p:nvSpPr>
            <p:cNvPr id="16394" name="Text Box 19">
              <a:extLst>
                <a:ext uri="{FF2B5EF4-FFF2-40B4-BE49-F238E27FC236}">
                  <a16:creationId xmlns:a16="http://schemas.microsoft.com/office/drawing/2014/main" id="{6628B931-2678-4082-AD4E-CB4FC2C9EB3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31" y="2257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b="1" noProof="1"/>
                <a:t>This is a placeholder text. </a:t>
              </a:r>
            </a:p>
          </p:txBody>
        </p:sp>
        <p:sp>
          <p:nvSpPr>
            <p:cNvPr id="16395" name="Text Box 19">
              <a:extLst>
                <a:ext uri="{FF2B5EF4-FFF2-40B4-BE49-F238E27FC236}">
                  <a16:creationId xmlns:a16="http://schemas.microsoft.com/office/drawing/2014/main" id="{BA48B9AB-892A-4933-B090-737FAA5C620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77" y="2750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6396" name="Text Box 19">
              <a:extLst>
                <a:ext uri="{FF2B5EF4-FFF2-40B4-BE49-F238E27FC236}">
                  <a16:creationId xmlns:a16="http://schemas.microsoft.com/office/drawing/2014/main" id="{6F38500B-A53E-49BA-A5C1-B3CA347C5C3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31" y="1773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</p:grpSp>
      <p:sp>
        <p:nvSpPr>
          <p:cNvPr id="33" name="Textfeld 7">
            <a:extLst>
              <a:ext uri="{FF2B5EF4-FFF2-40B4-BE49-F238E27FC236}">
                <a16:creationId xmlns:a16="http://schemas.microsoft.com/office/drawing/2014/main" id="{02723329-7746-4795-BFC2-C816DEFA0F2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箭头图表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30">
            <a:extLst>
              <a:ext uri="{FF2B5EF4-FFF2-40B4-BE49-F238E27FC236}">
                <a16:creationId xmlns:a16="http://schemas.microsoft.com/office/drawing/2014/main" id="{0ACF9364-FD02-4B1C-BEDB-9970BC7B507E}"/>
              </a:ext>
            </a:extLst>
          </p:cNvPr>
          <p:cNvGrpSpPr>
            <a:grpSpLocks/>
          </p:cNvGrpSpPr>
          <p:nvPr/>
        </p:nvGrpSpPr>
        <p:grpSpPr bwMode="auto">
          <a:xfrm>
            <a:off x="6167438" y="1555750"/>
            <a:ext cx="4175125" cy="4246563"/>
            <a:chOff x="2920" y="1125"/>
            <a:chExt cx="2630" cy="2675"/>
          </a:xfrm>
        </p:grpSpPr>
        <p:sp>
          <p:nvSpPr>
            <p:cNvPr id="17432" name="Rectangle 19">
              <a:extLst>
                <a:ext uri="{FF2B5EF4-FFF2-40B4-BE49-F238E27FC236}">
                  <a16:creationId xmlns:a16="http://schemas.microsoft.com/office/drawing/2014/main" id="{B501AF40-76E5-4552-BEA6-CBDFCA1EAAE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0" y="1125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1C2C3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288000" tIns="0" rIns="0" bIns="0" anchor="ctr"/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600" b="1" noProof="1"/>
                <a:t>This is a placeholder text</a:t>
              </a:r>
            </a:p>
          </p:txBody>
        </p:sp>
        <p:sp>
          <p:nvSpPr>
            <p:cNvPr id="17433" name="Rectangle 5">
              <a:extLst>
                <a:ext uri="{FF2B5EF4-FFF2-40B4-BE49-F238E27FC236}">
                  <a16:creationId xmlns:a16="http://schemas.microsoft.com/office/drawing/2014/main" id="{825B7F96-320C-4294-B24A-E5C24ED53D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0" y="1352"/>
              <a:ext cx="2630" cy="244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This is a placeholder text. 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This text can be replaced with </a:t>
              </a:r>
              <a:br>
                <a:rPr lang="en-US" altLang="zh-CN" sz="1600" noProof="1"/>
              </a:br>
              <a:r>
                <a:rPr lang="en-US" altLang="zh-CN" sz="1600" noProof="1"/>
                <a:t>your own text.</a:t>
              </a:r>
            </a:p>
          </p:txBody>
        </p:sp>
      </p:grpSp>
      <p:pic>
        <p:nvPicPr>
          <p:cNvPr id="17413" name="Picture 9">
            <a:extLst>
              <a:ext uri="{FF2B5EF4-FFF2-40B4-BE49-F238E27FC236}">
                <a16:creationId xmlns:a16="http://schemas.microsoft.com/office/drawing/2014/main" id="{F172EB41-B4EC-4447-A55A-8EE97EF44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174875" y="4864100"/>
            <a:ext cx="38100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Group 10">
            <a:extLst>
              <a:ext uri="{FF2B5EF4-FFF2-40B4-BE49-F238E27FC236}">
                <a16:creationId xmlns:a16="http://schemas.microsoft.com/office/drawing/2014/main" id="{73F33AB9-0170-4D70-A2D2-487806A0C823}"/>
              </a:ext>
            </a:extLst>
          </p:cNvPr>
          <p:cNvGrpSpPr>
            <a:grpSpLocks/>
          </p:cNvGrpSpPr>
          <p:nvPr/>
        </p:nvGrpSpPr>
        <p:grpSpPr bwMode="auto">
          <a:xfrm>
            <a:off x="2227263" y="1947863"/>
            <a:ext cx="3627437" cy="3400425"/>
            <a:chOff x="443" y="1227"/>
            <a:chExt cx="2285" cy="2142"/>
          </a:xfrm>
        </p:grpSpPr>
        <p:sp>
          <p:nvSpPr>
            <p:cNvPr id="17424" name="Ellipse 9">
              <a:extLst>
                <a:ext uri="{FF2B5EF4-FFF2-40B4-BE49-F238E27FC236}">
                  <a16:creationId xmlns:a16="http://schemas.microsoft.com/office/drawing/2014/main" id="{9B9CB612-FBCD-45E5-AF75-FFCE2CE253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202" y="1672"/>
              <a:ext cx="1526" cy="1526"/>
            </a:xfrm>
            <a:prstGeom prst="ellipse">
              <a:avLst/>
            </a:prstGeom>
            <a:gradFill rotWithShape="1">
              <a:gsLst>
                <a:gs pos="0">
                  <a:srgbClr val="AEAEAE"/>
                </a:gs>
                <a:gs pos="100000">
                  <a:srgbClr val="C9C9C9"/>
                </a:gs>
              </a:gsLst>
              <a:lin ang="1890000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5" name="Ellipse 10">
              <a:extLst>
                <a:ext uri="{FF2B5EF4-FFF2-40B4-BE49-F238E27FC236}">
                  <a16:creationId xmlns:a16="http://schemas.microsoft.com/office/drawing/2014/main" id="{560157B9-001C-4EC1-A241-A537443D70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4" y="1227"/>
              <a:ext cx="1580" cy="1578"/>
            </a:xfrm>
            <a:prstGeom prst="ellipse">
              <a:avLst/>
            </a:prstGeom>
            <a:gradFill rotWithShape="1">
              <a:gsLst>
                <a:gs pos="0">
                  <a:srgbClr val="C9C9C9"/>
                </a:gs>
                <a:gs pos="100000">
                  <a:srgbClr val="AEAEAE"/>
                </a:gs>
              </a:gsLst>
              <a:lin ang="270000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6" name="Ellipse 11">
              <a:extLst>
                <a:ext uri="{FF2B5EF4-FFF2-40B4-BE49-F238E27FC236}">
                  <a16:creationId xmlns:a16="http://schemas.microsoft.com/office/drawing/2014/main" id="{B885EBB4-39C1-4D0D-8D7E-A1E248BC0F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43" y="1494"/>
              <a:ext cx="1610" cy="1608"/>
            </a:xfrm>
            <a:prstGeom prst="ellipse">
              <a:avLst/>
            </a:prstGeom>
            <a:gradFill rotWithShape="1">
              <a:gsLst>
                <a:gs pos="0">
                  <a:srgbClr val="C9C9C9"/>
                </a:gs>
                <a:gs pos="100000">
                  <a:srgbClr val="AEAEAE"/>
                </a:gs>
              </a:gsLst>
              <a:lin ang="1890000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7" name="Ellipse 12">
              <a:extLst>
                <a:ext uri="{FF2B5EF4-FFF2-40B4-BE49-F238E27FC236}">
                  <a16:creationId xmlns:a16="http://schemas.microsoft.com/office/drawing/2014/main" id="{E3305AB7-3FAC-473B-8D03-3DD6B8E2E31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66" y="1762"/>
              <a:ext cx="1488" cy="1607"/>
            </a:xfrm>
            <a:prstGeom prst="ellipse">
              <a:avLst/>
            </a:prstGeom>
            <a:gradFill rotWithShape="1">
              <a:gsLst>
                <a:gs pos="0">
                  <a:srgbClr val="AEAEAE"/>
                </a:gs>
                <a:gs pos="100000">
                  <a:srgbClr val="C9C9C9"/>
                </a:gs>
              </a:gsLst>
              <a:lin ang="270000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8" name="Ellipse 7">
              <a:extLst>
                <a:ext uri="{FF2B5EF4-FFF2-40B4-BE49-F238E27FC236}">
                  <a16:creationId xmlns:a16="http://schemas.microsoft.com/office/drawing/2014/main" id="{85164916-4586-48D5-9BAC-C2FF15836EA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56" y="1612"/>
              <a:ext cx="1468" cy="1467"/>
            </a:xfrm>
            <a:prstGeom prst="ellipse">
              <a:avLst/>
            </a:prstGeom>
            <a:solidFill>
              <a:srgbClr val="90BA45"/>
            </a:soli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9" name="Ellipse 6">
              <a:extLst>
                <a:ext uri="{FF2B5EF4-FFF2-40B4-BE49-F238E27FC236}">
                  <a16:creationId xmlns:a16="http://schemas.microsoft.com/office/drawing/2014/main" id="{C89F3422-F3AA-4C28-A100-6D0A979D61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03" y="1660"/>
              <a:ext cx="1374" cy="1370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50000">
                  <a:srgbClr val="6B9B1A"/>
                </a:gs>
                <a:gs pos="100000">
                  <a:srgbClr val="90BA45"/>
                </a:gs>
              </a:gsLst>
              <a:lin ang="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0" name="Ellipse 5">
              <a:extLst>
                <a:ext uri="{FF2B5EF4-FFF2-40B4-BE49-F238E27FC236}">
                  <a16:creationId xmlns:a16="http://schemas.microsoft.com/office/drawing/2014/main" id="{76D60F2E-5D0F-4A33-ADF8-DBBD84E39A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193" y="1949"/>
              <a:ext cx="795" cy="793"/>
            </a:xfrm>
            <a:prstGeom prst="ellipse">
              <a:avLst/>
            </a:prstGeom>
            <a:gradFill rotWithShape="1">
              <a:gsLst>
                <a:gs pos="0">
                  <a:srgbClr val="B2CF7D"/>
                </a:gs>
                <a:gs pos="50000">
                  <a:srgbClr val="90BA45"/>
                </a:gs>
                <a:gs pos="100000">
                  <a:srgbClr val="B2CF7D"/>
                </a:gs>
              </a:gsLst>
              <a:lin ang="0" scaled="1"/>
            </a:gra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1" name="Ellipse 4">
              <a:extLst>
                <a:ext uri="{FF2B5EF4-FFF2-40B4-BE49-F238E27FC236}">
                  <a16:creationId xmlns:a16="http://schemas.microsoft.com/office/drawing/2014/main" id="{24901345-88B7-4C55-BDE4-1CFFEDF445C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258" y="2013"/>
              <a:ext cx="664" cy="664"/>
            </a:xfrm>
            <a:prstGeom prst="ellipse">
              <a:avLst/>
            </a:prstGeom>
            <a:solidFill>
              <a:srgbClr val="4C7013"/>
            </a:solidFill>
            <a:ln w="3175" algn="ctr">
              <a:solidFill>
                <a:srgbClr val="EAEAE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415" name="Group 19">
            <a:extLst>
              <a:ext uri="{FF2B5EF4-FFF2-40B4-BE49-F238E27FC236}">
                <a16:creationId xmlns:a16="http://schemas.microsoft.com/office/drawing/2014/main" id="{6BE793A6-74CF-4F21-BC48-9FDF7E0C38A8}"/>
              </a:ext>
            </a:extLst>
          </p:cNvPr>
          <p:cNvGrpSpPr>
            <a:grpSpLocks/>
          </p:cNvGrpSpPr>
          <p:nvPr/>
        </p:nvGrpSpPr>
        <p:grpSpPr bwMode="auto">
          <a:xfrm>
            <a:off x="2497138" y="2198688"/>
            <a:ext cx="3149600" cy="2922587"/>
            <a:chOff x="613" y="1385"/>
            <a:chExt cx="1984" cy="1841"/>
          </a:xfrm>
        </p:grpSpPr>
        <p:sp>
          <p:nvSpPr>
            <p:cNvPr id="17417" name="Text Box 19">
              <a:extLst>
                <a:ext uri="{FF2B5EF4-FFF2-40B4-BE49-F238E27FC236}">
                  <a16:creationId xmlns:a16="http://schemas.microsoft.com/office/drawing/2014/main" id="{60F9C9E9-142E-43CB-8075-5163FD10984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75" y="2177"/>
              <a:ext cx="63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2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7418" name="WordArt 25">
              <a:extLst>
                <a:ext uri="{FF2B5EF4-FFF2-40B4-BE49-F238E27FC236}">
                  <a16:creationId xmlns:a16="http://schemas.microsoft.com/office/drawing/2014/main" id="{BD5E5EAA-BF77-48B5-87FA-F91694DD4178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1665916">
              <a:off x="1283" y="1385"/>
              <a:ext cx="1034" cy="66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901044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  <p:sp>
          <p:nvSpPr>
            <p:cNvPr id="17419" name="WordArt 26">
              <a:extLst>
                <a:ext uri="{FF2B5EF4-FFF2-40B4-BE49-F238E27FC236}">
                  <a16:creationId xmlns:a16="http://schemas.microsoft.com/office/drawing/2014/main" id="{4BC0E0DA-6082-42ED-A1D7-E606CBE42A8D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6346544">
              <a:off x="1750" y="2189"/>
              <a:ext cx="1032" cy="6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904588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  <p:sp>
          <p:nvSpPr>
            <p:cNvPr id="17420" name="WordArt 27">
              <a:extLst>
                <a:ext uri="{FF2B5EF4-FFF2-40B4-BE49-F238E27FC236}">
                  <a16:creationId xmlns:a16="http://schemas.microsoft.com/office/drawing/2014/main" id="{689F6680-BE2F-4705-8BD4-923ACB4F646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-9247451">
              <a:off x="772" y="2418"/>
              <a:ext cx="1109" cy="8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042540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  <p:sp>
          <p:nvSpPr>
            <p:cNvPr id="17421" name="WordArt 28">
              <a:extLst>
                <a:ext uri="{FF2B5EF4-FFF2-40B4-BE49-F238E27FC236}">
                  <a16:creationId xmlns:a16="http://schemas.microsoft.com/office/drawing/2014/main" id="{CB306813-9ED7-473D-853D-8BBBAC01BE30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-3158123">
              <a:off x="461" y="1720"/>
              <a:ext cx="1072" cy="76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022052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  <p:sp>
          <p:nvSpPr>
            <p:cNvPr id="17422" name="WordArt 30">
              <a:extLst>
                <a:ext uri="{FF2B5EF4-FFF2-40B4-BE49-F238E27FC236}">
                  <a16:creationId xmlns:a16="http://schemas.microsoft.com/office/drawing/2014/main" id="{E875CDA0-6204-4334-B94B-8A8EAA69CFDD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10596304">
              <a:off x="1088" y="2109"/>
              <a:ext cx="1033" cy="8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35996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  <p:sp>
          <p:nvSpPr>
            <p:cNvPr id="17423" name="WordArt 31">
              <a:extLst>
                <a:ext uri="{FF2B5EF4-FFF2-40B4-BE49-F238E27FC236}">
                  <a16:creationId xmlns:a16="http://schemas.microsoft.com/office/drawing/2014/main" id="{2B4C1F8D-B39B-40FD-815A-4A7A26025B4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320219">
              <a:off x="1094" y="1757"/>
              <a:ext cx="1034" cy="8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53324"/>
                </a:avLst>
              </a:prstTxWarp>
            </a:bodyPr>
            <a:lstStyle/>
            <a:p>
              <a:pPr algn="ctr"/>
              <a:r>
                <a:rPr lang="en-US" altLang="zh-CN" sz="1200" kern="10">
                  <a:latin typeface="Arial Black" panose="020B0A04020102020204" pitchFamily="34" charset="0"/>
                </a:rPr>
                <a:t>This is a placeholder text</a:t>
              </a:r>
              <a:endParaRPr lang="zh-CN" altLang="en-US" sz="1200" kern="10">
                <a:latin typeface="Arial Black" panose="020B0A04020102020204" pitchFamily="34" charset="0"/>
              </a:endParaRPr>
            </a:p>
          </p:txBody>
        </p:sp>
      </p:grpSp>
      <p:sp>
        <p:nvSpPr>
          <p:cNvPr id="30" name="Textfeld 7">
            <a:extLst>
              <a:ext uri="{FF2B5EF4-FFF2-40B4-BE49-F238E27FC236}">
                <a16:creationId xmlns:a16="http://schemas.microsoft.com/office/drawing/2014/main" id="{F1E77652-21AA-4A66-BB60-969A7A1E03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圆圈图表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9">
            <a:extLst>
              <a:ext uri="{FF2B5EF4-FFF2-40B4-BE49-F238E27FC236}">
                <a16:creationId xmlns:a16="http://schemas.microsoft.com/office/drawing/2014/main" id="{E375E613-86BA-4C02-A810-F1ACBAF2F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500688" y="5085184"/>
            <a:ext cx="46085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9">
            <a:extLst>
              <a:ext uri="{FF2B5EF4-FFF2-40B4-BE49-F238E27FC236}">
                <a16:creationId xmlns:a16="http://schemas.microsoft.com/office/drawing/2014/main" id="{5E6DA571-E08D-4C75-B056-F257CA684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31950" y="4375572"/>
            <a:ext cx="46085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7" name="Group 7">
            <a:extLst>
              <a:ext uri="{FF2B5EF4-FFF2-40B4-BE49-F238E27FC236}">
                <a16:creationId xmlns:a16="http://schemas.microsoft.com/office/drawing/2014/main" id="{011DA98A-DEBF-43B0-8F82-D027501415AF}"/>
              </a:ext>
            </a:extLst>
          </p:cNvPr>
          <p:cNvGrpSpPr>
            <a:grpSpLocks/>
          </p:cNvGrpSpPr>
          <p:nvPr/>
        </p:nvGrpSpPr>
        <p:grpSpPr bwMode="auto">
          <a:xfrm>
            <a:off x="1992313" y="1797472"/>
            <a:ext cx="4110037" cy="2749550"/>
            <a:chOff x="295" y="1439"/>
            <a:chExt cx="2589" cy="1732"/>
          </a:xfrm>
        </p:grpSpPr>
        <p:sp>
          <p:nvSpPr>
            <p:cNvPr id="18457" name="Sechseck 3">
              <a:extLst>
                <a:ext uri="{FF2B5EF4-FFF2-40B4-BE49-F238E27FC236}">
                  <a16:creationId xmlns:a16="http://schemas.microsoft.com/office/drawing/2014/main" id="{E6C58493-D05C-466B-8C42-D06517888CD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96" y="1439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90BA45"/>
                </a:gs>
                <a:gs pos="100000">
                  <a:srgbClr val="B2CF7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Sechseck 4">
              <a:extLst>
                <a:ext uri="{FF2B5EF4-FFF2-40B4-BE49-F238E27FC236}">
                  <a16:creationId xmlns:a16="http://schemas.microsoft.com/office/drawing/2014/main" id="{73273078-EA74-464C-978F-7C9859F3E9A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96" y="2318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90BA45"/>
                </a:gs>
                <a:gs pos="100000">
                  <a:srgbClr val="B2CF7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Sechseck 5">
              <a:extLst>
                <a:ext uri="{FF2B5EF4-FFF2-40B4-BE49-F238E27FC236}">
                  <a16:creationId xmlns:a16="http://schemas.microsoft.com/office/drawing/2014/main" id="{BB4AB5ED-758C-472C-843E-94EA176B7482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1894" y="1874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90BA45"/>
                </a:gs>
                <a:gs pos="100000">
                  <a:srgbClr val="B2CF7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Sechseck 6">
              <a:extLst>
                <a:ext uri="{FF2B5EF4-FFF2-40B4-BE49-F238E27FC236}">
                  <a16:creationId xmlns:a16="http://schemas.microsoft.com/office/drawing/2014/main" id="{F19D539D-2D26-4C53-A891-06800D46061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5" y="1874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90BA45"/>
                </a:gs>
                <a:gs pos="100000">
                  <a:srgbClr val="B2CF7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38" name="Group 12">
            <a:extLst>
              <a:ext uri="{FF2B5EF4-FFF2-40B4-BE49-F238E27FC236}">
                <a16:creationId xmlns:a16="http://schemas.microsoft.com/office/drawing/2014/main" id="{844F74E0-3B0F-43D5-BA26-C0525AA0F67C}"/>
              </a:ext>
            </a:extLst>
          </p:cNvPr>
          <p:cNvGrpSpPr>
            <a:grpSpLocks/>
          </p:cNvGrpSpPr>
          <p:nvPr/>
        </p:nvGrpSpPr>
        <p:grpSpPr bwMode="auto">
          <a:xfrm>
            <a:off x="5892800" y="2556297"/>
            <a:ext cx="4110038" cy="2749550"/>
            <a:chOff x="2752" y="1917"/>
            <a:chExt cx="2589" cy="1732"/>
          </a:xfrm>
        </p:grpSpPr>
        <p:sp>
          <p:nvSpPr>
            <p:cNvPr id="18453" name="Sechseck 11">
              <a:extLst>
                <a:ext uri="{FF2B5EF4-FFF2-40B4-BE49-F238E27FC236}">
                  <a16:creationId xmlns:a16="http://schemas.microsoft.com/office/drawing/2014/main" id="{F0156B43-1FE7-47E9-802C-F0B534EE4D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553" y="1917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4C7013"/>
                </a:gs>
                <a:gs pos="100000">
                  <a:srgbClr val="6B9B1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Sechseck 12">
              <a:extLst>
                <a:ext uri="{FF2B5EF4-FFF2-40B4-BE49-F238E27FC236}">
                  <a16:creationId xmlns:a16="http://schemas.microsoft.com/office/drawing/2014/main" id="{32BFDE9F-19A4-40B2-980C-F94A092FBF5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553" y="2796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4C7013"/>
                </a:gs>
                <a:gs pos="100000">
                  <a:srgbClr val="6B9B1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5" name="Sechseck 13">
              <a:extLst>
                <a:ext uri="{FF2B5EF4-FFF2-40B4-BE49-F238E27FC236}">
                  <a16:creationId xmlns:a16="http://schemas.microsoft.com/office/drawing/2014/main" id="{7756282C-F9DC-46C0-84E4-D1A4535DE0C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4351" y="2352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4C7013"/>
                </a:gs>
                <a:gs pos="100000">
                  <a:srgbClr val="6B9B1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Sechseck 14">
              <a:extLst>
                <a:ext uri="{FF2B5EF4-FFF2-40B4-BE49-F238E27FC236}">
                  <a16:creationId xmlns:a16="http://schemas.microsoft.com/office/drawing/2014/main" id="{B07117F2-A25B-4DC4-B603-9DB4798326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52" y="2352"/>
              <a:ext cx="990" cy="853"/>
            </a:xfrm>
            <a:prstGeom prst="hexagon">
              <a:avLst>
                <a:gd name="adj" fmla="val 25012"/>
                <a:gd name="vf" fmla="val 115470"/>
              </a:avLst>
            </a:prstGeom>
            <a:gradFill rotWithShape="1">
              <a:gsLst>
                <a:gs pos="0">
                  <a:srgbClr val="4C7013"/>
                </a:gs>
                <a:gs pos="100000">
                  <a:srgbClr val="6B9B1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9" name="Text Box 19">
            <a:extLst>
              <a:ext uri="{FF2B5EF4-FFF2-40B4-BE49-F238E27FC236}">
                <a16:creationId xmlns:a16="http://schemas.microsoft.com/office/drawing/2014/main" id="{7F3FC69E-567B-4986-804B-FD3B944FC86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686550" y="2118147"/>
            <a:ext cx="2447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18440" name="Text Box 19">
            <a:extLst>
              <a:ext uri="{FF2B5EF4-FFF2-40B4-BE49-F238E27FC236}">
                <a16:creationId xmlns:a16="http://schemas.microsoft.com/office/drawing/2014/main" id="{B3BF886C-A127-4B9C-BB84-29046E564B9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851150" y="4751809"/>
            <a:ext cx="2447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grpSp>
        <p:nvGrpSpPr>
          <p:cNvPr id="18441" name="Group 19">
            <a:extLst>
              <a:ext uri="{FF2B5EF4-FFF2-40B4-BE49-F238E27FC236}">
                <a16:creationId xmlns:a16="http://schemas.microsoft.com/office/drawing/2014/main" id="{5DFAC363-FA0B-40D6-8FEE-889BD590A8E8}"/>
              </a:ext>
            </a:extLst>
          </p:cNvPr>
          <p:cNvGrpSpPr>
            <a:grpSpLocks/>
          </p:cNvGrpSpPr>
          <p:nvPr/>
        </p:nvGrpSpPr>
        <p:grpSpPr bwMode="auto">
          <a:xfrm>
            <a:off x="2101850" y="2110209"/>
            <a:ext cx="3878263" cy="2130425"/>
            <a:chOff x="364" y="1636"/>
            <a:chExt cx="2443" cy="1342"/>
          </a:xfrm>
        </p:grpSpPr>
        <p:sp>
          <p:nvSpPr>
            <p:cNvPr id="18449" name="Text Box 19">
              <a:extLst>
                <a:ext uri="{FF2B5EF4-FFF2-40B4-BE49-F238E27FC236}">
                  <a16:creationId xmlns:a16="http://schemas.microsoft.com/office/drawing/2014/main" id="{37F6A923-5271-4E19-B413-26543AEDEEF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168" y="1636"/>
              <a:ext cx="84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  <p:sp>
          <p:nvSpPr>
            <p:cNvPr id="18450" name="Text Box 19">
              <a:extLst>
                <a:ext uri="{FF2B5EF4-FFF2-40B4-BE49-F238E27FC236}">
                  <a16:creationId xmlns:a16="http://schemas.microsoft.com/office/drawing/2014/main" id="{5952E4FE-B1D7-46B5-8AD7-D12E69C978A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167" y="2516"/>
              <a:ext cx="84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  <p:sp>
          <p:nvSpPr>
            <p:cNvPr id="18451" name="Text Box 19">
              <a:extLst>
                <a:ext uri="{FF2B5EF4-FFF2-40B4-BE49-F238E27FC236}">
                  <a16:creationId xmlns:a16="http://schemas.microsoft.com/office/drawing/2014/main" id="{8E45D6BA-DD6B-4F02-9625-8B3431B04B2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4" y="2069"/>
              <a:ext cx="84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  <p:sp>
          <p:nvSpPr>
            <p:cNvPr id="18452" name="Text Box 19">
              <a:extLst>
                <a:ext uri="{FF2B5EF4-FFF2-40B4-BE49-F238E27FC236}">
                  <a16:creationId xmlns:a16="http://schemas.microsoft.com/office/drawing/2014/main" id="{77D7F9B9-593F-43E0-B8FF-7CD30F958A1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61" y="2069"/>
              <a:ext cx="84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</p:grpSp>
      <p:grpSp>
        <p:nvGrpSpPr>
          <p:cNvPr id="18442" name="Group 24">
            <a:extLst>
              <a:ext uri="{FF2B5EF4-FFF2-40B4-BE49-F238E27FC236}">
                <a16:creationId xmlns:a16="http://schemas.microsoft.com/office/drawing/2014/main" id="{5DFC91B4-D868-401B-AE54-55BAB0F525A6}"/>
              </a:ext>
            </a:extLst>
          </p:cNvPr>
          <p:cNvGrpSpPr>
            <a:grpSpLocks/>
          </p:cNvGrpSpPr>
          <p:nvPr/>
        </p:nvGrpSpPr>
        <p:grpSpPr bwMode="auto">
          <a:xfrm>
            <a:off x="6053138" y="2873797"/>
            <a:ext cx="3794125" cy="2135187"/>
            <a:chOff x="2853" y="2117"/>
            <a:chExt cx="2390" cy="1345"/>
          </a:xfrm>
        </p:grpSpPr>
        <p:sp>
          <p:nvSpPr>
            <p:cNvPr id="18445" name="Text Box 19">
              <a:extLst>
                <a:ext uri="{FF2B5EF4-FFF2-40B4-BE49-F238E27FC236}">
                  <a16:creationId xmlns:a16="http://schemas.microsoft.com/office/drawing/2014/main" id="{E5461075-3169-409F-A004-8170DE3FD24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53" y="2539"/>
              <a:ext cx="80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8446" name="Text Box 19">
              <a:extLst>
                <a:ext uri="{FF2B5EF4-FFF2-40B4-BE49-F238E27FC236}">
                  <a16:creationId xmlns:a16="http://schemas.microsoft.com/office/drawing/2014/main" id="{245C51A9-BAF0-446F-82C3-FC92E937A84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47" y="2117"/>
              <a:ext cx="80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8447" name="Text Box 19">
              <a:extLst>
                <a:ext uri="{FF2B5EF4-FFF2-40B4-BE49-F238E27FC236}">
                  <a16:creationId xmlns:a16="http://schemas.microsoft.com/office/drawing/2014/main" id="{9B1F14C2-CEBD-4BCA-884B-AF6ADF088CB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47" y="3000"/>
              <a:ext cx="80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8448" name="Text Box 19">
              <a:extLst>
                <a:ext uri="{FF2B5EF4-FFF2-40B4-BE49-F238E27FC236}">
                  <a16:creationId xmlns:a16="http://schemas.microsoft.com/office/drawing/2014/main" id="{512FF6A6-49EC-4B9E-AFF6-840493EC643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443" y="2546"/>
              <a:ext cx="80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</p:grpSp>
      <p:sp>
        <p:nvSpPr>
          <p:cNvPr id="33" name="Textfeld 7">
            <a:extLst>
              <a:ext uri="{FF2B5EF4-FFF2-40B4-BE49-F238E27FC236}">
                <a16:creationId xmlns:a16="http://schemas.microsoft.com/office/drawing/2014/main" id="{1369174B-3B33-4078-9EC3-4C6E7EA7E56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六边形图表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9">
            <a:extLst>
              <a:ext uri="{FF2B5EF4-FFF2-40B4-BE49-F238E27FC236}">
                <a16:creationId xmlns:a16="http://schemas.microsoft.com/office/drawing/2014/main" id="{C50B052A-D79C-48AD-AEBA-4159DD953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537075" y="5414963"/>
            <a:ext cx="50006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Freeform 9">
            <a:extLst>
              <a:ext uri="{FF2B5EF4-FFF2-40B4-BE49-F238E27FC236}">
                <a16:creationId xmlns:a16="http://schemas.microsoft.com/office/drawing/2014/main" id="{72991FDF-5F3F-4540-8E97-CD1E814743FF}"/>
              </a:ext>
            </a:extLst>
          </p:cNvPr>
          <p:cNvSpPr>
            <a:spLocks/>
          </p:cNvSpPr>
          <p:nvPr/>
        </p:nvSpPr>
        <p:spPr bwMode="gray">
          <a:xfrm rot="10800000">
            <a:off x="5310188" y="1952625"/>
            <a:ext cx="3449637" cy="1709738"/>
          </a:xfrm>
          <a:custGeom>
            <a:avLst/>
            <a:gdLst>
              <a:gd name="T0" fmla="*/ 2147483646 w 972"/>
              <a:gd name="T1" fmla="*/ 2147483646 h 486"/>
              <a:gd name="T2" fmla="*/ 2147483646 w 972"/>
              <a:gd name="T3" fmla="*/ 0 h 486"/>
              <a:gd name="T4" fmla="*/ 0 w 972"/>
              <a:gd name="T5" fmla="*/ 0 h 486"/>
              <a:gd name="T6" fmla="*/ 2147483646 w 972"/>
              <a:gd name="T7" fmla="*/ 2147483646 h 486"/>
              <a:gd name="T8" fmla="*/ 0 60000 65536"/>
              <a:gd name="T9" fmla="*/ 0 60000 65536"/>
              <a:gd name="T10" fmla="*/ 0 60000 65536"/>
              <a:gd name="T11" fmla="*/ 0 60000 65536"/>
              <a:gd name="T12" fmla="*/ 0 w 972"/>
              <a:gd name="T13" fmla="*/ 0 h 486"/>
              <a:gd name="T14" fmla="*/ 972 w 972"/>
              <a:gd name="T15" fmla="*/ 486 h 4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2" h="486">
                <a:moveTo>
                  <a:pt x="486" y="486"/>
                </a:moveTo>
                <a:cubicBezTo>
                  <a:pt x="754" y="486"/>
                  <a:pt x="972" y="268"/>
                  <a:pt x="9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218" y="486"/>
                  <a:pt x="486" y="486"/>
                </a:cubicBezTo>
                <a:close/>
              </a:path>
            </a:pathLst>
          </a:custGeom>
          <a:gradFill rotWithShape="1">
            <a:gsLst>
              <a:gs pos="0">
                <a:srgbClr val="6B9B1A"/>
              </a:gs>
              <a:gs pos="50000">
                <a:srgbClr val="B2CF7D"/>
              </a:gs>
              <a:gs pos="100000">
                <a:srgbClr val="6B9B1A"/>
              </a:gs>
            </a:gsLst>
            <a:lin ang="2700000" scaled="1"/>
          </a:gradFill>
          <a:ln w="14351">
            <a:solidFill>
              <a:srgbClr val="D5D5D5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zh-CN" altLang="en-US"/>
          </a:p>
        </p:txBody>
      </p:sp>
      <p:sp>
        <p:nvSpPr>
          <p:cNvPr id="19461" name="Freeform 17">
            <a:extLst>
              <a:ext uri="{FF2B5EF4-FFF2-40B4-BE49-F238E27FC236}">
                <a16:creationId xmlns:a16="http://schemas.microsoft.com/office/drawing/2014/main" id="{2486A788-7EB2-461D-B3E1-5178F3190610}"/>
              </a:ext>
            </a:extLst>
          </p:cNvPr>
          <p:cNvSpPr>
            <a:spLocks/>
          </p:cNvSpPr>
          <p:nvPr/>
        </p:nvSpPr>
        <p:spPr bwMode="gray">
          <a:xfrm>
            <a:off x="2409825" y="2524125"/>
            <a:ext cx="2935288" cy="420688"/>
          </a:xfrm>
          <a:custGeom>
            <a:avLst/>
            <a:gdLst>
              <a:gd name="T0" fmla="*/ 2147483646 w 3397"/>
              <a:gd name="T1" fmla="*/ 2147483646 h 487"/>
              <a:gd name="T2" fmla="*/ 2147483646 w 3397"/>
              <a:gd name="T3" fmla="*/ 2147483646 h 487"/>
              <a:gd name="T4" fmla="*/ 2147483646 w 3397"/>
              <a:gd name="T5" fmla="*/ 2147483646 h 487"/>
              <a:gd name="T6" fmla="*/ 2147483646 w 3397"/>
              <a:gd name="T7" fmla="*/ 0 h 487"/>
              <a:gd name="T8" fmla="*/ 0 w 3397"/>
              <a:gd name="T9" fmla="*/ 0 h 487"/>
              <a:gd name="T10" fmla="*/ 2147483646 w 3397"/>
              <a:gd name="T11" fmla="*/ 2147483646 h 4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97"/>
              <a:gd name="T19" fmla="*/ 0 h 487"/>
              <a:gd name="T20" fmla="*/ 3397 w 3397"/>
              <a:gd name="T21" fmla="*/ 487 h 4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97" h="487">
                <a:moveTo>
                  <a:pt x="5" y="487"/>
                </a:moveTo>
                <a:lnTo>
                  <a:pt x="3241" y="487"/>
                </a:lnTo>
                <a:lnTo>
                  <a:pt x="3397" y="251"/>
                </a:lnTo>
                <a:lnTo>
                  <a:pt x="3241" y="0"/>
                </a:lnTo>
                <a:lnTo>
                  <a:pt x="0" y="0"/>
                </a:lnTo>
                <a:lnTo>
                  <a:pt x="5" y="487"/>
                </a:lnTo>
                <a:close/>
              </a:path>
            </a:pathLst>
          </a:custGeom>
          <a:gradFill rotWithShape="1">
            <a:gsLst>
              <a:gs pos="0">
                <a:srgbClr val="6B9B1A"/>
              </a:gs>
              <a:gs pos="50000">
                <a:srgbClr val="B2CF7D"/>
              </a:gs>
              <a:gs pos="100000">
                <a:srgbClr val="6B9B1A"/>
              </a:gs>
            </a:gsLst>
            <a:lin ang="2700000" scaled="1"/>
          </a:gradFill>
          <a:ln w="14351" algn="ctr">
            <a:solidFill>
              <a:srgbClr val="D5D5D5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zh-CN" altLang="en-US"/>
          </a:p>
        </p:txBody>
      </p:sp>
      <p:sp>
        <p:nvSpPr>
          <p:cNvPr id="19462" name="Freeform 17">
            <a:extLst>
              <a:ext uri="{FF2B5EF4-FFF2-40B4-BE49-F238E27FC236}">
                <a16:creationId xmlns:a16="http://schemas.microsoft.com/office/drawing/2014/main" id="{27186762-2C79-4EF7-9BD8-92D4E6EA5D42}"/>
              </a:ext>
            </a:extLst>
          </p:cNvPr>
          <p:cNvSpPr>
            <a:spLocks/>
          </p:cNvSpPr>
          <p:nvPr/>
        </p:nvSpPr>
        <p:spPr bwMode="gray">
          <a:xfrm>
            <a:off x="2495550" y="4595813"/>
            <a:ext cx="2935288" cy="420687"/>
          </a:xfrm>
          <a:custGeom>
            <a:avLst/>
            <a:gdLst>
              <a:gd name="T0" fmla="*/ 2147483646 w 3397"/>
              <a:gd name="T1" fmla="*/ 2147483646 h 487"/>
              <a:gd name="T2" fmla="*/ 2147483646 w 3397"/>
              <a:gd name="T3" fmla="*/ 2147483646 h 487"/>
              <a:gd name="T4" fmla="*/ 2147483646 w 3397"/>
              <a:gd name="T5" fmla="*/ 2147483646 h 487"/>
              <a:gd name="T6" fmla="*/ 2147483646 w 3397"/>
              <a:gd name="T7" fmla="*/ 0 h 487"/>
              <a:gd name="T8" fmla="*/ 0 w 3397"/>
              <a:gd name="T9" fmla="*/ 0 h 487"/>
              <a:gd name="T10" fmla="*/ 2147483646 w 3397"/>
              <a:gd name="T11" fmla="*/ 2147483646 h 4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97"/>
              <a:gd name="T19" fmla="*/ 0 h 487"/>
              <a:gd name="T20" fmla="*/ 3397 w 3397"/>
              <a:gd name="T21" fmla="*/ 487 h 4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97" h="487">
                <a:moveTo>
                  <a:pt x="5" y="487"/>
                </a:moveTo>
                <a:lnTo>
                  <a:pt x="3241" y="487"/>
                </a:lnTo>
                <a:lnTo>
                  <a:pt x="3397" y="251"/>
                </a:lnTo>
                <a:lnTo>
                  <a:pt x="3241" y="0"/>
                </a:lnTo>
                <a:lnTo>
                  <a:pt x="0" y="0"/>
                </a:lnTo>
                <a:lnTo>
                  <a:pt x="5" y="487"/>
                </a:lnTo>
                <a:close/>
              </a:path>
            </a:pathLst>
          </a:custGeom>
          <a:gradFill rotWithShape="1">
            <a:gsLst>
              <a:gs pos="0">
                <a:srgbClr val="B8B8B8"/>
              </a:gs>
              <a:gs pos="50000">
                <a:srgbClr val="E2E2E2"/>
              </a:gs>
              <a:gs pos="100000">
                <a:srgbClr val="B8B8B8"/>
              </a:gs>
            </a:gsLst>
            <a:lin ang="2700000" scaled="1"/>
          </a:gradFill>
          <a:ln w="14351" algn="ctr">
            <a:solidFill>
              <a:srgbClr val="D5D5D5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9">
            <a:extLst>
              <a:ext uri="{FF2B5EF4-FFF2-40B4-BE49-F238E27FC236}">
                <a16:creationId xmlns:a16="http://schemas.microsoft.com/office/drawing/2014/main" id="{A3F03661-8263-4BE6-BA36-0EE503C9A873}"/>
              </a:ext>
            </a:extLst>
          </p:cNvPr>
          <p:cNvSpPr>
            <a:spLocks/>
          </p:cNvSpPr>
          <p:nvPr/>
        </p:nvSpPr>
        <p:spPr bwMode="gray">
          <a:xfrm>
            <a:off x="5308600" y="3665538"/>
            <a:ext cx="3449638" cy="1709737"/>
          </a:xfrm>
          <a:custGeom>
            <a:avLst/>
            <a:gdLst>
              <a:gd name="T0" fmla="*/ 2147483646 w 972"/>
              <a:gd name="T1" fmla="*/ 2147483646 h 486"/>
              <a:gd name="T2" fmla="*/ 2147483646 w 972"/>
              <a:gd name="T3" fmla="*/ 0 h 486"/>
              <a:gd name="T4" fmla="*/ 0 w 972"/>
              <a:gd name="T5" fmla="*/ 0 h 486"/>
              <a:gd name="T6" fmla="*/ 2147483646 w 972"/>
              <a:gd name="T7" fmla="*/ 2147483646 h 486"/>
              <a:gd name="T8" fmla="*/ 0 60000 65536"/>
              <a:gd name="T9" fmla="*/ 0 60000 65536"/>
              <a:gd name="T10" fmla="*/ 0 60000 65536"/>
              <a:gd name="T11" fmla="*/ 0 60000 65536"/>
              <a:gd name="T12" fmla="*/ 0 w 972"/>
              <a:gd name="T13" fmla="*/ 0 h 486"/>
              <a:gd name="T14" fmla="*/ 972 w 972"/>
              <a:gd name="T15" fmla="*/ 486 h 4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2" h="486">
                <a:moveTo>
                  <a:pt x="486" y="486"/>
                </a:moveTo>
                <a:cubicBezTo>
                  <a:pt x="754" y="486"/>
                  <a:pt x="972" y="268"/>
                  <a:pt x="9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218" y="486"/>
                  <a:pt x="486" y="486"/>
                </a:cubicBezTo>
                <a:close/>
              </a:path>
            </a:pathLst>
          </a:custGeom>
          <a:gradFill rotWithShape="1">
            <a:gsLst>
              <a:gs pos="0">
                <a:srgbClr val="B8B8B8"/>
              </a:gs>
              <a:gs pos="50000">
                <a:srgbClr val="E2E2E2"/>
              </a:gs>
              <a:gs pos="100000">
                <a:srgbClr val="B8B8B8"/>
              </a:gs>
            </a:gsLst>
            <a:lin ang="2700000" scaled="1"/>
          </a:gradFill>
          <a:ln w="14351">
            <a:solidFill>
              <a:srgbClr val="D5D5D5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Text Box 19">
            <a:extLst>
              <a:ext uri="{FF2B5EF4-FFF2-40B4-BE49-F238E27FC236}">
                <a16:creationId xmlns:a16="http://schemas.microsoft.com/office/drawing/2014/main" id="{A5FC19EE-0386-4BFA-AF02-5F2E9508903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176963" y="2724150"/>
            <a:ext cx="16446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</a:t>
            </a:r>
          </a:p>
        </p:txBody>
      </p:sp>
      <p:sp>
        <p:nvSpPr>
          <p:cNvPr id="19465" name="Text Box 19">
            <a:extLst>
              <a:ext uri="{FF2B5EF4-FFF2-40B4-BE49-F238E27FC236}">
                <a16:creationId xmlns:a16="http://schemas.microsoft.com/office/drawing/2014/main" id="{CD21F92C-BB98-4C51-BA4D-55853F09B9C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167438" y="4032250"/>
            <a:ext cx="16446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</a:t>
            </a:r>
          </a:p>
        </p:txBody>
      </p:sp>
      <p:sp>
        <p:nvSpPr>
          <p:cNvPr id="19466" name="Text Box 19">
            <a:extLst>
              <a:ext uri="{FF2B5EF4-FFF2-40B4-BE49-F238E27FC236}">
                <a16:creationId xmlns:a16="http://schemas.microsoft.com/office/drawing/2014/main" id="{01953E81-99F9-4FB7-A99B-1AE10CFB471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22538" y="2616200"/>
            <a:ext cx="2447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</a:t>
            </a:r>
          </a:p>
        </p:txBody>
      </p:sp>
      <p:sp>
        <p:nvSpPr>
          <p:cNvPr id="19467" name="Text Box 19">
            <a:extLst>
              <a:ext uri="{FF2B5EF4-FFF2-40B4-BE49-F238E27FC236}">
                <a16:creationId xmlns:a16="http://schemas.microsoft.com/office/drawing/2014/main" id="{AA434A44-0082-47E0-9BE4-41C1FBD5546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711450" y="4679950"/>
            <a:ext cx="2447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</a:t>
            </a:r>
          </a:p>
        </p:txBody>
      </p:sp>
      <p:sp>
        <p:nvSpPr>
          <p:cNvPr id="16" name="Textfeld 7">
            <a:extLst>
              <a:ext uri="{FF2B5EF4-FFF2-40B4-BE49-F238E27FC236}">
                <a16:creationId xmlns:a16="http://schemas.microsoft.com/office/drawing/2014/main" id="{A8842055-B53F-4874-BBCA-F428A789275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分割圆图表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51">
            <a:extLst>
              <a:ext uri="{FF2B5EF4-FFF2-40B4-BE49-F238E27FC236}">
                <a16:creationId xmlns:a16="http://schemas.microsoft.com/office/drawing/2014/main" id="{2A3E822B-884A-4A76-9BF8-299598F62B0D}"/>
              </a:ext>
            </a:extLst>
          </p:cNvPr>
          <p:cNvGrpSpPr>
            <a:grpSpLocks/>
          </p:cNvGrpSpPr>
          <p:nvPr/>
        </p:nvGrpSpPr>
        <p:grpSpPr bwMode="auto">
          <a:xfrm>
            <a:off x="1846263" y="1558925"/>
            <a:ext cx="3198812" cy="4246563"/>
            <a:chOff x="207" y="978"/>
            <a:chExt cx="2630" cy="2675"/>
          </a:xfrm>
        </p:grpSpPr>
        <p:sp>
          <p:nvSpPr>
            <p:cNvPr id="20519" name="Rectangle 19">
              <a:extLst>
                <a:ext uri="{FF2B5EF4-FFF2-40B4-BE49-F238E27FC236}">
                  <a16:creationId xmlns:a16="http://schemas.microsoft.com/office/drawing/2014/main" id="{59CB33B3-E5F4-4690-8949-0520CD968F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" y="978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1C2C3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288000" tIns="0" rIns="0" bIns="0" anchor="ctr"/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600" b="1" noProof="1"/>
                <a:t>This is a placeholder text</a:t>
              </a:r>
            </a:p>
          </p:txBody>
        </p:sp>
        <p:sp>
          <p:nvSpPr>
            <p:cNvPr id="20520" name="Rectangle 5">
              <a:extLst>
                <a:ext uri="{FF2B5EF4-FFF2-40B4-BE49-F238E27FC236}">
                  <a16:creationId xmlns:a16="http://schemas.microsoft.com/office/drawing/2014/main" id="{FA535082-D927-4306-BC17-A7163C7BFE5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" y="1205"/>
              <a:ext cx="2630" cy="244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This is a placeholder text. 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This text can be replaced with </a:t>
              </a:r>
              <a:br>
                <a:rPr lang="en-US" altLang="zh-CN" sz="1600" noProof="1"/>
              </a:br>
              <a:r>
                <a:rPr lang="en-US" altLang="zh-CN" sz="1600" noProof="1"/>
                <a:t>your own text.</a:t>
              </a:r>
              <a:endParaRPr lang="de-DE" altLang="zh-CN" sz="1600"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>
                  <a:ea typeface="宋体" panose="02010600030101010101" pitchFamily="2" charset="-122"/>
                </a:rPr>
                <a:t>All phrases can be replaced with your own text.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endParaRPr lang="en-US" altLang="zh-CN" sz="1600" noProof="1"/>
            </a:p>
          </p:txBody>
        </p:sp>
      </p:grpSp>
      <p:grpSp>
        <p:nvGrpSpPr>
          <p:cNvPr id="20484" name="Group 8">
            <a:extLst>
              <a:ext uri="{FF2B5EF4-FFF2-40B4-BE49-F238E27FC236}">
                <a16:creationId xmlns:a16="http://schemas.microsoft.com/office/drawing/2014/main" id="{C1885FB3-FA01-41DF-99C2-A8ECADA5C048}"/>
              </a:ext>
            </a:extLst>
          </p:cNvPr>
          <p:cNvGrpSpPr>
            <a:grpSpLocks/>
          </p:cNvGrpSpPr>
          <p:nvPr/>
        </p:nvGrpSpPr>
        <p:grpSpPr bwMode="auto">
          <a:xfrm>
            <a:off x="6672263" y="2457450"/>
            <a:ext cx="2271712" cy="2998788"/>
            <a:chOff x="3243" y="1548"/>
            <a:chExt cx="1431" cy="1889"/>
          </a:xfrm>
        </p:grpSpPr>
        <p:grpSp>
          <p:nvGrpSpPr>
            <p:cNvPr id="20509" name="Group 9">
              <a:extLst>
                <a:ext uri="{FF2B5EF4-FFF2-40B4-BE49-F238E27FC236}">
                  <a16:creationId xmlns:a16="http://schemas.microsoft.com/office/drawing/2014/main" id="{8BCC5D3E-B94D-4267-AD15-B59F5CF9C0A3}"/>
                </a:ext>
              </a:extLst>
            </p:cNvPr>
            <p:cNvGrpSpPr>
              <a:grpSpLocks/>
            </p:cNvGrpSpPr>
            <p:nvPr/>
          </p:nvGrpSpPr>
          <p:grpSpPr bwMode="auto">
            <a:xfrm rot="220837">
              <a:off x="3478" y="1548"/>
              <a:ext cx="1196" cy="1712"/>
              <a:chOff x="728" y="1935"/>
              <a:chExt cx="1196" cy="1712"/>
            </a:xfrm>
          </p:grpSpPr>
          <p:sp>
            <p:nvSpPr>
              <p:cNvPr id="20511" name="Freeform 4">
                <a:extLst>
                  <a:ext uri="{FF2B5EF4-FFF2-40B4-BE49-F238E27FC236}">
                    <a16:creationId xmlns:a16="http://schemas.microsoft.com/office/drawing/2014/main" id="{55193280-4CB9-4A04-B867-A2D52A7C63A8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275820636 h 182"/>
                  <a:gd name="T2" fmla="*/ 1097392194 w 389"/>
                  <a:gd name="T3" fmla="*/ 1275820636 h 182"/>
                  <a:gd name="T4" fmla="*/ 1097392194 w 389"/>
                  <a:gd name="T5" fmla="*/ 1275820636 h 182"/>
                  <a:gd name="T6" fmla="*/ 1097392194 w 389"/>
                  <a:gd name="T7" fmla="*/ 0 h 182"/>
                  <a:gd name="T8" fmla="*/ 0 w 389"/>
                  <a:gd name="T9" fmla="*/ 1275820636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5">
                <a:extLst>
                  <a:ext uri="{FF2B5EF4-FFF2-40B4-BE49-F238E27FC236}">
                    <a16:creationId xmlns:a16="http://schemas.microsoft.com/office/drawing/2014/main" id="{6664C9D8-EA65-456B-806B-BF75E566FDAD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094164121 h 154"/>
                  <a:gd name="T2" fmla="*/ 1068267743 w 366"/>
                  <a:gd name="T3" fmla="*/ 1094164121 h 154"/>
                  <a:gd name="T4" fmla="*/ 1068267743 w 366"/>
                  <a:gd name="T5" fmla="*/ 1094164121 h 154"/>
                  <a:gd name="T6" fmla="*/ 1068267743 w 366"/>
                  <a:gd name="T7" fmla="*/ 0 h 154"/>
                  <a:gd name="T8" fmla="*/ 0 w 366"/>
                  <a:gd name="T9" fmla="*/ 1094164121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6">
                <a:extLst>
                  <a:ext uri="{FF2B5EF4-FFF2-40B4-BE49-F238E27FC236}">
                    <a16:creationId xmlns:a16="http://schemas.microsoft.com/office/drawing/2014/main" id="{C01A1679-3B4C-4E04-88C7-10D408533E06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6 w 195"/>
                  <a:gd name="T1" fmla="*/ 2147483646 h 185"/>
                  <a:gd name="T2" fmla="*/ 2147483646 w 195"/>
                  <a:gd name="T3" fmla="*/ 2147483646 h 185"/>
                  <a:gd name="T4" fmla="*/ 2147483646 w 195"/>
                  <a:gd name="T5" fmla="*/ 2147483646 h 185"/>
                  <a:gd name="T6" fmla="*/ 2147483646 w 195"/>
                  <a:gd name="T7" fmla="*/ 2147483646 h 185"/>
                  <a:gd name="T8" fmla="*/ 2147483646 w 195"/>
                  <a:gd name="T9" fmla="*/ 2147483646 h 185"/>
                  <a:gd name="T10" fmla="*/ 2147483646 w 195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7">
                <a:extLst>
                  <a:ext uri="{FF2B5EF4-FFF2-40B4-BE49-F238E27FC236}">
                    <a16:creationId xmlns:a16="http://schemas.microsoft.com/office/drawing/2014/main" id="{EE1D712C-6499-4B1F-8944-4437D23204F1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6 w 236"/>
                  <a:gd name="T1" fmla="*/ 2147483646 h 498"/>
                  <a:gd name="T2" fmla="*/ 2147483646 w 236"/>
                  <a:gd name="T3" fmla="*/ 2147483646 h 498"/>
                  <a:gd name="T4" fmla="*/ 2147483646 w 236"/>
                  <a:gd name="T5" fmla="*/ 0 h 498"/>
                  <a:gd name="T6" fmla="*/ 2147483646 w 236"/>
                  <a:gd name="T7" fmla="*/ 2147483646 h 498"/>
                  <a:gd name="T8" fmla="*/ 2147483646 w 236"/>
                  <a:gd name="T9" fmla="*/ 2147483646 h 498"/>
                  <a:gd name="T10" fmla="*/ 2147483646 w 236"/>
                  <a:gd name="T11" fmla="*/ 2147483646 h 498"/>
                  <a:gd name="T12" fmla="*/ 2147483646 w 236"/>
                  <a:gd name="T13" fmla="*/ 2147483646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9">
                <a:extLst>
                  <a:ext uri="{FF2B5EF4-FFF2-40B4-BE49-F238E27FC236}">
                    <a16:creationId xmlns:a16="http://schemas.microsoft.com/office/drawing/2014/main" id="{EB36062D-6260-4274-A636-4BF97B9E787A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504734512 h 161"/>
                  <a:gd name="T2" fmla="*/ 1087309071 w 404"/>
                  <a:gd name="T3" fmla="*/ 1504734512 h 161"/>
                  <a:gd name="T4" fmla="*/ 1087309071 w 404"/>
                  <a:gd name="T5" fmla="*/ 1504734512 h 161"/>
                  <a:gd name="T6" fmla="*/ 1087309071 w 404"/>
                  <a:gd name="T7" fmla="*/ 0 h 161"/>
                  <a:gd name="T8" fmla="*/ 0 w 404"/>
                  <a:gd name="T9" fmla="*/ 150473451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10">
                <a:extLst>
                  <a:ext uri="{FF2B5EF4-FFF2-40B4-BE49-F238E27FC236}">
                    <a16:creationId xmlns:a16="http://schemas.microsoft.com/office/drawing/2014/main" id="{1C169EF7-4EED-49E7-808F-D4F7EEC938C4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121948883 w 185"/>
                  <a:gd name="T3" fmla="*/ 1116601067 h 388"/>
                  <a:gd name="T4" fmla="*/ 1121948883 w 185"/>
                  <a:gd name="T5" fmla="*/ 1116601067 h 388"/>
                  <a:gd name="T6" fmla="*/ 1121948883 w 185"/>
                  <a:gd name="T7" fmla="*/ 111660106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7" name="Freeform 8">
                <a:extLst>
                  <a:ext uri="{FF2B5EF4-FFF2-40B4-BE49-F238E27FC236}">
                    <a16:creationId xmlns:a16="http://schemas.microsoft.com/office/drawing/2014/main" id="{1538D3A0-F7EB-43AD-9F46-885BA1F4C457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129026115 h 451"/>
                  <a:gd name="T2" fmla="*/ 1122827595 w 463"/>
                  <a:gd name="T3" fmla="*/ 1129026115 h 451"/>
                  <a:gd name="T4" fmla="*/ 1122827595 w 463"/>
                  <a:gd name="T5" fmla="*/ 1129026115 h 451"/>
                  <a:gd name="T6" fmla="*/ 1122827595 w 463"/>
                  <a:gd name="T7" fmla="*/ 0 h 451"/>
                  <a:gd name="T8" fmla="*/ 0 w 463"/>
                  <a:gd name="T9" fmla="*/ 1129026115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8" name="Freeform 3">
                <a:extLst>
                  <a:ext uri="{FF2B5EF4-FFF2-40B4-BE49-F238E27FC236}">
                    <a16:creationId xmlns:a16="http://schemas.microsoft.com/office/drawing/2014/main" id="{B274D94F-DF5D-42E2-A602-876F6188EE5E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6 w 580"/>
                  <a:gd name="T1" fmla="*/ 2147483646 h 638"/>
                  <a:gd name="T2" fmla="*/ 2147483646 w 580"/>
                  <a:gd name="T3" fmla="*/ 2147483646 h 638"/>
                  <a:gd name="T4" fmla="*/ 2147483646 w 580"/>
                  <a:gd name="T5" fmla="*/ 2147483646 h 638"/>
                  <a:gd name="T6" fmla="*/ 2147483646 w 580"/>
                  <a:gd name="T7" fmla="*/ 2147483646 h 638"/>
                  <a:gd name="T8" fmla="*/ 2147483646 w 580"/>
                  <a:gd name="T9" fmla="*/ 2147483646 h 638"/>
                  <a:gd name="T10" fmla="*/ 2147483646 w 580"/>
                  <a:gd name="T11" fmla="*/ 2147483646 h 638"/>
                  <a:gd name="T12" fmla="*/ 2147483646 w 580"/>
                  <a:gd name="T13" fmla="*/ 2147483646 h 638"/>
                  <a:gd name="T14" fmla="*/ 2147483646 w 580"/>
                  <a:gd name="T15" fmla="*/ 2147483646 h 638"/>
                  <a:gd name="T16" fmla="*/ 2147483646 w 580"/>
                  <a:gd name="T17" fmla="*/ 2147483646 h 638"/>
                  <a:gd name="T18" fmla="*/ 2147483646 w 580"/>
                  <a:gd name="T19" fmla="*/ 2147483646 h 638"/>
                  <a:gd name="T20" fmla="*/ 2147483646 w 580"/>
                  <a:gd name="T21" fmla="*/ 2147483646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510" name="Picture 9">
              <a:extLst>
                <a:ext uri="{FF2B5EF4-FFF2-40B4-BE49-F238E27FC236}">
                  <a16:creationId xmlns:a16="http://schemas.microsoft.com/office/drawing/2014/main" id="{DBCBFFAF-F947-4209-B582-5A2E45CF72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3" y="3236"/>
              <a:ext cx="1431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5" name="Group 19">
            <a:extLst>
              <a:ext uri="{FF2B5EF4-FFF2-40B4-BE49-F238E27FC236}">
                <a16:creationId xmlns:a16="http://schemas.microsoft.com/office/drawing/2014/main" id="{00181C1C-1445-41A7-A234-08F4B8ECB1C0}"/>
              </a:ext>
            </a:extLst>
          </p:cNvPr>
          <p:cNvGrpSpPr>
            <a:grpSpLocks/>
          </p:cNvGrpSpPr>
          <p:nvPr/>
        </p:nvGrpSpPr>
        <p:grpSpPr bwMode="auto">
          <a:xfrm>
            <a:off x="8586788" y="2597150"/>
            <a:ext cx="1497012" cy="1865313"/>
            <a:chOff x="4449" y="1636"/>
            <a:chExt cx="943" cy="1175"/>
          </a:xfrm>
        </p:grpSpPr>
        <p:grpSp>
          <p:nvGrpSpPr>
            <p:cNvPr id="20499" name="Group 20">
              <a:extLst>
                <a:ext uri="{FF2B5EF4-FFF2-40B4-BE49-F238E27FC236}">
                  <a16:creationId xmlns:a16="http://schemas.microsoft.com/office/drawing/2014/main" id="{84EC22E3-4725-4745-A855-6A0BF4DDBA94}"/>
                </a:ext>
              </a:extLst>
            </p:cNvPr>
            <p:cNvGrpSpPr>
              <a:grpSpLocks/>
            </p:cNvGrpSpPr>
            <p:nvPr/>
          </p:nvGrpSpPr>
          <p:grpSpPr bwMode="auto">
            <a:xfrm rot="733683">
              <a:off x="4674" y="1636"/>
              <a:ext cx="718" cy="1028"/>
              <a:chOff x="728" y="1935"/>
              <a:chExt cx="1196" cy="1712"/>
            </a:xfrm>
          </p:grpSpPr>
          <p:sp>
            <p:nvSpPr>
              <p:cNvPr id="20501" name="Freeform 4">
                <a:extLst>
                  <a:ext uri="{FF2B5EF4-FFF2-40B4-BE49-F238E27FC236}">
                    <a16:creationId xmlns:a16="http://schemas.microsoft.com/office/drawing/2014/main" id="{EAF325AF-8677-4477-B510-553B43D868F5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275820636 h 182"/>
                  <a:gd name="T2" fmla="*/ 1097392194 w 389"/>
                  <a:gd name="T3" fmla="*/ 1275820636 h 182"/>
                  <a:gd name="T4" fmla="*/ 1097392194 w 389"/>
                  <a:gd name="T5" fmla="*/ 1275820636 h 182"/>
                  <a:gd name="T6" fmla="*/ 1097392194 w 389"/>
                  <a:gd name="T7" fmla="*/ 0 h 182"/>
                  <a:gd name="T8" fmla="*/ 0 w 389"/>
                  <a:gd name="T9" fmla="*/ 1275820636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2" name="Freeform 5">
                <a:extLst>
                  <a:ext uri="{FF2B5EF4-FFF2-40B4-BE49-F238E27FC236}">
                    <a16:creationId xmlns:a16="http://schemas.microsoft.com/office/drawing/2014/main" id="{E333B84F-6C36-46AD-B8FF-CA76A129D0CB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094164121 h 154"/>
                  <a:gd name="T2" fmla="*/ 1068267743 w 366"/>
                  <a:gd name="T3" fmla="*/ 1094164121 h 154"/>
                  <a:gd name="T4" fmla="*/ 1068267743 w 366"/>
                  <a:gd name="T5" fmla="*/ 1094164121 h 154"/>
                  <a:gd name="T6" fmla="*/ 1068267743 w 366"/>
                  <a:gd name="T7" fmla="*/ 0 h 154"/>
                  <a:gd name="T8" fmla="*/ 0 w 366"/>
                  <a:gd name="T9" fmla="*/ 1094164121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3" name="Freeform 6">
                <a:extLst>
                  <a:ext uri="{FF2B5EF4-FFF2-40B4-BE49-F238E27FC236}">
                    <a16:creationId xmlns:a16="http://schemas.microsoft.com/office/drawing/2014/main" id="{EA400622-4A9A-4AE7-A5C3-3562B18658F2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6 w 195"/>
                  <a:gd name="T1" fmla="*/ 2147483646 h 185"/>
                  <a:gd name="T2" fmla="*/ 2147483646 w 195"/>
                  <a:gd name="T3" fmla="*/ 2147483646 h 185"/>
                  <a:gd name="T4" fmla="*/ 2147483646 w 195"/>
                  <a:gd name="T5" fmla="*/ 2147483646 h 185"/>
                  <a:gd name="T6" fmla="*/ 2147483646 w 195"/>
                  <a:gd name="T7" fmla="*/ 2147483646 h 185"/>
                  <a:gd name="T8" fmla="*/ 2147483646 w 195"/>
                  <a:gd name="T9" fmla="*/ 2147483646 h 185"/>
                  <a:gd name="T10" fmla="*/ 2147483646 w 195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7">
                <a:extLst>
                  <a:ext uri="{FF2B5EF4-FFF2-40B4-BE49-F238E27FC236}">
                    <a16:creationId xmlns:a16="http://schemas.microsoft.com/office/drawing/2014/main" id="{D94DF830-8C0E-4A4C-B127-3B61E293BBA0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6 w 236"/>
                  <a:gd name="T1" fmla="*/ 2147483646 h 498"/>
                  <a:gd name="T2" fmla="*/ 2147483646 w 236"/>
                  <a:gd name="T3" fmla="*/ 2147483646 h 498"/>
                  <a:gd name="T4" fmla="*/ 2147483646 w 236"/>
                  <a:gd name="T5" fmla="*/ 0 h 498"/>
                  <a:gd name="T6" fmla="*/ 2147483646 w 236"/>
                  <a:gd name="T7" fmla="*/ 2147483646 h 498"/>
                  <a:gd name="T8" fmla="*/ 2147483646 w 236"/>
                  <a:gd name="T9" fmla="*/ 2147483646 h 498"/>
                  <a:gd name="T10" fmla="*/ 2147483646 w 236"/>
                  <a:gd name="T11" fmla="*/ 2147483646 h 498"/>
                  <a:gd name="T12" fmla="*/ 2147483646 w 236"/>
                  <a:gd name="T13" fmla="*/ 2147483646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9">
                <a:extLst>
                  <a:ext uri="{FF2B5EF4-FFF2-40B4-BE49-F238E27FC236}">
                    <a16:creationId xmlns:a16="http://schemas.microsoft.com/office/drawing/2014/main" id="{FB05BE7D-4E42-4E7B-BDFD-4D24893F6EE8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504734512 h 161"/>
                  <a:gd name="T2" fmla="*/ 1087309071 w 404"/>
                  <a:gd name="T3" fmla="*/ 1504734512 h 161"/>
                  <a:gd name="T4" fmla="*/ 1087309071 w 404"/>
                  <a:gd name="T5" fmla="*/ 1504734512 h 161"/>
                  <a:gd name="T6" fmla="*/ 1087309071 w 404"/>
                  <a:gd name="T7" fmla="*/ 0 h 161"/>
                  <a:gd name="T8" fmla="*/ 0 w 404"/>
                  <a:gd name="T9" fmla="*/ 150473451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Freeform 10">
                <a:extLst>
                  <a:ext uri="{FF2B5EF4-FFF2-40B4-BE49-F238E27FC236}">
                    <a16:creationId xmlns:a16="http://schemas.microsoft.com/office/drawing/2014/main" id="{C9F47FD8-B354-4F82-A046-E9C32A03D5D5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121948883 w 185"/>
                  <a:gd name="T3" fmla="*/ 1116601067 h 388"/>
                  <a:gd name="T4" fmla="*/ 1121948883 w 185"/>
                  <a:gd name="T5" fmla="*/ 1116601067 h 388"/>
                  <a:gd name="T6" fmla="*/ 1121948883 w 185"/>
                  <a:gd name="T7" fmla="*/ 111660106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7" name="Freeform 8">
                <a:extLst>
                  <a:ext uri="{FF2B5EF4-FFF2-40B4-BE49-F238E27FC236}">
                    <a16:creationId xmlns:a16="http://schemas.microsoft.com/office/drawing/2014/main" id="{38EEC280-A85B-466D-80B1-CF70EA1CFF23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129026115 h 451"/>
                  <a:gd name="T2" fmla="*/ 1122827595 w 463"/>
                  <a:gd name="T3" fmla="*/ 1129026115 h 451"/>
                  <a:gd name="T4" fmla="*/ 1122827595 w 463"/>
                  <a:gd name="T5" fmla="*/ 1129026115 h 451"/>
                  <a:gd name="T6" fmla="*/ 1122827595 w 463"/>
                  <a:gd name="T7" fmla="*/ 0 h 451"/>
                  <a:gd name="T8" fmla="*/ 0 w 463"/>
                  <a:gd name="T9" fmla="*/ 1129026115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8" name="Freeform 3">
                <a:extLst>
                  <a:ext uri="{FF2B5EF4-FFF2-40B4-BE49-F238E27FC236}">
                    <a16:creationId xmlns:a16="http://schemas.microsoft.com/office/drawing/2014/main" id="{B0D9E204-1AA5-42F9-A291-8C1741D624C1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6 w 580"/>
                  <a:gd name="T1" fmla="*/ 2147483646 h 638"/>
                  <a:gd name="T2" fmla="*/ 2147483646 w 580"/>
                  <a:gd name="T3" fmla="*/ 2147483646 h 638"/>
                  <a:gd name="T4" fmla="*/ 2147483646 w 580"/>
                  <a:gd name="T5" fmla="*/ 2147483646 h 638"/>
                  <a:gd name="T6" fmla="*/ 2147483646 w 580"/>
                  <a:gd name="T7" fmla="*/ 2147483646 h 638"/>
                  <a:gd name="T8" fmla="*/ 2147483646 w 580"/>
                  <a:gd name="T9" fmla="*/ 2147483646 h 638"/>
                  <a:gd name="T10" fmla="*/ 2147483646 w 580"/>
                  <a:gd name="T11" fmla="*/ 2147483646 h 638"/>
                  <a:gd name="T12" fmla="*/ 2147483646 w 580"/>
                  <a:gd name="T13" fmla="*/ 2147483646 h 638"/>
                  <a:gd name="T14" fmla="*/ 2147483646 w 580"/>
                  <a:gd name="T15" fmla="*/ 2147483646 h 638"/>
                  <a:gd name="T16" fmla="*/ 2147483646 w 580"/>
                  <a:gd name="T17" fmla="*/ 2147483646 h 638"/>
                  <a:gd name="T18" fmla="*/ 2147483646 w 580"/>
                  <a:gd name="T19" fmla="*/ 2147483646 h 638"/>
                  <a:gd name="T20" fmla="*/ 2147483646 w 580"/>
                  <a:gd name="T21" fmla="*/ 2147483646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500" name="Picture 9">
              <a:extLst>
                <a:ext uri="{FF2B5EF4-FFF2-40B4-BE49-F238E27FC236}">
                  <a16:creationId xmlns:a16="http://schemas.microsoft.com/office/drawing/2014/main" id="{47113678-B92D-49A4-ABA3-66A2941DDF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449" y="2679"/>
              <a:ext cx="93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6" name="Group 30">
            <a:extLst>
              <a:ext uri="{FF2B5EF4-FFF2-40B4-BE49-F238E27FC236}">
                <a16:creationId xmlns:a16="http://schemas.microsoft.com/office/drawing/2014/main" id="{ACFFB5B4-E239-47CF-B5A2-3F63BE8B81CC}"/>
              </a:ext>
            </a:extLst>
          </p:cNvPr>
          <p:cNvGrpSpPr>
            <a:grpSpLocks/>
          </p:cNvGrpSpPr>
          <p:nvPr/>
        </p:nvGrpSpPr>
        <p:grpSpPr bwMode="auto">
          <a:xfrm>
            <a:off x="5692775" y="2652713"/>
            <a:ext cx="1487488" cy="1809750"/>
            <a:chOff x="2626" y="1671"/>
            <a:chExt cx="937" cy="1140"/>
          </a:xfrm>
        </p:grpSpPr>
        <p:grpSp>
          <p:nvGrpSpPr>
            <p:cNvPr id="20489" name="Group 31">
              <a:extLst>
                <a:ext uri="{FF2B5EF4-FFF2-40B4-BE49-F238E27FC236}">
                  <a16:creationId xmlns:a16="http://schemas.microsoft.com/office/drawing/2014/main" id="{B44C3BEE-A170-4A5F-9123-63B851AA122B}"/>
                </a:ext>
              </a:extLst>
            </p:cNvPr>
            <p:cNvGrpSpPr>
              <a:grpSpLocks/>
            </p:cNvGrpSpPr>
            <p:nvPr/>
          </p:nvGrpSpPr>
          <p:grpSpPr bwMode="auto">
            <a:xfrm rot="-899113">
              <a:off x="2673" y="1671"/>
              <a:ext cx="718" cy="1028"/>
              <a:chOff x="728" y="1935"/>
              <a:chExt cx="1196" cy="1712"/>
            </a:xfrm>
          </p:grpSpPr>
          <p:sp>
            <p:nvSpPr>
              <p:cNvPr id="20491" name="Freeform 4">
                <a:extLst>
                  <a:ext uri="{FF2B5EF4-FFF2-40B4-BE49-F238E27FC236}">
                    <a16:creationId xmlns:a16="http://schemas.microsoft.com/office/drawing/2014/main" id="{8077300A-FE3B-4C12-8EFE-E39D3C6F4C85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275820636 h 182"/>
                  <a:gd name="T2" fmla="*/ 1097392194 w 389"/>
                  <a:gd name="T3" fmla="*/ 1275820636 h 182"/>
                  <a:gd name="T4" fmla="*/ 1097392194 w 389"/>
                  <a:gd name="T5" fmla="*/ 1275820636 h 182"/>
                  <a:gd name="T6" fmla="*/ 1097392194 w 389"/>
                  <a:gd name="T7" fmla="*/ 0 h 182"/>
                  <a:gd name="T8" fmla="*/ 0 w 389"/>
                  <a:gd name="T9" fmla="*/ 1275820636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Freeform 5">
                <a:extLst>
                  <a:ext uri="{FF2B5EF4-FFF2-40B4-BE49-F238E27FC236}">
                    <a16:creationId xmlns:a16="http://schemas.microsoft.com/office/drawing/2014/main" id="{4D949B89-CA64-438A-98BB-C893CB6C7BBD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094164121 h 154"/>
                  <a:gd name="T2" fmla="*/ 1068267743 w 366"/>
                  <a:gd name="T3" fmla="*/ 1094164121 h 154"/>
                  <a:gd name="T4" fmla="*/ 1068267743 w 366"/>
                  <a:gd name="T5" fmla="*/ 1094164121 h 154"/>
                  <a:gd name="T6" fmla="*/ 1068267743 w 366"/>
                  <a:gd name="T7" fmla="*/ 0 h 154"/>
                  <a:gd name="T8" fmla="*/ 0 w 366"/>
                  <a:gd name="T9" fmla="*/ 1094164121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3" name="Freeform 6">
                <a:extLst>
                  <a:ext uri="{FF2B5EF4-FFF2-40B4-BE49-F238E27FC236}">
                    <a16:creationId xmlns:a16="http://schemas.microsoft.com/office/drawing/2014/main" id="{11505E5B-D068-4404-8042-6342DB951AA9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6 w 195"/>
                  <a:gd name="T1" fmla="*/ 2147483646 h 185"/>
                  <a:gd name="T2" fmla="*/ 2147483646 w 195"/>
                  <a:gd name="T3" fmla="*/ 2147483646 h 185"/>
                  <a:gd name="T4" fmla="*/ 2147483646 w 195"/>
                  <a:gd name="T5" fmla="*/ 2147483646 h 185"/>
                  <a:gd name="T6" fmla="*/ 2147483646 w 195"/>
                  <a:gd name="T7" fmla="*/ 2147483646 h 185"/>
                  <a:gd name="T8" fmla="*/ 2147483646 w 195"/>
                  <a:gd name="T9" fmla="*/ 2147483646 h 185"/>
                  <a:gd name="T10" fmla="*/ 2147483646 w 195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Freeform 7">
                <a:extLst>
                  <a:ext uri="{FF2B5EF4-FFF2-40B4-BE49-F238E27FC236}">
                    <a16:creationId xmlns:a16="http://schemas.microsoft.com/office/drawing/2014/main" id="{94828D40-CF43-460C-AEA6-D03DEA1A25B9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6 w 236"/>
                  <a:gd name="T1" fmla="*/ 2147483646 h 498"/>
                  <a:gd name="T2" fmla="*/ 2147483646 w 236"/>
                  <a:gd name="T3" fmla="*/ 2147483646 h 498"/>
                  <a:gd name="T4" fmla="*/ 2147483646 w 236"/>
                  <a:gd name="T5" fmla="*/ 0 h 498"/>
                  <a:gd name="T6" fmla="*/ 2147483646 w 236"/>
                  <a:gd name="T7" fmla="*/ 2147483646 h 498"/>
                  <a:gd name="T8" fmla="*/ 2147483646 w 236"/>
                  <a:gd name="T9" fmla="*/ 2147483646 h 498"/>
                  <a:gd name="T10" fmla="*/ 2147483646 w 236"/>
                  <a:gd name="T11" fmla="*/ 2147483646 h 498"/>
                  <a:gd name="T12" fmla="*/ 2147483646 w 236"/>
                  <a:gd name="T13" fmla="*/ 2147483646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5" name="Freeform 9">
                <a:extLst>
                  <a:ext uri="{FF2B5EF4-FFF2-40B4-BE49-F238E27FC236}">
                    <a16:creationId xmlns:a16="http://schemas.microsoft.com/office/drawing/2014/main" id="{186B7E4A-FA82-41D0-82F9-519F5B33787F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504734512 h 161"/>
                  <a:gd name="T2" fmla="*/ 1087309071 w 404"/>
                  <a:gd name="T3" fmla="*/ 1504734512 h 161"/>
                  <a:gd name="T4" fmla="*/ 1087309071 w 404"/>
                  <a:gd name="T5" fmla="*/ 1504734512 h 161"/>
                  <a:gd name="T6" fmla="*/ 1087309071 w 404"/>
                  <a:gd name="T7" fmla="*/ 0 h 161"/>
                  <a:gd name="T8" fmla="*/ 0 w 404"/>
                  <a:gd name="T9" fmla="*/ 150473451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Freeform 10">
                <a:extLst>
                  <a:ext uri="{FF2B5EF4-FFF2-40B4-BE49-F238E27FC236}">
                    <a16:creationId xmlns:a16="http://schemas.microsoft.com/office/drawing/2014/main" id="{486881EE-B8A0-4B30-A40D-9F82D9E653DB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121948883 w 185"/>
                  <a:gd name="T3" fmla="*/ 1116601067 h 388"/>
                  <a:gd name="T4" fmla="*/ 1121948883 w 185"/>
                  <a:gd name="T5" fmla="*/ 1116601067 h 388"/>
                  <a:gd name="T6" fmla="*/ 1121948883 w 185"/>
                  <a:gd name="T7" fmla="*/ 111660106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Freeform 8">
                <a:extLst>
                  <a:ext uri="{FF2B5EF4-FFF2-40B4-BE49-F238E27FC236}">
                    <a16:creationId xmlns:a16="http://schemas.microsoft.com/office/drawing/2014/main" id="{796D21BA-5B3F-44D2-A9F6-43BF96ED0AD7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129026115 h 451"/>
                  <a:gd name="T2" fmla="*/ 1122827595 w 463"/>
                  <a:gd name="T3" fmla="*/ 1129026115 h 451"/>
                  <a:gd name="T4" fmla="*/ 1122827595 w 463"/>
                  <a:gd name="T5" fmla="*/ 1129026115 h 451"/>
                  <a:gd name="T6" fmla="*/ 1122827595 w 463"/>
                  <a:gd name="T7" fmla="*/ 0 h 451"/>
                  <a:gd name="T8" fmla="*/ 0 w 463"/>
                  <a:gd name="T9" fmla="*/ 1129026115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8" name="Freeform 3">
                <a:extLst>
                  <a:ext uri="{FF2B5EF4-FFF2-40B4-BE49-F238E27FC236}">
                    <a16:creationId xmlns:a16="http://schemas.microsoft.com/office/drawing/2014/main" id="{90DEED85-FA74-4C84-B718-8A55E2753CCF}"/>
                  </a:ext>
                </a:extLst>
              </p:cNvPr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6 w 580"/>
                  <a:gd name="T1" fmla="*/ 2147483646 h 638"/>
                  <a:gd name="T2" fmla="*/ 2147483646 w 580"/>
                  <a:gd name="T3" fmla="*/ 2147483646 h 638"/>
                  <a:gd name="T4" fmla="*/ 2147483646 w 580"/>
                  <a:gd name="T5" fmla="*/ 2147483646 h 638"/>
                  <a:gd name="T6" fmla="*/ 2147483646 w 580"/>
                  <a:gd name="T7" fmla="*/ 2147483646 h 638"/>
                  <a:gd name="T8" fmla="*/ 2147483646 w 580"/>
                  <a:gd name="T9" fmla="*/ 2147483646 h 638"/>
                  <a:gd name="T10" fmla="*/ 2147483646 w 580"/>
                  <a:gd name="T11" fmla="*/ 2147483646 h 638"/>
                  <a:gd name="T12" fmla="*/ 2147483646 w 580"/>
                  <a:gd name="T13" fmla="*/ 2147483646 h 638"/>
                  <a:gd name="T14" fmla="*/ 2147483646 w 580"/>
                  <a:gd name="T15" fmla="*/ 2147483646 h 638"/>
                  <a:gd name="T16" fmla="*/ 2147483646 w 580"/>
                  <a:gd name="T17" fmla="*/ 2147483646 h 638"/>
                  <a:gd name="T18" fmla="*/ 2147483646 w 580"/>
                  <a:gd name="T19" fmla="*/ 2147483646 h 638"/>
                  <a:gd name="T20" fmla="*/ 2147483646 w 580"/>
                  <a:gd name="T21" fmla="*/ 2147483646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490" name="Picture 9">
              <a:extLst>
                <a:ext uri="{FF2B5EF4-FFF2-40B4-BE49-F238E27FC236}">
                  <a16:creationId xmlns:a16="http://schemas.microsoft.com/office/drawing/2014/main" id="{C3D31827-93B7-4A5D-AFDA-5734CBBF10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26" y="2679"/>
              <a:ext cx="93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Textfeld 7">
            <a:extLst>
              <a:ext uri="{FF2B5EF4-FFF2-40B4-BE49-F238E27FC236}">
                <a16:creationId xmlns:a16="http://schemas.microsoft.com/office/drawing/2014/main" id="{5A55C1CB-F6C2-474C-9C8F-9503570E537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问题标记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9">
            <a:extLst>
              <a:ext uri="{FF2B5EF4-FFF2-40B4-BE49-F238E27FC236}">
                <a16:creationId xmlns:a16="http://schemas.microsoft.com/office/drawing/2014/main" id="{70B60350-C9E0-4DCF-BE83-C16E35717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"/>
          <a:stretch>
            <a:fillRect/>
          </a:stretch>
        </p:blipFill>
        <p:spPr bwMode="gray">
          <a:xfrm>
            <a:off x="1524000" y="4868863"/>
            <a:ext cx="489267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8" name="Group 6">
            <a:extLst>
              <a:ext uri="{FF2B5EF4-FFF2-40B4-BE49-F238E27FC236}">
                <a16:creationId xmlns:a16="http://schemas.microsoft.com/office/drawing/2014/main" id="{5DBC6E52-13CE-45C1-95E3-0C29C9D3F094}"/>
              </a:ext>
            </a:extLst>
          </p:cNvPr>
          <p:cNvGrpSpPr>
            <a:grpSpLocks/>
          </p:cNvGrpSpPr>
          <p:nvPr/>
        </p:nvGrpSpPr>
        <p:grpSpPr bwMode="auto">
          <a:xfrm>
            <a:off x="2652713" y="2349500"/>
            <a:ext cx="3863975" cy="2474913"/>
            <a:chOff x="711" y="1480"/>
            <a:chExt cx="2434" cy="1559"/>
          </a:xfrm>
        </p:grpSpPr>
        <p:sp>
          <p:nvSpPr>
            <p:cNvPr id="21529" name="Ellipse 7">
              <a:extLst>
                <a:ext uri="{FF2B5EF4-FFF2-40B4-BE49-F238E27FC236}">
                  <a16:creationId xmlns:a16="http://schemas.microsoft.com/office/drawing/2014/main" id="{47C67620-5432-4E63-B31E-931C460860E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161153">
              <a:off x="1160" y="1031"/>
              <a:ext cx="1536" cy="2434"/>
            </a:xfrm>
            <a:prstGeom prst="ellipse">
              <a:avLst/>
            </a:prstGeom>
            <a:gradFill rotWithShape="1">
              <a:gsLst>
                <a:gs pos="0">
                  <a:srgbClr val="4C7013"/>
                </a:gs>
                <a:gs pos="50000">
                  <a:srgbClr val="90BA45"/>
                </a:gs>
                <a:gs pos="100000">
                  <a:srgbClr val="4C701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0" name="Ellipse 8">
              <a:extLst>
                <a:ext uri="{FF2B5EF4-FFF2-40B4-BE49-F238E27FC236}">
                  <a16:creationId xmlns:a16="http://schemas.microsoft.com/office/drawing/2014/main" id="{55DDEFD3-D05D-4C03-BF92-FFD4D4835B7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161153">
              <a:off x="1161" y="1432"/>
              <a:ext cx="1225" cy="1978"/>
            </a:xfrm>
            <a:prstGeom prst="ellipse">
              <a:avLst/>
            </a:prstGeom>
            <a:gradFill rotWithShape="1">
              <a:gsLst>
                <a:gs pos="0">
                  <a:srgbClr val="6B9B1A"/>
                </a:gs>
                <a:gs pos="50000">
                  <a:srgbClr val="90BA45"/>
                </a:gs>
                <a:gs pos="100000">
                  <a:srgbClr val="6B9B1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1" name="Ellipse 9">
              <a:extLst>
                <a:ext uri="{FF2B5EF4-FFF2-40B4-BE49-F238E27FC236}">
                  <a16:creationId xmlns:a16="http://schemas.microsoft.com/office/drawing/2014/main" id="{A1A8BA5D-478F-4544-921B-B395D9B9A1D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161153">
              <a:off x="1150" y="1921"/>
              <a:ext cx="875" cy="1362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50000">
                  <a:srgbClr val="C3DA9A"/>
                </a:gs>
                <a:gs pos="100000">
                  <a:srgbClr val="90BA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Ellipse 10">
              <a:extLst>
                <a:ext uri="{FF2B5EF4-FFF2-40B4-BE49-F238E27FC236}">
                  <a16:creationId xmlns:a16="http://schemas.microsoft.com/office/drawing/2014/main" id="{6C7090DF-F591-4B37-800A-F90CCAF0232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161153">
              <a:off x="1163" y="2285"/>
              <a:ext cx="568" cy="887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100000">
                  <a:srgbClr val="C3DA9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21509" name="Gerade Verbindung mit Pfeil 12">
            <a:extLst>
              <a:ext uri="{FF2B5EF4-FFF2-40B4-BE49-F238E27FC236}">
                <a16:creationId xmlns:a16="http://schemas.microsoft.com/office/drawing/2014/main" id="{15E6F0BD-AFB1-41A2-AF6D-3DD05EA578E5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3106738" y="5295900"/>
            <a:ext cx="3071812" cy="1588"/>
          </a:xfrm>
          <a:prstGeom prst="straightConnector1">
            <a:avLst/>
          </a:prstGeom>
          <a:noFill/>
          <a:ln w="12700" algn="ctr">
            <a:solidFill>
              <a:srgbClr val="91919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0" name="Text Box 19">
            <a:extLst>
              <a:ext uri="{FF2B5EF4-FFF2-40B4-BE49-F238E27FC236}">
                <a16:creationId xmlns:a16="http://schemas.microsoft.com/office/drawing/2014/main" id="{F2EECC04-A6D7-4CB0-B4C5-5C91C9DEA48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94038" y="5308600"/>
            <a:ext cx="271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21511" name="Text Box 19">
            <a:extLst>
              <a:ext uri="{FF2B5EF4-FFF2-40B4-BE49-F238E27FC236}">
                <a16:creationId xmlns:a16="http://schemas.microsoft.com/office/drawing/2014/main" id="{4EF80F04-81E9-43E9-8D67-9375A7445E7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467350" y="4638675"/>
            <a:ext cx="271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21512" name="Text Box 19">
            <a:extLst>
              <a:ext uri="{FF2B5EF4-FFF2-40B4-BE49-F238E27FC236}">
                <a16:creationId xmlns:a16="http://schemas.microsoft.com/office/drawing/2014/main" id="{2DF71E10-C7EC-4442-B46B-3FE3B31BFF8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172200" y="3976688"/>
            <a:ext cx="271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21513" name="Text Box 19">
            <a:extLst>
              <a:ext uri="{FF2B5EF4-FFF2-40B4-BE49-F238E27FC236}">
                <a16:creationId xmlns:a16="http://schemas.microsoft.com/office/drawing/2014/main" id="{8950B8A3-3BFF-48FE-8607-02FF53E0C8E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529388" y="3267075"/>
            <a:ext cx="271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sp>
        <p:nvSpPr>
          <p:cNvPr id="21514" name="Text Box 19">
            <a:extLst>
              <a:ext uri="{FF2B5EF4-FFF2-40B4-BE49-F238E27FC236}">
                <a16:creationId xmlns:a16="http://schemas.microsoft.com/office/drawing/2014/main" id="{48F53CFA-8E27-4682-A894-A6344529ADE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534150" y="2624138"/>
            <a:ext cx="271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This is a placeholder text. </a:t>
            </a:r>
          </a:p>
        </p:txBody>
      </p:sp>
      <p:grpSp>
        <p:nvGrpSpPr>
          <p:cNvPr id="21517" name="Group 19">
            <a:extLst>
              <a:ext uri="{FF2B5EF4-FFF2-40B4-BE49-F238E27FC236}">
                <a16:creationId xmlns:a16="http://schemas.microsoft.com/office/drawing/2014/main" id="{15A96784-388D-483C-AA91-1F7A3FAE09AB}"/>
              </a:ext>
            </a:extLst>
          </p:cNvPr>
          <p:cNvGrpSpPr>
            <a:grpSpLocks/>
          </p:cNvGrpSpPr>
          <p:nvPr/>
        </p:nvGrpSpPr>
        <p:grpSpPr bwMode="auto">
          <a:xfrm>
            <a:off x="5821363" y="2747963"/>
            <a:ext cx="844550" cy="1587"/>
            <a:chOff x="2707" y="1731"/>
            <a:chExt cx="532" cy="1"/>
          </a:xfrm>
        </p:grpSpPr>
        <p:cxnSp>
          <p:nvCxnSpPr>
            <p:cNvPr id="21527" name="Gerade Verbindung 14">
              <a:extLst>
                <a:ext uri="{FF2B5EF4-FFF2-40B4-BE49-F238E27FC236}">
                  <a16:creationId xmlns:a16="http://schemas.microsoft.com/office/drawing/2014/main" id="{BB2B994E-9DE0-4A68-8CBE-27DE2214A5AA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707" y="1731"/>
              <a:ext cx="283" cy="1"/>
            </a:xfrm>
            <a:prstGeom prst="line">
              <a:avLst/>
            </a:prstGeom>
            <a:noFill/>
            <a:ln w="12700" algn="ctr">
              <a:solidFill>
                <a:schemeClr val="bg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28" name="Gerade Verbindung 14">
              <a:extLst>
                <a:ext uri="{FF2B5EF4-FFF2-40B4-BE49-F238E27FC236}">
                  <a16:creationId xmlns:a16="http://schemas.microsoft.com/office/drawing/2014/main" id="{BD1E0310-5816-458F-B0CB-89F056929F4C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985" y="1731"/>
              <a:ext cx="254" cy="1"/>
            </a:xfrm>
            <a:prstGeom prst="line">
              <a:avLst/>
            </a:prstGeom>
            <a:noFill/>
            <a:ln w="12700" algn="ctr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18" name="Group 22">
            <a:extLst>
              <a:ext uri="{FF2B5EF4-FFF2-40B4-BE49-F238E27FC236}">
                <a16:creationId xmlns:a16="http://schemas.microsoft.com/office/drawing/2014/main" id="{2246F3DA-0358-445B-84BD-B65442F07C3F}"/>
              </a:ext>
            </a:extLst>
          </p:cNvPr>
          <p:cNvGrpSpPr>
            <a:grpSpLocks/>
          </p:cNvGrpSpPr>
          <p:nvPr/>
        </p:nvGrpSpPr>
        <p:grpSpPr bwMode="auto">
          <a:xfrm>
            <a:off x="5249863" y="3389313"/>
            <a:ext cx="1360487" cy="3175"/>
            <a:chOff x="2347" y="2135"/>
            <a:chExt cx="857" cy="2"/>
          </a:xfrm>
        </p:grpSpPr>
        <p:cxnSp>
          <p:nvCxnSpPr>
            <p:cNvPr id="21525" name="Gerade Verbindung 16">
              <a:extLst>
                <a:ext uri="{FF2B5EF4-FFF2-40B4-BE49-F238E27FC236}">
                  <a16:creationId xmlns:a16="http://schemas.microsoft.com/office/drawing/2014/main" id="{988B2AAC-38CE-491A-A3D9-89704D6396F9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347" y="2136"/>
              <a:ext cx="598" cy="1"/>
            </a:xfrm>
            <a:prstGeom prst="line">
              <a:avLst/>
            </a:prstGeom>
            <a:noFill/>
            <a:ln w="12700" algn="ctr">
              <a:solidFill>
                <a:schemeClr val="bg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26" name="Gerade Verbindung 14">
              <a:extLst>
                <a:ext uri="{FF2B5EF4-FFF2-40B4-BE49-F238E27FC236}">
                  <a16:creationId xmlns:a16="http://schemas.microsoft.com/office/drawing/2014/main" id="{3104799B-3874-4190-AD0B-72EDCFA05BD2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950" y="2135"/>
              <a:ext cx="254" cy="1"/>
            </a:xfrm>
            <a:prstGeom prst="line">
              <a:avLst/>
            </a:prstGeom>
            <a:noFill/>
            <a:ln w="12700" algn="ctr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19" name="Group 25">
            <a:extLst>
              <a:ext uri="{FF2B5EF4-FFF2-40B4-BE49-F238E27FC236}">
                <a16:creationId xmlns:a16="http://schemas.microsoft.com/office/drawing/2014/main" id="{32C832BF-E372-415C-9318-B202C6B2E35E}"/>
              </a:ext>
            </a:extLst>
          </p:cNvPr>
          <p:cNvGrpSpPr>
            <a:grpSpLocks/>
          </p:cNvGrpSpPr>
          <p:nvPr/>
        </p:nvGrpSpPr>
        <p:grpSpPr bwMode="auto">
          <a:xfrm>
            <a:off x="4535488" y="4103688"/>
            <a:ext cx="1649412" cy="3175"/>
            <a:chOff x="1897" y="2585"/>
            <a:chExt cx="1039" cy="2"/>
          </a:xfrm>
        </p:grpSpPr>
        <p:cxnSp>
          <p:nvCxnSpPr>
            <p:cNvPr id="21523" name="Gerade Verbindung 18">
              <a:extLst>
                <a:ext uri="{FF2B5EF4-FFF2-40B4-BE49-F238E27FC236}">
                  <a16:creationId xmlns:a16="http://schemas.microsoft.com/office/drawing/2014/main" id="{64B098AD-F10F-40F6-869D-6A66339F1609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1897" y="2586"/>
              <a:ext cx="782" cy="1"/>
            </a:xfrm>
            <a:prstGeom prst="line">
              <a:avLst/>
            </a:prstGeom>
            <a:noFill/>
            <a:ln w="12700" algn="ctr">
              <a:solidFill>
                <a:schemeClr val="bg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24" name="Gerade Verbindung 14">
              <a:extLst>
                <a:ext uri="{FF2B5EF4-FFF2-40B4-BE49-F238E27FC236}">
                  <a16:creationId xmlns:a16="http://schemas.microsoft.com/office/drawing/2014/main" id="{AA9B1E31-5DD8-4088-BFEB-CA722C8EE76F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682" y="2585"/>
              <a:ext cx="254" cy="1"/>
            </a:xfrm>
            <a:prstGeom prst="line">
              <a:avLst/>
            </a:prstGeom>
            <a:noFill/>
            <a:ln w="12700" algn="ctr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20" name="Group 28">
            <a:extLst>
              <a:ext uri="{FF2B5EF4-FFF2-40B4-BE49-F238E27FC236}">
                <a16:creationId xmlns:a16="http://schemas.microsoft.com/office/drawing/2014/main" id="{27D18E23-6D49-4A1C-B1B9-53559AFCE70F}"/>
              </a:ext>
            </a:extLst>
          </p:cNvPr>
          <p:cNvGrpSpPr>
            <a:grpSpLocks/>
          </p:cNvGrpSpPr>
          <p:nvPr/>
        </p:nvGrpSpPr>
        <p:grpSpPr bwMode="auto">
          <a:xfrm>
            <a:off x="3678238" y="4748213"/>
            <a:ext cx="1736725" cy="6350"/>
            <a:chOff x="1357" y="2991"/>
            <a:chExt cx="1094" cy="4"/>
          </a:xfrm>
        </p:grpSpPr>
        <p:cxnSp>
          <p:nvCxnSpPr>
            <p:cNvPr id="21521" name="Gerade Verbindung 20">
              <a:extLst>
                <a:ext uri="{FF2B5EF4-FFF2-40B4-BE49-F238E27FC236}">
                  <a16:creationId xmlns:a16="http://schemas.microsoft.com/office/drawing/2014/main" id="{1243A7C0-A694-4705-9519-E2E2239AC6D9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1357" y="2991"/>
              <a:ext cx="842" cy="1"/>
            </a:xfrm>
            <a:prstGeom prst="line">
              <a:avLst/>
            </a:prstGeom>
            <a:noFill/>
            <a:ln w="12700" algn="ctr">
              <a:solidFill>
                <a:schemeClr val="bg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22" name="Gerade Verbindung 14">
              <a:extLst>
                <a:ext uri="{FF2B5EF4-FFF2-40B4-BE49-F238E27FC236}">
                  <a16:creationId xmlns:a16="http://schemas.microsoft.com/office/drawing/2014/main" id="{C01E7554-0C55-4B7B-9FC0-C8C67878882D}"/>
                </a:ext>
              </a:extLst>
            </p:cNvPr>
            <p:cNvCxnSpPr>
              <a:cxnSpLocks noChangeShapeType="1"/>
            </p:cNvCxnSpPr>
            <p:nvPr/>
          </p:nvCxnSpPr>
          <p:spPr bwMode="gray">
            <a:xfrm>
              <a:off x="2197" y="2994"/>
              <a:ext cx="254" cy="1"/>
            </a:xfrm>
            <a:prstGeom prst="line">
              <a:avLst/>
            </a:prstGeom>
            <a:noFill/>
            <a:ln w="12700" algn="ctr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1" name="Textfeld 7">
            <a:extLst>
              <a:ext uri="{FF2B5EF4-FFF2-40B4-BE49-F238E27FC236}">
                <a16:creationId xmlns:a16="http://schemas.microsoft.com/office/drawing/2014/main" id="{B59A507D-4A26-411D-8594-BFBD489B3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椭圆形蛋形图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9">
            <a:extLst>
              <a:ext uri="{FF2B5EF4-FFF2-40B4-BE49-F238E27FC236}">
                <a16:creationId xmlns:a16="http://schemas.microsoft.com/office/drawing/2014/main" id="{34DCE1B5-4839-4177-9951-D4390E3CF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749675" y="5799138"/>
            <a:ext cx="5381625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2" name="Group 6">
            <a:extLst>
              <a:ext uri="{FF2B5EF4-FFF2-40B4-BE49-F238E27FC236}">
                <a16:creationId xmlns:a16="http://schemas.microsoft.com/office/drawing/2014/main" id="{2E11C36D-46B5-4974-A0B6-53F547CE8B5F}"/>
              </a:ext>
            </a:extLst>
          </p:cNvPr>
          <p:cNvGrpSpPr>
            <a:grpSpLocks/>
          </p:cNvGrpSpPr>
          <p:nvPr/>
        </p:nvGrpSpPr>
        <p:grpSpPr bwMode="auto">
          <a:xfrm>
            <a:off x="3987800" y="1544638"/>
            <a:ext cx="4275138" cy="4252912"/>
            <a:chOff x="1552" y="1023"/>
            <a:chExt cx="2784" cy="2770"/>
          </a:xfrm>
        </p:grpSpPr>
        <p:sp>
          <p:nvSpPr>
            <p:cNvPr id="22538" name="Oval 11">
              <a:extLst>
                <a:ext uri="{FF2B5EF4-FFF2-40B4-BE49-F238E27FC236}">
                  <a16:creationId xmlns:a16="http://schemas.microsoft.com/office/drawing/2014/main" id="{4D43105F-9955-4F20-AF6A-06011CEFC2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52" y="1023"/>
              <a:ext cx="2211" cy="2211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50000">
                  <a:srgbClr val="4C7013"/>
                </a:gs>
                <a:gs pos="100000">
                  <a:srgbClr val="90BA45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2539" name="Oval 13">
              <a:extLst>
                <a:ext uri="{FF2B5EF4-FFF2-40B4-BE49-F238E27FC236}">
                  <a16:creationId xmlns:a16="http://schemas.microsoft.com/office/drawing/2014/main" id="{4F05C7BB-81DE-4EFE-93F8-71D25BF738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508" y="2203"/>
              <a:ext cx="1590" cy="1590"/>
            </a:xfrm>
            <a:prstGeom prst="ellipse">
              <a:avLst/>
            </a:prstGeom>
            <a:gradFill rotWithShape="1">
              <a:gsLst>
                <a:gs pos="0">
                  <a:srgbClr val="B2CF7D">
                    <a:alpha val="64998"/>
                  </a:srgbClr>
                </a:gs>
                <a:gs pos="50000">
                  <a:srgbClr val="90BA45">
                    <a:alpha val="64998"/>
                  </a:srgbClr>
                </a:gs>
                <a:gs pos="100000">
                  <a:srgbClr val="B2CF7D">
                    <a:alpha val="64998"/>
                  </a:srgbClr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2540" name="Oval 12">
              <a:extLst>
                <a:ext uri="{FF2B5EF4-FFF2-40B4-BE49-F238E27FC236}">
                  <a16:creationId xmlns:a16="http://schemas.microsoft.com/office/drawing/2014/main" id="{71059BD9-FFD3-4683-8861-0B3FBB0332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03" y="1392"/>
              <a:ext cx="1133" cy="1133"/>
            </a:xfrm>
            <a:prstGeom prst="ellipse">
              <a:avLst/>
            </a:prstGeom>
            <a:gradFill rotWithShape="1">
              <a:gsLst>
                <a:gs pos="0">
                  <a:srgbClr val="ADADAD">
                    <a:alpha val="64998"/>
                  </a:srgbClr>
                </a:gs>
                <a:gs pos="50000">
                  <a:srgbClr val="90BA45">
                    <a:alpha val="64998"/>
                  </a:srgbClr>
                </a:gs>
                <a:gs pos="100000">
                  <a:srgbClr val="ADADAD">
                    <a:alpha val="64998"/>
                  </a:srgbClr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</p:grpSp>
      <p:sp>
        <p:nvSpPr>
          <p:cNvPr id="22533" name="Text Box 19">
            <a:extLst>
              <a:ext uri="{FF2B5EF4-FFF2-40B4-BE49-F238E27FC236}">
                <a16:creationId xmlns:a16="http://schemas.microsoft.com/office/drawing/2014/main" id="{31FB835C-12AB-49A8-AF98-4D7EB6BBD6F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97325" y="3078163"/>
            <a:ext cx="26257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400" b="1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2534" name="Text Box 19">
            <a:extLst>
              <a:ext uri="{FF2B5EF4-FFF2-40B4-BE49-F238E27FC236}">
                <a16:creationId xmlns:a16="http://schemas.microsoft.com/office/drawing/2014/main" id="{87346EAE-167B-4D27-863A-7209DB38957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380038" y="4538663"/>
            <a:ext cx="26257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400" noProof="1"/>
              <a:t>This is a placeholder text. </a:t>
            </a:r>
          </a:p>
        </p:txBody>
      </p:sp>
      <p:sp>
        <p:nvSpPr>
          <p:cNvPr id="22535" name="Text Box 19">
            <a:extLst>
              <a:ext uri="{FF2B5EF4-FFF2-40B4-BE49-F238E27FC236}">
                <a16:creationId xmlns:a16="http://schemas.microsoft.com/office/drawing/2014/main" id="{684003E6-763F-4FB5-9582-3CD03C96B4F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454775" y="2897188"/>
            <a:ext cx="18907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000" noProof="1"/>
              <a:t>This is a placeholder text. </a:t>
            </a:r>
          </a:p>
        </p:txBody>
      </p:sp>
      <p:sp>
        <p:nvSpPr>
          <p:cNvPr id="15" name="Textfeld 7">
            <a:extLst>
              <a:ext uri="{FF2B5EF4-FFF2-40B4-BE49-F238E27FC236}">
                <a16:creationId xmlns:a16="http://schemas.microsoft.com/office/drawing/2014/main" id="{C7E79454-AD4B-4DD8-BDD0-EF25CB14237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圆形图表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9">
            <a:extLst>
              <a:ext uri="{FF2B5EF4-FFF2-40B4-BE49-F238E27FC236}">
                <a16:creationId xmlns:a16="http://schemas.microsoft.com/office/drawing/2014/main" id="{E1447FAC-8A2A-473E-8ADC-468AAD51C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575050" y="5400675"/>
            <a:ext cx="50482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Freeform 7">
            <a:extLst>
              <a:ext uri="{FF2B5EF4-FFF2-40B4-BE49-F238E27FC236}">
                <a16:creationId xmlns:a16="http://schemas.microsoft.com/office/drawing/2014/main" id="{7187459C-5344-413C-A8A8-E18E9D25E80F}"/>
              </a:ext>
            </a:extLst>
          </p:cNvPr>
          <p:cNvSpPr>
            <a:spLocks/>
          </p:cNvSpPr>
          <p:nvPr/>
        </p:nvSpPr>
        <p:spPr bwMode="gray">
          <a:xfrm>
            <a:off x="6100763" y="3986213"/>
            <a:ext cx="1733550" cy="1676400"/>
          </a:xfrm>
          <a:custGeom>
            <a:avLst/>
            <a:gdLst>
              <a:gd name="T0" fmla="*/ 2147483646 w 845"/>
              <a:gd name="T1" fmla="*/ 0 h 817"/>
              <a:gd name="T2" fmla="*/ 0 w 845"/>
              <a:gd name="T3" fmla="*/ 2147483646 h 817"/>
              <a:gd name="T4" fmla="*/ 0 w 845"/>
              <a:gd name="T5" fmla="*/ 2147483646 h 817"/>
              <a:gd name="T6" fmla="*/ 2147483646 w 845"/>
              <a:gd name="T7" fmla="*/ 0 h 817"/>
              <a:gd name="T8" fmla="*/ 2147483646 w 845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5"/>
              <a:gd name="T16" fmla="*/ 0 h 817"/>
              <a:gd name="T17" fmla="*/ 845 w 845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5" h="817">
                <a:moveTo>
                  <a:pt x="572" y="0"/>
                </a:moveTo>
                <a:cubicBezTo>
                  <a:pt x="517" y="536"/>
                  <a:pt x="0" y="530"/>
                  <a:pt x="0" y="530"/>
                </a:cubicBezTo>
                <a:cubicBezTo>
                  <a:pt x="0" y="817"/>
                  <a:pt x="0" y="817"/>
                  <a:pt x="0" y="817"/>
                </a:cubicBezTo>
                <a:cubicBezTo>
                  <a:pt x="457" y="817"/>
                  <a:pt x="830" y="454"/>
                  <a:pt x="845" y="0"/>
                </a:cubicBezTo>
                <a:lnTo>
                  <a:pt x="572" y="0"/>
                </a:lnTo>
                <a:close/>
              </a:path>
            </a:pathLst>
          </a:custGeom>
          <a:gradFill rotWithShape="1">
            <a:gsLst>
              <a:gs pos="0">
                <a:srgbClr val="DBDBDB"/>
              </a:gs>
              <a:gs pos="100000">
                <a:srgbClr val="FFFFFF"/>
              </a:gs>
            </a:gsLst>
            <a:lin ang="2700000" scaled="1"/>
          </a:gradFill>
          <a:ln w="127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8">
            <a:extLst>
              <a:ext uri="{FF2B5EF4-FFF2-40B4-BE49-F238E27FC236}">
                <a16:creationId xmlns:a16="http://schemas.microsoft.com/office/drawing/2014/main" id="{AF805497-A507-4C6A-8F47-62D0CD2CFB38}"/>
              </a:ext>
            </a:extLst>
          </p:cNvPr>
          <p:cNvSpPr>
            <a:spLocks/>
          </p:cNvSpPr>
          <p:nvPr/>
        </p:nvSpPr>
        <p:spPr bwMode="gray">
          <a:xfrm>
            <a:off x="6097588" y="2187575"/>
            <a:ext cx="1736725" cy="1793875"/>
          </a:xfrm>
          <a:custGeom>
            <a:avLst/>
            <a:gdLst>
              <a:gd name="T0" fmla="*/ 0 w 845"/>
              <a:gd name="T1" fmla="*/ 0 h 875"/>
              <a:gd name="T2" fmla="*/ 0 w 845"/>
              <a:gd name="T3" fmla="*/ 2147483646 h 875"/>
              <a:gd name="T4" fmla="*/ 2147483646 w 845"/>
              <a:gd name="T5" fmla="*/ 2147483646 h 875"/>
              <a:gd name="T6" fmla="*/ 2147483646 w 845"/>
              <a:gd name="T7" fmla="*/ 2147483646 h 875"/>
              <a:gd name="T8" fmla="*/ 2147483646 w 845"/>
              <a:gd name="T9" fmla="*/ 2147483646 h 875"/>
              <a:gd name="T10" fmla="*/ 0 w 845"/>
              <a:gd name="T11" fmla="*/ 0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5"/>
              <a:gd name="T19" fmla="*/ 0 h 875"/>
              <a:gd name="T20" fmla="*/ 845 w 845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5" h="875">
                <a:moveTo>
                  <a:pt x="0" y="0"/>
                </a:moveTo>
                <a:cubicBezTo>
                  <a:pt x="0" y="281"/>
                  <a:pt x="0" y="281"/>
                  <a:pt x="0" y="281"/>
                </a:cubicBezTo>
                <a:cubicBezTo>
                  <a:pt x="605" y="336"/>
                  <a:pt x="573" y="875"/>
                  <a:pt x="573" y="875"/>
                </a:cubicBezTo>
                <a:cubicBezTo>
                  <a:pt x="845" y="875"/>
                  <a:pt x="845" y="875"/>
                  <a:pt x="845" y="875"/>
                </a:cubicBezTo>
                <a:cubicBezTo>
                  <a:pt x="845" y="865"/>
                  <a:pt x="845" y="856"/>
                  <a:pt x="845" y="846"/>
                </a:cubicBezTo>
                <a:cubicBezTo>
                  <a:pt x="845" y="379"/>
                  <a:pt x="467" y="0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rgbClr val="6B9B1A"/>
              </a:gs>
              <a:gs pos="100000">
                <a:srgbClr val="ACC77F"/>
              </a:gs>
            </a:gsLst>
            <a:lin ang="18900000" scaled="1"/>
          </a:gradFill>
          <a:ln w="127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9">
            <a:extLst>
              <a:ext uri="{FF2B5EF4-FFF2-40B4-BE49-F238E27FC236}">
                <a16:creationId xmlns:a16="http://schemas.microsoft.com/office/drawing/2014/main" id="{6CB76CDC-7AD0-4524-8ECD-81ACEF7F0129}"/>
              </a:ext>
            </a:extLst>
          </p:cNvPr>
          <p:cNvSpPr>
            <a:spLocks/>
          </p:cNvSpPr>
          <p:nvPr/>
        </p:nvSpPr>
        <p:spPr bwMode="gray">
          <a:xfrm>
            <a:off x="4357688" y="2187575"/>
            <a:ext cx="1730375" cy="1793875"/>
          </a:xfrm>
          <a:custGeom>
            <a:avLst/>
            <a:gdLst>
              <a:gd name="T0" fmla="*/ 0 w 846"/>
              <a:gd name="T1" fmla="*/ 2147483646 h 875"/>
              <a:gd name="T2" fmla="*/ 2147483646 w 846"/>
              <a:gd name="T3" fmla="*/ 2147483646 h 875"/>
              <a:gd name="T4" fmla="*/ 2147483646 w 846"/>
              <a:gd name="T5" fmla="*/ 2147483646 h 875"/>
              <a:gd name="T6" fmla="*/ 2147483646 w 846"/>
              <a:gd name="T7" fmla="*/ 2147483646 h 875"/>
              <a:gd name="T8" fmla="*/ 2147483646 w 846"/>
              <a:gd name="T9" fmla="*/ 0 h 875"/>
              <a:gd name="T10" fmla="*/ 0 w 846"/>
              <a:gd name="T11" fmla="*/ 2147483646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6"/>
              <a:gd name="T19" fmla="*/ 0 h 875"/>
              <a:gd name="T20" fmla="*/ 846 w 846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6" h="875">
                <a:moveTo>
                  <a:pt x="0" y="846"/>
                </a:moveTo>
                <a:cubicBezTo>
                  <a:pt x="0" y="855"/>
                  <a:pt x="0" y="865"/>
                  <a:pt x="1" y="875"/>
                </a:cubicBezTo>
                <a:cubicBezTo>
                  <a:pt x="300" y="875"/>
                  <a:pt x="300" y="875"/>
                  <a:pt x="300" y="875"/>
                </a:cubicBezTo>
                <a:cubicBezTo>
                  <a:pt x="317" y="269"/>
                  <a:pt x="846" y="281"/>
                  <a:pt x="846" y="281"/>
                </a:cubicBezTo>
                <a:cubicBezTo>
                  <a:pt x="846" y="0"/>
                  <a:pt x="846" y="0"/>
                  <a:pt x="846" y="0"/>
                </a:cubicBezTo>
                <a:cubicBezTo>
                  <a:pt x="379" y="0"/>
                  <a:pt x="0" y="378"/>
                  <a:pt x="0" y="846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BDBDB"/>
              </a:gs>
            </a:gsLst>
            <a:lin ang="2700000" scaled="1"/>
          </a:gradFill>
          <a:ln w="127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0">
            <a:extLst>
              <a:ext uri="{FF2B5EF4-FFF2-40B4-BE49-F238E27FC236}">
                <a16:creationId xmlns:a16="http://schemas.microsoft.com/office/drawing/2014/main" id="{A7246842-342B-4EE6-98E8-7B036742D848}"/>
              </a:ext>
            </a:extLst>
          </p:cNvPr>
          <p:cNvSpPr>
            <a:spLocks/>
          </p:cNvSpPr>
          <p:nvPr/>
        </p:nvSpPr>
        <p:spPr bwMode="gray">
          <a:xfrm>
            <a:off x="4357688" y="3986213"/>
            <a:ext cx="1735137" cy="1676400"/>
          </a:xfrm>
          <a:custGeom>
            <a:avLst/>
            <a:gdLst>
              <a:gd name="T0" fmla="*/ 2147483646 w 846"/>
              <a:gd name="T1" fmla="*/ 0 h 817"/>
              <a:gd name="T2" fmla="*/ 0 w 846"/>
              <a:gd name="T3" fmla="*/ 0 h 817"/>
              <a:gd name="T4" fmla="*/ 2147483646 w 846"/>
              <a:gd name="T5" fmla="*/ 2147483646 h 817"/>
              <a:gd name="T6" fmla="*/ 2147483646 w 846"/>
              <a:gd name="T7" fmla="*/ 2147483646 h 817"/>
              <a:gd name="T8" fmla="*/ 2147483646 w 846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6"/>
              <a:gd name="T16" fmla="*/ 0 h 817"/>
              <a:gd name="T17" fmla="*/ 846 w 846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6" h="817">
                <a:moveTo>
                  <a:pt x="299" y="0"/>
                </a:moveTo>
                <a:cubicBezTo>
                  <a:pt x="0" y="0"/>
                  <a:pt x="0" y="0"/>
                  <a:pt x="0" y="0"/>
                </a:cubicBezTo>
                <a:cubicBezTo>
                  <a:pt x="16" y="454"/>
                  <a:pt x="388" y="817"/>
                  <a:pt x="846" y="817"/>
                </a:cubicBezTo>
                <a:cubicBezTo>
                  <a:pt x="846" y="530"/>
                  <a:pt x="846" y="530"/>
                  <a:pt x="846" y="530"/>
                </a:cubicBezTo>
                <a:cubicBezTo>
                  <a:pt x="310" y="476"/>
                  <a:pt x="299" y="0"/>
                  <a:pt x="299" y="0"/>
                </a:cubicBezTo>
                <a:close/>
              </a:path>
            </a:pathLst>
          </a:custGeom>
          <a:gradFill rotWithShape="1">
            <a:gsLst>
              <a:gs pos="0">
                <a:srgbClr val="ACC77F"/>
              </a:gs>
              <a:gs pos="100000">
                <a:srgbClr val="6B9B1A"/>
              </a:gs>
            </a:gsLst>
            <a:lin ang="18900000" scaled="1"/>
          </a:gradFill>
          <a:ln w="1270">
            <a:solidFill>
              <a:srgbClr val="AEAEA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Text Box 19">
            <a:extLst>
              <a:ext uri="{FF2B5EF4-FFF2-40B4-BE49-F238E27FC236}">
                <a16:creationId xmlns:a16="http://schemas.microsoft.com/office/drawing/2014/main" id="{F9876D64-2A76-4564-97C5-70F58B422C3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60925" y="2797175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2400" b="1" noProof="1"/>
              <a:t>C</a:t>
            </a:r>
          </a:p>
        </p:txBody>
      </p:sp>
      <p:sp>
        <p:nvSpPr>
          <p:cNvPr id="23561" name="Text Box 19">
            <a:extLst>
              <a:ext uri="{FF2B5EF4-FFF2-40B4-BE49-F238E27FC236}">
                <a16:creationId xmlns:a16="http://schemas.microsoft.com/office/drawing/2014/main" id="{DDD8A85F-5BD4-40EB-A589-890F7149F95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95863" y="4767263"/>
            <a:ext cx="2428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2400" b="1" noProof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562" name="Text Box 19">
            <a:extLst>
              <a:ext uri="{FF2B5EF4-FFF2-40B4-BE49-F238E27FC236}">
                <a16:creationId xmlns:a16="http://schemas.microsoft.com/office/drawing/2014/main" id="{A0FD8E84-9F3B-4942-8FA8-280F5DCE089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035800" y="2795588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2400" b="1" noProof="1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3563" name="Text Box 19">
            <a:extLst>
              <a:ext uri="{FF2B5EF4-FFF2-40B4-BE49-F238E27FC236}">
                <a16:creationId xmlns:a16="http://schemas.microsoft.com/office/drawing/2014/main" id="{C94F0EC5-5ED6-4A02-9797-2C9B9B10954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988175" y="4767263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2400" b="1" noProof="1"/>
              <a:t>I</a:t>
            </a:r>
          </a:p>
        </p:txBody>
      </p:sp>
      <p:sp>
        <p:nvSpPr>
          <p:cNvPr id="23564" name="Text Box 19">
            <a:extLst>
              <a:ext uri="{FF2B5EF4-FFF2-40B4-BE49-F238E27FC236}">
                <a16:creationId xmlns:a16="http://schemas.microsoft.com/office/drawing/2014/main" id="{AC205011-60B9-4C02-94FA-DD045F982E2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200650" y="3775075"/>
            <a:ext cx="183673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b="1" noProof="1"/>
              <a:t>Focus: Company</a:t>
            </a:r>
            <a:r>
              <a:rPr lang="en-US" altLang="zh-CN" b="1" noProof="1"/>
              <a:t> </a:t>
            </a:r>
          </a:p>
        </p:txBody>
      </p:sp>
      <p:sp>
        <p:nvSpPr>
          <p:cNvPr id="23565" name="Text Box 19">
            <a:extLst>
              <a:ext uri="{FF2B5EF4-FFF2-40B4-BE49-F238E27FC236}">
                <a16:creationId xmlns:a16="http://schemas.microsoft.com/office/drawing/2014/main" id="{815AD846-590C-4877-B7B3-EF1B7317B8C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14588" y="5335588"/>
            <a:ext cx="18367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Steadily</a:t>
            </a:r>
            <a:r>
              <a:rPr lang="en-US" altLang="zh-CN" noProof="1"/>
              <a:t> </a:t>
            </a:r>
          </a:p>
        </p:txBody>
      </p:sp>
      <p:sp>
        <p:nvSpPr>
          <p:cNvPr id="23566" name="Text Box 19">
            <a:extLst>
              <a:ext uri="{FF2B5EF4-FFF2-40B4-BE49-F238E27FC236}">
                <a16:creationId xmlns:a16="http://schemas.microsoft.com/office/drawing/2014/main" id="{9DB6ACA5-5519-4CFF-B517-A5CFD4A39D6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28838" y="2081213"/>
            <a:ext cx="18367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Conscientiously</a:t>
            </a:r>
            <a:r>
              <a:rPr lang="en-US" altLang="zh-CN" noProof="1"/>
              <a:t> </a:t>
            </a:r>
          </a:p>
        </p:txBody>
      </p:sp>
      <p:sp>
        <p:nvSpPr>
          <p:cNvPr id="23567" name="Text Box 19">
            <a:extLst>
              <a:ext uri="{FF2B5EF4-FFF2-40B4-BE49-F238E27FC236}">
                <a16:creationId xmlns:a16="http://schemas.microsoft.com/office/drawing/2014/main" id="{F9633701-A012-41A4-BA42-EBA6D41EEE4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967663" y="5351463"/>
            <a:ext cx="18367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Initiative</a:t>
            </a:r>
            <a:endParaRPr lang="en-US" altLang="zh-CN" noProof="1"/>
          </a:p>
        </p:txBody>
      </p:sp>
      <p:sp>
        <p:nvSpPr>
          <p:cNvPr id="23568" name="Text Box 19">
            <a:extLst>
              <a:ext uri="{FF2B5EF4-FFF2-40B4-BE49-F238E27FC236}">
                <a16:creationId xmlns:a16="http://schemas.microsoft.com/office/drawing/2014/main" id="{041727A4-1955-4652-9D8A-2F9AE4C6BF5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975600" y="2087563"/>
            <a:ext cx="18367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Dominant</a:t>
            </a:r>
            <a:endParaRPr lang="en-US" altLang="zh-CN" noProof="1"/>
          </a:p>
        </p:txBody>
      </p:sp>
      <p:sp>
        <p:nvSpPr>
          <p:cNvPr id="23569" name="Freeform 44">
            <a:extLst>
              <a:ext uri="{FF2B5EF4-FFF2-40B4-BE49-F238E27FC236}">
                <a16:creationId xmlns:a16="http://schemas.microsoft.com/office/drawing/2014/main" id="{429CF8A0-A6AE-460B-8261-9342BC920334}"/>
              </a:ext>
            </a:extLst>
          </p:cNvPr>
          <p:cNvSpPr>
            <a:spLocks/>
          </p:cNvSpPr>
          <p:nvPr/>
        </p:nvSpPr>
        <p:spPr bwMode="gray">
          <a:xfrm rot="5235986" flipH="1">
            <a:off x="3977482" y="2128044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6 w 618"/>
              <a:gd name="T3" fmla="*/ 2147483646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45">
            <a:extLst>
              <a:ext uri="{FF2B5EF4-FFF2-40B4-BE49-F238E27FC236}">
                <a16:creationId xmlns:a16="http://schemas.microsoft.com/office/drawing/2014/main" id="{E622D4DE-8AD6-4960-8C99-B7BF295D0F02}"/>
              </a:ext>
            </a:extLst>
          </p:cNvPr>
          <p:cNvSpPr>
            <a:spLocks/>
          </p:cNvSpPr>
          <p:nvPr/>
        </p:nvSpPr>
        <p:spPr bwMode="gray">
          <a:xfrm rot="-5235986">
            <a:off x="7736682" y="2128044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6 w 618"/>
              <a:gd name="T3" fmla="*/ 2147483646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46">
            <a:extLst>
              <a:ext uri="{FF2B5EF4-FFF2-40B4-BE49-F238E27FC236}">
                <a16:creationId xmlns:a16="http://schemas.microsoft.com/office/drawing/2014/main" id="{26B56EA6-FA19-4874-B356-D05867AE4FBD}"/>
              </a:ext>
            </a:extLst>
          </p:cNvPr>
          <p:cNvSpPr>
            <a:spLocks/>
          </p:cNvSpPr>
          <p:nvPr/>
        </p:nvSpPr>
        <p:spPr bwMode="gray">
          <a:xfrm rot="-5235986" flipH="1" flipV="1">
            <a:off x="3977482" y="4906169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6 w 618"/>
              <a:gd name="T3" fmla="*/ 2147483646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47">
            <a:extLst>
              <a:ext uri="{FF2B5EF4-FFF2-40B4-BE49-F238E27FC236}">
                <a16:creationId xmlns:a16="http://schemas.microsoft.com/office/drawing/2014/main" id="{C6D14ECC-90D6-41D7-8DA5-DE4123F5A72A}"/>
              </a:ext>
            </a:extLst>
          </p:cNvPr>
          <p:cNvSpPr>
            <a:spLocks/>
          </p:cNvSpPr>
          <p:nvPr/>
        </p:nvSpPr>
        <p:spPr bwMode="gray">
          <a:xfrm rot="5235986" flipV="1">
            <a:off x="7722394" y="4906169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6 w 618"/>
              <a:gd name="T3" fmla="*/ 2147483646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>
            <a:solidFill>
              <a:srgbClr val="000000"/>
            </a:solidFill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feld 7">
            <a:extLst>
              <a:ext uri="{FF2B5EF4-FFF2-40B4-BE49-F238E27FC236}">
                <a16:creationId xmlns:a16="http://schemas.microsoft.com/office/drawing/2014/main" id="{4D23F934-26DF-4470-9198-BE5BF4B9401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求生圈图表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9">
            <a:extLst>
              <a:ext uri="{FF2B5EF4-FFF2-40B4-BE49-F238E27FC236}">
                <a16:creationId xmlns:a16="http://schemas.microsoft.com/office/drawing/2014/main" id="{03645B03-76C8-41B9-871F-0180E28AC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41875"/>
            <a:ext cx="42703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9">
            <a:extLst>
              <a:ext uri="{FF2B5EF4-FFF2-40B4-BE49-F238E27FC236}">
                <a16:creationId xmlns:a16="http://schemas.microsoft.com/office/drawing/2014/main" id="{8957A00B-CD8A-4B13-9BCB-E7CEF5D70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38" y="4841875"/>
            <a:ext cx="42703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9">
            <a:extLst>
              <a:ext uri="{FF2B5EF4-FFF2-40B4-BE49-F238E27FC236}">
                <a16:creationId xmlns:a16="http://schemas.microsoft.com/office/drawing/2014/main" id="{6D497C8B-282A-43AC-99E9-1269B9733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841875"/>
            <a:ext cx="42703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5" name="Group 9">
            <a:extLst>
              <a:ext uri="{FF2B5EF4-FFF2-40B4-BE49-F238E27FC236}">
                <a16:creationId xmlns:a16="http://schemas.microsoft.com/office/drawing/2014/main" id="{3FEBC1D7-69F8-4D5F-86F0-BB01D26FD624}"/>
              </a:ext>
            </a:extLst>
          </p:cNvPr>
          <p:cNvGrpSpPr>
            <a:grpSpLocks/>
          </p:cNvGrpSpPr>
          <p:nvPr/>
        </p:nvGrpSpPr>
        <p:grpSpPr bwMode="auto">
          <a:xfrm>
            <a:off x="1990725" y="3189288"/>
            <a:ext cx="8210550" cy="1771650"/>
            <a:chOff x="294" y="2009"/>
            <a:chExt cx="5172" cy="1116"/>
          </a:xfrm>
        </p:grpSpPr>
        <p:grpSp>
          <p:nvGrpSpPr>
            <p:cNvPr id="27661" name="Group 10">
              <a:extLst>
                <a:ext uri="{FF2B5EF4-FFF2-40B4-BE49-F238E27FC236}">
                  <a16:creationId xmlns:a16="http://schemas.microsoft.com/office/drawing/2014/main" id="{51DD8653-7EC2-4897-ADC8-26DF8AA67A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8" y="2771"/>
              <a:ext cx="1548" cy="354"/>
              <a:chOff x="2144" y="2775"/>
              <a:chExt cx="1516" cy="346"/>
            </a:xfrm>
          </p:grpSpPr>
          <p:sp>
            <p:nvSpPr>
              <p:cNvPr id="27670" name="Freeform 11">
                <a:extLst>
                  <a:ext uri="{FF2B5EF4-FFF2-40B4-BE49-F238E27FC236}">
                    <a16:creationId xmlns:a16="http://schemas.microsoft.com/office/drawing/2014/main" id="{0732C156-9A0A-4A60-BF79-41EC6B092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2847"/>
                <a:ext cx="1516" cy="274"/>
              </a:xfrm>
              <a:custGeom>
                <a:avLst/>
                <a:gdLst>
                  <a:gd name="T0" fmla="*/ 0 w 758"/>
                  <a:gd name="T1" fmla="*/ 104 h 137"/>
                  <a:gd name="T2" fmla="*/ 2200 w 758"/>
                  <a:gd name="T3" fmla="*/ 320 h 137"/>
                  <a:gd name="T4" fmla="*/ 3032 w 758"/>
                  <a:gd name="T5" fmla="*/ 56 h 137"/>
                  <a:gd name="T6" fmla="*/ 2824 w 758"/>
                  <a:gd name="T7" fmla="*/ 0 h 137"/>
                  <a:gd name="T8" fmla="*/ 1388 w 758"/>
                  <a:gd name="T9" fmla="*/ 284 h 137"/>
                  <a:gd name="T10" fmla="*/ 212 w 758"/>
                  <a:gd name="T11" fmla="*/ 52 h 137"/>
                  <a:gd name="T12" fmla="*/ 0 w 758"/>
                  <a:gd name="T13" fmla="*/ 104 h 1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8"/>
                  <a:gd name="T22" fmla="*/ 0 h 137"/>
                  <a:gd name="T23" fmla="*/ 758 w 758"/>
                  <a:gd name="T24" fmla="*/ 137 h 1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8" h="137">
                    <a:moveTo>
                      <a:pt x="0" y="26"/>
                    </a:moveTo>
                    <a:cubicBezTo>
                      <a:pt x="0" y="26"/>
                      <a:pt x="201" y="137"/>
                      <a:pt x="550" y="80"/>
                    </a:cubicBezTo>
                    <a:cubicBezTo>
                      <a:pt x="550" y="80"/>
                      <a:pt x="647" y="64"/>
                      <a:pt x="758" y="14"/>
                    </a:cubicBezTo>
                    <a:cubicBezTo>
                      <a:pt x="706" y="0"/>
                      <a:pt x="706" y="0"/>
                      <a:pt x="706" y="0"/>
                    </a:cubicBezTo>
                    <a:cubicBezTo>
                      <a:pt x="706" y="0"/>
                      <a:pt x="631" y="64"/>
                      <a:pt x="347" y="71"/>
                    </a:cubicBezTo>
                    <a:cubicBezTo>
                      <a:pt x="347" y="71"/>
                      <a:pt x="167" y="75"/>
                      <a:pt x="53" y="13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90B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1" name="Freeform 12">
                <a:extLst>
                  <a:ext uri="{FF2B5EF4-FFF2-40B4-BE49-F238E27FC236}">
                    <a16:creationId xmlns:a16="http://schemas.microsoft.com/office/drawing/2014/main" id="{B317FB22-45B6-4B13-A362-5B42983E1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2775"/>
                <a:ext cx="1318" cy="226"/>
              </a:xfrm>
              <a:custGeom>
                <a:avLst/>
                <a:gdLst>
                  <a:gd name="T0" fmla="*/ 192 w 659"/>
                  <a:gd name="T1" fmla="*/ 4 h 113"/>
                  <a:gd name="T2" fmla="*/ 1184 w 659"/>
                  <a:gd name="T3" fmla="*/ 144 h 113"/>
                  <a:gd name="T4" fmla="*/ 2308 w 659"/>
                  <a:gd name="T5" fmla="*/ 0 h 113"/>
                  <a:gd name="T6" fmla="*/ 2636 w 659"/>
                  <a:gd name="T7" fmla="*/ 144 h 113"/>
                  <a:gd name="T8" fmla="*/ 1156 w 659"/>
                  <a:gd name="T9" fmla="*/ 444 h 113"/>
                  <a:gd name="T10" fmla="*/ 0 w 659"/>
                  <a:gd name="T11" fmla="*/ 200 h 113"/>
                  <a:gd name="T12" fmla="*/ 188 w 659"/>
                  <a:gd name="T13" fmla="*/ 132 h 113"/>
                  <a:gd name="T14" fmla="*/ 192 w 659"/>
                  <a:gd name="T15" fmla="*/ 4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59"/>
                  <a:gd name="T25" fmla="*/ 0 h 113"/>
                  <a:gd name="T26" fmla="*/ 659 w 659"/>
                  <a:gd name="T27" fmla="*/ 113 h 1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59" h="113">
                    <a:moveTo>
                      <a:pt x="48" y="1"/>
                    </a:moveTo>
                    <a:cubicBezTo>
                      <a:pt x="48" y="1"/>
                      <a:pt x="162" y="37"/>
                      <a:pt x="296" y="36"/>
                    </a:cubicBezTo>
                    <a:cubicBezTo>
                      <a:pt x="296" y="36"/>
                      <a:pt x="443" y="35"/>
                      <a:pt x="577" y="0"/>
                    </a:cubicBezTo>
                    <a:cubicBezTo>
                      <a:pt x="577" y="0"/>
                      <a:pt x="650" y="40"/>
                      <a:pt x="659" y="36"/>
                    </a:cubicBezTo>
                    <a:cubicBezTo>
                      <a:pt x="659" y="36"/>
                      <a:pt x="567" y="109"/>
                      <a:pt x="289" y="111"/>
                    </a:cubicBezTo>
                    <a:cubicBezTo>
                      <a:pt x="289" y="111"/>
                      <a:pt x="128" y="113"/>
                      <a:pt x="0" y="50"/>
                    </a:cubicBezTo>
                    <a:cubicBezTo>
                      <a:pt x="0" y="50"/>
                      <a:pt x="29" y="46"/>
                      <a:pt x="47" y="33"/>
                    </a:cubicBezTo>
                    <a:cubicBezTo>
                      <a:pt x="48" y="1"/>
                      <a:pt x="48" y="1"/>
                      <a:pt x="4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0BA45"/>
                  </a:gs>
                  <a:gs pos="50000">
                    <a:srgbClr val="B2CF7D"/>
                  </a:gs>
                  <a:gs pos="100000">
                    <a:srgbClr val="90BA4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62" name="Freeform 13">
              <a:extLst>
                <a:ext uri="{FF2B5EF4-FFF2-40B4-BE49-F238E27FC236}">
                  <a16:creationId xmlns:a16="http://schemas.microsoft.com/office/drawing/2014/main" id="{26A95369-F353-4E90-90AD-A63AD853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" y="2203"/>
              <a:ext cx="2050" cy="362"/>
            </a:xfrm>
            <a:custGeom>
              <a:avLst/>
              <a:gdLst>
                <a:gd name="T0" fmla="*/ 4096 w 1025"/>
                <a:gd name="T1" fmla="*/ 412 h 181"/>
                <a:gd name="T2" fmla="*/ 2040 w 1025"/>
                <a:gd name="T3" fmla="*/ 692 h 181"/>
                <a:gd name="T4" fmla="*/ 4 w 1025"/>
                <a:gd name="T5" fmla="*/ 312 h 181"/>
                <a:gd name="T6" fmla="*/ 2060 w 1025"/>
                <a:gd name="T7" fmla="*/ 24 h 181"/>
                <a:gd name="T8" fmla="*/ 4096 w 1025"/>
                <a:gd name="T9" fmla="*/ 412 h 1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5"/>
                <a:gd name="T16" fmla="*/ 0 h 181"/>
                <a:gd name="T17" fmla="*/ 1025 w 1025"/>
                <a:gd name="T18" fmla="*/ 181 h 1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5" h="181">
                  <a:moveTo>
                    <a:pt x="1024" y="103"/>
                  </a:moveTo>
                  <a:cubicBezTo>
                    <a:pt x="1023" y="148"/>
                    <a:pt x="794" y="181"/>
                    <a:pt x="510" y="173"/>
                  </a:cubicBezTo>
                  <a:cubicBezTo>
                    <a:pt x="228" y="167"/>
                    <a:pt x="0" y="124"/>
                    <a:pt x="1" y="78"/>
                  </a:cubicBezTo>
                  <a:cubicBezTo>
                    <a:pt x="2" y="31"/>
                    <a:pt x="233" y="0"/>
                    <a:pt x="515" y="6"/>
                  </a:cubicBezTo>
                  <a:cubicBezTo>
                    <a:pt x="797" y="13"/>
                    <a:pt x="1025" y="56"/>
                    <a:pt x="1024" y="103"/>
                  </a:cubicBezTo>
                </a:path>
              </a:pathLst>
            </a:custGeom>
            <a:gradFill rotWithShape="1">
              <a:gsLst>
                <a:gs pos="0">
                  <a:srgbClr val="E0E0D6"/>
                </a:gs>
                <a:gs pos="50000">
                  <a:srgbClr val="FFFFFF"/>
                </a:gs>
                <a:gs pos="100000">
                  <a:srgbClr val="E0E0D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Freeform 14">
              <a:extLst>
                <a:ext uri="{FF2B5EF4-FFF2-40B4-BE49-F238E27FC236}">
                  <a16:creationId xmlns:a16="http://schemas.microsoft.com/office/drawing/2014/main" id="{349354DD-1A2A-43CC-9E52-578DF1C36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2355"/>
              <a:ext cx="2074" cy="599"/>
            </a:xfrm>
            <a:custGeom>
              <a:avLst/>
              <a:gdLst>
                <a:gd name="T0" fmla="*/ 0 w 1037"/>
                <a:gd name="T1" fmla="*/ 0 h 300"/>
                <a:gd name="T2" fmla="*/ 0 w 1037"/>
                <a:gd name="T3" fmla="*/ 837 h 300"/>
                <a:gd name="T4" fmla="*/ 1200 w 1037"/>
                <a:gd name="T5" fmla="*/ 1132 h 300"/>
                <a:gd name="T6" fmla="*/ 4092 w 1037"/>
                <a:gd name="T7" fmla="*/ 968 h 300"/>
                <a:gd name="T8" fmla="*/ 4092 w 1037"/>
                <a:gd name="T9" fmla="*/ 100 h 300"/>
                <a:gd name="T10" fmla="*/ 2560 w 1037"/>
                <a:gd name="T11" fmla="*/ 379 h 300"/>
                <a:gd name="T12" fmla="*/ 96 w 1037"/>
                <a:gd name="T13" fmla="*/ 104 h 300"/>
                <a:gd name="T14" fmla="*/ 0 w 1037"/>
                <a:gd name="T15" fmla="*/ 0 h 3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7"/>
                <a:gd name="T25" fmla="*/ 0 h 300"/>
                <a:gd name="T26" fmla="*/ 1037 w 1037"/>
                <a:gd name="T27" fmla="*/ 300 h 3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7" h="300">
                  <a:moveTo>
                    <a:pt x="0" y="0"/>
                  </a:move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69" y="267"/>
                    <a:pt x="300" y="284"/>
                  </a:cubicBezTo>
                  <a:cubicBezTo>
                    <a:pt x="532" y="300"/>
                    <a:pt x="926" y="298"/>
                    <a:pt x="1023" y="243"/>
                  </a:cubicBezTo>
                  <a:cubicBezTo>
                    <a:pt x="1023" y="25"/>
                    <a:pt x="1023" y="25"/>
                    <a:pt x="1023" y="25"/>
                  </a:cubicBezTo>
                  <a:cubicBezTo>
                    <a:pt x="1023" y="25"/>
                    <a:pt x="1037" y="85"/>
                    <a:pt x="640" y="95"/>
                  </a:cubicBezTo>
                  <a:cubicBezTo>
                    <a:pt x="243" y="104"/>
                    <a:pt x="31" y="38"/>
                    <a:pt x="24" y="26"/>
                  </a:cubicBezTo>
                  <a:cubicBezTo>
                    <a:pt x="24" y="26"/>
                    <a:pt x="12" y="21"/>
                    <a:pt x="0" y="0"/>
                  </a:cubicBezTo>
                </a:path>
              </a:pathLst>
            </a:custGeom>
            <a:gradFill rotWithShape="1">
              <a:gsLst>
                <a:gs pos="0">
                  <a:srgbClr val="C5C5C5"/>
                </a:gs>
                <a:gs pos="100000">
                  <a:srgbClr val="9D9D9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Freeform 15">
              <a:extLst>
                <a:ext uri="{FF2B5EF4-FFF2-40B4-BE49-F238E27FC236}">
                  <a16:creationId xmlns:a16="http://schemas.microsoft.com/office/drawing/2014/main" id="{6B05F6A3-7DD7-4E8B-B8A4-BD3843669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2235"/>
              <a:ext cx="1800" cy="283"/>
            </a:xfrm>
            <a:custGeom>
              <a:avLst/>
              <a:gdLst>
                <a:gd name="T0" fmla="*/ 3596 w 900"/>
                <a:gd name="T1" fmla="*/ 321 h 142"/>
                <a:gd name="T2" fmla="*/ 1796 w 900"/>
                <a:gd name="T3" fmla="*/ 540 h 142"/>
                <a:gd name="T4" fmla="*/ 4 w 900"/>
                <a:gd name="T5" fmla="*/ 239 h 142"/>
                <a:gd name="T6" fmla="*/ 1804 w 900"/>
                <a:gd name="T7" fmla="*/ 24 h 142"/>
                <a:gd name="T8" fmla="*/ 3596 w 900"/>
                <a:gd name="T9" fmla="*/ 321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0"/>
                <a:gd name="T16" fmla="*/ 0 h 142"/>
                <a:gd name="T17" fmla="*/ 900 w 900"/>
                <a:gd name="T18" fmla="*/ 142 h 1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0" h="142">
                  <a:moveTo>
                    <a:pt x="899" y="81"/>
                  </a:moveTo>
                  <a:cubicBezTo>
                    <a:pt x="898" y="117"/>
                    <a:pt x="697" y="142"/>
                    <a:pt x="449" y="136"/>
                  </a:cubicBezTo>
                  <a:cubicBezTo>
                    <a:pt x="201" y="130"/>
                    <a:pt x="0" y="96"/>
                    <a:pt x="1" y="60"/>
                  </a:cubicBezTo>
                  <a:cubicBezTo>
                    <a:pt x="2" y="24"/>
                    <a:pt x="203" y="0"/>
                    <a:pt x="451" y="6"/>
                  </a:cubicBezTo>
                  <a:cubicBezTo>
                    <a:pt x="699" y="12"/>
                    <a:pt x="900" y="45"/>
                    <a:pt x="899" y="81"/>
                  </a:cubicBezTo>
                </a:path>
              </a:pathLst>
            </a:custGeom>
            <a:gradFill rotWithShape="1">
              <a:gsLst>
                <a:gs pos="0">
                  <a:srgbClr val="C5C5C5"/>
                </a:gs>
                <a:gs pos="100000">
                  <a:srgbClr val="9D9D9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Freeform 16">
              <a:extLst>
                <a:ext uri="{FF2B5EF4-FFF2-40B4-BE49-F238E27FC236}">
                  <a16:creationId xmlns:a16="http://schemas.microsoft.com/office/drawing/2014/main" id="{0DF3E8E2-DE31-4C40-AEE8-9A32FA541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2201"/>
              <a:ext cx="2050" cy="356"/>
            </a:xfrm>
            <a:custGeom>
              <a:avLst/>
              <a:gdLst>
                <a:gd name="T0" fmla="*/ 4092 w 1025"/>
                <a:gd name="T1" fmla="*/ 408 h 178"/>
                <a:gd name="T2" fmla="*/ 2040 w 1025"/>
                <a:gd name="T3" fmla="*/ 684 h 178"/>
                <a:gd name="T4" fmla="*/ 4 w 1025"/>
                <a:gd name="T5" fmla="*/ 308 h 178"/>
                <a:gd name="T6" fmla="*/ 2060 w 1025"/>
                <a:gd name="T7" fmla="*/ 24 h 178"/>
                <a:gd name="T8" fmla="*/ 4092 w 1025"/>
                <a:gd name="T9" fmla="*/ 408 h 1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5"/>
                <a:gd name="T16" fmla="*/ 0 h 178"/>
                <a:gd name="T17" fmla="*/ 1025 w 1025"/>
                <a:gd name="T18" fmla="*/ 178 h 1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5" h="178">
                  <a:moveTo>
                    <a:pt x="1023" y="102"/>
                  </a:moveTo>
                  <a:cubicBezTo>
                    <a:pt x="1022" y="146"/>
                    <a:pt x="793" y="178"/>
                    <a:pt x="510" y="171"/>
                  </a:cubicBezTo>
                  <a:cubicBezTo>
                    <a:pt x="228" y="165"/>
                    <a:pt x="0" y="123"/>
                    <a:pt x="1" y="77"/>
                  </a:cubicBezTo>
                  <a:cubicBezTo>
                    <a:pt x="2" y="31"/>
                    <a:pt x="232" y="0"/>
                    <a:pt x="515" y="6"/>
                  </a:cubicBezTo>
                  <a:cubicBezTo>
                    <a:pt x="797" y="13"/>
                    <a:pt x="1025" y="56"/>
                    <a:pt x="1023" y="102"/>
                  </a:cubicBezTo>
                </a:path>
              </a:pathLst>
            </a:custGeom>
            <a:gradFill rotWithShape="1">
              <a:gsLst>
                <a:gs pos="0">
                  <a:srgbClr val="E0E0D6"/>
                </a:gs>
                <a:gs pos="50000">
                  <a:srgbClr val="FFFFFF"/>
                </a:gs>
                <a:gs pos="100000">
                  <a:srgbClr val="E0E0D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17">
              <a:extLst>
                <a:ext uri="{FF2B5EF4-FFF2-40B4-BE49-F238E27FC236}">
                  <a16:creationId xmlns:a16="http://schemas.microsoft.com/office/drawing/2014/main" id="{8F9D7574-E878-434B-9325-8D8BE6BEF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" y="2339"/>
              <a:ext cx="2074" cy="612"/>
            </a:xfrm>
            <a:custGeom>
              <a:avLst/>
              <a:gdLst>
                <a:gd name="T0" fmla="*/ 0 w 1037"/>
                <a:gd name="T1" fmla="*/ 0 h 306"/>
                <a:gd name="T2" fmla="*/ 0 w 1037"/>
                <a:gd name="T3" fmla="*/ 860 h 306"/>
                <a:gd name="T4" fmla="*/ 1200 w 1037"/>
                <a:gd name="T5" fmla="*/ 1156 h 306"/>
                <a:gd name="T6" fmla="*/ 4092 w 1037"/>
                <a:gd name="T7" fmla="*/ 992 h 306"/>
                <a:gd name="T8" fmla="*/ 4092 w 1037"/>
                <a:gd name="T9" fmla="*/ 100 h 306"/>
                <a:gd name="T10" fmla="*/ 2560 w 1037"/>
                <a:gd name="T11" fmla="*/ 388 h 306"/>
                <a:gd name="T12" fmla="*/ 96 w 1037"/>
                <a:gd name="T13" fmla="*/ 108 h 306"/>
                <a:gd name="T14" fmla="*/ 0 w 1037"/>
                <a:gd name="T15" fmla="*/ 0 h 3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7"/>
                <a:gd name="T25" fmla="*/ 0 h 306"/>
                <a:gd name="T26" fmla="*/ 1037 w 1037"/>
                <a:gd name="T27" fmla="*/ 306 h 3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7" h="306">
                  <a:moveTo>
                    <a:pt x="0" y="0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69" y="272"/>
                    <a:pt x="300" y="289"/>
                  </a:cubicBezTo>
                  <a:cubicBezTo>
                    <a:pt x="532" y="306"/>
                    <a:pt x="926" y="304"/>
                    <a:pt x="1023" y="248"/>
                  </a:cubicBezTo>
                  <a:cubicBezTo>
                    <a:pt x="1023" y="25"/>
                    <a:pt x="1023" y="25"/>
                    <a:pt x="1023" y="25"/>
                  </a:cubicBezTo>
                  <a:cubicBezTo>
                    <a:pt x="1023" y="25"/>
                    <a:pt x="1037" y="87"/>
                    <a:pt x="640" y="97"/>
                  </a:cubicBezTo>
                  <a:cubicBezTo>
                    <a:pt x="243" y="106"/>
                    <a:pt x="31" y="39"/>
                    <a:pt x="24" y="27"/>
                  </a:cubicBezTo>
                  <a:cubicBezTo>
                    <a:pt x="24" y="27"/>
                    <a:pt x="12" y="22"/>
                    <a:pt x="0" y="0"/>
                  </a:cubicBezTo>
                </a:path>
              </a:pathLst>
            </a:custGeom>
            <a:gradFill rotWithShape="1">
              <a:gsLst>
                <a:gs pos="0">
                  <a:srgbClr val="9D9D9D"/>
                </a:gs>
                <a:gs pos="100000">
                  <a:srgbClr val="C5C5C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Freeform 18">
              <a:extLst>
                <a:ext uri="{FF2B5EF4-FFF2-40B4-BE49-F238E27FC236}">
                  <a16:creationId xmlns:a16="http://schemas.microsoft.com/office/drawing/2014/main" id="{2603662B-3A93-4ADD-AFC0-69C722709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" y="2239"/>
              <a:ext cx="1801" cy="284"/>
            </a:xfrm>
            <a:custGeom>
              <a:avLst/>
              <a:gdLst>
                <a:gd name="T0" fmla="*/ 3596 w 900"/>
                <a:gd name="T1" fmla="*/ 324 h 142"/>
                <a:gd name="T2" fmla="*/ 1793 w 900"/>
                <a:gd name="T3" fmla="*/ 544 h 142"/>
                <a:gd name="T4" fmla="*/ 4 w 900"/>
                <a:gd name="T5" fmla="*/ 240 h 142"/>
                <a:gd name="T6" fmla="*/ 1807 w 900"/>
                <a:gd name="T7" fmla="*/ 24 h 142"/>
                <a:gd name="T8" fmla="*/ 3596 w 900"/>
                <a:gd name="T9" fmla="*/ 324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0"/>
                <a:gd name="T16" fmla="*/ 0 h 142"/>
                <a:gd name="T17" fmla="*/ 900 w 900"/>
                <a:gd name="T18" fmla="*/ 142 h 1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0" h="142">
                  <a:moveTo>
                    <a:pt x="898" y="81"/>
                  </a:moveTo>
                  <a:cubicBezTo>
                    <a:pt x="897" y="117"/>
                    <a:pt x="696" y="142"/>
                    <a:pt x="448" y="136"/>
                  </a:cubicBezTo>
                  <a:cubicBezTo>
                    <a:pt x="200" y="130"/>
                    <a:pt x="0" y="96"/>
                    <a:pt x="1" y="60"/>
                  </a:cubicBezTo>
                  <a:cubicBezTo>
                    <a:pt x="2" y="24"/>
                    <a:pt x="203" y="0"/>
                    <a:pt x="451" y="6"/>
                  </a:cubicBezTo>
                  <a:cubicBezTo>
                    <a:pt x="699" y="12"/>
                    <a:pt x="900" y="45"/>
                    <a:pt x="898" y="81"/>
                  </a:cubicBezTo>
                </a:path>
              </a:pathLst>
            </a:custGeom>
            <a:gradFill rotWithShape="1">
              <a:gsLst>
                <a:gs pos="0">
                  <a:srgbClr val="9D9D9D"/>
                </a:gs>
                <a:gs pos="100000">
                  <a:srgbClr val="C5C5C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19">
              <a:extLst>
                <a:ext uri="{FF2B5EF4-FFF2-40B4-BE49-F238E27FC236}">
                  <a16:creationId xmlns:a16="http://schemas.microsoft.com/office/drawing/2014/main" id="{A79868F9-EC7E-4D72-8A36-B5D7A10AE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" y="2117"/>
              <a:ext cx="2012" cy="379"/>
            </a:xfrm>
            <a:custGeom>
              <a:avLst/>
              <a:gdLst>
                <a:gd name="T0" fmla="*/ 3892 w 1006"/>
                <a:gd name="T1" fmla="*/ 684 h 190"/>
                <a:gd name="T2" fmla="*/ 4024 w 1006"/>
                <a:gd name="T3" fmla="*/ 704 h 190"/>
                <a:gd name="T4" fmla="*/ 2152 w 1006"/>
                <a:gd name="T5" fmla="*/ 48 h 190"/>
                <a:gd name="T6" fmla="*/ 0 w 1006"/>
                <a:gd name="T7" fmla="*/ 744 h 190"/>
                <a:gd name="T8" fmla="*/ 244 w 1006"/>
                <a:gd name="T9" fmla="*/ 724 h 190"/>
                <a:gd name="T10" fmla="*/ 1748 w 1006"/>
                <a:gd name="T11" fmla="*/ 140 h 190"/>
                <a:gd name="T12" fmla="*/ 3760 w 1006"/>
                <a:gd name="T13" fmla="*/ 660 h 190"/>
                <a:gd name="T14" fmla="*/ 3892 w 1006"/>
                <a:gd name="T15" fmla="*/ 684 h 1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6"/>
                <a:gd name="T25" fmla="*/ 0 h 190"/>
                <a:gd name="T26" fmla="*/ 1006 w 1006"/>
                <a:gd name="T27" fmla="*/ 190 h 1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6" h="190">
                  <a:moveTo>
                    <a:pt x="973" y="172"/>
                  </a:moveTo>
                  <a:cubicBezTo>
                    <a:pt x="982" y="173"/>
                    <a:pt x="1006" y="177"/>
                    <a:pt x="1006" y="177"/>
                  </a:cubicBezTo>
                  <a:cubicBezTo>
                    <a:pt x="861" y="2"/>
                    <a:pt x="538" y="12"/>
                    <a:pt x="538" y="12"/>
                  </a:cubicBezTo>
                  <a:cubicBezTo>
                    <a:pt x="100" y="0"/>
                    <a:pt x="0" y="187"/>
                    <a:pt x="0" y="187"/>
                  </a:cubicBezTo>
                  <a:cubicBezTo>
                    <a:pt x="24" y="190"/>
                    <a:pt x="61" y="182"/>
                    <a:pt x="61" y="182"/>
                  </a:cubicBezTo>
                  <a:cubicBezTo>
                    <a:pt x="189" y="47"/>
                    <a:pt x="437" y="35"/>
                    <a:pt x="437" y="35"/>
                  </a:cubicBezTo>
                  <a:cubicBezTo>
                    <a:pt x="850" y="25"/>
                    <a:pt x="940" y="166"/>
                    <a:pt x="940" y="166"/>
                  </a:cubicBezTo>
                  <a:cubicBezTo>
                    <a:pt x="940" y="166"/>
                    <a:pt x="965" y="171"/>
                    <a:pt x="973" y="172"/>
                  </a:cubicBezTo>
                  <a:close/>
                </a:path>
              </a:pathLst>
            </a:custGeom>
            <a:solidFill>
              <a:srgbClr val="B2C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0">
              <a:extLst>
                <a:ext uri="{FF2B5EF4-FFF2-40B4-BE49-F238E27FC236}">
                  <a16:creationId xmlns:a16="http://schemas.microsoft.com/office/drawing/2014/main" id="{BFC86212-A337-4924-A5EE-68A10D8B1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6" y="2009"/>
              <a:ext cx="2172" cy="502"/>
            </a:xfrm>
            <a:custGeom>
              <a:avLst/>
              <a:gdLst>
                <a:gd name="T0" fmla="*/ 368 w 1086"/>
                <a:gd name="T1" fmla="*/ 976 h 251"/>
                <a:gd name="T2" fmla="*/ 1840 w 1086"/>
                <a:gd name="T3" fmla="*/ 312 h 251"/>
                <a:gd name="T4" fmla="*/ 4268 w 1086"/>
                <a:gd name="T5" fmla="*/ 912 h 251"/>
                <a:gd name="T6" fmla="*/ 4344 w 1086"/>
                <a:gd name="T7" fmla="*/ 924 h 251"/>
                <a:gd name="T8" fmla="*/ 4292 w 1086"/>
                <a:gd name="T9" fmla="*/ 844 h 251"/>
                <a:gd name="T10" fmla="*/ 2072 w 1086"/>
                <a:gd name="T11" fmla="*/ 0 h 251"/>
                <a:gd name="T12" fmla="*/ 0 w 1086"/>
                <a:gd name="T13" fmla="*/ 828 h 251"/>
                <a:gd name="T14" fmla="*/ 52 w 1086"/>
                <a:gd name="T15" fmla="*/ 992 h 251"/>
                <a:gd name="T16" fmla="*/ 368 w 1086"/>
                <a:gd name="T17" fmla="*/ 976 h 2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6"/>
                <a:gd name="T28" fmla="*/ 0 h 251"/>
                <a:gd name="T29" fmla="*/ 1086 w 1086"/>
                <a:gd name="T30" fmla="*/ 251 h 25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6" h="251">
                  <a:moveTo>
                    <a:pt x="92" y="244"/>
                  </a:moveTo>
                  <a:cubicBezTo>
                    <a:pt x="92" y="244"/>
                    <a:pt x="140" y="113"/>
                    <a:pt x="460" y="78"/>
                  </a:cubicBezTo>
                  <a:cubicBezTo>
                    <a:pt x="460" y="78"/>
                    <a:pt x="946" y="27"/>
                    <a:pt x="1067" y="228"/>
                  </a:cubicBezTo>
                  <a:cubicBezTo>
                    <a:pt x="1072" y="229"/>
                    <a:pt x="1085" y="231"/>
                    <a:pt x="1086" y="231"/>
                  </a:cubicBezTo>
                  <a:cubicBezTo>
                    <a:pt x="1083" y="224"/>
                    <a:pt x="1079" y="218"/>
                    <a:pt x="1073" y="211"/>
                  </a:cubicBezTo>
                  <a:cubicBezTo>
                    <a:pt x="970" y="85"/>
                    <a:pt x="799" y="0"/>
                    <a:pt x="518" y="0"/>
                  </a:cubicBezTo>
                  <a:cubicBezTo>
                    <a:pt x="237" y="0"/>
                    <a:pt x="6" y="103"/>
                    <a:pt x="0" y="207"/>
                  </a:cubicBezTo>
                  <a:cubicBezTo>
                    <a:pt x="0" y="220"/>
                    <a:pt x="4" y="234"/>
                    <a:pt x="13" y="248"/>
                  </a:cubicBezTo>
                  <a:cubicBezTo>
                    <a:pt x="17" y="248"/>
                    <a:pt x="52" y="251"/>
                    <a:pt x="92" y="244"/>
                  </a:cubicBezTo>
                </a:path>
              </a:pathLst>
            </a:custGeom>
            <a:gradFill rotWithShape="1">
              <a:gsLst>
                <a:gs pos="0">
                  <a:srgbClr val="B2CF7D"/>
                </a:gs>
                <a:gs pos="100000">
                  <a:srgbClr val="6B9B1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6" name="Text Box 19">
            <a:extLst>
              <a:ext uri="{FF2B5EF4-FFF2-40B4-BE49-F238E27FC236}">
                <a16:creationId xmlns:a16="http://schemas.microsoft.com/office/drawing/2014/main" id="{7B037254-0BC3-4FAB-9DDB-63A7C3AA522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19425" y="3649663"/>
            <a:ext cx="8953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600">
                <a:ea typeface="宋体" panose="02010600030101010101" pitchFamily="2" charset="-122"/>
              </a:rPr>
              <a:t>Plan</a:t>
            </a:r>
            <a:endParaRPr lang="de-DE" altLang="zh-CN" sz="1600" noProof="1"/>
          </a:p>
        </p:txBody>
      </p:sp>
      <p:sp>
        <p:nvSpPr>
          <p:cNvPr id="27657" name="Text Box 19">
            <a:extLst>
              <a:ext uri="{FF2B5EF4-FFF2-40B4-BE49-F238E27FC236}">
                <a16:creationId xmlns:a16="http://schemas.microsoft.com/office/drawing/2014/main" id="{751EB3F1-E615-49A8-86A2-19C593B29C4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484813" y="3959225"/>
            <a:ext cx="1006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600">
                <a:ea typeface="宋体" panose="02010600030101010101" pitchFamily="2" charset="-122"/>
              </a:rPr>
              <a:t>Implement</a:t>
            </a:r>
            <a:endParaRPr lang="de-DE" altLang="zh-CN" sz="1600" noProof="1"/>
          </a:p>
        </p:txBody>
      </p:sp>
      <p:sp>
        <p:nvSpPr>
          <p:cNvPr id="27658" name="Text Box 19">
            <a:extLst>
              <a:ext uri="{FF2B5EF4-FFF2-40B4-BE49-F238E27FC236}">
                <a16:creationId xmlns:a16="http://schemas.microsoft.com/office/drawing/2014/main" id="{B6887BAC-3F80-4634-86E7-A9A89617CE8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034338" y="3651250"/>
            <a:ext cx="1006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600">
                <a:ea typeface="宋体" panose="02010600030101010101" pitchFamily="2" charset="-122"/>
              </a:rPr>
              <a:t>Support</a:t>
            </a:r>
            <a:endParaRPr lang="de-DE" altLang="zh-CN" sz="1600" noProof="1"/>
          </a:p>
        </p:txBody>
      </p:sp>
      <p:sp>
        <p:nvSpPr>
          <p:cNvPr id="27659" name="Text Box 13">
            <a:extLst>
              <a:ext uri="{FF2B5EF4-FFF2-40B4-BE49-F238E27FC236}">
                <a16:creationId xmlns:a16="http://schemas.microsoft.com/office/drawing/2014/main" id="{5958379B-6AA4-44F3-8986-11F2927F5DE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359650" y="1858963"/>
            <a:ext cx="30035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The text demonstrates how your own text will look when</a:t>
            </a:r>
            <a:r>
              <a:rPr lang="de-DE" altLang="zh-CN" sz="1600">
                <a:solidFill>
                  <a:srgbClr val="080808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600" noProof="1">
                <a:solidFill>
                  <a:srgbClr val="080808"/>
                </a:solidFill>
              </a:rPr>
              <a:t>you replace the placeholder with your</a:t>
            </a:r>
            <a:r>
              <a:rPr lang="de-DE" altLang="zh-CN" sz="1600">
                <a:solidFill>
                  <a:srgbClr val="080808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600" noProof="1">
                <a:solidFill>
                  <a:srgbClr val="080808"/>
                </a:solidFill>
              </a:rPr>
              <a:t>own text.</a:t>
            </a:r>
          </a:p>
        </p:txBody>
      </p:sp>
      <p:sp>
        <p:nvSpPr>
          <p:cNvPr id="27660" name="Text Box 19">
            <a:extLst>
              <a:ext uri="{FF2B5EF4-FFF2-40B4-BE49-F238E27FC236}">
                <a16:creationId xmlns:a16="http://schemas.microsoft.com/office/drawing/2014/main" id="{4F26E464-F492-4A9F-8884-99A6497887A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36738" y="1858963"/>
            <a:ext cx="27051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6" name="Textfeld 7">
            <a:extLst>
              <a:ext uri="{FF2B5EF4-FFF2-40B4-BE49-F238E27FC236}">
                <a16:creationId xmlns:a16="http://schemas.microsoft.com/office/drawing/2014/main" id="{AC9FE89A-7BC1-40F4-A35E-03DF305D4FE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链图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73198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9">
            <a:extLst>
              <a:ext uri="{FF2B5EF4-FFF2-40B4-BE49-F238E27FC236}">
                <a16:creationId xmlns:a16="http://schemas.microsoft.com/office/drawing/2014/main" id="{6B572FD2-BAD6-4339-8174-3E203A692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497263" y="5143500"/>
            <a:ext cx="500062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0" name="Group 6">
            <a:extLst>
              <a:ext uri="{FF2B5EF4-FFF2-40B4-BE49-F238E27FC236}">
                <a16:creationId xmlns:a16="http://schemas.microsoft.com/office/drawing/2014/main" id="{55EB03ED-F587-42F8-9DF7-53FA5E541488}"/>
              </a:ext>
            </a:extLst>
          </p:cNvPr>
          <p:cNvGrpSpPr>
            <a:grpSpLocks/>
          </p:cNvGrpSpPr>
          <p:nvPr/>
        </p:nvGrpSpPr>
        <p:grpSpPr bwMode="auto">
          <a:xfrm>
            <a:off x="4338638" y="2028825"/>
            <a:ext cx="3327400" cy="3325813"/>
            <a:chOff x="1773" y="1338"/>
            <a:chExt cx="2096" cy="2095"/>
          </a:xfrm>
        </p:grpSpPr>
        <p:sp>
          <p:nvSpPr>
            <p:cNvPr id="24597" name="Ellipse 9">
              <a:extLst>
                <a:ext uri="{FF2B5EF4-FFF2-40B4-BE49-F238E27FC236}">
                  <a16:creationId xmlns:a16="http://schemas.microsoft.com/office/drawing/2014/main" id="{29901206-7DCC-4555-891D-62A57021AF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73" y="1338"/>
              <a:ext cx="2096" cy="2095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100000">
                  <a:srgbClr val="435620"/>
                </a:gs>
              </a:gsLst>
              <a:lin ang="27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4598" name="Ellipse 8">
              <a:extLst>
                <a:ext uri="{FF2B5EF4-FFF2-40B4-BE49-F238E27FC236}">
                  <a16:creationId xmlns:a16="http://schemas.microsoft.com/office/drawing/2014/main" id="{AFDFFA42-B97B-4D45-82AD-1B11F8F5244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83" y="1931"/>
              <a:ext cx="1467" cy="1466"/>
            </a:xfrm>
            <a:prstGeom prst="ellipse">
              <a:avLst/>
            </a:prstGeom>
            <a:gradFill rotWithShape="1">
              <a:gsLst>
                <a:gs pos="0">
                  <a:srgbClr val="6B9B1A"/>
                </a:gs>
                <a:gs pos="100000">
                  <a:srgbClr val="32480C"/>
                </a:gs>
              </a:gsLst>
              <a:lin ang="27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4599" name="Ellipse 7">
              <a:extLst>
                <a:ext uri="{FF2B5EF4-FFF2-40B4-BE49-F238E27FC236}">
                  <a16:creationId xmlns:a16="http://schemas.microsoft.com/office/drawing/2014/main" id="{1117B812-5694-44D3-9100-62B3119FE4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25" y="2586"/>
              <a:ext cx="792" cy="790"/>
            </a:xfrm>
            <a:prstGeom prst="ellipse">
              <a:avLst/>
            </a:pr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27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</p:grpSp>
      <p:grpSp>
        <p:nvGrpSpPr>
          <p:cNvPr id="24581" name="Group 10">
            <a:extLst>
              <a:ext uri="{FF2B5EF4-FFF2-40B4-BE49-F238E27FC236}">
                <a16:creationId xmlns:a16="http://schemas.microsoft.com/office/drawing/2014/main" id="{324CC3AE-3364-4A0E-9B27-B099855481EE}"/>
              </a:ext>
            </a:extLst>
          </p:cNvPr>
          <p:cNvGrpSpPr>
            <a:grpSpLocks/>
          </p:cNvGrpSpPr>
          <p:nvPr/>
        </p:nvGrpSpPr>
        <p:grpSpPr bwMode="auto">
          <a:xfrm>
            <a:off x="3086100" y="1589088"/>
            <a:ext cx="5851525" cy="4159250"/>
            <a:chOff x="984" y="1001"/>
            <a:chExt cx="3686" cy="2620"/>
          </a:xfrm>
        </p:grpSpPr>
        <p:sp>
          <p:nvSpPr>
            <p:cNvPr id="24593" name="Text Box 19">
              <a:extLst>
                <a:ext uri="{FF2B5EF4-FFF2-40B4-BE49-F238E27FC236}">
                  <a16:creationId xmlns:a16="http://schemas.microsoft.com/office/drawing/2014/main" id="{FC2E43DF-BF40-4793-AB52-E5F9EED95F7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55" y="1001"/>
              <a:ext cx="171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</a:t>
              </a:r>
              <a:r>
                <a:rPr lang="de-DE" altLang="zh-CN" sz="1600">
                  <a:ea typeface="宋体" panose="02010600030101010101" pitchFamily="2" charset="-122"/>
                </a:rPr>
                <a:t> </a:t>
              </a:r>
              <a:r>
                <a:rPr lang="de-DE" altLang="zh-CN" sz="1600" noProof="1"/>
                <a:t>placeholder text. </a:t>
              </a:r>
            </a:p>
          </p:txBody>
        </p:sp>
        <p:sp>
          <p:nvSpPr>
            <p:cNvPr id="24594" name="Text Box 19">
              <a:extLst>
                <a:ext uri="{FF2B5EF4-FFF2-40B4-BE49-F238E27FC236}">
                  <a16:creationId xmlns:a16="http://schemas.microsoft.com/office/drawing/2014/main" id="{7C67CDBD-33DA-4373-8E84-6852F03B881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90" y="3467"/>
              <a:ext cx="171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</a:t>
              </a:r>
              <a:r>
                <a:rPr lang="de-DE" altLang="zh-CN" sz="1600">
                  <a:ea typeface="宋体" panose="02010600030101010101" pitchFamily="2" charset="-122"/>
                </a:rPr>
                <a:t> </a:t>
              </a:r>
              <a:r>
                <a:rPr lang="de-DE" altLang="zh-CN" sz="1600" noProof="1"/>
                <a:t>placeholder text. </a:t>
              </a:r>
            </a:p>
          </p:txBody>
        </p:sp>
        <p:sp>
          <p:nvSpPr>
            <p:cNvPr id="24595" name="Text Box 19">
              <a:extLst>
                <a:ext uri="{FF2B5EF4-FFF2-40B4-BE49-F238E27FC236}">
                  <a16:creationId xmlns:a16="http://schemas.microsoft.com/office/drawing/2014/main" id="{75CCCD21-4B75-49FD-B498-40A7F00335A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84" y="2127"/>
              <a:ext cx="839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  <p:sp>
          <p:nvSpPr>
            <p:cNvPr id="24596" name="Text Box 19">
              <a:extLst>
                <a:ext uri="{FF2B5EF4-FFF2-40B4-BE49-F238E27FC236}">
                  <a16:creationId xmlns:a16="http://schemas.microsoft.com/office/drawing/2014/main" id="{5B62DBD6-8FD8-4AE8-967B-6F8C9771600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830" y="2127"/>
              <a:ext cx="84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This is a placeholder text. </a:t>
              </a:r>
            </a:p>
          </p:txBody>
        </p:sp>
      </p:grpSp>
      <p:grpSp>
        <p:nvGrpSpPr>
          <p:cNvPr id="24582" name="Group 15">
            <a:extLst>
              <a:ext uri="{FF2B5EF4-FFF2-40B4-BE49-F238E27FC236}">
                <a16:creationId xmlns:a16="http://schemas.microsoft.com/office/drawing/2014/main" id="{106D60F7-F1D8-4290-A6CA-5E392EB35EA1}"/>
              </a:ext>
            </a:extLst>
          </p:cNvPr>
          <p:cNvGrpSpPr>
            <a:grpSpLocks/>
          </p:cNvGrpSpPr>
          <p:nvPr/>
        </p:nvGrpSpPr>
        <p:grpSpPr bwMode="auto">
          <a:xfrm>
            <a:off x="5327650" y="2171700"/>
            <a:ext cx="1339850" cy="2790825"/>
            <a:chOff x="2396" y="1428"/>
            <a:chExt cx="844" cy="1758"/>
          </a:xfrm>
        </p:grpSpPr>
        <p:sp>
          <p:nvSpPr>
            <p:cNvPr id="24590" name="Text Box 19">
              <a:extLst>
                <a:ext uri="{FF2B5EF4-FFF2-40B4-BE49-F238E27FC236}">
                  <a16:creationId xmlns:a16="http://schemas.microsoft.com/office/drawing/2014/main" id="{EBE89C15-6FF1-4C83-960B-A64BC6AC1F4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96" y="1428"/>
              <a:ext cx="839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24591" name="Text Box 19">
              <a:extLst>
                <a:ext uri="{FF2B5EF4-FFF2-40B4-BE49-F238E27FC236}">
                  <a16:creationId xmlns:a16="http://schemas.microsoft.com/office/drawing/2014/main" id="{15163321-BC9E-455A-8398-204B75B9035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97" y="2054"/>
              <a:ext cx="839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24592" name="Text Box 19">
              <a:extLst>
                <a:ext uri="{FF2B5EF4-FFF2-40B4-BE49-F238E27FC236}">
                  <a16:creationId xmlns:a16="http://schemas.microsoft.com/office/drawing/2014/main" id="{AFEE0D2D-47AE-491D-8E01-10F183FBEE8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01" y="2779"/>
              <a:ext cx="83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400" noProof="1">
                  <a:solidFill>
                    <a:schemeClr val="bg1"/>
                  </a:solidFill>
                </a:rPr>
                <a:t>This is a placeholder </a:t>
              </a:r>
              <a:br>
                <a:rPr lang="de-DE" altLang="zh-CN" sz="1400">
                  <a:solidFill>
                    <a:schemeClr val="bg1"/>
                  </a:solidFill>
                  <a:ea typeface="宋体" panose="02010600030101010101" pitchFamily="2" charset="-122"/>
                </a:rPr>
              </a:br>
              <a:r>
                <a:rPr lang="de-DE" altLang="zh-CN" sz="1400" noProof="1">
                  <a:solidFill>
                    <a:schemeClr val="bg1"/>
                  </a:solidFill>
                </a:rPr>
                <a:t>text. </a:t>
              </a:r>
            </a:p>
          </p:txBody>
        </p:sp>
      </p:grpSp>
      <p:grpSp>
        <p:nvGrpSpPr>
          <p:cNvPr id="24585" name="Group 21">
            <a:extLst>
              <a:ext uri="{FF2B5EF4-FFF2-40B4-BE49-F238E27FC236}">
                <a16:creationId xmlns:a16="http://schemas.microsoft.com/office/drawing/2014/main" id="{1B2A1238-9EB8-4788-A752-C717F5FA11CB}"/>
              </a:ext>
            </a:extLst>
          </p:cNvPr>
          <p:cNvGrpSpPr>
            <a:grpSpLocks/>
          </p:cNvGrpSpPr>
          <p:nvPr/>
        </p:nvGrpSpPr>
        <p:grpSpPr bwMode="auto">
          <a:xfrm>
            <a:off x="3767138" y="1938338"/>
            <a:ext cx="4470400" cy="3505200"/>
            <a:chOff x="1237" y="874"/>
            <a:chExt cx="3283" cy="2567"/>
          </a:xfrm>
        </p:grpSpPr>
        <p:sp>
          <p:nvSpPr>
            <p:cNvPr id="24586" name="Freeform 22">
              <a:extLst>
                <a:ext uri="{FF2B5EF4-FFF2-40B4-BE49-F238E27FC236}">
                  <a16:creationId xmlns:a16="http://schemas.microsoft.com/office/drawing/2014/main" id="{46DB0B4B-E793-4D87-87CA-760161A1E66B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6" y="874"/>
              <a:ext cx="584" cy="942"/>
            </a:xfrm>
            <a:custGeom>
              <a:avLst/>
              <a:gdLst>
                <a:gd name="T0" fmla="*/ 1381 w 247"/>
                <a:gd name="T1" fmla="*/ 2224 h 399"/>
                <a:gd name="T2" fmla="*/ 0 w 247"/>
                <a:gd name="T3" fmla="*/ 0 h 399"/>
                <a:gd name="T4" fmla="*/ 0 60000 65536"/>
                <a:gd name="T5" fmla="*/ 0 60000 65536"/>
                <a:gd name="T6" fmla="*/ 0 w 247"/>
                <a:gd name="T7" fmla="*/ 0 h 399"/>
                <a:gd name="T8" fmla="*/ 247 w 247"/>
                <a:gd name="T9" fmla="*/ 399 h 39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7" h="399">
                  <a:moveTo>
                    <a:pt x="247" y="399"/>
                  </a:moveTo>
                  <a:cubicBezTo>
                    <a:pt x="212" y="239"/>
                    <a:pt x="123" y="100"/>
                    <a:pt x="0" y="0"/>
                  </a:cubicBezTo>
                </a:path>
              </a:pathLst>
            </a:custGeom>
            <a:noFill/>
            <a:ln w="63500">
              <a:solidFill>
                <a:srgbClr val="AEAEAE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23">
              <a:extLst>
                <a:ext uri="{FF2B5EF4-FFF2-40B4-BE49-F238E27FC236}">
                  <a16:creationId xmlns:a16="http://schemas.microsoft.com/office/drawing/2014/main" id="{47FEBD25-BBDE-49E6-9DB9-716AEE22F93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3" y="2638"/>
              <a:ext cx="506" cy="803"/>
            </a:xfrm>
            <a:custGeom>
              <a:avLst/>
              <a:gdLst>
                <a:gd name="T0" fmla="*/ 0 w 214"/>
                <a:gd name="T1" fmla="*/ 1896 h 340"/>
                <a:gd name="T2" fmla="*/ 1196 w 214"/>
                <a:gd name="T3" fmla="*/ 0 h 340"/>
                <a:gd name="T4" fmla="*/ 0 60000 65536"/>
                <a:gd name="T5" fmla="*/ 0 60000 65536"/>
                <a:gd name="T6" fmla="*/ 0 w 214"/>
                <a:gd name="T7" fmla="*/ 0 h 340"/>
                <a:gd name="T8" fmla="*/ 214 w 214"/>
                <a:gd name="T9" fmla="*/ 340 h 34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4" h="340">
                  <a:moveTo>
                    <a:pt x="0" y="340"/>
                  </a:moveTo>
                  <a:cubicBezTo>
                    <a:pt x="101" y="250"/>
                    <a:pt x="176" y="133"/>
                    <a:pt x="214" y="0"/>
                  </a:cubicBezTo>
                </a:path>
              </a:pathLst>
            </a:custGeom>
            <a:noFill/>
            <a:ln w="63500">
              <a:solidFill>
                <a:srgbClr val="AEAEAE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24">
              <a:extLst>
                <a:ext uri="{FF2B5EF4-FFF2-40B4-BE49-F238E27FC236}">
                  <a16:creationId xmlns:a16="http://schemas.microsoft.com/office/drawing/2014/main" id="{8CAF3F75-F087-40FE-A7C9-417E4CDA06F2}"/>
                </a:ext>
              </a:extLst>
            </p:cNvPr>
            <p:cNvSpPr>
              <a:spLocks/>
            </p:cNvSpPr>
            <p:nvPr/>
          </p:nvSpPr>
          <p:spPr bwMode="gray">
            <a:xfrm>
              <a:off x="1260" y="2638"/>
              <a:ext cx="503" cy="803"/>
            </a:xfrm>
            <a:custGeom>
              <a:avLst/>
              <a:gdLst>
                <a:gd name="T0" fmla="*/ 0 w 213"/>
                <a:gd name="T1" fmla="*/ 0 h 340"/>
                <a:gd name="T2" fmla="*/ 1188 w 213"/>
                <a:gd name="T3" fmla="*/ 1896 h 340"/>
                <a:gd name="T4" fmla="*/ 0 60000 65536"/>
                <a:gd name="T5" fmla="*/ 0 60000 65536"/>
                <a:gd name="T6" fmla="*/ 0 w 213"/>
                <a:gd name="T7" fmla="*/ 0 h 340"/>
                <a:gd name="T8" fmla="*/ 213 w 213"/>
                <a:gd name="T9" fmla="*/ 340 h 34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3" h="340">
                  <a:moveTo>
                    <a:pt x="0" y="0"/>
                  </a:moveTo>
                  <a:cubicBezTo>
                    <a:pt x="37" y="133"/>
                    <a:pt x="112" y="250"/>
                    <a:pt x="213" y="340"/>
                  </a:cubicBezTo>
                </a:path>
              </a:pathLst>
            </a:custGeom>
            <a:noFill/>
            <a:ln w="63500">
              <a:solidFill>
                <a:srgbClr val="AEAEAE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Freeform 25">
              <a:extLst>
                <a:ext uri="{FF2B5EF4-FFF2-40B4-BE49-F238E27FC236}">
                  <a16:creationId xmlns:a16="http://schemas.microsoft.com/office/drawing/2014/main" id="{A9FEA2B7-5738-4D91-BE78-BB43C4CFC95D}"/>
                </a:ext>
              </a:extLst>
            </p:cNvPr>
            <p:cNvSpPr>
              <a:spLocks/>
            </p:cNvSpPr>
            <p:nvPr/>
          </p:nvSpPr>
          <p:spPr bwMode="gray">
            <a:xfrm>
              <a:off x="1237" y="874"/>
              <a:ext cx="583" cy="942"/>
            </a:xfrm>
            <a:custGeom>
              <a:avLst/>
              <a:gdLst>
                <a:gd name="T0" fmla="*/ 1376 w 247"/>
                <a:gd name="T1" fmla="*/ 0 h 399"/>
                <a:gd name="T2" fmla="*/ 0 w 247"/>
                <a:gd name="T3" fmla="*/ 2224 h 399"/>
                <a:gd name="T4" fmla="*/ 0 60000 65536"/>
                <a:gd name="T5" fmla="*/ 0 60000 65536"/>
                <a:gd name="T6" fmla="*/ 0 w 247"/>
                <a:gd name="T7" fmla="*/ 0 h 399"/>
                <a:gd name="T8" fmla="*/ 247 w 247"/>
                <a:gd name="T9" fmla="*/ 399 h 39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7" h="399">
                  <a:moveTo>
                    <a:pt x="247" y="0"/>
                  </a:moveTo>
                  <a:cubicBezTo>
                    <a:pt x="125" y="100"/>
                    <a:pt x="35" y="239"/>
                    <a:pt x="0" y="399"/>
                  </a:cubicBezTo>
                </a:path>
              </a:pathLst>
            </a:custGeom>
            <a:noFill/>
            <a:ln w="63500">
              <a:solidFill>
                <a:srgbClr val="AEAEAE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feld 7">
            <a:extLst>
              <a:ext uri="{FF2B5EF4-FFF2-40B4-BE49-F238E27FC236}">
                <a16:creationId xmlns:a16="http://schemas.microsoft.com/office/drawing/2014/main" id="{856118B8-E9CA-4820-A1EE-4F071F6E0FE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圆圈包含关系图表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4" name="Group 6">
            <a:extLst>
              <a:ext uri="{FF2B5EF4-FFF2-40B4-BE49-F238E27FC236}">
                <a16:creationId xmlns:a16="http://schemas.microsoft.com/office/drawing/2014/main" id="{33781170-CE51-48F7-9CBB-9B1D8063AEA1}"/>
              </a:ext>
            </a:extLst>
          </p:cNvPr>
          <p:cNvGrpSpPr>
            <a:grpSpLocks/>
          </p:cNvGrpSpPr>
          <p:nvPr/>
        </p:nvGrpSpPr>
        <p:grpSpPr bwMode="auto">
          <a:xfrm>
            <a:off x="4381500" y="1998663"/>
            <a:ext cx="3432175" cy="3321050"/>
            <a:chOff x="1800" y="1259"/>
            <a:chExt cx="2162" cy="2092"/>
          </a:xfrm>
        </p:grpSpPr>
        <p:sp>
          <p:nvSpPr>
            <p:cNvPr id="25612" name="Gleichschenkliges Dreieck 31">
              <a:extLst>
                <a:ext uri="{FF2B5EF4-FFF2-40B4-BE49-F238E27FC236}">
                  <a16:creationId xmlns:a16="http://schemas.microsoft.com/office/drawing/2014/main" id="{FCE6067F-89E9-4006-B3E7-A9A2FD3B2B3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00" y="2308"/>
              <a:ext cx="2162" cy="104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ADCC76"/>
                </a:gs>
                <a:gs pos="100000">
                  <a:srgbClr val="90BA45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25613" name="Gleichschenkliges Dreieck 33">
              <a:extLst>
                <a:ext uri="{FF2B5EF4-FFF2-40B4-BE49-F238E27FC236}">
                  <a16:creationId xmlns:a16="http://schemas.microsoft.com/office/drawing/2014/main" id="{0769B982-4DE0-40F2-84D0-0A9750F6378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0800000">
              <a:off x="1801" y="1259"/>
              <a:ext cx="2161" cy="104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7B9651"/>
                </a:gs>
                <a:gs pos="100000">
                  <a:srgbClr val="4C7013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25614" name="Gleichschenkliges Dreieck 37">
              <a:extLst>
                <a:ext uri="{FF2B5EF4-FFF2-40B4-BE49-F238E27FC236}">
                  <a16:creationId xmlns:a16="http://schemas.microsoft.com/office/drawing/2014/main" id="{D58F1141-054C-4ACC-82C8-17A5F139EF9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-5400000">
              <a:off x="2375" y="1765"/>
              <a:ext cx="2091" cy="108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92B556"/>
                </a:gs>
                <a:gs pos="100000">
                  <a:srgbClr val="6B9B1A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eaVert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  <p:sp>
          <p:nvSpPr>
            <p:cNvPr id="25615" name="Gleichschenkliges Dreieck 38">
              <a:extLst>
                <a:ext uri="{FF2B5EF4-FFF2-40B4-BE49-F238E27FC236}">
                  <a16:creationId xmlns:a16="http://schemas.microsoft.com/office/drawing/2014/main" id="{5335511A-6283-4DF5-88B2-47846B14AAA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400000">
              <a:off x="1298" y="1762"/>
              <a:ext cx="2091" cy="1087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C6DC9F"/>
                </a:gs>
                <a:gs pos="100000">
                  <a:srgbClr val="B2CF7D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000">
                <a:ea typeface="宋体" panose="02010600030101010101" pitchFamily="2" charset="-122"/>
              </a:endParaRPr>
            </a:p>
          </p:txBody>
        </p:sp>
      </p:grpSp>
      <p:pic>
        <p:nvPicPr>
          <p:cNvPr id="25605" name="Picture 9">
            <a:extLst>
              <a:ext uri="{FF2B5EF4-FFF2-40B4-BE49-F238E27FC236}">
                <a16:creationId xmlns:a16="http://schemas.microsoft.com/office/drawing/2014/main" id="{4837C80E-61E8-42C9-99B6-3D84677BE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355975" y="5408613"/>
            <a:ext cx="54959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Group 12">
            <a:extLst>
              <a:ext uri="{FF2B5EF4-FFF2-40B4-BE49-F238E27FC236}">
                <a16:creationId xmlns:a16="http://schemas.microsoft.com/office/drawing/2014/main" id="{219D118A-038A-4422-8CBF-114B68BD8DA9}"/>
              </a:ext>
            </a:extLst>
          </p:cNvPr>
          <p:cNvGrpSpPr>
            <a:grpSpLocks/>
          </p:cNvGrpSpPr>
          <p:nvPr/>
        </p:nvGrpSpPr>
        <p:grpSpPr bwMode="auto">
          <a:xfrm>
            <a:off x="4445000" y="2357438"/>
            <a:ext cx="3294063" cy="2470150"/>
            <a:chOff x="1840" y="1485"/>
            <a:chExt cx="2075" cy="1556"/>
          </a:xfrm>
        </p:grpSpPr>
        <p:sp>
          <p:nvSpPr>
            <p:cNvPr id="25608" name="Text Box 19">
              <a:extLst>
                <a:ext uri="{FF2B5EF4-FFF2-40B4-BE49-F238E27FC236}">
                  <a16:creationId xmlns:a16="http://schemas.microsoft.com/office/drawing/2014/main" id="{8448C735-47BA-4476-9393-02513FAA04A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015" y="2199"/>
              <a:ext cx="90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2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25609" name="Text Box 19">
              <a:extLst>
                <a:ext uri="{FF2B5EF4-FFF2-40B4-BE49-F238E27FC236}">
                  <a16:creationId xmlns:a16="http://schemas.microsoft.com/office/drawing/2014/main" id="{5317935F-4847-479B-9DEA-75E39A6DD53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0" y="2925"/>
              <a:ext cx="126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200" b="1" noProof="1"/>
                <a:t>This is a placeholder text. </a:t>
              </a:r>
            </a:p>
          </p:txBody>
        </p:sp>
        <p:sp>
          <p:nvSpPr>
            <p:cNvPr id="25610" name="Text Box 19">
              <a:extLst>
                <a:ext uri="{FF2B5EF4-FFF2-40B4-BE49-F238E27FC236}">
                  <a16:creationId xmlns:a16="http://schemas.microsoft.com/office/drawing/2014/main" id="{894B98DB-5228-40D4-8B29-F709602ED58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0" y="1485"/>
              <a:ext cx="126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200" b="1" noProof="1">
                  <a:solidFill>
                    <a:srgbClr val="F8F8F8"/>
                  </a:solidFill>
                </a:rPr>
                <a:t>This is a placeholder text. </a:t>
              </a:r>
            </a:p>
          </p:txBody>
        </p:sp>
        <p:sp>
          <p:nvSpPr>
            <p:cNvPr id="25611" name="Text Box 19">
              <a:extLst>
                <a:ext uri="{FF2B5EF4-FFF2-40B4-BE49-F238E27FC236}">
                  <a16:creationId xmlns:a16="http://schemas.microsoft.com/office/drawing/2014/main" id="{5EB94AB1-7A1E-46E0-8925-76D3A7131F3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40" y="2205"/>
              <a:ext cx="90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200" b="1" noProof="1"/>
                <a:t>This is a placeholder text. </a:t>
              </a:r>
            </a:p>
          </p:txBody>
        </p:sp>
      </p:grpSp>
      <p:sp>
        <p:nvSpPr>
          <p:cNvPr id="18" name="Textfeld 7">
            <a:extLst>
              <a:ext uri="{FF2B5EF4-FFF2-40B4-BE49-F238E27FC236}">
                <a16:creationId xmlns:a16="http://schemas.microsoft.com/office/drawing/2014/main" id="{445FEE75-9FF8-404F-B281-B0A7114AEC7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方格图表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9">
            <a:extLst>
              <a:ext uri="{FF2B5EF4-FFF2-40B4-BE49-F238E27FC236}">
                <a16:creationId xmlns:a16="http://schemas.microsoft.com/office/drawing/2014/main" id="{1925F10D-3269-4A09-BD81-7F97FFAC2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5435600"/>
            <a:ext cx="15716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9">
            <a:extLst>
              <a:ext uri="{FF2B5EF4-FFF2-40B4-BE49-F238E27FC236}">
                <a16:creationId xmlns:a16="http://schemas.microsoft.com/office/drawing/2014/main" id="{505FC197-28B5-4A07-B717-9B52A6E3C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5446713"/>
            <a:ext cx="15716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9">
            <a:extLst>
              <a:ext uri="{FF2B5EF4-FFF2-40B4-BE49-F238E27FC236}">
                <a16:creationId xmlns:a16="http://schemas.microsoft.com/office/drawing/2014/main" id="{3178A7DD-BA55-439B-91D3-E2B1645CE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5457825"/>
            <a:ext cx="1573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9">
            <a:extLst>
              <a:ext uri="{FF2B5EF4-FFF2-40B4-BE49-F238E27FC236}">
                <a16:creationId xmlns:a16="http://schemas.microsoft.com/office/drawing/2014/main" id="{C351301B-001A-4E12-ABDC-4C70DCC26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435600"/>
            <a:ext cx="15732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9">
            <a:extLst>
              <a:ext uri="{FF2B5EF4-FFF2-40B4-BE49-F238E27FC236}">
                <a16:creationId xmlns:a16="http://schemas.microsoft.com/office/drawing/2014/main" id="{D9044866-B4BF-4759-8513-47B2D45A4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5426075"/>
            <a:ext cx="15732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>
            <a:extLst>
              <a:ext uri="{FF2B5EF4-FFF2-40B4-BE49-F238E27FC236}">
                <a16:creationId xmlns:a16="http://schemas.microsoft.com/office/drawing/2014/main" id="{2BF59B00-B1D9-4D04-AFF1-716D8A04A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50" y="5467350"/>
            <a:ext cx="1573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5" name="Group 31">
            <a:extLst>
              <a:ext uri="{FF2B5EF4-FFF2-40B4-BE49-F238E27FC236}">
                <a16:creationId xmlns:a16="http://schemas.microsoft.com/office/drawing/2014/main" id="{17A9630B-FF8C-4845-9A0B-26C4C9ED0F8B}"/>
              </a:ext>
            </a:extLst>
          </p:cNvPr>
          <p:cNvGrpSpPr>
            <a:grpSpLocks/>
          </p:cNvGrpSpPr>
          <p:nvPr/>
        </p:nvGrpSpPr>
        <p:grpSpPr bwMode="auto">
          <a:xfrm>
            <a:off x="2814638" y="5435600"/>
            <a:ext cx="642937" cy="269875"/>
            <a:chOff x="2206" y="2654"/>
            <a:chExt cx="335" cy="140"/>
          </a:xfrm>
        </p:grpSpPr>
        <p:sp>
          <p:nvSpPr>
            <p:cNvPr id="30067" name="Oval 23">
              <a:extLst>
                <a:ext uri="{FF2B5EF4-FFF2-40B4-BE49-F238E27FC236}">
                  <a16:creationId xmlns:a16="http://schemas.microsoft.com/office/drawing/2014/main" id="{24370DB0-E193-4BD5-9EBA-F4E27F374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68" name="Oval 26">
              <a:extLst>
                <a:ext uri="{FF2B5EF4-FFF2-40B4-BE49-F238E27FC236}">
                  <a16:creationId xmlns:a16="http://schemas.microsoft.com/office/drawing/2014/main" id="{7575789D-27CE-49CA-8DED-6CAE380EA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58" name="Freeform 30">
              <a:extLst>
                <a:ext uri="{FF2B5EF4-FFF2-40B4-BE49-F238E27FC236}">
                  <a16:creationId xmlns:a16="http://schemas.microsoft.com/office/drawing/2014/main" id="{BDD8DBAC-3FEF-4861-8140-0CCFE3C6E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06" name="Group 38">
            <a:extLst>
              <a:ext uri="{FF2B5EF4-FFF2-40B4-BE49-F238E27FC236}">
                <a16:creationId xmlns:a16="http://schemas.microsoft.com/office/drawing/2014/main" id="{53CD1330-96F3-48A8-8014-DD61DBB9CAAE}"/>
              </a:ext>
            </a:extLst>
          </p:cNvPr>
          <p:cNvGrpSpPr>
            <a:grpSpLocks/>
          </p:cNvGrpSpPr>
          <p:nvPr/>
        </p:nvGrpSpPr>
        <p:grpSpPr bwMode="auto">
          <a:xfrm>
            <a:off x="2814638" y="5370513"/>
            <a:ext cx="642937" cy="268287"/>
            <a:chOff x="2206" y="2654"/>
            <a:chExt cx="335" cy="140"/>
          </a:xfrm>
        </p:grpSpPr>
        <p:sp>
          <p:nvSpPr>
            <p:cNvPr id="30064" name="Oval 39">
              <a:extLst>
                <a:ext uri="{FF2B5EF4-FFF2-40B4-BE49-F238E27FC236}">
                  <a16:creationId xmlns:a16="http://schemas.microsoft.com/office/drawing/2014/main" id="{C254BD2B-9168-4207-9EAF-CFA271233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65" name="Oval 40">
              <a:extLst>
                <a:ext uri="{FF2B5EF4-FFF2-40B4-BE49-F238E27FC236}">
                  <a16:creationId xmlns:a16="http://schemas.microsoft.com/office/drawing/2014/main" id="{33F7C454-DBD3-4712-B222-EC979F62E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69" name="Freeform 41">
              <a:extLst>
                <a:ext uri="{FF2B5EF4-FFF2-40B4-BE49-F238E27FC236}">
                  <a16:creationId xmlns:a16="http://schemas.microsoft.com/office/drawing/2014/main" id="{15D95A8C-BC8C-45D9-959A-D30EFA242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07" name="Group 42">
            <a:extLst>
              <a:ext uri="{FF2B5EF4-FFF2-40B4-BE49-F238E27FC236}">
                <a16:creationId xmlns:a16="http://schemas.microsoft.com/office/drawing/2014/main" id="{B9F57D09-BA19-4DA7-AAEC-E9DBD1C1AA85}"/>
              </a:ext>
            </a:extLst>
          </p:cNvPr>
          <p:cNvGrpSpPr>
            <a:grpSpLocks/>
          </p:cNvGrpSpPr>
          <p:nvPr/>
        </p:nvGrpSpPr>
        <p:grpSpPr bwMode="auto">
          <a:xfrm>
            <a:off x="2828925" y="5297488"/>
            <a:ext cx="644525" cy="268287"/>
            <a:chOff x="2206" y="2654"/>
            <a:chExt cx="335" cy="140"/>
          </a:xfrm>
        </p:grpSpPr>
        <p:sp>
          <p:nvSpPr>
            <p:cNvPr id="30061" name="Oval 43">
              <a:extLst>
                <a:ext uri="{FF2B5EF4-FFF2-40B4-BE49-F238E27FC236}">
                  <a16:creationId xmlns:a16="http://schemas.microsoft.com/office/drawing/2014/main" id="{67C61002-7FEC-4EAE-B1A6-1335D8E5A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62" name="Oval 44">
              <a:extLst>
                <a:ext uri="{FF2B5EF4-FFF2-40B4-BE49-F238E27FC236}">
                  <a16:creationId xmlns:a16="http://schemas.microsoft.com/office/drawing/2014/main" id="{A1457DD9-986D-438C-8C6F-5C70AE163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73" name="Freeform 45">
              <a:extLst>
                <a:ext uri="{FF2B5EF4-FFF2-40B4-BE49-F238E27FC236}">
                  <a16:creationId xmlns:a16="http://schemas.microsoft.com/office/drawing/2014/main" id="{67D508D6-5E19-41AE-9A8A-31CD8A7D3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08" name="Group 46">
            <a:extLst>
              <a:ext uri="{FF2B5EF4-FFF2-40B4-BE49-F238E27FC236}">
                <a16:creationId xmlns:a16="http://schemas.microsoft.com/office/drawing/2014/main" id="{C8A23EAC-0CB6-4797-AB7A-D581FD46355D}"/>
              </a:ext>
            </a:extLst>
          </p:cNvPr>
          <p:cNvGrpSpPr>
            <a:grpSpLocks/>
          </p:cNvGrpSpPr>
          <p:nvPr/>
        </p:nvGrpSpPr>
        <p:grpSpPr bwMode="auto">
          <a:xfrm>
            <a:off x="2828925" y="5232400"/>
            <a:ext cx="644525" cy="268288"/>
            <a:chOff x="2206" y="2654"/>
            <a:chExt cx="335" cy="140"/>
          </a:xfrm>
        </p:grpSpPr>
        <p:sp>
          <p:nvSpPr>
            <p:cNvPr id="30058" name="Oval 47">
              <a:extLst>
                <a:ext uri="{FF2B5EF4-FFF2-40B4-BE49-F238E27FC236}">
                  <a16:creationId xmlns:a16="http://schemas.microsoft.com/office/drawing/2014/main" id="{9B2262BB-EF95-4B1E-A0B8-E9CBFEEA6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59" name="Oval 48">
              <a:extLst>
                <a:ext uri="{FF2B5EF4-FFF2-40B4-BE49-F238E27FC236}">
                  <a16:creationId xmlns:a16="http://schemas.microsoft.com/office/drawing/2014/main" id="{66A5FBAA-6D7D-4AAE-BEB0-5FBE7DBB8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77" name="Freeform 49">
              <a:extLst>
                <a:ext uri="{FF2B5EF4-FFF2-40B4-BE49-F238E27FC236}">
                  <a16:creationId xmlns:a16="http://schemas.microsoft.com/office/drawing/2014/main" id="{4ACF8597-8D32-4F1E-A4E1-D5586C397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09" name="Group 50">
            <a:extLst>
              <a:ext uri="{FF2B5EF4-FFF2-40B4-BE49-F238E27FC236}">
                <a16:creationId xmlns:a16="http://schemas.microsoft.com/office/drawing/2014/main" id="{D8519D06-0745-4D97-9782-0FAACA595ACF}"/>
              </a:ext>
            </a:extLst>
          </p:cNvPr>
          <p:cNvGrpSpPr>
            <a:grpSpLocks/>
          </p:cNvGrpSpPr>
          <p:nvPr/>
        </p:nvGrpSpPr>
        <p:grpSpPr bwMode="auto">
          <a:xfrm>
            <a:off x="2813050" y="5165725"/>
            <a:ext cx="642938" cy="268288"/>
            <a:chOff x="2206" y="2654"/>
            <a:chExt cx="335" cy="140"/>
          </a:xfrm>
        </p:grpSpPr>
        <p:sp>
          <p:nvSpPr>
            <p:cNvPr id="30055" name="Oval 51">
              <a:extLst>
                <a:ext uri="{FF2B5EF4-FFF2-40B4-BE49-F238E27FC236}">
                  <a16:creationId xmlns:a16="http://schemas.microsoft.com/office/drawing/2014/main" id="{36CE8DF9-EF0A-47D5-82E9-FFBA4606A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56" name="Oval 52">
              <a:extLst>
                <a:ext uri="{FF2B5EF4-FFF2-40B4-BE49-F238E27FC236}">
                  <a16:creationId xmlns:a16="http://schemas.microsoft.com/office/drawing/2014/main" id="{24690084-FD68-408E-BD7D-E3E2EDE8F9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81" name="Freeform 53">
              <a:extLst>
                <a:ext uri="{FF2B5EF4-FFF2-40B4-BE49-F238E27FC236}">
                  <a16:creationId xmlns:a16="http://schemas.microsoft.com/office/drawing/2014/main" id="{157B273F-7BA3-4FE3-AEE7-735769AB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0" name="Group 54">
            <a:extLst>
              <a:ext uri="{FF2B5EF4-FFF2-40B4-BE49-F238E27FC236}">
                <a16:creationId xmlns:a16="http://schemas.microsoft.com/office/drawing/2014/main" id="{7CADED99-59B9-4C1A-800C-76637390DD87}"/>
              </a:ext>
            </a:extLst>
          </p:cNvPr>
          <p:cNvGrpSpPr>
            <a:grpSpLocks/>
          </p:cNvGrpSpPr>
          <p:nvPr/>
        </p:nvGrpSpPr>
        <p:grpSpPr bwMode="auto">
          <a:xfrm>
            <a:off x="2813050" y="5100638"/>
            <a:ext cx="642938" cy="268287"/>
            <a:chOff x="2206" y="2654"/>
            <a:chExt cx="335" cy="140"/>
          </a:xfrm>
        </p:grpSpPr>
        <p:sp>
          <p:nvSpPr>
            <p:cNvPr id="30052" name="Oval 55">
              <a:extLst>
                <a:ext uri="{FF2B5EF4-FFF2-40B4-BE49-F238E27FC236}">
                  <a16:creationId xmlns:a16="http://schemas.microsoft.com/office/drawing/2014/main" id="{BF24D251-A8FF-45E0-97A8-076F18098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53" name="Oval 56">
              <a:extLst>
                <a:ext uri="{FF2B5EF4-FFF2-40B4-BE49-F238E27FC236}">
                  <a16:creationId xmlns:a16="http://schemas.microsoft.com/office/drawing/2014/main" id="{D7E8D055-68A9-4C5B-97E1-DC02D8CB8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85" name="Freeform 57">
              <a:extLst>
                <a:ext uri="{FF2B5EF4-FFF2-40B4-BE49-F238E27FC236}">
                  <a16:creationId xmlns:a16="http://schemas.microsoft.com/office/drawing/2014/main" id="{FB4DE882-4D89-4485-ACEB-EE9AFE873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1" name="Group 58">
            <a:extLst>
              <a:ext uri="{FF2B5EF4-FFF2-40B4-BE49-F238E27FC236}">
                <a16:creationId xmlns:a16="http://schemas.microsoft.com/office/drawing/2014/main" id="{69725368-9217-4E32-89A6-F4E6086E6DEF}"/>
              </a:ext>
            </a:extLst>
          </p:cNvPr>
          <p:cNvGrpSpPr>
            <a:grpSpLocks/>
          </p:cNvGrpSpPr>
          <p:nvPr/>
        </p:nvGrpSpPr>
        <p:grpSpPr bwMode="auto">
          <a:xfrm>
            <a:off x="2827338" y="5027613"/>
            <a:ext cx="642937" cy="268287"/>
            <a:chOff x="2206" y="2654"/>
            <a:chExt cx="335" cy="140"/>
          </a:xfrm>
        </p:grpSpPr>
        <p:sp>
          <p:nvSpPr>
            <p:cNvPr id="30049" name="Oval 59">
              <a:extLst>
                <a:ext uri="{FF2B5EF4-FFF2-40B4-BE49-F238E27FC236}">
                  <a16:creationId xmlns:a16="http://schemas.microsoft.com/office/drawing/2014/main" id="{AD1091A9-5C66-4EFA-9988-5BC911A67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50" name="Oval 60">
              <a:extLst>
                <a:ext uri="{FF2B5EF4-FFF2-40B4-BE49-F238E27FC236}">
                  <a16:creationId xmlns:a16="http://schemas.microsoft.com/office/drawing/2014/main" id="{CBD91B0D-D3D7-4D8C-810A-50658E1D2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89" name="Freeform 61">
              <a:extLst>
                <a:ext uri="{FF2B5EF4-FFF2-40B4-BE49-F238E27FC236}">
                  <a16:creationId xmlns:a16="http://schemas.microsoft.com/office/drawing/2014/main" id="{CB6B9972-EABD-41A9-AFBC-527894E96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2" name="Group 62">
            <a:extLst>
              <a:ext uri="{FF2B5EF4-FFF2-40B4-BE49-F238E27FC236}">
                <a16:creationId xmlns:a16="http://schemas.microsoft.com/office/drawing/2014/main" id="{6EC6326C-A635-4857-B848-216251836A19}"/>
              </a:ext>
            </a:extLst>
          </p:cNvPr>
          <p:cNvGrpSpPr>
            <a:grpSpLocks/>
          </p:cNvGrpSpPr>
          <p:nvPr/>
        </p:nvGrpSpPr>
        <p:grpSpPr bwMode="auto">
          <a:xfrm>
            <a:off x="2827338" y="4960938"/>
            <a:ext cx="642937" cy="269875"/>
            <a:chOff x="2206" y="2654"/>
            <a:chExt cx="335" cy="140"/>
          </a:xfrm>
        </p:grpSpPr>
        <p:sp>
          <p:nvSpPr>
            <p:cNvPr id="30046" name="Oval 63">
              <a:extLst>
                <a:ext uri="{FF2B5EF4-FFF2-40B4-BE49-F238E27FC236}">
                  <a16:creationId xmlns:a16="http://schemas.microsoft.com/office/drawing/2014/main" id="{CA941E4B-6399-49C8-9FB7-81F58F88C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47" name="Oval 64">
              <a:extLst>
                <a:ext uri="{FF2B5EF4-FFF2-40B4-BE49-F238E27FC236}">
                  <a16:creationId xmlns:a16="http://schemas.microsoft.com/office/drawing/2014/main" id="{FECBED07-EACF-4EC0-B345-6372C9853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93" name="Freeform 65">
              <a:extLst>
                <a:ext uri="{FF2B5EF4-FFF2-40B4-BE49-F238E27FC236}">
                  <a16:creationId xmlns:a16="http://schemas.microsoft.com/office/drawing/2014/main" id="{C6F92B50-7939-44E9-9B4F-8FCBE04AD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3" name="Group 66">
            <a:extLst>
              <a:ext uri="{FF2B5EF4-FFF2-40B4-BE49-F238E27FC236}">
                <a16:creationId xmlns:a16="http://schemas.microsoft.com/office/drawing/2014/main" id="{14B9146C-1C1E-49B7-A37E-C2660A0106AA}"/>
              </a:ext>
            </a:extLst>
          </p:cNvPr>
          <p:cNvGrpSpPr>
            <a:grpSpLocks/>
          </p:cNvGrpSpPr>
          <p:nvPr/>
        </p:nvGrpSpPr>
        <p:grpSpPr bwMode="auto">
          <a:xfrm>
            <a:off x="2806700" y="4891088"/>
            <a:ext cx="642938" cy="268287"/>
            <a:chOff x="2206" y="2654"/>
            <a:chExt cx="335" cy="140"/>
          </a:xfrm>
        </p:grpSpPr>
        <p:sp>
          <p:nvSpPr>
            <p:cNvPr id="30043" name="Oval 67">
              <a:extLst>
                <a:ext uri="{FF2B5EF4-FFF2-40B4-BE49-F238E27FC236}">
                  <a16:creationId xmlns:a16="http://schemas.microsoft.com/office/drawing/2014/main" id="{523CFD36-7C0B-46DD-B575-4C77EEE30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44" name="Oval 68">
              <a:extLst>
                <a:ext uri="{FF2B5EF4-FFF2-40B4-BE49-F238E27FC236}">
                  <a16:creationId xmlns:a16="http://schemas.microsoft.com/office/drawing/2014/main" id="{C7218E88-FCCA-476A-AB5C-81A2B8E09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397" name="Freeform 69">
              <a:extLst>
                <a:ext uri="{FF2B5EF4-FFF2-40B4-BE49-F238E27FC236}">
                  <a16:creationId xmlns:a16="http://schemas.microsoft.com/office/drawing/2014/main" id="{A28A23AB-3331-4C18-A69F-DB2303385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4" name="Group 70">
            <a:extLst>
              <a:ext uri="{FF2B5EF4-FFF2-40B4-BE49-F238E27FC236}">
                <a16:creationId xmlns:a16="http://schemas.microsoft.com/office/drawing/2014/main" id="{C0ABC3D1-BFD9-4874-BE81-1865E30B2705}"/>
              </a:ext>
            </a:extLst>
          </p:cNvPr>
          <p:cNvGrpSpPr>
            <a:grpSpLocks/>
          </p:cNvGrpSpPr>
          <p:nvPr/>
        </p:nvGrpSpPr>
        <p:grpSpPr bwMode="auto">
          <a:xfrm>
            <a:off x="2806700" y="4826000"/>
            <a:ext cx="642938" cy="268288"/>
            <a:chOff x="2206" y="2654"/>
            <a:chExt cx="335" cy="140"/>
          </a:xfrm>
        </p:grpSpPr>
        <p:sp>
          <p:nvSpPr>
            <p:cNvPr id="30040" name="Oval 71">
              <a:extLst>
                <a:ext uri="{FF2B5EF4-FFF2-40B4-BE49-F238E27FC236}">
                  <a16:creationId xmlns:a16="http://schemas.microsoft.com/office/drawing/2014/main" id="{CD78DFFD-182E-4006-AD05-7E9D8E330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41" name="Oval 72">
              <a:extLst>
                <a:ext uri="{FF2B5EF4-FFF2-40B4-BE49-F238E27FC236}">
                  <a16:creationId xmlns:a16="http://schemas.microsoft.com/office/drawing/2014/main" id="{33780D3B-8065-48C2-810B-4ED020700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01" name="Freeform 73">
              <a:extLst>
                <a:ext uri="{FF2B5EF4-FFF2-40B4-BE49-F238E27FC236}">
                  <a16:creationId xmlns:a16="http://schemas.microsoft.com/office/drawing/2014/main" id="{A510DB8F-1581-41BC-A70C-2D32EC5B4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5" name="Group 74">
            <a:extLst>
              <a:ext uri="{FF2B5EF4-FFF2-40B4-BE49-F238E27FC236}">
                <a16:creationId xmlns:a16="http://schemas.microsoft.com/office/drawing/2014/main" id="{7653160A-210C-43FA-9911-66A7455D01B2}"/>
              </a:ext>
            </a:extLst>
          </p:cNvPr>
          <p:cNvGrpSpPr>
            <a:grpSpLocks/>
          </p:cNvGrpSpPr>
          <p:nvPr/>
        </p:nvGrpSpPr>
        <p:grpSpPr bwMode="auto">
          <a:xfrm>
            <a:off x="2822575" y="4752975"/>
            <a:ext cx="642938" cy="268288"/>
            <a:chOff x="2206" y="2654"/>
            <a:chExt cx="335" cy="140"/>
          </a:xfrm>
        </p:grpSpPr>
        <p:sp>
          <p:nvSpPr>
            <p:cNvPr id="30037" name="Oval 75">
              <a:extLst>
                <a:ext uri="{FF2B5EF4-FFF2-40B4-BE49-F238E27FC236}">
                  <a16:creationId xmlns:a16="http://schemas.microsoft.com/office/drawing/2014/main" id="{A6A9E621-0843-45F2-A144-A89E232562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38" name="Oval 76">
              <a:extLst>
                <a:ext uri="{FF2B5EF4-FFF2-40B4-BE49-F238E27FC236}">
                  <a16:creationId xmlns:a16="http://schemas.microsoft.com/office/drawing/2014/main" id="{89956B1E-FC0D-4BA2-A4F2-B8A4FFFEC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05" name="Freeform 77">
              <a:extLst>
                <a:ext uri="{FF2B5EF4-FFF2-40B4-BE49-F238E27FC236}">
                  <a16:creationId xmlns:a16="http://schemas.microsoft.com/office/drawing/2014/main" id="{F887F745-4D3A-4D6A-BDAD-2C348F4DD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6" name="Group 78">
            <a:extLst>
              <a:ext uri="{FF2B5EF4-FFF2-40B4-BE49-F238E27FC236}">
                <a16:creationId xmlns:a16="http://schemas.microsoft.com/office/drawing/2014/main" id="{1BF85439-A79D-4D6A-B7EC-83DB16BA9166}"/>
              </a:ext>
            </a:extLst>
          </p:cNvPr>
          <p:cNvGrpSpPr>
            <a:grpSpLocks/>
          </p:cNvGrpSpPr>
          <p:nvPr/>
        </p:nvGrpSpPr>
        <p:grpSpPr bwMode="auto">
          <a:xfrm>
            <a:off x="2822575" y="4687888"/>
            <a:ext cx="642938" cy="268287"/>
            <a:chOff x="2206" y="2654"/>
            <a:chExt cx="335" cy="140"/>
          </a:xfrm>
        </p:grpSpPr>
        <p:sp>
          <p:nvSpPr>
            <p:cNvPr id="30034" name="Oval 79">
              <a:extLst>
                <a:ext uri="{FF2B5EF4-FFF2-40B4-BE49-F238E27FC236}">
                  <a16:creationId xmlns:a16="http://schemas.microsoft.com/office/drawing/2014/main" id="{A9265CE2-7330-44D3-87E0-5DECFEBA1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35" name="Oval 80">
              <a:extLst>
                <a:ext uri="{FF2B5EF4-FFF2-40B4-BE49-F238E27FC236}">
                  <a16:creationId xmlns:a16="http://schemas.microsoft.com/office/drawing/2014/main" id="{BD7EECE8-E01C-4DBD-9CAD-4C8A36081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09" name="Freeform 81">
              <a:extLst>
                <a:ext uri="{FF2B5EF4-FFF2-40B4-BE49-F238E27FC236}">
                  <a16:creationId xmlns:a16="http://schemas.microsoft.com/office/drawing/2014/main" id="{054861DF-51B8-425F-801A-EC659391D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7" name="Group 82">
            <a:extLst>
              <a:ext uri="{FF2B5EF4-FFF2-40B4-BE49-F238E27FC236}">
                <a16:creationId xmlns:a16="http://schemas.microsoft.com/office/drawing/2014/main" id="{F8B825A5-A5F1-48C4-A7E6-957C617FC446}"/>
              </a:ext>
            </a:extLst>
          </p:cNvPr>
          <p:cNvGrpSpPr>
            <a:grpSpLocks/>
          </p:cNvGrpSpPr>
          <p:nvPr/>
        </p:nvGrpSpPr>
        <p:grpSpPr bwMode="auto">
          <a:xfrm>
            <a:off x="2805113" y="4619625"/>
            <a:ext cx="642937" cy="269875"/>
            <a:chOff x="2206" y="2654"/>
            <a:chExt cx="335" cy="140"/>
          </a:xfrm>
        </p:grpSpPr>
        <p:sp>
          <p:nvSpPr>
            <p:cNvPr id="30031" name="Oval 83">
              <a:extLst>
                <a:ext uri="{FF2B5EF4-FFF2-40B4-BE49-F238E27FC236}">
                  <a16:creationId xmlns:a16="http://schemas.microsoft.com/office/drawing/2014/main" id="{0FA59C40-7096-491A-8916-4812143CB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32" name="Oval 84">
              <a:extLst>
                <a:ext uri="{FF2B5EF4-FFF2-40B4-BE49-F238E27FC236}">
                  <a16:creationId xmlns:a16="http://schemas.microsoft.com/office/drawing/2014/main" id="{362522DE-42CF-41A6-B50A-4F832381D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13" name="Freeform 85">
              <a:extLst>
                <a:ext uri="{FF2B5EF4-FFF2-40B4-BE49-F238E27FC236}">
                  <a16:creationId xmlns:a16="http://schemas.microsoft.com/office/drawing/2014/main" id="{CF54B592-CBC5-4A06-83E1-DCB20050D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8" name="Group 86">
            <a:extLst>
              <a:ext uri="{FF2B5EF4-FFF2-40B4-BE49-F238E27FC236}">
                <a16:creationId xmlns:a16="http://schemas.microsoft.com/office/drawing/2014/main" id="{2D6210E6-0EAF-4227-8AB6-37D3CDAA2A86}"/>
              </a:ext>
            </a:extLst>
          </p:cNvPr>
          <p:cNvGrpSpPr>
            <a:grpSpLocks/>
          </p:cNvGrpSpPr>
          <p:nvPr/>
        </p:nvGrpSpPr>
        <p:grpSpPr bwMode="auto">
          <a:xfrm>
            <a:off x="2805113" y="4554538"/>
            <a:ext cx="642937" cy="268287"/>
            <a:chOff x="2206" y="2654"/>
            <a:chExt cx="335" cy="140"/>
          </a:xfrm>
        </p:grpSpPr>
        <p:sp>
          <p:nvSpPr>
            <p:cNvPr id="30028" name="Oval 87">
              <a:extLst>
                <a:ext uri="{FF2B5EF4-FFF2-40B4-BE49-F238E27FC236}">
                  <a16:creationId xmlns:a16="http://schemas.microsoft.com/office/drawing/2014/main" id="{116207AF-E3A0-4F2A-8F52-C0F5F523F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29" name="Oval 88">
              <a:extLst>
                <a:ext uri="{FF2B5EF4-FFF2-40B4-BE49-F238E27FC236}">
                  <a16:creationId xmlns:a16="http://schemas.microsoft.com/office/drawing/2014/main" id="{4315797A-CE9B-480F-95A3-5FFC96223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17" name="Freeform 89">
              <a:extLst>
                <a:ext uri="{FF2B5EF4-FFF2-40B4-BE49-F238E27FC236}">
                  <a16:creationId xmlns:a16="http://schemas.microsoft.com/office/drawing/2014/main" id="{67368566-CE46-49EF-8720-850B7AF16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19" name="Group 90">
            <a:extLst>
              <a:ext uri="{FF2B5EF4-FFF2-40B4-BE49-F238E27FC236}">
                <a16:creationId xmlns:a16="http://schemas.microsoft.com/office/drawing/2014/main" id="{A145288E-35B7-47E4-AAD8-CEF8EB8DF632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4481513"/>
            <a:ext cx="644525" cy="268287"/>
            <a:chOff x="2206" y="2654"/>
            <a:chExt cx="335" cy="140"/>
          </a:xfrm>
        </p:grpSpPr>
        <p:sp>
          <p:nvSpPr>
            <p:cNvPr id="30025" name="Oval 91">
              <a:extLst>
                <a:ext uri="{FF2B5EF4-FFF2-40B4-BE49-F238E27FC236}">
                  <a16:creationId xmlns:a16="http://schemas.microsoft.com/office/drawing/2014/main" id="{AAF0C061-DB9C-45BA-A701-DEB9BA732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26" name="Oval 92">
              <a:extLst>
                <a:ext uri="{FF2B5EF4-FFF2-40B4-BE49-F238E27FC236}">
                  <a16:creationId xmlns:a16="http://schemas.microsoft.com/office/drawing/2014/main" id="{88B124F7-CD2C-446A-B3F7-06B6DA715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21" name="Freeform 93">
              <a:extLst>
                <a:ext uri="{FF2B5EF4-FFF2-40B4-BE49-F238E27FC236}">
                  <a16:creationId xmlns:a16="http://schemas.microsoft.com/office/drawing/2014/main" id="{E33B05BE-E2C2-41B6-A3BF-5A5E6102F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0" name="Group 94">
            <a:extLst>
              <a:ext uri="{FF2B5EF4-FFF2-40B4-BE49-F238E27FC236}">
                <a16:creationId xmlns:a16="http://schemas.microsoft.com/office/drawing/2014/main" id="{80E47C6D-5160-43B9-BE86-DAE80FFE215C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4416425"/>
            <a:ext cx="644525" cy="268288"/>
            <a:chOff x="2206" y="2654"/>
            <a:chExt cx="335" cy="140"/>
          </a:xfrm>
        </p:grpSpPr>
        <p:sp>
          <p:nvSpPr>
            <p:cNvPr id="30022" name="Oval 95">
              <a:extLst>
                <a:ext uri="{FF2B5EF4-FFF2-40B4-BE49-F238E27FC236}">
                  <a16:creationId xmlns:a16="http://schemas.microsoft.com/office/drawing/2014/main" id="{9BB70738-8DAA-4162-A233-B9BF31B87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23" name="Oval 96">
              <a:extLst>
                <a:ext uri="{FF2B5EF4-FFF2-40B4-BE49-F238E27FC236}">
                  <a16:creationId xmlns:a16="http://schemas.microsoft.com/office/drawing/2014/main" id="{1EF4282C-63C9-4CFD-9740-A35A35C42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25" name="Freeform 97">
              <a:extLst>
                <a:ext uri="{FF2B5EF4-FFF2-40B4-BE49-F238E27FC236}">
                  <a16:creationId xmlns:a16="http://schemas.microsoft.com/office/drawing/2014/main" id="{FB84256F-96A5-4205-AAAD-22E7883B3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1" name="Group 98">
            <a:extLst>
              <a:ext uri="{FF2B5EF4-FFF2-40B4-BE49-F238E27FC236}">
                <a16:creationId xmlns:a16="http://schemas.microsoft.com/office/drawing/2014/main" id="{48A3E47A-2A1E-460D-90F9-616E95137AE6}"/>
              </a:ext>
            </a:extLst>
          </p:cNvPr>
          <p:cNvGrpSpPr>
            <a:grpSpLocks/>
          </p:cNvGrpSpPr>
          <p:nvPr/>
        </p:nvGrpSpPr>
        <p:grpSpPr bwMode="auto">
          <a:xfrm>
            <a:off x="4110038" y="5430838"/>
            <a:ext cx="642937" cy="268287"/>
            <a:chOff x="2206" y="2654"/>
            <a:chExt cx="335" cy="140"/>
          </a:xfrm>
        </p:grpSpPr>
        <p:sp>
          <p:nvSpPr>
            <p:cNvPr id="30019" name="Oval 99">
              <a:extLst>
                <a:ext uri="{FF2B5EF4-FFF2-40B4-BE49-F238E27FC236}">
                  <a16:creationId xmlns:a16="http://schemas.microsoft.com/office/drawing/2014/main" id="{BCDB36C9-01A7-4C1F-A6F9-B32CF2EF1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20" name="Oval 100">
              <a:extLst>
                <a:ext uri="{FF2B5EF4-FFF2-40B4-BE49-F238E27FC236}">
                  <a16:creationId xmlns:a16="http://schemas.microsoft.com/office/drawing/2014/main" id="{D623D02F-6635-4E42-BC54-D8F234740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29" name="Freeform 101">
              <a:extLst>
                <a:ext uri="{FF2B5EF4-FFF2-40B4-BE49-F238E27FC236}">
                  <a16:creationId xmlns:a16="http://schemas.microsoft.com/office/drawing/2014/main" id="{106E0D17-1991-4179-8BF8-EB5D54550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2" name="Group 102">
            <a:extLst>
              <a:ext uri="{FF2B5EF4-FFF2-40B4-BE49-F238E27FC236}">
                <a16:creationId xmlns:a16="http://schemas.microsoft.com/office/drawing/2014/main" id="{B09BD69D-3650-40B6-AA4B-C3FDA24FF7E7}"/>
              </a:ext>
            </a:extLst>
          </p:cNvPr>
          <p:cNvGrpSpPr>
            <a:grpSpLocks/>
          </p:cNvGrpSpPr>
          <p:nvPr/>
        </p:nvGrpSpPr>
        <p:grpSpPr bwMode="auto">
          <a:xfrm>
            <a:off x="4110038" y="5364163"/>
            <a:ext cx="642937" cy="269875"/>
            <a:chOff x="2206" y="2654"/>
            <a:chExt cx="335" cy="140"/>
          </a:xfrm>
        </p:grpSpPr>
        <p:sp>
          <p:nvSpPr>
            <p:cNvPr id="30016" name="Oval 103">
              <a:extLst>
                <a:ext uri="{FF2B5EF4-FFF2-40B4-BE49-F238E27FC236}">
                  <a16:creationId xmlns:a16="http://schemas.microsoft.com/office/drawing/2014/main" id="{D49E8297-6E45-4F93-822F-C11C4BBDF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17" name="Oval 104">
              <a:extLst>
                <a:ext uri="{FF2B5EF4-FFF2-40B4-BE49-F238E27FC236}">
                  <a16:creationId xmlns:a16="http://schemas.microsoft.com/office/drawing/2014/main" id="{78E9586B-FA50-40FD-9BE6-97C517D7A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33" name="Freeform 105">
              <a:extLst>
                <a:ext uri="{FF2B5EF4-FFF2-40B4-BE49-F238E27FC236}">
                  <a16:creationId xmlns:a16="http://schemas.microsoft.com/office/drawing/2014/main" id="{2077372A-8533-419B-9613-05531CE8C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3" name="Group 106">
            <a:extLst>
              <a:ext uri="{FF2B5EF4-FFF2-40B4-BE49-F238E27FC236}">
                <a16:creationId xmlns:a16="http://schemas.microsoft.com/office/drawing/2014/main" id="{03C97FD1-68E9-4D6C-98B8-6EA8BEFBF38B}"/>
              </a:ext>
            </a:extLst>
          </p:cNvPr>
          <p:cNvGrpSpPr>
            <a:grpSpLocks/>
          </p:cNvGrpSpPr>
          <p:nvPr/>
        </p:nvGrpSpPr>
        <p:grpSpPr bwMode="auto">
          <a:xfrm>
            <a:off x="4125913" y="5292725"/>
            <a:ext cx="642937" cy="268288"/>
            <a:chOff x="2206" y="2654"/>
            <a:chExt cx="335" cy="140"/>
          </a:xfrm>
        </p:grpSpPr>
        <p:sp>
          <p:nvSpPr>
            <p:cNvPr id="30013" name="Oval 107">
              <a:extLst>
                <a:ext uri="{FF2B5EF4-FFF2-40B4-BE49-F238E27FC236}">
                  <a16:creationId xmlns:a16="http://schemas.microsoft.com/office/drawing/2014/main" id="{7FD3E742-1E65-46D6-A231-027FCD7F8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14" name="Oval 108">
              <a:extLst>
                <a:ext uri="{FF2B5EF4-FFF2-40B4-BE49-F238E27FC236}">
                  <a16:creationId xmlns:a16="http://schemas.microsoft.com/office/drawing/2014/main" id="{80652E98-E30A-4656-B3E0-83CF475BD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37" name="Freeform 109">
              <a:extLst>
                <a:ext uri="{FF2B5EF4-FFF2-40B4-BE49-F238E27FC236}">
                  <a16:creationId xmlns:a16="http://schemas.microsoft.com/office/drawing/2014/main" id="{EAAA2CD4-6A0F-4282-894F-9ADFA9179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4" name="Group 110">
            <a:extLst>
              <a:ext uri="{FF2B5EF4-FFF2-40B4-BE49-F238E27FC236}">
                <a16:creationId xmlns:a16="http://schemas.microsoft.com/office/drawing/2014/main" id="{9DA2D6CA-6440-4C58-BECC-E481F1367A9B}"/>
              </a:ext>
            </a:extLst>
          </p:cNvPr>
          <p:cNvGrpSpPr>
            <a:grpSpLocks/>
          </p:cNvGrpSpPr>
          <p:nvPr/>
        </p:nvGrpSpPr>
        <p:grpSpPr bwMode="auto">
          <a:xfrm>
            <a:off x="4125913" y="5226050"/>
            <a:ext cx="642937" cy="269875"/>
            <a:chOff x="2206" y="2654"/>
            <a:chExt cx="335" cy="140"/>
          </a:xfrm>
        </p:grpSpPr>
        <p:sp>
          <p:nvSpPr>
            <p:cNvPr id="30010" name="Oval 111">
              <a:extLst>
                <a:ext uri="{FF2B5EF4-FFF2-40B4-BE49-F238E27FC236}">
                  <a16:creationId xmlns:a16="http://schemas.microsoft.com/office/drawing/2014/main" id="{4FAD5D60-27B4-4001-9177-D1D2B4E53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11" name="Oval 112">
              <a:extLst>
                <a:ext uri="{FF2B5EF4-FFF2-40B4-BE49-F238E27FC236}">
                  <a16:creationId xmlns:a16="http://schemas.microsoft.com/office/drawing/2014/main" id="{A5383527-0062-4DAA-BB06-049D1B6B7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41" name="Freeform 113">
              <a:extLst>
                <a:ext uri="{FF2B5EF4-FFF2-40B4-BE49-F238E27FC236}">
                  <a16:creationId xmlns:a16="http://schemas.microsoft.com/office/drawing/2014/main" id="{A9C38945-DE77-47D9-A9A0-EAD714F24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5" name="Group 114">
            <a:extLst>
              <a:ext uri="{FF2B5EF4-FFF2-40B4-BE49-F238E27FC236}">
                <a16:creationId xmlns:a16="http://schemas.microsoft.com/office/drawing/2014/main" id="{5DE346CD-F44B-4608-ACF9-0510092B09FC}"/>
              </a:ext>
            </a:extLst>
          </p:cNvPr>
          <p:cNvGrpSpPr>
            <a:grpSpLocks/>
          </p:cNvGrpSpPr>
          <p:nvPr/>
        </p:nvGrpSpPr>
        <p:grpSpPr bwMode="auto">
          <a:xfrm>
            <a:off x="4108450" y="5159375"/>
            <a:ext cx="642938" cy="268288"/>
            <a:chOff x="2206" y="2654"/>
            <a:chExt cx="335" cy="140"/>
          </a:xfrm>
        </p:grpSpPr>
        <p:sp>
          <p:nvSpPr>
            <p:cNvPr id="30007" name="Oval 115">
              <a:extLst>
                <a:ext uri="{FF2B5EF4-FFF2-40B4-BE49-F238E27FC236}">
                  <a16:creationId xmlns:a16="http://schemas.microsoft.com/office/drawing/2014/main" id="{CC43307B-D11F-4B9B-8637-2271CC17F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08" name="Oval 116">
              <a:extLst>
                <a:ext uri="{FF2B5EF4-FFF2-40B4-BE49-F238E27FC236}">
                  <a16:creationId xmlns:a16="http://schemas.microsoft.com/office/drawing/2014/main" id="{4D60CFD2-81AA-47BF-889B-18AAE0F33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45" name="Freeform 117">
              <a:extLst>
                <a:ext uri="{FF2B5EF4-FFF2-40B4-BE49-F238E27FC236}">
                  <a16:creationId xmlns:a16="http://schemas.microsoft.com/office/drawing/2014/main" id="{2C0AFC09-D6F6-42A4-9FC8-168C994E3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6" name="Group 118">
            <a:extLst>
              <a:ext uri="{FF2B5EF4-FFF2-40B4-BE49-F238E27FC236}">
                <a16:creationId xmlns:a16="http://schemas.microsoft.com/office/drawing/2014/main" id="{74E418A9-32C8-43F2-8E88-E569616ADF47}"/>
              </a:ext>
            </a:extLst>
          </p:cNvPr>
          <p:cNvGrpSpPr>
            <a:grpSpLocks/>
          </p:cNvGrpSpPr>
          <p:nvPr/>
        </p:nvGrpSpPr>
        <p:grpSpPr bwMode="auto">
          <a:xfrm>
            <a:off x="4108450" y="5094288"/>
            <a:ext cx="642938" cy="268287"/>
            <a:chOff x="2206" y="2654"/>
            <a:chExt cx="335" cy="140"/>
          </a:xfrm>
        </p:grpSpPr>
        <p:sp>
          <p:nvSpPr>
            <p:cNvPr id="30004" name="Oval 119">
              <a:extLst>
                <a:ext uri="{FF2B5EF4-FFF2-40B4-BE49-F238E27FC236}">
                  <a16:creationId xmlns:a16="http://schemas.microsoft.com/office/drawing/2014/main" id="{A1609B9D-3CBC-4E6F-B9BF-CA99C73AF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05" name="Oval 120">
              <a:extLst>
                <a:ext uri="{FF2B5EF4-FFF2-40B4-BE49-F238E27FC236}">
                  <a16:creationId xmlns:a16="http://schemas.microsoft.com/office/drawing/2014/main" id="{C26501C0-882B-4523-8F85-342AD3224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49" name="Freeform 121">
              <a:extLst>
                <a:ext uri="{FF2B5EF4-FFF2-40B4-BE49-F238E27FC236}">
                  <a16:creationId xmlns:a16="http://schemas.microsoft.com/office/drawing/2014/main" id="{82AE205F-A91A-49E3-9BF1-C4F17577F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7" name="Group 122">
            <a:extLst>
              <a:ext uri="{FF2B5EF4-FFF2-40B4-BE49-F238E27FC236}">
                <a16:creationId xmlns:a16="http://schemas.microsoft.com/office/drawing/2014/main" id="{34217E7F-1E10-4AD8-B16E-AF0A8F0F9AE9}"/>
              </a:ext>
            </a:extLst>
          </p:cNvPr>
          <p:cNvGrpSpPr>
            <a:grpSpLocks/>
          </p:cNvGrpSpPr>
          <p:nvPr/>
        </p:nvGrpSpPr>
        <p:grpSpPr bwMode="auto">
          <a:xfrm>
            <a:off x="4124325" y="5021263"/>
            <a:ext cx="642938" cy="268287"/>
            <a:chOff x="2206" y="2654"/>
            <a:chExt cx="335" cy="140"/>
          </a:xfrm>
        </p:grpSpPr>
        <p:sp>
          <p:nvSpPr>
            <p:cNvPr id="30001" name="Oval 123">
              <a:extLst>
                <a:ext uri="{FF2B5EF4-FFF2-40B4-BE49-F238E27FC236}">
                  <a16:creationId xmlns:a16="http://schemas.microsoft.com/office/drawing/2014/main" id="{17C5049F-92A8-4B6F-97DC-5BBAD1B5E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002" name="Oval 124">
              <a:extLst>
                <a:ext uri="{FF2B5EF4-FFF2-40B4-BE49-F238E27FC236}">
                  <a16:creationId xmlns:a16="http://schemas.microsoft.com/office/drawing/2014/main" id="{468956C4-A708-4DE0-9E21-E25D5B960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53" name="Freeform 125">
              <a:extLst>
                <a:ext uri="{FF2B5EF4-FFF2-40B4-BE49-F238E27FC236}">
                  <a16:creationId xmlns:a16="http://schemas.microsoft.com/office/drawing/2014/main" id="{1630EC3C-4734-4B43-A36E-B70B3D196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8" name="Group 126">
            <a:extLst>
              <a:ext uri="{FF2B5EF4-FFF2-40B4-BE49-F238E27FC236}">
                <a16:creationId xmlns:a16="http://schemas.microsoft.com/office/drawing/2014/main" id="{DEF15840-6436-46C4-8E67-99B22DA02E45}"/>
              </a:ext>
            </a:extLst>
          </p:cNvPr>
          <p:cNvGrpSpPr>
            <a:grpSpLocks/>
          </p:cNvGrpSpPr>
          <p:nvPr/>
        </p:nvGrpSpPr>
        <p:grpSpPr bwMode="auto">
          <a:xfrm>
            <a:off x="4124325" y="4956175"/>
            <a:ext cx="642938" cy="268288"/>
            <a:chOff x="2206" y="2654"/>
            <a:chExt cx="335" cy="140"/>
          </a:xfrm>
        </p:grpSpPr>
        <p:sp>
          <p:nvSpPr>
            <p:cNvPr id="29998" name="Oval 127">
              <a:extLst>
                <a:ext uri="{FF2B5EF4-FFF2-40B4-BE49-F238E27FC236}">
                  <a16:creationId xmlns:a16="http://schemas.microsoft.com/office/drawing/2014/main" id="{190DDA44-00ED-46D8-9ADA-A03092CF1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99" name="Oval 128">
              <a:extLst>
                <a:ext uri="{FF2B5EF4-FFF2-40B4-BE49-F238E27FC236}">
                  <a16:creationId xmlns:a16="http://schemas.microsoft.com/office/drawing/2014/main" id="{3524A36B-3577-4ECC-B85F-D0BE87E13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57" name="Freeform 129">
              <a:extLst>
                <a:ext uri="{FF2B5EF4-FFF2-40B4-BE49-F238E27FC236}">
                  <a16:creationId xmlns:a16="http://schemas.microsoft.com/office/drawing/2014/main" id="{D83520F5-B92C-4172-9B2A-D96F82796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29" name="Group 130">
            <a:extLst>
              <a:ext uri="{FF2B5EF4-FFF2-40B4-BE49-F238E27FC236}">
                <a16:creationId xmlns:a16="http://schemas.microsoft.com/office/drawing/2014/main" id="{68EF8C81-E572-4EA8-977E-87B6FE6A8DF7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4884738"/>
            <a:ext cx="644525" cy="268287"/>
            <a:chOff x="2206" y="2654"/>
            <a:chExt cx="335" cy="140"/>
          </a:xfrm>
        </p:grpSpPr>
        <p:sp>
          <p:nvSpPr>
            <p:cNvPr id="29995" name="Oval 131">
              <a:extLst>
                <a:ext uri="{FF2B5EF4-FFF2-40B4-BE49-F238E27FC236}">
                  <a16:creationId xmlns:a16="http://schemas.microsoft.com/office/drawing/2014/main" id="{71838B0D-9D91-4A24-B2AD-5C538C701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96" name="Oval 132">
              <a:extLst>
                <a:ext uri="{FF2B5EF4-FFF2-40B4-BE49-F238E27FC236}">
                  <a16:creationId xmlns:a16="http://schemas.microsoft.com/office/drawing/2014/main" id="{0ACF816C-82EC-4906-8C4D-13AF456DD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61" name="Freeform 133">
              <a:extLst>
                <a:ext uri="{FF2B5EF4-FFF2-40B4-BE49-F238E27FC236}">
                  <a16:creationId xmlns:a16="http://schemas.microsoft.com/office/drawing/2014/main" id="{E28073DA-9FD6-4CF6-A866-E285B7F0D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0" name="Group 134">
            <a:extLst>
              <a:ext uri="{FF2B5EF4-FFF2-40B4-BE49-F238E27FC236}">
                <a16:creationId xmlns:a16="http://schemas.microsoft.com/office/drawing/2014/main" id="{468E1F6D-005B-46CA-9B08-D301F96CA1C7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4819650"/>
            <a:ext cx="644525" cy="268288"/>
            <a:chOff x="2206" y="2654"/>
            <a:chExt cx="335" cy="140"/>
          </a:xfrm>
        </p:grpSpPr>
        <p:sp>
          <p:nvSpPr>
            <p:cNvPr id="29992" name="Oval 135">
              <a:extLst>
                <a:ext uri="{FF2B5EF4-FFF2-40B4-BE49-F238E27FC236}">
                  <a16:creationId xmlns:a16="http://schemas.microsoft.com/office/drawing/2014/main" id="{B638A93A-393D-4010-8D3F-BD9B45D5F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93" name="Oval 136">
              <a:extLst>
                <a:ext uri="{FF2B5EF4-FFF2-40B4-BE49-F238E27FC236}">
                  <a16:creationId xmlns:a16="http://schemas.microsoft.com/office/drawing/2014/main" id="{DD85D434-BB81-4AB0-B20B-9AF871935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65" name="Freeform 137">
              <a:extLst>
                <a:ext uri="{FF2B5EF4-FFF2-40B4-BE49-F238E27FC236}">
                  <a16:creationId xmlns:a16="http://schemas.microsoft.com/office/drawing/2014/main" id="{8F59820C-831E-4215-830F-8EC202F64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1" name="Group 138">
            <a:extLst>
              <a:ext uri="{FF2B5EF4-FFF2-40B4-BE49-F238E27FC236}">
                <a16:creationId xmlns:a16="http://schemas.microsoft.com/office/drawing/2014/main" id="{3B8F8F2C-9657-4CA4-8C24-025F7FC11400}"/>
              </a:ext>
            </a:extLst>
          </p:cNvPr>
          <p:cNvGrpSpPr>
            <a:grpSpLocks/>
          </p:cNvGrpSpPr>
          <p:nvPr/>
        </p:nvGrpSpPr>
        <p:grpSpPr bwMode="auto">
          <a:xfrm>
            <a:off x="4117975" y="4746625"/>
            <a:ext cx="642938" cy="268288"/>
            <a:chOff x="2206" y="2654"/>
            <a:chExt cx="335" cy="140"/>
          </a:xfrm>
        </p:grpSpPr>
        <p:sp>
          <p:nvSpPr>
            <p:cNvPr id="29989" name="Oval 139">
              <a:extLst>
                <a:ext uri="{FF2B5EF4-FFF2-40B4-BE49-F238E27FC236}">
                  <a16:creationId xmlns:a16="http://schemas.microsoft.com/office/drawing/2014/main" id="{9FD9D558-0864-4C5A-AC68-EA1019FA7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90" name="Oval 140">
              <a:extLst>
                <a:ext uri="{FF2B5EF4-FFF2-40B4-BE49-F238E27FC236}">
                  <a16:creationId xmlns:a16="http://schemas.microsoft.com/office/drawing/2014/main" id="{D9A4BCEA-0110-4C70-9840-736D07319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69" name="Freeform 141">
              <a:extLst>
                <a:ext uri="{FF2B5EF4-FFF2-40B4-BE49-F238E27FC236}">
                  <a16:creationId xmlns:a16="http://schemas.microsoft.com/office/drawing/2014/main" id="{8C169740-F834-4C46-8E3D-BC7356A88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2" name="Group 142">
            <a:extLst>
              <a:ext uri="{FF2B5EF4-FFF2-40B4-BE49-F238E27FC236}">
                <a16:creationId xmlns:a16="http://schemas.microsoft.com/office/drawing/2014/main" id="{0E423829-C177-4B9F-B66C-98BA957490DD}"/>
              </a:ext>
            </a:extLst>
          </p:cNvPr>
          <p:cNvGrpSpPr>
            <a:grpSpLocks/>
          </p:cNvGrpSpPr>
          <p:nvPr/>
        </p:nvGrpSpPr>
        <p:grpSpPr bwMode="auto">
          <a:xfrm>
            <a:off x="4117975" y="4681538"/>
            <a:ext cx="642938" cy="268287"/>
            <a:chOff x="2206" y="2654"/>
            <a:chExt cx="335" cy="140"/>
          </a:xfrm>
        </p:grpSpPr>
        <p:sp>
          <p:nvSpPr>
            <p:cNvPr id="29986" name="Oval 143">
              <a:extLst>
                <a:ext uri="{FF2B5EF4-FFF2-40B4-BE49-F238E27FC236}">
                  <a16:creationId xmlns:a16="http://schemas.microsoft.com/office/drawing/2014/main" id="{A4492E65-F7CA-4812-A106-91C981859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87" name="Oval 144">
              <a:extLst>
                <a:ext uri="{FF2B5EF4-FFF2-40B4-BE49-F238E27FC236}">
                  <a16:creationId xmlns:a16="http://schemas.microsoft.com/office/drawing/2014/main" id="{F96089C3-C11C-443C-8BE2-C7FB562ED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73" name="Freeform 145">
              <a:extLst>
                <a:ext uri="{FF2B5EF4-FFF2-40B4-BE49-F238E27FC236}">
                  <a16:creationId xmlns:a16="http://schemas.microsoft.com/office/drawing/2014/main" id="{57C2A035-881E-40D2-9477-00570328F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3" name="Group 151">
            <a:extLst>
              <a:ext uri="{FF2B5EF4-FFF2-40B4-BE49-F238E27FC236}">
                <a16:creationId xmlns:a16="http://schemas.microsoft.com/office/drawing/2014/main" id="{4C92259A-B8BF-4D97-AEC5-797CA6C446C0}"/>
              </a:ext>
            </a:extLst>
          </p:cNvPr>
          <p:cNvGrpSpPr>
            <a:grpSpLocks/>
          </p:cNvGrpSpPr>
          <p:nvPr/>
        </p:nvGrpSpPr>
        <p:grpSpPr bwMode="auto">
          <a:xfrm>
            <a:off x="5297488" y="5430838"/>
            <a:ext cx="642937" cy="268287"/>
            <a:chOff x="2206" y="2654"/>
            <a:chExt cx="335" cy="140"/>
          </a:xfrm>
        </p:grpSpPr>
        <p:sp>
          <p:nvSpPr>
            <p:cNvPr id="29983" name="Oval 152">
              <a:extLst>
                <a:ext uri="{FF2B5EF4-FFF2-40B4-BE49-F238E27FC236}">
                  <a16:creationId xmlns:a16="http://schemas.microsoft.com/office/drawing/2014/main" id="{B967F8F8-82EF-4332-8C16-81C57B506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84" name="Oval 153">
              <a:extLst>
                <a:ext uri="{FF2B5EF4-FFF2-40B4-BE49-F238E27FC236}">
                  <a16:creationId xmlns:a16="http://schemas.microsoft.com/office/drawing/2014/main" id="{B8A0913E-C3B8-43D6-8CDB-8BC391F2F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82" name="Freeform 154">
              <a:extLst>
                <a:ext uri="{FF2B5EF4-FFF2-40B4-BE49-F238E27FC236}">
                  <a16:creationId xmlns:a16="http://schemas.microsoft.com/office/drawing/2014/main" id="{CE4A0A0E-13DA-4568-8874-2E945F7AD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4" name="Group 155">
            <a:extLst>
              <a:ext uri="{FF2B5EF4-FFF2-40B4-BE49-F238E27FC236}">
                <a16:creationId xmlns:a16="http://schemas.microsoft.com/office/drawing/2014/main" id="{BA61E11C-2420-4669-ACD5-7EC9698F4CD9}"/>
              </a:ext>
            </a:extLst>
          </p:cNvPr>
          <p:cNvGrpSpPr>
            <a:grpSpLocks/>
          </p:cNvGrpSpPr>
          <p:nvPr/>
        </p:nvGrpSpPr>
        <p:grpSpPr bwMode="auto">
          <a:xfrm>
            <a:off x="5297488" y="5364163"/>
            <a:ext cx="642937" cy="269875"/>
            <a:chOff x="2206" y="2654"/>
            <a:chExt cx="335" cy="140"/>
          </a:xfrm>
        </p:grpSpPr>
        <p:sp>
          <p:nvSpPr>
            <p:cNvPr id="29980" name="Oval 156">
              <a:extLst>
                <a:ext uri="{FF2B5EF4-FFF2-40B4-BE49-F238E27FC236}">
                  <a16:creationId xmlns:a16="http://schemas.microsoft.com/office/drawing/2014/main" id="{76F6FB44-47C7-4F03-A289-603FD6D78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81" name="Oval 157">
              <a:extLst>
                <a:ext uri="{FF2B5EF4-FFF2-40B4-BE49-F238E27FC236}">
                  <a16:creationId xmlns:a16="http://schemas.microsoft.com/office/drawing/2014/main" id="{C480F946-A7CB-4276-98CF-782DC2064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86" name="Freeform 158">
              <a:extLst>
                <a:ext uri="{FF2B5EF4-FFF2-40B4-BE49-F238E27FC236}">
                  <a16:creationId xmlns:a16="http://schemas.microsoft.com/office/drawing/2014/main" id="{5B99C849-A4E5-49F1-9896-D8A49354F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5" name="Group 159">
            <a:extLst>
              <a:ext uri="{FF2B5EF4-FFF2-40B4-BE49-F238E27FC236}">
                <a16:creationId xmlns:a16="http://schemas.microsoft.com/office/drawing/2014/main" id="{E50364B0-0145-41A4-BFBE-6144CDAE9CEC}"/>
              </a:ext>
            </a:extLst>
          </p:cNvPr>
          <p:cNvGrpSpPr>
            <a:grpSpLocks/>
          </p:cNvGrpSpPr>
          <p:nvPr/>
        </p:nvGrpSpPr>
        <p:grpSpPr bwMode="auto">
          <a:xfrm>
            <a:off x="5311775" y="5292725"/>
            <a:ext cx="644525" cy="268288"/>
            <a:chOff x="2206" y="2654"/>
            <a:chExt cx="335" cy="140"/>
          </a:xfrm>
        </p:grpSpPr>
        <p:sp>
          <p:nvSpPr>
            <p:cNvPr id="29977" name="Oval 160">
              <a:extLst>
                <a:ext uri="{FF2B5EF4-FFF2-40B4-BE49-F238E27FC236}">
                  <a16:creationId xmlns:a16="http://schemas.microsoft.com/office/drawing/2014/main" id="{07519CA5-82B8-4910-A879-94325E8E3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78" name="Oval 161">
              <a:extLst>
                <a:ext uri="{FF2B5EF4-FFF2-40B4-BE49-F238E27FC236}">
                  <a16:creationId xmlns:a16="http://schemas.microsoft.com/office/drawing/2014/main" id="{F96CB982-73AF-4089-96D6-09BEC4963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90" name="Freeform 162">
              <a:extLst>
                <a:ext uri="{FF2B5EF4-FFF2-40B4-BE49-F238E27FC236}">
                  <a16:creationId xmlns:a16="http://schemas.microsoft.com/office/drawing/2014/main" id="{A6BAC8D2-AC5F-4780-B72B-472405B4E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6" name="Group 163">
            <a:extLst>
              <a:ext uri="{FF2B5EF4-FFF2-40B4-BE49-F238E27FC236}">
                <a16:creationId xmlns:a16="http://schemas.microsoft.com/office/drawing/2014/main" id="{55D3E22C-8BE5-43A0-85BE-10380DD344EB}"/>
              </a:ext>
            </a:extLst>
          </p:cNvPr>
          <p:cNvGrpSpPr>
            <a:grpSpLocks/>
          </p:cNvGrpSpPr>
          <p:nvPr/>
        </p:nvGrpSpPr>
        <p:grpSpPr bwMode="auto">
          <a:xfrm>
            <a:off x="5311775" y="5226050"/>
            <a:ext cx="644525" cy="269875"/>
            <a:chOff x="2206" y="2654"/>
            <a:chExt cx="335" cy="140"/>
          </a:xfrm>
        </p:grpSpPr>
        <p:sp>
          <p:nvSpPr>
            <p:cNvPr id="29974" name="Oval 164">
              <a:extLst>
                <a:ext uri="{FF2B5EF4-FFF2-40B4-BE49-F238E27FC236}">
                  <a16:creationId xmlns:a16="http://schemas.microsoft.com/office/drawing/2014/main" id="{14A7C248-A00F-4671-9991-04B13AE5E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75" name="Oval 165">
              <a:extLst>
                <a:ext uri="{FF2B5EF4-FFF2-40B4-BE49-F238E27FC236}">
                  <a16:creationId xmlns:a16="http://schemas.microsoft.com/office/drawing/2014/main" id="{46AD6EDD-A186-4BD9-935B-32755A39F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94" name="Freeform 166">
              <a:extLst>
                <a:ext uri="{FF2B5EF4-FFF2-40B4-BE49-F238E27FC236}">
                  <a16:creationId xmlns:a16="http://schemas.microsoft.com/office/drawing/2014/main" id="{B9EA0DD7-31B9-4263-B3EB-AD81EDC1E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7" name="Group 167">
            <a:extLst>
              <a:ext uri="{FF2B5EF4-FFF2-40B4-BE49-F238E27FC236}">
                <a16:creationId xmlns:a16="http://schemas.microsoft.com/office/drawing/2014/main" id="{7A334D8E-9400-4CCB-A684-7AD0BB4CBBC3}"/>
              </a:ext>
            </a:extLst>
          </p:cNvPr>
          <p:cNvGrpSpPr>
            <a:grpSpLocks/>
          </p:cNvGrpSpPr>
          <p:nvPr/>
        </p:nvGrpSpPr>
        <p:grpSpPr bwMode="auto">
          <a:xfrm>
            <a:off x="5295900" y="5159375"/>
            <a:ext cx="642938" cy="268288"/>
            <a:chOff x="2206" y="2654"/>
            <a:chExt cx="335" cy="140"/>
          </a:xfrm>
        </p:grpSpPr>
        <p:sp>
          <p:nvSpPr>
            <p:cNvPr id="29971" name="Oval 168">
              <a:extLst>
                <a:ext uri="{FF2B5EF4-FFF2-40B4-BE49-F238E27FC236}">
                  <a16:creationId xmlns:a16="http://schemas.microsoft.com/office/drawing/2014/main" id="{628F5EDC-FAF4-4A6A-882E-78F583B30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72" name="Oval 169">
              <a:extLst>
                <a:ext uri="{FF2B5EF4-FFF2-40B4-BE49-F238E27FC236}">
                  <a16:creationId xmlns:a16="http://schemas.microsoft.com/office/drawing/2014/main" id="{96A84F2C-6479-44C1-B3FC-F41C609FB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498" name="Freeform 170">
              <a:extLst>
                <a:ext uri="{FF2B5EF4-FFF2-40B4-BE49-F238E27FC236}">
                  <a16:creationId xmlns:a16="http://schemas.microsoft.com/office/drawing/2014/main" id="{9CF3B40F-BE78-418A-AF90-E491C7DA0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8" name="Group 171">
            <a:extLst>
              <a:ext uri="{FF2B5EF4-FFF2-40B4-BE49-F238E27FC236}">
                <a16:creationId xmlns:a16="http://schemas.microsoft.com/office/drawing/2014/main" id="{10CA42EA-2F30-4846-9F13-271CCC5D4482}"/>
              </a:ext>
            </a:extLst>
          </p:cNvPr>
          <p:cNvGrpSpPr>
            <a:grpSpLocks/>
          </p:cNvGrpSpPr>
          <p:nvPr/>
        </p:nvGrpSpPr>
        <p:grpSpPr bwMode="auto">
          <a:xfrm>
            <a:off x="5295900" y="5094288"/>
            <a:ext cx="642938" cy="268287"/>
            <a:chOff x="2206" y="2654"/>
            <a:chExt cx="335" cy="140"/>
          </a:xfrm>
        </p:grpSpPr>
        <p:sp>
          <p:nvSpPr>
            <p:cNvPr id="29968" name="Oval 172">
              <a:extLst>
                <a:ext uri="{FF2B5EF4-FFF2-40B4-BE49-F238E27FC236}">
                  <a16:creationId xmlns:a16="http://schemas.microsoft.com/office/drawing/2014/main" id="{1DB23746-D655-477F-8C3D-E80F7D9D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69" name="Oval 173">
              <a:extLst>
                <a:ext uri="{FF2B5EF4-FFF2-40B4-BE49-F238E27FC236}">
                  <a16:creationId xmlns:a16="http://schemas.microsoft.com/office/drawing/2014/main" id="{C05129E9-235D-448E-8F60-B5198EAC3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02" name="Freeform 174">
              <a:extLst>
                <a:ext uri="{FF2B5EF4-FFF2-40B4-BE49-F238E27FC236}">
                  <a16:creationId xmlns:a16="http://schemas.microsoft.com/office/drawing/2014/main" id="{9BB5AA82-2A98-4B89-A5E6-582ED6A30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39" name="Group 175">
            <a:extLst>
              <a:ext uri="{FF2B5EF4-FFF2-40B4-BE49-F238E27FC236}">
                <a16:creationId xmlns:a16="http://schemas.microsoft.com/office/drawing/2014/main" id="{A48EA559-02E3-4B4F-8EC9-7D66D0C9456E}"/>
              </a:ext>
            </a:extLst>
          </p:cNvPr>
          <p:cNvGrpSpPr>
            <a:grpSpLocks/>
          </p:cNvGrpSpPr>
          <p:nvPr/>
        </p:nvGrpSpPr>
        <p:grpSpPr bwMode="auto">
          <a:xfrm>
            <a:off x="5310188" y="5021263"/>
            <a:ext cx="642937" cy="268287"/>
            <a:chOff x="2206" y="2654"/>
            <a:chExt cx="335" cy="140"/>
          </a:xfrm>
        </p:grpSpPr>
        <p:sp>
          <p:nvSpPr>
            <p:cNvPr id="29965" name="Oval 176">
              <a:extLst>
                <a:ext uri="{FF2B5EF4-FFF2-40B4-BE49-F238E27FC236}">
                  <a16:creationId xmlns:a16="http://schemas.microsoft.com/office/drawing/2014/main" id="{F21909FE-C906-42FA-B592-8D26001CC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66" name="Oval 177">
              <a:extLst>
                <a:ext uri="{FF2B5EF4-FFF2-40B4-BE49-F238E27FC236}">
                  <a16:creationId xmlns:a16="http://schemas.microsoft.com/office/drawing/2014/main" id="{4E0D800D-64D1-4C2E-BA80-7705CE9CC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06" name="Freeform 178">
              <a:extLst>
                <a:ext uri="{FF2B5EF4-FFF2-40B4-BE49-F238E27FC236}">
                  <a16:creationId xmlns:a16="http://schemas.microsoft.com/office/drawing/2014/main" id="{71AE3A11-6EAC-4142-9F6A-F58EA9FE4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0" name="Group 179">
            <a:extLst>
              <a:ext uri="{FF2B5EF4-FFF2-40B4-BE49-F238E27FC236}">
                <a16:creationId xmlns:a16="http://schemas.microsoft.com/office/drawing/2014/main" id="{466F7176-6794-4B49-BBF2-E5FC40525FE9}"/>
              </a:ext>
            </a:extLst>
          </p:cNvPr>
          <p:cNvGrpSpPr>
            <a:grpSpLocks/>
          </p:cNvGrpSpPr>
          <p:nvPr/>
        </p:nvGrpSpPr>
        <p:grpSpPr bwMode="auto">
          <a:xfrm>
            <a:off x="5310188" y="4956175"/>
            <a:ext cx="642937" cy="268288"/>
            <a:chOff x="2206" y="2654"/>
            <a:chExt cx="335" cy="140"/>
          </a:xfrm>
        </p:grpSpPr>
        <p:sp>
          <p:nvSpPr>
            <p:cNvPr id="29962" name="Oval 180">
              <a:extLst>
                <a:ext uri="{FF2B5EF4-FFF2-40B4-BE49-F238E27FC236}">
                  <a16:creationId xmlns:a16="http://schemas.microsoft.com/office/drawing/2014/main" id="{885B94E8-0737-4E05-AF13-03078B5A4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63" name="Oval 181">
              <a:extLst>
                <a:ext uri="{FF2B5EF4-FFF2-40B4-BE49-F238E27FC236}">
                  <a16:creationId xmlns:a16="http://schemas.microsoft.com/office/drawing/2014/main" id="{495B4908-DB88-4875-8B6C-EA14CBF02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10" name="Freeform 182">
              <a:extLst>
                <a:ext uri="{FF2B5EF4-FFF2-40B4-BE49-F238E27FC236}">
                  <a16:creationId xmlns:a16="http://schemas.microsoft.com/office/drawing/2014/main" id="{E4EF0C75-0D76-462A-8CEC-FDF9B2179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1" name="Group 183">
            <a:extLst>
              <a:ext uri="{FF2B5EF4-FFF2-40B4-BE49-F238E27FC236}">
                <a16:creationId xmlns:a16="http://schemas.microsoft.com/office/drawing/2014/main" id="{1FB226BB-DF62-43FD-8AB0-754DB4E89056}"/>
              </a:ext>
            </a:extLst>
          </p:cNvPr>
          <p:cNvGrpSpPr>
            <a:grpSpLocks/>
          </p:cNvGrpSpPr>
          <p:nvPr/>
        </p:nvGrpSpPr>
        <p:grpSpPr bwMode="auto">
          <a:xfrm>
            <a:off x="5289550" y="4884738"/>
            <a:ext cx="642938" cy="268287"/>
            <a:chOff x="2206" y="2654"/>
            <a:chExt cx="335" cy="140"/>
          </a:xfrm>
        </p:grpSpPr>
        <p:sp>
          <p:nvSpPr>
            <p:cNvPr id="29959" name="Oval 184">
              <a:extLst>
                <a:ext uri="{FF2B5EF4-FFF2-40B4-BE49-F238E27FC236}">
                  <a16:creationId xmlns:a16="http://schemas.microsoft.com/office/drawing/2014/main" id="{77C0E984-8712-4093-A185-597829015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60" name="Oval 185">
              <a:extLst>
                <a:ext uri="{FF2B5EF4-FFF2-40B4-BE49-F238E27FC236}">
                  <a16:creationId xmlns:a16="http://schemas.microsoft.com/office/drawing/2014/main" id="{A50594CF-C581-48C4-BBAF-AD9A2A981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14" name="Freeform 186">
              <a:extLst>
                <a:ext uri="{FF2B5EF4-FFF2-40B4-BE49-F238E27FC236}">
                  <a16:creationId xmlns:a16="http://schemas.microsoft.com/office/drawing/2014/main" id="{E3F4064D-9A72-4D3A-B2FB-C55EAB01D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2" name="Group 187">
            <a:extLst>
              <a:ext uri="{FF2B5EF4-FFF2-40B4-BE49-F238E27FC236}">
                <a16:creationId xmlns:a16="http://schemas.microsoft.com/office/drawing/2014/main" id="{E7AF5F65-451E-40AF-85F2-B7949392D396}"/>
              </a:ext>
            </a:extLst>
          </p:cNvPr>
          <p:cNvGrpSpPr>
            <a:grpSpLocks/>
          </p:cNvGrpSpPr>
          <p:nvPr/>
        </p:nvGrpSpPr>
        <p:grpSpPr bwMode="auto">
          <a:xfrm>
            <a:off x="5289550" y="4819650"/>
            <a:ext cx="642938" cy="268288"/>
            <a:chOff x="2206" y="2654"/>
            <a:chExt cx="335" cy="140"/>
          </a:xfrm>
        </p:grpSpPr>
        <p:sp>
          <p:nvSpPr>
            <p:cNvPr id="29956" name="Oval 188">
              <a:extLst>
                <a:ext uri="{FF2B5EF4-FFF2-40B4-BE49-F238E27FC236}">
                  <a16:creationId xmlns:a16="http://schemas.microsoft.com/office/drawing/2014/main" id="{531B5D63-46C8-492C-A545-6A52CD39B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57" name="Oval 189">
              <a:extLst>
                <a:ext uri="{FF2B5EF4-FFF2-40B4-BE49-F238E27FC236}">
                  <a16:creationId xmlns:a16="http://schemas.microsoft.com/office/drawing/2014/main" id="{B045A92A-30CD-4FE6-825E-CA3D9408D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18" name="Freeform 190">
              <a:extLst>
                <a:ext uri="{FF2B5EF4-FFF2-40B4-BE49-F238E27FC236}">
                  <a16:creationId xmlns:a16="http://schemas.microsoft.com/office/drawing/2014/main" id="{FEB38445-8474-43CB-AA97-0F1C15B9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3" name="Group 191">
            <a:extLst>
              <a:ext uri="{FF2B5EF4-FFF2-40B4-BE49-F238E27FC236}">
                <a16:creationId xmlns:a16="http://schemas.microsoft.com/office/drawing/2014/main" id="{B85C5395-162B-4D77-93CA-C3B354494598}"/>
              </a:ext>
            </a:extLst>
          </p:cNvPr>
          <p:cNvGrpSpPr>
            <a:grpSpLocks/>
          </p:cNvGrpSpPr>
          <p:nvPr/>
        </p:nvGrpSpPr>
        <p:grpSpPr bwMode="auto">
          <a:xfrm>
            <a:off x="5305425" y="4746625"/>
            <a:ext cx="642938" cy="268288"/>
            <a:chOff x="2206" y="2654"/>
            <a:chExt cx="335" cy="140"/>
          </a:xfrm>
        </p:grpSpPr>
        <p:sp>
          <p:nvSpPr>
            <p:cNvPr id="29953" name="Oval 192">
              <a:extLst>
                <a:ext uri="{FF2B5EF4-FFF2-40B4-BE49-F238E27FC236}">
                  <a16:creationId xmlns:a16="http://schemas.microsoft.com/office/drawing/2014/main" id="{57466FD7-AC57-4103-AEC5-A35F60B4A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54" name="Oval 193">
              <a:extLst>
                <a:ext uri="{FF2B5EF4-FFF2-40B4-BE49-F238E27FC236}">
                  <a16:creationId xmlns:a16="http://schemas.microsoft.com/office/drawing/2014/main" id="{C0E05DA5-4168-4E7D-A2A0-ED5A06253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22" name="Freeform 194">
              <a:extLst>
                <a:ext uri="{FF2B5EF4-FFF2-40B4-BE49-F238E27FC236}">
                  <a16:creationId xmlns:a16="http://schemas.microsoft.com/office/drawing/2014/main" id="{72231E0C-E8A6-4DE9-8DC1-C6024FB77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4" name="Group 195">
            <a:extLst>
              <a:ext uri="{FF2B5EF4-FFF2-40B4-BE49-F238E27FC236}">
                <a16:creationId xmlns:a16="http://schemas.microsoft.com/office/drawing/2014/main" id="{A1192399-C148-4E31-9A32-75A1E701C9B3}"/>
              </a:ext>
            </a:extLst>
          </p:cNvPr>
          <p:cNvGrpSpPr>
            <a:grpSpLocks/>
          </p:cNvGrpSpPr>
          <p:nvPr/>
        </p:nvGrpSpPr>
        <p:grpSpPr bwMode="auto">
          <a:xfrm>
            <a:off x="5305425" y="4681538"/>
            <a:ext cx="642938" cy="268287"/>
            <a:chOff x="2206" y="2654"/>
            <a:chExt cx="335" cy="140"/>
          </a:xfrm>
        </p:grpSpPr>
        <p:sp>
          <p:nvSpPr>
            <p:cNvPr id="29950" name="Oval 196">
              <a:extLst>
                <a:ext uri="{FF2B5EF4-FFF2-40B4-BE49-F238E27FC236}">
                  <a16:creationId xmlns:a16="http://schemas.microsoft.com/office/drawing/2014/main" id="{04D49A7F-D83F-4123-A21F-9B8D881A5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51" name="Oval 197">
              <a:extLst>
                <a:ext uri="{FF2B5EF4-FFF2-40B4-BE49-F238E27FC236}">
                  <a16:creationId xmlns:a16="http://schemas.microsoft.com/office/drawing/2014/main" id="{FE5A3918-45B4-426C-A541-C71D2BC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26" name="Freeform 198">
              <a:extLst>
                <a:ext uri="{FF2B5EF4-FFF2-40B4-BE49-F238E27FC236}">
                  <a16:creationId xmlns:a16="http://schemas.microsoft.com/office/drawing/2014/main" id="{D7BFA928-325E-4F2C-A203-33F5D3900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5" name="Group 199">
            <a:extLst>
              <a:ext uri="{FF2B5EF4-FFF2-40B4-BE49-F238E27FC236}">
                <a16:creationId xmlns:a16="http://schemas.microsoft.com/office/drawing/2014/main" id="{267C3792-A599-4AA1-8BFA-1DCE8F243405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614863"/>
            <a:ext cx="642937" cy="268287"/>
            <a:chOff x="2206" y="2654"/>
            <a:chExt cx="335" cy="140"/>
          </a:xfrm>
        </p:grpSpPr>
        <p:sp>
          <p:nvSpPr>
            <p:cNvPr id="29947" name="Oval 200">
              <a:extLst>
                <a:ext uri="{FF2B5EF4-FFF2-40B4-BE49-F238E27FC236}">
                  <a16:creationId xmlns:a16="http://schemas.microsoft.com/office/drawing/2014/main" id="{517DDF38-775D-4B6F-9DD0-6409CD0BF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48" name="Oval 201">
              <a:extLst>
                <a:ext uri="{FF2B5EF4-FFF2-40B4-BE49-F238E27FC236}">
                  <a16:creationId xmlns:a16="http://schemas.microsoft.com/office/drawing/2014/main" id="{64B0593F-FB6D-4C22-8CD6-87064A16F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30" name="Freeform 202">
              <a:extLst>
                <a:ext uri="{FF2B5EF4-FFF2-40B4-BE49-F238E27FC236}">
                  <a16:creationId xmlns:a16="http://schemas.microsoft.com/office/drawing/2014/main" id="{6E665EB7-59B0-4D0B-8318-2127BB77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6" name="Group 203">
            <a:extLst>
              <a:ext uri="{FF2B5EF4-FFF2-40B4-BE49-F238E27FC236}">
                <a16:creationId xmlns:a16="http://schemas.microsoft.com/office/drawing/2014/main" id="{5878E554-B4B3-43CE-A6EB-057BB9CD9458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548188"/>
            <a:ext cx="642937" cy="269875"/>
            <a:chOff x="2206" y="2654"/>
            <a:chExt cx="335" cy="140"/>
          </a:xfrm>
        </p:grpSpPr>
        <p:sp>
          <p:nvSpPr>
            <p:cNvPr id="29944" name="Oval 204">
              <a:extLst>
                <a:ext uri="{FF2B5EF4-FFF2-40B4-BE49-F238E27FC236}">
                  <a16:creationId xmlns:a16="http://schemas.microsoft.com/office/drawing/2014/main" id="{F998E2D9-C632-4016-8A5B-4EAE9564E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45" name="Oval 205">
              <a:extLst>
                <a:ext uri="{FF2B5EF4-FFF2-40B4-BE49-F238E27FC236}">
                  <a16:creationId xmlns:a16="http://schemas.microsoft.com/office/drawing/2014/main" id="{E2D9E617-0CCB-4AB2-BF6B-B93F8F2DE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34" name="Freeform 206">
              <a:extLst>
                <a:ext uri="{FF2B5EF4-FFF2-40B4-BE49-F238E27FC236}">
                  <a16:creationId xmlns:a16="http://schemas.microsoft.com/office/drawing/2014/main" id="{9C31434E-B2FB-4FE8-A14D-7CBC4D621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7" name="Group 207">
            <a:extLst>
              <a:ext uri="{FF2B5EF4-FFF2-40B4-BE49-F238E27FC236}">
                <a16:creationId xmlns:a16="http://schemas.microsoft.com/office/drawing/2014/main" id="{6E078B0D-F3A8-4326-B1DB-3CF0D1308BB0}"/>
              </a:ext>
            </a:extLst>
          </p:cNvPr>
          <p:cNvGrpSpPr>
            <a:grpSpLocks/>
          </p:cNvGrpSpPr>
          <p:nvPr/>
        </p:nvGrpSpPr>
        <p:grpSpPr bwMode="auto">
          <a:xfrm>
            <a:off x="5302250" y="4476750"/>
            <a:ext cx="644525" cy="268288"/>
            <a:chOff x="2206" y="2654"/>
            <a:chExt cx="335" cy="140"/>
          </a:xfrm>
        </p:grpSpPr>
        <p:sp>
          <p:nvSpPr>
            <p:cNvPr id="29941" name="Oval 208">
              <a:extLst>
                <a:ext uri="{FF2B5EF4-FFF2-40B4-BE49-F238E27FC236}">
                  <a16:creationId xmlns:a16="http://schemas.microsoft.com/office/drawing/2014/main" id="{7E8269BC-C861-416D-AFED-C4C1CE8DD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42" name="Oval 209">
              <a:extLst>
                <a:ext uri="{FF2B5EF4-FFF2-40B4-BE49-F238E27FC236}">
                  <a16:creationId xmlns:a16="http://schemas.microsoft.com/office/drawing/2014/main" id="{84A6E6EA-967B-4F19-83EE-7FD0EEEAE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38" name="Freeform 210">
              <a:extLst>
                <a:ext uri="{FF2B5EF4-FFF2-40B4-BE49-F238E27FC236}">
                  <a16:creationId xmlns:a16="http://schemas.microsoft.com/office/drawing/2014/main" id="{EAB279F2-5A46-45A6-B923-D1FF88A05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8" name="Group 211">
            <a:extLst>
              <a:ext uri="{FF2B5EF4-FFF2-40B4-BE49-F238E27FC236}">
                <a16:creationId xmlns:a16="http://schemas.microsoft.com/office/drawing/2014/main" id="{13F18603-63A8-4D35-BD4A-9F793C46F89B}"/>
              </a:ext>
            </a:extLst>
          </p:cNvPr>
          <p:cNvGrpSpPr>
            <a:grpSpLocks/>
          </p:cNvGrpSpPr>
          <p:nvPr/>
        </p:nvGrpSpPr>
        <p:grpSpPr bwMode="auto">
          <a:xfrm>
            <a:off x="5302250" y="4410075"/>
            <a:ext cx="644525" cy="269875"/>
            <a:chOff x="2206" y="2654"/>
            <a:chExt cx="335" cy="140"/>
          </a:xfrm>
        </p:grpSpPr>
        <p:sp>
          <p:nvSpPr>
            <p:cNvPr id="29938" name="Oval 212">
              <a:extLst>
                <a:ext uri="{FF2B5EF4-FFF2-40B4-BE49-F238E27FC236}">
                  <a16:creationId xmlns:a16="http://schemas.microsoft.com/office/drawing/2014/main" id="{A89A1C06-83B7-4FB5-AF4D-898752764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39" name="Oval 213">
              <a:extLst>
                <a:ext uri="{FF2B5EF4-FFF2-40B4-BE49-F238E27FC236}">
                  <a16:creationId xmlns:a16="http://schemas.microsoft.com/office/drawing/2014/main" id="{F085FC47-1B1F-479A-B8C3-00F1AA6F2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42" name="Freeform 214">
              <a:extLst>
                <a:ext uri="{FF2B5EF4-FFF2-40B4-BE49-F238E27FC236}">
                  <a16:creationId xmlns:a16="http://schemas.microsoft.com/office/drawing/2014/main" id="{7ABE7187-A535-4ADF-8EAF-411C323CE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49" name="Group 215">
            <a:extLst>
              <a:ext uri="{FF2B5EF4-FFF2-40B4-BE49-F238E27FC236}">
                <a16:creationId xmlns:a16="http://schemas.microsoft.com/office/drawing/2014/main" id="{C6C7A13C-7CE5-422A-A94D-9F0696AB3509}"/>
              </a:ext>
            </a:extLst>
          </p:cNvPr>
          <p:cNvGrpSpPr>
            <a:grpSpLocks/>
          </p:cNvGrpSpPr>
          <p:nvPr/>
        </p:nvGrpSpPr>
        <p:grpSpPr bwMode="auto">
          <a:xfrm>
            <a:off x="5314950" y="4337050"/>
            <a:ext cx="642938" cy="269875"/>
            <a:chOff x="2206" y="2654"/>
            <a:chExt cx="335" cy="140"/>
          </a:xfrm>
        </p:grpSpPr>
        <p:sp>
          <p:nvSpPr>
            <p:cNvPr id="29935" name="Oval 216">
              <a:extLst>
                <a:ext uri="{FF2B5EF4-FFF2-40B4-BE49-F238E27FC236}">
                  <a16:creationId xmlns:a16="http://schemas.microsoft.com/office/drawing/2014/main" id="{CA2FFA8A-9695-47E7-A05C-91BE91FAD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36" name="Oval 217">
              <a:extLst>
                <a:ext uri="{FF2B5EF4-FFF2-40B4-BE49-F238E27FC236}">
                  <a16:creationId xmlns:a16="http://schemas.microsoft.com/office/drawing/2014/main" id="{B037F7E9-8073-471E-91D4-2D9B0F164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46" name="Freeform 218">
              <a:extLst>
                <a:ext uri="{FF2B5EF4-FFF2-40B4-BE49-F238E27FC236}">
                  <a16:creationId xmlns:a16="http://schemas.microsoft.com/office/drawing/2014/main" id="{ED1286E8-10FE-4027-8745-BE1ED9A84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0" name="Group 219">
            <a:extLst>
              <a:ext uri="{FF2B5EF4-FFF2-40B4-BE49-F238E27FC236}">
                <a16:creationId xmlns:a16="http://schemas.microsoft.com/office/drawing/2014/main" id="{0EABC90A-2B08-4E09-B05F-56072CDDD64A}"/>
              </a:ext>
            </a:extLst>
          </p:cNvPr>
          <p:cNvGrpSpPr>
            <a:grpSpLocks/>
          </p:cNvGrpSpPr>
          <p:nvPr/>
        </p:nvGrpSpPr>
        <p:grpSpPr bwMode="auto">
          <a:xfrm>
            <a:off x="5314950" y="4271963"/>
            <a:ext cx="642938" cy="269875"/>
            <a:chOff x="2206" y="2654"/>
            <a:chExt cx="335" cy="140"/>
          </a:xfrm>
        </p:grpSpPr>
        <p:sp>
          <p:nvSpPr>
            <p:cNvPr id="29932" name="Oval 220">
              <a:extLst>
                <a:ext uri="{FF2B5EF4-FFF2-40B4-BE49-F238E27FC236}">
                  <a16:creationId xmlns:a16="http://schemas.microsoft.com/office/drawing/2014/main" id="{54440366-CB1B-448C-BEF3-1BFCFF864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33" name="Oval 221">
              <a:extLst>
                <a:ext uri="{FF2B5EF4-FFF2-40B4-BE49-F238E27FC236}">
                  <a16:creationId xmlns:a16="http://schemas.microsoft.com/office/drawing/2014/main" id="{C38AA03B-B178-47AC-B4AA-A0E606B92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50" name="Freeform 222">
              <a:extLst>
                <a:ext uri="{FF2B5EF4-FFF2-40B4-BE49-F238E27FC236}">
                  <a16:creationId xmlns:a16="http://schemas.microsoft.com/office/drawing/2014/main" id="{FD09EF71-E2BA-41A8-B6D7-D883CE351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1" name="Group 223">
            <a:extLst>
              <a:ext uri="{FF2B5EF4-FFF2-40B4-BE49-F238E27FC236}">
                <a16:creationId xmlns:a16="http://schemas.microsoft.com/office/drawing/2014/main" id="{D9378547-7732-40AA-985E-FD3EDD9FED48}"/>
              </a:ext>
            </a:extLst>
          </p:cNvPr>
          <p:cNvGrpSpPr>
            <a:grpSpLocks/>
          </p:cNvGrpSpPr>
          <p:nvPr/>
        </p:nvGrpSpPr>
        <p:grpSpPr bwMode="auto">
          <a:xfrm>
            <a:off x="5314950" y="4206875"/>
            <a:ext cx="642938" cy="269875"/>
            <a:chOff x="2206" y="2654"/>
            <a:chExt cx="335" cy="140"/>
          </a:xfrm>
        </p:grpSpPr>
        <p:sp>
          <p:nvSpPr>
            <p:cNvPr id="29929" name="Oval 224">
              <a:extLst>
                <a:ext uri="{FF2B5EF4-FFF2-40B4-BE49-F238E27FC236}">
                  <a16:creationId xmlns:a16="http://schemas.microsoft.com/office/drawing/2014/main" id="{368C12E9-856F-443F-9092-2662AFF9E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30" name="Oval 225">
              <a:extLst>
                <a:ext uri="{FF2B5EF4-FFF2-40B4-BE49-F238E27FC236}">
                  <a16:creationId xmlns:a16="http://schemas.microsoft.com/office/drawing/2014/main" id="{ECF81102-4C59-4B4C-B868-D544F6F70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54" name="Freeform 226">
              <a:extLst>
                <a:ext uri="{FF2B5EF4-FFF2-40B4-BE49-F238E27FC236}">
                  <a16:creationId xmlns:a16="http://schemas.microsoft.com/office/drawing/2014/main" id="{6309236D-6659-4DE6-9B72-ABD80F75F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2" name="Group 227">
            <a:extLst>
              <a:ext uri="{FF2B5EF4-FFF2-40B4-BE49-F238E27FC236}">
                <a16:creationId xmlns:a16="http://schemas.microsoft.com/office/drawing/2014/main" id="{BAEED9BF-E621-4ACC-A9BC-AEC8894D8CC8}"/>
              </a:ext>
            </a:extLst>
          </p:cNvPr>
          <p:cNvGrpSpPr>
            <a:grpSpLocks/>
          </p:cNvGrpSpPr>
          <p:nvPr/>
        </p:nvGrpSpPr>
        <p:grpSpPr bwMode="auto">
          <a:xfrm>
            <a:off x="5314950" y="4141788"/>
            <a:ext cx="642938" cy="268287"/>
            <a:chOff x="2206" y="2654"/>
            <a:chExt cx="335" cy="140"/>
          </a:xfrm>
        </p:grpSpPr>
        <p:sp>
          <p:nvSpPr>
            <p:cNvPr id="29926" name="Oval 228">
              <a:extLst>
                <a:ext uri="{FF2B5EF4-FFF2-40B4-BE49-F238E27FC236}">
                  <a16:creationId xmlns:a16="http://schemas.microsoft.com/office/drawing/2014/main" id="{C85401C6-BF8F-4FED-92B0-EEAC5981F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27" name="Oval 229">
              <a:extLst>
                <a:ext uri="{FF2B5EF4-FFF2-40B4-BE49-F238E27FC236}">
                  <a16:creationId xmlns:a16="http://schemas.microsoft.com/office/drawing/2014/main" id="{F1AD38C2-1A9A-4BA6-BD0C-4B33E125F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58" name="Freeform 230">
              <a:extLst>
                <a:ext uri="{FF2B5EF4-FFF2-40B4-BE49-F238E27FC236}">
                  <a16:creationId xmlns:a16="http://schemas.microsoft.com/office/drawing/2014/main" id="{2A2E419F-CAC9-4795-9889-0D3FEE644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3" name="Group 231">
            <a:extLst>
              <a:ext uri="{FF2B5EF4-FFF2-40B4-BE49-F238E27FC236}">
                <a16:creationId xmlns:a16="http://schemas.microsoft.com/office/drawing/2014/main" id="{C26B1E7F-3BA8-4023-8251-DD899957EDE1}"/>
              </a:ext>
            </a:extLst>
          </p:cNvPr>
          <p:cNvGrpSpPr>
            <a:grpSpLocks/>
          </p:cNvGrpSpPr>
          <p:nvPr/>
        </p:nvGrpSpPr>
        <p:grpSpPr bwMode="auto">
          <a:xfrm>
            <a:off x="5329238" y="4068763"/>
            <a:ext cx="642937" cy="268287"/>
            <a:chOff x="2206" y="2654"/>
            <a:chExt cx="335" cy="140"/>
          </a:xfrm>
        </p:grpSpPr>
        <p:sp>
          <p:nvSpPr>
            <p:cNvPr id="29923" name="Oval 232">
              <a:extLst>
                <a:ext uri="{FF2B5EF4-FFF2-40B4-BE49-F238E27FC236}">
                  <a16:creationId xmlns:a16="http://schemas.microsoft.com/office/drawing/2014/main" id="{AF3B061C-EA34-4EBD-8C26-B433DFAD0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24" name="Oval 233">
              <a:extLst>
                <a:ext uri="{FF2B5EF4-FFF2-40B4-BE49-F238E27FC236}">
                  <a16:creationId xmlns:a16="http://schemas.microsoft.com/office/drawing/2014/main" id="{94D8A4CE-FE08-4879-AB5A-F8EBC5A87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62" name="Freeform 234">
              <a:extLst>
                <a:ext uri="{FF2B5EF4-FFF2-40B4-BE49-F238E27FC236}">
                  <a16:creationId xmlns:a16="http://schemas.microsoft.com/office/drawing/2014/main" id="{D1947DCC-D968-4677-87AE-58755447F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4" name="Group 240">
            <a:extLst>
              <a:ext uri="{FF2B5EF4-FFF2-40B4-BE49-F238E27FC236}">
                <a16:creationId xmlns:a16="http://schemas.microsoft.com/office/drawing/2014/main" id="{85A2F340-0329-4850-B829-7876F5031702}"/>
              </a:ext>
            </a:extLst>
          </p:cNvPr>
          <p:cNvGrpSpPr>
            <a:grpSpLocks/>
          </p:cNvGrpSpPr>
          <p:nvPr/>
        </p:nvGrpSpPr>
        <p:grpSpPr bwMode="auto">
          <a:xfrm>
            <a:off x="6484938" y="5441950"/>
            <a:ext cx="644525" cy="268288"/>
            <a:chOff x="2206" y="2654"/>
            <a:chExt cx="335" cy="140"/>
          </a:xfrm>
        </p:grpSpPr>
        <p:sp>
          <p:nvSpPr>
            <p:cNvPr id="29920" name="Oval 241">
              <a:extLst>
                <a:ext uri="{FF2B5EF4-FFF2-40B4-BE49-F238E27FC236}">
                  <a16:creationId xmlns:a16="http://schemas.microsoft.com/office/drawing/2014/main" id="{38A01766-21B7-4AA3-86E3-DC5040104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21" name="Oval 242">
              <a:extLst>
                <a:ext uri="{FF2B5EF4-FFF2-40B4-BE49-F238E27FC236}">
                  <a16:creationId xmlns:a16="http://schemas.microsoft.com/office/drawing/2014/main" id="{50ED4F02-1F3A-489D-B05E-DF7CF419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71" name="Freeform 243">
              <a:extLst>
                <a:ext uri="{FF2B5EF4-FFF2-40B4-BE49-F238E27FC236}">
                  <a16:creationId xmlns:a16="http://schemas.microsoft.com/office/drawing/2014/main" id="{5A811D16-CF13-4DA8-98FE-AD829EBE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5" name="Group 244">
            <a:extLst>
              <a:ext uri="{FF2B5EF4-FFF2-40B4-BE49-F238E27FC236}">
                <a16:creationId xmlns:a16="http://schemas.microsoft.com/office/drawing/2014/main" id="{2E8CC15E-73B9-44EF-B506-4D7A5E8CD181}"/>
              </a:ext>
            </a:extLst>
          </p:cNvPr>
          <p:cNvGrpSpPr>
            <a:grpSpLocks/>
          </p:cNvGrpSpPr>
          <p:nvPr/>
        </p:nvGrpSpPr>
        <p:grpSpPr bwMode="auto">
          <a:xfrm>
            <a:off x="6484938" y="5376863"/>
            <a:ext cx="644525" cy="268287"/>
            <a:chOff x="2206" y="2654"/>
            <a:chExt cx="335" cy="140"/>
          </a:xfrm>
        </p:grpSpPr>
        <p:sp>
          <p:nvSpPr>
            <p:cNvPr id="29917" name="Oval 245">
              <a:extLst>
                <a:ext uri="{FF2B5EF4-FFF2-40B4-BE49-F238E27FC236}">
                  <a16:creationId xmlns:a16="http://schemas.microsoft.com/office/drawing/2014/main" id="{D455F79A-3DC1-4C58-A6C2-078F2E461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18" name="Oval 246">
              <a:extLst>
                <a:ext uri="{FF2B5EF4-FFF2-40B4-BE49-F238E27FC236}">
                  <a16:creationId xmlns:a16="http://schemas.microsoft.com/office/drawing/2014/main" id="{DC4E58BC-CBDB-4266-ACD8-D869BA987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75" name="Freeform 247">
              <a:extLst>
                <a:ext uri="{FF2B5EF4-FFF2-40B4-BE49-F238E27FC236}">
                  <a16:creationId xmlns:a16="http://schemas.microsoft.com/office/drawing/2014/main" id="{CE208856-6A6D-4AA1-990F-8139F6472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6" name="Group 248">
            <a:extLst>
              <a:ext uri="{FF2B5EF4-FFF2-40B4-BE49-F238E27FC236}">
                <a16:creationId xmlns:a16="http://schemas.microsoft.com/office/drawing/2014/main" id="{4C5871E8-F477-48BB-AD95-50A8904CCEF6}"/>
              </a:ext>
            </a:extLst>
          </p:cNvPr>
          <p:cNvGrpSpPr>
            <a:grpSpLocks/>
          </p:cNvGrpSpPr>
          <p:nvPr/>
        </p:nvGrpSpPr>
        <p:grpSpPr bwMode="auto">
          <a:xfrm>
            <a:off x="6500813" y="5303838"/>
            <a:ext cx="642937" cy="268287"/>
            <a:chOff x="2206" y="2654"/>
            <a:chExt cx="335" cy="140"/>
          </a:xfrm>
        </p:grpSpPr>
        <p:sp>
          <p:nvSpPr>
            <p:cNvPr id="29914" name="Oval 249">
              <a:extLst>
                <a:ext uri="{FF2B5EF4-FFF2-40B4-BE49-F238E27FC236}">
                  <a16:creationId xmlns:a16="http://schemas.microsoft.com/office/drawing/2014/main" id="{42BBD8BD-B8B4-4C98-B4A2-53ECBEC33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15" name="Oval 250">
              <a:extLst>
                <a:ext uri="{FF2B5EF4-FFF2-40B4-BE49-F238E27FC236}">
                  <a16:creationId xmlns:a16="http://schemas.microsoft.com/office/drawing/2014/main" id="{E3D2408A-43D8-4469-B90E-9B82A18A9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79" name="Freeform 251">
              <a:extLst>
                <a:ext uri="{FF2B5EF4-FFF2-40B4-BE49-F238E27FC236}">
                  <a16:creationId xmlns:a16="http://schemas.microsoft.com/office/drawing/2014/main" id="{6C2ECC09-4B12-4054-B813-319535252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7" name="Group 252">
            <a:extLst>
              <a:ext uri="{FF2B5EF4-FFF2-40B4-BE49-F238E27FC236}">
                <a16:creationId xmlns:a16="http://schemas.microsoft.com/office/drawing/2014/main" id="{ED24FB7F-26AB-4759-A6BC-BD3F9C396409}"/>
              </a:ext>
            </a:extLst>
          </p:cNvPr>
          <p:cNvGrpSpPr>
            <a:grpSpLocks/>
          </p:cNvGrpSpPr>
          <p:nvPr/>
        </p:nvGrpSpPr>
        <p:grpSpPr bwMode="auto">
          <a:xfrm>
            <a:off x="6500813" y="5238750"/>
            <a:ext cx="642937" cy="268288"/>
            <a:chOff x="2206" y="2654"/>
            <a:chExt cx="335" cy="140"/>
          </a:xfrm>
        </p:grpSpPr>
        <p:sp>
          <p:nvSpPr>
            <p:cNvPr id="29911" name="Oval 253">
              <a:extLst>
                <a:ext uri="{FF2B5EF4-FFF2-40B4-BE49-F238E27FC236}">
                  <a16:creationId xmlns:a16="http://schemas.microsoft.com/office/drawing/2014/main" id="{A3142176-FF48-4E81-B5CA-3A58E551C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12" name="Oval 254">
              <a:extLst>
                <a:ext uri="{FF2B5EF4-FFF2-40B4-BE49-F238E27FC236}">
                  <a16:creationId xmlns:a16="http://schemas.microsoft.com/office/drawing/2014/main" id="{DEB77660-D67B-4180-8211-20F429693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83" name="Freeform 255">
              <a:extLst>
                <a:ext uri="{FF2B5EF4-FFF2-40B4-BE49-F238E27FC236}">
                  <a16:creationId xmlns:a16="http://schemas.microsoft.com/office/drawing/2014/main" id="{491514DF-7BA9-4398-BBB5-C7668394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8" name="Group 256">
            <a:extLst>
              <a:ext uri="{FF2B5EF4-FFF2-40B4-BE49-F238E27FC236}">
                <a16:creationId xmlns:a16="http://schemas.microsoft.com/office/drawing/2014/main" id="{47BB9C69-D83B-4428-A598-C905B348C421}"/>
              </a:ext>
            </a:extLst>
          </p:cNvPr>
          <p:cNvGrpSpPr>
            <a:grpSpLocks/>
          </p:cNvGrpSpPr>
          <p:nvPr/>
        </p:nvGrpSpPr>
        <p:grpSpPr bwMode="auto">
          <a:xfrm>
            <a:off x="6483350" y="5170488"/>
            <a:ext cx="642938" cy="269875"/>
            <a:chOff x="2206" y="2654"/>
            <a:chExt cx="335" cy="140"/>
          </a:xfrm>
        </p:grpSpPr>
        <p:sp>
          <p:nvSpPr>
            <p:cNvPr id="29908" name="Oval 257">
              <a:extLst>
                <a:ext uri="{FF2B5EF4-FFF2-40B4-BE49-F238E27FC236}">
                  <a16:creationId xmlns:a16="http://schemas.microsoft.com/office/drawing/2014/main" id="{8701D072-541C-4EA4-8857-FA66BAC73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09" name="Oval 258">
              <a:extLst>
                <a:ext uri="{FF2B5EF4-FFF2-40B4-BE49-F238E27FC236}">
                  <a16:creationId xmlns:a16="http://schemas.microsoft.com/office/drawing/2014/main" id="{23723212-56F9-4FF0-A453-45A83B537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87" name="Freeform 259">
              <a:extLst>
                <a:ext uri="{FF2B5EF4-FFF2-40B4-BE49-F238E27FC236}">
                  <a16:creationId xmlns:a16="http://schemas.microsoft.com/office/drawing/2014/main" id="{1B18CE37-6CA1-4C42-B9CB-1AC64017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59" name="Group 260">
            <a:extLst>
              <a:ext uri="{FF2B5EF4-FFF2-40B4-BE49-F238E27FC236}">
                <a16:creationId xmlns:a16="http://schemas.microsoft.com/office/drawing/2014/main" id="{69B3D24E-4348-42D2-9E1B-ED75BFF4921C}"/>
              </a:ext>
            </a:extLst>
          </p:cNvPr>
          <p:cNvGrpSpPr>
            <a:grpSpLocks/>
          </p:cNvGrpSpPr>
          <p:nvPr/>
        </p:nvGrpSpPr>
        <p:grpSpPr bwMode="auto">
          <a:xfrm>
            <a:off x="6483350" y="5105400"/>
            <a:ext cx="642938" cy="269875"/>
            <a:chOff x="2206" y="2654"/>
            <a:chExt cx="335" cy="140"/>
          </a:xfrm>
        </p:grpSpPr>
        <p:sp>
          <p:nvSpPr>
            <p:cNvPr id="29905" name="Oval 261">
              <a:extLst>
                <a:ext uri="{FF2B5EF4-FFF2-40B4-BE49-F238E27FC236}">
                  <a16:creationId xmlns:a16="http://schemas.microsoft.com/office/drawing/2014/main" id="{37B7B115-464A-4CF5-8390-D2C858382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06" name="Oval 262">
              <a:extLst>
                <a:ext uri="{FF2B5EF4-FFF2-40B4-BE49-F238E27FC236}">
                  <a16:creationId xmlns:a16="http://schemas.microsoft.com/office/drawing/2014/main" id="{66C6FC8B-4186-4F6E-BF00-037A468AA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91" name="Freeform 263">
              <a:extLst>
                <a:ext uri="{FF2B5EF4-FFF2-40B4-BE49-F238E27FC236}">
                  <a16:creationId xmlns:a16="http://schemas.microsoft.com/office/drawing/2014/main" id="{D5D410AF-F531-452B-B092-F8950900A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0" name="Group 264">
            <a:extLst>
              <a:ext uri="{FF2B5EF4-FFF2-40B4-BE49-F238E27FC236}">
                <a16:creationId xmlns:a16="http://schemas.microsoft.com/office/drawing/2014/main" id="{FC13BAE4-3A35-4FFD-B336-46C870DBB6D1}"/>
              </a:ext>
            </a:extLst>
          </p:cNvPr>
          <p:cNvGrpSpPr>
            <a:grpSpLocks/>
          </p:cNvGrpSpPr>
          <p:nvPr/>
        </p:nvGrpSpPr>
        <p:grpSpPr bwMode="auto">
          <a:xfrm>
            <a:off x="6499225" y="5032375"/>
            <a:ext cx="642938" cy="269875"/>
            <a:chOff x="2206" y="2654"/>
            <a:chExt cx="335" cy="140"/>
          </a:xfrm>
        </p:grpSpPr>
        <p:sp>
          <p:nvSpPr>
            <p:cNvPr id="29902" name="Oval 265">
              <a:extLst>
                <a:ext uri="{FF2B5EF4-FFF2-40B4-BE49-F238E27FC236}">
                  <a16:creationId xmlns:a16="http://schemas.microsoft.com/office/drawing/2014/main" id="{6E2CB996-E2A1-4DAB-846C-A680BD230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03" name="Oval 266">
              <a:extLst>
                <a:ext uri="{FF2B5EF4-FFF2-40B4-BE49-F238E27FC236}">
                  <a16:creationId xmlns:a16="http://schemas.microsoft.com/office/drawing/2014/main" id="{0D175ED4-6B91-4040-BB3A-395FA0204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95" name="Freeform 267">
              <a:extLst>
                <a:ext uri="{FF2B5EF4-FFF2-40B4-BE49-F238E27FC236}">
                  <a16:creationId xmlns:a16="http://schemas.microsoft.com/office/drawing/2014/main" id="{7EE89CF3-812C-4D35-9EEA-575E0EAC6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1" name="Group 268">
            <a:extLst>
              <a:ext uri="{FF2B5EF4-FFF2-40B4-BE49-F238E27FC236}">
                <a16:creationId xmlns:a16="http://schemas.microsoft.com/office/drawing/2014/main" id="{2F4CBF45-A0D9-4384-B433-FFA53214F9CD}"/>
              </a:ext>
            </a:extLst>
          </p:cNvPr>
          <p:cNvGrpSpPr>
            <a:grpSpLocks/>
          </p:cNvGrpSpPr>
          <p:nvPr/>
        </p:nvGrpSpPr>
        <p:grpSpPr bwMode="auto">
          <a:xfrm>
            <a:off x="6499225" y="4967288"/>
            <a:ext cx="642938" cy="268287"/>
            <a:chOff x="2206" y="2654"/>
            <a:chExt cx="335" cy="140"/>
          </a:xfrm>
        </p:grpSpPr>
        <p:sp>
          <p:nvSpPr>
            <p:cNvPr id="29899" name="Oval 269">
              <a:extLst>
                <a:ext uri="{FF2B5EF4-FFF2-40B4-BE49-F238E27FC236}">
                  <a16:creationId xmlns:a16="http://schemas.microsoft.com/office/drawing/2014/main" id="{AE11C64F-48E9-4E3B-99C3-B0775E266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900" name="Oval 270">
              <a:extLst>
                <a:ext uri="{FF2B5EF4-FFF2-40B4-BE49-F238E27FC236}">
                  <a16:creationId xmlns:a16="http://schemas.microsoft.com/office/drawing/2014/main" id="{B70880A8-C511-4940-B898-EDD78FD74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599" name="Freeform 271">
              <a:extLst>
                <a:ext uri="{FF2B5EF4-FFF2-40B4-BE49-F238E27FC236}">
                  <a16:creationId xmlns:a16="http://schemas.microsoft.com/office/drawing/2014/main" id="{6E9A42AD-B2FF-46D8-A414-5E974E1E1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2" name="Group 272">
            <a:extLst>
              <a:ext uri="{FF2B5EF4-FFF2-40B4-BE49-F238E27FC236}">
                <a16:creationId xmlns:a16="http://schemas.microsoft.com/office/drawing/2014/main" id="{85811B93-BD4A-40D3-AB50-90919E31FE85}"/>
              </a:ext>
            </a:extLst>
          </p:cNvPr>
          <p:cNvGrpSpPr>
            <a:grpSpLocks/>
          </p:cNvGrpSpPr>
          <p:nvPr/>
        </p:nvGrpSpPr>
        <p:grpSpPr bwMode="auto">
          <a:xfrm>
            <a:off x="6478588" y="4895850"/>
            <a:ext cx="642937" cy="269875"/>
            <a:chOff x="2206" y="2654"/>
            <a:chExt cx="335" cy="140"/>
          </a:xfrm>
        </p:grpSpPr>
        <p:sp>
          <p:nvSpPr>
            <p:cNvPr id="29896" name="Oval 273">
              <a:extLst>
                <a:ext uri="{FF2B5EF4-FFF2-40B4-BE49-F238E27FC236}">
                  <a16:creationId xmlns:a16="http://schemas.microsoft.com/office/drawing/2014/main" id="{3671B4C5-D517-4D4B-8604-32A7BB123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97" name="Oval 274">
              <a:extLst>
                <a:ext uri="{FF2B5EF4-FFF2-40B4-BE49-F238E27FC236}">
                  <a16:creationId xmlns:a16="http://schemas.microsoft.com/office/drawing/2014/main" id="{140851D4-B00C-44AD-AB07-80CF7D7A2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03" name="Freeform 275">
              <a:extLst>
                <a:ext uri="{FF2B5EF4-FFF2-40B4-BE49-F238E27FC236}">
                  <a16:creationId xmlns:a16="http://schemas.microsoft.com/office/drawing/2014/main" id="{1C431BE3-E76C-47AA-B2C6-F8639E9BF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3" name="Group 276">
            <a:extLst>
              <a:ext uri="{FF2B5EF4-FFF2-40B4-BE49-F238E27FC236}">
                <a16:creationId xmlns:a16="http://schemas.microsoft.com/office/drawing/2014/main" id="{68B8FEBC-2425-4109-B5E3-120DA334A28C}"/>
              </a:ext>
            </a:extLst>
          </p:cNvPr>
          <p:cNvGrpSpPr>
            <a:grpSpLocks/>
          </p:cNvGrpSpPr>
          <p:nvPr/>
        </p:nvGrpSpPr>
        <p:grpSpPr bwMode="auto">
          <a:xfrm>
            <a:off x="6478588" y="4830763"/>
            <a:ext cx="642937" cy="269875"/>
            <a:chOff x="2206" y="2654"/>
            <a:chExt cx="335" cy="140"/>
          </a:xfrm>
        </p:grpSpPr>
        <p:sp>
          <p:nvSpPr>
            <p:cNvPr id="29893" name="Oval 277">
              <a:extLst>
                <a:ext uri="{FF2B5EF4-FFF2-40B4-BE49-F238E27FC236}">
                  <a16:creationId xmlns:a16="http://schemas.microsoft.com/office/drawing/2014/main" id="{4545B0B7-3B62-4A95-A824-BF27392DA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94" name="Oval 278">
              <a:extLst>
                <a:ext uri="{FF2B5EF4-FFF2-40B4-BE49-F238E27FC236}">
                  <a16:creationId xmlns:a16="http://schemas.microsoft.com/office/drawing/2014/main" id="{E601695F-DC36-49C8-953F-E8ECC9670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07" name="Freeform 279">
              <a:extLst>
                <a:ext uri="{FF2B5EF4-FFF2-40B4-BE49-F238E27FC236}">
                  <a16:creationId xmlns:a16="http://schemas.microsoft.com/office/drawing/2014/main" id="{82A66903-576B-4FCA-A244-D0F30F39F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4" name="Group 280">
            <a:extLst>
              <a:ext uri="{FF2B5EF4-FFF2-40B4-BE49-F238E27FC236}">
                <a16:creationId xmlns:a16="http://schemas.microsoft.com/office/drawing/2014/main" id="{4254A008-88A1-48CB-B9CB-6C3BFE58B0EC}"/>
              </a:ext>
            </a:extLst>
          </p:cNvPr>
          <p:cNvGrpSpPr>
            <a:grpSpLocks/>
          </p:cNvGrpSpPr>
          <p:nvPr/>
        </p:nvGrpSpPr>
        <p:grpSpPr bwMode="auto">
          <a:xfrm>
            <a:off x="6492875" y="4757738"/>
            <a:ext cx="642938" cy="269875"/>
            <a:chOff x="2206" y="2654"/>
            <a:chExt cx="335" cy="140"/>
          </a:xfrm>
        </p:grpSpPr>
        <p:sp>
          <p:nvSpPr>
            <p:cNvPr id="29890" name="Oval 281">
              <a:extLst>
                <a:ext uri="{FF2B5EF4-FFF2-40B4-BE49-F238E27FC236}">
                  <a16:creationId xmlns:a16="http://schemas.microsoft.com/office/drawing/2014/main" id="{A28B8FCA-1693-49E6-8761-E322DFA4E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91" name="Oval 282">
              <a:extLst>
                <a:ext uri="{FF2B5EF4-FFF2-40B4-BE49-F238E27FC236}">
                  <a16:creationId xmlns:a16="http://schemas.microsoft.com/office/drawing/2014/main" id="{B40A1069-8FFA-4D80-985F-1A28BA0E7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11" name="Freeform 283">
              <a:extLst>
                <a:ext uri="{FF2B5EF4-FFF2-40B4-BE49-F238E27FC236}">
                  <a16:creationId xmlns:a16="http://schemas.microsoft.com/office/drawing/2014/main" id="{4DDD66F2-FC03-4D4F-AEBF-C29D59FDE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5" name="Group 284">
            <a:extLst>
              <a:ext uri="{FF2B5EF4-FFF2-40B4-BE49-F238E27FC236}">
                <a16:creationId xmlns:a16="http://schemas.microsoft.com/office/drawing/2014/main" id="{015023BD-E5E6-4318-B5D2-DE2200FA647F}"/>
              </a:ext>
            </a:extLst>
          </p:cNvPr>
          <p:cNvGrpSpPr>
            <a:grpSpLocks/>
          </p:cNvGrpSpPr>
          <p:nvPr/>
        </p:nvGrpSpPr>
        <p:grpSpPr bwMode="auto">
          <a:xfrm>
            <a:off x="6492875" y="4692650"/>
            <a:ext cx="642938" cy="268288"/>
            <a:chOff x="2206" y="2654"/>
            <a:chExt cx="335" cy="140"/>
          </a:xfrm>
        </p:grpSpPr>
        <p:sp>
          <p:nvSpPr>
            <p:cNvPr id="29887" name="Oval 285">
              <a:extLst>
                <a:ext uri="{FF2B5EF4-FFF2-40B4-BE49-F238E27FC236}">
                  <a16:creationId xmlns:a16="http://schemas.microsoft.com/office/drawing/2014/main" id="{A9F280A7-7728-4A2B-99D0-D5B036BBB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88" name="Oval 286">
              <a:extLst>
                <a:ext uri="{FF2B5EF4-FFF2-40B4-BE49-F238E27FC236}">
                  <a16:creationId xmlns:a16="http://schemas.microsoft.com/office/drawing/2014/main" id="{3334DE25-1658-4F14-B3CB-3920A35C9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15" name="Freeform 287">
              <a:extLst>
                <a:ext uri="{FF2B5EF4-FFF2-40B4-BE49-F238E27FC236}">
                  <a16:creationId xmlns:a16="http://schemas.microsoft.com/office/drawing/2014/main" id="{6E214E4B-BF1F-4D09-8C4B-CD7C6D9E8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6" name="Group 288">
            <a:extLst>
              <a:ext uri="{FF2B5EF4-FFF2-40B4-BE49-F238E27FC236}">
                <a16:creationId xmlns:a16="http://schemas.microsoft.com/office/drawing/2014/main" id="{FFC25EB8-A4B4-4D08-B314-854A89C8BE21}"/>
              </a:ext>
            </a:extLst>
          </p:cNvPr>
          <p:cNvGrpSpPr>
            <a:grpSpLocks/>
          </p:cNvGrpSpPr>
          <p:nvPr/>
        </p:nvGrpSpPr>
        <p:grpSpPr bwMode="auto">
          <a:xfrm>
            <a:off x="6475413" y="4625975"/>
            <a:ext cx="644525" cy="268288"/>
            <a:chOff x="2206" y="2654"/>
            <a:chExt cx="335" cy="140"/>
          </a:xfrm>
        </p:grpSpPr>
        <p:sp>
          <p:nvSpPr>
            <p:cNvPr id="29884" name="Oval 289">
              <a:extLst>
                <a:ext uri="{FF2B5EF4-FFF2-40B4-BE49-F238E27FC236}">
                  <a16:creationId xmlns:a16="http://schemas.microsoft.com/office/drawing/2014/main" id="{632A70BA-F396-4C41-8C7E-C43A5F9D7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85" name="Oval 290">
              <a:extLst>
                <a:ext uri="{FF2B5EF4-FFF2-40B4-BE49-F238E27FC236}">
                  <a16:creationId xmlns:a16="http://schemas.microsoft.com/office/drawing/2014/main" id="{9AFDA4CB-EE74-472E-80A2-CCEE84426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19" name="Freeform 291">
              <a:extLst>
                <a:ext uri="{FF2B5EF4-FFF2-40B4-BE49-F238E27FC236}">
                  <a16:creationId xmlns:a16="http://schemas.microsoft.com/office/drawing/2014/main" id="{A9F907ED-21F2-461D-912C-D6BE8F70B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7" name="Group 292">
            <a:extLst>
              <a:ext uri="{FF2B5EF4-FFF2-40B4-BE49-F238E27FC236}">
                <a16:creationId xmlns:a16="http://schemas.microsoft.com/office/drawing/2014/main" id="{B210BCB7-DD0D-493E-BB17-2BECCA20AD98}"/>
              </a:ext>
            </a:extLst>
          </p:cNvPr>
          <p:cNvGrpSpPr>
            <a:grpSpLocks/>
          </p:cNvGrpSpPr>
          <p:nvPr/>
        </p:nvGrpSpPr>
        <p:grpSpPr bwMode="auto">
          <a:xfrm>
            <a:off x="6475413" y="4560888"/>
            <a:ext cx="644525" cy="268287"/>
            <a:chOff x="2206" y="2654"/>
            <a:chExt cx="335" cy="140"/>
          </a:xfrm>
        </p:grpSpPr>
        <p:sp>
          <p:nvSpPr>
            <p:cNvPr id="29881" name="Oval 293">
              <a:extLst>
                <a:ext uri="{FF2B5EF4-FFF2-40B4-BE49-F238E27FC236}">
                  <a16:creationId xmlns:a16="http://schemas.microsoft.com/office/drawing/2014/main" id="{73096553-66E1-46AA-A80F-1E9B71C45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82" name="Oval 294">
              <a:extLst>
                <a:ext uri="{FF2B5EF4-FFF2-40B4-BE49-F238E27FC236}">
                  <a16:creationId xmlns:a16="http://schemas.microsoft.com/office/drawing/2014/main" id="{75DBF181-15D7-4FA4-8827-55434AAB2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23" name="Freeform 295">
              <a:extLst>
                <a:ext uri="{FF2B5EF4-FFF2-40B4-BE49-F238E27FC236}">
                  <a16:creationId xmlns:a16="http://schemas.microsoft.com/office/drawing/2014/main" id="{8493E8C0-ACB4-4CD6-A650-9C0C37230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8" name="Group 296">
            <a:extLst>
              <a:ext uri="{FF2B5EF4-FFF2-40B4-BE49-F238E27FC236}">
                <a16:creationId xmlns:a16="http://schemas.microsoft.com/office/drawing/2014/main" id="{10F7B276-DD42-459C-9F45-6B5D58111065}"/>
              </a:ext>
            </a:extLst>
          </p:cNvPr>
          <p:cNvGrpSpPr>
            <a:grpSpLocks/>
          </p:cNvGrpSpPr>
          <p:nvPr/>
        </p:nvGrpSpPr>
        <p:grpSpPr bwMode="auto">
          <a:xfrm>
            <a:off x="6491288" y="4487863"/>
            <a:ext cx="642937" cy="268287"/>
            <a:chOff x="2206" y="2654"/>
            <a:chExt cx="335" cy="140"/>
          </a:xfrm>
        </p:grpSpPr>
        <p:sp>
          <p:nvSpPr>
            <p:cNvPr id="29878" name="Oval 297">
              <a:extLst>
                <a:ext uri="{FF2B5EF4-FFF2-40B4-BE49-F238E27FC236}">
                  <a16:creationId xmlns:a16="http://schemas.microsoft.com/office/drawing/2014/main" id="{B0E8E047-4AC9-42EC-9625-738EDBBD8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79" name="Oval 298">
              <a:extLst>
                <a:ext uri="{FF2B5EF4-FFF2-40B4-BE49-F238E27FC236}">
                  <a16:creationId xmlns:a16="http://schemas.microsoft.com/office/drawing/2014/main" id="{8C2CBCEB-A628-466F-B466-D310F109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27" name="Freeform 299">
              <a:extLst>
                <a:ext uri="{FF2B5EF4-FFF2-40B4-BE49-F238E27FC236}">
                  <a16:creationId xmlns:a16="http://schemas.microsoft.com/office/drawing/2014/main" id="{086DE03B-997C-4EAC-9CEA-7632D9029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69" name="Group 300">
            <a:extLst>
              <a:ext uri="{FF2B5EF4-FFF2-40B4-BE49-F238E27FC236}">
                <a16:creationId xmlns:a16="http://schemas.microsoft.com/office/drawing/2014/main" id="{DD7876CB-B9FC-4631-8104-3C466D77D7B2}"/>
              </a:ext>
            </a:extLst>
          </p:cNvPr>
          <p:cNvGrpSpPr>
            <a:grpSpLocks/>
          </p:cNvGrpSpPr>
          <p:nvPr/>
        </p:nvGrpSpPr>
        <p:grpSpPr bwMode="auto">
          <a:xfrm>
            <a:off x="6491288" y="4422775"/>
            <a:ext cx="642937" cy="268288"/>
            <a:chOff x="2206" y="2654"/>
            <a:chExt cx="335" cy="140"/>
          </a:xfrm>
        </p:grpSpPr>
        <p:sp>
          <p:nvSpPr>
            <p:cNvPr id="29875" name="Oval 301">
              <a:extLst>
                <a:ext uri="{FF2B5EF4-FFF2-40B4-BE49-F238E27FC236}">
                  <a16:creationId xmlns:a16="http://schemas.microsoft.com/office/drawing/2014/main" id="{6081A2FB-D833-4E73-8395-CAFC328D2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76" name="Oval 302">
              <a:extLst>
                <a:ext uri="{FF2B5EF4-FFF2-40B4-BE49-F238E27FC236}">
                  <a16:creationId xmlns:a16="http://schemas.microsoft.com/office/drawing/2014/main" id="{B66ADB49-50B9-46EB-BE6A-251C11F3E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31" name="Freeform 303">
              <a:extLst>
                <a:ext uri="{FF2B5EF4-FFF2-40B4-BE49-F238E27FC236}">
                  <a16:creationId xmlns:a16="http://schemas.microsoft.com/office/drawing/2014/main" id="{53906918-200B-4B53-ADD5-748928397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0" name="Group 304">
            <a:extLst>
              <a:ext uri="{FF2B5EF4-FFF2-40B4-BE49-F238E27FC236}">
                <a16:creationId xmlns:a16="http://schemas.microsoft.com/office/drawing/2014/main" id="{15AD137D-EA83-4F93-8F3B-1A60368CD46D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4349750"/>
            <a:ext cx="644525" cy="268288"/>
            <a:chOff x="2206" y="2654"/>
            <a:chExt cx="335" cy="140"/>
          </a:xfrm>
        </p:grpSpPr>
        <p:sp>
          <p:nvSpPr>
            <p:cNvPr id="29872" name="Oval 305">
              <a:extLst>
                <a:ext uri="{FF2B5EF4-FFF2-40B4-BE49-F238E27FC236}">
                  <a16:creationId xmlns:a16="http://schemas.microsoft.com/office/drawing/2014/main" id="{3AA143D9-DB9C-4B4E-8A62-80A76227E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73" name="Oval 306">
              <a:extLst>
                <a:ext uri="{FF2B5EF4-FFF2-40B4-BE49-F238E27FC236}">
                  <a16:creationId xmlns:a16="http://schemas.microsoft.com/office/drawing/2014/main" id="{D31D90E2-7F57-4A17-A647-D7701CB7E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35" name="Freeform 307">
              <a:extLst>
                <a:ext uri="{FF2B5EF4-FFF2-40B4-BE49-F238E27FC236}">
                  <a16:creationId xmlns:a16="http://schemas.microsoft.com/office/drawing/2014/main" id="{CC8D02BC-ED55-49ED-8C24-D44BDB41E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1" name="Group 308">
            <a:extLst>
              <a:ext uri="{FF2B5EF4-FFF2-40B4-BE49-F238E27FC236}">
                <a16:creationId xmlns:a16="http://schemas.microsoft.com/office/drawing/2014/main" id="{BAC4A4BD-F599-486D-A229-3C3C037D2B2D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4284663"/>
            <a:ext cx="644525" cy="268287"/>
            <a:chOff x="2206" y="2654"/>
            <a:chExt cx="335" cy="140"/>
          </a:xfrm>
        </p:grpSpPr>
        <p:sp>
          <p:nvSpPr>
            <p:cNvPr id="29869" name="Oval 309">
              <a:extLst>
                <a:ext uri="{FF2B5EF4-FFF2-40B4-BE49-F238E27FC236}">
                  <a16:creationId xmlns:a16="http://schemas.microsoft.com/office/drawing/2014/main" id="{A188CE21-0C6E-4371-930C-65472B2FC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70" name="Oval 310">
              <a:extLst>
                <a:ext uri="{FF2B5EF4-FFF2-40B4-BE49-F238E27FC236}">
                  <a16:creationId xmlns:a16="http://schemas.microsoft.com/office/drawing/2014/main" id="{FE881C5E-C4B5-4079-941D-4EEA62A34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39" name="Freeform 311">
              <a:extLst>
                <a:ext uri="{FF2B5EF4-FFF2-40B4-BE49-F238E27FC236}">
                  <a16:creationId xmlns:a16="http://schemas.microsoft.com/office/drawing/2014/main" id="{7BBEBB4A-B1CE-40F9-A7B2-2DFE6BF5C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2" name="Group 312">
            <a:extLst>
              <a:ext uri="{FF2B5EF4-FFF2-40B4-BE49-F238E27FC236}">
                <a16:creationId xmlns:a16="http://schemas.microsoft.com/office/drawing/2014/main" id="{91A5376F-E932-4490-AAFD-6CFE4CCE4454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4217988"/>
            <a:ext cx="644525" cy="269875"/>
            <a:chOff x="2206" y="2654"/>
            <a:chExt cx="335" cy="140"/>
          </a:xfrm>
        </p:grpSpPr>
        <p:sp>
          <p:nvSpPr>
            <p:cNvPr id="29866" name="Oval 313">
              <a:extLst>
                <a:ext uri="{FF2B5EF4-FFF2-40B4-BE49-F238E27FC236}">
                  <a16:creationId xmlns:a16="http://schemas.microsoft.com/office/drawing/2014/main" id="{FA40F7E9-1E64-4085-861E-D3E749B30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67" name="Oval 314">
              <a:extLst>
                <a:ext uri="{FF2B5EF4-FFF2-40B4-BE49-F238E27FC236}">
                  <a16:creationId xmlns:a16="http://schemas.microsoft.com/office/drawing/2014/main" id="{C2B79A15-76D1-4BB2-927A-97FDB2B2D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43" name="Freeform 315">
              <a:extLst>
                <a:ext uri="{FF2B5EF4-FFF2-40B4-BE49-F238E27FC236}">
                  <a16:creationId xmlns:a16="http://schemas.microsoft.com/office/drawing/2014/main" id="{3C0F77EE-8F03-4941-9F59-905878BB5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3" name="Group 316">
            <a:extLst>
              <a:ext uri="{FF2B5EF4-FFF2-40B4-BE49-F238E27FC236}">
                <a16:creationId xmlns:a16="http://schemas.microsoft.com/office/drawing/2014/main" id="{E22CA329-293D-4104-92D6-0DA7C08E0E30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4152900"/>
            <a:ext cx="644525" cy="269875"/>
            <a:chOff x="2206" y="2654"/>
            <a:chExt cx="335" cy="140"/>
          </a:xfrm>
        </p:grpSpPr>
        <p:sp>
          <p:nvSpPr>
            <p:cNvPr id="29863" name="Oval 317">
              <a:extLst>
                <a:ext uri="{FF2B5EF4-FFF2-40B4-BE49-F238E27FC236}">
                  <a16:creationId xmlns:a16="http://schemas.microsoft.com/office/drawing/2014/main" id="{1F4FCE2C-F811-41E1-B6C9-A2CA17448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64" name="Oval 318">
              <a:extLst>
                <a:ext uri="{FF2B5EF4-FFF2-40B4-BE49-F238E27FC236}">
                  <a16:creationId xmlns:a16="http://schemas.microsoft.com/office/drawing/2014/main" id="{976F5F66-B4CA-48FE-9235-A829D11A4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47" name="Freeform 319">
              <a:extLst>
                <a:ext uri="{FF2B5EF4-FFF2-40B4-BE49-F238E27FC236}">
                  <a16:creationId xmlns:a16="http://schemas.microsoft.com/office/drawing/2014/main" id="{7D1843EC-B124-4CDA-8DB5-C044F15CD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4" name="Group 320">
            <a:extLst>
              <a:ext uri="{FF2B5EF4-FFF2-40B4-BE49-F238E27FC236}">
                <a16:creationId xmlns:a16="http://schemas.microsoft.com/office/drawing/2014/main" id="{24F17358-BCC3-483F-8A3B-2A2A3B1414CD}"/>
              </a:ext>
            </a:extLst>
          </p:cNvPr>
          <p:cNvGrpSpPr>
            <a:grpSpLocks/>
          </p:cNvGrpSpPr>
          <p:nvPr/>
        </p:nvGrpSpPr>
        <p:grpSpPr bwMode="auto">
          <a:xfrm>
            <a:off x="6518275" y="4079875"/>
            <a:ext cx="642938" cy="269875"/>
            <a:chOff x="2206" y="2654"/>
            <a:chExt cx="335" cy="140"/>
          </a:xfrm>
        </p:grpSpPr>
        <p:sp>
          <p:nvSpPr>
            <p:cNvPr id="29860" name="Oval 321">
              <a:extLst>
                <a:ext uri="{FF2B5EF4-FFF2-40B4-BE49-F238E27FC236}">
                  <a16:creationId xmlns:a16="http://schemas.microsoft.com/office/drawing/2014/main" id="{5EDE9490-6BB7-4772-B9BD-A5E968EE9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61" name="Oval 322">
              <a:extLst>
                <a:ext uri="{FF2B5EF4-FFF2-40B4-BE49-F238E27FC236}">
                  <a16:creationId xmlns:a16="http://schemas.microsoft.com/office/drawing/2014/main" id="{DED5AD3F-C9DD-45D6-9868-B002387B7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51" name="Freeform 323">
              <a:extLst>
                <a:ext uri="{FF2B5EF4-FFF2-40B4-BE49-F238E27FC236}">
                  <a16:creationId xmlns:a16="http://schemas.microsoft.com/office/drawing/2014/main" id="{C45825A2-88C3-4C88-B71F-18505132F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5" name="Group 324">
            <a:extLst>
              <a:ext uri="{FF2B5EF4-FFF2-40B4-BE49-F238E27FC236}">
                <a16:creationId xmlns:a16="http://schemas.microsoft.com/office/drawing/2014/main" id="{6C7CE58B-A944-4402-9815-CF8F9EAACDAE}"/>
              </a:ext>
            </a:extLst>
          </p:cNvPr>
          <p:cNvGrpSpPr>
            <a:grpSpLocks/>
          </p:cNvGrpSpPr>
          <p:nvPr/>
        </p:nvGrpSpPr>
        <p:grpSpPr bwMode="auto">
          <a:xfrm>
            <a:off x="6518275" y="4016375"/>
            <a:ext cx="642938" cy="269875"/>
            <a:chOff x="2206" y="2654"/>
            <a:chExt cx="335" cy="140"/>
          </a:xfrm>
        </p:grpSpPr>
        <p:sp>
          <p:nvSpPr>
            <p:cNvPr id="29857" name="Oval 325">
              <a:extLst>
                <a:ext uri="{FF2B5EF4-FFF2-40B4-BE49-F238E27FC236}">
                  <a16:creationId xmlns:a16="http://schemas.microsoft.com/office/drawing/2014/main" id="{3ACA9A8D-4F6B-4F26-A39C-AF9DE4337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58" name="Oval 326">
              <a:extLst>
                <a:ext uri="{FF2B5EF4-FFF2-40B4-BE49-F238E27FC236}">
                  <a16:creationId xmlns:a16="http://schemas.microsoft.com/office/drawing/2014/main" id="{0E9DEE8D-E302-44D4-9D9F-B4DF6C08D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55" name="Freeform 327">
              <a:extLst>
                <a:ext uri="{FF2B5EF4-FFF2-40B4-BE49-F238E27FC236}">
                  <a16:creationId xmlns:a16="http://schemas.microsoft.com/office/drawing/2014/main" id="{50FEE91E-18A1-4916-B2D6-0ADF9F34A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6" name="Group 328">
            <a:extLst>
              <a:ext uri="{FF2B5EF4-FFF2-40B4-BE49-F238E27FC236}">
                <a16:creationId xmlns:a16="http://schemas.microsoft.com/office/drawing/2014/main" id="{93E166A5-ED34-42E3-9B2F-5663701AD287}"/>
              </a:ext>
            </a:extLst>
          </p:cNvPr>
          <p:cNvGrpSpPr>
            <a:grpSpLocks/>
          </p:cNvGrpSpPr>
          <p:nvPr/>
        </p:nvGrpSpPr>
        <p:grpSpPr bwMode="auto">
          <a:xfrm>
            <a:off x="6518275" y="3951288"/>
            <a:ext cx="642938" cy="269875"/>
            <a:chOff x="2206" y="2654"/>
            <a:chExt cx="335" cy="140"/>
          </a:xfrm>
        </p:grpSpPr>
        <p:sp>
          <p:nvSpPr>
            <p:cNvPr id="29854" name="Oval 329">
              <a:extLst>
                <a:ext uri="{FF2B5EF4-FFF2-40B4-BE49-F238E27FC236}">
                  <a16:creationId xmlns:a16="http://schemas.microsoft.com/office/drawing/2014/main" id="{9BA546D1-2A03-4F4D-903D-0FD377EA4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55" name="Oval 330">
              <a:extLst>
                <a:ext uri="{FF2B5EF4-FFF2-40B4-BE49-F238E27FC236}">
                  <a16:creationId xmlns:a16="http://schemas.microsoft.com/office/drawing/2014/main" id="{9C8CF76D-437A-478D-8A40-A071C7ABF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59" name="Freeform 331">
              <a:extLst>
                <a:ext uri="{FF2B5EF4-FFF2-40B4-BE49-F238E27FC236}">
                  <a16:creationId xmlns:a16="http://schemas.microsoft.com/office/drawing/2014/main" id="{8EC6E2EF-4AFB-4D13-9065-6D18A5F6D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7" name="Group 332">
            <a:extLst>
              <a:ext uri="{FF2B5EF4-FFF2-40B4-BE49-F238E27FC236}">
                <a16:creationId xmlns:a16="http://schemas.microsoft.com/office/drawing/2014/main" id="{E66C1909-0E47-42C3-8E54-51292409E4A0}"/>
              </a:ext>
            </a:extLst>
          </p:cNvPr>
          <p:cNvGrpSpPr>
            <a:grpSpLocks/>
          </p:cNvGrpSpPr>
          <p:nvPr/>
        </p:nvGrpSpPr>
        <p:grpSpPr bwMode="auto">
          <a:xfrm>
            <a:off x="6534150" y="3878263"/>
            <a:ext cx="642938" cy="269875"/>
            <a:chOff x="2206" y="2654"/>
            <a:chExt cx="335" cy="140"/>
          </a:xfrm>
        </p:grpSpPr>
        <p:sp>
          <p:nvSpPr>
            <p:cNvPr id="29851" name="Oval 333">
              <a:extLst>
                <a:ext uri="{FF2B5EF4-FFF2-40B4-BE49-F238E27FC236}">
                  <a16:creationId xmlns:a16="http://schemas.microsoft.com/office/drawing/2014/main" id="{E08F0329-FE13-4A12-8958-5462A3B0C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52" name="Oval 334">
              <a:extLst>
                <a:ext uri="{FF2B5EF4-FFF2-40B4-BE49-F238E27FC236}">
                  <a16:creationId xmlns:a16="http://schemas.microsoft.com/office/drawing/2014/main" id="{D71937BF-DF63-4DB5-971A-49E39F87F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63" name="Freeform 335">
              <a:extLst>
                <a:ext uri="{FF2B5EF4-FFF2-40B4-BE49-F238E27FC236}">
                  <a16:creationId xmlns:a16="http://schemas.microsoft.com/office/drawing/2014/main" id="{429B6112-5896-4701-A71C-FBAFA037E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8" name="Group 336">
            <a:extLst>
              <a:ext uri="{FF2B5EF4-FFF2-40B4-BE49-F238E27FC236}">
                <a16:creationId xmlns:a16="http://schemas.microsoft.com/office/drawing/2014/main" id="{BF4CC362-448C-430A-B889-EF1B603B6BDC}"/>
              </a:ext>
            </a:extLst>
          </p:cNvPr>
          <p:cNvGrpSpPr>
            <a:grpSpLocks/>
          </p:cNvGrpSpPr>
          <p:nvPr/>
        </p:nvGrpSpPr>
        <p:grpSpPr bwMode="auto">
          <a:xfrm>
            <a:off x="6534150" y="3813175"/>
            <a:ext cx="642938" cy="269875"/>
            <a:chOff x="2206" y="2654"/>
            <a:chExt cx="335" cy="140"/>
          </a:xfrm>
        </p:grpSpPr>
        <p:sp>
          <p:nvSpPr>
            <p:cNvPr id="29848" name="Oval 337">
              <a:extLst>
                <a:ext uri="{FF2B5EF4-FFF2-40B4-BE49-F238E27FC236}">
                  <a16:creationId xmlns:a16="http://schemas.microsoft.com/office/drawing/2014/main" id="{B821BB7A-BB90-4436-BE56-5159710D4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49" name="Oval 338">
              <a:extLst>
                <a:ext uri="{FF2B5EF4-FFF2-40B4-BE49-F238E27FC236}">
                  <a16:creationId xmlns:a16="http://schemas.microsoft.com/office/drawing/2014/main" id="{1D4D302F-F858-4B7D-8789-1C33EE95C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67" name="Freeform 339">
              <a:extLst>
                <a:ext uri="{FF2B5EF4-FFF2-40B4-BE49-F238E27FC236}">
                  <a16:creationId xmlns:a16="http://schemas.microsoft.com/office/drawing/2014/main" id="{2CF4F6AC-681D-4AA3-B48A-EF664C5B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79" name="Group 340">
            <a:extLst>
              <a:ext uri="{FF2B5EF4-FFF2-40B4-BE49-F238E27FC236}">
                <a16:creationId xmlns:a16="http://schemas.microsoft.com/office/drawing/2014/main" id="{10BFF2C1-AE88-45D8-8BFE-7618D41C9602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3746500"/>
            <a:ext cx="642937" cy="268288"/>
            <a:chOff x="2206" y="2654"/>
            <a:chExt cx="335" cy="140"/>
          </a:xfrm>
        </p:grpSpPr>
        <p:sp>
          <p:nvSpPr>
            <p:cNvPr id="29845" name="Oval 341">
              <a:extLst>
                <a:ext uri="{FF2B5EF4-FFF2-40B4-BE49-F238E27FC236}">
                  <a16:creationId xmlns:a16="http://schemas.microsoft.com/office/drawing/2014/main" id="{82638615-A187-48D6-8FDF-3D0A40297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46" name="Oval 342">
              <a:extLst>
                <a:ext uri="{FF2B5EF4-FFF2-40B4-BE49-F238E27FC236}">
                  <a16:creationId xmlns:a16="http://schemas.microsoft.com/office/drawing/2014/main" id="{14297FDD-FDE8-4FDD-872E-36CB7F401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71" name="Freeform 343">
              <a:extLst>
                <a:ext uri="{FF2B5EF4-FFF2-40B4-BE49-F238E27FC236}">
                  <a16:creationId xmlns:a16="http://schemas.microsoft.com/office/drawing/2014/main" id="{857ABF29-183B-455E-AF1A-2DAB24FC4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0" name="Group 344">
            <a:extLst>
              <a:ext uri="{FF2B5EF4-FFF2-40B4-BE49-F238E27FC236}">
                <a16:creationId xmlns:a16="http://schemas.microsoft.com/office/drawing/2014/main" id="{0F0D6253-340E-4C4F-BCAA-08C0F762A453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3681413"/>
            <a:ext cx="642937" cy="268287"/>
            <a:chOff x="2206" y="2654"/>
            <a:chExt cx="335" cy="140"/>
          </a:xfrm>
        </p:grpSpPr>
        <p:sp>
          <p:nvSpPr>
            <p:cNvPr id="29842" name="Oval 345">
              <a:extLst>
                <a:ext uri="{FF2B5EF4-FFF2-40B4-BE49-F238E27FC236}">
                  <a16:creationId xmlns:a16="http://schemas.microsoft.com/office/drawing/2014/main" id="{D36682D0-CB27-4844-A790-AFAC07051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43" name="Oval 346">
              <a:extLst>
                <a:ext uri="{FF2B5EF4-FFF2-40B4-BE49-F238E27FC236}">
                  <a16:creationId xmlns:a16="http://schemas.microsoft.com/office/drawing/2014/main" id="{71EC4A11-5B76-4728-9002-C638A0E51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75" name="Freeform 347">
              <a:extLst>
                <a:ext uri="{FF2B5EF4-FFF2-40B4-BE49-F238E27FC236}">
                  <a16:creationId xmlns:a16="http://schemas.microsoft.com/office/drawing/2014/main" id="{49233A7A-1F74-45C1-9848-0C004DD1E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1" name="Group 353">
            <a:extLst>
              <a:ext uri="{FF2B5EF4-FFF2-40B4-BE49-F238E27FC236}">
                <a16:creationId xmlns:a16="http://schemas.microsoft.com/office/drawing/2014/main" id="{401043C3-87E5-4F88-A877-4939885CE6DD}"/>
              </a:ext>
            </a:extLst>
          </p:cNvPr>
          <p:cNvGrpSpPr>
            <a:grpSpLocks/>
          </p:cNvGrpSpPr>
          <p:nvPr/>
        </p:nvGrpSpPr>
        <p:grpSpPr bwMode="auto">
          <a:xfrm>
            <a:off x="7621588" y="5408613"/>
            <a:ext cx="644525" cy="269875"/>
            <a:chOff x="2206" y="2654"/>
            <a:chExt cx="335" cy="140"/>
          </a:xfrm>
        </p:grpSpPr>
        <p:sp>
          <p:nvSpPr>
            <p:cNvPr id="29839" name="Oval 354">
              <a:extLst>
                <a:ext uri="{FF2B5EF4-FFF2-40B4-BE49-F238E27FC236}">
                  <a16:creationId xmlns:a16="http://schemas.microsoft.com/office/drawing/2014/main" id="{A83D338B-7D03-4237-97B9-D42AC6F4B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40" name="Oval 355">
              <a:extLst>
                <a:ext uri="{FF2B5EF4-FFF2-40B4-BE49-F238E27FC236}">
                  <a16:creationId xmlns:a16="http://schemas.microsoft.com/office/drawing/2014/main" id="{8B59ED7D-00E2-4A01-9555-0712878EE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84" name="Freeform 356">
              <a:extLst>
                <a:ext uri="{FF2B5EF4-FFF2-40B4-BE49-F238E27FC236}">
                  <a16:creationId xmlns:a16="http://schemas.microsoft.com/office/drawing/2014/main" id="{D2579253-20BF-4BB4-B1A0-F5BB08692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2" name="Group 357">
            <a:extLst>
              <a:ext uri="{FF2B5EF4-FFF2-40B4-BE49-F238E27FC236}">
                <a16:creationId xmlns:a16="http://schemas.microsoft.com/office/drawing/2014/main" id="{EB5B927D-C273-40A5-944F-F581A60AC2C5}"/>
              </a:ext>
            </a:extLst>
          </p:cNvPr>
          <p:cNvGrpSpPr>
            <a:grpSpLocks/>
          </p:cNvGrpSpPr>
          <p:nvPr/>
        </p:nvGrpSpPr>
        <p:grpSpPr bwMode="auto">
          <a:xfrm>
            <a:off x="7621588" y="5353050"/>
            <a:ext cx="644525" cy="269875"/>
            <a:chOff x="2206" y="2654"/>
            <a:chExt cx="335" cy="140"/>
          </a:xfrm>
        </p:grpSpPr>
        <p:sp>
          <p:nvSpPr>
            <p:cNvPr id="29836" name="Oval 358">
              <a:extLst>
                <a:ext uri="{FF2B5EF4-FFF2-40B4-BE49-F238E27FC236}">
                  <a16:creationId xmlns:a16="http://schemas.microsoft.com/office/drawing/2014/main" id="{68F17C3B-6C5E-4BCD-B14F-DB3C8BFF5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37" name="Oval 359">
              <a:extLst>
                <a:ext uri="{FF2B5EF4-FFF2-40B4-BE49-F238E27FC236}">
                  <a16:creationId xmlns:a16="http://schemas.microsoft.com/office/drawing/2014/main" id="{0E79E130-31FB-44DC-8498-769455A91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88" name="Freeform 360">
              <a:extLst>
                <a:ext uri="{FF2B5EF4-FFF2-40B4-BE49-F238E27FC236}">
                  <a16:creationId xmlns:a16="http://schemas.microsoft.com/office/drawing/2014/main" id="{4A314D4B-0019-4FFC-A2C0-821416414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3" name="Group 361">
            <a:extLst>
              <a:ext uri="{FF2B5EF4-FFF2-40B4-BE49-F238E27FC236}">
                <a16:creationId xmlns:a16="http://schemas.microsoft.com/office/drawing/2014/main" id="{39B8A980-EFDF-481D-B573-690F33FB40B1}"/>
              </a:ext>
            </a:extLst>
          </p:cNvPr>
          <p:cNvGrpSpPr>
            <a:grpSpLocks/>
          </p:cNvGrpSpPr>
          <p:nvPr/>
        </p:nvGrpSpPr>
        <p:grpSpPr bwMode="auto">
          <a:xfrm>
            <a:off x="7637463" y="5280025"/>
            <a:ext cx="642937" cy="269875"/>
            <a:chOff x="2206" y="2654"/>
            <a:chExt cx="335" cy="140"/>
          </a:xfrm>
        </p:grpSpPr>
        <p:sp>
          <p:nvSpPr>
            <p:cNvPr id="29833" name="Oval 362">
              <a:extLst>
                <a:ext uri="{FF2B5EF4-FFF2-40B4-BE49-F238E27FC236}">
                  <a16:creationId xmlns:a16="http://schemas.microsoft.com/office/drawing/2014/main" id="{9ADF3FA6-F4B3-4A2E-AE80-09DBF84DA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34" name="Oval 363">
              <a:extLst>
                <a:ext uri="{FF2B5EF4-FFF2-40B4-BE49-F238E27FC236}">
                  <a16:creationId xmlns:a16="http://schemas.microsoft.com/office/drawing/2014/main" id="{95A54A76-F335-4BF7-94B9-C6470DEE6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92" name="Freeform 364">
              <a:extLst>
                <a:ext uri="{FF2B5EF4-FFF2-40B4-BE49-F238E27FC236}">
                  <a16:creationId xmlns:a16="http://schemas.microsoft.com/office/drawing/2014/main" id="{2D285D22-B291-4A13-859E-FA66DBEB3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4" name="Group 365">
            <a:extLst>
              <a:ext uri="{FF2B5EF4-FFF2-40B4-BE49-F238E27FC236}">
                <a16:creationId xmlns:a16="http://schemas.microsoft.com/office/drawing/2014/main" id="{D76DE95A-9ED2-4BFE-BD7F-638DF30785C3}"/>
              </a:ext>
            </a:extLst>
          </p:cNvPr>
          <p:cNvGrpSpPr>
            <a:grpSpLocks/>
          </p:cNvGrpSpPr>
          <p:nvPr/>
        </p:nvGrpSpPr>
        <p:grpSpPr bwMode="auto">
          <a:xfrm>
            <a:off x="7637463" y="5214938"/>
            <a:ext cx="642937" cy="268287"/>
            <a:chOff x="2206" y="2654"/>
            <a:chExt cx="335" cy="140"/>
          </a:xfrm>
        </p:grpSpPr>
        <p:sp>
          <p:nvSpPr>
            <p:cNvPr id="29830" name="Oval 366">
              <a:extLst>
                <a:ext uri="{FF2B5EF4-FFF2-40B4-BE49-F238E27FC236}">
                  <a16:creationId xmlns:a16="http://schemas.microsoft.com/office/drawing/2014/main" id="{D953AB44-1A7F-4E63-9205-7AC260552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31" name="Oval 367">
              <a:extLst>
                <a:ext uri="{FF2B5EF4-FFF2-40B4-BE49-F238E27FC236}">
                  <a16:creationId xmlns:a16="http://schemas.microsoft.com/office/drawing/2014/main" id="{82488AD5-599D-43B2-B7A1-73FBFE2CD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696" name="Freeform 368">
              <a:extLst>
                <a:ext uri="{FF2B5EF4-FFF2-40B4-BE49-F238E27FC236}">
                  <a16:creationId xmlns:a16="http://schemas.microsoft.com/office/drawing/2014/main" id="{420FE14A-72EE-42D0-B4D9-BE9A4349B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5" name="Group 374">
            <a:extLst>
              <a:ext uri="{FF2B5EF4-FFF2-40B4-BE49-F238E27FC236}">
                <a16:creationId xmlns:a16="http://schemas.microsoft.com/office/drawing/2014/main" id="{A045C22A-3087-4FD9-B18E-C13FF3F4DE85}"/>
              </a:ext>
            </a:extLst>
          </p:cNvPr>
          <p:cNvGrpSpPr>
            <a:grpSpLocks/>
          </p:cNvGrpSpPr>
          <p:nvPr/>
        </p:nvGrpSpPr>
        <p:grpSpPr bwMode="auto">
          <a:xfrm>
            <a:off x="8748713" y="5399088"/>
            <a:ext cx="644525" cy="269875"/>
            <a:chOff x="2206" y="2654"/>
            <a:chExt cx="335" cy="140"/>
          </a:xfrm>
        </p:grpSpPr>
        <p:sp>
          <p:nvSpPr>
            <p:cNvPr id="29827" name="Oval 375">
              <a:extLst>
                <a:ext uri="{FF2B5EF4-FFF2-40B4-BE49-F238E27FC236}">
                  <a16:creationId xmlns:a16="http://schemas.microsoft.com/office/drawing/2014/main" id="{EB2347F3-51BD-46F8-9CCA-A502762F0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28" name="Oval 376">
              <a:extLst>
                <a:ext uri="{FF2B5EF4-FFF2-40B4-BE49-F238E27FC236}">
                  <a16:creationId xmlns:a16="http://schemas.microsoft.com/office/drawing/2014/main" id="{61FEFE41-4FEC-46A7-9476-0519A520E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705" name="Freeform 377">
              <a:extLst>
                <a:ext uri="{FF2B5EF4-FFF2-40B4-BE49-F238E27FC236}">
                  <a16:creationId xmlns:a16="http://schemas.microsoft.com/office/drawing/2014/main" id="{2A9A73E0-5A1D-4F57-81A3-0F9F5D226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grpSp>
        <p:nvGrpSpPr>
          <p:cNvPr id="29786" name="Group 378">
            <a:extLst>
              <a:ext uri="{FF2B5EF4-FFF2-40B4-BE49-F238E27FC236}">
                <a16:creationId xmlns:a16="http://schemas.microsoft.com/office/drawing/2014/main" id="{4BBF50E3-3834-4199-A8AD-BD6EEE5954A3}"/>
              </a:ext>
            </a:extLst>
          </p:cNvPr>
          <p:cNvGrpSpPr>
            <a:grpSpLocks/>
          </p:cNvGrpSpPr>
          <p:nvPr/>
        </p:nvGrpSpPr>
        <p:grpSpPr bwMode="auto">
          <a:xfrm>
            <a:off x="8748713" y="5343525"/>
            <a:ext cx="644525" cy="268288"/>
            <a:chOff x="2206" y="2654"/>
            <a:chExt cx="335" cy="140"/>
          </a:xfrm>
        </p:grpSpPr>
        <p:sp>
          <p:nvSpPr>
            <p:cNvPr id="29824" name="Oval 379">
              <a:extLst>
                <a:ext uri="{FF2B5EF4-FFF2-40B4-BE49-F238E27FC236}">
                  <a16:creationId xmlns:a16="http://schemas.microsoft.com/office/drawing/2014/main" id="{B99C9037-0106-4B61-A2BF-3637F8067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29825" name="Oval 380">
              <a:extLst>
                <a:ext uri="{FF2B5EF4-FFF2-40B4-BE49-F238E27FC236}">
                  <a16:creationId xmlns:a16="http://schemas.microsoft.com/office/drawing/2014/main" id="{CDCF18E4-9A5F-4D1A-A64B-92DBF15F6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99709" name="Freeform 381">
              <a:extLst>
                <a:ext uri="{FF2B5EF4-FFF2-40B4-BE49-F238E27FC236}">
                  <a16:creationId xmlns:a16="http://schemas.microsoft.com/office/drawing/2014/main" id="{33D48FC5-0033-4F66-B4D1-DDC54A8AC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altLang="zh-CN">
                <a:ea typeface="宋体" pitchFamily="2" charset="-122"/>
              </a:endParaRPr>
            </a:p>
          </p:txBody>
        </p:sp>
      </p:grpSp>
      <p:sp>
        <p:nvSpPr>
          <p:cNvPr id="29787" name="Text Box 19">
            <a:extLst>
              <a:ext uri="{FF2B5EF4-FFF2-40B4-BE49-F238E27FC236}">
                <a16:creationId xmlns:a16="http://schemas.microsoft.com/office/drawing/2014/main" id="{8D73F417-6601-466E-82BF-21A5C76CD4E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767013" y="4876800"/>
            <a:ext cx="7096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20 %</a:t>
            </a:r>
            <a:endParaRPr lang="de-DE" altLang="zh-CN" sz="1400" noProof="1"/>
          </a:p>
        </p:txBody>
      </p:sp>
      <p:sp>
        <p:nvSpPr>
          <p:cNvPr id="29788" name="Text Box 19">
            <a:extLst>
              <a:ext uri="{FF2B5EF4-FFF2-40B4-BE49-F238E27FC236}">
                <a16:creationId xmlns:a16="http://schemas.microsoft.com/office/drawing/2014/main" id="{5F8D8429-C028-4284-879C-9803A4AF198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068763" y="5083175"/>
            <a:ext cx="7096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15 %</a:t>
            </a:r>
            <a:endParaRPr lang="de-DE" altLang="zh-CN" sz="1400" noProof="1"/>
          </a:p>
        </p:txBody>
      </p:sp>
      <p:sp>
        <p:nvSpPr>
          <p:cNvPr id="29789" name="Text Box 19">
            <a:extLst>
              <a:ext uri="{FF2B5EF4-FFF2-40B4-BE49-F238E27FC236}">
                <a16:creationId xmlns:a16="http://schemas.microsoft.com/office/drawing/2014/main" id="{B85A9BF1-7116-4281-AF12-1B1B1226F80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287963" y="4794250"/>
            <a:ext cx="7096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25 %</a:t>
            </a:r>
            <a:endParaRPr lang="de-DE" altLang="zh-CN" sz="1400" noProof="1"/>
          </a:p>
        </p:txBody>
      </p:sp>
      <p:sp>
        <p:nvSpPr>
          <p:cNvPr id="29790" name="Text Box 19">
            <a:extLst>
              <a:ext uri="{FF2B5EF4-FFF2-40B4-BE49-F238E27FC236}">
                <a16:creationId xmlns:a16="http://schemas.microsoft.com/office/drawing/2014/main" id="{4EC602AA-B573-434E-8C90-D4AE7CC2C23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475413" y="4733925"/>
            <a:ext cx="711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40 %</a:t>
            </a:r>
            <a:endParaRPr lang="de-DE" altLang="zh-CN" sz="1400" noProof="1"/>
          </a:p>
        </p:txBody>
      </p:sp>
      <p:sp>
        <p:nvSpPr>
          <p:cNvPr id="29791" name="Text Box 19">
            <a:extLst>
              <a:ext uri="{FF2B5EF4-FFF2-40B4-BE49-F238E27FC236}">
                <a16:creationId xmlns:a16="http://schemas.microsoft.com/office/drawing/2014/main" id="{2AC8AA5F-E38F-45EB-9EA6-02B535D2889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602538" y="5389563"/>
            <a:ext cx="711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400">
                <a:ea typeface="宋体" panose="02010600030101010101" pitchFamily="2" charset="-122"/>
              </a:rPr>
              <a:t>5 %</a:t>
            </a:r>
            <a:endParaRPr lang="de-DE" altLang="zh-CN" sz="1400" noProof="1"/>
          </a:p>
        </p:txBody>
      </p:sp>
      <p:sp>
        <p:nvSpPr>
          <p:cNvPr id="29792" name="Text Box 19">
            <a:extLst>
              <a:ext uri="{FF2B5EF4-FFF2-40B4-BE49-F238E27FC236}">
                <a16:creationId xmlns:a16="http://schemas.microsoft.com/office/drawing/2014/main" id="{35B8C171-403D-4298-9607-F679C887EDF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718550" y="5499100"/>
            <a:ext cx="711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de-DE" altLang="zh-CN" sz="1000" b="1">
                <a:ea typeface="宋体" panose="02010600030101010101" pitchFamily="2" charset="-122"/>
              </a:rPr>
              <a:t>2%</a:t>
            </a:r>
            <a:endParaRPr lang="de-DE" altLang="zh-CN" sz="1000" b="1" noProof="1"/>
          </a:p>
        </p:txBody>
      </p:sp>
      <p:grpSp>
        <p:nvGrpSpPr>
          <p:cNvPr id="29793" name="Group 345">
            <a:extLst>
              <a:ext uri="{FF2B5EF4-FFF2-40B4-BE49-F238E27FC236}">
                <a16:creationId xmlns:a16="http://schemas.microsoft.com/office/drawing/2014/main" id="{9C3AC67D-6073-467C-B673-B7DA961F4932}"/>
              </a:ext>
            </a:extLst>
          </p:cNvPr>
          <p:cNvGrpSpPr>
            <a:grpSpLocks/>
          </p:cNvGrpSpPr>
          <p:nvPr/>
        </p:nvGrpSpPr>
        <p:grpSpPr bwMode="auto">
          <a:xfrm>
            <a:off x="2689225" y="1546225"/>
            <a:ext cx="714375" cy="992188"/>
            <a:chOff x="4859" y="704"/>
            <a:chExt cx="372" cy="517"/>
          </a:xfrm>
        </p:grpSpPr>
        <p:sp>
          <p:nvSpPr>
            <p:cNvPr id="29821" name="Freeform 150">
              <a:extLst>
                <a:ext uri="{FF2B5EF4-FFF2-40B4-BE49-F238E27FC236}">
                  <a16:creationId xmlns:a16="http://schemas.microsoft.com/office/drawing/2014/main" id="{1906771B-4D27-4B0C-A943-6977CB0B0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22" name="Freeform 347">
              <a:extLst>
                <a:ext uri="{FF2B5EF4-FFF2-40B4-BE49-F238E27FC236}">
                  <a16:creationId xmlns:a16="http://schemas.microsoft.com/office/drawing/2014/main" id="{261BB272-4FE8-4B5D-93C3-E03E8B772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23" name="Picture 89">
              <a:extLst>
                <a:ext uri="{FF2B5EF4-FFF2-40B4-BE49-F238E27FC236}">
                  <a16:creationId xmlns:a16="http://schemas.microsoft.com/office/drawing/2014/main" id="{C588BBF3-99D3-46D5-A357-FA5460E55C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94" name="Group 349">
            <a:extLst>
              <a:ext uri="{FF2B5EF4-FFF2-40B4-BE49-F238E27FC236}">
                <a16:creationId xmlns:a16="http://schemas.microsoft.com/office/drawing/2014/main" id="{9090EB59-352C-43BD-AD11-FF26D5E50D00}"/>
              </a:ext>
            </a:extLst>
          </p:cNvPr>
          <p:cNvGrpSpPr>
            <a:grpSpLocks/>
          </p:cNvGrpSpPr>
          <p:nvPr/>
        </p:nvGrpSpPr>
        <p:grpSpPr bwMode="auto">
          <a:xfrm>
            <a:off x="3970338" y="1887538"/>
            <a:ext cx="714375" cy="993775"/>
            <a:chOff x="1772" y="1616"/>
            <a:chExt cx="372" cy="517"/>
          </a:xfrm>
        </p:grpSpPr>
        <p:sp>
          <p:nvSpPr>
            <p:cNvPr id="29818" name="Freeform 150">
              <a:extLst>
                <a:ext uri="{FF2B5EF4-FFF2-40B4-BE49-F238E27FC236}">
                  <a16:creationId xmlns:a16="http://schemas.microsoft.com/office/drawing/2014/main" id="{F921DF90-2EB4-46E4-8B6C-6E76FA130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0" y="2078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19" name="Freeform 351">
              <a:extLst>
                <a:ext uri="{FF2B5EF4-FFF2-40B4-BE49-F238E27FC236}">
                  <a16:creationId xmlns:a16="http://schemas.microsoft.com/office/drawing/2014/main" id="{6647CFA4-5EE6-48F4-B762-33BAF0923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616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20" name="Picture 89">
              <a:extLst>
                <a:ext uri="{FF2B5EF4-FFF2-40B4-BE49-F238E27FC236}">
                  <a16:creationId xmlns:a16="http://schemas.microsoft.com/office/drawing/2014/main" id="{110BCCC0-F1CB-4391-ADE0-E42E61C7BC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829" y="1631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95" name="Group 353">
            <a:extLst>
              <a:ext uri="{FF2B5EF4-FFF2-40B4-BE49-F238E27FC236}">
                <a16:creationId xmlns:a16="http://schemas.microsoft.com/office/drawing/2014/main" id="{7D6E797F-EE41-4906-A7D0-C8D4A3C12D7D}"/>
              </a:ext>
            </a:extLst>
          </p:cNvPr>
          <p:cNvGrpSpPr>
            <a:grpSpLocks/>
          </p:cNvGrpSpPr>
          <p:nvPr/>
        </p:nvGrpSpPr>
        <p:grpSpPr bwMode="auto">
          <a:xfrm>
            <a:off x="5253038" y="1841500"/>
            <a:ext cx="714375" cy="992188"/>
            <a:chOff x="2440" y="1592"/>
            <a:chExt cx="372" cy="517"/>
          </a:xfrm>
        </p:grpSpPr>
        <p:sp>
          <p:nvSpPr>
            <p:cNvPr id="29815" name="Freeform 150">
              <a:extLst>
                <a:ext uri="{FF2B5EF4-FFF2-40B4-BE49-F238E27FC236}">
                  <a16:creationId xmlns:a16="http://schemas.microsoft.com/office/drawing/2014/main" id="{F13491D2-0E67-43F5-AEBF-A064B31C3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" y="2054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16" name="Freeform 355">
              <a:extLst>
                <a:ext uri="{FF2B5EF4-FFF2-40B4-BE49-F238E27FC236}">
                  <a16:creationId xmlns:a16="http://schemas.microsoft.com/office/drawing/2014/main" id="{45BDBF26-F2C9-4222-9678-577906D33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" y="1592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17" name="Picture 89">
              <a:extLst>
                <a:ext uri="{FF2B5EF4-FFF2-40B4-BE49-F238E27FC236}">
                  <a16:creationId xmlns:a16="http://schemas.microsoft.com/office/drawing/2014/main" id="{2B5307F1-3614-44AB-8A92-7D5A257FD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97" y="1607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96" name="Group 357">
            <a:extLst>
              <a:ext uri="{FF2B5EF4-FFF2-40B4-BE49-F238E27FC236}">
                <a16:creationId xmlns:a16="http://schemas.microsoft.com/office/drawing/2014/main" id="{68A1D778-8202-4416-80CF-6748DA3B8CDA}"/>
              </a:ext>
            </a:extLst>
          </p:cNvPr>
          <p:cNvGrpSpPr>
            <a:grpSpLocks/>
          </p:cNvGrpSpPr>
          <p:nvPr/>
        </p:nvGrpSpPr>
        <p:grpSpPr bwMode="auto">
          <a:xfrm>
            <a:off x="6534150" y="1895475"/>
            <a:ext cx="714375" cy="992188"/>
            <a:chOff x="3107" y="1620"/>
            <a:chExt cx="372" cy="517"/>
          </a:xfrm>
        </p:grpSpPr>
        <p:sp>
          <p:nvSpPr>
            <p:cNvPr id="29812" name="Freeform 150">
              <a:extLst>
                <a:ext uri="{FF2B5EF4-FFF2-40B4-BE49-F238E27FC236}">
                  <a16:creationId xmlns:a16="http://schemas.microsoft.com/office/drawing/2014/main" id="{2FAB5ABC-F3C6-4984-B93F-F3C7F2A46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082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13" name="Freeform 359">
              <a:extLst>
                <a:ext uri="{FF2B5EF4-FFF2-40B4-BE49-F238E27FC236}">
                  <a16:creationId xmlns:a16="http://schemas.microsoft.com/office/drawing/2014/main" id="{2823AF12-2DDC-40FE-82F2-AAF6E7C2F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" y="1620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14" name="Picture 89">
              <a:extLst>
                <a:ext uri="{FF2B5EF4-FFF2-40B4-BE49-F238E27FC236}">
                  <a16:creationId xmlns:a16="http://schemas.microsoft.com/office/drawing/2014/main" id="{4ACEAA8E-6A9F-4C1A-B737-39372CEEF6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64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97" name="Group 361">
            <a:extLst>
              <a:ext uri="{FF2B5EF4-FFF2-40B4-BE49-F238E27FC236}">
                <a16:creationId xmlns:a16="http://schemas.microsoft.com/office/drawing/2014/main" id="{662403BA-D8E6-4461-AA0C-F02D80ADCA32}"/>
              </a:ext>
            </a:extLst>
          </p:cNvPr>
          <p:cNvGrpSpPr>
            <a:grpSpLocks/>
          </p:cNvGrpSpPr>
          <p:nvPr/>
        </p:nvGrpSpPr>
        <p:grpSpPr bwMode="auto">
          <a:xfrm>
            <a:off x="7556500" y="1933575"/>
            <a:ext cx="714375" cy="993775"/>
            <a:chOff x="3640" y="1640"/>
            <a:chExt cx="372" cy="517"/>
          </a:xfrm>
        </p:grpSpPr>
        <p:sp>
          <p:nvSpPr>
            <p:cNvPr id="29809" name="Freeform 150">
              <a:extLst>
                <a:ext uri="{FF2B5EF4-FFF2-40B4-BE49-F238E27FC236}">
                  <a16:creationId xmlns:a16="http://schemas.microsoft.com/office/drawing/2014/main" id="{0ACF49F5-83AD-4109-8A9C-192253D33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2102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10" name="Freeform 363">
              <a:extLst>
                <a:ext uri="{FF2B5EF4-FFF2-40B4-BE49-F238E27FC236}">
                  <a16:creationId xmlns:a16="http://schemas.microsoft.com/office/drawing/2014/main" id="{7A6D81CF-2930-4F32-A422-84D03B150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" y="1640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11" name="Picture 89">
              <a:extLst>
                <a:ext uri="{FF2B5EF4-FFF2-40B4-BE49-F238E27FC236}">
                  <a16:creationId xmlns:a16="http://schemas.microsoft.com/office/drawing/2014/main" id="{7876F630-40EC-4134-949D-65D3357D3A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97" y="165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98" name="Group 365">
            <a:extLst>
              <a:ext uri="{FF2B5EF4-FFF2-40B4-BE49-F238E27FC236}">
                <a16:creationId xmlns:a16="http://schemas.microsoft.com/office/drawing/2014/main" id="{100D5534-0D2F-4505-9B8B-5C3609A68C1A}"/>
              </a:ext>
            </a:extLst>
          </p:cNvPr>
          <p:cNvGrpSpPr>
            <a:grpSpLocks/>
          </p:cNvGrpSpPr>
          <p:nvPr/>
        </p:nvGrpSpPr>
        <p:grpSpPr bwMode="auto">
          <a:xfrm>
            <a:off x="8653463" y="1895475"/>
            <a:ext cx="714375" cy="992188"/>
            <a:chOff x="4211" y="1620"/>
            <a:chExt cx="372" cy="517"/>
          </a:xfrm>
        </p:grpSpPr>
        <p:sp>
          <p:nvSpPr>
            <p:cNvPr id="29806" name="Freeform 150">
              <a:extLst>
                <a:ext uri="{FF2B5EF4-FFF2-40B4-BE49-F238E27FC236}">
                  <a16:creationId xmlns:a16="http://schemas.microsoft.com/office/drawing/2014/main" id="{1A49C1A3-9481-4822-9691-A6D72135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" y="2082"/>
              <a:ext cx="81" cy="55"/>
            </a:xfrm>
            <a:custGeom>
              <a:avLst/>
              <a:gdLst>
                <a:gd name="T0" fmla="*/ 74816 w 35"/>
                <a:gd name="T1" fmla="*/ 0 h 24"/>
                <a:gd name="T2" fmla="*/ 74816 w 35"/>
                <a:gd name="T3" fmla="*/ 0 h 24"/>
                <a:gd name="T4" fmla="*/ 0 w 35"/>
                <a:gd name="T5" fmla="*/ 95954 h 24"/>
                <a:gd name="T6" fmla="*/ 153039 w 35"/>
                <a:gd name="T7" fmla="*/ 99353 h 24"/>
                <a:gd name="T8" fmla="*/ 7481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07" name="Freeform 367">
              <a:extLst>
                <a:ext uri="{FF2B5EF4-FFF2-40B4-BE49-F238E27FC236}">
                  <a16:creationId xmlns:a16="http://schemas.microsoft.com/office/drawing/2014/main" id="{B3494C7A-CB55-44EF-8298-4A225B8B7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" y="1620"/>
              <a:ext cx="372" cy="466"/>
            </a:xfrm>
            <a:custGeom>
              <a:avLst/>
              <a:gdLst>
                <a:gd name="T0" fmla="*/ 338 w 384"/>
                <a:gd name="T1" fmla="*/ 166 h 483"/>
                <a:gd name="T2" fmla="*/ 169 w 384"/>
                <a:gd name="T3" fmla="*/ 419 h 483"/>
                <a:gd name="T4" fmla="*/ 0 w 384"/>
                <a:gd name="T5" fmla="*/ 166 h 483"/>
                <a:gd name="T6" fmla="*/ 169 w 384"/>
                <a:gd name="T7" fmla="*/ 0 h 483"/>
                <a:gd name="T8" fmla="*/ 338 w 384"/>
                <a:gd name="T9" fmla="*/ 166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808" name="Picture 89">
              <a:extLst>
                <a:ext uri="{FF2B5EF4-FFF2-40B4-BE49-F238E27FC236}">
                  <a16:creationId xmlns:a16="http://schemas.microsoft.com/office/drawing/2014/main" id="{C40D31DF-64A9-4607-A617-A8A2858F11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268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800" name="Freeform 370">
            <a:extLst>
              <a:ext uri="{FF2B5EF4-FFF2-40B4-BE49-F238E27FC236}">
                <a16:creationId xmlns:a16="http://schemas.microsoft.com/office/drawing/2014/main" id="{67A62731-2E4A-40F0-9021-D70ACE8E3BC7}"/>
              </a:ext>
            </a:extLst>
          </p:cNvPr>
          <p:cNvSpPr>
            <a:spLocks/>
          </p:cNvSpPr>
          <p:nvPr/>
        </p:nvSpPr>
        <p:spPr bwMode="auto">
          <a:xfrm>
            <a:off x="6757988" y="2809875"/>
            <a:ext cx="204787" cy="962025"/>
          </a:xfrm>
          <a:custGeom>
            <a:avLst/>
            <a:gdLst>
              <a:gd name="T0" fmla="*/ 2147483646 w 107"/>
              <a:gd name="T1" fmla="*/ 0 h 501"/>
              <a:gd name="T2" fmla="*/ 2147483646 w 107"/>
              <a:gd name="T3" fmla="*/ 2147483646 h 501"/>
              <a:gd name="T4" fmla="*/ 2147483646 w 107"/>
              <a:gd name="T5" fmla="*/ 2147483646 h 501"/>
              <a:gd name="T6" fmla="*/ 2147483646 w 107"/>
              <a:gd name="T7" fmla="*/ 2147483646 h 501"/>
              <a:gd name="T8" fmla="*/ 2147483646 w 107"/>
              <a:gd name="T9" fmla="*/ 2147483646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501"/>
              <a:gd name="T17" fmla="*/ 107 w 107"/>
              <a:gd name="T18" fmla="*/ 501 h 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01" name="Freeform 371">
            <a:extLst>
              <a:ext uri="{FF2B5EF4-FFF2-40B4-BE49-F238E27FC236}">
                <a16:creationId xmlns:a16="http://schemas.microsoft.com/office/drawing/2014/main" id="{344FD39F-8DC5-4D87-BAFB-7DB7AFDD349D}"/>
              </a:ext>
            </a:extLst>
          </p:cNvPr>
          <p:cNvSpPr>
            <a:spLocks/>
          </p:cNvSpPr>
          <p:nvPr/>
        </p:nvSpPr>
        <p:spPr bwMode="auto">
          <a:xfrm>
            <a:off x="2855913" y="2435225"/>
            <a:ext cx="354012" cy="2090738"/>
          </a:xfrm>
          <a:custGeom>
            <a:avLst/>
            <a:gdLst>
              <a:gd name="T0" fmla="*/ 2147483646 w 184"/>
              <a:gd name="T1" fmla="*/ 0 h 1089"/>
              <a:gd name="T2" fmla="*/ 2147483646 w 184"/>
              <a:gd name="T3" fmla="*/ 2147483646 h 1089"/>
              <a:gd name="T4" fmla="*/ 2147483646 w 184"/>
              <a:gd name="T5" fmla="*/ 2147483646 h 1089"/>
              <a:gd name="T6" fmla="*/ 2147483646 w 184"/>
              <a:gd name="T7" fmla="*/ 2147483646 h 1089"/>
              <a:gd name="T8" fmla="*/ 2147483646 w 184"/>
              <a:gd name="T9" fmla="*/ 2147483646 h 1089"/>
              <a:gd name="T10" fmla="*/ 2147483646 w 184"/>
              <a:gd name="T11" fmla="*/ 2147483646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4"/>
              <a:gd name="T19" fmla="*/ 0 h 1089"/>
              <a:gd name="T20" fmla="*/ 184 w 184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02" name="Freeform 372">
            <a:extLst>
              <a:ext uri="{FF2B5EF4-FFF2-40B4-BE49-F238E27FC236}">
                <a16:creationId xmlns:a16="http://schemas.microsoft.com/office/drawing/2014/main" id="{3D7ACE93-81B7-4735-A504-84DE69C8BCFE}"/>
              </a:ext>
            </a:extLst>
          </p:cNvPr>
          <p:cNvSpPr>
            <a:spLocks/>
          </p:cNvSpPr>
          <p:nvPr/>
        </p:nvSpPr>
        <p:spPr bwMode="auto">
          <a:xfrm>
            <a:off x="4283075" y="2776538"/>
            <a:ext cx="176213" cy="2006600"/>
          </a:xfrm>
          <a:custGeom>
            <a:avLst/>
            <a:gdLst>
              <a:gd name="T0" fmla="*/ 2147483646 w 111"/>
              <a:gd name="T1" fmla="*/ 0 h 1264"/>
              <a:gd name="T2" fmla="*/ 2147483646 w 111"/>
              <a:gd name="T3" fmla="*/ 2147483646 h 1264"/>
              <a:gd name="T4" fmla="*/ 2147483646 w 111"/>
              <a:gd name="T5" fmla="*/ 2147483646 h 1264"/>
              <a:gd name="T6" fmla="*/ 2147483646 w 111"/>
              <a:gd name="T7" fmla="*/ 2147483646 h 1264"/>
              <a:gd name="T8" fmla="*/ 2147483646 w 111"/>
              <a:gd name="T9" fmla="*/ 2147483646 h 1264"/>
              <a:gd name="T10" fmla="*/ 2147483646 w 111"/>
              <a:gd name="T11" fmla="*/ 2147483646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"/>
              <a:gd name="T19" fmla="*/ 0 h 1264"/>
              <a:gd name="T20" fmla="*/ 111 w 111"/>
              <a:gd name="T21" fmla="*/ 1264 h 1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03" name="Freeform 373">
            <a:extLst>
              <a:ext uri="{FF2B5EF4-FFF2-40B4-BE49-F238E27FC236}">
                <a16:creationId xmlns:a16="http://schemas.microsoft.com/office/drawing/2014/main" id="{E1D9A634-FDCC-4E60-B877-16C8851A69EF}"/>
              </a:ext>
            </a:extLst>
          </p:cNvPr>
          <p:cNvSpPr>
            <a:spLocks/>
          </p:cNvSpPr>
          <p:nvPr/>
        </p:nvSpPr>
        <p:spPr bwMode="auto">
          <a:xfrm>
            <a:off x="5522913" y="2751138"/>
            <a:ext cx="115887" cy="1406525"/>
          </a:xfrm>
          <a:custGeom>
            <a:avLst/>
            <a:gdLst>
              <a:gd name="T0" fmla="*/ 2147483646 w 73"/>
              <a:gd name="T1" fmla="*/ 0 h 886"/>
              <a:gd name="T2" fmla="*/ 2147483646 w 73"/>
              <a:gd name="T3" fmla="*/ 2147483646 h 886"/>
              <a:gd name="T4" fmla="*/ 2147483646 w 73"/>
              <a:gd name="T5" fmla="*/ 2147483646 h 886"/>
              <a:gd name="T6" fmla="*/ 2147483646 w 73"/>
              <a:gd name="T7" fmla="*/ 2147483646 h 886"/>
              <a:gd name="T8" fmla="*/ 2147483646 w 73"/>
              <a:gd name="T9" fmla="*/ 2147483646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86"/>
              <a:gd name="T17" fmla="*/ 73 w 73"/>
              <a:gd name="T18" fmla="*/ 886 h 8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04" name="Freeform 374">
            <a:extLst>
              <a:ext uri="{FF2B5EF4-FFF2-40B4-BE49-F238E27FC236}">
                <a16:creationId xmlns:a16="http://schemas.microsoft.com/office/drawing/2014/main" id="{5F182B32-4C24-49FD-A0C2-E448A68446AC}"/>
              </a:ext>
            </a:extLst>
          </p:cNvPr>
          <p:cNvSpPr>
            <a:spLocks/>
          </p:cNvSpPr>
          <p:nvPr/>
        </p:nvSpPr>
        <p:spPr bwMode="auto">
          <a:xfrm>
            <a:off x="7793038" y="2827338"/>
            <a:ext cx="233362" cy="2506662"/>
          </a:xfrm>
          <a:custGeom>
            <a:avLst/>
            <a:gdLst>
              <a:gd name="T0" fmla="*/ 2147483646 w 147"/>
              <a:gd name="T1" fmla="*/ 0 h 1579"/>
              <a:gd name="T2" fmla="*/ 2147483646 w 147"/>
              <a:gd name="T3" fmla="*/ 2147483646 h 1579"/>
              <a:gd name="T4" fmla="*/ 2147483646 w 147"/>
              <a:gd name="T5" fmla="*/ 2147483646 h 1579"/>
              <a:gd name="T6" fmla="*/ 2147483646 w 147"/>
              <a:gd name="T7" fmla="*/ 2147483646 h 1579"/>
              <a:gd name="T8" fmla="*/ 2147483646 w 147"/>
              <a:gd name="T9" fmla="*/ 2147483646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579"/>
              <a:gd name="T17" fmla="*/ 147 w 147"/>
              <a:gd name="T18" fmla="*/ 1579 h 15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05" name="Freeform 375">
            <a:extLst>
              <a:ext uri="{FF2B5EF4-FFF2-40B4-BE49-F238E27FC236}">
                <a16:creationId xmlns:a16="http://schemas.microsoft.com/office/drawing/2014/main" id="{A4217587-D2B4-4A9C-975A-141CC76F432C}"/>
              </a:ext>
            </a:extLst>
          </p:cNvPr>
          <p:cNvSpPr>
            <a:spLocks/>
          </p:cNvSpPr>
          <p:nvPr/>
        </p:nvSpPr>
        <p:spPr bwMode="auto">
          <a:xfrm>
            <a:off x="8888413" y="2786063"/>
            <a:ext cx="282575" cy="2682875"/>
          </a:xfrm>
          <a:custGeom>
            <a:avLst/>
            <a:gdLst>
              <a:gd name="T0" fmla="*/ 2147483646 w 178"/>
              <a:gd name="T1" fmla="*/ 0 h 1690"/>
              <a:gd name="T2" fmla="*/ 2147483646 w 178"/>
              <a:gd name="T3" fmla="*/ 2147483646 h 1690"/>
              <a:gd name="T4" fmla="*/ 2147483646 w 178"/>
              <a:gd name="T5" fmla="*/ 2147483646 h 1690"/>
              <a:gd name="T6" fmla="*/ 2147483646 w 178"/>
              <a:gd name="T7" fmla="*/ 2147483646 h 1690"/>
              <a:gd name="T8" fmla="*/ 2147483646 w 178"/>
              <a:gd name="T9" fmla="*/ 2147483646 h 1690"/>
              <a:gd name="T10" fmla="*/ 2147483646 w 178"/>
              <a:gd name="T11" fmla="*/ 2147483646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8"/>
              <a:gd name="T19" fmla="*/ 0 h 1690"/>
              <a:gd name="T20" fmla="*/ 178 w 178"/>
              <a:gd name="T21" fmla="*/ 1690 h 16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" name="Textfeld 7">
            <a:extLst>
              <a:ext uri="{FF2B5EF4-FFF2-40B4-BE49-F238E27FC236}">
                <a16:creationId xmlns:a16="http://schemas.microsoft.com/office/drawing/2014/main" id="{A696DD55-ED52-4077-B59F-DBDD0FD823B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气球式货币图表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19">
            <a:extLst>
              <a:ext uri="{FF2B5EF4-FFF2-40B4-BE49-F238E27FC236}">
                <a16:creationId xmlns:a16="http://schemas.microsoft.com/office/drawing/2014/main" id="{E9865017-336A-444A-9C10-DF1F6728036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94350" y="2119313"/>
            <a:ext cx="9413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>
                <a:ea typeface="宋体" panose="02010600030101010101" pitchFamily="2" charset="-122"/>
              </a:rPr>
              <a:t>Your</a:t>
            </a:r>
            <a:br>
              <a:rPr lang="en-US" altLang="zh-CN" sz="1600">
                <a:ea typeface="宋体" panose="02010600030101010101" pitchFamily="2" charset="-122"/>
              </a:rPr>
            </a:br>
            <a:r>
              <a:rPr lang="en-US" altLang="zh-CN" sz="1600"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30724" name="Text Box 19">
            <a:extLst>
              <a:ext uri="{FF2B5EF4-FFF2-40B4-BE49-F238E27FC236}">
                <a16:creationId xmlns:a16="http://schemas.microsoft.com/office/drawing/2014/main" id="{CE44DEF5-51DC-4774-87D1-AE029071895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564438" y="2190750"/>
            <a:ext cx="1527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>
                <a:ea typeface="宋体" panose="02010600030101010101" pitchFamily="2" charset="-122"/>
              </a:rPr>
              <a:t>Placeholder</a:t>
            </a:r>
            <a:br>
              <a:rPr lang="en-US" altLang="zh-CN" sz="1600">
                <a:ea typeface="宋体" panose="02010600030101010101" pitchFamily="2" charset="-122"/>
              </a:rPr>
            </a:br>
            <a:r>
              <a:rPr lang="en-US" altLang="zh-CN" sz="1600"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30725" name="Text Box 19">
            <a:extLst>
              <a:ext uri="{FF2B5EF4-FFF2-40B4-BE49-F238E27FC236}">
                <a16:creationId xmlns:a16="http://schemas.microsoft.com/office/drawing/2014/main" id="{FBDE2560-C96F-4A15-A69F-48C466FACB6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92450" y="2190750"/>
            <a:ext cx="14874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>
                <a:ea typeface="宋体" panose="02010600030101010101" pitchFamily="2" charset="-122"/>
              </a:rPr>
              <a:t>Placeholder</a:t>
            </a:r>
            <a:br>
              <a:rPr lang="en-US" altLang="zh-CN" sz="1600">
                <a:ea typeface="宋体" panose="02010600030101010101" pitchFamily="2" charset="-122"/>
              </a:rPr>
            </a:br>
            <a:r>
              <a:rPr lang="en-US" altLang="zh-CN" sz="1600">
                <a:ea typeface="宋体" panose="02010600030101010101" pitchFamily="2" charset="-122"/>
              </a:rPr>
              <a:t>Text</a:t>
            </a:r>
          </a:p>
        </p:txBody>
      </p:sp>
      <p:grpSp>
        <p:nvGrpSpPr>
          <p:cNvPr id="30728" name="Group 10">
            <a:extLst>
              <a:ext uri="{FF2B5EF4-FFF2-40B4-BE49-F238E27FC236}">
                <a16:creationId xmlns:a16="http://schemas.microsoft.com/office/drawing/2014/main" id="{217692CC-B48C-4D03-AD5D-552B7E2105DC}"/>
              </a:ext>
            </a:extLst>
          </p:cNvPr>
          <p:cNvGrpSpPr>
            <a:grpSpLocks/>
          </p:cNvGrpSpPr>
          <p:nvPr/>
        </p:nvGrpSpPr>
        <p:grpSpPr bwMode="auto">
          <a:xfrm>
            <a:off x="3086100" y="2828925"/>
            <a:ext cx="1512888" cy="2503488"/>
            <a:chOff x="1666" y="2206"/>
            <a:chExt cx="938" cy="1552"/>
          </a:xfrm>
        </p:grpSpPr>
        <p:grpSp>
          <p:nvGrpSpPr>
            <p:cNvPr id="30747" name="Group 232">
              <a:extLst>
                <a:ext uri="{FF2B5EF4-FFF2-40B4-BE49-F238E27FC236}">
                  <a16:creationId xmlns:a16="http://schemas.microsoft.com/office/drawing/2014/main" id="{BBAB06FC-E703-4F73-B598-6CD5690E79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6" y="2206"/>
              <a:ext cx="938" cy="1078"/>
              <a:chOff x="2699" y="1389"/>
              <a:chExt cx="891" cy="1024"/>
            </a:xfrm>
          </p:grpSpPr>
          <p:sp>
            <p:nvSpPr>
              <p:cNvPr id="30749" name="Oval 233">
                <a:extLst>
                  <a:ext uri="{FF2B5EF4-FFF2-40B4-BE49-F238E27FC236}">
                    <a16:creationId xmlns:a16="http://schemas.microsoft.com/office/drawing/2014/main" id="{934B8BA6-DE93-426C-9118-B49E81CDDCC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30750" name="Freeform 234">
                <a:extLst>
                  <a:ext uri="{FF2B5EF4-FFF2-40B4-BE49-F238E27FC236}">
                    <a16:creationId xmlns:a16="http://schemas.microsoft.com/office/drawing/2014/main" id="{8FA9A397-BDC1-488F-953E-DE9B852B8A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512 w 636"/>
                  <a:gd name="T1" fmla="*/ 64 h 427"/>
                  <a:gd name="T2" fmla="*/ 0 w 636"/>
                  <a:gd name="T3" fmla="*/ 0 h 427"/>
                  <a:gd name="T4" fmla="*/ 58 w 636"/>
                  <a:gd name="T5" fmla="*/ 224 h 427"/>
                  <a:gd name="T6" fmla="*/ 60 w 636"/>
                  <a:gd name="T7" fmla="*/ 226 h 427"/>
                  <a:gd name="T8" fmla="*/ 172 w 636"/>
                  <a:gd name="T9" fmla="*/ 666 h 427"/>
                  <a:gd name="T10" fmla="*/ 512 w 636"/>
                  <a:gd name="T11" fmla="*/ 707 h 427"/>
                  <a:gd name="T12" fmla="*/ 847 w 636"/>
                  <a:gd name="T13" fmla="*/ 666 h 427"/>
                  <a:gd name="T14" fmla="*/ 847 w 636"/>
                  <a:gd name="T15" fmla="*/ 666 h 427"/>
                  <a:gd name="T16" fmla="*/ 847 w 636"/>
                  <a:gd name="T17" fmla="*/ 666 h 427"/>
                  <a:gd name="T18" fmla="*/ 963 w 636"/>
                  <a:gd name="T19" fmla="*/ 226 h 427"/>
                  <a:gd name="T20" fmla="*/ 963 w 636"/>
                  <a:gd name="T21" fmla="*/ 224 h 427"/>
                  <a:gd name="T22" fmla="*/ 1022 w 636"/>
                  <a:gd name="T23" fmla="*/ 0 h 427"/>
                  <a:gd name="T24" fmla="*/ 512 w 636"/>
                  <a:gd name="T25" fmla="*/ 64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rgbClr val="5D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235">
                <a:extLst>
                  <a:ext uri="{FF2B5EF4-FFF2-40B4-BE49-F238E27FC236}">
                    <a16:creationId xmlns:a16="http://schemas.microsoft.com/office/drawing/2014/main" id="{E281D475-7810-47C5-8819-6B1748B4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90 w 852"/>
                  <a:gd name="T1" fmla="*/ 83 h 443"/>
                  <a:gd name="T2" fmla="*/ 0 w 852"/>
                  <a:gd name="T3" fmla="*/ 0 h 443"/>
                  <a:gd name="T4" fmla="*/ 116 w 852"/>
                  <a:gd name="T5" fmla="*/ 447 h 443"/>
                  <a:gd name="T6" fmla="*/ 118 w 852"/>
                  <a:gd name="T7" fmla="*/ 450 h 443"/>
                  <a:gd name="T8" fmla="*/ 172 w 852"/>
                  <a:gd name="T9" fmla="*/ 668 h 443"/>
                  <a:gd name="T10" fmla="*/ 174 w 852"/>
                  <a:gd name="T11" fmla="*/ 671 h 443"/>
                  <a:gd name="T12" fmla="*/ 690 w 852"/>
                  <a:gd name="T13" fmla="*/ 736 h 443"/>
                  <a:gd name="T14" fmla="*/ 1202 w 852"/>
                  <a:gd name="T15" fmla="*/ 671 h 443"/>
                  <a:gd name="T16" fmla="*/ 1202 w 852"/>
                  <a:gd name="T17" fmla="*/ 668 h 443"/>
                  <a:gd name="T18" fmla="*/ 1258 w 852"/>
                  <a:gd name="T19" fmla="*/ 450 h 443"/>
                  <a:gd name="T20" fmla="*/ 1258 w 852"/>
                  <a:gd name="T21" fmla="*/ 447 h 443"/>
                  <a:gd name="T22" fmla="*/ 1376 w 852"/>
                  <a:gd name="T23" fmla="*/ 0 h 443"/>
                  <a:gd name="T24" fmla="*/ 690 w 852"/>
                  <a:gd name="T25" fmla="*/ 83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236">
                <a:extLst>
                  <a:ext uri="{FF2B5EF4-FFF2-40B4-BE49-F238E27FC236}">
                    <a16:creationId xmlns:a16="http://schemas.microsoft.com/office/drawing/2014/main" id="{64F288B1-68D2-43E6-95C7-267FBD09AE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513 w 637"/>
                  <a:gd name="T1" fmla="*/ 0 h 84"/>
                  <a:gd name="T2" fmla="*/ 0 w 637"/>
                  <a:gd name="T3" fmla="*/ 69 h 84"/>
                  <a:gd name="T4" fmla="*/ 1 w 637"/>
                  <a:gd name="T5" fmla="*/ 74 h 84"/>
                  <a:gd name="T6" fmla="*/ 513 w 637"/>
                  <a:gd name="T7" fmla="*/ 140 h 84"/>
                  <a:gd name="T8" fmla="*/ 1023 w 637"/>
                  <a:gd name="T9" fmla="*/ 74 h 84"/>
                  <a:gd name="T10" fmla="*/ 1023 w 637"/>
                  <a:gd name="T11" fmla="*/ 69 h 84"/>
                  <a:gd name="T12" fmla="*/ 513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D8320"/>
                  </a:gs>
                  <a:gs pos="50000">
                    <a:srgbClr val="94CD37"/>
                  </a:gs>
                  <a:gs pos="100000">
                    <a:srgbClr val="5D832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0753" name="Picture 237">
                <a:extLst>
                  <a:ext uri="{FF2B5EF4-FFF2-40B4-BE49-F238E27FC236}">
                    <a16:creationId xmlns:a16="http://schemas.microsoft.com/office/drawing/2014/main" id="{38C24626-5223-42EF-813B-3A87617D26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48" name="Picture 258" descr="Bild1 Kopie">
              <a:extLst>
                <a:ext uri="{FF2B5EF4-FFF2-40B4-BE49-F238E27FC236}">
                  <a16:creationId xmlns:a16="http://schemas.microsoft.com/office/drawing/2014/main" id="{31933538-FB7F-437E-A966-EE6434FA64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57" y="3163"/>
              <a:ext cx="75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9" name="Group 18">
            <a:extLst>
              <a:ext uri="{FF2B5EF4-FFF2-40B4-BE49-F238E27FC236}">
                <a16:creationId xmlns:a16="http://schemas.microsoft.com/office/drawing/2014/main" id="{D590D959-F82E-42C7-8A15-11DA61DAFA44}"/>
              </a:ext>
            </a:extLst>
          </p:cNvPr>
          <p:cNvGrpSpPr>
            <a:grpSpLocks/>
          </p:cNvGrpSpPr>
          <p:nvPr/>
        </p:nvGrpSpPr>
        <p:grpSpPr bwMode="auto">
          <a:xfrm>
            <a:off x="7577138" y="2832100"/>
            <a:ext cx="1517650" cy="2505075"/>
            <a:chOff x="4480" y="2218"/>
            <a:chExt cx="956" cy="1578"/>
          </a:xfrm>
        </p:grpSpPr>
        <p:grpSp>
          <p:nvGrpSpPr>
            <p:cNvPr id="30739" name="Group 51">
              <a:extLst>
                <a:ext uri="{FF2B5EF4-FFF2-40B4-BE49-F238E27FC236}">
                  <a16:creationId xmlns:a16="http://schemas.microsoft.com/office/drawing/2014/main" id="{D2D29532-B012-4688-92DA-B59501651B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0" y="2218"/>
              <a:ext cx="956" cy="1067"/>
              <a:chOff x="466" y="2182"/>
              <a:chExt cx="956" cy="1067"/>
            </a:xfrm>
          </p:grpSpPr>
          <p:sp>
            <p:nvSpPr>
              <p:cNvPr id="30741" name="Oval 230">
                <a:extLst>
                  <a:ext uri="{FF2B5EF4-FFF2-40B4-BE49-F238E27FC236}">
                    <a16:creationId xmlns:a16="http://schemas.microsoft.com/office/drawing/2014/main" id="{52398C99-A029-4E64-ABF9-392A98C9653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69" y="2188"/>
                <a:ext cx="953" cy="118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30742" name="Freeform 226">
                <a:extLst>
                  <a:ext uri="{FF2B5EF4-FFF2-40B4-BE49-F238E27FC236}">
                    <a16:creationId xmlns:a16="http://schemas.microsoft.com/office/drawing/2014/main" id="{C4B81536-8100-44E5-844A-AAF49BC089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0" y="2850"/>
                <a:ext cx="628" cy="333"/>
              </a:xfrm>
              <a:custGeom>
                <a:avLst/>
                <a:gdLst>
                  <a:gd name="T0" fmla="*/ 1592 w 562"/>
                  <a:gd name="T1" fmla="*/ 243 h 290"/>
                  <a:gd name="T2" fmla="*/ 0 w 562"/>
                  <a:gd name="T3" fmla="*/ 0 h 290"/>
                  <a:gd name="T4" fmla="*/ 394 w 562"/>
                  <a:gd name="T5" fmla="*/ 2006 h 290"/>
                  <a:gd name="T6" fmla="*/ 1592 w 562"/>
                  <a:gd name="T7" fmla="*/ 2204 h 290"/>
                  <a:gd name="T8" fmla="*/ 2776 w 562"/>
                  <a:gd name="T9" fmla="*/ 2006 h 290"/>
                  <a:gd name="T10" fmla="*/ 2776 w 562"/>
                  <a:gd name="T11" fmla="*/ 2006 h 290"/>
                  <a:gd name="T12" fmla="*/ 2776 w 562"/>
                  <a:gd name="T13" fmla="*/ 2006 h 290"/>
                  <a:gd name="T14" fmla="*/ 3176 w 562"/>
                  <a:gd name="T15" fmla="*/ 0 h 290"/>
                  <a:gd name="T16" fmla="*/ 1592 w 562"/>
                  <a:gd name="T17" fmla="*/ 243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2"/>
                  <a:gd name="T28" fmla="*/ 0 h 290"/>
                  <a:gd name="T29" fmla="*/ 562 w 562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2" h="290">
                    <a:moveTo>
                      <a:pt x="281" y="32"/>
                    </a:moveTo>
                    <a:cubicBezTo>
                      <a:pt x="131" y="32"/>
                      <a:pt x="8" y="18"/>
                      <a:pt x="0" y="0"/>
                    </a:cubicBezTo>
                    <a:cubicBezTo>
                      <a:pt x="70" y="264"/>
                      <a:pt x="70" y="264"/>
                      <a:pt x="70" y="264"/>
                    </a:cubicBezTo>
                    <a:cubicBezTo>
                      <a:pt x="70" y="278"/>
                      <a:pt x="165" y="290"/>
                      <a:pt x="281" y="290"/>
                    </a:cubicBezTo>
                    <a:cubicBezTo>
                      <a:pt x="396" y="290"/>
                      <a:pt x="490" y="278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53" y="18"/>
                      <a:pt x="430" y="32"/>
                      <a:pt x="281" y="32"/>
                    </a:cubicBezTo>
                    <a:close/>
                  </a:path>
                </a:pathLst>
              </a:custGeom>
              <a:solidFill>
                <a:srgbClr val="5D83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227">
                <a:extLst>
                  <a:ext uri="{FF2B5EF4-FFF2-40B4-BE49-F238E27FC236}">
                    <a16:creationId xmlns:a16="http://schemas.microsoft.com/office/drawing/2014/main" id="{78021C24-4763-40C0-828B-2A603E6DF1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51" y="2551"/>
                <a:ext cx="789" cy="339"/>
              </a:xfrm>
              <a:custGeom>
                <a:avLst/>
                <a:gdLst>
                  <a:gd name="T0" fmla="*/ 1970 w 707"/>
                  <a:gd name="T1" fmla="*/ 245 h 302"/>
                  <a:gd name="T2" fmla="*/ 0 w 707"/>
                  <a:gd name="T3" fmla="*/ 0 h 302"/>
                  <a:gd name="T4" fmla="*/ 402 w 707"/>
                  <a:gd name="T5" fmla="*/ 1591 h 302"/>
                  <a:gd name="T6" fmla="*/ 410 w 707"/>
                  <a:gd name="T7" fmla="*/ 1603 h 302"/>
                  <a:gd name="T8" fmla="*/ 1970 w 707"/>
                  <a:gd name="T9" fmla="*/ 1793 h 302"/>
                  <a:gd name="T10" fmla="*/ 3543 w 707"/>
                  <a:gd name="T11" fmla="*/ 1603 h 302"/>
                  <a:gd name="T12" fmla="*/ 3543 w 707"/>
                  <a:gd name="T13" fmla="*/ 1591 h 302"/>
                  <a:gd name="T14" fmla="*/ 3943 w 707"/>
                  <a:gd name="T15" fmla="*/ 0 h 302"/>
                  <a:gd name="T16" fmla="*/ 1970 w 707"/>
                  <a:gd name="T17" fmla="*/ 245 h 3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7"/>
                  <a:gd name="T28" fmla="*/ 0 h 302"/>
                  <a:gd name="T29" fmla="*/ 707 w 707"/>
                  <a:gd name="T30" fmla="*/ 302 h 3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7" h="302">
                    <a:moveTo>
                      <a:pt x="354" y="41"/>
                    </a:moveTo>
                    <a:cubicBezTo>
                      <a:pt x="166" y="41"/>
                      <a:pt x="12" y="23"/>
                      <a:pt x="0" y="0"/>
                    </a:cubicBezTo>
                    <a:cubicBezTo>
                      <a:pt x="72" y="268"/>
                      <a:pt x="72" y="268"/>
                      <a:pt x="72" y="268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81" y="288"/>
                      <a:pt x="204" y="302"/>
                      <a:pt x="354" y="302"/>
                    </a:cubicBezTo>
                    <a:cubicBezTo>
                      <a:pt x="503" y="302"/>
                      <a:pt x="626" y="288"/>
                      <a:pt x="635" y="270"/>
                    </a:cubicBezTo>
                    <a:cubicBezTo>
                      <a:pt x="635" y="268"/>
                      <a:pt x="635" y="268"/>
                      <a:pt x="635" y="268"/>
                    </a:cubicBezTo>
                    <a:cubicBezTo>
                      <a:pt x="707" y="0"/>
                      <a:pt x="707" y="0"/>
                      <a:pt x="707" y="0"/>
                    </a:cubicBezTo>
                    <a:cubicBezTo>
                      <a:pt x="697" y="23"/>
                      <a:pt x="542" y="41"/>
                      <a:pt x="354" y="41"/>
                    </a:cubicBezTo>
                    <a:close/>
                  </a:path>
                </a:pathLst>
              </a:custGeom>
              <a:solidFill>
                <a:srgbClr val="7DAF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4" name="Freeform 228">
                <a:extLst>
                  <a:ext uri="{FF2B5EF4-FFF2-40B4-BE49-F238E27FC236}">
                    <a16:creationId xmlns:a16="http://schemas.microsoft.com/office/drawing/2014/main" id="{D315FBD9-6576-435E-8353-F8A7D5355D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0" y="2250"/>
                <a:ext cx="951" cy="351"/>
              </a:xfrm>
              <a:custGeom>
                <a:avLst/>
                <a:gdLst>
                  <a:gd name="T0" fmla="*/ 2408 w 851"/>
                  <a:gd name="T1" fmla="*/ 305 h 312"/>
                  <a:gd name="T2" fmla="*/ 0 w 851"/>
                  <a:gd name="T3" fmla="*/ 0 h 312"/>
                  <a:gd name="T4" fmla="*/ 411 w 851"/>
                  <a:gd name="T5" fmla="*/ 1637 h 312"/>
                  <a:gd name="T6" fmla="*/ 411 w 851"/>
                  <a:gd name="T7" fmla="*/ 1641 h 312"/>
                  <a:gd name="T8" fmla="*/ 2408 w 851"/>
                  <a:gd name="T9" fmla="*/ 1893 h 312"/>
                  <a:gd name="T10" fmla="*/ 4410 w 851"/>
                  <a:gd name="T11" fmla="*/ 1641 h 312"/>
                  <a:gd name="T12" fmla="*/ 4410 w 851"/>
                  <a:gd name="T13" fmla="*/ 1637 h 312"/>
                  <a:gd name="T14" fmla="*/ 4818 w 851"/>
                  <a:gd name="T15" fmla="*/ 0 h 312"/>
                  <a:gd name="T16" fmla="*/ 2408 w 851"/>
                  <a:gd name="T17" fmla="*/ 305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1"/>
                  <a:gd name="T28" fmla="*/ 0 h 312"/>
                  <a:gd name="T29" fmla="*/ 851 w 85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1" h="312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2" y="271"/>
                      <a:pt x="72" y="271"/>
                      <a:pt x="72" y="271"/>
                    </a:cubicBezTo>
                    <a:cubicBezTo>
                      <a:pt x="84" y="294"/>
                      <a:pt x="238" y="312"/>
                      <a:pt x="426" y="312"/>
                    </a:cubicBezTo>
                    <a:cubicBezTo>
                      <a:pt x="614" y="312"/>
                      <a:pt x="769" y="294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solidFill>
                <a:srgbClr val="94C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5" name="Oval 229">
                <a:extLst>
                  <a:ext uri="{FF2B5EF4-FFF2-40B4-BE49-F238E27FC236}">
                    <a16:creationId xmlns:a16="http://schemas.microsoft.com/office/drawing/2014/main" id="{92B627A6-276C-42DA-8ABA-8CAD36AF4E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66" y="2182"/>
                <a:ext cx="951" cy="133"/>
              </a:xfrm>
              <a:prstGeom prst="ellipse">
                <a:avLst/>
              </a:prstGeom>
              <a:gradFill rotWithShape="1">
                <a:gsLst>
                  <a:gs pos="0">
                    <a:srgbClr val="5D8320"/>
                  </a:gs>
                  <a:gs pos="50000">
                    <a:srgbClr val="94CD37"/>
                  </a:gs>
                  <a:gs pos="100000">
                    <a:srgbClr val="5D832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zh-CN">
                  <a:ea typeface="宋体" panose="02010600030101010101" pitchFamily="2" charset="-122"/>
                </a:endParaRPr>
              </a:p>
            </p:txBody>
          </p:sp>
          <p:pic>
            <p:nvPicPr>
              <p:cNvPr id="30746" name="Picture 231">
                <a:extLst>
                  <a:ext uri="{FF2B5EF4-FFF2-40B4-BE49-F238E27FC236}">
                    <a16:creationId xmlns:a16="http://schemas.microsoft.com/office/drawing/2014/main" id="{A5E3A84C-7AAD-413F-B414-714861C113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12" y="2284"/>
                <a:ext cx="318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40" name="Picture 257" descr="Bild1 Kopie">
              <a:extLst>
                <a:ext uri="{FF2B5EF4-FFF2-40B4-BE49-F238E27FC236}">
                  <a16:creationId xmlns:a16="http://schemas.microsoft.com/office/drawing/2014/main" id="{F72C17D7-3F9D-48AF-A28E-61E59AE4E7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562" y="3201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30" name="Group 27">
            <a:extLst>
              <a:ext uri="{FF2B5EF4-FFF2-40B4-BE49-F238E27FC236}">
                <a16:creationId xmlns:a16="http://schemas.microsoft.com/office/drawing/2014/main" id="{7C3C2508-234D-4EA5-A87A-2606024FE549}"/>
              </a:ext>
            </a:extLst>
          </p:cNvPr>
          <p:cNvGrpSpPr>
            <a:grpSpLocks/>
          </p:cNvGrpSpPr>
          <p:nvPr/>
        </p:nvGrpSpPr>
        <p:grpSpPr bwMode="auto">
          <a:xfrm>
            <a:off x="5305425" y="2830513"/>
            <a:ext cx="1517650" cy="2505075"/>
            <a:chOff x="466" y="2182"/>
            <a:chExt cx="956" cy="1578"/>
          </a:xfrm>
        </p:grpSpPr>
        <p:sp>
          <p:nvSpPr>
            <p:cNvPr id="30731" name="Oval 230">
              <a:extLst>
                <a:ext uri="{FF2B5EF4-FFF2-40B4-BE49-F238E27FC236}">
                  <a16:creationId xmlns:a16="http://schemas.microsoft.com/office/drawing/2014/main" id="{BD705E6C-32C0-445D-BB5D-BD0B8D4FEB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69" y="2188"/>
              <a:ext cx="953" cy="118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0732" name="Freeform 226">
              <a:extLst>
                <a:ext uri="{FF2B5EF4-FFF2-40B4-BE49-F238E27FC236}">
                  <a16:creationId xmlns:a16="http://schemas.microsoft.com/office/drawing/2014/main" id="{27739C9B-B2BD-4C72-9FA9-3D76E1F495C2}"/>
                </a:ext>
              </a:extLst>
            </p:cNvPr>
            <p:cNvSpPr>
              <a:spLocks/>
            </p:cNvSpPr>
            <p:nvPr/>
          </p:nvSpPr>
          <p:spPr bwMode="gray">
            <a:xfrm>
              <a:off x="630" y="2850"/>
              <a:ext cx="628" cy="333"/>
            </a:xfrm>
            <a:custGeom>
              <a:avLst/>
              <a:gdLst>
                <a:gd name="T0" fmla="*/ 1592 w 562"/>
                <a:gd name="T1" fmla="*/ 243 h 290"/>
                <a:gd name="T2" fmla="*/ 0 w 562"/>
                <a:gd name="T3" fmla="*/ 0 h 290"/>
                <a:gd name="T4" fmla="*/ 394 w 562"/>
                <a:gd name="T5" fmla="*/ 2006 h 290"/>
                <a:gd name="T6" fmla="*/ 1592 w 562"/>
                <a:gd name="T7" fmla="*/ 2204 h 290"/>
                <a:gd name="T8" fmla="*/ 2776 w 562"/>
                <a:gd name="T9" fmla="*/ 2006 h 290"/>
                <a:gd name="T10" fmla="*/ 2776 w 562"/>
                <a:gd name="T11" fmla="*/ 2006 h 290"/>
                <a:gd name="T12" fmla="*/ 2776 w 562"/>
                <a:gd name="T13" fmla="*/ 2006 h 290"/>
                <a:gd name="T14" fmla="*/ 3176 w 562"/>
                <a:gd name="T15" fmla="*/ 0 h 290"/>
                <a:gd name="T16" fmla="*/ 1592 w 562"/>
                <a:gd name="T17" fmla="*/ 243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2"/>
                <a:gd name="T28" fmla="*/ 0 h 290"/>
                <a:gd name="T29" fmla="*/ 562 w 56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2" h="290">
                  <a:moveTo>
                    <a:pt x="281" y="32"/>
                  </a:moveTo>
                  <a:cubicBezTo>
                    <a:pt x="131" y="32"/>
                    <a:pt x="8" y="18"/>
                    <a:pt x="0" y="0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78"/>
                    <a:pt x="165" y="290"/>
                    <a:pt x="281" y="290"/>
                  </a:cubicBezTo>
                  <a:cubicBezTo>
                    <a:pt x="396" y="290"/>
                    <a:pt x="490" y="278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53" y="18"/>
                    <a:pt x="430" y="32"/>
                    <a:pt x="281" y="32"/>
                  </a:cubicBezTo>
                  <a:close/>
                </a:path>
              </a:pathLst>
            </a:custGeom>
            <a:solidFill>
              <a:srgbClr val="5D832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30733" name="Freeform 227">
              <a:extLst>
                <a:ext uri="{FF2B5EF4-FFF2-40B4-BE49-F238E27FC236}">
                  <a16:creationId xmlns:a16="http://schemas.microsoft.com/office/drawing/2014/main" id="{82D9025B-2B68-46CE-A9CA-20DD15864317}"/>
                </a:ext>
              </a:extLst>
            </p:cNvPr>
            <p:cNvSpPr>
              <a:spLocks/>
            </p:cNvSpPr>
            <p:nvPr/>
          </p:nvSpPr>
          <p:spPr bwMode="gray">
            <a:xfrm>
              <a:off x="551" y="2551"/>
              <a:ext cx="789" cy="339"/>
            </a:xfrm>
            <a:custGeom>
              <a:avLst/>
              <a:gdLst>
                <a:gd name="T0" fmla="*/ 1970 w 707"/>
                <a:gd name="T1" fmla="*/ 245 h 302"/>
                <a:gd name="T2" fmla="*/ 0 w 707"/>
                <a:gd name="T3" fmla="*/ 0 h 302"/>
                <a:gd name="T4" fmla="*/ 402 w 707"/>
                <a:gd name="T5" fmla="*/ 1591 h 302"/>
                <a:gd name="T6" fmla="*/ 410 w 707"/>
                <a:gd name="T7" fmla="*/ 1603 h 302"/>
                <a:gd name="T8" fmla="*/ 1970 w 707"/>
                <a:gd name="T9" fmla="*/ 1793 h 302"/>
                <a:gd name="T10" fmla="*/ 3543 w 707"/>
                <a:gd name="T11" fmla="*/ 1603 h 302"/>
                <a:gd name="T12" fmla="*/ 3543 w 707"/>
                <a:gd name="T13" fmla="*/ 1591 h 302"/>
                <a:gd name="T14" fmla="*/ 3943 w 707"/>
                <a:gd name="T15" fmla="*/ 0 h 302"/>
                <a:gd name="T16" fmla="*/ 1970 w 707"/>
                <a:gd name="T17" fmla="*/ 245 h 3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7"/>
                <a:gd name="T28" fmla="*/ 0 h 302"/>
                <a:gd name="T29" fmla="*/ 707 w 707"/>
                <a:gd name="T30" fmla="*/ 302 h 3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7" h="302">
                  <a:moveTo>
                    <a:pt x="354" y="41"/>
                  </a:moveTo>
                  <a:cubicBezTo>
                    <a:pt x="166" y="41"/>
                    <a:pt x="12" y="23"/>
                    <a:pt x="0" y="0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81" y="288"/>
                    <a:pt x="204" y="302"/>
                    <a:pt x="354" y="302"/>
                  </a:cubicBezTo>
                  <a:cubicBezTo>
                    <a:pt x="503" y="302"/>
                    <a:pt x="626" y="288"/>
                    <a:pt x="635" y="270"/>
                  </a:cubicBezTo>
                  <a:cubicBezTo>
                    <a:pt x="635" y="268"/>
                    <a:pt x="635" y="268"/>
                    <a:pt x="635" y="268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697" y="23"/>
                    <a:pt x="542" y="41"/>
                    <a:pt x="354" y="41"/>
                  </a:cubicBezTo>
                  <a:close/>
                </a:path>
              </a:pathLst>
            </a:custGeom>
            <a:solidFill>
              <a:srgbClr val="7DAF2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Freeform 228">
              <a:extLst>
                <a:ext uri="{FF2B5EF4-FFF2-40B4-BE49-F238E27FC236}">
                  <a16:creationId xmlns:a16="http://schemas.microsoft.com/office/drawing/2014/main" id="{86B99E55-4806-432E-A8D2-A9C568360333}"/>
                </a:ext>
              </a:extLst>
            </p:cNvPr>
            <p:cNvSpPr>
              <a:spLocks/>
            </p:cNvSpPr>
            <p:nvPr/>
          </p:nvSpPr>
          <p:spPr bwMode="gray">
            <a:xfrm>
              <a:off x="470" y="2250"/>
              <a:ext cx="951" cy="351"/>
            </a:xfrm>
            <a:custGeom>
              <a:avLst/>
              <a:gdLst>
                <a:gd name="T0" fmla="*/ 2408 w 851"/>
                <a:gd name="T1" fmla="*/ 305 h 312"/>
                <a:gd name="T2" fmla="*/ 0 w 851"/>
                <a:gd name="T3" fmla="*/ 0 h 312"/>
                <a:gd name="T4" fmla="*/ 411 w 851"/>
                <a:gd name="T5" fmla="*/ 1637 h 312"/>
                <a:gd name="T6" fmla="*/ 411 w 851"/>
                <a:gd name="T7" fmla="*/ 1641 h 312"/>
                <a:gd name="T8" fmla="*/ 2408 w 851"/>
                <a:gd name="T9" fmla="*/ 1893 h 312"/>
                <a:gd name="T10" fmla="*/ 4410 w 851"/>
                <a:gd name="T11" fmla="*/ 1641 h 312"/>
                <a:gd name="T12" fmla="*/ 4410 w 851"/>
                <a:gd name="T13" fmla="*/ 1637 h 312"/>
                <a:gd name="T14" fmla="*/ 4818 w 851"/>
                <a:gd name="T15" fmla="*/ 0 h 312"/>
                <a:gd name="T16" fmla="*/ 2408 w 851"/>
                <a:gd name="T17" fmla="*/ 305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1"/>
                <a:gd name="T28" fmla="*/ 0 h 312"/>
                <a:gd name="T29" fmla="*/ 851 w 851"/>
                <a:gd name="T30" fmla="*/ 312 h 3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1" h="312">
                  <a:moveTo>
                    <a:pt x="426" y="50"/>
                  </a:moveTo>
                  <a:cubicBezTo>
                    <a:pt x="199" y="50"/>
                    <a:pt x="14" y="28"/>
                    <a:pt x="0" y="0"/>
                  </a:cubicBezTo>
                  <a:cubicBezTo>
                    <a:pt x="72" y="269"/>
                    <a:pt x="72" y="269"/>
                    <a:pt x="72" y="269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4" y="294"/>
                    <a:pt x="238" y="312"/>
                    <a:pt x="426" y="312"/>
                  </a:cubicBezTo>
                  <a:cubicBezTo>
                    <a:pt x="614" y="312"/>
                    <a:pt x="769" y="294"/>
                    <a:pt x="779" y="271"/>
                  </a:cubicBezTo>
                  <a:cubicBezTo>
                    <a:pt x="779" y="269"/>
                    <a:pt x="779" y="269"/>
                    <a:pt x="779" y="269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37" y="28"/>
                    <a:pt x="652" y="50"/>
                    <a:pt x="426" y="50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Oval 229">
              <a:extLst>
                <a:ext uri="{FF2B5EF4-FFF2-40B4-BE49-F238E27FC236}">
                  <a16:creationId xmlns:a16="http://schemas.microsoft.com/office/drawing/2014/main" id="{605661AD-17D8-4FEF-973C-1810C86D473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66" y="2182"/>
              <a:ext cx="951" cy="13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ea typeface="宋体" panose="02010600030101010101" pitchFamily="2" charset="-122"/>
              </a:endParaRPr>
            </a:p>
          </p:txBody>
        </p:sp>
        <p:pic>
          <p:nvPicPr>
            <p:cNvPr id="30736" name="Picture 257" descr="Bild1 Kopie">
              <a:extLst>
                <a:ext uri="{FF2B5EF4-FFF2-40B4-BE49-F238E27FC236}">
                  <a16:creationId xmlns:a16="http://schemas.microsoft.com/office/drawing/2014/main" id="{D6288FF9-9551-4CD8-8A67-3B1C3B3C03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48" y="3165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7" name="Freeform 236">
              <a:extLst>
                <a:ext uri="{FF2B5EF4-FFF2-40B4-BE49-F238E27FC236}">
                  <a16:creationId xmlns:a16="http://schemas.microsoft.com/office/drawing/2014/main" id="{0B26E528-12F0-46B0-A3F4-71260D205235}"/>
                </a:ext>
              </a:extLst>
            </p:cNvPr>
            <p:cNvSpPr>
              <a:spLocks/>
            </p:cNvSpPr>
            <p:nvPr/>
          </p:nvSpPr>
          <p:spPr bwMode="gray">
            <a:xfrm>
              <a:off x="548" y="2500"/>
              <a:ext cx="794" cy="106"/>
            </a:xfrm>
            <a:custGeom>
              <a:avLst/>
              <a:gdLst>
                <a:gd name="T0" fmla="*/ 730 w 637"/>
                <a:gd name="T1" fmla="*/ 0 h 84"/>
                <a:gd name="T2" fmla="*/ 0 w 637"/>
                <a:gd name="T3" fmla="*/ 101 h 84"/>
                <a:gd name="T4" fmla="*/ 1 w 637"/>
                <a:gd name="T5" fmla="*/ 109 h 84"/>
                <a:gd name="T6" fmla="*/ 730 w 637"/>
                <a:gd name="T7" fmla="*/ 204 h 84"/>
                <a:gd name="T8" fmla="*/ 1458 w 637"/>
                <a:gd name="T9" fmla="*/ 109 h 84"/>
                <a:gd name="T10" fmla="*/ 1458 w 637"/>
                <a:gd name="T11" fmla="*/ 101 h 84"/>
                <a:gd name="T12" fmla="*/ 730 w 637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7"/>
                <a:gd name="T22" fmla="*/ 0 h 84"/>
                <a:gd name="T23" fmla="*/ 637 w 63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7" h="84">
                  <a:moveTo>
                    <a:pt x="319" y="0"/>
                  </a:moveTo>
                  <a:cubicBezTo>
                    <a:pt x="143" y="0"/>
                    <a:pt x="0" y="19"/>
                    <a:pt x="0" y="4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1" y="66"/>
                    <a:pt x="150" y="84"/>
                    <a:pt x="319" y="84"/>
                  </a:cubicBezTo>
                  <a:cubicBezTo>
                    <a:pt x="488" y="84"/>
                    <a:pt x="626" y="66"/>
                    <a:pt x="637" y="45"/>
                  </a:cubicBezTo>
                  <a:cubicBezTo>
                    <a:pt x="637" y="42"/>
                    <a:pt x="637" y="42"/>
                    <a:pt x="637" y="42"/>
                  </a:cubicBezTo>
                  <a:cubicBezTo>
                    <a:pt x="637" y="19"/>
                    <a:pt x="495" y="0"/>
                    <a:pt x="31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5D8320"/>
                </a:gs>
                <a:gs pos="50000">
                  <a:srgbClr val="94CD37"/>
                </a:gs>
                <a:gs pos="100000">
                  <a:srgbClr val="5D832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38" name="Picture 231">
              <a:extLst>
                <a:ext uri="{FF2B5EF4-FFF2-40B4-BE49-F238E27FC236}">
                  <a16:creationId xmlns:a16="http://schemas.microsoft.com/office/drawing/2014/main" id="{4C4B3127-A0C7-4AD0-BC82-C68E21FDDE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12" y="2284"/>
              <a:ext cx="318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Textfeld 7">
            <a:extLst>
              <a:ext uri="{FF2B5EF4-FFF2-40B4-BE49-F238E27FC236}">
                <a16:creationId xmlns:a16="http://schemas.microsoft.com/office/drawing/2014/main" id="{521D2560-7B05-4313-8113-3B6DAEE4201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水杯填充图表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9">
            <a:extLst>
              <a:ext uri="{FF2B5EF4-FFF2-40B4-BE49-F238E27FC236}">
                <a16:creationId xmlns:a16="http://schemas.microsoft.com/office/drawing/2014/main" id="{4EE631FE-87C6-4384-9786-5ABCC6AC8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825" y="5595939"/>
            <a:ext cx="4070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7" name="Freeform 12">
            <a:extLst>
              <a:ext uri="{FF2B5EF4-FFF2-40B4-BE49-F238E27FC236}">
                <a16:creationId xmlns:a16="http://schemas.microsoft.com/office/drawing/2014/main" id="{B2FF0634-8C17-4F5B-ACDD-159E33444731}"/>
              </a:ext>
            </a:extLst>
          </p:cNvPr>
          <p:cNvSpPr>
            <a:spLocks/>
          </p:cNvSpPr>
          <p:nvPr/>
        </p:nvSpPr>
        <p:spPr bwMode="auto">
          <a:xfrm>
            <a:off x="4108017" y="1652275"/>
            <a:ext cx="3981840" cy="4104225"/>
          </a:xfrm>
          <a:custGeom>
            <a:avLst/>
            <a:gdLst>
              <a:gd name="T0" fmla="*/ 918 w 2296"/>
              <a:gd name="T1" fmla="*/ 0 h 2387"/>
              <a:gd name="T2" fmla="*/ 1378 w 2296"/>
              <a:gd name="T3" fmla="*/ 0 h 2387"/>
              <a:gd name="T4" fmla="*/ 2064 w 2296"/>
              <a:gd name="T5" fmla="*/ 400 h 2387"/>
              <a:gd name="T6" fmla="*/ 2294 w 2296"/>
              <a:gd name="T7" fmla="*/ 800 h 2387"/>
              <a:gd name="T8" fmla="*/ 2296 w 2296"/>
              <a:gd name="T9" fmla="*/ 1594 h 2387"/>
              <a:gd name="T10" fmla="*/ 2067 w 2296"/>
              <a:gd name="T11" fmla="*/ 1984 h 2387"/>
              <a:gd name="T12" fmla="*/ 1382 w 2296"/>
              <a:gd name="T13" fmla="*/ 2387 h 2387"/>
              <a:gd name="T14" fmla="*/ 916 w 2296"/>
              <a:gd name="T15" fmla="*/ 2387 h 2387"/>
              <a:gd name="T16" fmla="*/ 229 w 2296"/>
              <a:gd name="T17" fmla="*/ 1987 h 2387"/>
              <a:gd name="T18" fmla="*/ 0 w 2296"/>
              <a:gd name="T19" fmla="*/ 1590 h 2387"/>
              <a:gd name="T20" fmla="*/ 4 w 2296"/>
              <a:gd name="T21" fmla="*/ 796 h 2387"/>
              <a:gd name="T22" fmla="*/ 227 w 2296"/>
              <a:gd name="T23" fmla="*/ 400 h 2387"/>
              <a:gd name="T24" fmla="*/ 918 w 2296"/>
              <a:gd name="T25" fmla="*/ 0 h 23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96"/>
              <a:gd name="T40" fmla="*/ 0 h 2387"/>
              <a:gd name="T41" fmla="*/ 2296 w 2296"/>
              <a:gd name="T42" fmla="*/ 2387 h 23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96" h="2387">
                <a:moveTo>
                  <a:pt x="918" y="0"/>
                </a:moveTo>
                <a:lnTo>
                  <a:pt x="1378" y="0"/>
                </a:lnTo>
                <a:lnTo>
                  <a:pt x="2064" y="400"/>
                </a:lnTo>
                <a:lnTo>
                  <a:pt x="2294" y="800"/>
                </a:lnTo>
                <a:lnTo>
                  <a:pt x="2296" y="1594"/>
                </a:lnTo>
                <a:lnTo>
                  <a:pt x="2067" y="1984"/>
                </a:lnTo>
                <a:lnTo>
                  <a:pt x="1382" y="2387"/>
                </a:lnTo>
                <a:lnTo>
                  <a:pt x="916" y="2387"/>
                </a:lnTo>
                <a:lnTo>
                  <a:pt x="229" y="1987"/>
                </a:lnTo>
                <a:lnTo>
                  <a:pt x="0" y="1590"/>
                </a:lnTo>
                <a:lnTo>
                  <a:pt x="4" y="796"/>
                </a:lnTo>
                <a:lnTo>
                  <a:pt x="227" y="400"/>
                </a:lnTo>
                <a:lnTo>
                  <a:pt x="918" y="0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rgbClr val="CECEC4"/>
              </a:gs>
            </a:gsLst>
            <a:lin ang="0" scaled="1"/>
          </a:gradFill>
          <a:ln w="9525" cap="flat">
            <a:solidFill>
              <a:srgbClr val="CECEC4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>
              <a:defRPr/>
            </a:pPr>
            <a:endParaRPr lang="zh-CN" altLang="zh-CN">
              <a:ea typeface="宋体" pitchFamily="2" charset="-122"/>
            </a:endParaRPr>
          </a:p>
        </p:txBody>
      </p:sp>
      <p:grpSp>
        <p:nvGrpSpPr>
          <p:cNvPr id="3" name="Gruppieren 17">
            <a:extLst>
              <a:ext uri="{FF2B5EF4-FFF2-40B4-BE49-F238E27FC236}">
                <a16:creationId xmlns:a16="http://schemas.microsoft.com/office/drawing/2014/main" id="{710A9E9C-68D2-4C7C-83E5-E749E1C34786}"/>
              </a:ext>
            </a:extLst>
          </p:cNvPr>
          <p:cNvGrpSpPr/>
          <p:nvPr/>
        </p:nvGrpSpPr>
        <p:grpSpPr>
          <a:xfrm>
            <a:off x="4207623" y="1705388"/>
            <a:ext cx="3832666" cy="3991526"/>
            <a:chOff x="2375461" y="1925730"/>
            <a:chExt cx="4080839" cy="4249739"/>
          </a:xfrm>
          <a:scene3d>
            <a:camera prst="orthographicFront"/>
            <a:lightRig rig="balanced" dir="t"/>
          </a:scene3d>
        </p:grpSpPr>
        <p:sp>
          <p:nvSpPr>
            <p:cNvPr id="4" name="AutoShape 4">
              <a:extLst>
                <a:ext uri="{FF2B5EF4-FFF2-40B4-BE49-F238E27FC236}">
                  <a16:creationId xmlns:a16="http://schemas.microsoft.com/office/drawing/2014/main" id="{DE9E0D48-2A3C-4E94-9CE3-3DD323F57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577" y="1925730"/>
              <a:ext cx="1633767" cy="1416103"/>
            </a:xfrm>
            <a:prstGeom prst="hexagon">
              <a:avLst>
                <a:gd name="adj" fmla="val 28862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1" name="AutoShape 5">
              <a:extLst>
                <a:ext uri="{FF2B5EF4-FFF2-40B4-BE49-F238E27FC236}">
                  <a16:creationId xmlns:a16="http://schemas.microsoft.com/office/drawing/2014/main" id="{485A2895-F7B8-4330-B04F-65822165F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713" y="3347560"/>
              <a:ext cx="1636631" cy="1416103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2" name="AutoShape 6">
              <a:extLst>
                <a:ext uri="{FF2B5EF4-FFF2-40B4-BE49-F238E27FC236}">
                  <a16:creationId xmlns:a16="http://schemas.microsoft.com/office/drawing/2014/main" id="{6337A52D-558F-424F-A3A2-52A2001E4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8325" y="2640225"/>
              <a:ext cx="1633767" cy="1416103"/>
            </a:xfrm>
            <a:prstGeom prst="hexagon">
              <a:avLst>
                <a:gd name="adj" fmla="val 28862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>
              <a:solidFill>
                <a:srgbClr val="9D9D9D"/>
              </a:solidFill>
              <a:miter lim="800000"/>
              <a:headEnd/>
              <a:tailEnd/>
            </a:ln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3" name="AutoShape 7">
              <a:extLst>
                <a:ext uri="{FF2B5EF4-FFF2-40B4-BE49-F238E27FC236}">
                  <a16:creationId xmlns:a16="http://schemas.microsoft.com/office/drawing/2014/main" id="{A90BB27A-A13E-450C-8357-3F93DBCE5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461" y="4050600"/>
              <a:ext cx="1636631" cy="1416103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4" name="AutoShape 8">
              <a:extLst>
                <a:ext uri="{FF2B5EF4-FFF2-40B4-BE49-F238E27FC236}">
                  <a16:creationId xmlns:a16="http://schemas.microsoft.com/office/drawing/2014/main" id="{7ACBF0A7-85A7-4969-936C-224DF12DF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713" y="4757935"/>
              <a:ext cx="1636631" cy="1417534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5" name="AutoShape 9">
              <a:extLst>
                <a:ext uri="{FF2B5EF4-FFF2-40B4-BE49-F238E27FC236}">
                  <a16:creationId xmlns:a16="http://schemas.microsoft.com/office/drawing/2014/main" id="{450A7395-DB24-457E-8634-65F52F209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1101" y="2640225"/>
              <a:ext cx="1635199" cy="1416103"/>
            </a:xfrm>
            <a:prstGeom prst="hexagon">
              <a:avLst>
                <a:gd name="adj" fmla="val 28862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  <p:sp>
          <p:nvSpPr>
            <p:cNvPr id="58376" name="AutoShape 10">
              <a:extLst>
                <a:ext uri="{FF2B5EF4-FFF2-40B4-BE49-F238E27FC236}">
                  <a16:creationId xmlns:a16="http://schemas.microsoft.com/office/drawing/2014/main" id="{D04D8F06-0585-4266-B097-577FE53C68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669" y="4050600"/>
              <a:ext cx="1636631" cy="1416103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DEDE7"/>
                </a:gs>
                <a:gs pos="100000">
                  <a:srgbClr val="CCCCBC"/>
                </a:gs>
              </a:gsLst>
              <a:lin ang="2700000" scaled="1"/>
            </a:gradFill>
            <a:ln w="9525" algn="ctr">
              <a:solidFill>
                <a:srgbClr val="9D9D9D"/>
              </a:solidFill>
              <a:miter lim="800000"/>
              <a:headEnd/>
              <a:tailEnd/>
            </a:ln>
            <a:effectLst/>
            <a:sp3d prstMaterial="metal">
              <a:bevelT h="19050" prst="angle"/>
            </a:sp3d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Arial" charset="0"/>
                <a:cs typeface="+mn-cs"/>
              </a:endParaRPr>
            </a:p>
          </p:txBody>
        </p:sp>
      </p:grpSp>
      <p:sp>
        <p:nvSpPr>
          <p:cNvPr id="3080" name="AutoShape 52">
            <a:extLst>
              <a:ext uri="{FF2B5EF4-FFF2-40B4-BE49-F238E27FC236}">
                <a16:creationId xmlns:a16="http://schemas.microsoft.com/office/drawing/2014/main" id="{3CEB1783-3FF2-49D5-9711-D54B8400B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3225" y="2368551"/>
            <a:ext cx="1531938" cy="1330325"/>
          </a:xfrm>
          <a:prstGeom prst="hexagon">
            <a:avLst>
              <a:gd name="adj" fmla="val 28789"/>
              <a:gd name="vf" fmla="val 115470"/>
            </a:avLst>
          </a:prstGeom>
          <a:solidFill>
            <a:srgbClr val="C0C0C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1" name="AutoShape 53">
            <a:extLst>
              <a:ext uri="{FF2B5EF4-FFF2-40B4-BE49-F238E27FC236}">
                <a16:creationId xmlns:a16="http://schemas.microsoft.com/office/drawing/2014/main" id="{69781EAE-F9E8-4CC6-810F-801B34E65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701" y="4367213"/>
            <a:ext cx="1554163" cy="1331912"/>
          </a:xfrm>
          <a:prstGeom prst="hexagon">
            <a:avLst>
              <a:gd name="adj" fmla="val 29172"/>
              <a:gd name="vf" fmla="val 115470"/>
            </a:avLst>
          </a:prstGeom>
          <a:solidFill>
            <a:srgbClr val="C0C0C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2" name="AutoShape 54">
            <a:extLst>
              <a:ext uri="{FF2B5EF4-FFF2-40B4-BE49-F238E27FC236}">
                <a16:creationId xmlns:a16="http://schemas.microsoft.com/office/drawing/2014/main" id="{F9CA5413-EFF5-481F-854C-4332D797A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3988" y="2371726"/>
            <a:ext cx="1530350" cy="1330325"/>
          </a:xfrm>
          <a:prstGeom prst="hexagon">
            <a:avLst>
              <a:gd name="adj" fmla="val 28759"/>
              <a:gd name="vf" fmla="val 115470"/>
            </a:avLst>
          </a:prstGeom>
          <a:solidFill>
            <a:srgbClr val="C0C0C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3" name="AutoShape 53">
            <a:extLst>
              <a:ext uri="{FF2B5EF4-FFF2-40B4-BE49-F238E27FC236}">
                <a16:creationId xmlns:a16="http://schemas.microsoft.com/office/drawing/2014/main" id="{DBD1DDE2-07C8-4693-BDE3-83B0D04CF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4651" y="3697288"/>
            <a:ext cx="1554163" cy="1331912"/>
          </a:xfrm>
          <a:prstGeom prst="hexagon">
            <a:avLst>
              <a:gd name="adj" fmla="val 29172"/>
              <a:gd name="vf" fmla="val 115470"/>
            </a:avLst>
          </a:prstGeom>
          <a:solidFill>
            <a:srgbClr val="6B9B1A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4" name="AutoShape 52">
            <a:extLst>
              <a:ext uri="{FF2B5EF4-FFF2-40B4-BE49-F238E27FC236}">
                <a16:creationId xmlns:a16="http://schemas.microsoft.com/office/drawing/2014/main" id="{61D50AD7-AC2F-4646-A2C9-2707E1695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9400" y="3035301"/>
            <a:ext cx="1530350" cy="1330325"/>
          </a:xfrm>
          <a:prstGeom prst="hexagon">
            <a:avLst>
              <a:gd name="adj" fmla="val 28759"/>
              <a:gd name="vf" fmla="val 115470"/>
            </a:avLst>
          </a:prstGeom>
          <a:solidFill>
            <a:srgbClr val="C0C0C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5" name="AutoShape 52">
            <a:extLst>
              <a:ext uri="{FF2B5EF4-FFF2-40B4-BE49-F238E27FC236}">
                <a16:creationId xmlns:a16="http://schemas.microsoft.com/office/drawing/2014/main" id="{2EFE035B-BD76-4A0C-A8BB-8B3A4289B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3050" y="1700214"/>
            <a:ext cx="1531938" cy="1330325"/>
          </a:xfrm>
          <a:prstGeom prst="hexagon">
            <a:avLst>
              <a:gd name="adj" fmla="val 28789"/>
              <a:gd name="vf" fmla="val 115470"/>
            </a:avLst>
          </a:prstGeom>
          <a:solidFill>
            <a:srgbClr val="6B9B1A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3086" name="AutoShape 52">
            <a:extLst>
              <a:ext uri="{FF2B5EF4-FFF2-40B4-BE49-F238E27FC236}">
                <a16:creationId xmlns:a16="http://schemas.microsoft.com/office/drawing/2014/main" id="{DAED85EC-277F-47C4-A8C0-6D219E726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0" y="3697289"/>
            <a:ext cx="1531938" cy="1330325"/>
          </a:xfrm>
          <a:prstGeom prst="hexagon">
            <a:avLst>
              <a:gd name="adj" fmla="val 28789"/>
              <a:gd name="vf" fmla="val 115470"/>
            </a:avLst>
          </a:prstGeom>
          <a:solidFill>
            <a:srgbClr val="6B9B1A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grpSp>
        <p:nvGrpSpPr>
          <p:cNvPr id="3087" name="Group 17">
            <a:extLst>
              <a:ext uri="{FF2B5EF4-FFF2-40B4-BE49-F238E27FC236}">
                <a16:creationId xmlns:a16="http://schemas.microsoft.com/office/drawing/2014/main" id="{B07E0836-D7A1-4721-8C90-6040F5491726}"/>
              </a:ext>
            </a:extLst>
          </p:cNvPr>
          <p:cNvGrpSpPr>
            <a:grpSpLocks/>
          </p:cNvGrpSpPr>
          <p:nvPr/>
        </p:nvGrpSpPr>
        <p:grpSpPr bwMode="auto">
          <a:xfrm>
            <a:off x="5551489" y="1757363"/>
            <a:ext cx="1144587" cy="1143000"/>
            <a:chOff x="2537" y="1107"/>
            <a:chExt cx="721" cy="720"/>
          </a:xfrm>
        </p:grpSpPr>
        <p:sp>
          <p:nvSpPr>
            <p:cNvPr id="3105" name="Oval 19">
              <a:extLst>
                <a:ext uri="{FF2B5EF4-FFF2-40B4-BE49-F238E27FC236}">
                  <a16:creationId xmlns:a16="http://schemas.microsoft.com/office/drawing/2014/main" id="{F8974F39-6D32-47F4-BF3C-6F71AF24A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7" y="1107"/>
              <a:ext cx="721" cy="720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100000">
                  <a:srgbClr val="4C701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106" name="Oval 20">
              <a:extLst>
                <a:ext uri="{FF2B5EF4-FFF2-40B4-BE49-F238E27FC236}">
                  <a16:creationId xmlns:a16="http://schemas.microsoft.com/office/drawing/2014/main" id="{C93F16BA-8B39-4371-8A39-9982B16B5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" y="1155"/>
              <a:ext cx="146" cy="1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zh-CN" sz="1000" b="1"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107" name="Text Box 19">
              <a:extLst>
                <a:ext uri="{FF2B5EF4-FFF2-40B4-BE49-F238E27FC236}">
                  <a16:creationId xmlns:a16="http://schemas.microsoft.com/office/drawing/2014/main" id="{EDC87DB9-4893-422D-81D7-E592DC16069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653" y="1355"/>
              <a:ext cx="4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Support</a:t>
              </a:r>
              <a:b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</a:b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Service</a:t>
              </a:r>
              <a:endParaRPr lang="de-DE" altLang="zh-CN" sz="120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3088" name="Group 21">
            <a:extLst>
              <a:ext uri="{FF2B5EF4-FFF2-40B4-BE49-F238E27FC236}">
                <a16:creationId xmlns:a16="http://schemas.microsoft.com/office/drawing/2014/main" id="{FC734173-679C-44A2-8138-4B2CEE329385}"/>
              </a:ext>
            </a:extLst>
          </p:cNvPr>
          <p:cNvGrpSpPr>
            <a:grpSpLocks/>
          </p:cNvGrpSpPr>
          <p:nvPr/>
        </p:nvGrpSpPr>
        <p:grpSpPr bwMode="auto">
          <a:xfrm>
            <a:off x="6683375" y="3746500"/>
            <a:ext cx="1201738" cy="1143000"/>
            <a:chOff x="3250" y="2360"/>
            <a:chExt cx="757" cy="720"/>
          </a:xfrm>
        </p:grpSpPr>
        <p:sp>
          <p:nvSpPr>
            <p:cNvPr id="3102" name="Oval 18">
              <a:extLst>
                <a:ext uri="{FF2B5EF4-FFF2-40B4-BE49-F238E27FC236}">
                  <a16:creationId xmlns:a16="http://schemas.microsoft.com/office/drawing/2014/main" id="{E51A69B0-634C-4938-AE43-80176AC6C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7" y="2360"/>
              <a:ext cx="721" cy="720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100000">
                  <a:srgbClr val="4C701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103" name="Oval 22">
              <a:extLst>
                <a:ext uri="{FF2B5EF4-FFF2-40B4-BE49-F238E27FC236}">
                  <a16:creationId xmlns:a16="http://schemas.microsoft.com/office/drawing/2014/main" id="{8DAC920D-5EB6-4A04-9A00-5B95B1766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5" y="2407"/>
              <a:ext cx="146" cy="1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zh-CN" sz="1000" b="1"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3104" name="Text Box 19">
              <a:extLst>
                <a:ext uri="{FF2B5EF4-FFF2-40B4-BE49-F238E27FC236}">
                  <a16:creationId xmlns:a16="http://schemas.microsoft.com/office/drawing/2014/main" id="{615CD010-C8D2-486D-BBF3-61887921287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50" y="2617"/>
              <a:ext cx="7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Engineering </a:t>
              </a:r>
              <a:b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</a:b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Services</a:t>
              </a:r>
              <a:endParaRPr lang="de-DE" altLang="zh-CN" sz="1200" noProof="1">
                <a:solidFill>
                  <a:schemeClr val="bg1"/>
                </a:solidFill>
              </a:endParaRPr>
            </a:p>
          </p:txBody>
        </p:sp>
      </p:grpSp>
      <p:sp>
        <p:nvSpPr>
          <p:cNvPr id="3089" name="Rectangle 9">
            <a:extLst>
              <a:ext uri="{FF2B5EF4-FFF2-40B4-BE49-F238E27FC236}">
                <a16:creationId xmlns:a16="http://schemas.microsoft.com/office/drawing/2014/main" id="{CA5C1C98-9885-498A-B999-091CB51413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64200" y="3551239"/>
            <a:ext cx="9271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de-DE" altLang="zh-CN" sz="1200" b="1">
                <a:latin typeface="Calibri" panose="020F0502020204030204" pitchFamily="34" charset="0"/>
                <a:ea typeface="宋体" panose="02010600030101010101" pitchFamily="2" charset="-122"/>
              </a:rPr>
              <a:t>YOUR LOGO</a:t>
            </a:r>
          </a:p>
        </p:txBody>
      </p:sp>
      <p:sp>
        <p:nvSpPr>
          <p:cNvPr id="3090" name="Rectangle 9">
            <a:extLst>
              <a:ext uri="{FF2B5EF4-FFF2-40B4-BE49-F238E27FC236}">
                <a16:creationId xmlns:a16="http://schemas.microsoft.com/office/drawing/2014/main" id="{00F11464-6494-4272-B397-8D9462708ED9}"/>
              </a:ext>
            </a:extLst>
          </p:cNvPr>
          <p:cNvSpPr>
            <a:spLocks noChangeArrowheads="1"/>
          </p:cNvSpPr>
          <p:nvPr/>
        </p:nvSpPr>
        <p:spPr bwMode="gray">
          <a:xfrm>
            <a:off x="6834189" y="2871788"/>
            <a:ext cx="9286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de-DE" altLang="zh-CN" sz="1200" b="1">
                <a:latin typeface="Calibri" panose="020F0502020204030204" pitchFamily="34" charset="0"/>
                <a:ea typeface="宋体" panose="02010600030101010101" pitchFamily="2" charset="-122"/>
              </a:rPr>
              <a:t>YOUR LOGO</a:t>
            </a:r>
          </a:p>
        </p:txBody>
      </p:sp>
      <p:sp>
        <p:nvSpPr>
          <p:cNvPr id="3091" name="Rectangle 9">
            <a:extLst>
              <a:ext uri="{FF2B5EF4-FFF2-40B4-BE49-F238E27FC236}">
                <a16:creationId xmlns:a16="http://schemas.microsoft.com/office/drawing/2014/main" id="{BE3158CB-2555-49E2-9337-9264B6F192F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48325" y="4911726"/>
            <a:ext cx="9286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de-DE" altLang="zh-CN" sz="1200" b="1">
                <a:latin typeface="Calibri" panose="020F0502020204030204" pitchFamily="34" charset="0"/>
                <a:ea typeface="宋体" panose="02010600030101010101" pitchFamily="2" charset="-122"/>
              </a:rPr>
              <a:t>YOUR LOGO</a:t>
            </a:r>
          </a:p>
        </p:txBody>
      </p:sp>
      <p:sp>
        <p:nvSpPr>
          <p:cNvPr id="3092" name="Rectangle 9">
            <a:extLst>
              <a:ext uri="{FF2B5EF4-FFF2-40B4-BE49-F238E27FC236}">
                <a16:creationId xmlns:a16="http://schemas.microsoft.com/office/drawing/2014/main" id="{C0F5B84E-1DA4-4BC2-AAFD-94B4853549A8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89450" y="2884488"/>
            <a:ext cx="9286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de-DE" altLang="zh-CN" sz="1200" b="1">
                <a:latin typeface="Calibri" panose="020F0502020204030204" pitchFamily="34" charset="0"/>
                <a:ea typeface="宋体" panose="02010600030101010101" pitchFamily="2" charset="-122"/>
              </a:rPr>
              <a:t>YOUR LOGO</a:t>
            </a:r>
          </a:p>
        </p:txBody>
      </p:sp>
      <p:grpSp>
        <p:nvGrpSpPr>
          <p:cNvPr id="3093" name="Group 29">
            <a:extLst>
              <a:ext uri="{FF2B5EF4-FFF2-40B4-BE49-F238E27FC236}">
                <a16:creationId xmlns:a16="http://schemas.microsoft.com/office/drawing/2014/main" id="{5EFBD4FB-2576-4700-8E17-49F01B0785BC}"/>
              </a:ext>
            </a:extLst>
          </p:cNvPr>
          <p:cNvGrpSpPr>
            <a:grpSpLocks/>
          </p:cNvGrpSpPr>
          <p:nvPr/>
        </p:nvGrpSpPr>
        <p:grpSpPr bwMode="auto">
          <a:xfrm>
            <a:off x="4398964" y="3756025"/>
            <a:ext cx="1144587" cy="1144588"/>
            <a:chOff x="1811" y="2366"/>
            <a:chExt cx="721" cy="721"/>
          </a:xfrm>
        </p:grpSpPr>
        <p:sp>
          <p:nvSpPr>
            <p:cNvPr id="3099" name="Oval 16">
              <a:extLst>
                <a:ext uri="{FF2B5EF4-FFF2-40B4-BE49-F238E27FC236}">
                  <a16:creationId xmlns:a16="http://schemas.microsoft.com/office/drawing/2014/main" id="{8D34C3A5-E7A2-40C3-BFEF-544B44181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" y="2366"/>
              <a:ext cx="721" cy="721"/>
            </a:xfrm>
            <a:prstGeom prst="ellipse">
              <a:avLst/>
            </a:prstGeom>
            <a:gradFill rotWithShape="1">
              <a:gsLst>
                <a:gs pos="0">
                  <a:srgbClr val="90BA45"/>
                </a:gs>
                <a:gs pos="100000">
                  <a:srgbClr val="4C701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3100" name="Oval 21">
              <a:extLst>
                <a:ext uri="{FF2B5EF4-FFF2-40B4-BE49-F238E27FC236}">
                  <a16:creationId xmlns:a16="http://schemas.microsoft.com/office/drawing/2014/main" id="{60E9E226-89AA-4E6B-B83F-9E2DBEFB6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9" y="2423"/>
              <a:ext cx="146" cy="1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altLang="zh-CN" sz="1000" b="1"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3101" name="Text Box 19">
              <a:extLst>
                <a:ext uri="{FF2B5EF4-FFF2-40B4-BE49-F238E27FC236}">
                  <a16:creationId xmlns:a16="http://schemas.microsoft.com/office/drawing/2014/main" id="{79F43A02-377F-42D7-A1A2-B0D344961AE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20" y="2665"/>
              <a:ext cx="4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Design</a:t>
              </a:r>
              <a:b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</a:br>
              <a:r>
                <a:rPr lang="de-DE" altLang="zh-CN" sz="1200">
                  <a:solidFill>
                    <a:schemeClr val="bg1"/>
                  </a:solidFill>
                  <a:ea typeface="宋体" panose="02010600030101010101" pitchFamily="2" charset="-122"/>
                </a:rPr>
                <a:t>Service</a:t>
              </a:r>
              <a:endParaRPr lang="de-DE" altLang="zh-CN" sz="1200" noProof="1">
                <a:solidFill>
                  <a:schemeClr val="bg1"/>
                </a:solidFill>
              </a:endParaRPr>
            </a:p>
          </p:txBody>
        </p:sp>
      </p:grpSp>
      <p:sp>
        <p:nvSpPr>
          <p:cNvPr id="3095" name="Text Box 13">
            <a:extLst>
              <a:ext uri="{FF2B5EF4-FFF2-40B4-BE49-F238E27FC236}">
                <a16:creationId xmlns:a16="http://schemas.microsoft.com/office/drawing/2014/main" id="{A37381AC-0B57-465B-A813-C106F0BDB2B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359650" y="1858964"/>
            <a:ext cx="3003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  <p:sp>
        <p:nvSpPr>
          <p:cNvPr id="3096" name="Text Box 14">
            <a:extLst>
              <a:ext uri="{FF2B5EF4-FFF2-40B4-BE49-F238E27FC236}">
                <a16:creationId xmlns:a16="http://schemas.microsoft.com/office/drawing/2014/main" id="{E3AC369B-D41A-4196-9533-6F05F743B1C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637464" y="4741864"/>
            <a:ext cx="2725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400" noProof="1">
                <a:solidFill>
                  <a:srgbClr val="080808"/>
                </a:solidFill>
              </a:rPr>
            </a:br>
            <a:r>
              <a:rPr lang="en-US" altLang="zh-CN" sz="14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97" name="Text Box 19">
            <a:extLst>
              <a:ext uri="{FF2B5EF4-FFF2-40B4-BE49-F238E27FC236}">
                <a16:creationId xmlns:a16="http://schemas.microsoft.com/office/drawing/2014/main" id="{7459F713-65C3-40CE-BBAA-11D4A6B8830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36738" y="1858964"/>
            <a:ext cx="2705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400" noProof="1">
                <a:solidFill>
                  <a:srgbClr val="080808"/>
                </a:solidFill>
              </a:rPr>
            </a:br>
            <a:r>
              <a:rPr lang="en-US" altLang="zh-CN" sz="14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98" name="Text Box 20">
            <a:extLst>
              <a:ext uri="{FF2B5EF4-FFF2-40B4-BE49-F238E27FC236}">
                <a16:creationId xmlns:a16="http://schemas.microsoft.com/office/drawing/2014/main" id="{3EDB1AA7-A997-479E-BC90-07477433759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36739" y="4473575"/>
            <a:ext cx="23399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  <p:sp>
        <p:nvSpPr>
          <p:cNvPr id="43" name="Textfeld 7">
            <a:extLst>
              <a:ext uri="{FF2B5EF4-FFF2-40B4-BE49-F238E27FC236}">
                <a16:creationId xmlns:a16="http://schemas.microsoft.com/office/drawing/2014/main" id="{3B9B85C0-9F62-49E0-B7C9-58D1EF6FC58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六边形图表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5" name="Rectangle 25">
            <a:extLst>
              <a:ext uri="{FF2B5EF4-FFF2-40B4-BE49-F238E27FC236}">
                <a16:creationId xmlns:a16="http://schemas.microsoft.com/office/drawing/2014/main" id="{70293DDB-B1CF-4C46-85D1-075F4EDEC9B0}"/>
              </a:ext>
            </a:extLst>
          </p:cNvPr>
          <p:cNvSpPr>
            <a:spLocks noChangeArrowheads="1"/>
          </p:cNvSpPr>
          <p:nvPr/>
        </p:nvSpPr>
        <p:spPr bwMode="gray">
          <a:xfrm flipV="1">
            <a:off x="1524000" y="3500438"/>
            <a:ext cx="9144000" cy="390525"/>
          </a:xfrm>
          <a:prstGeom prst="rect">
            <a:avLst/>
          </a:prstGeom>
          <a:gradFill rotWithShape="1">
            <a:gsLst>
              <a:gs pos="0">
                <a:srgbClr val="DBDBD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lIns="90000" tIns="90000" rIns="72000" bIns="9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</a:endParaRPr>
          </a:p>
        </p:txBody>
      </p:sp>
      <p:grpSp>
        <p:nvGrpSpPr>
          <p:cNvPr id="3076" name="Group 6">
            <a:extLst>
              <a:ext uri="{FF2B5EF4-FFF2-40B4-BE49-F238E27FC236}">
                <a16:creationId xmlns:a16="http://schemas.microsoft.com/office/drawing/2014/main" id="{14E95868-B8D4-4B59-81E3-B1074C1902CD}"/>
              </a:ext>
            </a:extLst>
          </p:cNvPr>
          <p:cNvGrpSpPr>
            <a:grpSpLocks/>
          </p:cNvGrpSpPr>
          <p:nvPr/>
        </p:nvGrpSpPr>
        <p:grpSpPr bwMode="auto">
          <a:xfrm>
            <a:off x="3562350" y="1570039"/>
            <a:ext cx="4953000" cy="4206875"/>
            <a:chOff x="1284" y="989"/>
            <a:chExt cx="3120" cy="2650"/>
          </a:xfrm>
        </p:grpSpPr>
        <p:sp>
          <p:nvSpPr>
            <p:cNvPr id="3087" name="Freeform 43">
              <a:extLst>
                <a:ext uri="{FF2B5EF4-FFF2-40B4-BE49-F238E27FC236}">
                  <a16:creationId xmlns:a16="http://schemas.microsoft.com/office/drawing/2014/main" id="{A684FFDC-42C2-4025-847E-3A6AD56C5F9D}"/>
                </a:ext>
              </a:extLst>
            </p:cNvPr>
            <p:cNvSpPr>
              <a:spLocks/>
            </p:cNvSpPr>
            <p:nvPr/>
          </p:nvSpPr>
          <p:spPr bwMode="gray">
            <a:xfrm>
              <a:off x="1973" y="2323"/>
              <a:ext cx="1748" cy="1316"/>
            </a:xfrm>
            <a:custGeom>
              <a:avLst/>
              <a:gdLst>
                <a:gd name="T0" fmla="*/ 351108781 w 4323"/>
                <a:gd name="T1" fmla="*/ 343597056 h 3290"/>
                <a:gd name="T2" fmla="*/ 0 w 4323"/>
                <a:gd name="T3" fmla="*/ 343597056 h 3290"/>
                <a:gd name="T4" fmla="*/ 351108781 w 4323"/>
                <a:gd name="T5" fmla="*/ 343597056 h 3290"/>
                <a:gd name="T6" fmla="*/ 351108781 w 4323"/>
                <a:gd name="T7" fmla="*/ 0 h 3290"/>
                <a:gd name="T8" fmla="*/ 351108781 w 4323"/>
                <a:gd name="T9" fmla="*/ 343597056 h 3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23"/>
                <a:gd name="T16" fmla="*/ 0 h 3290"/>
                <a:gd name="T17" fmla="*/ 4323 w 4323"/>
                <a:gd name="T18" fmla="*/ 3290 h 3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23" h="3290">
                  <a:moveTo>
                    <a:pt x="1855" y="2"/>
                  </a:moveTo>
                  <a:lnTo>
                    <a:pt x="0" y="3290"/>
                  </a:lnTo>
                  <a:lnTo>
                    <a:pt x="4323" y="3290"/>
                  </a:lnTo>
                  <a:lnTo>
                    <a:pt x="2457" y="0"/>
                  </a:lnTo>
                  <a:lnTo>
                    <a:pt x="1855" y="2"/>
                  </a:ln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50000">
                  <a:srgbClr val="FFFFFF"/>
                </a:gs>
                <a:gs pos="100000">
                  <a:srgbClr val="CBCBCB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88" name="Freeform 47">
              <a:extLst>
                <a:ext uri="{FF2B5EF4-FFF2-40B4-BE49-F238E27FC236}">
                  <a16:creationId xmlns:a16="http://schemas.microsoft.com/office/drawing/2014/main" id="{8A564E9C-AF33-4E52-82A2-5E03E90AD541}"/>
                </a:ext>
              </a:extLst>
            </p:cNvPr>
            <p:cNvSpPr>
              <a:spLocks/>
            </p:cNvSpPr>
            <p:nvPr/>
          </p:nvSpPr>
          <p:spPr bwMode="gray">
            <a:xfrm>
              <a:off x="1967" y="992"/>
              <a:ext cx="1773" cy="1334"/>
            </a:xfrm>
            <a:custGeom>
              <a:avLst/>
              <a:gdLst>
                <a:gd name="T0" fmla="*/ 361223814 w 4323"/>
                <a:gd name="T1" fmla="*/ 355650473 h 3278"/>
                <a:gd name="T2" fmla="*/ 361223814 w 4323"/>
                <a:gd name="T3" fmla="*/ 355650473 h 3278"/>
                <a:gd name="T4" fmla="*/ 361223814 w 4323"/>
                <a:gd name="T5" fmla="*/ 355650473 h 3278"/>
                <a:gd name="T6" fmla="*/ 361223814 w 4323"/>
                <a:gd name="T7" fmla="*/ 0 h 3278"/>
                <a:gd name="T8" fmla="*/ 0 w 4323"/>
                <a:gd name="T9" fmla="*/ 0 h 3278"/>
                <a:gd name="T10" fmla="*/ 361223814 w 4323"/>
                <a:gd name="T11" fmla="*/ 355650473 h 3278"/>
                <a:gd name="T12" fmla="*/ 361223814 w 4323"/>
                <a:gd name="T13" fmla="*/ 355650473 h 3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23"/>
                <a:gd name="T22" fmla="*/ 0 h 3278"/>
                <a:gd name="T23" fmla="*/ 4323 w 4323"/>
                <a:gd name="T24" fmla="*/ 3278 h 3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23" h="3278">
                  <a:moveTo>
                    <a:pt x="1841" y="3278"/>
                  </a:moveTo>
                  <a:lnTo>
                    <a:pt x="2443" y="3276"/>
                  </a:lnTo>
                  <a:lnTo>
                    <a:pt x="2438" y="3269"/>
                  </a:lnTo>
                  <a:lnTo>
                    <a:pt x="4323" y="0"/>
                  </a:lnTo>
                  <a:lnTo>
                    <a:pt x="0" y="0"/>
                  </a:lnTo>
                  <a:lnTo>
                    <a:pt x="1843" y="3269"/>
                  </a:lnTo>
                  <a:lnTo>
                    <a:pt x="1841" y="3278"/>
                  </a:lnTo>
                  <a:close/>
                </a:path>
              </a:pathLst>
            </a:custGeom>
            <a:gradFill rotWithShape="1">
              <a:gsLst>
                <a:gs pos="0">
                  <a:srgbClr val="6B9B1A"/>
                </a:gs>
                <a:gs pos="50000">
                  <a:srgbClr val="90BA45"/>
                </a:gs>
                <a:gs pos="100000">
                  <a:srgbClr val="6B9B1A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89" name="Freeform 51">
              <a:extLst>
                <a:ext uri="{FF2B5EF4-FFF2-40B4-BE49-F238E27FC236}">
                  <a16:creationId xmlns:a16="http://schemas.microsoft.com/office/drawing/2014/main" id="{AFE24F48-8EA5-4B5C-B57C-1ADC68136D30}"/>
                </a:ext>
              </a:extLst>
            </p:cNvPr>
            <p:cNvSpPr>
              <a:spLocks/>
            </p:cNvSpPr>
            <p:nvPr/>
          </p:nvSpPr>
          <p:spPr bwMode="gray">
            <a:xfrm>
              <a:off x="2955" y="2332"/>
              <a:ext cx="1446" cy="1306"/>
            </a:xfrm>
            <a:custGeom>
              <a:avLst/>
              <a:gdLst>
                <a:gd name="T0" fmla="*/ 0 w 3517"/>
                <a:gd name="T1" fmla="*/ 336755426 h 3298"/>
                <a:gd name="T2" fmla="*/ 363012252 w 3517"/>
                <a:gd name="T3" fmla="*/ 336755426 h 3298"/>
                <a:gd name="T4" fmla="*/ 363012252 w 3517"/>
                <a:gd name="T5" fmla="*/ 0 h 3298"/>
                <a:gd name="T6" fmla="*/ 0 w 3517"/>
                <a:gd name="T7" fmla="*/ 336755426 h 32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17"/>
                <a:gd name="T13" fmla="*/ 0 h 3298"/>
                <a:gd name="T14" fmla="*/ 3517 w 3517"/>
                <a:gd name="T15" fmla="*/ 3298 h 32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17" h="3298">
                  <a:moveTo>
                    <a:pt x="0" y="7"/>
                  </a:moveTo>
                  <a:lnTo>
                    <a:pt x="1866" y="3298"/>
                  </a:lnTo>
                  <a:lnTo>
                    <a:pt x="3517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50000">
                  <a:srgbClr val="FFFFFF"/>
                </a:gs>
                <a:gs pos="100000">
                  <a:srgbClr val="CBCBCB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90" name="Freeform 55">
              <a:extLst>
                <a:ext uri="{FF2B5EF4-FFF2-40B4-BE49-F238E27FC236}">
                  <a16:creationId xmlns:a16="http://schemas.microsoft.com/office/drawing/2014/main" id="{0F1C982A-10C8-4DD7-AF92-2D7E6A767AB6}"/>
                </a:ext>
              </a:extLst>
            </p:cNvPr>
            <p:cNvSpPr>
              <a:spLocks/>
            </p:cNvSpPr>
            <p:nvPr/>
          </p:nvSpPr>
          <p:spPr bwMode="gray">
            <a:xfrm>
              <a:off x="2965" y="989"/>
              <a:ext cx="1439" cy="1343"/>
            </a:xfrm>
            <a:custGeom>
              <a:avLst/>
              <a:gdLst>
                <a:gd name="T0" fmla="*/ 358486169 w 3522"/>
                <a:gd name="T1" fmla="*/ 360905624 h 3276"/>
                <a:gd name="T2" fmla="*/ 358486169 w 3522"/>
                <a:gd name="T3" fmla="*/ 360905624 h 3276"/>
                <a:gd name="T4" fmla="*/ 358486169 w 3522"/>
                <a:gd name="T5" fmla="*/ 0 h 3276"/>
                <a:gd name="T6" fmla="*/ 0 w 3522"/>
                <a:gd name="T7" fmla="*/ 360905624 h 3276"/>
                <a:gd name="T8" fmla="*/ 358486169 w 3522"/>
                <a:gd name="T9" fmla="*/ 360905624 h 32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22"/>
                <a:gd name="T16" fmla="*/ 0 h 3276"/>
                <a:gd name="T17" fmla="*/ 3522 w 3522"/>
                <a:gd name="T18" fmla="*/ 3276 h 32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22" h="3276">
                  <a:moveTo>
                    <a:pt x="5" y="3276"/>
                  </a:moveTo>
                  <a:lnTo>
                    <a:pt x="3522" y="3269"/>
                  </a:lnTo>
                  <a:lnTo>
                    <a:pt x="1885" y="0"/>
                  </a:lnTo>
                  <a:lnTo>
                    <a:pt x="0" y="3269"/>
                  </a:lnTo>
                  <a:lnTo>
                    <a:pt x="5" y="3276"/>
                  </a:ln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91" name="Freeform 59">
              <a:extLst>
                <a:ext uri="{FF2B5EF4-FFF2-40B4-BE49-F238E27FC236}">
                  <a16:creationId xmlns:a16="http://schemas.microsoft.com/office/drawing/2014/main" id="{93EE51C1-CB3F-4E56-B0A1-04B046F16BC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88" y="2323"/>
              <a:ext cx="1445" cy="1316"/>
            </a:xfrm>
            <a:custGeom>
              <a:avLst/>
              <a:gdLst>
                <a:gd name="T0" fmla="*/ 0 w 3515"/>
                <a:gd name="T1" fmla="*/ 344015285 h 3288"/>
                <a:gd name="T2" fmla="*/ 362922991 w 3515"/>
                <a:gd name="T3" fmla="*/ 344015285 h 3288"/>
                <a:gd name="T4" fmla="*/ 362922991 w 3515"/>
                <a:gd name="T5" fmla="*/ 0 h 3288"/>
                <a:gd name="T6" fmla="*/ 0 w 3515"/>
                <a:gd name="T7" fmla="*/ 344015285 h 32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15"/>
                <a:gd name="T13" fmla="*/ 0 h 3288"/>
                <a:gd name="T14" fmla="*/ 3515 w 3515"/>
                <a:gd name="T15" fmla="*/ 3288 h 32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15" h="3288">
                  <a:moveTo>
                    <a:pt x="0" y="5"/>
                  </a:moveTo>
                  <a:lnTo>
                    <a:pt x="1661" y="3288"/>
                  </a:lnTo>
                  <a:lnTo>
                    <a:pt x="3515" y="0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50000">
                  <a:srgbClr val="FFFFFF"/>
                </a:gs>
                <a:gs pos="100000">
                  <a:srgbClr val="CBCBCB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92" name="Freeform 63">
              <a:extLst>
                <a:ext uri="{FF2B5EF4-FFF2-40B4-BE49-F238E27FC236}">
                  <a16:creationId xmlns:a16="http://schemas.microsoft.com/office/drawing/2014/main" id="{BBE8A7E6-FBAF-488A-B895-4722B916B818}"/>
                </a:ext>
              </a:extLst>
            </p:cNvPr>
            <p:cNvSpPr>
              <a:spLocks/>
            </p:cNvSpPr>
            <p:nvPr/>
          </p:nvSpPr>
          <p:spPr bwMode="gray">
            <a:xfrm>
              <a:off x="1284" y="992"/>
              <a:ext cx="1431" cy="1331"/>
            </a:xfrm>
            <a:custGeom>
              <a:avLst/>
              <a:gdLst>
                <a:gd name="T0" fmla="*/ 355520083 w 3517"/>
                <a:gd name="T1" fmla="*/ 352974887 h 3283"/>
                <a:gd name="T2" fmla="*/ 355520083 w 3517"/>
                <a:gd name="T3" fmla="*/ 0 h 3283"/>
                <a:gd name="T4" fmla="*/ 0 w 3517"/>
                <a:gd name="T5" fmla="*/ 352974887 h 3283"/>
                <a:gd name="T6" fmla="*/ 355520083 w 3517"/>
                <a:gd name="T7" fmla="*/ 352974887 h 3283"/>
                <a:gd name="T8" fmla="*/ 355520083 w 3517"/>
                <a:gd name="T9" fmla="*/ 352974887 h 3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17"/>
                <a:gd name="T16" fmla="*/ 0 h 3283"/>
                <a:gd name="T17" fmla="*/ 3517 w 3517"/>
                <a:gd name="T18" fmla="*/ 3283 h 3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17" h="3283">
                  <a:moveTo>
                    <a:pt x="3517" y="3269"/>
                  </a:moveTo>
                  <a:lnTo>
                    <a:pt x="1675" y="0"/>
                  </a:lnTo>
                  <a:lnTo>
                    <a:pt x="0" y="3283"/>
                  </a:lnTo>
                  <a:lnTo>
                    <a:pt x="3515" y="3278"/>
                  </a:lnTo>
                  <a:lnTo>
                    <a:pt x="3517" y="3269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50000">
                  <a:srgbClr val="6B9B1A"/>
                </a:gs>
                <a:gs pos="100000">
                  <a:srgbClr val="4C7013"/>
                </a:gs>
              </a:gsLst>
              <a:lin ang="18900000" scaled="1"/>
            </a:gradFill>
            <a:ln w="9525">
              <a:solidFill>
                <a:srgbClr val="AEAEA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93" name="Ellipse 22">
              <a:extLst>
                <a:ext uri="{FF2B5EF4-FFF2-40B4-BE49-F238E27FC236}">
                  <a16:creationId xmlns:a16="http://schemas.microsoft.com/office/drawing/2014/main" id="{D3BECC1F-516F-420E-9E42-EE7E5ECCE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87" y="1990"/>
              <a:ext cx="1116" cy="666"/>
            </a:xfrm>
            <a:prstGeom prst="ellipse">
              <a:avLst/>
            </a:prstGeom>
            <a:solidFill>
              <a:srgbClr val="4C7013"/>
            </a:solidFill>
            <a:ln w="12700" algn="ctr">
              <a:solidFill>
                <a:srgbClr val="AEAEAE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7" name="Picture 9">
            <a:extLst>
              <a:ext uri="{FF2B5EF4-FFF2-40B4-BE49-F238E27FC236}">
                <a16:creationId xmlns:a16="http://schemas.microsoft.com/office/drawing/2014/main" id="{F2947C8B-CB19-4B4E-B576-F52E8D286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586164" y="5780088"/>
            <a:ext cx="500062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8" name="Group 15">
            <a:extLst>
              <a:ext uri="{FF2B5EF4-FFF2-40B4-BE49-F238E27FC236}">
                <a16:creationId xmlns:a16="http://schemas.microsoft.com/office/drawing/2014/main" id="{8FA39753-85B7-4BA5-A21C-AD49447F7EC6}"/>
              </a:ext>
            </a:extLst>
          </p:cNvPr>
          <p:cNvGrpSpPr>
            <a:grpSpLocks/>
          </p:cNvGrpSpPr>
          <p:nvPr/>
        </p:nvGrpSpPr>
        <p:grpSpPr bwMode="auto">
          <a:xfrm>
            <a:off x="3867151" y="1992313"/>
            <a:ext cx="4341813" cy="3113088"/>
            <a:chOff x="1476" y="1255"/>
            <a:chExt cx="2735" cy="1961"/>
          </a:xfrm>
        </p:grpSpPr>
        <p:sp>
          <p:nvSpPr>
            <p:cNvPr id="3080" name="Text Box 19">
              <a:extLst>
                <a:ext uri="{FF2B5EF4-FFF2-40B4-BE49-F238E27FC236}">
                  <a16:creationId xmlns:a16="http://schemas.microsoft.com/office/drawing/2014/main" id="{FF5624D6-46F3-4EFC-8546-969AF2142A5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49" y="2945"/>
              <a:ext cx="10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/>
                <a:t>This is a placeholder text. </a:t>
              </a:r>
            </a:p>
          </p:txBody>
        </p:sp>
        <p:sp>
          <p:nvSpPr>
            <p:cNvPr id="3081" name="Text Box 19">
              <a:extLst>
                <a:ext uri="{FF2B5EF4-FFF2-40B4-BE49-F238E27FC236}">
                  <a16:creationId xmlns:a16="http://schemas.microsoft.com/office/drawing/2014/main" id="{1B774C58-4DD2-48D8-8665-8C349E1A38E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77" y="2553"/>
              <a:ext cx="10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/>
                <a:t>This is a placeholder text. </a:t>
              </a:r>
            </a:p>
          </p:txBody>
        </p:sp>
        <p:sp>
          <p:nvSpPr>
            <p:cNvPr id="3082" name="Text Box 19">
              <a:extLst>
                <a:ext uri="{FF2B5EF4-FFF2-40B4-BE49-F238E27FC236}">
                  <a16:creationId xmlns:a16="http://schemas.microsoft.com/office/drawing/2014/main" id="{EC0322CB-2697-453A-9FAB-C5795CBE1F3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37" y="2181"/>
              <a:ext cx="101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3083" name="Text Box 19">
              <a:extLst>
                <a:ext uri="{FF2B5EF4-FFF2-40B4-BE49-F238E27FC236}">
                  <a16:creationId xmlns:a16="http://schemas.microsoft.com/office/drawing/2014/main" id="{1EF9365C-0B81-462A-ADA6-64422563007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76" y="1749"/>
              <a:ext cx="10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3084" name="Text Box 19">
              <a:extLst>
                <a:ext uri="{FF2B5EF4-FFF2-40B4-BE49-F238E27FC236}">
                  <a16:creationId xmlns:a16="http://schemas.microsoft.com/office/drawing/2014/main" id="{F7172EBC-5EF6-46B7-B298-583CEC38F15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49" y="1255"/>
              <a:ext cx="10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3085" name="Text Box 19">
              <a:extLst>
                <a:ext uri="{FF2B5EF4-FFF2-40B4-BE49-F238E27FC236}">
                  <a16:creationId xmlns:a16="http://schemas.microsoft.com/office/drawing/2014/main" id="{C80E8A42-356A-40FE-B3D0-A294EA85621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198" y="1749"/>
              <a:ext cx="10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/>
                <a:t>This is a placeholder text. </a:t>
              </a:r>
            </a:p>
          </p:txBody>
        </p:sp>
        <p:sp>
          <p:nvSpPr>
            <p:cNvPr id="3086" name="Text Box 19">
              <a:extLst>
                <a:ext uri="{FF2B5EF4-FFF2-40B4-BE49-F238E27FC236}">
                  <a16:creationId xmlns:a16="http://schemas.microsoft.com/office/drawing/2014/main" id="{A4E2005C-D20E-4346-82CA-75A67D12D78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198" y="2553"/>
              <a:ext cx="10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400" noProof="1"/>
                <a:t>This is a placeholder text. </a:t>
              </a:r>
            </a:p>
          </p:txBody>
        </p:sp>
      </p:grpSp>
      <p:sp>
        <p:nvSpPr>
          <p:cNvPr id="24" name="Textfeld 7">
            <a:extLst>
              <a:ext uri="{FF2B5EF4-FFF2-40B4-BE49-F238E27FC236}">
                <a16:creationId xmlns:a16="http://schemas.microsoft.com/office/drawing/2014/main" id="{0C9A6BF0-F982-4F29-865D-26CE41C1A4C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三角形组成六边形图表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6F9E58-648F-4AFE-AD0A-4FA97644851C}"/>
              </a:ext>
            </a:extLst>
          </p:cNvPr>
          <p:cNvSpPr txBox="1"/>
          <p:nvPr/>
        </p:nvSpPr>
        <p:spPr>
          <a:xfrm>
            <a:off x="839416" y="3861048"/>
            <a:ext cx="509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45461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9">
            <a:extLst>
              <a:ext uri="{FF2B5EF4-FFF2-40B4-BE49-F238E27FC236}">
                <a16:creationId xmlns:a16="http://schemas.microsoft.com/office/drawing/2014/main" id="{BB227C3E-C9BB-4B99-857E-E0ECAEFB7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8" y="5311775"/>
            <a:ext cx="63944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Freeform 22">
            <a:extLst>
              <a:ext uri="{FF2B5EF4-FFF2-40B4-BE49-F238E27FC236}">
                <a16:creationId xmlns:a16="http://schemas.microsoft.com/office/drawing/2014/main" id="{8E6EDDBD-454C-476F-ABB6-2C4E27ED1858}"/>
              </a:ext>
            </a:extLst>
          </p:cNvPr>
          <p:cNvSpPr>
            <a:spLocks/>
          </p:cNvSpPr>
          <p:nvPr/>
        </p:nvSpPr>
        <p:spPr bwMode="auto">
          <a:xfrm rot="-8100000">
            <a:off x="4692650" y="2863850"/>
            <a:ext cx="1933575" cy="2771775"/>
          </a:xfrm>
          <a:custGeom>
            <a:avLst/>
            <a:gdLst>
              <a:gd name="T0" fmla="*/ 2147483646 w 1104"/>
              <a:gd name="T1" fmla="*/ 0 h 1608"/>
              <a:gd name="T2" fmla="*/ 2147483646 w 1104"/>
              <a:gd name="T3" fmla="*/ 0 h 1608"/>
              <a:gd name="T4" fmla="*/ 0 w 1104"/>
              <a:gd name="T5" fmla="*/ 2147483646 h 1608"/>
              <a:gd name="T6" fmla="*/ 2147483646 w 1104"/>
              <a:gd name="T7" fmla="*/ 2147483646 h 1608"/>
              <a:gd name="T8" fmla="*/ 2147483646 w 1104"/>
              <a:gd name="T9" fmla="*/ 2147483646 h 1608"/>
              <a:gd name="T10" fmla="*/ 2147483646 w 1104"/>
              <a:gd name="T11" fmla="*/ 2147483646 h 1608"/>
              <a:gd name="T12" fmla="*/ 2147483646 w 1104"/>
              <a:gd name="T13" fmla="*/ 2147483646 h 1608"/>
              <a:gd name="T14" fmla="*/ 2147483646 w 1104"/>
              <a:gd name="T15" fmla="*/ 2147483646 h 1608"/>
              <a:gd name="T16" fmla="*/ 2147483646 w 1104"/>
              <a:gd name="T17" fmla="*/ 2147483646 h 1608"/>
              <a:gd name="T18" fmla="*/ 2147483646 w 1104"/>
              <a:gd name="T19" fmla="*/ 2147483646 h 1608"/>
              <a:gd name="T20" fmla="*/ 214748364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B2CF7D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43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21">
            <a:extLst>
              <a:ext uri="{FF2B5EF4-FFF2-40B4-BE49-F238E27FC236}">
                <a16:creationId xmlns:a16="http://schemas.microsoft.com/office/drawing/2014/main" id="{4ACC5862-DAB4-49FC-A1CF-307B0A55CE1F}"/>
              </a:ext>
            </a:extLst>
          </p:cNvPr>
          <p:cNvSpPr>
            <a:spLocks/>
          </p:cNvSpPr>
          <p:nvPr/>
        </p:nvSpPr>
        <p:spPr bwMode="auto">
          <a:xfrm rot="2700000">
            <a:off x="5757863" y="1714500"/>
            <a:ext cx="1933575" cy="2771775"/>
          </a:xfrm>
          <a:custGeom>
            <a:avLst/>
            <a:gdLst>
              <a:gd name="T0" fmla="*/ 2147483646 w 1104"/>
              <a:gd name="T1" fmla="*/ 0 h 1608"/>
              <a:gd name="T2" fmla="*/ 2147483646 w 1104"/>
              <a:gd name="T3" fmla="*/ 0 h 1608"/>
              <a:gd name="T4" fmla="*/ 0 w 1104"/>
              <a:gd name="T5" fmla="*/ 2147483646 h 1608"/>
              <a:gd name="T6" fmla="*/ 2147483646 w 1104"/>
              <a:gd name="T7" fmla="*/ 2147483646 h 1608"/>
              <a:gd name="T8" fmla="*/ 2147483646 w 1104"/>
              <a:gd name="T9" fmla="*/ 2147483646 h 1608"/>
              <a:gd name="T10" fmla="*/ 2147483646 w 1104"/>
              <a:gd name="T11" fmla="*/ 2147483646 h 1608"/>
              <a:gd name="T12" fmla="*/ 2147483646 w 1104"/>
              <a:gd name="T13" fmla="*/ 2147483646 h 1608"/>
              <a:gd name="T14" fmla="*/ 2147483646 w 1104"/>
              <a:gd name="T15" fmla="*/ 2147483646 h 1608"/>
              <a:gd name="T16" fmla="*/ 2147483646 w 1104"/>
              <a:gd name="T17" fmla="*/ 2147483646 h 1608"/>
              <a:gd name="T18" fmla="*/ 2147483646 w 1104"/>
              <a:gd name="T19" fmla="*/ 2147483646 h 1608"/>
              <a:gd name="T20" fmla="*/ 214748364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6B9B1A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43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18">
            <a:extLst>
              <a:ext uri="{FF2B5EF4-FFF2-40B4-BE49-F238E27FC236}">
                <a16:creationId xmlns:a16="http://schemas.microsoft.com/office/drawing/2014/main" id="{BD2230AF-C8D7-47C8-B62C-ABBA4403771D}"/>
              </a:ext>
            </a:extLst>
          </p:cNvPr>
          <p:cNvSpPr>
            <a:spLocks/>
          </p:cNvSpPr>
          <p:nvPr/>
        </p:nvSpPr>
        <p:spPr bwMode="auto">
          <a:xfrm rot="-2785570">
            <a:off x="4700588" y="1706563"/>
            <a:ext cx="1933575" cy="2771775"/>
          </a:xfrm>
          <a:custGeom>
            <a:avLst/>
            <a:gdLst>
              <a:gd name="T0" fmla="*/ 2147483646 w 1104"/>
              <a:gd name="T1" fmla="*/ 0 h 1608"/>
              <a:gd name="T2" fmla="*/ 2147483646 w 1104"/>
              <a:gd name="T3" fmla="*/ 0 h 1608"/>
              <a:gd name="T4" fmla="*/ 0 w 1104"/>
              <a:gd name="T5" fmla="*/ 2147483646 h 1608"/>
              <a:gd name="T6" fmla="*/ 2147483646 w 1104"/>
              <a:gd name="T7" fmla="*/ 2147483646 h 1608"/>
              <a:gd name="T8" fmla="*/ 2147483646 w 1104"/>
              <a:gd name="T9" fmla="*/ 2147483646 h 1608"/>
              <a:gd name="T10" fmla="*/ 2147483646 w 1104"/>
              <a:gd name="T11" fmla="*/ 2147483646 h 1608"/>
              <a:gd name="T12" fmla="*/ 2147483646 w 1104"/>
              <a:gd name="T13" fmla="*/ 2147483646 h 1608"/>
              <a:gd name="T14" fmla="*/ 2147483646 w 1104"/>
              <a:gd name="T15" fmla="*/ 2147483646 h 1608"/>
              <a:gd name="T16" fmla="*/ 2147483646 w 1104"/>
              <a:gd name="T17" fmla="*/ 2147483646 h 1608"/>
              <a:gd name="T18" fmla="*/ 2147483646 w 1104"/>
              <a:gd name="T19" fmla="*/ 2147483646 h 1608"/>
              <a:gd name="T20" fmla="*/ 214748364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4C7013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43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23">
            <a:extLst>
              <a:ext uri="{FF2B5EF4-FFF2-40B4-BE49-F238E27FC236}">
                <a16:creationId xmlns:a16="http://schemas.microsoft.com/office/drawing/2014/main" id="{18771EFA-A3D7-4219-91ED-1BBEAD2A27AC}"/>
              </a:ext>
            </a:extLst>
          </p:cNvPr>
          <p:cNvSpPr>
            <a:spLocks/>
          </p:cNvSpPr>
          <p:nvPr/>
        </p:nvSpPr>
        <p:spPr bwMode="auto">
          <a:xfrm rot="8182408">
            <a:off x="5767388" y="2857500"/>
            <a:ext cx="1931987" cy="2771775"/>
          </a:xfrm>
          <a:custGeom>
            <a:avLst/>
            <a:gdLst>
              <a:gd name="T0" fmla="*/ 2147483646 w 1104"/>
              <a:gd name="T1" fmla="*/ 0 h 1608"/>
              <a:gd name="T2" fmla="*/ 2147483646 w 1104"/>
              <a:gd name="T3" fmla="*/ 0 h 1608"/>
              <a:gd name="T4" fmla="*/ 0 w 1104"/>
              <a:gd name="T5" fmla="*/ 2147483646 h 1608"/>
              <a:gd name="T6" fmla="*/ 2147483646 w 1104"/>
              <a:gd name="T7" fmla="*/ 2147483646 h 1608"/>
              <a:gd name="T8" fmla="*/ 2147483646 w 1104"/>
              <a:gd name="T9" fmla="*/ 2147483646 h 1608"/>
              <a:gd name="T10" fmla="*/ 2147483646 w 1104"/>
              <a:gd name="T11" fmla="*/ 2147483646 h 1608"/>
              <a:gd name="T12" fmla="*/ 2147483646 w 1104"/>
              <a:gd name="T13" fmla="*/ 2147483646 h 1608"/>
              <a:gd name="T14" fmla="*/ 2147483646 w 1104"/>
              <a:gd name="T15" fmla="*/ 2147483646 h 1608"/>
              <a:gd name="T16" fmla="*/ 2147483646 w 1104"/>
              <a:gd name="T17" fmla="*/ 2147483646 h 1608"/>
              <a:gd name="T18" fmla="*/ 2147483646 w 1104"/>
              <a:gd name="T19" fmla="*/ 2147483646 h 1608"/>
              <a:gd name="T20" fmla="*/ 214748364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90BA45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43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AutoShape 25">
            <a:extLst>
              <a:ext uri="{FF2B5EF4-FFF2-40B4-BE49-F238E27FC236}">
                <a16:creationId xmlns:a16="http://schemas.microsoft.com/office/drawing/2014/main" id="{015B8A4A-8AE4-40A2-86AE-86A6428F0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3119438"/>
            <a:ext cx="1103313" cy="1104900"/>
          </a:xfrm>
          <a:prstGeom prst="roundRect">
            <a:avLst>
              <a:gd name="adj" fmla="val 16667"/>
            </a:avLst>
          </a:prstGeom>
          <a:solidFill>
            <a:srgbClr val="6B9B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28681" name="Text Box 19">
            <a:extLst>
              <a:ext uri="{FF2B5EF4-FFF2-40B4-BE49-F238E27FC236}">
                <a16:creationId xmlns:a16="http://schemas.microsoft.com/office/drawing/2014/main" id="{89C9E037-EB62-41A9-9E63-99369DF98724}"/>
              </a:ext>
            </a:extLst>
          </p:cNvPr>
          <p:cNvSpPr txBox="1">
            <a:spLocks noChangeArrowheads="1"/>
          </p:cNvSpPr>
          <p:nvPr/>
        </p:nvSpPr>
        <p:spPr bwMode="gray">
          <a:xfrm rot="-2922815">
            <a:off x="4158456" y="2243932"/>
            <a:ext cx="170656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8682" name="Text Box 19">
            <a:extLst>
              <a:ext uri="{FF2B5EF4-FFF2-40B4-BE49-F238E27FC236}">
                <a16:creationId xmlns:a16="http://schemas.microsoft.com/office/drawing/2014/main" id="{F1FBE342-FEBA-4D58-AF15-8F3F7DF71612}"/>
              </a:ext>
            </a:extLst>
          </p:cNvPr>
          <p:cNvSpPr txBox="1">
            <a:spLocks noChangeArrowheads="1"/>
          </p:cNvSpPr>
          <p:nvPr/>
        </p:nvSpPr>
        <p:spPr bwMode="gray">
          <a:xfrm rot="2700000">
            <a:off x="6485732" y="2201069"/>
            <a:ext cx="1706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8683" name="Text Box 19">
            <a:extLst>
              <a:ext uri="{FF2B5EF4-FFF2-40B4-BE49-F238E27FC236}">
                <a16:creationId xmlns:a16="http://schemas.microsoft.com/office/drawing/2014/main" id="{8397E013-52CE-49A1-BA18-5C54BDA7C899}"/>
              </a:ext>
            </a:extLst>
          </p:cNvPr>
          <p:cNvSpPr txBox="1">
            <a:spLocks noChangeArrowheads="1"/>
          </p:cNvSpPr>
          <p:nvPr/>
        </p:nvSpPr>
        <p:spPr bwMode="gray">
          <a:xfrm rot="2700000">
            <a:off x="4220369" y="4626769"/>
            <a:ext cx="1706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8684" name="Text Box 19">
            <a:extLst>
              <a:ext uri="{FF2B5EF4-FFF2-40B4-BE49-F238E27FC236}">
                <a16:creationId xmlns:a16="http://schemas.microsoft.com/office/drawing/2014/main" id="{9AE7DCF0-12FD-43BE-9E20-72837EE37D1F}"/>
              </a:ext>
            </a:extLst>
          </p:cNvPr>
          <p:cNvSpPr txBox="1">
            <a:spLocks noChangeArrowheads="1"/>
          </p:cNvSpPr>
          <p:nvPr/>
        </p:nvSpPr>
        <p:spPr bwMode="gray">
          <a:xfrm rot="-2588827">
            <a:off x="6561138" y="4665663"/>
            <a:ext cx="1706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8685" name="Text Box 19">
            <a:extLst>
              <a:ext uri="{FF2B5EF4-FFF2-40B4-BE49-F238E27FC236}">
                <a16:creationId xmlns:a16="http://schemas.microsoft.com/office/drawing/2014/main" id="{4E57BC60-B17F-422E-83EC-76C246D47EB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91188" y="3386138"/>
            <a:ext cx="1062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4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17" name="Textfeld 7">
            <a:extLst>
              <a:ext uri="{FF2B5EF4-FFF2-40B4-BE49-F238E27FC236}">
                <a16:creationId xmlns:a16="http://schemas.microsoft.com/office/drawing/2014/main" id="{F31D9765-8E14-4324-B8DF-43D3EF26460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吊牌图表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12889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llipse 9">
            <a:extLst>
              <a:ext uri="{FF2B5EF4-FFF2-40B4-BE49-F238E27FC236}">
                <a16:creationId xmlns:a16="http://schemas.microsoft.com/office/drawing/2014/main" id="{2E480307-FD65-4917-83D2-D489A2FFEBC4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24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Text Box 13">
            <a:extLst>
              <a:ext uri="{FF2B5EF4-FFF2-40B4-BE49-F238E27FC236}">
                <a16:creationId xmlns:a16="http://schemas.microsoft.com/office/drawing/2014/main" id="{F9916B2A-A12F-4001-ADAE-8D42A2CB017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837488" y="4938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77" name="Line 36">
            <a:extLst>
              <a:ext uri="{FF2B5EF4-FFF2-40B4-BE49-F238E27FC236}">
                <a16:creationId xmlns:a16="http://schemas.microsoft.com/office/drawing/2014/main" id="{DF915E8D-D85C-4741-9F3C-8D5DFEF840C8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7407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8" name="Text Box 13">
            <a:extLst>
              <a:ext uri="{FF2B5EF4-FFF2-40B4-BE49-F238E27FC236}">
                <a16:creationId xmlns:a16="http://schemas.microsoft.com/office/drawing/2014/main" id="{8D0F7DB3-83BC-4979-BF49-8B9322318F9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86025" y="3175000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79" name="Line 36">
            <a:extLst>
              <a:ext uri="{FF2B5EF4-FFF2-40B4-BE49-F238E27FC236}">
                <a16:creationId xmlns:a16="http://schemas.microsoft.com/office/drawing/2014/main" id="{B3E6ECB4-6FEA-4098-BAD0-68BB3BFB74D9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4052888" y="3521075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0" name="Text Box 13">
            <a:extLst>
              <a:ext uri="{FF2B5EF4-FFF2-40B4-BE49-F238E27FC236}">
                <a16:creationId xmlns:a16="http://schemas.microsoft.com/office/drawing/2014/main" id="{57E83117-61D8-4E36-ABDE-5ADD0160EE0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970213" y="4811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81" name="Line 36">
            <a:extLst>
              <a:ext uri="{FF2B5EF4-FFF2-40B4-BE49-F238E27FC236}">
                <a16:creationId xmlns:a16="http://schemas.microsoft.com/office/drawing/2014/main" id="{CDC6C6E5-7030-46A0-AF59-A98F3363E249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4529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Text Box 13">
            <a:extLst>
              <a:ext uri="{FF2B5EF4-FFF2-40B4-BE49-F238E27FC236}">
                <a16:creationId xmlns:a16="http://schemas.microsoft.com/office/drawing/2014/main" id="{E4A67624-8287-469C-8DB8-F823C97307E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370888" y="305276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83" name="Line 36">
            <a:extLst>
              <a:ext uri="{FF2B5EF4-FFF2-40B4-BE49-F238E27FC236}">
                <a16:creationId xmlns:a16="http://schemas.microsoft.com/office/drawing/2014/main" id="{AF1A80E8-072C-4E0B-9992-D6BD6E758B2B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7940675" y="342265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4" name="Text Box 13">
            <a:extLst>
              <a:ext uri="{FF2B5EF4-FFF2-40B4-BE49-F238E27FC236}">
                <a16:creationId xmlns:a16="http://schemas.microsoft.com/office/drawing/2014/main" id="{479AAE41-C2D3-4888-9C61-0A78BE26D24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05363" y="1512888"/>
            <a:ext cx="2722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/>
              <a:t>All phrases can be replaced with your own text.</a:t>
            </a:r>
          </a:p>
        </p:txBody>
      </p:sp>
      <p:sp>
        <p:nvSpPr>
          <p:cNvPr id="3085" name="Line 36">
            <a:extLst>
              <a:ext uri="{FF2B5EF4-FFF2-40B4-BE49-F238E27FC236}">
                <a16:creationId xmlns:a16="http://schemas.microsoft.com/office/drawing/2014/main" id="{9D14C24E-F617-4015-9E48-684D7FE390F9}"/>
              </a:ext>
            </a:extLst>
          </p:cNvPr>
          <p:cNvSpPr>
            <a:spLocks noChangeShapeType="1"/>
          </p:cNvSpPr>
          <p:nvPr/>
        </p:nvSpPr>
        <p:spPr bwMode="gray">
          <a:xfrm rot="420000">
            <a:off x="6161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86" name="Group 16">
            <a:extLst>
              <a:ext uri="{FF2B5EF4-FFF2-40B4-BE49-F238E27FC236}">
                <a16:creationId xmlns:a16="http://schemas.microsoft.com/office/drawing/2014/main" id="{B2309D15-27B5-4F4C-BB11-78333092F3CC}"/>
              </a:ext>
            </a:extLst>
          </p:cNvPr>
          <p:cNvGrpSpPr>
            <a:grpSpLocks/>
          </p:cNvGrpSpPr>
          <p:nvPr/>
        </p:nvGrpSpPr>
        <p:grpSpPr bwMode="auto">
          <a:xfrm>
            <a:off x="4352925" y="2132013"/>
            <a:ext cx="3673475" cy="3546475"/>
            <a:chOff x="1782" y="1343"/>
            <a:chExt cx="2314" cy="2234"/>
          </a:xfrm>
        </p:grpSpPr>
        <p:sp>
          <p:nvSpPr>
            <p:cNvPr id="3107" name="Oval 17">
              <a:extLst>
                <a:ext uri="{FF2B5EF4-FFF2-40B4-BE49-F238E27FC236}">
                  <a16:creationId xmlns:a16="http://schemas.microsoft.com/office/drawing/2014/main" id="{7B2E959A-C90D-4A54-B960-FB34DE9E1A4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400000">
              <a:off x="2210" y="1612"/>
              <a:ext cx="1425" cy="888"/>
            </a:xfrm>
            <a:prstGeom prst="ellipse">
              <a:avLst/>
            </a:prstGeom>
            <a:solidFill>
              <a:srgbClr val="4C7013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08" name="Oval 18">
              <a:extLst>
                <a:ext uri="{FF2B5EF4-FFF2-40B4-BE49-F238E27FC236}">
                  <a16:creationId xmlns:a16="http://schemas.microsoft.com/office/drawing/2014/main" id="{FCE500DB-AF34-4D03-BA49-0C6403D1C92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447735" flipH="1">
              <a:off x="1782" y="1919"/>
              <a:ext cx="1425" cy="888"/>
            </a:xfrm>
            <a:prstGeom prst="ellipse">
              <a:avLst/>
            </a:prstGeom>
            <a:solidFill>
              <a:srgbClr val="6B9B1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09" name="Oval 19">
              <a:extLst>
                <a:ext uri="{FF2B5EF4-FFF2-40B4-BE49-F238E27FC236}">
                  <a16:creationId xmlns:a16="http://schemas.microsoft.com/office/drawing/2014/main" id="{697CD276-F653-48E8-BAB9-AA933166110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137245" flipH="1">
              <a:off x="1943" y="2417"/>
              <a:ext cx="1425" cy="888"/>
            </a:xfrm>
            <a:prstGeom prst="ellipse">
              <a:avLst/>
            </a:prstGeom>
            <a:solidFill>
              <a:srgbClr val="90BA45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10" name="Oval 20">
              <a:extLst>
                <a:ext uri="{FF2B5EF4-FFF2-40B4-BE49-F238E27FC236}">
                  <a16:creationId xmlns:a16="http://schemas.microsoft.com/office/drawing/2014/main" id="{D6D5E054-8C56-45CA-959D-10D819B3278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62755">
              <a:off x="2489" y="2421"/>
              <a:ext cx="1425" cy="888"/>
            </a:xfrm>
            <a:prstGeom prst="ellipse">
              <a:avLst/>
            </a:prstGeom>
            <a:solidFill>
              <a:srgbClr val="B2CF7D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11" name="Oval 21">
              <a:extLst>
                <a:ext uri="{FF2B5EF4-FFF2-40B4-BE49-F238E27FC236}">
                  <a16:creationId xmlns:a16="http://schemas.microsoft.com/office/drawing/2014/main" id="{37A667B0-55E7-483C-A8AF-1E23C017793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-1447735">
              <a:off x="2671" y="1900"/>
              <a:ext cx="1425" cy="888"/>
            </a:xfrm>
            <a:prstGeom prst="ellipse">
              <a:avLst/>
            </a:prstGeom>
            <a:solidFill>
              <a:srgbClr val="C3DA9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87" name="Group 22">
            <a:extLst>
              <a:ext uri="{FF2B5EF4-FFF2-40B4-BE49-F238E27FC236}">
                <a16:creationId xmlns:a16="http://schemas.microsoft.com/office/drawing/2014/main" id="{AA32D965-55AB-4790-936B-7A70B964A124}"/>
              </a:ext>
            </a:extLst>
          </p:cNvPr>
          <p:cNvGrpSpPr>
            <a:grpSpLocks/>
          </p:cNvGrpSpPr>
          <p:nvPr/>
        </p:nvGrpSpPr>
        <p:grpSpPr bwMode="auto">
          <a:xfrm>
            <a:off x="4645025" y="2330450"/>
            <a:ext cx="2722563" cy="3132138"/>
            <a:chOff x="1966" y="1468"/>
            <a:chExt cx="1715" cy="1973"/>
          </a:xfrm>
        </p:grpSpPr>
        <p:sp>
          <p:nvSpPr>
            <p:cNvPr id="3091" name="Text Box 19">
              <a:extLst>
                <a:ext uri="{FF2B5EF4-FFF2-40B4-BE49-F238E27FC236}">
                  <a16:creationId xmlns:a16="http://schemas.microsoft.com/office/drawing/2014/main" id="{61870F6E-9F5A-42A0-9ECA-D5A0546EB67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2" name="Text Box 19">
              <a:extLst>
                <a:ext uri="{FF2B5EF4-FFF2-40B4-BE49-F238E27FC236}">
                  <a16:creationId xmlns:a16="http://schemas.microsoft.com/office/drawing/2014/main" id="{E51C6761-3E13-4D8C-AF5A-76CA5A3DB70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3" name="Text Box 19">
              <a:extLst>
                <a:ext uri="{FF2B5EF4-FFF2-40B4-BE49-F238E27FC236}">
                  <a16:creationId xmlns:a16="http://schemas.microsoft.com/office/drawing/2014/main" id="{A366C648-847C-4A19-ACBB-240257CCD35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4" name="Text Box 19">
              <a:extLst>
                <a:ext uri="{FF2B5EF4-FFF2-40B4-BE49-F238E27FC236}">
                  <a16:creationId xmlns:a16="http://schemas.microsoft.com/office/drawing/2014/main" id="{103B1150-7034-47AF-A43D-B112054D294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5" name="Text Box 19">
              <a:extLst>
                <a:ext uri="{FF2B5EF4-FFF2-40B4-BE49-F238E27FC236}">
                  <a16:creationId xmlns:a16="http://schemas.microsoft.com/office/drawing/2014/main" id="{26D92D1F-44F2-4C6D-BEC1-1D8C167FC52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6" name="Text Box 19">
              <a:extLst>
                <a:ext uri="{FF2B5EF4-FFF2-40B4-BE49-F238E27FC236}">
                  <a16:creationId xmlns:a16="http://schemas.microsoft.com/office/drawing/2014/main" id="{B6AB3690-67BA-4868-9249-9CA921F6285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7" name="Text Box 19">
              <a:extLst>
                <a:ext uri="{FF2B5EF4-FFF2-40B4-BE49-F238E27FC236}">
                  <a16:creationId xmlns:a16="http://schemas.microsoft.com/office/drawing/2014/main" id="{AA2E678D-6912-4A03-BB8A-79A43E61482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8" name="Text Box 19">
              <a:extLst>
                <a:ext uri="{FF2B5EF4-FFF2-40B4-BE49-F238E27FC236}">
                  <a16:creationId xmlns:a16="http://schemas.microsoft.com/office/drawing/2014/main" id="{49F0D325-42EB-4483-9D4A-664D344C02E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9" name="Text Box 19">
              <a:extLst>
                <a:ext uri="{FF2B5EF4-FFF2-40B4-BE49-F238E27FC236}">
                  <a16:creationId xmlns:a16="http://schemas.microsoft.com/office/drawing/2014/main" id="{CC15FC4D-7A82-4676-A83D-809832F1415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0" name="Text Box 19">
              <a:extLst>
                <a:ext uri="{FF2B5EF4-FFF2-40B4-BE49-F238E27FC236}">
                  <a16:creationId xmlns:a16="http://schemas.microsoft.com/office/drawing/2014/main" id="{3F1482CB-091A-43C2-9786-9FCE489D1B0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1" name="Text Box 19">
              <a:extLst>
                <a:ext uri="{FF2B5EF4-FFF2-40B4-BE49-F238E27FC236}">
                  <a16:creationId xmlns:a16="http://schemas.microsoft.com/office/drawing/2014/main" id="{D4002BBA-BE34-4B73-94BE-A0DA7F0745C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2" name="Text Box 19">
              <a:extLst>
                <a:ext uri="{FF2B5EF4-FFF2-40B4-BE49-F238E27FC236}">
                  <a16:creationId xmlns:a16="http://schemas.microsoft.com/office/drawing/2014/main" id="{C46DB2E4-A8B1-4F39-8F30-2B75BEA5CB3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3" name="Text Box 19">
              <a:extLst>
                <a:ext uri="{FF2B5EF4-FFF2-40B4-BE49-F238E27FC236}">
                  <a16:creationId xmlns:a16="http://schemas.microsoft.com/office/drawing/2014/main" id="{5DD6B128-5FC8-45FD-A25C-F73F495312E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4" name="Text Box 19">
              <a:extLst>
                <a:ext uri="{FF2B5EF4-FFF2-40B4-BE49-F238E27FC236}">
                  <a16:creationId xmlns:a16="http://schemas.microsoft.com/office/drawing/2014/main" id="{EFAB566F-6A82-42FA-B405-C23A98FA138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5" name="Text Box 19">
              <a:extLst>
                <a:ext uri="{FF2B5EF4-FFF2-40B4-BE49-F238E27FC236}">
                  <a16:creationId xmlns:a16="http://schemas.microsoft.com/office/drawing/2014/main" id="{B4040566-60F1-4EC4-B476-67C22853626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6" name="Text Box 19">
              <a:extLst>
                <a:ext uri="{FF2B5EF4-FFF2-40B4-BE49-F238E27FC236}">
                  <a16:creationId xmlns:a16="http://schemas.microsoft.com/office/drawing/2014/main" id="{910C125E-727E-4C9A-AD2A-8068F974682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600" noProof="1"/>
                <a:t>Text</a:t>
              </a:r>
            </a:p>
          </p:txBody>
        </p:sp>
      </p:grpSp>
      <p:sp>
        <p:nvSpPr>
          <p:cNvPr id="3088" name="Line 36">
            <a:extLst>
              <a:ext uri="{FF2B5EF4-FFF2-40B4-BE49-F238E27FC236}">
                <a16:creationId xmlns:a16="http://schemas.microsoft.com/office/drawing/2014/main" id="{E94BD1D7-011C-4346-AF93-61031F1FF8E7}"/>
              </a:ext>
            </a:extLst>
          </p:cNvPr>
          <p:cNvSpPr>
            <a:spLocks noChangeShapeType="1"/>
          </p:cNvSpPr>
          <p:nvPr/>
        </p:nvSpPr>
        <p:spPr bwMode="gray">
          <a:xfrm rot="420000" flipV="1">
            <a:off x="7407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Textfeld 7">
            <a:extLst>
              <a:ext uri="{FF2B5EF4-FFF2-40B4-BE49-F238E27FC236}">
                <a16:creationId xmlns:a16="http://schemas.microsoft.com/office/drawing/2014/main" id="{66575997-B520-4C23-A9FA-6CA0D812E41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叶子花瓣图表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19">
            <a:extLst>
              <a:ext uri="{FF2B5EF4-FFF2-40B4-BE49-F238E27FC236}">
                <a16:creationId xmlns:a16="http://schemas.microsoft.com/office/drawing/2014/main" id="{F31CD1C7-12A6-4FD1-BC5C-596C794C955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36738" y="1858963"/>
            <a:ext cx="27051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All phrases can be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replaced with your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own text.</a:t>
            </a:r>
          </a:p>
        </p:txBody>
      </p:sp>
      <p:sp>
        <p:nvSpPr>
          <p:cNvPr id="4100" name="Text Box 13">
            <a:extLst>
              <a:ext uri="{FF2B5EF4-FFF2-40B4-BE49-F238E27FC236}">
                <a16:creationId xmlns:a16="http://schemas.microsoft.com/office/drawing/2014/main" id="{CF0007D4-5C1F-48A3-979E-44F58EA7A50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888288" y="1858963"/>
            <a:ext cx="2459037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zh-CN" sz="1600" noProof="1">
                <a:solidFill>
                  <a:srgbClr val="080808"/>
                </a:solidFill>
              </a:rPr>
              <a:t>The text demonstrates how your own text will look when you replace the placeholder with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your own text.</a:t>
            </a:r>
          </a:p>
        </p:txBody>
      </p:sp>
      <p:grpSp>
        <p:nvGrpSpPr>
          <p:cNvPr id="4101" name="Group 7">
            <a:extLst>
              <a:ext uri="{FF2B5EF4-FFF2-40B4-BE49-F238E27FC236}">
                <a16:creationId xmlns:a16="http://schemas.microsoft.com/office/drawing/2014/main" id="{0BF79D72-FA64-47FD-9BB5-AAF51A4C5A11}"/>
              </a:ext>
            </a:extLst>
          </p:cNvPr>
          <p:cNvGrpSpPr>
            <a:grpSpLocks/>
          </p:cNvGrpSpPr>
          <p:nvPr/>
        </p:nvGrpSpPr>
        <p:grpSpPr bwMode="auto">
          <a:xfrm>
            <a:off x="4376738" y="1897063"/>
            <a:ext cx="3471862" cy="3552825"/>
            <a:chOff x="1797" y="1195"/>
            <a:chExt cx="2187" cy="2238"/>
          </a:xfrm>
        </p:grpSpPr>
        <p:grpSp>
          <p:nvGrpSpPr>
            <p:cNvPr id="4107" name="Group 3">
              <a:extLst>
                <a:ext uri="{FF2B5EF4-FFF2-40B4-BE49-F238E27FC236}">
                  <a16:creationId xmlns:a16="http://schemas.microsoft.com/office/drawing/2014/main" id="{90BF4159-0E8A-494E-B012-E533CB455133}"/>
                </a:ext>
              </a:extLst>
            </p:cNvPr>
            <p:cNvGrpSpPr>
              <a:grpSpLocks/>
            </p:cNvGrpSpPr>
            <p:nvPr/>
          </p:nvGrpSpPr>
          <p:grpSpPr bwMode="auto">
            <a:xfrm rot="356676">
              <a:off x="1797" y="1195"/>
              <a:ext cx="2027" cy="2208"/>
              <a:chOff x="1820" y="1338"/>
              <a:chExt cx="1302" cy="1412"/>
            </a:xfrm>
          </p:grpSpPr>
          <p:sp>
            <p:nvSpPr>
              <p:cNvPr id="4109" name="Freeform 4">
                <a:extLst>
                  <a:ext uri="{FF2B5EF4-FFF2-40B4-BE49-F238E27FC236}">
                    <a16:creationId xmlns:a16="http://schemas.microsoft.com/office/drawing/2014/main" id="{C14DCCF8-3AE0-4558-9C55-B5EC13EDF54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49" y="1338"/>
                <a:ext cx="973" cy="1412"/>
              </a:xfrm>
              <a:custGeom>
                <a:avLst/>
                <a:gdLst>
                  <a:gd name="T0" fmla="*/ 0 w 704"/>
                  <a:gd name="T1" fmla="*/ 1104918031 h 1021"/>
                  <a:gd name="T2" fmla="*/ 1093861140 w 704"/>
                  <a:gd name="T3" fmla="*/ 2147483646 h 1021"/>
                  <a:gd name="T4" fmla="*/ 1656756839 w 704"/>
                  <a:gd name="T5" fmla="*/ 1896083602 h 1021"/>
                  <a:gd name="T6" fmla="*/ 870695717 w 704"/>
                  <a:gd name="T7" fmla="*/ 1158244074 h 1021"/>
                  <a:gd name="T8" fmla="*/ 1058980392 w 704"/>
                  <a:gd name="T9" fmla="*/ 0 h 1021"/>
                  <a:gd name="T10" fmla="*/ 0 w 704"/>
                  <a:gd name="T11" fmla="*/ 1104918031 h 10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1021"/>
                  <a:gd name="T20" fmla="*/ 704 w 704"/>
                  <a:gd name="T21" fmla="*/ 1021 h 10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1021">
                    <a:moveTo>
                      <a:pt x="0" y="266"/>
                    </a:moveTo>
                    <a:cubicBezTo>
                      <a:pt x="0" y="412"/>
                      <a:pt x="126" y="1021"/>
                      <a:pt x="271" y="1021"/>
                    </a:cubicBezTo>
                    <a:cubicBezTo>
                      <a:pt x="704" y="955"/>
                      <a:pt x="650" y="533"/>
                      <a:pt x="411" y="457"/>
                    </a:cubicBezTo>
                    <a:cubicBezTo>
                      <a:pt x="258" y="409"/>
                      <a:pt x="212" y="360"/>
                      <a:pt x="216" y="279"/>
                    </a:cubicBezTo>
                    <a:cubicBezTo>
                      <a:pt x="224" y="133"/>
                      <a:pt x="408" y="0"/>
                      <a:pt x="263" y="0"/>
                    </a:cubicBezTo>
                    <a:cubicBezTo>
                      <a:pt x="118" y="0"/>
                      <a:pt x="0" y="119"/>
                      <a:pt x="0" y="2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595959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5">
                <a:extLst>
                  <a:ext uri="{FF2B5EF4-FFF2-40B4-BE49-F238E27FC236}">
                    <a16:creationId xmlns:a16="http://schemas.microsoft.com/office/drawing/2014/main" id="{522FD7CE-4785-4E4F-A733-367CDB3776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19" y="1339"/>
                <a:ext cx="1053" cy="1409"/>
              </a:xfrm>
              <a:custGeom>
                <a:avLst/>
                <a:gdLst>
                  <a:gd name="T0" fmla="*/ 836117901 w 762"/>
                  <a:gd name="T1" fmla="*/ 851265272 h 1020"/>
                  <a:gd name="T2" fmla="*/ 557195700 w 762"/>
                  <a:gd name="T3" fmla="*/ 566814073 h 1020"/>
                  <a:gd name="T4" fmla="*/ 278809468 w 762"/>
                  <a:gd name="T5" fmla="*/ 281557758 h 1020"/>
                  <a:gd name="T6" fmla="*/ 556644449 w 762"/>
                  <a:gd name="T7" fmla="*/ 0 h 1020"/>
                  <a:gd name="T8" fmla="*/ 16475520 w 762"/>
                  <a:gd name="T9" fmla="*/ 430675385 h 1020"/>
                  <a:gd name="T10" fmla="*/ 0 w 762"/>
                  <a:gd name="T11" fmla="*/ 567463225 h 1020"/>
                  <a:gd name="T12" fmla="*/ 557891521 w 762"/>
                  <a:gd name="T13" fmla="*/ 1132933106 h 1020"/>
                  <a:gd name="T14" fmla="*/ 836117901 w 762"/>
                  <a:gd name="T15" fmla="*/ 851265272 h 10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2"/>
                  <a:gd name="T25" fmla="*/ 0 h 1020"/>
                  <a:gd name="T26" fmla="*/ 762 w 762"/>
                  <a:gd name="T27" fmla="*/ 1020 h 10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2" h="1020">
                    <a:moveTo>
                      <a:pt x="762" y="766"/>
                    </a:moveTo>
                    <a:cubicBezTo>
                      <a:pt x="762" y="624"/>
                      <a:pt x="648" y="510"/>
                      <a:pt x="508" y="510"/>
                    </a:cubicBezTo>
                    <a:cubicBezTo>
                      <a:pt x="368" y="510"/>
                      <a:pt x="254" y="396"/>
                      <a:pt x="254" y="254"/>
                    </a:cubicBezTo>
                    <a:cubicBezTo>
                      <a:pt x="254" y="114"/>
                      <a:pt x="367" y="1"/>
                      <a:pt x="507" y="0"/>
                    </a:cubicBezTo>
                    <a:cubicBezTo>
                      <a:pt x="269" y="2"/>
                      <a:pt x="69" y="166"/>
                      <a:pt x="15" y="388"/>
                    </a:cubicBezTo>
                    <a:cubicBezTo>
                      <a:pt x="5" y="427"/>
                      <a:pt x="0" y="468"/>
                      <a:pt x="0" y="511"/>
                    </a:cubicBezTo>
                    <a:cubicBezTo>
                      <a:pt x="0" y="792"/>
                      <a:pt x="228" y="1020"/>
                      <a:pt x="509" y="1020"/>
                    </a:cubicBezTo>
                    <a:cubicBezTo>
                      <a:pt x="649" y="1020"/>
                      <a:pt x="762" y="906"/>
                      <a:pt x="762" y="7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5F5F5F"/>
                  </a:gs>
                </a:gsLst>
                <a:lin ang="5400000" scaled="1"/>
              </a:gradFill>
              <a:ln w="19050">
                <a:solidFill>
                  <a:srgbClr val="F2F2F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8" name="Freeform 45">
              <a:extLst>
                <a:ext uri="{FF2B5EF4-FFF2-40B4-BE49-F238E27FC236}">
                  <a16:creationId xmlns:a16="http://schemas.microsoft.com/office/drawing/2014/main" id="{63D6A807-6065-4146-88CA-18181AAED7A9}"/>
                </a:ext>
              </a:extLst>
            </p:cNvPr>
            <p:cNvSpPr>
              <a:spLocks/>
            </p:cNvSpPr>
            <p:nvPr/>
          </p:nvSpPr>
          <p:spPr bwMode="gray">
            <a:xfrm rot="357883">
              <a:off x="2336" y="1234"/>
              <a:ext cx="1648" cy="2199"/>
            </a:xfrm>
            <a:custGeom>
              <a:avLst/>
              <a:gdLst>
                <a:gd name="T0" fmla="*/ 2147483646 w 1021"/>
                <a:gd name="T1" fmla="*/ 0 h 1354"/>
                <a:gd name="T2" fmla="*/ 2147483646 w 1021"/>
                <a:gd name="T3" fmla="*/ 0 h 1354"/>
                <a:gd name="T4" fmla="*/ 0 w 1021"/>
                <a:gd name="T5" fmla="*/ 2147483646 h 1354"/>
                <a:gd name="T6" fmla="*/ 2147483646 w 1021"/>
                <a:gd name="T7" fmla="*/ 2147483646 h 1354"/>
                <a:gd name="T8" fmla="*/ 2147483646 w 1021"/>
                <a:gd name="T9" fmla="*/ 2147483646 h 1354"/>
                <a:gd name="T10" fmla="*/ 2147483646 w 1021"/>
                <a:gd name="T11" fmla="*/ 2147483646 h 1354"/>
                <a:gd name="T12" fmla="*/ 2147483646 w 1021"/>
                <a:gd name="T13" fmla="*/ 2147483646 h 1354"/>
                <a:gd name="T14" fmla="*/ 2147483646 w 1021"/>
                <a:gd name="T15" fmla="*/ 2147483646 h 1354"/>
                <a:gd name="T16" fmla="*/ 2147483646 w 1021"/>
                <a:gd name="T17" fmla="*/ 0 h 13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21"/>
                <a:gd name="T28" fmla="*/ 0 h 1354"/>
                <a:gd name="T29" fmla="*/ 1021 w 1021"/>
                <a:gd name="T30" fmla="*/ 1354 h 13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21" h="1354">
                  <a:moveTo>
                    <a:pt x="341" y="0"/>
                  </a:moveTo>
                  <a:cubicBezTo>
                    <a:pt x="340" y="0"/>
                    <a:pt x="337" y="0"/>
                    <a:pt x="336" y="0"/>
                  </a:cubicBezTo>
                  <a:cubicBezTo>
                    <a:pt x="151" y="1"/>
                    <a:pt x="0" y="151"/>
                    <a:pt x="0" y="337"/>
                  </a:cubicBezTo>
                  <a:cubicBezTo>
                    <a:pt x="0" y="526"/>
                    <a:pt x="152" y="677"/>
                    <a:pt x="339" y="677"/>
                  </a:cubicBezTo>
                  <a:cubicBezTo>
                    <a:pt x="525" y="677"/>
                    <a:pt x="677" y="828"/>
                    <a:pt x="677" y="1017"/>
                  </a:cubicBezTo>
                  <a:cubicBezTo>
                    <a:pt x="677" y="1203"/>
                    <a:pt x="525" y="1354"/>
                    <a:pt x="340" y="1354"/>
                  </a:cubicBezTo>
                  <a:cubicBezTo>
                    <a:pt x="340" y="1354"/>
                    <a:pt x="340" y="1354"/>
                    <a:pt x="341" y="1354"/>
                  </a:cubicBezTo>
                  <a:cubicBezTo>
                    <a:pt x="716" y="1354"/>
                    <a:pt x="1021" y="1051"/>
                    <a:pt x="1021" y="677"/>
                  </a:cubicBezTo>
                  <a:cubicBezTo>
                    <a:pt x="1021" y="304"/>
                    <a:pt x="716" y="0"/>
                    <a:pt x="341" y="0"/>
                  </a:cubicBezTo>
                </a:path>
              </a:pathLst>
            </a:custGeom>
            <a:gradFill rotWithShape="1">
              <a:gsLst>
                <a:gs pos="0">
                  <a:srgbClr val="91BA44"/>
                </a:gs>
                <a:gs pos="100000">
                  <a:srgbClr val="4B7013"/>
                </a:gs>
              </a:gsLst>
              <a:lin ang="5400000" scaled="1"/>
            </a:gra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2" name="Textfeld 28">
            <a:extLst>
              <a:ext uri="{FF2B5EF4-FFF2-40B4-BE49-F238E27FC236}">
                <a16:creationId xmlns:a16="http://schemas.microsoft.com/office/drawing/2014/main" id="{4D779E4D-BBD4-4917-B9D0-1BF59422229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845175" y="2689225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Services</a:t>
            </a:r>
          </a:p>
        </p:txBody>
      </p:sp>
      <p:sp>
        <p:nvSpPr>
          <p:cNvPr id="4103" name="Textfeld 29">
            <a:extLst>
              <a:ext uri="{FF2B5EF4-FFF2-40B4-BE49-F238E27FC236}">
                <a16:creationId xmlns:a16="http://schemas.microsoft.com/office/drawing/2014/main" id="{68362CCB-99DC-4A02-9BF0-6FEC2ACA8A3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30775" y="4073525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Products</a:t>
            </a:r>
          </a:p>
        </p:txBody>
      </p:sp>
      <p:sp>
        <p:nvSpPr>
          <p:cNvPr id="31" name="Textfeld 7">
            <a:extLst>
              <a:ext uri="{FF2B5EF4-FFF2-40B4-BE49-F238E27FC236}">
                <a16:creationId xmlns:a16="http://schemas.microsoft.com/office/drawing/2014/main" id="{D4DADF30-321E-49B5-A410-19259BBE8B2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太极图表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  <p:pic>
        <p:nvPicPr>
          <p:cNvPr id="4105" name="Picture 9">
            <a:extLst>
              <a:ext uri="{FF2B5EF4-FFF2-40B4-BE49-F238E27FC236}">
                <a16:creationId xmlns:a16="http://schemas.microsoft.com/office/drawing/2014/main" id="{5C8A03B2-95A6-4422-9C17-220771C5E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340100" y="5572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9">
            <a:extLst>
              <a:ext uri="{FF2B5EF4-FFF2-40B4-BE49-F238E27FC236}">
                <a16:creationId xmlns:a16="http://schemas.microsoft.com/office/drawing/2014/main" id="{D2B4C21D-B31C-4BFA-AFBA-34392EB77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505325" y="3802063"/>
            <a:ext cx="616267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>
            <a:extLst>
              <a:ext uri="{FF2B5EF4-FFF2-40B4-BE49-F238E27FC236}">
                <a16:creationId xmlns:a16="http://schemas.microsoft.com/office/drawing/2014/main" id="{5290532C-7A88-460B-AF22-877024619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314450" y="4292600"/>
            <a:ext cx="612457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5" name="Group 7">
            <a:extLst>
              <a:ext uri="{FF2B5EF4-FFF2-40B4-BE49-F238E27FC236}">
                <a16:creationId xmlns:a16="http://schemas.microsoft.com/office/drawing/2014/main" id="{49CCB45E-4807-4518-A7FA-CF6764C7CCBD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1555750"/>
            <a:ext cx="4175125" cy="1885950"/>
            <a:chOff x="204" y="980"/>
            <a:chExt cx="2630" cy="1188"/>
          </a:xfrm>
        </p:grpSpPr>
        <p:sp>
          <p:nvSpPr>
            <p:cNvPr id="5140" name="Rectangle 19">
              <a:extLst>
                <a:ext uri="{FF2B5EF4-FFF2-40B4-BE49-F238E27FC236}">
                  <a16:creationId xmlns:a16="http://schemas.microsoft.com/office/drawing/2014/main" id="{F02BACE1-0C5D-414F-AC3A-96B7B1F57D1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4" y="980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1C2C3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80000" tIns="0" rIns="0" bIns="0" anchor="ctr"/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b="1" noProof="1"/>
                <a:t>Pro Arguments</a:t>
              </a:r>
            </a:p>
          </p:txBody>
        </p:sp>
        <p:sp>
          <p:nvSpPr>
            <p:cNvPr id="5141" name="Rectangle 5">
              <a:extLst>
                <a:ext uri="{FF2B5EF4-FFF2-40B4-BE49-F238E27FC236}">
                  <a16:creationId xmlns:a16="http://schemas.microsoft.com/office/drawing/2014/main" id="{4EADD7D2-323A-4167-BF7A-8DC8F6802B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4" y="1207"/>
              <a:ext cx="2630" cy="96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80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Pro Argument 1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Pro Argument 2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Pro Argument 3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Pro Argument 4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endParaRPr lang="en-US" altLang="zh-CN" sz="1600" noProof="1"/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endParaRPr lang="en-US" altLang="zh-CN" sz="1600" noProof="1"/>
            </a:p>
          </p:txBody>
        </p:sp>
      </p:grpSp>
      <p:grpSp>
        <p:nvGrpSpPr>
          <p:cNvPr id="5126" name="Group 10">
            <a:extLst>
              <a:ext uri="{FF2B5EF4-FFF2-40B4-BE49-F238E27FC236}">
                <a16:creationId xmlns:a16="http://schemas.microsoft.com/office/drawing/2014/main" id="{0F15BB1C-08D6-4DDA-A5F1-283E90D3CF18}"/>
              </a:ext>
            </a:extLst>
          </p:cNvPr>
          <p:cNvGrpSpPr>
            <a:grpSpLocks/>
          </p:cNvGrpSpPr>
          <p:nvPr/>
        </p:nvGrpSpPr>
        <p:grpSpPr bwMode="auto">
          <a:xfrm>
            <a:off x="6167438" y="1555750"/>
            <a:ext cx="4175125" cy="1885950"/>
            <a:chOff x="2925" y="980"/>
            <a:chExt cx="2630" cy="1188"/>
          </a:xfrm>
        </p:grpSpPr>
        <p:sp>
          <p:nvSpPr>
            <p:cNvPr id="5138" name="Rectangle 19">
              <a:extLst>
                <a:ext uri="{FF2B5EF4-FFF2-40B4-BE49-F238E27FC236}">
                  <a16:creationId xmlns:a16="http://schemas.microsoft.com/office/drawing/2014/main" id="{A36F136D-9EBE-4AB7-BC5B-9DEC846850E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5" y="980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C6C7C8"/>
                </a:gs>
                <a:gs pos="100000">
                  <a:srgbClr val="5C5C5D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80000" tIns="0" rIns="0" bIns="0" anchor="ctr"/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b="1" noProof="1">
                  <a:solidFill>
                    <a:schemeClr val="bg1"/>
                  </a:solidFill>
                </a:rPr>
                <a:t>Contra Arguments</a:t>
              </a:r>
            </a:p>
          </p:txBody>
        </p:sp>
        <p:sp>
          <p:nvSpPr>
            <p:cNvPr id="5139" name="Rectangle 5">
              <a:extLst>
                <a:ext uri="{FF2B5EF4-FFF2-40B4-BE49-F238E27FC236}">
                  <a16:creationId xmlns:a16="http://schemas.microsoft.com/office/drawing/2014/main" id="{AB8040CD-BB42-4356-90CF-1FEC6D9857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5" y="1207"/>
              <a:ext cx="2630" cy="96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80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Contra Argument 1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Contra Argument 2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Contra Argument 3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</a:pPr>
              <a:r>
                <a:rPr lang="en-US" altLang="zh-CN" sz="1600" noProof="1"/>
                <a:t>Contra Argument 4</a:t>
              </a:r>
            </a:p>
          </p:txBody>
        </p:sp>
      </p:grpSp>
      <p:sp>
        <p:nvSpPr>
          <p:cNvPr id="23" name="Rectangle 5">
            <a:extLst>
              <a:ext uri="{FF2B5EF4-FFF2-40B4-BE49-F238E27FC236}">
                <a16:creationId xmlns:a16="http://schemas.microsoft.com/office/drawing/2014/main" id="{123814EB-B1AD-42BB-8596-9D7AA486CEE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76975" y="5006975"/>
            <a:ext cx="4175125" cy="88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algn="r" eaLnBrk="1" hangingPunct="1">
              <a:spcAft>
                <a:spcPts val="1400"/>
              </a:spcAft>
              <a:buClr>
                <a:srgbClr val="292929"/>
              </a:buClr>
              <a:defRPr/>
            </a:pPr>
            <a:r>
              <a:rPr lang="en-US" sz="1400" noProof="1">
                <a:solidFill>
                  <a:schemeClr val="bg1">
                    <a:lumMod val="50000"/>
                  </a:schemeClr>
                </a:solidFill>
                <a:cs typeface="+mn-cs"/>
              </a:rPr>
              <a:t>This slide shows a pro &amp; con list </a:t>
            </a:r>
            <a:br>
              <a:rPr lang="en-US" sz="1400" noProof="1">
                <a:solidFill>
                  <a:schemeClr val="bg1">
                    <a:lumMod val="50000"/>
                  </a:schemeClr>
                </a:solidFill>
                <a:cs typeface="+mn-cs"/>
              </a:rPr>
            </a:br>
            <a:r>
              <a:rPr lang="en-US" sz="1400" noProof="1">
                <a:solidFill>
                  <a:schemeClr val="bg1">
                    <a:lumMod val="50000"/>
                  </a:schemeClr>
                </a:solidFill>
                <a:cs typeface="+mn-cs"/>
              </a:rPr>
              <a:t>- a list of arguments for and against </a:t>
            </a:r>
            <a:br>
              <a:rPr lang="en-US" sz="1400" noProof="1">
                <a:solidFill>
                  <a:schemeClr val="bg1">
                    <a:lumMod val="50000"/>
                  </a:schemeClr>
                </a:solidFill>
                <a:cs typeface="+mn-cs"/>
              </a:rPr>
            </a:br>
            <a:r>
              <a:rPr lang="en-US" sz="1400" noProof="1">
                <a:solidFill>
                  <a:schemeClr val="bg1">
                    <a:lumMod val="50000"/>
                  </a:schemeClr>
                </a:solidFill>
                <a:cs typeface="+mn-cs"/>
              </a:rPr>
              <a:t>some particular contention or position. </a:t>
            </a:r>
          </a:p>
        </p:txBody>
      </p:sp>
      <p:grpSp>
        <p:nvGrpSpPr>
          <p:cNvPr id="5129" name="Group 15">
            <a:extLst>
              <a:ext uri="{FF2B5EF4-FFF2-40B4-BE49-F238E27FC236}">
                <a16:creationId xmlns:a16="http://schemas.microsoft.com/office/drawing/2014/main" id="{5F364AAF-7F54-49CE-9221-1048BE98B64A}"/>
              </a:ext>
            </a:extLst>
          </p:cNvPr>
          <p:cNvGrpSpPr>
            <a:grpSpLocks/>
          </p:cNvGrpSpPr>
          <p:nvPr/>
        </p:nvGrpSpPr>
        <p:grpSpPr bwMode="auto">
          <a:xfrm>
            <a:off x="5521325" y="3917950"/>
            <a:ext cx="3717925" cy="1193800"/>
            <a:chOff x="2518" y="2468"/>
            <a:chExt cx="2342" cy="752"/>
          </a:xfrm>
        </p:grpSpPr>
        <p:sp>
          <p:nvSpPr>
            <p:cNvPr id="5135" name="Freeform 16">
              <a:extLst>
                <a:ext uri="{FF2B5EF4-FFF2-40B4-BE49-F238E27FC236}">
                  <a16:creationId xmlns:a16="http://schemas.microsoft.com/office/drawing/2014/main" id="{A519E6F5-3780-4925-B661-F2F72F92BA85}"/>
                </a:ext>
              </a:extLst>
            </p:cNvPr>
            <p:cNvSpPr>
              <a:spLocks/>
            </p:cNvSpPr>
            <p:nvPr/>
          </p:nvSpPr>
          <p:spPr bwMode="gray">
            <a:xfrm>
              <a:off x="3576" y="2838"/>
              <a:ext cx="1282" cy="208"/>
            </a:xfrm>
            <a:custGeom>
              <a:avLst/>
              <a:gdLst>
                <a:gd name="T0" fmla="*/ 1282 w 1282"/>
                <a:gd name="T1" fmla="*/ 0 h 208"/>
                <a:gd name="T2" fmla="*/ 1236 w 1282"/>
                <a:gd name="T3" fmla="*/ 208 h 208"/>
                <a:gd name="T4" fmla="*/ 0 w 1282"/>
                <a:gd name="T5" fmla="*/ 208 h 208"/>
                <a:gd name="T6" fmla="*/ 0 w 1282"/>
                <a:gd name="T7" fmla="*/ 0 h 208"/>
                <a:gd name="T8" fmla="*/ 1282 w 1282"/>
                <a:gd name="T9" fmla="*/ 0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2"/>
                <a:gd name="T16" fmla="*/ 0 h 208"/>
                <a:gd name="T17" fmla="*/ 1282 w 1282"/>
                <a:gd name="T18" fmla="*/ 208 h 2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2" h="208">
                  <a:moveTo>
                    <a:pt x="1282" y="0"/>
                  </a:moveTo>
                  <a:lnTo>
                    <a:pt x="1236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4C7013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7">
              <a:extLst>
                <a:ext uri="{FF2B5EF4-FFF2-40B4-BE49-F238E27FC236}">
                  <a16:creationId xmlns:a16="http://schemas.microsoft.com/office/drawing/2014/main" id="{46B3D174-BC1A-4A86-BBF1-0E1856993224}"/>
                </a:ext>
              </a:extLst>
            </p:cNvPr>
            <p:cNvSpPr>
              <a:spLocks/>
            </p:cNvSpPr>
            <p:nvPr/>
          </p:nvSpPr>
          <p:spPr bwMode="gray">
            <a:xfrm>
              <a:off x="2518" y="2468"/>
              <a:ext cx="2342" cy="538"/>
            </a:xfrm>
            <a:custGeom>
              <a:avLst/>
              <a:gdLst>
                <a:gd name="T0" fmla="*/ 2342 w 2342"/>
                <a:gd name="T1" fmla="*/ 374 h 538"/>
                <a:gd name="T2" fmla="*/ 1054 w 2342"/>
                <a:gd name="T3" fmla="*/ 370 h 538"/>
                <a:gd name="T4" fmla="*/ 1104 w 2342"/>
                <a:gd name="T5" fmla="*/ 538 h 538"/>
                <a:gd name="T6" fmla="*/ 0 w 2342"/>
                <a:gd name="T7" fmla="*/ 236 h 538"/>
                <a:gd name="T8" fmla="*/ 948 w 2342"/>
                <a:gd name="T9" fmla="*/ 0 h 538"/>
                <a:gd name="T10" fmla="*/ 978 w 2342"/>
                <a:gd name="T11" fmla="*/ 116 h 538"/>
                <a:gd name="T12" fmla="*/ 2124 w 2342"/>
                <a:gd name="T13" fmla="*/ 116 h 538"/>
                <a:gd name="T14" fmla="*/ 2342 w 2342"/>
                <a:gd name="T15" fmla="*/ 374 h 5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42"/>
                <a:gd name="T25" fmla="*/ 0 h 538"/>
                <a:gd name="T26" fmla="*/ 2342 w 2342"/>
                <a:gd name="T27" fmla="*/ 538 h 5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42" h="538">
                  <a:moveTo>
                    <a:pt x="2342" y="374"/>
                  </a:moveTo>
                  <a:lnTo>
                    <a:pt x="1054" y="370"/>
                  </a:lnTo>
                  <a:lnTo>
                    <a:pt x="1104" y="538"/>
                  </a:lnTo>
                  <a:lnTo>
                    <a:pt x="0" y="236"/>
                  </a:lnTo>
                  <a:lnTo>
                    <a:pt x="948" y="0"/>
                  </a:lnTo>
                  <a:lnTo>
                    <a:pt x="978" y="116"/>
                  </a:lnTo>
                  <a:lnTo>
                    <a:pt x="2124" y="116"/>
                  </a:lnTo>
                  <a:lnTo>
                    <a:pt x="2342" y="374"/>
                  </a:lnTo>
                  <a:close/>
                </a:path>
              </a:pathLst>
            </a:custGeom>
            <a:solidFill>
              <a:srgbClr val="6B9B1A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8">
              <a:extLst>
                <a:ext uri="{FF2B5EF4-FFF2-40B4-BE49-F238E27FC236}">
                  <a16:creationId xmlns:a16="http://schemas.microsoft.com/office/drawing/2014/main" id="{3D201BAF-C418-4F23-8366-F6286518A75A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0" y="2704"/>
              <a:ext cx="1102" cy="516"/>
            </a:xfrm>
            <a:custGeom>
              <a:avLst/>
              <a:gdLst>
                <a:gd name="T0" fmla="*/ 1076 w 1102"/>
                <a:gd name="T1" fmla="*/ 516 h 516"/>
                <a:gd name="T2" fmla="*/ 1102 w 1102"/>
                <a:gd name="T3" fmla="*/ 300 h 516"/>
                <a:gd name="T4" fmla="*/ 0 w 1102"/>
                <a:gd name="T5" fmla="*/ 0 h 516"/>
                <a:gd name="T6" fmla="*/ 16 w 1102"/>
                <a:gd name="T7" fmla="*/ 188 h 516"/>
                <a:gd name="T8" fmla="*/ 1076 w 1102"/>
                <a:gd name="T9" fmla="*/ 516 h 5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2"/>
                <a:gd name="T16" fmla="*/ 0 h 516"/>
                <a:gd name="T17" fmla="*/ 1102 w 1102"/>
                <a:gd name="T18" fmla="*/ 516 h 5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2" h="516">
                  <a:moveTo>
                    <a:pt x="1076" y="516"/>
                  </a:moveTo>
                  <a:lnTo>
                    <a:pt x="1102" y="300"/>
                  </a:lnTo>
                  <a:lnTo>
                    <a:pt x="0" y="0"/>
                  </a:lnTo>
                  <a:lnTo>
                    <a:pt x="16" y="188"/>
                  </a:lnTo>
                  <a:lnTo>
                    <a:pt x="1076" y="516"/>
                  </a:lnTo>
                  <a:close/>
                </a:path>
              </a:pathLst>
            </a:custGeom>
            <a:solidFill>
              <a:srgbClr val="4C7013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" name="Group 19">
            <a:extLst>
              <a:ext uri="{FF2B5EF4-FFF2-40B4-BE49-F238E27FC236}">
                <a16:creationId xmlns:a16="http://schemas.microsoft.com/office/drawing/2014/main" id="{4DB44026-72BE-42D0-810C-6BF5832B8D07}"/>
              </a:ext>
            </a:extLst>
          </p:cNvPr>
          <p:cNvGrpSpPr>
            <a:grpSpLocks/>
          </p:cNvGrpSpPr>
          <p:nvPr/>
        </p:nvGrpSpPr>
        <p:grpSpPr bwMode="auto">
          <a:xfrm>
            <a:off x="2492375" y="4292600"/>
            <a:ext cx="4289425" cy="1485900"/>
            <a:chOff x="610" y="2704"/>
            <a:chExt cx="2702" cy="936"/>
          </a:xfrm>
        </p:grpSpPr>
        <p:sp>
          <p:nvSpPr>
            <p:cNvPr id="5132" name="Freeform 20">
              <a:extLst>
                <a:ext uri="{FF2B5EF4-FFF2-40B4-BE49-F238E27FC236}">
                  <a16:creationId xmlns:a16="http://schemas.microsoft.com/office/drawing/2014/main" id="{4BDE54B8-5051-46E6-93FE-019B9BC1EF7E}"/>
                </a:ext>
              </a:extLst>
            </p:cNvPr>
            <p:cNvSpPr>
              <a:spLocks/>
            </p:cNvSpPr>
            <p:nvPr/>
          </p:nvSpPr>
          <p:spPr bwMode="gray">
            <a:xfrm>
              <a:off x="610" y="3180"/>
              <a:ext cx="1476" cy="234"/>
            </a:xfrm>
            <a:custGeom>
              <a:avLst/>
              <a:gdLst>
                <a:gd name="T0" fmla="*/ 0 w 1476"/>
                <a:gd name="T1" fmla="*/ 0 h 234"/>
                <a:gd name="T2" fmla="*/ 69 w 1476"/>
                <a:gd name="T3" fmla="*/ 234 h 234"/>
                <a:gd name="T4" fmla="*/ 1476 w 1476"/>
                <a:gd name="T5" fmla="*/ 234 h 234"/>
                <a:gd name="T6" fmla="*/ 1476 w 1476"/>
                <a:gd name="T7" fmla="*/ 3 h 234"/>
                <a:gd name="T8" fmla="*/ 0 w 1476"/>
                <a:gd name="T9" fmla="*/ 0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6"/>
                <a:gd name="T16" fmla="*/ 0 h 234"/>
                <a:gd name="T17" fmla="*/ 1476 w 1476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6" h="234">
                  <a:moveTo>
                    <a:pt x="0" y="0"/>
                  </a:moveTo>
                  <a:lnTo>
                    <a:pt x="69" y="234"/>
                  </a:lnTo>
                  <a:lnTo>
                    <a:pt x="1476" y="234"/>
                  </a:lnTo>
                  <a:lnTo>
                    <a:pt x="147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CF7D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21">
              <a:extLst>
                <a:ext uri="{FF2B5EF4-FFF2-40B4-BE49-F238E27FC236}">
                  <a16:creationId xmlns:a16="http://schemas.microsoft.com/office/drawing/2014/main" id="{B81CF140-A369-41D4-8FAD-B3B74CC797A7}"/>
                </a:ext>
              </a:extLst>
            </p:cNvPr>
            <p:cNvSpPr>
              <a:spLocks/>
            </p:cNvSpPr>
            <p:nvPr/>
          </p:nvSpPr>
          <p:spPr bwMode="gray">
            <a:xfrm>
              <a:off x="2022" y="3002"/>
              <a:ext cx="1286" cy="638"/>
            </a:xfrm>
            <a:custGeom>
              <a:avLst/>
              <a:gdLst>
                <a:gd name="T0" fmla="*/ 0 w 1286"/>
                <a:gd name="T1" fmla="*/ 400 h 638"/>
                <a:gd name="T2" fmla="*/ 30 w 1286"/>
                <a:gd name="T3" fmla="*/ 638 h 638"/>
                <a:gd name="T4" fmla="*/ 1274 w 1286"/>
                <a:gd name="T5" fmla="*/ 216 h 638"/>
                <a:gd name="T6" fmla="*/ 1286 w 1286"/>
                <a:gd name="T7" fmla="*/ 0 h 638"/>
                <a:gd name="T8" fmla="*/ 0 w 1286"/>
                <a:gd name="T9" fmla="*/ 400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6"/>
                <a:gd name="T16" fmla="*/ 0 h 638"/>
                <a:gd name="T17" fmla="*/ 1286 w 1286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6" h="638">
                  <a:moveTo>
                    <a:pt x="0" y="400"/>
                  </a:moveTo>
                  <a:lnTo>
                    <a:pt x="30" y="638"/>
                  </a:lnTo>
                  <a:lnTo>
                    <a:pt x="1274" y="216"/>
                  </a:lnTo>
                  <a:lnTo>
                    <a:pt x="1286" y="0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rgbClr val="B2CF7D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22">
              <a:extLst>
                <a:ext uri="{FF2B5EF4-FFF2-40B4-BE49-F238E27FC236}">
                  <a16:creationId xmlns:a16="http://schemas.microsoft.com/office/drawing/2014/main" id="{F4C850D2-0837-4FB8-BFED-A6E57DD0BA10}"/>
                </a:ext>
              </a:extLst>
            </p:cNvPr>
            <p:cNvSpPr>
              <a:spLocks/>
            </p:cNvSpPr>
            <p:nvPr/>
          </p:nvSpPr>
          <p:spPr bwMode="gray">
            <a:xfrm>
              <a:off x="612" y="2704"/>
              <a:ext cx="2700" cy="701"/>
            </a:xfrm>
            <a:custGeom>
              <a:avLst/>
              <a:gdLst>
                <a:gd name="T0" fmla="*/ 0 w 2700"/>
                <a:gd name="T1" fmla="*/ 479 h 701"/>
                <a:gd name="T2" fmla="*/ 1482 w 2700"/>
                <a:gd name="T3" fmla="*/ 478 h 701"/>
                <a:gd name="T4" fmla="*/ 1410 w 2700"/>
                <a:gd name="T5" fmla="*/ 701 h 701"/>
                <a:gd name="T6" fmla="*/ 2700 w 2700"/>
                <a:gd name="T7" fmla="*/ 299 h 701"/>
                <a:gd name="T8" fmla="*/ 1634 w 2700"/>
                <a:gd name="T9" fmla="*/ 0 h 701"/>
                <a:gd name="T10" fmla="*/ 1588 w 2700"/>
                <a:gd name="T11" fmla="*/ 142 h 701"/>
                <a:gd name="T12" fmla="*/ 288 w 2700"/>
                <a:gd name="T13" fmla="*/ 143 h 701"/>
                <a:gd name="T14" fmla="*/ 0 w 2700"/>
                <a:gd name="T15" fmla="*/ 479 h 7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00"/>
                <a:gd name="T25" fmla="*/ 0 h 701"/>
                <a:gd name="T26" fmla="*/ 2700 w 2700"/>
                <a:gd name="T27" fmla="*/ 701 h 7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00" h="701">
                  <a:moveTo>
                    <a:pt x="0" y="479"/>
                  </a:moveTo>
                  <a:lnTo>
                    <a:pt x="1482" y="478"/>
                  </a:lnTo>
                  <a:lnTo>
                    <a:pt x="1410" y="701"/>
                  </a:lnTo>
                  <a:lnTo>
                    <a:pt x="2700" y="299"/>
                  </a:lnTo>
                  <a:lnTo>
                    <a:pt x="1634" y="0"/>
                  </a:lnTo>
                  <a:lnTo>
                    <a:pt x="1588" y="142"/>
                  </a:lnTo>
                  <a:lnTo>
                    <a:pt x="288" y="143"/>
                  </a:lnTo>
                  <a:lnTo>
                    <a:pt x="0" y="479"/>
                  </a:lnTo>
                  <a:close/>
                </a:path>
              </a:pathLst>
            </a:custGeom>
            <a:solidFill>
              <a:srgbClr val="90BA45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feld 7">
            <a:extLst>
              <a:ext uri="{FF2B5EF4-FFF2-40B4-BE49-F238E27FC236}">
                <a16:creationId xmlns:a16="http://schemas.microsoft.com/office/drawing/2014/main" id="{F7619248-6FAD-4F0D-94F9-B4FA4EF0032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箭头比较图表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125">
            <a:extLst>
              <a:ext uri="{FF2B5EF4-FFF2-40B4-BE49-F238E27FC236}">
                <a16:creationId xmlns:a16="http://schemas.microsoft.com/office/drawing/2014/main" id="{CFB1EF0F-8A80-4505-BBFC-4737A1D29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67163" y="4746625"/>
            <a:ext cx="411003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8">
            <a:extLst>
              <a:ext uri="{FF2B5EF4-FFF2-40B4-BE49-F238E27FC236}">
                <a16:creationId xmlns:a16="http://schemas.microsoft.com/office/drawing/2014/main" id="{40A6E71C-4AA3-4A46-86D3-6191D95B8AB1}"/>
              </a:ext>
            </a:extLst>
          </p:cNvPr>
          <p:cNvGrpSpPr>
            <a:grpSpLocks/>
          </p:cNvGrpSpPr>
          <p:nvPr/>
        </p:nvGrpSpPr>
        <p:grpSpPr bwMode="auto">
          <a:xfrm>
            <a:off x="4300538" y="1766888"/>
            <a:ext cx="3471862" cy="3467100"/>
            <a:chOff x="1749" y="1113"/>
            <a:chExt cx="2187" cy="2184"/>
          </a:xfrm>
        </p:grpSpPr>
        <p:sp>
          <p:nvSpPr>
            <p:cNvPr id="8250" name="Oval 6">
              <a:extLst>
                <a:ext uri="{FF2B5EF4-FFF2-40B4-BE49-F238E27FC236}">
                  <a16:creationId xmlns:a16="http://schemas.microsoft.com/office/drawing/2014/main" id="{FC139897-82CB-4A4B-A0C0-6CBAD3A8F2B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round/>
              <a:headEnd/>
              <a:tailEnd/>
            </a:ln>
            <a:scene3d>
              <a:camera prst="legacyPerspectiveTop"/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1"/>
              </a:extrusionClr>
              <a:contourClr>
                <a:srgbClr val="777777"/>
              </a:contourClr>
            </a:sp3d>
          </p:spPr>
          <p:txBody>
            <a:bodyPr>
              <a:flatTx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1" name="Oval 8">
              <a:extLst>
                <a:ext uri="{FF2B5EF4-FFF2-40B4-BE49-F238E27FC236}">
                  <a16:creationId xmlns:a16="http://schemas.microsoft.com/office/drawing/2014/main" id="{FDC9C249-922C-46D1-8CD5-BA6A1F6E9D7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4E4E4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2" name="Oval 9">
              <a:extLst>
                <a:ext uri="{FF2B5EF4-FFF2-40B4-BE49-F238E27FC236}">
                  <a16:creationId xmlns:a16="http://schemas.microsoft.com/office/drawing/2014/main" id="{8579F047-090D-4587-A119-C5A4FECE54B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3" name="Oval 10">
              <a:extLst>
                <a:ext uri="{FF2B5EF4-FFF2-40B4-BE49-F238E27FC236}">
                  <a16:creationId xmlns:a16="http://schemas.microsoft.com/office/drawing/2014/main" id="{CBB171A9-B301-4824-8B35-B66F39A9265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B1B1B1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4" name="Oval 11">
              <a:extLst>
                <a:ext uri="{FF2B5EF4-FFF2-40B4-BE49-F238E27FC236}">
                  <a16:creationId xmlns:a16="http://schemas.microsoft.com/office/drawing/2014/main" id="{5680FB9D-66A7-422E-9815-7C57C231E7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5" name="Oval 12">
              <a:extLst>
                <a:ext uri="{FF2B5EF4-FFF2-40B4-BE49-F238E27FC236}">
                  <a16:creationId xmlns:a16="http://schemas.microsoft.com/office/drawing/2014/main" id="{55EFCC3A-49AA-44D7-8D9D-1A636EB7C42D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  <p:sp>
          <p:nvSpPr>
            <p:cNvPr id="8256" name="Oval 12">
              <a:extLst>
                <a:ext uri="{FF2B5EF4-FFF2-40B4-BE49-F238E27FC236}">
                  <a16:creationId xmlns:a16="http://schemas.microsoft.com/office/drawing/2014/main" id="{FAF1B518-720F-46EF-B2A6-24E3ABDC180D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2758" y="2112"/>
              <a:ext cx="187" cy="187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zh-CN">
                <a:ea typeface="宋体" panose="02010600030101010101" pitchFamily="2" charset="-122"/>
              </a:endParaRPr>
            </a:p>
          </p:txBody>
        </p:sp>
      </p:grpSp>
      <p:sp>
        <p:nvSpPr>
          <p:cNvPr id="64" name="Rectangle 7">
            <a:extLst>
              <a:ext uri="{FF2B5EF4-FFF2-40B4-BE49-F238E27FC236}">
                <a16:creationId xmlns:a16="http://schemas.microsoft.com/office/drawing/2014/main" id="{4CCA144F-33D8-4C8F-9586-4583594E8B6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7850" y="1725613"/>
            <a:ext cx="23018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Fast and effective creation of your presentation</a:t>
            </a:r>
          </a:p>
        </p:txBody>
      </p:sp>
      <p:grpSp>
        <p:nvGrpSpPr>
          <p:cNvPr id="4" name="Group 295">
            <a:extLst>
              <a:ext uri="{FF2B5EF4-FFF2-40B4-BE49-F238E27FC236}">
                <a16:creationId xmlns:a16="http://schemas.microsoft.com/office/drawing/2014/main" id="{A3C4C461-FB3B-4638-801D-B8FDE3EE908D}"/>
              </a:ext>
            </a:extLst>
          </p:cNvPr>
          <p:cNvGrpSpPr>
            <a:grpSpLocks/>
          </p:cNvGrpSpPr>
          <p:nvPr/>
        </p:nvGrpSpPr>
        <p:grpSpPr bwMode="auto">
          <a:xfrm>
            <a:off x="6632575" y="4157663"/>
            <a:ext cx="1547813" cy="1592262"/>
            <a:chOff x="2860" y="2298"/>
            <a:chExt cx="975" cy="1003"/>
          </a:xfrm>
        </p:grpSpPr>
        <p:grpSp>
          <p:nvGrpSpPr>
            <p:cNvPr id="8234" name="Group 292">
              <a:extLst>
                <a:ext uri="{FF2B5EF4-FFF2-40B4-BE49-F238E27FC236}">
                  <a16:creationId xmlns:a16="http://schemas.microsoft.com/office/drawing/2014/main" id="{D0CD4A18-6924-43CB-A3CC-7954F1DD3D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8245" name="Freeform 277">
                <a:extLst>
                  <a:ext uri="{FF2B5EF4-FFF2-40B4-BE49-F238E27FC236}">
                    <a16:creationId xmlns:a16="http://schemas.microsoft.com/office/drawing/2014/main" id="{FCC0EA24-316A-41F4-95C1-DBB10D1591B7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1961 w 365"/>
                  <a:gd name="T1" fmla="*/ 946 h 456"/>
                  <a:gd name="T2" fmla="*/ 1348 w 365"/>
                  <a:gd name="T3" fmla="*/ 622 h 456"/>
                  <a:gd name="T4" fmla="*/ 147 w 365"/>
                  <a:gd name="T5" fmla="*/ 124 h 456"/>
                  <a:gd name="T6" fmla="*/ 147 w 365"/>
                  <a:gd name="T7" fmla="*/ 253 h 456"/>
                  <a:gd name="T8" fmla="*/ 929 w 365"/>
                  <a:gd name="T9" fmla="*/ 813 h 456"/>
                  <a:gd name="T10" fmla="*/ 1523 w 365"/>
                  <a:gd name="T11" fmla="*/ 1125 h 456"/>
                  <a:gd name="T12" fmla="*/ 2088 w 365"/>
                  <a:gd name="T13" fmla="*/ 1325 h 456"/>
                  <a:gd name="T14" fmla="*/ 2342 w 365"/>
                  <a:gd name="T15" fmla="*/ 1213 h 456"/>
                  <a:gd name="T16" fmla="*/ 1961 w 365"/>
                  <a:gd name="T17" fmla="*/ 946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456"/>
                  <a:gd name="T29" fmla="*/ 365 w 365"/>
                  <a:gd name="T30" fmla="*/ 456 h 4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8246" name="Freeform 278">
                <a:extLst>
                  <a:ext uri="{FF2B5EF4-FFF2-40B4-BE49-F238E27FC236}">
                    <a16:creationId xmlns:a16="http://schemas.microsoft.com/office/drawing/2014/main" id="{8643CF5C-B6E2-42BC-9452-8AFFC19E7850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1295 w 501"/>
                  <a:gd name="T1" fmla="*/ 0 h 383"/>
                  <a:gd name="T2" fmla="*/ 174 w 501"/>
                  <a:gd name="T3" fmla="*/ 146 h 383"/>
                  <a:gd name="T4" fmla="*/ 2784 w 501"/>
                  <a:gd name="T5" fmla="*/ 1111 h 383"/>
                  <a:gd name="T6" fmla="*/ 3240 w 501"/>
                  <a:gd name="T7" fmla="*/ 921 h 383"/>
                  <a:gd name="T8" fmla="*/ 1295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383"/>
                  <a:gd name="T17" fmla="*/ 501 w 501"/>
                  <a:gd name="T18" fmla="*/ 383 h 3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8247" name="Freeform 279">
                <a:extLst>
                  <a:ext uri="{FF2B5EF4-FFF2-40B4-BE49-F238E27FC236}">
                    <a16:creationId xmlns:a16="http://schemas.microsoft.com/office/drawing/2014/main" id="{F918D58E-13C2-43C8-8817-20C5F8607A53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805 w 383"/>
                  <a:gd name="T1" fmla="*/ 14 h 586"/>
                  <a:gd name="T2" fmla="*/ 0 w 383"/>
                  <a:gd name="T3" fmla="*/ 777 h 586"/>
                  <a:gd name="T4" fmla="*/ 1911 w 383"/>
                  <a:gd name="T5" fmla="*/ 1695 h 586"/>
                  <a:gd name="T6" fmla="*/ 2442 w 383"/>
                  <a:gd name="T7" fmla="*/ 1277 h 586"/>
                  <a:gd name="T8" fmla="*/ 805 w 383"/>
                  <a:gd name="T9" fmla="*/ 14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3"/>
                  <a:gd name="T16" fmla="*/ 0 h 586"/>
                  <a:gd name="T17" fmla="*/ 383 w 383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8248" name="Freeform 280">
                <a:extLst>
                  <a:ext uri="{FF2B5EF4-FFF2-40B4-BE49-F238E27FC236}">
                    <a16:creationId xmlns:a16="http://schemas.microsoft.com/office/drawing/2014/main" id="{F805DB0F-F342-4CE2-AF2E-40DCABE7E8E3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257 w 300"/>
                  <a:gd name="T3" fmla="*/ 807 h 466"/>
                  <a:gd name="T4" fmla="*/ 1720 w 300"/>
                  <a:gd name="T5" fmla="*/ 1342 h 466"/>
                  <a:gd name="T6" fmla="*/ 1920 w 300"/>
                  <a:gd name="T7" fmla="*/ 913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466"/>
                  <a:gd name="T17" fmla="*/ 300 w 300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9" name="Freeform 281">
                <a:extLst>
                  <a:ext uri="{FF2B5EF4-FFF2-40B4-BE49-F238E27FC236}">
                    <a16:creationId xmlns:a16="http://schemas.microsoft.com/office/drawing/2014/main" id="{9B355312-1CD7-44C3-B0F1-7A5940F8317F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107 h 354"/>
                  <a:gd name="T2" fmla="*/ 1760 w 435"/>
                  <a:gd name="T3" fmla="*/ 104 h 354"/>
                  <a:gd name="T4" fmla="*/ 2748 w 435"/>
                  <a:gd name="T5" fmla="*/ 882 h 354"/>
                  <a:gd name="T6" fmla="*/ 1893 w 435"/>
                  <a:gd name="T7" fmla="*/ 1041 h 354"/>
                  <a:gd name="T8" fmla="*/ 0 w 435"/>
                  <a:gd name="T9" fmla="*/ 107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354"/>
                  <a:gd name="T17" fmla="*/ 435 w 435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8235" name="Group 294">
              <a:extLst>
                <a:ext uri="{FF2B5EF4-FFF2-40B4-BE49-F238E27FC236}">
                  <a16:creationId xmlns:a16="http://schemas.microsoft.com/office/drawing/2014/main" id="{2C9990C3-A6F2-460D-A4B7-A2EB9CCB3B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8243" name="Freeform 283">
                <a:extLst>
                  <a:ext uri="{FF2B5EF4-FFF2-40B4-BE49-F238E27FC236}">
                    <a16:creationId xmlns:a16="http://schemas.microsoft.com/office/drawing/2014/main" id="{C5228638-0AD1-4735-8BD8-62C274529C37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408 w 61"/>
                  <a:gd name="T1" fmla="*/ 194 h 68"/>
                  <a:gd name="T2" fmla="*/ 21 w 61"/>
                  <a:gd name="T3" fmla="*/ 48 h 68"/>
                  <a:gd name="T4" fmla="*/ 0 w 61"/>
                  <a:gd name="T5" fmla="*/ 36 h 68"/>
                  <a:gd name="T6" fmla="*/ 50 w 61"/>
                  <a:gd name="T7" fmla="*/ 0 h 68"/>
                  <a:gd name="T8" fmla="*/ 66 w 61"/>
                  <a:gd name="T9" fmla="*/ 3 h 68"/>
                  <a:gd name="T10" fmla="*/ 408 w 61"/>
                  <a:gd name="T11" fmla="*/ 193 h 68"/>
                  <a:gd name="T12" fmla="*/ 408 w 61"/>
                  <a:gd name="T13" fmla="*/ 194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8"/>
                  <a:gd name="T23" fmla="*/ 61 w 61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4" name="Freeform 284">
                <a:extLst>
                  <a:ext uri="{FF2B5EF4-FFF2-40B4-BE49-F238E27FC236}">
                    <a16:creationId xmlns:a16="http://schemas.microsoft.com/office/drawing/2014/main" id="{D86EA676-A2B6-437D-B367-ABACAB397F3F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364 w 106"/>
                  <a:gd name="T1" fmla="*/ 0 h 113"/>
                  <a:gd name="T2" fmla="*/ 249 w 106"/>
                  <a:gd name="T3" fmla="*/ 117 h 113"/>
                  <a:gd name="T4" fmla="*/ 0 w 106"/>
                  <a:gd name="T5" fmla="*/ 158 h 113"/>
                  <a:gd name="T6" fmla="*/ 384 w 106"/>
                  <a:gd name="T7" fmla="*/ 300 h 113"/>
                  <a:gd name="T8" fmla="*/ 620 w 106"/>
                  <a:gd name="T9" fmla="*/ 188 h 113"/>
                  <a:gd name="T10" fmla="*/ 364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113"/>
                  <a:gd name="T20" fmla="*/ 106 w 10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8236" name="Group 293">
              <a:extLst>
                <a:ext uri="{FF2B5EF4-FFF2-40B4-BE49-F238E27FC236}">
                  <a16:creationId xmlns:a16="http://schemas.microsoft.com/office/drawing/2014/main" id="{294E789E-62CC-4523-849F-A8C3F06D89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8237" name="Freeform 286">
                <a:extLst>
                  <a:ext uri="{FF2B5EF4-FFF2-40B4-BE49-F238E27FC236}">
                    <a16:creationId xmlns:a16="http://schemas.microsoft.com/office/drawing/2014/main" id="{9A283E94-4F4F-43A7-B6D3-7CB428DA5D01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356 w 60"/>
                  <a:gd name="T1" fmla="*/ 0 h 55"/>
                  <a:gd name="T2" fmla="*/ 257 w 60"/>
                  <a:gd name="T3" fmla="*/ 107 h 55"/>
                  <a:gd name="T4" fmla="*/ 0 w 60"/>
                  <a:gd name="T5" fmla="*/ 127 h 55"/>
                  <a:gd name="T6" fmla="*/ 272 w 60"/>
                  <a:gd name="T7" fmla="*/ 108 h 55"/>
                  <a:gd name="T8" fmla="*/ 356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Freeform 287">
                <a:extLst>
                  <a:ext uri="{FF2B5EF4-FFF2-40B4-BE49-F238E27FC236}">
                    <a16:creationId xmlns:a16="http://schemas.microsoft.com/office/drawing/2014/main" id="{18188A3F-DBE1-4976-84E3-CD3EB2BF6EAC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381 w 63"/>
                  <a:gd name="T1" fmla="*/ 0 h 58"/>
                  <a:gd name="T2" fmla="*/ 273 w 63"/>
                  <a:gd name="T3" fmla="*/ 119 h 58"/>
                  <a:gd name="T4" fmla="*/ 0 w 63"/>
                  <a:gd name="T5" fmla="*/ 146 h 58"/>
                  <a:gd name="T6" fmla="*/ 286 w 63"/>
                  <a:gd name="T7" fmla="*/ 122 h 58"/>
                  <a:gd name="T8" fmla="*/ 381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Freeform 288">
                <a:extLst>
                  <a:ext uri="{FF2B5EF4-FFF2-40B4-BE49-F238E27FC236}">
                    <a16:creationId xmlns:a16="http://schemas.microsoft.com/office/drawing/2014/main" id="{8ACE0319-0B10-4F15-90FC-A9F363C742AB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362 w 58"/>
                  <a:gd name="T1" fmla="*/ 0 h 52"/>
                  <a:gd name="T2" fmla="*/ 262 w 58"/>
                  <a:gd name="T3" fmla="*/ 106 h 52"/>
                  <a:gd name="T4" fmla="*/ 0 w 58"/>
                  <a:gd name="T5" fmla="*/ 129 h 52"/>
                  <a:gd name="T6" fmla="*/ 275 w 58"/>
                  <a:gd name="T7" fmla="*/ 107 h 52"/>
                  <a:gd name="T8" fmla="*/ 362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0" name="Freeform 289">
                <a:extLst>
                  <a:ext uri="{FF2B5EF4-FFF2-40B4-BE49-F238E27FC236}">
                    <a16:creationId xmlns:a16="http://schemas.microsoft.com/office/drawing/2014/main" id="{618E15F1-F4D1-4FA3-A80B-1A23D45F6405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303 w 49"/>
                  <a:gd name="T1" fmla="*/ 0 h 44"/>
                  <a:gd name="T2" fmla="*/ 217 w 49"/>
                  <a:gd name="T3" fmla="*/ 92 h 44"/>
                  <a:gd name="T4" fmla="*/ 0 w 49"/>
                  <a:gd name="T5" fmla="*/ 110 h 44"/>
                  <a:gd name="T6" fmla="*/ 227 w 49"/>
                  <a:gd name="T7" fmla="*/ 94 h 44"/>
                  <a:gd name="T8" fmla="*/ 303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1" name="Freeform 290">
                <a:extLst>
                  <a:ext uri="{FF2B5EF4-FFF2-40B4-BE49-F238E27FC236}">
                    <a16:creationId xmlns:a16="http://schemas.microsoft.com/office/drawing/2014/main" id="{0859F8D3-9BB3-4AA4-B32D-7965A798365F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328 w 51"/>
                  <a:gd name="T1" fmla="*/ 0 h 47"/>
                  <a:gd name="T2" fmla="*/ 236 w 51"/>
                  <a:gd name="T3" fmla="*/ 92 h 47"/>
                  <a:gd name="T4" fmla="*/ 0 w 51"/>
                  <a:gd name="T5" fmla="*/ 109 h 47"/>
                  <a:gd name="T6" fmla="*/ 250 w 51"/>
                  <a:gd name="T7" fmla="*/ 94 h 47"/>
                  <a:gd name="T8" fmla="*/ 328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2" name="Freeform 291">
                <a:extLst>
                  <a:ext uri="{FF2B5EF4-FFF2-40B4-BE49-F238E27FC236}">
                    <a16:creationId xmlns:a16="http://schemas.microsoft.com/office/drawing/2014/main" id="{15E123BB-51FB-42CE-817A-DAF6D99F4828}"/>
                  </a:ext>
                </a:extLst>
              </p:cNvPr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276 w 47"/>
                  <a:gd name="T1" fmla="*/ 0 h 43"/>
                  <a:gd name="T2" fmla="*/ 208 w 47"/>
                  <a:gd name="T3" fmla="*/ 91 h 43"/>
                  <a:gd name="T4" fmla="*/ 0 w 47"/>
                  <a:gd name="T5" fmla="*/ 109 h 43"/>
                  <a:gd name="T6" fmla="*/ 210 w 47"/>
                  <a:gd name="T7" fmla="*/ 93 h 43"/>
                  <a:gd name="T8" fmla="*/ 27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01" name="Group 34">
            <a:extLst>
              <a:ext uri="{FF2B5EF4-FFF2-40B4-BE49-F238E27FC236}">
                <a16:creationId xmlns:a16="http://schemas.microsoft.com/office/drawing/2014/main" id="{61EDAB12-82B9-498A-92A6-200CB142D418}"/>
              </a:ext>
            </a:extLst>
          </p:cNvPr>
          <p:cNvGrpSpPr>
            <a:grpSpLocks/>
          </p:cNvGrpSpPr>
          <p:nvPr/>
        </p:nvGrpSpPr>
        <p:grpSpPr bwMode="auto">
          <a:xfrm>
            <a:off x="3649663" y="2257425"/>
            <a:ext cx="1820862" cy="1381125"/>
            <a:chOff x="-1253" y="-1242"/>
            <a:chExt cx="1147" cy="870"/>
          </a:xfrm>
        </p:grpSpPr>
        <p:sp>
          <p:nvSpPr>
            <p:cNvPr id="8221" name="Freeform 205">
              <a:extLst>
                <a:ext uri="{FF2B5EF4-FFF2-40B4-BE49-F238E27FC236}">
                  <a16:creationId xmlns:a16="http://schemas.microsoft.com/office/drawing/2014/main" id="{229CD452-48B7-4ED3-AAF5-BCA7021D34D3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795 w 365"/>
                <a:gd name="T1" fmla="*/ 379 h 456"/>
                <a:gd name="T2" fmla="*/ 549 w 365"/>
                <a:gd name="T3" fmla="*/ 249 h 456"/>
                <a:gd name="T4" fmla="*/ 56 w 365"/>
                <a:gd name="T5" fmla="*/ 50 h 456"/>
                <a:gd name="T6" fmla="*/ 56 w 365"/>
                <a:gd name="T7" fmla="*/ 101 h 456"/>
                <a:gd name="T8" fmla="*/ 373 w 365"/>
                <a:gd name="T9" fmla="*/ 327 h 456"/>
                <a:gd name="T10" fmla="*/ 619 w 365"/>
                <a:gd name="T11" fmla="*/ 451 h 456"/>
                <a:gd name="T12" fmla="*/ 847 w 365"/>
                <a:gd name="T13" fmla="*/ 531 h 456"/>
                <a:gd name="T14" fmla="*/ 947 w 365"/>
                <a:gd name="T15" fmla="*/ 488 h 456"/>
                <a:gd name="T16" fmla="*/ 795 w 365"/>
                <a:gd name="T17" fmla="*/ 379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206">
              <a:extLst>
                <a:ext uri="{FF2B5EF4-FFF2-40B4-BE49-F238E27FC236}">
                  <a16:creationId xmlns:a16="http://schemas.microsoft.com/office/drawing/2014/main" id="{C6529918-E991-48A2-B4D4-1E8EAAE585F7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519 w 501"/>
                <a:gd name="T1" fmla="*/ 0 h 383"/>
                <a:gd name="T2" fmla="*/ 65 w 501"/>
                <a:gd name="T3" fmla="*/ 59 h 383"/>
                <a:gd name="T4" fmla="*/ 1117 w 501"/>
                <a:gd name="T5" fmla="*/ 442 h 383"/>
                <a:gd name="T6" fmla="*/ 1298 w 501"/>
                <a:gd name="T7" fmla="*/ 368 h 383"/>
                <a:gd name="T8" fmla="*/ 519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207">
              <a:extLst>
                <a:ext uri="{FF2B5EF4-FFF2-40B4-BE49-F238E27FC236}">
                  <a16:creationId xmlns:a16="http://schemas.microsoft.com/office/drawing/2014/main" id="{7919C2E0-9E28-4310-ABD2-49A6B0E19763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325 w 383"/>
                <a:gd name="T1" fmla="*/ 8 h 586"/>
                <a:gd name="T2" fmla="*/ 0 w 383"/>
                <a:gd name="T3" fmla="*/ 311 h 586"/>
                <a:gd name="T4" fmla="*/ 777 w 383"/>
                <a:gd name="T5" fmla="*/ 679 h 586"/>
                <a:gd name="T6" fmla="*/ 990 w 383"/>
                <a:gd name="T7" fmla="*/ 513 h 586"/>
                <a:gd name="T8" fmla="*/ 325 w 383"/>
                <a:gd name="T9" fmla="*/ 8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208">
              <a:extLst>
                <a:ext uri="{FF2B5EF4-FFF2-40B4-BE49-F238E27FC236}">
                  <a16:creationId xmlns:a16="http://schemas.microsoft.com/office/drawing/2014/main" id="{76618AB5-5245-42CB-AB14-5B747FC107E0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106 w 300"/>
                <a:gd name="T3" fmla="*/ 325 h 466"/>
                <a:gd name="T4" fmla="*/ 699 w 300"/>
                <a:gd name="T5" fmla="*/ 540 h 466"/>
                <a:gd name="T6" fmla="*/ 776 w 300"/>
                <a:gd name="T7" fmla="*/ 368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209">
              <a:extLst>
                <a:ext uri="{FF2B5EF4-FFF2-40B4-BE49-F238E27FC236}">
                  <a16:creationId xmlns:a16="http://schemas.microsoft.com/office/drawing/2014/main" id="{A3A2D036-F90F-4876-8E31-425A4F1DA407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43 h 354"/>
                <a:gd name="T2" fmla="*/ 709 w 435"/>
                <a:gd name="T3" fmla="*/ 42 h 354"/>
                <a:gd name="T4" fmla="*/ 1104 w 435"/>
                <a:gd name="T5" fmla="*/ 352 h 354"/>
                <a:gd name="T6" fmla="*/ 761 w 435"/>
                <a:gd name="T7" fmla="*/ 414 h 354"/>
                <a:gd name="T8" fmla="*/ 0 w 435"/>
                <a:gd name="T9" fmla="*/ 4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211">
              <a:extLst>
                <a:ext uri="{FF2B5EF4-FFF2-40B4-BE49-F238E27FC236}">
                  <a16:creationId xmlns:a16="http://schemas.microsoft.com/office/drawing/2014/main" id="{B8B0968F-6527-404E-B9F5-952A5EBACFDA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157 w 61"/>
                <a:gd name="T1" fmla="*/ 74 h 68"/>
                <a:gd name="T2" fmla="*/ 7 w 61"/>
                <a:gd name="T3" fmla="*/ 18 h 68"/>
                <a:gd name="T4" fmla="*/ 0 w 61"/>
                <a:gd name="T5" fmla="*/ 15 h 68"/>
                <a:gd name="T6" fmla="*/ 20 w 61"/>
                <a:gd name="T7" fmla="*/ 0 h 68"/>
                <a:gd name="T8" fmla="*/ 23 w 61"/>
                <a:gd name="T9" fmla="*/ 6 h 68"/>
                <a:gd name="T10" fmla="*/ 157 w 61"/>
                <a:gd name="T11" fmla="*/ 73 h 68"/>
                <a:gd name="T12" fmla="*/ 157 w 61"/>
                <a:gd name="T13" fmla="*/ 74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212">
              <a:extLst>
                <a:ext uri="{FF2B5EF4-FFF2-40B4-BE49-F238E27FC236}">
                  <a16:creationId xmlns:a16="http://schemas.microsoft.com/office/drawing/2014/main" id="{C40998EA-EB8F-493B-89BE-B1CF53FAA1C1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154 w 106"/>
                <a:gd name="T1" fmla="*/ 0 h 113"/>
                <a:gd name="T2" fmla="*/ 99 w 106"/>
                <a:gd name="T3" fmla="*/ 45 h 113"/>
                <a:gd name="T4" fmla="*/ 0 w 106"/>
                <a:gd name="T5" fmla="*/ 65 h 113"/>
                <a:gd name="T6" fmla="*/ 163 w 106"/>
                <a:gd name="T7" fmla="*/ 122 h 113"/>
                <a:gd name="T8" fmla="*/ 257 w 106"/>
                <a:gd name="T9" fmla="*/ 75 h 113"/>
                <a:gd name="T10" fmla="*/ 154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214">
              <a:extLst>
                <a:ext uri="{FF2B5EF4-FFF2-40B4-BE49-F238E27FC236}">
                  <a16:creationId xmlns:a16="http://schemas.microsoft.com/office/drawing/2014/main" id="{0FA7789A-0D64-480C-8D89-2AE32ACC0260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4247 w 60"/>
                <a:gd name="T1" fmla="*/ 0 h 55"/>
                <a:gd name="T2" fmla="*/ 3051 w 60"/>
                <a:gd name="T3" fmla="*/ 2210 h 55"/>
                <a:gd name="T4" fmla="*/ 0 w 60"/>
                <a:gd name="T5" fmla="*/ 2693 h 55"/>
                <a:gd name="T6" fmla="*/ 3199 w 60"/>
                <a:gd name="T7" fmla="*/ 2258 h 55"/>
                <a:gd name="T8" fmla="*/ 4247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215">
              <a:extLst>
                <a:ext uri="{FF2B5EF4-FFF2-40B4-BE49-F238E27FC236}">
                  <a16:creationId xmlns:a16="http://schemas.microsoft.com/office/drawing/2014/main" id="{CB7F0038-5CC0-49F0-8BF1-57DA3E76919A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4332 w 63"/>
                <a:gd name="T1" fmla="*/ 0 h 58"/>
                <a:gd name="T2" fmla="*/ 3103 w 63"/>
                <a:gd name="T3" fmla="*/ 2263 h 58"/>
                <a:gd name="T4" fmla="*/ 0 w 63"/>
                <a:gd name="T5" fmla="*/ 2771 h 58"/>
                <a:gd name="T6" fmla="*/ 3257 w 63"/>
                <a:gd name="T7" fmla="*/ 2351 h 58"/>
                <a:gd name="T8" fmla="*/ 4332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216">
              <a:extLst>
                <a:ext uri="{FF2B5EF4-FFF2-40B4-BE49-F238E27FC236}">
                  <a16:creationId xmlns:a16="http://schemas.microsoft.com/office/drawing/2014/main" id="{2073DF2A-EA2F-432E-B33B-8C5A2FCBBE24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4008 w 58"/>
                <a:gd name="T1" fmla="*/ 0 h 52"/>
                <a:gd name="T2" fmla="*/ 2898 w 58"/>
                <a:gd name="T3" fmla="*/ 2070 h 52"/>
                <a:gd name="T4" fmla="*/ 0 w 58"/>
                <a:gd name="T5" fmla="*/ 2562 h 52"/>
                <a:gd name="T6" fmla="*/ 2991 w 58"/>
                <a:gd name="T7" fmla="*/ 2132 h 52"/>
                <a:gd name="T8" fmla="*/ 4008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217">
              <a:extLst>
                <a:ext uri="{FF2B5EF4-FFF2-40B4-BE49-F238E27FC236}">
                  <a16:creationId xmlns:a16="http://schemas.microsoft.com/office/drawing/2014/main" id="{308E170F-19C8-4730-9AB3-10A67391606E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3604 w 49"/>
                <a:gd name="T1" fmla="*/ 0 h 44"/>
                <a:gd name="T2" fmla="*/ 2585 w 49"/>
                <a:gd name="T3" fmla="*/ 1697 h 44"/>
                <a:gd name="T4" fmla="*/ 0 w 49"/>
                <a:gd name="T5" fmla="*/ 2075 h 44"/>
                <a:gd name="T6" fmla="*/ 2683 w 49"/>
                <a:gd name="T7" fmla="*/ 1744 h 44"/>
                <a:gd name="T8" fmla="*/ 3604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218">
              <a:extLst>
                <a:ext uri="{FF2B5EF4-FFF2-40B4-BE49-F238E27FC236}">
                  <a16:creationId xmlns:a16="http://schemas.microsoft.com/office/drawing/2014/main" id="{4ACCD4A1-4B5F-4D49-81E2-825C22C3B201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3557 w 51"/>
                <a:gd name="T1" fmla="*/ 0 h 47"/>
                <a:gd name="T2" fmla="*/ 2532 w 51"/>
                <a:gd name="T3" fmla="*/ 1848 h 47"/>
                <a:gd name="T4" fmla="*/ 0 w 51"/>
                <a:gd name="T5" fmla="*/ 2209 h 47"/>
                <a:gd name="T6" fmla="*/ 2688 w 51"/>
                <a:gd name="T7" fmla="*/ 1898 h 47"/>
                <a:gd name="T8" fmla="*/ 3557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Freeform 219">
              <a:extLst>
                <a:ext uri="{FF2B5EF4-FFF2-40B4-BE49-F238E27FC236}">
                  <a16:creationId xmlns:a16="http://schemas.microsoft.com/office/drawing/2014/main" id="{45E5A5B0-C0B8-4241-87EB-F57CC466B9CE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3355 w 47"/>
                <a:gd name="T1" fmla="*/ 0 h 43"/>
                <a:gd name="T2" fmla="*/ 2474 w 47"/>
                <a:gd name="T3" fmla="*/ 1791 h 43"/>
                <a:gd name="T4" fmla="*/ 0 w 47"/>
                <a:gd name="T5" fmla="*/ 2199 h 43"/>
                <a:gd name="T6" fmla="*/ 2535 w 47"/>
                <a:gd name="T7" fmla="*/ 1842 h 43"/>
                <a:gd name="T8" fmla="*/ 3355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2" name="Group 48">
            <a:extLst>
              <a:ext uri="{FF2B5EF4-FFF2-40B4-BE49-F238E27FC236}">
                <a16:creationId xmlns:a16="http://schemas.microsoft.com/office/drawing/2014/main" id="{3FAB238F-D3F8-4A1E-AD48-68616ED03F41}"/>
              </a:ext>
            </a:extLst>
          </p:cNvPr>
          <p:cNvGrpSpPr>
            <a:grpSpLocks/>
          </p:cNvGrpSpPr>
          <p:nvPr/>
        </p:nvGrpSpPr>
        <p:grpSpPr bwMode="auto">
          <a:xfrm rot="-1554848" flipH="1" flipV="1">
            <a:off x="7002463" y="2028825"/>
            <a:ext cx="1820862" cy="1381125"/>
            <a:chOff x="-1253" y="-1242"/>
            <a:chExt cx="1147" cy="870"/>
          </a:xfrm>
        </p:grpSpPr>
        <p:sp>
          <p:nvSpPr>
            <p:cNvPr id="8208" name="Freeform 205">
              <a:extLst>
                <a:ext uri="{FF2B5EF4-FFF2-40B4-BE49-F238E27FC236}">
                  <a16:creationId xmlns:a16="http://schemas.microsoft.com/office/drawing/2014/main" id="{2AC98221-A032-430B-AE52-DCF514DBCDA2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795 w 365"/>
                <a:gd name="T1" fmla="*/ 379 h 456"/>
                <a:gd name="T2" fmla="*/ 549 w 365"/>
                <a:gd name="T3" fmla="*/ 249 h 456"/>
                <a:gd name="T4" fmla="*/ 56 w 365"/>
                <a:gd name="T5" fmla="*/ 50 h 456"/>
                <a:gd name="T6" fmla="*/ 56 w 365"/>
                <a:gd name="T7" fmla="*/ 101 h 456"/>
                <a:gd name="T8" fmla="*/ 373 w 365"/>
                <a:gd name="T9" fmla="*/ 327 h 456"/>
                <a:gd name="T10" fmla="*/ 619 w 365"/>
                <a:gd name="T11" fmla="*/ 451 h 456"/>
                <a:gd name="T12" fmla="*/ 847 w 365"/>
                <a:gd name="T13" fmla="*/ 531 h 456"/>
                <a:gd name="T14" fmla="*/ 947 w 365"/>
                <a:gd name="T15" fmla="*/ 488 h 456"/>
                <a:gd name="T16" fmla="*/ 795 w 365"/>
                <a:gd name="T17" fmla="*/ 379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206">
              <a:extLst>
                <a:ext uri="{FF2B5EF4-FFF2-40B4-BE49-F238E27FC236}">
                  <a16:creationId xmlns:a16="http://schemas.microsoft.com/office/drawing/2014/main" id="{94B814B3-7550-4A28-8C6F-922C1DC2EFA4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519 w 501"/>
                <a:gd name="T1" fmla="*/ 0 h 383"/>
                <a:gd name="T2" fmla="*/ 65 w 501"/>
                <a:gd name="T3" fmla="*/ 59 h 383"/>
                <a:gd name="T4" fmla="*/ 1117 w 501"/>
                <a:gd name="T5" fmla="*/ 442 h 383"/>
                <a:gd name="T6" fmla="*/ 1298 w 501"/>
                <a:gd name="T7" fmla="*/ 368 h 383"/>
                <a:gd name="T8" fmla="*/ 519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207">
              <a:extLst>
                <a:ext uri="{FF2B5EF4-FFF2-40B4-BE49-F238E27FC236}">
                  <a16:creationId xmlns:a16="http://schemas.microsoft.com/office/drawing/2014/main" id="{16923EC2-CC7A-433E-97A0-03CA7DAC7E26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325 w 383"/>
                <a:gd name="T1" fmla="*/ 8 h 586"/>
                <a:gd name="T2" fmla="*/ 0 w 383"/>
                <a:gd name="T3" fmla="*/ 311 h 586"/>
                <a:gd name="T4" fmla="*/ 777 w 383"/>
                <a:gd name="T5" fmla="*/ 679 h 586"/>
                <a:gd name="T6" fmla="*/ 990 w 383"/>
                <a:gd name="T7" fmla="*/ 513 h 586"/>
                <a:gd name="T8" fmla="*/ 325 w 383"/>
                <a:gd name="T9" fmla="*/ 8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208">
              <a:extLst>
                <a:ext uri="{FF2B5EF4-FFF2-40B4-BE49-F238E27FC236}">
                  <a16:creationId xmlns:a16="http://schemas.microsoft.com/office/drawing/2014/main" id="{7AD2AB15-EF3C-4FB8-BF70-57DD6CB1F808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106 w 300"/>
                <a:gd name="T3" fmla="*/ 325 h 466"/>
                <a:gd name="T4" fmla="*/ 699 w 300"/>
                <a:gd name="T5" fmla="*/ 540 h 466"/>
                <a:gd name="T6" fmla="*/ 776 w 300"/>
                <a:gd name="T7" fmla="*/ 368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209">
              <a:extLst>
                <a:ext uri="{FF2B5EF4-FFF2-40B4-BE49-F238E27FC236}">
                  <a16:creationId xmlns:a16="http://schemas.microsoft.com/office/drawing/2014/main" id="{77450C9C-6730-4EDE-88C7-5D01C7829449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43 h 354"/>
                <a:gd name="T2" fmla="*/ 709 w 435"/>
                <a:gd name="T3" fmla="*/ 42 h 354"/>
                <a:gd name="T4" fmla="*/ 1104 w 435"/>
                <a:gd name="T5" fmla="*/ 352 h 354"/>
                <a:gd name="T6" fmla="*/ 761 w 435"/>
                <a:gd name="T7" fmla="*/ 414 h 354"/>
                <a:gd name="T8" fmla="*/ 0 w 435"/>
                <a:gd name="T9" fmla="*/ 4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211">
              <a:extLst>
                <a:ext uri="{FF2B5EF4-FFF2-40B4-BE49-F238E27FC236}">
                  <a16:creationId xmlns:a16="http://schemas.microsoft.com/office/drawing/2014/main" id="{6F9FFC16-48CE-412C-B35C-989C0B16EF80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157 w 61"/>
                <a:gd name="T1" fmla="*/ 74 h 68"/>
                <a:gd name="T2" fmla="*/ 7 w 61"/>
                <a:gd name="T3" fmla="*/ 18 h 68"/>
                <a:gd name="T4" fmla="*/ 0 w 61"/>
                <a:gd name="T5" fmla="*/ 15 h 68"/>
                <a:gd name="T6" fmla="*/ 20 w 61"/>
                <a:gd name="T7" fmla="*/ 0 h 68"/>
                <a:gd name="T8" fmla="*/ 23 w 61"/>
                <a:gd name="T9" fmla="*/ 6 h 68"/>
                <a:gd name="T10" fmla="*/ 157 w 61"/>
                <a:gd name="T11" fmla="*/ 73 h 68"/>
                <a:gd name="T12" fmla="*/ 157 w 61"/>
                <a:gd name="T13" fmla="*/ 74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212">
              <a:extLst>
                <a:ext uri="{FF2B5EF4-FFF2-40B4-BE49-F238E27FC236}">
                  <a16:creationId xmlns:a16="http://schemas.microsoft.com/office/drawing/2014/main" id="{AC72615F-FD21-4A0F-B3EB-AE34E0A4C912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154 w 106"/>
                <a:gd name="T1" fmla="*/ 0 h 113"/>
                <a:gd name="T2" fmla="*/ 99 w 106"/>
                <a:gd name="T3" fmla="*/ 45 h 113"/>
                <a:gd name="T4" fmla="*/ 0 w 106"/>
                <a:gd name="T5" fmla="*/ 65 h 113"/>
                <a:gd name="T6" fmla="*/ 163 w 106"/>
                <a:gd name="T7" fmla="*/ 122 h 113"/>
                <a:gd name="T8" fmla="*/ 257 w 106"/>
                <a:gd name="T9" fmla="*/ 75 h 113"/>
                <a:gd name="T10" fmla="*/ 154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214">
              <a:extLst>
                <a:ext uri="{FF2B5EF4-FFF2-40B4-BE49-F238E27FC236}">
                  <a16:creationId xmlns:a16="http://schemas.microsoft.com/office/drawing/2014/main" id="{1E1E8973-3BAF-4940-A330-7438E9BAEE5A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4247 w 60"/>
                <a:gd name="T1" fmla="*/ 0 h 55"/>
                <a:gd name="T2" fmla="*/ 3051 w 60"/>
                <a:gd name="T3" fmla="*/ 2210 h 55"/>
                <a:gd name="T4" fmla="*/ 0 w 60"/>
                <a:gd name="T5" fmla="*/ 2693 h 55"/>
                <a:gd name="T6" fmla="*/ 3199 w 60"/>
                <a:gd name="T7" fmla="*/ 2258 h 55"/>
                <a:gd name="T8" fmla="*/ 4247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215">
              <a:extLst>
                <a:ext uri="{FF2B5EF4-FFF2-40B4-BE49-F238E27FC236}">
                  <a16:creationId xmlns:a16="http://schemas.microsoft.com/office/drawing/2014/main" id="{03770809-DFC6-4E9D-960C-28667FD11857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4332 w 63"/>
                <a:gd name="T1" fmla="*/ 0 h 58"/>
                <a:gd name="T2" fmla="*/ 3103 w 63"/>
                <a:gd name="T3" fmla="*/ 2263 h 58"/>
                <a:gd name="T4" fmla="*/ 0 w 63"/>
                <a:gd name="T5" fmla="*/ 2771 h 58"/>
                <a:gd name="T6" fmla="*/ 3257 w 63"/>
                <a:gd name="T7" fmla="*/ 2351 h 58"/>
                <a:gd name="T8" fmla="*/ 4332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216">
              <a:extLst>
                <a:ext uri="{FF2B5EF4-FFF2-40B4-BE49-F238E27FC236}">
                  <a16:creationId xmlns:a16="http://schemas.microsoft.com/office/drawing/2014/main" id="{B5CF2634-AA7B-482B-9C26-8A5508D2D8DE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4008 w 58"/>
                <a:gd name="T1" fmla="*/ 0 h 52"/>
                <a:gd name="T2" fmla="*/ 2898 w 58"/>
                <a:gd name="T3" fmla="*/ 2070 h 52"/>
                <a:gd name="T4" fmla="*/ 0 w 58"/>
                <a:gd name="T5" fmla="*/ 2562 h 52"/>
                <a:gd name="T6" fmla="*/ 2991 w 58"/>
                <a:gd name="T7" fmla="*/ 2132 h 52"/>
                <a:gd name="T8" fmla="*/ 4008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217">
              <a:extLst>
                <a:ext uri="{FF2B5EF4-FFF2-40B4-BE49-F238E27FC236}">
                  <a16:creationId xmlns:a16="http://schemas.microsoft.com/office/drawing/2014/main" id="{5DB083B4-D582-4C3C-A5B7-B319E761A67E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3604 w 49"/>
                <a:gd name="T1" fmla="*/ 0 h 44"/>
                <a:gd name="T2" fmla="*/ 2585 w 49"/>
                <a:gd name="T3" fmla="*/ 1697 h 44"/>
                <a:gd name="T4" fmla="*/ 0 w 49"/>
                <a:gd name="T5" fmla="*/ 2075 h 44"/>
                <a:gd name="T6" fmla="*/ 2683 w 49"/>
                <a:gd name="T7" fmla="*/ 1744 h 44"/>
                <a:gd name="T8" fmla="*/ 3604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218">
              <a:extLst>
                <a:ext uri="{FF2B5EF4-FFF2-40B4-BE49-F238E27FC236}">
                  <a16:creationId xmlns:a16="http://schemas.microsoft.com/office/drawing/2014/main" id="{1A05C290-1769-4AD4-ACD2-63EBAAADBE17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3557 w 51"/>
                <a:gd name="T1" fmla="*/ 0 h 47"/>
                <a:gd name="T2" fmla="*/ 2532 w 51"/>
                <a:gd name="T3" fmla="*/ 1848 h 47"/>
                <a:gd name="T4" fmla="*/ 0 w 51"/>
                <a:gd name="T5" fmla="*/ 2209 h 47"/>
                <a:gd name="T6" fmla="*/ 2688 w 51"/>
                <a:gd name="T7" fmla="*/ 1898 h 47"/>
                <a:gd name="T8" fmla="*/ 3557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219">
              <a:extLst>
                <a:ext uri="{FF2B5EF4-FFF2-40B4-BE49-F238E27FC236}">
                  <a16:creationId xmlns:a16="http://schemas.microsoft.com/office/drawing/2014/main" id="{E81ADA9F-9374-466A-817C-2D5659114B93}"/>
                </a:ext>
              </a:extLst>
            </p:cNvPr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3355 w 47"/>
                <a:gd name="T1" fmla="*/ 0 h 43"/>
                <a:gd name="T2" fmla="*/ 2474 w 47"/>
                <a:gd name="T3" fmla="*/ 1791 h 43"/>
                <a:gd name="T4" fmla="*/ 0 w 47"/>
                <a:gd name="T5" fmla="*/ 2199 h 43"/>
                <a:gd name="T6" fmla="*/ 2535 w 47"/>
                <a:gd name="T7" fmla="*/ 1842 h 43"/>
                <a:gd name="T8" fmla="*/ 3355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Group 62">
            <a:extLst>
              <a:ext uri="{FF2B5EF4-FFF2-40B4-BE49-F238E27FC236}">
                <a16:creationId xmlns:a16="http://schemas.microsoft.com/office/drawing/2014/main" id="{BFFE7A20-68CD-4596-912D-CA41B9947676}"/>
              </a:ext>
            </a:extLst>
          </p:cNvPr>
          <p:cNvGrpSpPr>
            <a:grpSpLocks/>
          </p:cNvGrpSpPr>
          <p:nvPr/>
        </p:nvGrpSpPr>
        <p:grpSpPr bwMode="auto">
          <a:xfrm>
            <a:off x="5919788" y="1830388"/>
            <a:ext cx="265112" cy="1279525"/>
            <a:chOff x="2769" y="1153"/>
            <a:chExt cx="167" cy="806"/>
          </a:xfrm>
        </p:grpSpPr>
        <p:sp>
          <p:nvSpPr>
            <p:cNvPr id="8204" name="Text Box 67">
              <a:extLst>
                <a:ext uri="{FF2B5EF4-FFF2-40B4-BE49-F238E27FC236}">
                  <a16:creationId xmlns:a16="http://schemas.microsoft.com/office/drawing/2014/main" id="{BAD8D1CF-E19C-4222-B96E-C85307474F2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9" y="1153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</a:pPr>
              <a:r>
                <a:rPr lang="en-GB" altLang="zh-CN"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8205" name="Text Box 67">
              <a:extLst>
                <a:ext uri="{FF2B5EF4-FFF2-40B4-BE49-F238E27FC236}">
                  <a16:creationId xmlns:a16="http://schemas.microsoft.com/office/drawing/2014/main" id="{849E0161-AF08-4283-991C-68C83330883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9" y="1360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</a:pPr>
              <a:r>
                <a:rPr lang="en-GB" altLang="zh-CN"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06" name="Text Box 67">
              <a:extLst>
                <a:ext uri="{FF2B5EF4-FFF2-40B4-BE49-F238E27FC236}">
                  <a16:creationId xmlns:a16="http://schemas.microsoft.com/office/drawing/2014/main" id="{653DB057-97B8-40D8-AA49-629429568D9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9" y="1586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</a:pPr>
              <a:r>
                <a:rPr lang="en-GB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8207" name="Text Box 67">
              <a:extLst>
                <a:ext uri="{FF2B5EF4-FFF2-40B4-BE49-F238E27FC236}">
                  <a16:creationId xmlns:a16="http://schemas.microsoft.com/office/drawing/2014/main" id="{78EA7F57-1D39-4350-89FA-2358DCE8884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9" y="1780"/>
              <a:ext cx="16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</a:pPr>
              <a:r>
                <a:rPr lang="en-GB" altLang="zh-CN"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69" name="Textfeld 7">
            <a:extLst>
              <a:ext uri="{FF2B5EF4-FFF2-40B4-BE49-F238E27FC236}">
                <a16:creationId xmlns:a16="http://schemas.microsoft.com/office/drawing/2014/main" id="{E852C922-B0A5-43C3-8B18-16A1CC7D7D0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箭头靶心图表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Oval 7">
            <a:extLst>
              <a:ext uri="{FF2B5EF4-FFF2-40B4-BE49-F238E27FC236}">
                <a16:creationId xmlns:a16="http://schemas.microsoft.com/office/drawing/2014/main" id="{795B88CC-6D63-4FF1-B69F-D436B1923508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68763" y="5470525"/>
            <a:ext cx="4037012" cy="55880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90000" rIns="72000" bIns="90000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9221" name="Group 7">
            <a:extLst>
              <a:ext uri="{FF2B5EF4-FFF2-40B4-BE49-F238E27FC236}">
                <a16:creationId xmlns:a16="http://schemas.microsoft.com/office/drawing/2014/main" id="{2D745DB8-2B12-4B6D-9EBD-C3CA2C7881F8}"/>
              </a:ext>
            </a:extLst>
          </p:cNvPr>
          <p:cNvGrpSpPr>
            <a:grpSpLocks/>
          </p:cNvGrpSpPr>
          <p:nvPr/>
        </p:nvGrpSpPr>
        <p:grpSpPr bwMode="auto">
          <a:xfrm>
            <a:off x="4035425" y="1622425"/>
            <a:ext cx="4090988" cy="4092575"/>
            <a:chOff x="1582" y="872"/>
            <a:chExt cx="2577" cy="2578"/>
          </a:xfrm>
        </p:grpSpPr>
        <p:sp>
          <p:nvSpPr>
            <p:cNvPr id="9239" name="Freeform 8">
              <a:extLst>
                <a:ext uri="{FF2B5EF4-FFF2-40B4-BE49-F238E27FC236}">
                  <a16:creationId xmlns:a16="http://schemas.microsoft.com/office/drawing/2014/main" id="{F8771E94-8BB9-47F9-85C2-0B802DC50348}"/>
                </a:ext>
              </a:extLst>
            </p:cNvPr>
            <p:cNvSpPr>
              <a:spLocks/>
            </p:cNvSpPr>
            <p:nvPr/>
          </p:nvSpPr>
          <p:spPr bwMode="gray">
            <a:xfrm>
              <a:off x="2306" y="2793"/>
              <a:ext cx="1121" cy="657"/>
            </a:xfrm>
            <a:custGeom>
              <a:avLst/>
              <a:gdLst>
                <a:gd name="T0" fmla="*/ 4762 w 133"/>
                <a:gd name="T1" fmla="*/ 640 h 78"/>
                <a:gd name="T2" fmla="*/ 2200 w 133"/>
                <a:gd name="T3" fmla="*/ 67 h 78"/>
                <a:gd name="T4" fmla="*/ 0 w 133"/>
                <a:gd name="T5" fmla="*/ 4473 h 78"/>
                <a:gd name="T6" fmla="*/ 4762 w 133"/>
                <a:gd name="T7" fmla="*/ 5534 h 78"/>
                <a:gd name="T8" fmla="*/ 9448 w 133"/>
                <a:gd name="T9" fmla="*/ 4473 h 78"/>
                <a:gd name="T10" fmla="*/ 7316 w 133"/>
                <a:gd name="T11" fmla="*/ 0 h 78"/>
                <a:gd name="T12" fmla="*/ 4762 w 133"/>
                <a:gd name="T13" fmla="*/ 64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78"/>
                <a:gd name="T23" fmla="*/ 133 w 13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78">
                  <a:moveTo>
                    <a:pt x="67" y="9"/>
                  </a:moveTo>
                  <a:cubicBezTo>
                    <a:pt x="54" y="9"/>
                    <a:pt x="42" y="6"/>
                    <a:pt x="31" y="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0" y="72"/>
                    <a:pt x="43" y="78"/>
                    <a:pt x="67" y="78"/>
                  </a:cubicBezTo>
                  <a:cubicBezTo>
                    <a:pt x="90" y="78"/>
                    <a:pt x="113" y="73"/>
                    <a:pt x="133" y="6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6"/>
                    <a:pt x="80" y="9"/>
                    <a:pt x="67" y="9"/>
                  </a:cubicBezTo>
                  <a:close/>
                </a:path>
              </a:pathLst>
            </a:custGeom>
            <a:gradFill rotWithShape="1">
              <a:gsLst>
                <a:gs pos="0">
                  <a:srgbClr val="768953"/>
                </a:gs>
                <a:gs pos="100000">
                  <a:srgbClr val="B2CF7D"/>
                </a:gs>
              </a:gsLst>
              <a:lin ang="540000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9">
              <a:extLst>
                <a:ext uri="{FF2B5EF4-FFF2-40B4-BE49-F238E27FC236}">
                  <a16:creationId xmlns:a16="http://schemas.microsoft.com/office/drawing/2014/main" id="{B5D0509C-9356-4179-B9CE-DEB53989CD8F}"/>
                </a:ext>
              </a:extLst>
            </p:cNvPr>
            <p:cNvSpPr>
              <a:spLocks/>
            </p:cNvSpPr>
            <p:nvPr/>
          </p:nvSpPr>
          <p:spPr bwMode="gray">
            <a:xfrm>
              <a:off x="2871" y="872"/>
              <a:ext cx="1010" cy="851"/>
            </a:xfrm>
            <a:custGeom>
              <a:avLst/>
              <a:gdLst>
                <a:gd name="T0" fmla="*/ 4680 w 120"/>
                <a:gd name="T1" fmla="*/ 7170 h 101"/>
                <a:gd name="T2" fmla="*/ 8501 w 120"/>
                <a:gd name="T3" fmla="*/ 4120 h 101"/>
                <a:gd name="T4" fmla="*/ 0 w 120"/>
                <a:gd name="T5" fmla="*/ 0 h 101"/>
                <a:gd name="T6" fmla="*/ 0 w 120"/>
                <a:gd name="T7" fmla="*/ 4895 h 101"/>
                <a:gd name="T8" fmla="*/ 4680 w 120"/>
                <a:gd name="T9" fmla="*/ 717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101"/>
                <a:gd name="T17" fmla="*/ 120 w 120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101">
                  <a:moveTo>
                    <a:pt x="66" y="101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92" y="23"/>
                    <a:pt x="48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51" y="82"/>
                    <a:pt x="66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324A0D"/>
                </a:gs>
                <a:gs pos="100000">
                  <a:srgbClr val="4C7013"/>
                </a:gs>
              </a:gsLst>
              <a:lin ang="1890000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10">
              <a:extLst>
                <a:ext uri="{FF2B5EF4-FFF2-40B4-BE49-F238E27FC236}">
                  <a16:creationId xmlns:a16="http://schemas.microsoft.com/office/drawing/2014/main" id="{1EDB89CA-EA43-4350-8A8B-BB2AB33DA185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7" y="1360"/>
              <a:ext cx="732" cy="1087"/>
            </a:xfrm>
            <a:custGeom>
              <a:avLst/>
              <a:gdLst>
                <a:gd name="T0" fmla="*/ 1270 w 87"/>
                <a:gd name="T1" fmla="*/ 6750 h 129"/>
                <a:gd name="T2" fmla="*/ 1060 w 87"/>
                <a:gd name="T3" fmla="*/ 8098 h 129"/>
                <a:gd name="T4" fmla="*/ 5873 w 87"/>
                <a:gd name="T5" fmla="*/ 9159 h 129"/>
                <a:gd name="T6" fmla="*/ 6159 w 87"/>
                <a:gd name="T7" fmla="*/ 6750 h 129"/>
                <a:gd name="T8" fmla="*/ 3820 w 87"/>
                <a:gd name="T9" fmla="*/ 0 h 129"/>
                <a:gd name="T10" fmla="*/ 0 w 87"/>
                <a:gd name="T11" fmla="*/ 3050 h 129"/>
                <a:gd name="T12" fmla="*/ 1270 w 87"/>
                <a:gd name="T13" fmla="*/ 6750 h 1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129"/>
                <a:gd name="T23" fmla="*/ 87 w 87"/>
                <a:gd name="T24" fmla="*/ 129 h 1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129">
                  <a:moveTo>
                    <a:pt x="18" y="95"/>
                  </a:moveTo>
                  <a:cubicBezTo>
                    <a:pt x="18" y="102"/>
                    <a:pt x="17" y="108"/>
                    <a:pt x="15" y="114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5" y="118"/>
                    <a:pt x="87" y="107"/>
                    <a:pt x="87" y="95"/>
                  </a:cubicBezTo>
                  <a:cubicBezTo>
                    <a:pt x="87" y="59"/>
                    <a:pt x="74" y="26"/>
                    <a:pt x="54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57"/>
                    <a:pt x="18" y="75"/>
                    <a:pt x="18" y="95"/>
                  </a:cubicBezTo>
                  <a:close/>
                </a:path>
              </a:pathLst>
            </a:custGeom>
            <a:gradFill rotWithShape="1">
              <a:gsLst>
                <a:gs pos="0">
                  <a:srgbClr val="476711"/>
                </a:gs>
                <a:gs pos="100000">
                  <a:srgbClr val="6B9B1A"/>
                </a:gs>
              </a:gsLst>
              <a:lin ang="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11">
              <a:extLst>
                <a:ext uri="{FF2B5EF4-FFF2-40B4-BE49-F238E27FC236}">
                  <a16:creationId xmlns:a16="http://schemas.microsoft.com/office/drawing/2014/main" id="{7CEEC85F-875B-45C4-8C88-7D38AB989C5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74" y="2321"/>
              <a:ext cx="952" cy="1003"/>
            </a:xfrm>
            <a:custGeom>
              <a:avLst/>
              <a:gdLst>
                <a:gd name="T0" fmla="*/ 8020 w 113"/>
                <a:gd name="T1" fmla="*/ 1062 h 119"/>
                <a:gd name="T2" fmla="*/ 3193 w 113"/>
                <a:gd name="T3" fmla="*/ 0 h 119"/>
                <a:gd name="T4" fmla="*/ 0 w 113"/>
                <a:gd name="T5" fmla="*/ 3978 h 119"/>
                <a:gd name="T6" fmla="*/ 2131 w 113"/>
                <a:gd name="T7" fmla="*/ 8454 h 119"/>
                <a:gd name="T8" fmla="*/ 8020 w 113"/>
                <a:gd name="T9" fmla="*/ 1062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119"/>
                <a:gd name="T17" fmla="*/ 113 w 113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119">
                  <a:moveTo>
                    <a:pt x="113" y="1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0" y="25"/>
                    <a:pt x="23" y="46"/>
                    <a:pt x="0" y="56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71" y="99"/>
                    <a:pt x="102" y="61"/>
                    <a:pt x="113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5F7B2E"/>
                </a:gs>
                <a:gs pos="100000">
                  <a:srgbClr val="90BA45"/>
                </a:gs>
              </a:gsLst>
              <a:lin ang="270000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2">
              <a:extLst>
                <a:ext uri="{FF2B5EF4-FFF2-40B4-BE49-F238E27FC236}">
                  <a16:creationId xmlns:a16="http://schemas.microsoft.com/office/drawing/2014/main" id="{9EE9F68D-F6F2-4EC8-8BC4-BF0DD7BEEB0B}"/>
                </a:ext>
              </a:extLst>
            </p:cNvPr>
            <p:cNvSpPr>
              <a:spLocks/>
            </p:cNvSpPr>
            <p:nvPr/>
          </p:nvSpPr>
          <p:spPr bwMode="gray">
            <a:xfrm>
              <a:off x="1615" y="2321"/>
              <a:ext cx="952" cy="1003"/>
            </a:xfrm>
            <a:custGeom>
              <a:avLst/>
              <a:gdLst>
                <a:gd name="T0" fmla="*/ 4752 w 113"/>
                <a:gd name="T1" fmla="*/ 0 h 119"/>
                <a:gd name="T2" fmla="*/ 0 w 113"/>
                <a:gd name="T3" fmla="*/ 1062 h 119"/>
                <a:gd name="T4" fmla="*/ 5822 w 113"/>
                <a:gd name="T5" fmla="*/ 8454 h 119"/>
                <a:gd name="T6" fmla="*/ 8020 w 113"/>
                <a:gd name="T7" fmla="*/ 4046 h 119"/>
                <a:gd name="T8" fmla="*/ 4752 w 113"/>
                <a:gd name="T9" fmla="*/ 0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119"/>
                <a:gd name="T17" fmla="*/ 113 w 113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119">
                  <a:moveTo>
                    <a:pt x="67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0" y="61"/>
                    <a:pt x="41" y="99"/>
                    <a:pt x="82" y="119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90" y="46"/>
                    <a:pt x="73" y="25"/>
                    <a:pt x="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9C9C9">
                    <a:alpha val="89998"/>
                  </a:srgbClr>
                </a:gs>
                <a:gs pos="100000">
                  <a:srgbClr val="858585"/>
                </a:gs>
              </a:gsLst>
              <a:lin ang="1890000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13">
              <a:extLst>
                <a:ext uri="{FF2B5EF4-FFF2-40B4-BE49-F238E27FC236}">
                  <a16:creationId xmlns:a16="http://schemas.microsoft.com/office/drawing/2014/main" id="{84682FBD-B3B6-4FD2-85FF-75EA4ED397BC}"/>
                </a:ext>
              </a:extLst>
            </p:cNvPr>
            <p:cNvSpPr>
              <a:spLocks/>
            </p:cNvSpPr>
            <p:nvPr/>
          </p:nvSpPr>
          <p:spPr bwMode="gray">
            <a:xfrm>
              <a:off x="1860" y="872"/>
              <a:ext cx="1011" cy="851"/>
            </a:xfrm>
            <a:custGeom>
              <a:avLst/>
              <a:gdLst>
                <a:gd name="T0" fmla="*/ 8518 w 120"/>
                <a:gd name="T1" fmla="*/ 4895 h 101"/>
                <a:gd name="T2" fmla="*/ 8518 w 120"/>
                <a:gd name="T3" fmla="*/ 4895 h 101"/>
                <a:gd name="T4" fmla="*/ 8518 w 120"/>
                <a:gd name="T5" fmla="*/ 0 h 101"/>
                <a:gd name="T6" fmla="*/ 8518 w 120"/>
                <a:gd name="T7" fmla="*/ 0 h 101"/>
                <a:gd name="T8" fmla="*/ 0 w 120"/>
                <a:gd name="T9" fmla="*/ 4044 h 101"/>
                <a:gd name="T10" fmla="*/ 3833 w 120"/>
                <a:gd name="T11" fmla="*/ 7170 h 101"/>
                <a:gd name="T12" fmla="*/ 8518 w 120"/>
                <a:gd name="T13" fmla="*/ 4895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101"/>
                <a:gd name="T23" fmla="*/ 120 w 120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101">
                  <a:moveTo>
                    <a:pt x="120" y="69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1" y="0"/>
                    <a:pt x="28" y="22"/>
                    <a:pt x="0" y="57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9" y="81"/>
                    <a:pt x="93" y="69"/>
                    <a:pt x="120" y="69"/>
                  </a:cubicBezTo>
                  <a:close/>
                </a:path>
              </a:pathLst>
            </a:custGeom>
            <a:gradFill rotWithShape="1">
              <a:gsLst>
                <a:gs pos="0">
                  <a:srgbClr val="C9C9C9">
                    <a:alpha val="89998"/>
                  </a:srgbClr>
                </a:gs>
                <a:gs pos="100000">
                  <a:srgbClr val="858585"/>
                </a:gs>
              </a:gsLst>
              <a:lin ang="270000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14">
              <a:extLst>
                <a:ext uri="{FF2B5EF4-FFF2-40B4-BE49-F238E27FC236}">
                  <a16:creationId xmlns:a16="http://schemas.microsoft.com/office/drawing/2014/main" id="{8C65A57D-9356-4175-98ED-60021DEB0BA2}"/>
                </a:ext>
              </a:extLst>
            </p:cNvPr>
            <p:cNvSpPr>
              <a:spLocks/>
            </p:cNvSpPr>
            <p:nvPr/>
          </p:nvSpPr>
          <p:spPr bwMode="gray">
            <a:xfrm>
              <a:off x="1582" y="1352"/>
              <a:ext cx="733" cy="1095"/>
            </a:xfrm>
            <a:custGeom>
              <a:avLst/>
              <a:gdLst>
                <a:gd name="T0" fmla="*/ 4895 w 87"/>
                <a:gd name="T1" fmla="*/ 6814 h 130"/>
                <a:gd name="T2" fmla="*/ 6176 w 87"/>
                <a:gd name="T3" fmla="*/ 3125 h 130"/>
                <a:gd name="T4" fmla="*/ 2342 w 87"/>
                <a:gd name="T5" fmla="*/ 0 h 130"/>
                <a:gd name="T6" fmla="*/ 0 w 87"/>
                <a:gd name="T7" fmla="*/ 6814 h 130"/>
                <a:gd name="T8" fmla="*/ 286 w 87"/>
                <a:gd name="T9" fmla="*/ 9223 h 130"/>
                <a:gd name="T10" fmla="*/ 5038 w 87"/>
                <a:gd name="T11" fmla="*/ 8162 h 130"/>
                <a:gd name="T12" fmla="*/ 4895 w 87"/>
                <a:gd name="T13" fmla="*/ 6814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130"/>
                <a:gd name="T23" fmla="*/ 87 w 87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130">
                  <a:moveTo>
                    <a:pt x="69" y="96"/>
                  </a:moveTo>
                  <a:cubicBezTo>
                    <a:pt x="69" y="76"/>
                    <a:pt x="76" y="58"/>
                    <a:pt x="87" y="4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2" y="27"/>
                    <a:pt x="0" y="60"/>
                    <a:pt x="0" y="96"/>
                  </a:cubicBezTo>
                  <a:cubicBezTo>
                    <a:pt x="0" y="108"/>
                    <a:pt x="1" y="119"/>
                    <a:pt x="4" y="130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0" y="109"/>
                    <a:pt x="69" y="102"/>
                    <a:pt x="69" y="96"/>
                  </a:cubicBezTo>
                  <a:close/>
                </a:path>
              </a:pathLst>
            </a:custGeom>
            <a:gradFill rotWithShape="1">
              <a:gsLst>
                <a:gs pos="0">
                  <a:srgbClr val="C9C9C9">
                    <a:alpha val="89998"/>
                  </a:srgbClr>
                </a:gs>
                <a:gs pos="100000">
                  <a:srgbClr val="858585"/>
                </a:gs>
              </a:gsLst>
              <a:lin ang="0" scaled="1"/>
            </a:gra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2" name="Group 15">
            <a:extLst>
              <a:ext uri="{FF2B5EF4-FFF2-40B4-BE49-F238E27FC236}">
                <a16:creationId xmlns:a16="http://schemas.microsoft.com/office/drawing/2014/main" id="{FA772531-4B18-4557-833E-0D26FCB26AAF}"/>
              </a:ext>
            </a:extLst>
          </p:cNvPr>
          <p:cNvGrpSpPr>
            <a:grpSpLocks/>
          </p:cNvGrpSpPr>
          <p:nvPr/>
        </p:nvGrpSpPr>
        <p:grpSpPr bwMode="auto">
          <a:xfrm>
            <a:off x="4251325" y="2109788"/>
            <a:ext cx="3748088" cy="3309937"/>
            <a:chOff x="1718" y="1329"/>
            <a:chExt cx="2361" cy="2085"/>
          </a:xfrm>
        </p:grpSpPr>
        <p:sp>
          <p:nvSpPr>
            <p:cNvPr id="9232" name="Text Box 16">
              <a:extLst>
                <a:ext uri="{FF2B5EF4-FFF2-40B4-BE49-F238E27FC236}">
                  <a16:creationId xmlns:a16="http://schemas.microsoft.com/office/drawing/2014/main" id="{0009AC0D-D6E7-46EC-8D77-6E464E29264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49" y="3183"/>
              <a:ext cx="8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ea typeface="宋体" panose="02010600030101010101" pitchFamily="2" charset="-122"/>
                </a:rPr>
                <a:t>Placeholder</a:t>
              </a:r>
            </a:p>
          </p:txBody>
        </p:sp>
        <p:sp>
          <p:nvSpPr>
            <p:cNvPr id="9233" name="Text Box 17">
              <a:extLst>
                <a:ext uri="{FF2B5EF4-FFF2-40B4-BE49-F238E27FC236}">
                  <a16:creationId xmlns:a16="http://schemas.microsoft.com/office/drawing/2014/main" id="{D479F65D-ADAB-4F54-AF82-34BC4D45F3E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50" y="2816"/>
              <a:ext cx="6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9234" name="Text Box 18">
              <a:extLst>
                <a:ext uri="{FF2B5EF4-FFF2-40B4-BE49-F238E27FC236}">
                  <a16:creationId xmlns:a16="http://schemas.microsoft.com/office/drawing/2014/main" id="{C0C50A0F-0AC7-4274-ABF0-B16AFC64CA4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447" y="2816"/>
              <a:ext cx="3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  <p:sp>
          <p:nvSpPr>
            <p:cNvPr id="9235" name="Text Box 19">
              <a:extLst>
                <a:ext uri="{FF2B5EF4-FFF2-40B4-BE49-F238E27FC236}">
                  <a16:creationId xmlns:a16="http://schemas.microsoft.com/office/drawing/2014/main" id="{1A344B28-11A4-4946-9D7F-1DB9937A7CB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19" y="1919"/>
              <a:ext cx="46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Your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  <p:sp>
          <p:nvSpPr>
            <p:cNvPr id="9236" name="Text Box 20">
              <a:extLst>
                <a:ext uri="{FF2B5EF4-FFF2-40B4-BE49-F238E27FC236}">
                  <a16:creationId xmlns:a16="http://schemas.microsoft.com/office/drawing/2014/main" id="{3BD3EE2F-A134-4B82-BE91-A49C03FB281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18" y="2015"/>
              <a:ext cx="3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ea typeface="宋体" panose="02010600030101010101" pitchFamily="2" charset="-122"/>
                </a:rPr>
                <a:t>Text</a:t>
              </a:r>
            </a:p>
          </p:txBody>
        </p:sp>
        <p:sp>
          <p:nvSpPr>
            <p:cNvPr id="9237" name="Text Box 21">
              <a:extLst>
                <a:ext uri="{FF2B5EF4-FFF2-40B4-BE49-F238E27FC236}">
                  <a16:creationId xmlns:a16="http://schemas.microsoft.com/office/drawing/2014/main" id="{752C53BF-3896-4829-92C1-F55F9BB50A8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036" y="1329"/>
              <a:ext cx="6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9238" name="Text Box 22">
              <a:extLst>
                <a:ext uri="{FF2B5EF4-FFF2-40B4-BE49-F238E27FC236}">
                  <a16:creationId xmlns:a16="http://schemas.microsoft.com/office/drawing/2014/main" id="{ABCF8E99-D5A2-4642-B45F-D55A65EDA3F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98" y="1329"/>
              <a:ext cx="8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Placeholder</a:t>
              </a:r>
            </a:p>
          </p:txBody>
        </p:sp>
      </p:grpSp>
      <p:sp>
        <p:nvSpPr>
          <p:cNvPr id="9223" name="Rectangle 18">
            <a:extLst>
              <a:ext uri="{FF2B5EF4-FFF2-40B4-BE49-F238E27FC236}">
                <a16:creationId xmlns:a16="http://schemas.microsoft.com/office/drawing/2014/main" id="{2118AA3D-E2DB-48C0-87EE-68BDF3378D5F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7850" y="1554163"/>
            <a:ext cx="21875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ea typeface="宋体" panose="02010600030101010101" pitchFamily="2" charset="-122"/>
              </a:rPr>
              <a:t>This is a placeholder</a:t>
            </a:r>
          </a:p>
        </p:txBody>
      </p:sp>
      <p:sp>
        <p:nvSpPr>
          <p:cNvPr id="9224" name="Rectangle 5">
            <a:extLst>
              <a:ext uri="{FF2B5EF4-FFF2-40B4-BE49-F238E27FC236}">
                <a16:creationId xmlns:a16="http://schemas.microsoft.com/office/drawing/2014/main" id="{76C9886B-48CD-4A33-A4B4-3EB155D54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7850" y="1914525"/>
            <a:ext cx="218757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is a placeholder text.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</a:t>
            </a:r>
          </a:p>
        </p:txBody>
      </p:sp>
      <p:sp>
        <p:nvSpPr>
          <p:cNvPr id="9225" name="Rectangle 18">
            <a:extLst>
              <a:ext uri="{FF2B5EF4-FFF2-40B4-BE49-F238E27FC236}">
                <a16:creationId xmlns:a16="http://schemas.microsoft.com/office/drawing/2014/main" id="{1009A6EB-E551-41BE-AAC8-975AC5CF144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7850" y="3748088"/>
            <a:ext cx="21875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ea typeface="宋体" panose="02010600030101010101" pitchFamily="2" charset="-122"/>
              </a:rPr>
              <a:t>This is a placeholder</a:t>
            </a:r>
          </a:p>
        </p:txBody>
      </p:sp>
      <p:sp>
        <p:nvSpPr>
          <p:cNvPr id="9226" name="Rectangle 5">
            <a:extLst>
              <a:ext uri="{FF2B5EF4-FFF2-40B4-BE49-F238E27FC236}">
                <a16:creationId xmlns:a16="http://schemas.microsoft.com/office/drawing/2014/main" id="{7F1A6D36-5DE1-4C9E-A574-95827985090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7850" y="4108450"/>
            <a:ext cx="218757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is a placeholder text.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 All phrases can be replaced with your own text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</a:t>
            </a:r>
          </a:p>
        </p:txBody>
      </p:sp>
      <p:sp>
        <p:nvSpPr>
          <p:cNvPr id="9227" name="Rectangle 18">
            <a:extLst>
              <a:ext uri="{FF2B5EF4-FFF2-40B4-BE49-F238E27FC236}">
                <a16:creationId xmlns:a16="http://schemas.microsoft.com/office/drawing/2014/main" id="{5185D2FA-3C8A-448F-BCCB-4E9A53589C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6575" y="1554163"/>
            <a:ext cx="21875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ea typeface="宋体" panose="02010600030101010101" pitchFamily="2" charset="-122"/>
              </a:rPr>
              <a:t>This is a placeholder</a:t>
            </a:r>
          </a:p>
        </p:txBody>
      </p:sp>
      <p:sp>
        <p:nvSpPr>
          <p:cNvPr id="9228" name="Rectangle 5">
            <a:extLst>
              <a:ext uri="{FF2B5EF4-FFF2-40B4-BE49-F238E27FC236}">
                <a16:creationId xmlns:a16="http://schemas.microsoft.com/office/drawing/2014/main" id="{FE80042A-C020-4326-8A94-68D30B1CD248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6575" y="1914525"/>
            <a:ext cx="218757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 All phrases can be replaced with your own text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</a:t>
            </a:r>
          </a:p>
        </p:txBody>
      </p:sp>
      <p:sp>
        <p:nvSpPr>
          <p:cNvPr id="9229" name="Rectangle 18">
            <a:extLst>
              <a:ext uri="{FF2B5EF4-FFF2-40B4-BE49-F238E27FC236}">
                <a16:creationId xmlns:a16="http://schemas.microsoft.com/office/drawing/2014/main" id="{12E7C102-4214-4DD9-8679-173AE4C4D2F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6575" y="3748088"/>
            <a:ext cx="21875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ea typeface="宋体" panose="02010600030101010101" pitchFamily="2" charset="-122"/>
              </a:rPr>
              <a:t>This is a placeholder</a:t>
            </a:r>
          </a:p>
        </p:txBody>
      </p:sp>
      <p:sp>
        <p:nvSpPr>
          <p:cNvPr id="9230" name="Rectangle 5">
            <a:extLst>
              <a:ext uri="{FF2B5EF4-FFF2-40B4-BE49-F238E27FC236}">
                <a16:creationId xmlns:a16="http://schemas.microsoft.com/office/drawing/2014/main" id="{C70AF391-D839-4974-A0A2-2B09EFD49B5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6575" y="4108450"/>
            <a:ext cx="218757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</a:pPr>
            <a:r>
              <a:rPr lang="en-US" altLang="zh-CN" sz="1200">
                <a:ea typeface="宋体" panose="02010600030101010101" pitchFamily="2" charset="-122"/>
              </a:rPr>
              <a:t>This text can be replaced with your own text. All phrases can be replaced with your own text </a:t>
            </a:r>
          </a:p>
        </p:txBody>
      </p:sp>
      <p:sp>
        <p:nvSpPr>
          <p:cNvPr id="34" name="Textfeld 7">
            <a:extLst>
              <a:ext uri="{FF2B5EF4-FFF2-40B4-BE49-F238E27FC236}">
                <a16:creationId xmlns:a16="http://schemas.microsoft.com/office/drawing/2014/main" id="{0461BAFF-4150-47B0-AE04-58BE0DE3358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环形图表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Group 6">
            <a:extLst>
              <a:ext uri="{FF2B5EF4-FFF2-40B4-BE49-F238E27FC236}">
                <a16:creationId xmlns:a16="http://schemas.microsoft.com/office/drawing/2014/main" id="{796189E6-33B0-4312-90C5-47882469299F}"/>
              </a:ext>
            </a:extLst>
          </p:cNvPr>
          <p:cNvGrpSpPr>
            <a:grpSpLocks/>
          </p:cNvGrpSpPr>
          <p:nvPr/>
        </p:nvGrpSpPr>
        <p:grpSpPr bwMode="auto">
          <a:xfrm>
            <a:off x="6381750" y="2032000"/>
            <a:ext cx="3813175" cy="3284538"/>
            <a:chOff x="3060" y="1280"/>
            <a:chExt cx="2402" cy="2069"/>
          </a:xfrm>
        </p:grpSpPr>
        <p:sp>
          <p:nvSpPr>
            <p:cNvPr id="10262" name="Trapezoid 4">
              <a:extLst>
                <a:ext uri="{FF2B5EF4-FFF2-40B4-BE49-F238E27FC236}">
                  <a16:creationId xmlns:a16="http://schemas.microsoft.com/office/drawing/2014/main" id="{61D76933-3880-41BF-B503-76FE96140E9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0800000">
              <a:off x="3060" y="1280"/>
              <a:ext cx="2402" cy="708"/>
            </a:xfrm>
            <a:custGeom>
              <a:avLst/>
              <a:gdLst>
                <a:gd name="T0" fmla="*/ 0 w 3831129"/>
                <a:gd name="T1" fmla="*/ 0 h 1124694"/>
                <a:gd name="T2" fmla="*/ 0 w 3831129"/>
                <a:gd name="T3" fmla="*/ 0 h 1124694"/>
                <a:gd name="T4" fmla="*/ 0 w 3831129"/>
                <a:gd name="T5" fmla="*/ 0 h 1124694"/>
                <a:gd name="T6" fmla="*/ 0 w 3831129"/>
                <a:gd name="T7" fmla="*/ 0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213 w 3831129"/>
                <a:gd name="T13" fmla="*/ 128673 h 1124694"/>
                <a:gd name="T14" fmla="*/ 3390916 w 3831129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31129" h="1124694">
                  <a:moveTo>
                    <a:pt x="0" y="1124694"/>
                  </a:moveTo>
                  <a:lnTo>
                    <a:pt x="660477" y="0"/>
                  </a:lnTo>
                  <a:lnTo>
                    <a:pt x="3170652" y="0"/>
                  </a:lnTo>
                  <a:lnTo>
                    <a:pt x="3831129" y="1124694"/>
                  </a:lnTo>
                  <a:lnTo>
                    <a:pt x="0" y="1124694"/>
                  </a:lnTo>
                  <a:close/>
                </a:path>
              </a:pathLst>
            </a:custGeom>
            <a:gradFill rotWithShape="1">
              <a:gsLst>
                <a:gs pos="0">
                  <a:srgbClr val="6B9B1A"/>
                </a:gs>
                <a:gs pos="100000">
                  <a:srgbClr val="4C7013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3" name="Trapezoid 5">
              <a:extLst>
                <a:ext uri="{FF2B5EF4-FFF2-40B4-BE49-F238E27FC236}">
                  <a16:creationId xmlns:a16="http://schemas.microsoft.com/office/drawing/2014/main" id="{31ADDD7D-E4CE-481C-89C4-236E5E3E516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0800000">
              <a:off x="3477" y="1987"/>
              <a:ext cx="1569" cy="709"/>
            </a:xfrm>
            <a:custGeom>
              <a:avLst/>
              <a:gdLst>
                <a:gd name="T0" fmla="*/ 0 w 2496364"/>
                <a:gd name="T1" fmla="*/ 0 h 1124694"/>
                <a:gd name="T2" fmla="*/ 0 w 2496364"/>
                <a:gd name="T3" fmla="*/ 0 h 1124694"/>
                <a:gd name="T4" fmla="*/ 0 w 2496364"/>
                <a:gd name="T5" fmla="*/ 0 h 1124694"/>
                <a:gd name="T6" fmla="*/ 0 w 2496364"/>
                <a:gd name="T7" fmla="*/ 0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722 w 2496364"/>
                <a:gd name="T13" fmla="*/ 198289 h 1124694"/>
                <a:gd name="T14" fmla="*/ 2055642 w 2496364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6364" h="1124694">
                  <a:moveTo>
                    <a:pt x="0" y="1124694"/>
                  </a:moveTo>
                  <a:lnTo>
                    <a:pt x="660477" y="0"/>
                  </a:lnTo>
                  <a:lnTo>
                    <a:pt x="1835887" y="0"/>
                  </a:lnTo>
                  <a:lnTo>
                    <a:pt x="2496364" y="1124694"/>
                  </a:lnTo>
                  <a:lnTo>
                    <a:pt x="0" y="1124694"/>
                  </a:ln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100000">
                  <a:srgbClr val="6B9B1A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4" name="Gleichschenkliges Dreieck 6">
              <a:extLst>
                <a:ext uri="{FF2B5EF4-FFF2-40B4-BE49-F238E27FC236}">
                  <a16:creationId xmlns:a16="http://schemas.microsoft.com/office/drawing/2014/main" id="{306B9948-12BD-4149-A868-222BBF4E1B3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0800000">
              <a:off x="3892" y="2696"/>
              <a:ext cx="739" cy="65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B2CF7D"/>
                </a:gs>
                <a:gs pos="100000">
                  <a:srgbClr val="90BA45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45" name="Group 10">
            <a:extLst>
              <a:ext uri="{FF2B5EF4-FFF2-40B4-BE49-F238E27FC236}">
                <a16:creationId xmlns:a16="http://schemas.microsoft.com/office/drawing/2014/main" id="{F08649CB-7AEF-4EC7-AB28-C6615D0C001F}"/>
              </a:ext>
            </a:extLst>
          </p:cNvPr>
          <p:cNvGrpSpPr>
            <a:grpSpLocks/>
          </p:cNvGrpSpPr>
          <p:nvPr/>
        </p:nvGrpSpPr>
        <p:grpSpPr bwMode="auto">
          <a:xfrm>
            <a:off x="2100263" y="2000250"/>
            <a:ext cx="3822700" cy="3286125"/>
            <a:chOff x="363" y="1260"/>
            <a:chExt cx="2408" cy="2070"/>
          </a:xfrm>
        </p:grpSpPr>
        <p:sp>
          <p:nvSpPr>
            <p:cNvPr id="10259" name="Trapezoid 4">
              <a:extLst>
                <a:ext uri="{FF2B5EF4-FFF2-40B4-BE49-F238E27FC236}">
                  <a16:creationId xmlns:a16="http://schemas.microsoft.com/office/drawing/2014/main" id="{994058AE-CE35-4124-80C6-5845DD3B8D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3" y="2622"/>
              <a:ext cx="2408" cy="708"/>
            </a:xfrm>
            <a:custGeom>
              <a:avLst/>
              <a:gdLst>
                <a:gd name="T0" fmla="*/ 0 w 3831129"/>
                <a:gd name="T1" fmla="*/ 0 h 1124694"/>
                <a:gd name="T2" fmla="*/ 0 w 3831129"/>
                <a:gd name="T3" fmla="*/ 0 h 1124694"/>
                <a:gd name="T4" fmla="*/ 0 w 3831129"/>
                <a:gd name="T5" fmla="*/ 0 h 1124694"/>
                <a:gd name="T6" fmla="*/ 0 w 3831129"/>
                <a:gd name="T7" fmla="*/ 0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40707 w 3831129"/>
                <a:gd name="T13" fmla="*/ 128673 h 1124694"/>
                <a:gd name="T14" fmla="*/ 3390422 w 3831129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31129" h="1124694">
                  <a:moveTo>
                    <a:pt x="0" y="1124694"/>
                  </a:moveTo>
                  <a:lnTo>
                    <a:pt x="660477" y="0"/>
                  </a:lnTo>
                  <a:lnTo>
                    <a:pt x="3170652" y="0"/>
                  </a:lnTo>
                  <a:lnTo>
                    <a:pt x="3831129" y="1124694"/>
                  </a:lnTo>
                  <a:lnTo>
                    <a:pt x="0" y="1124694"/>
                  </a:lnTo>
                  <a:close/>
                </a:path>
              </a:pathLst>
            </a:custGeom>
            <a:gradFill rotWithShape="1">
              <a:gsLst>
                <a:gs pos="0">
                  <a:srgbClr val="6B9B1A"/>
                </a:gs>
                <a:gs pos="100000">
                  <a:srgbClr val="4C7013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0" name="Trapezoid 5">
              <a:extLst>
                <a:ext uri="{FF2B5EF4-FFF2-40B4-BE49-F238E27FC236}">
                  <a16:creationId xmlns:a16="http://schemas.microsoft.com/office/drawing/2014/main" id="{1B44A5FE-73B9-4662-B17E-6D83135FB89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81" y="1913"/>
              <a:ext cx="1573" cy="709"/>
            </a:xfrm>
            <a:custGeom>
              <a:avLst/>
              <a:gdLst>
                <a:gd name="T0" fmla="*/ 0 w 2496364"/>
                <a:gd name="T1" fmla="*/ 0 h 1124694"/>
                <a:gd name="T2" fmla="*/ 0 w 2496364"/>
                <a:gd name="T3" fmla="*/ 0 h 1124694"/>
                <a:gd name="T4" fmla="*/ 0 w 2496364"/>
                <a:gd name="T5" fmla="*/ 0 h 1124694"/>
                <a:gd name="T6" fmla="*/ 0 w 2496364"/>
                <a:gd name="T7" fmla="*/ 0 h 1124694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439601 w 2496364"/>
                <a:gd name="T13" fmla="*/ 198289 h 1124694"/>
                <a:gd name="T14" fmla="*/ 2056763 w 2496364"/>
                <a:gd name="T15" fmla="*/ 1124694 h 11246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96364" h="1124694">
                  <a:moveTo>
                    <a:pt x="0" y="1124694"/>
                  </a:moveTo>
                  <a:lnTo>
                    <a:pt x="660477" y="0"/>
                  </a:lnTo>
                  <a:lnTo>
                    <a:pt x="1835887" y="0"/>
                  </a:lnTo>
                  <a:lnTo>
                    <a:pt x="2496364" y="1124694"/>
                  </a:lnTo>
                  <a:lnTo>
                    <a:pt x="0" y="1124694"/>
                  </a:ln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100000">
                  <a:srgbClr val="6B9B1A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1" name="Gleichschenkliges Dreieck 6">
              <a:extLst>
                <a:ext uri="{FF2B5EF4-FFF2-40B4-BE49-F238E27FC236}">
                  <a16:creationId xmlns:a16="http://schemas.microsoft.com/office/drawing/2014/main" id="{A238BF70-1F32-4560-98FF-62BD54C08F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198" y="1260"/>
              <a:ext cx="739" cy="65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B2CF7D"/>
                </a:gs>
                <a:gs pos="100000">
                  <a:srgbClr val="90BA45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246" name="Picture 9">
            <a:extLst>
              <a:ext uri="{FF2B5EF4-FFF2-40B4-BE49-F238E27FC236}">
                <a16:creationId xmlns:a16="http://schemas.microsoft.com/office/drawing/2014/main" id="{5974A1B2-12C7-41DD-8678-E723419C9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9"/>
          <a:stretch>
            <a:fillRect/>
          </a:stretch>
        </p:blipFill>
        <p:spPr bwMode="gray">
          <a:xfrm>
            <a:off x="1524000" y="5245100"/>
            <a:ext cx="5754688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>
            <a:extLst>
              <a:ext uri="{FF2B5EF4-FFF2-40B4-BE49-F238E27FC236}">
                <a16:creationId xmlns:a16="http://schemas.microsoft.com/office/drawing/2014/main" id="{02B3CFF8-C98A-424D-8E14-677712F20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305675" y="5289550"/>
            <a:ext cx="19653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8" name="Group 16">
            <a:extLst>
              <a:ext uri="{FF2B5EF4-FFF2-40B4-BE49-F238E27FC236}">
                <a16:creationId xmlns:a16="http://schemas.microsoft.com/office/drawing/2014/main" id="{45F95ECA-9E1D-4363-B95A-A978658B62C0}"/>
              </a:ext>
            </a:extLst>
          </p:cNvPr>
          <p:cNvGrpSpPr>
            <a:grpSpLocks/>
          </p:cNvGrpSpPr>
          <p:nvPr/>
        </p:nvGrpSpPr>
        <p:grpSpPr bwMode="auto">
          <a:xfrm>
            <a:off x="2760663" y="2592388"/>
            <a:ext cx="2501900" cy="2195512"/>
            <a:chOff x="779" y="1633"/>
            <a:chExt cx="1576" cy="1383"/>
          </a:xfrm>
        </p:grpSpPr>
        <p:sp>
          <p:nvSpPr>
            <p:cNvPr id="10256" name="Text Box 19">
              <a:extLst>
                <a:ext uri="{FF2B5EF4-FFF2-40B4-BE49-F238E27FC236}">
                  <a16:creationId xmlns:a16="http://schemas.microsoft.com/office/drawing/2014/main" id="{0A49CE19-0E0F-4FF4-947C-1B27645489D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79" y="2880"/>
              <a:ext cx="157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4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0257" name="Text Box 19">
              <a:extLst>
                <a:ext uri="{FF2B5EF4-FFF2-40B4-BE49-F238E27FC236}">
                  <a16:creationId xmlns:a16="http://schemas.microsoft.com/office/drawing/2014/main" id="{6636C933-D01D-4397-A2E5-E344BC040C6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74" y="2240"/>
              <a:ext cx="118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4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0258" name="Text Box 19">
              <a:extLst>
                <a:ext uri="{FF2B5EF4-FFF2-40B4-BE49-F238E27FC236}">
                  <a16:creationId xmlns:a16="http://schemas.microsoft.com/office/drawing/2014/main" id="{0E5F5DD5-47B6-4D32-9958-3C134C3CC86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5" y="1633"/>
              <a:ext cx="5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de-DE" altLang="zh-CN" sz="1400" b="1">
                  <a:solidFill>
                    <a:schemeClr val="bg1"/>
                  </a:solidFill>
                  <a:ea typeface="宋体" panose="02010600030101010101" pitchFamily="2" charset="-122"/>
                </a:rPr>
                <a:t>Text</a:t>
              </a:r>
              <a:endParaRPr lang="de-DE" altLang="zh-CN" sz="1400" b="1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0249" name="Group 20">
            <a:extLst>
              <a:ext uri="{FF2B5EF4-FFF2-40B4-BE49-F238E27FC236}">
                <a16:creationId xmlns:a16="http://schemas.microsoft.com/office/drawing/2014/main" id="{22142C66-7469-431D-907D-53AD129598B4}"/>
              </a:ext>
            </a:extLst>
          </p:cNvPr>
          <p:cNvGrpSpPr>
            <a:grpSpLocks/>
          </p:cNvGrpSpPr>
          <p:nvPr/>
        </p:nvGrpSpPr>
        <p:grpSpPr bwMode="auto">
          <a:xfrm>
            <a:off x="6931025" y="2474913"/>
            <a:ext cx="2714625" cy="2297112"/>
            <a:chOff x="3406" y="1559"/>
            <a:chExt cx="1710" cy="1447"/>
          </a:xfrm>
        </p:grpSpPr>
        <p:sp>
          <p:nvSpPr>
            <p:cNvPr id="10253" name="Text Box 19">
              <a:extLst>
                <a:ext uri="{FF2B5EF4-FFF2-40B4-BE49-F238E27FC236}">
                  <a16:creationId xmlns:a16="http://schemas.microsoft.com/office/drawing/2014/main" id="{CD32096F-BF88-4228-9BFD-A7D7459D750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989" y="2870"/>
              <a:ext cx="5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de-DE" altLang="zh-CN" sz="1400" b="1">
                  <a:solidFill>
                    <a:schemeClr val="bg1"/>
                  </a:solidFill>
                  <a:ea typeface="宋体" panose="02010600030101010101" pitchFamily="2" charset="-122"/>
                </a:rPr>
                <a:t>T</a:t>
              </a:r>
              <a:r>
                <a:rPr lang="de-DE" altLang="zh-CN" sz="1400" b="1" noProof="1">
                  <a:solidFill>
                    <a:schemeClr val="bg1"/>
                  </a:solidFill>
                </a:rPr>
                <a:t>ext</a:t>
              </a:r>
            </a:p>
          </p:txBody>
        </p:sp>
        <p:sp>
          <p:nvSpPr>
            <p:cNvPr id="10254" name="Text Box 19">
              <a:extLst>
                <a:ext uri="{FF2B5EF4-FFF2-40B4-BE49-F238E27FC236}">
                  <a16:creationId xmlns:a16="http://schemas.microsoft.com/office/drawing/2014/main" id="{BFE80547-810A-41F9-ABCC-F6F08BEE09F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406" y="1559"/>
              <a:ext cx="171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4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  <p:sp>
          <p:nvSpPr>
            <p:cNvPr id="10255" name="Text Box 19">
              <a:extLst>
                <a:ext uri="{FF2B5EF4-FFF2-40B4-BE49-F238E27FC236}">
                  <a16:creationId xmlns:a16="http://schemas.microsoft.com/office/drawing/2014/main" id="{8927DBC0-C80F-4521-B8D8-BF7D1F6E0F1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68" y="2208"/>
              <a:ext cx="118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40000"/>
                </a:spcAft>
                <a:buFontTx/>
                <a:buNone/>
              </a:pPr>
              <a:r>
                <a:rPr lang="en-US" altLang="zh-CN" sz="1400" b="1" noProof="1">
                  <a:solidFill>
                    <a:schemeClr val="bg1"/>
                  </a:solidFill>
                </a:rPr>
                <a:t>This is a placeholder text. </a:t>
              </a:r>
            </a:p>
          </p:txBody>
        </p:sp>
      </p:grpSp>
      <p:sp>
        <p:nvSpPr>
          <p:cNvPr id="10250" name="Line 43">
            <a:extLst>
              <a:ext uri="{FF2B5EF4-FFF2-40B4-BE49-F238E27FC236}">
                <a16:creationId xmlns:a16="http://schemas.microsoft.com/office/drawing/2014/main" id="{6EE68DB5-7EF6-4E72-9E64-75D03B8FF062}"/>
              </a:ext>
            </a:extLst>
          </p:cNvPr>
          <p:cNvSpPr>
            <a:spLocks noChangeShapeType="1"/>
          </p:cNvSpPr>
          <p:nvPr/>
        </p:nvSpPr>
        <p:spPr bwMode="gray">
          <a:xfrm>
            <a:off x="5119688" y="3660775"/>
            <a:ext cx="2016125" cy="0"/>
          </a:xfrm>
          <a:prstGeom prst="line">
            <a:avLst/>
          </a:prstGeom>
          <a:noFill/>
          <a:ln w="38100">
            <a:solidFill>
              <a:srgbClr val="AEAEA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Text Box 25">
            <a:extLst>
              <a:ext uri="{FF2B5EF4-FFF2-40B4-BE49-F238E27FC236}">
                <a16:creationId xmlns:a16="http://schemas.microsoft.com/office/drawing/2014/main" id="{C169DEDE-D78F-4282-82C8-C1E136FFA46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922963" y="3808413"/>
            <a:ext cx="15192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rgbClr val="292929"/>
              </a:buClr>
              <a:buFont typeface="Wingdings" panose="05000000000000000000" pitchFamily="2" charset="2"/>
              <a:buNone/>
            </a:pPr>
            <a:r>
              <a:rPr lang="en-US" altLang="zh-CN" sz="1400">
                <a:ea typeface="宋体" panose="02010600030101010101" pitchFamily="2" charset="-122"/>
              </a:rPr>
              <a:t>This text can be replaced with your own text. All phrases can be replaced with your own text </a:t>
            </a:r>
            <a:endParaRPr lang="en-US" altLang="zh-CN" sz="1400" noProof="1"/>
          </a:p>
        </p:txBody>
      </p:sp>
      <p:sp>
        <p:nvSpPr>
          <p:cNvPr id="29" name="Textfeld 7">
            <a:extLst>
              <a:ext uri="{FF2B5EF4-FFF2-40B4-BE49-F238E27FC236}">
                <a16:creationId xmlns:a16="http://schemas.microsoft.com/office/drawing/2014/main" id="{D49090EF-6CA0-4D9C-A1F8-A5D1398AD7B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3392" y="404664"/>
            <a:ext cx="40919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三角形图表</a:t>
            </a:r>
            <a:endParaRPr lang="de-DE" sz="2800" kern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" val="Standard"/>
</p:tagLst>
</file>

<file path=ppt/theme/theme1.xml><?xml version="1.0" encoding="utf-8"?>
<a:theme xmlns:a="http://schemas.openxmlformats.org/drawingml/2006/main" name="1_Standarddesign">
  <a:themeElements>
    <a:clrScheme name="1_Standarddesign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1_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1162</Words>
  <Application>Microsoft Office PowerPoint</Application>
  <PresentationFormat>宽屏</PresentationFormat>
  <Paragraphs>227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Arial</vt:lpstr>
      <vt:lpstr>Arial Black</vt:lpstr>
      <vt:lpstr>Calibri</vt:lpstr>
      <vt:lpstr>Wingdings</vt:lpstr>
      <vt:lpstr>1_Standarddesign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Base>www.presentationload.com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绿色清新风关系型ppt商务图表打包下载</dc:title>
  <dc:creator>user</dc:creator>
  <dc:description>www.51pptmoban.com</dc:description>
  <cp:lastModifiedBy>Win user</cp:lastModifiedBy>
  <cp:revision>74</cp:revision>
  <dcterms:created xsi:type="dcterms:W3CDTF">2010-05-28T10:02:33Z</dcterms:created>
  <dcterms:modified xsi:type="dcterms:W3CDTF">2022-03-16T15:02:38Z</dcterms:modified>
</cp:coreProperties>
</file>