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6"/>
  </p:notesMasterIdLst>
  <p:sldIdLst>
    <p:sldId id="367" r:id="rId2"/>
    <p:sldId id="369" r:id="rId3"/>
    <p:sldId id="368" r:id="rId4"/>
    <p:sldId id="370" r:id="rId5"/>
    <p:sldId id="347" r:id="rId6"/>
    <p:sldId id="349" r:id="rId7"/>
    <p:sldId id="289" r:id="rId8"/>
    <p:sldId id="350" r:id="rId9"/>
    <p:sldId id="351" r:id="rId10"/>
    <p:sldId id="335" r:id="rId11"/>
    <p:sldId id="371" r:id="rId12"/>
    <p:sldId id="358" r:id="rId13"/>
    <p:sldId id="338" r:id="rId14"/>
    <p:sldId id="320" r:id="rId15"/>
    <p:sldId id="355" r:id="rId16"/>
    <p:sldId id="340" r:id="rId17"/>
    <p:sldId id="361" r:id="rId18"/>
    <p:sldId id="353" r:id="rId19"/>
    <p:sldId id="372" r:id="rId20"/>
    <p:sldId id="342" r:id="rId21"/>
    <p:sldId id="356" r:id="rId22"/>
    <p:sldId id="299" r:id="rId23"/>
    <p:sldId id="341" r:id="rId24"/>
    <p:sldId id="319" r:id="rId25"/>
    <p:sldId id="373" r:id="rId26"/>
    <p:sldId id="332" r:id="rId27"/>
    <p:sldId id="359" r:id="rId28"/>
    <p:sldId id="277" r:id="rId29"/>
    <p:sldId id="321" r:id="rId30"/>
    <p:sldId id="295" r:id="rId31"/>
    <p:sldId id="293" r:id="rId32"/>
    <p:sldId id="374" r:id="rId33"/>
    <p:sldId id="376" r:id="rId34"/>
    <p:sldId id="375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1pPr>
    <a:lvl2pPr marL="423182" indent="-60455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2pPr>
    <a:lvl3pPr marL="847625" indent="-122169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3pPr>
    <a:lvl4pPr marL="1272066" indent="-183883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4pPr>
    <a:lvl5pPr marL="1695248" indent="-244338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5pPr>
    <a:lvl6pPr marL="1813638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6pPr>
    <a:lvl7pPr marL="2176367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7pPr>
    <a:lvl8pPr marL="2539094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8pPr>
    <a:lvl9pPr marL="2901821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6">
          <p15:clr>
            <a:srgbClr val="A4A3A4"/>
          </p15:clr>
        </p15:guide>
        <p15:guide id="2" orient="horz" pos="305" userDrawn="1">
          <p15:clr>
            <a:srgbClr val="A4A3A4"/>
          </p15:clr>
        </p15:guide>
        <p15:guide id="3" orient="horz" pos="2402">
          <p15:clr>
            <a:srgbClr val="A4A3A4"/>
          </p15:clr>
        </p15:guide>
        <p15:guide id="4" orient="horz" pos="2674">
          <p15:clr>
            <a:srgbClr val="A4A3A4"/>
          </p15:clr>
        </p15:guide>
        <p15:guide id="5" orient="horz" pos="3083">
          <p15:clr>
            <a:srgbClr val="A4A3A4"/>
          </p15:clr>
        </p15:guide>
        <p15:guide id="6" pos="295">
          <p15:clr>
            <a:srgbClr val="A4A3A4"/>
          </p15:clr>
        </p15:guide>
        <p15:guide id="7" pos="2880">
          <p15:clr>
            <a:srgbClr val="A4A3A4"/>
          </p15:clr>
        </p15:guide>
        <p15:guide id="8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E7BC73"/>
    <a:srgbClr val="FF9900"/>
    <a:srgbClr val="FCF79D"/>
    <a:srgbClr val="F4797A"/>
    <a:srgbClr val="FF0000"/>
    <a:srgbClr val="FFFFA4"/>
    <a:srgbClr val="FBFED2"/>
    <a:srgbClr val="0F319D"/>
    <a:srgbClr val="067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7" autoAdjust="0"/>
    <p:restoredTop sz="96456" autoAdjust="0"/>
  </p:normalViewPr>
  <p:slideViewPr>
    <p:cSldViewPr>
      <p:cViewPr varScale="1">
        <p:scale>
          <a:sx n="123" d="100"/>
          <a:sy n="123" d="100"/>
        </p:scale>
        <p:origin x="120" y="720"/>
      </p:cViewPr>
      <p:guideLst>
        <p:guide orient="horz" pos="1416"/>
        <p:guide orient="horz" pos="305"/>
        <p:guide orient="horz" pos="2402"/>
        <p:guide orient="horz" pos="2674"/>
        <p:guide orient="horz" pos="3083"/>
        <p:guide pos="295"/>
        <p:guide pos="288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14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AD4-4E2F-BB28-3E03C43F5A4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rgbClr val="FF9900"/>
                  </a:gs>
                  <a:gs pos="0">
                    <a:srgbClr val="E7BC73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AD4-4E2F-BB28-3E03C43F5A4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AD4-4E2F-BB28-3E03C43F5A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Pt>
            <c:idx val="0"/>
            <c:bubble3D val="0"/>
            <c:spPr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762-41C0-BC86-69D0B57F068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rgbClr val="FF9900"/>
                  </a:gs>
                  <a:gs pos="0">
                    <a:srgbClr val="E7BC73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62-41C0-BC86-69D0B57F068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62-41C0-BC86-69D0B57F06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CC99"/>
            </a:solidFill>
          </c:spPr>
          <c:dPt>
            <c:idx val="0"/>
            <c:bubble3D val="0"/>
            <c:spPr>
              <a:gradFill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F5B-471C-8A3F-66F53239FE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rgbClr val="FF9900"/>
                  </a:gs>
                  <a:gs pos="0">
                    <a:srgbClr val="E7BC73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F5B-471C-8A3F-66F53239FE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5B-471C-8A3F-66F53239FE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CA5E8DB0-55DC-4221-A99C-988BCD133B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2937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23182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84762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272066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69524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120204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44247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68288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92328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5780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863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9400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09247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6958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7355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61698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14217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65461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28035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13639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5022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11844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5504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9372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8855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4067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84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813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38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27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24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1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5"/>
          </a:xfrm>
          <a:prstGeom prst="rect">
            <a:avLst/>
          </a:prstGeom>
        </p:spPr>
        <p:txBody>
          <a:bodyPr lIns="72545" tIns="36273" rIns="72545" bIns="36273" anchor="b"/>
          <a:lstStyle>
            <a:lvl1pPr algn="l">
              <a:defRPr sz="19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2900"/>
            </a:lvl1pPr>
            <a:lvl2pPr marL="424041" indent="0">
              <a:buNone/>
              <a:defRPr sz="2600"/>
            </a:lvl2pPr>
            <a:lvl3pPr marL="848081" indent="0">
              <a:buNone/>
              <a:defRPr sz="2200"/>
            </a:lvl3pPr>
            <a:lvl4pPr marL="1272122" indent="0">
              <a:buNone/>
              <a:defRPr sz="1900"/>
            </a:lvl4pPr>
            <a:lvl5pPr marL="1696164" indent="0">
              <a:buNone/>
              <a:defRPr sz="1900"/>
            </a:lvl5pPr>
            <a:lvl6pPr marL="2120204" indent="0">
              <a:buNone/>
              <a:defRPr sz="1900"/>
            </a:lvl6pPr>
            <a:lvl7pPr marL="2544247" indent="0">
              <a:buNone/>
              <a:defRPr sz="1900"/>
            </a:lvl7pPr>
            <a:lvl8pPr marL="2968288" indent="0">
              <a:buNone/>
              <a:defRPr sz="1900"/>
            </a:lvl8pPr>
            <a:lvl9pPr marL="3392328" indent="0">
              <a:buNone/>
              <a:defRPr sz="19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5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1300"/>
            </a:lvl1pPr>
            <a:lvl2pPr marL="424041" indent="0">
              <a:buNone/>
              <a:defRPr sz="1100"/>
            </a:lvl2pPr>
            <a:lvl3pPr marL="848081" indent="0">
              <a:buNone/>
              <a:defRPr sz="1000"/>
            </a:lvl3pPr>
            <a:lvl4pPr marL="1272122" indent="0">
              <a:buNone/>
              <a:defRPr sz="800"/>
            </a:lvl4pPr>
            <a:lvl5pPr marL="1696164" indent="0">
              <a:buNone/>
              <a:defRPr sz="800"/>
            </a:lvl5pPr>
            <a:lvl6pPr marL="2120204" indent="0">
              <a:buNone/>
              <a:defRPr sz="800"/>
            </a:lvl6pPr>
            <a:lvl7pPr marL="2544247" indent="0">
              <a:buNone/>
              <a:defRPr sz="800"/>
            </a:lvl7pPr>
            <a:lvl8pPr marL="2968288" indent="0">
              <a:buNone/>
              <a:defRPr sz="800"/>
            </a:lvl8pPr>
            <a:lvl9pPr marL="3392328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777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671" y="87314"/>
            <a:ext cx="8206671" cy="486455"/>
          </a:xfrm>
          <a:prstGeom prst="rect">
            <a:avLst/>
          </a:prstGeom>
        </p:spPr>
        <p:txBody>
          <a:bodyPr lIns="72545" tIns="36273" rIns="72545" bIns="36273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671" y="735920"/>
            <a:ext cx="8206671" cy="4029982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5591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86922"/>
            <a:ext cx="2051050" cy="4679156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8" y="86922"/>
            <a:ext cx="6003925" cy="4679156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841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DB97E50-7781-4B61-84B4-CC35A211243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83FF4A90-38A9-441E-B4A3-A53A1E5F357D}"/>
              </a:ext>
            </a:extLst>
          </p:cNvPr>
          <p:cNvSpPr/>
          <p:nvPr userDrawn="1"/>
        </p:nvSpPr>
        <p:spPr bwMode="auto">
          <a:xfrm>
            <a:off x="-3770" y="0"/>
            <a:ext cx="9144000" cy="5143500"/>
          </a:xfrm>
          <a:prstGeom prst="rect">
            <a:avLst/>
          </a:prstGeom>
          <a:solidFill>
            <a:schemeClr val="bg1">
              <a:alpha val="6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96A8DEF-CEEB-45D5-83EF-BB2A8FA3B4EF}"/>
              </a:ext>
            </a:extLst>
          </p:cNvPr>
          <p:cNvSpPr/>
          <p:nvPr userDrawn="1"/>
        </p:nvSpPr>
        <p:spPr>
          <a:xfrm>
            <a:off x="675668" y="3939902"/>
            <a:ext cx="3392276" cy="1070742"/>
          </a:xfrm>
          <a:custGeom>
            <a:avLst/>
            <a:gdLst>
              <a:gd name="connsiteX0" fmla="*/ 4962525 w 10139362"/>
              <a:gd name="connsiteY0" fmla="*/ 2900363 h 3200400"/>
              <a:gd name="connsiteX1" fmla="*/ 4948238 w 10139362"/>
              <a:gd name="connsiteY1" fmla="*/ 2905125 h 3200400"/>
              <a:gd name="connsiteX2" fmla="*/ 4948238 w 10139362"/>
              <a:gd name="connsiteY2" fmla="*/ 2886075 h 3200400"/>
              <a:gd name="connsiteX3" fmla="*/ 4962525 w 10139362"/>
              <a:gd name="connsiteY3" fmla="*/ 2900363 h 3200400"/>
              <a:gd name="connsiteX4" fmla="*/ 8029575 w 10139362"/>
              <a:gd name="connsiteY4" fmla="*/ 2895600 h 3200400"/>
              <a:gd name="connsiteX5" fmla="*/ 8010525 w 10139362"/>
              <a:gd name="connsiteY5" fmla="*/ 2895600 h 3200400"/>
              <a:gd name="connsiteX6" fmla="*/ 8024813 w 10139362"/>
              <a:gd name="connsiteY6" fmla="*/ 2862263 h 3200400"/>
              <a:gd name="connsiteX7" fmla="*/ 8029575 w 10139362"/>
              <a:gd name="connsiteY7" fmla="*/ 2895600 h 3200400"/>
              <a:gd name="connsiteX8" fmla="*/ 4962525 w 10139362"/>
              <a:gd name="connsiteY8" fmla="*/ 2743200 h 3200400"/>
              <a:gd name="connsiteX9" fmla="*/ 4962525 w 10139362"/>
              <a:gd name="connsiteY9" fmla="*/ 2767013 h 3200400"/>
              <a:gd name="connsiteX10" fmla="*/ 4948238 w 10139362"/>
              <a:gd name="connsiteY10" fmla="*/ 2743200 h 3200400"/>
              <a:gd name="connsiteX11" fmla="*/ 4962525 w 10139362"/>
              <a:gd name="connsiteY11" fmla="*/ 2743200 h 3200400"/>
              <a:gd name="connsiteX12" fmla="*/ 4962525 w 10139362"/>
              <a:gd name="connsiteY12" fmla="*/ 2676525 h 3200400"/>
              <a:gd name="connsiteX13" fmla="*/ 4962525 w 10139362"/>
              <a:gd name="connsiteY13" fmla="*/ 2700338 h 3200400"/>
              <a:gd name="connsiteX14" fmla="*/ 4948238 w 10139362"/>
              <a:gd name="connsiteY14" fmla="*/ 2700338 h 3200400"/>
              <a:gd name="connsiteX15" fmla="*/ 4948238 w 10139362"/>
              <a:gd name="connsiteY15" fmla="*/ 2676525 h 3200400"/>
              <a:gd name="connsiteX16" fmla="*/ 4962525 w 10139362"/>
              <a:gd name="connsiteY16" fmla="*/ 2676525 h 3200400"/>
              <a:gd name="connsiteX17" fmla="*/ 10139362 w 10139362"/>
              <a:gd name="connsiteY17" fmla="*/ 2619375 h 3200400"/>
              <a:gd name="connsiteX18" fmla="*/ 10139362 w 10139362"/>
              <a:gd name="connsiteY18" fmla="*/ 2657475 h 3200400"/>
              <a:gd name="connsiteX19" fmla="*/ 10129838 w 10139362"/>
              <a:gd name="connsiteY19" fmla="*/ 2676525 h 3200400"/>
              <a:gd name="connsiteX20" fmla="*/ 10139362 w 10139362"/>
              <a:gd name="connsiteY20" fmla="*/ 2709863 h 3200400"/>
              <a:gd name="connsiteX21" fmla="*/ 10129838 w 10139362"/>
              <a:gd name="connsiteY21" fmla="*/ 2743200 h 3200400"/>
              <a:gd name="connsiteX22" fmla="*/ 10139362 w 10139362"/>
              <a:gd name="connsiteY22" fmla="*/ 2776538 h 3200400"/>
              <a:gd name="connsiteX23" fmla="*/ 10129838 w 10139362"/>
              <a:gd name="connsiteY23" fmla="*/ 2814638 h 3200400"/>
              <a:gd name="connsiteX24" fmla="*/ 10139362 w 10139362"/>
              <a:gd name="connsiteY24" fmla="*/ 2833688 h 3200400"/>
              <a:gd name="connsiteX25" fmla="*/ 10134600 w 10139362"/>
              <a:gd name="connsiteY25" fmla="*/ 2857500 h 3200400"/>
              <a:gd name="connsiteX26" fmla="*/ 9882188 w 10139362"/>
              <a:gd name="connsiteY26" fmla="*/ 2857500 h 3200400"/>
              <a:gd name="connsiteX27" fmla="*/ 9886950 w 10139362"/>
              <a:gd name="connsiteY27" fmla="*/ 2814638 h 3200400"/>
              <a:gd name="connsiteX28" fmla="*/ 9877425 w 10139362"/>
              <a:gd name="connsiteY28" fmla="*/ 2757488 h 3200400"/>
              <a:gd name="connsiteX29" fmla="*/ 9886950 w 10139362"/>
              <a:gd name="connsiteY29" fmla="*/ 2743200 h 3200400"/>
              <a:gd name="connsiteX30" fmla="*/ 9877425 w 10139362"/>
              <a:gd name="connsiteY30" fmla="*/ 2709863 h 3200400"/>
              <a:gd name="connsiteX31" fmla="*/ 9886950 w 10139362"/>
              <a:gd name="connsiteY31" fmla="*/ 2676525 h 3200400"/>
              <a:gd name="connsiteX32" fmla="*/ 9877425 w 10139362"/>
              <a:gd name="connsiteY32" fmla="*/ 2662238 h 3200400"/>
              <a:gd name="connsiteX33" fmla="*/ 9877425 w 10139362"/>
              <a:gd name="connsiteY33" fmla="*/ 2619375 h 3200400"/>
              <a:gd name="connsiteX34" fmla="*/ 10139362 w 10139362"/>
              <a:gd name="connsiteY34" fmla="*/ 2619375 h 3200400"/>
              <a:gd name="connsiteX35" fmla="*/ 781050 w 10139362"/>
              <a:gd name="connsiteY35" fmla="*/ 2619375 h 3200400"/>
              <a:gd name="connsiteX36" fmla="*/ 781050 w 10139362"/>
              <a:gd name="connsiteY36" fmla="*/ 2657475 h 3200400"/>
              <a:gd name="connsiteX37" fmla="*/ 771525 w 10139362"/>
              <a:gd name="connsiteY37" fmla="*/ 2676525 h 3200400"/>
              <a:gd name="connsiteX38" fmla="*/ 781050 w 10139362"/>
              <a:gd name="connsiteY38" fmla="*/ 2709863 h 3200400"/>
              <a:gd name="connsiteX39" fmla="*/ 771525 w 10139362"/>
              <a:gd name="connsiteY39" fmla="*/ 2743200 h 3200400"/>
              <a:gd name="connsiteX40" fmla="*/ 781050 w 10139362"/>
              <a:gd name="connsiteY40" fmla="*/ 2757488 h 3200400"/>
              <a:gd name="connsiteX41" fmla="*/ 776288 w 10139362"/>
              <a:gd name="connsiteY41" fmla="*/ 2857500 h 3200400"/>
              <a:gd name="connsiteX42" fmla="*/ 523875 w 10139362"/>
              <a:gd name="connsiteY42" fmla="*/ 2857500 h 3200400"/>
              <a:gd name="connsiteX43" fmla="*/ 519113 w 10139362"/>
              <a:gd name="connsiteY43" fmla="*/ 2833688 h 3200400"/>
              <a:gd name="connsiteX44" fmla="*/ 528638 w 10139362"/>
              <a:gd name="connsiteY44" fmla="*/ 2814638 h 3200400"/>
              <a:gd name="connsiteX45" fmla="*/ 519113 w 10139362"/>
              <a:gd name="connsiteY45" fmla="*/ 2776538 h 3200400"/>
              <a:gd name="connsiteX46" fmla="*/ 528638 w 10139362"/>
              <a:gd name="connsiteY46" fmla="*/ 2743200 h 3200400"/>
              <a:gd name="connsiteX47" fmla="*/ 519113 w 10139362"/>
              <a:gd name="connsiteY47" fmla="*/ 2709863 h 3200400"/>
              <a:gd name="connsiteX48" fmla="*/ 528638 w 10139362"/>
              <a:gd name="connsiteY48" fmla="*/ 2676525 h 3200400"/>
              <a:gd name="connsiteX49" fmla="*/ 519113 w 10139362"/>
              <a:gd name="connsiteY49" fmla="*/ 2662238 h 3200400"/>
              <a:gd name="connsiteX50" fmla="*/ 519113 w 10139362"/>
              <a:gd name="connsiteY50" fmla="*/ 2619375 h 3200400"/>
              <a:gd name="connsiteX51" fmla="*/ 781050 w 10139362"/>
              <a:gd name="connsiteY51" fmla="*/ 2619375 h 3200400"/>
              <a:gd name="connsiteX52" fmla="*/ 4962525 w 10139362"/>
              <a:gd name="connsiteY52" fmla="*/ 2609850 h 3200400"/>
              <a:gd name="connsiteX53" fmla="*/ 4957763 w 10139362"/>
              <a:gd name="connsiteY53" fmla="*/ 2633663 h 3200400"/>
              <a:gd name="connsiteX54" fmla="*/ 4943475 w 10139362"/>
              <a:gd name="connsiteY54" fmla="*/ 2624138 h 3200400"/>
              <a:gd name="connsiteX55" fmla="*/ 4943475 w 10139362"/>
              <a:gd name="connsiteY55" fmla="*/ 2609850 h 3200400"/>
              <a:gd name="connsiteX56" fmla="*/ 4962525 w 10139362"/>
              <a:gd name="connsiteY56" fmla="*/ 2609850 h 3200400"/>
              <a:gd name="connsiteX57" fmla="*/ 4905375 w 10139362"/>
              <a:gd name="connsiteY57" fmla="*/ 2624138 h 3200400"/>
              <a:gd name="connsiteX58" fmla="*/ 4910138 w 10139362"/>
              <a:gd name="connsiteY58" fmla="*/ 2609850 h 3200400"/>
              <a:gd name="connsiteX59" fmla="*/ 4905375 w 10139362"/>
              <a:gd name="connsiteY59" fmla="*/ 2624138 h 3200400"/>
              <a:gd name="connsiteX60" fmla="*/ 4962525 w 10139362"/>
              <a:gd name="connsiteY60" fmla="*/ 2538413 h 3200400"/>
              <a:gd name="connsiteX61" fmla="*/ 4962525 w 10139362"/>
              <a:gd name="connsiteY61" fmla="*/ 2562225 h 3200400"/>
              <a:gd name="connsiteX62" fmla="*/ 4905375 w 10139362"/>
              <a:gd name="connsiteY62" fmla="*/ 2562225 h 3200400"/>
              <a:gd name="connsiteX63" fmla="*/ 4905375 w 10139362"/>
              <a:gd name="connsiteY63" fmla="*/ 2538413 h 3200400"/>
              <a:gd name="connsiteX64" fmla="*/ 4962525 w 10139362"/>
              <a:gd name="connsiteY64" fmla="*/ 2538413 h 3200400"/>
              <a:gd name="connsiteX65" fmla="*/ 4962525 w 10139362"/>
              <a:gd name="connsiteY65" fmla="*/ 2471738 h 3200400"/>
              <a:gd name="connsiteX66" fmla="*/ 4962525 w 10139362"/>
              <a:gd name="connsiteY66" fmla="*/ 2495550 h 3200400"/>
              <a:gd name="connsiteX67" fmla="*/ 4905375 w 10139362"/>
              <a:gd name="connsiteY67" fmla="*/ 2495550 h 3200400"/>
              <a:gd name="connsiteX68" fmla="*/ 4905375 w 10139362"/>
              <a:gd name="connsiteY68" fmla="*/ 2471738 h 3200400"/>
              <a:gd name="connsiteX69" fmla="*/ 4962525 w 10139362"/>
              <a:gd name="connsiteY69" fmla="*/ 2471738 h 3200400"/>
              <a:gd name="connsiteX70" fmla="*/ 4962525 w 10139362"/>
              <a:gd name="connsiteY70" fmla="*/ 2400300 h 3200400"/>
              <a:gd name="connsiteX71" fmla="*/ 4962525 w 10139362"/>
              <a:gd name="connsiteY71" fmla="*/ 2424113 h 3200400"/>
              <a:gd name="connsiteX72" fmla="*/ 4905375 w 10139362"/>
              <a:gd name="connsiteY72" fmla="*/ 2424113 h 3200400"/>
              <a:gd name="connsiteX73" fmla="*/ 4905375 w 10139362"/>
              <a:gd name="connsiteY73" fmla="*/ 2400300 h 3200400"/>
              <a:gd name="connsiteX74" fmla="*/ 4962525 w 10139362"/>
              <a:gd name="connsiteY74" fmla="*/ 2400300 h 3200400"/>
              <a:gd name="connsiteX75" fmla="*/ 3552825 w 10139362"/>
              <a:gd name="connsiteY75" fmla="*/ 2152650 h 3200400"/>
              <a:gd name="connsiteX76" fmla="*/ 3714750 w 10139362"/>
              <a:gd name="connsiteY76" fmla="*/ 2219325 h 3200400"/>
              <a:gd name="connsiteX77" fmla="*/ 3714750 w 10139362"/>
              <a:gd name="connsiteY77" fmla="*/ 2481263 h 3200400"/>
              <a:gd name="connsiteX78" fmla="*/ 3600450 w 10139362"/>
              <a:gd name="connsiteY78" fmla="*/ 2371725 h 3200400"/>
              <a:gd name="connsiteX79" fmla="*/ 3576638 w 10139362"/>
              <a:gd name="connsiteY79" fmla="*/ 2390775 h 3200400"/>
              <a:gd name="connsiteX80" fmla="*/ 3576638 w 10139362"/>
              <a:gd name="connsiteY80" fmla="*/ 2300288 h 3200400"/>
              <a:gd name="connsiteX81" fmla="*/ 3519488 w 10139362"/>
              <a:gd name="connsiteY81" fmla="*/ 2300288 h 3200400"/>
              <a:gd name="connsiteX82" fmla="*/ 3519488 w 10139362"/>
              <a:gd name="connsiteY82" fmla="*/ 2152650 h 3200400"/>
              <a:gd name="connsiteX83" fmla="*/ 3552825 w 10139362"/>
              <a:gd name="connsiteY83" fmla="*/ 2152650 h 3200400"/>
              <a:gd name="connsiteX84" fmla="*/ 3586163 w 10139362"/>
              <a:gd name="connsiteY84" fmla="*/ 1890713 h 3200400"/>
              <a:gd name="connsiteX85" fmla="*/ 3590925 w 10139362"/>
              <a:gd name="connsiteY85" fmla="*/ 1924050 h 3200400"/>
              <a:gd name="connsiteX86" fmla="*/ 3548063 w 10139362"/>
              <a:gd name="connsiteY86" fmla="*/ 1976438 h 3200400"/>
              <a:gd name="connsiteX87" fmla="*/ 3462338 w 10139362"/>
              <a:gd name="connsiteY87" fmla="*/ 1900238 h 3200400"/>
              <a:gd name="connsiteX88" fmla="*/ 3509963 w 10139362"/>
              <a:gd name="connsiteY88" fmla="*/ 1824038 h 3200400"/>
              <a:gd name="connsiteX89" fmla="*/ 3538538 w 10139362"/>
              <a:gd name="connsiteY89" fmla="*/ 1766888 h 3200400"/>
              <a:gd name="connsiteX90" fmla="*/ 3586163 w 10139362"/>
              <a:gd name="connsiteY90" fmla="*/ 1890713 h 3200400"/>
              <a:gd name="connsiteX91" fmla="*/ 2962275 w 10139362"/>
              <a:gd name="connsiteY91" fmla="*/ 1781175 h 3200400"/>
              <a:gd name="connsiteX92" fmla="*/ 3200400 w 10139362"/>
              <a:gd name="connsiteY92" fmla="*/ 1776413 h 3200400"/>
              <a:gd name="connsiteX93" fmla="*/ 3200400 w 10139362"/>
              <a:gd name="connsiteY93" fmla="*/ 1809750 h 3200400"/>
              <a:gd name="connsiteX94" fmla="*/ 3167063 w 10139362"/>
              <a:gd name="connsiteY94" fmla="*/ 2052638 h 3200400"/>
              <a:gd name="connsiteX95" fmla="*/ 3128963 w 10139362"/>
              <a:gd name="connsiteY95" fmla="*/ 2219325 h 3200400"/>
              <a:gd name="connsiteX96" fmla="*/ 3052763 w 10139362"/>
              <a:gd name="connsiteY96" fmla="*/ 2376488 h 3200400"/>
              <a:gd name="connsiteX97" fmla="*/ 3038475 w 10139362"/>
              <a:gd name="connsiteY97" fmla="*/ 2600325 h 3200400"/>
              <a:gd name="connsiteX98" fmla="*/ 2952750 w 10139362"/>
              <a:gd name="connsiteY98" fmla="*/ 2600325 h 3200400"/>
              <a:gd name="connsiteX99" fmla="*/ 2947988 w 10139362"/>
              <a:gd name="connsiteY99" fmla="*/ 2581275 h 3200400"/>
              <a:gd name="connsiteX100" fmla="*/ 2914650 w 10139362"/>
              <a:gd name="connsiteY100" fmla="*/ 2581275 h 3200400"/>
              <a:gd name="connsiteX101" fmla="*/ 2914650 w 10139362"/>
              <a:gd name="connsiteY101" fmla="*/ 2724150 h 3200400"/>
              <a:gd name="connsiteX102" fmla="*/ 2852738 w 10139362"/>
              <a:gd name="connsiteY102" fmla="*/ 2724150 h 3200400"/>
              <a:gd name="connsiteX103" fmla="*/ 2852738 w 10139362"/>
              <a:gd name="connsiteY103" fmla="*/ 2438400 h 3200400"/>
              <a:gd name="connsiteX104" fmla="*/ 2838450 w 10139362"/>
              <a:gd name="connsiteY104" fmla="*/ 2409825 h 3200400"/>
              <a:gd name="connsiteX105" fmla="*/ 2819400 w 10139362"/>
              <a:gd name="connsiteY105" fmla="*/ 2409825 h 3200400"/>
              <a:gd name="connsiteX106" fmla="*/ 2814638 w 10139362"/>
              <a:gd name="connsiteY106" fmla="*/ 2438400 h 3200400"/>
              <a:gd name="connsiteX107" fmla="*/ 2700338 w 10139362"/>
              <a:gd name="connsiteY107" fmla="*/ 2438400 h 3200400"/>
              <a:gd name="connsiteX108" fmla="*/ 2700338 w 10139362"/>
              <a:gd name="connsiteY108" fmla="*/ 2047875 h 3200400"/>
              <a:gd name="connsiteX109" fmla="*/ 2686050 w 10139362"/>
              <a:gd name="connsiteY109" fmla="*/ 2043113 h 3200400"/>
              <a:gd name="connsiteX110" fmla="*/ 2686050 w 10139362"/>
              <a:gd name="connsiteY110" fmla="*/ 1862138 h 3200400"/>
              <a:gd name="connsiteX111" fmla="*/ 2562225 w 10139362"/>
              <a:gd name="connsiteY111" fmla="*/ 1862138 h 3200400"/>
              <a:gd name="connsiteX112" fmla="*/ 2562225 w 10139362"/>
              <a:gd name="connsiteY112" fmla="*/ 2009775 h 3200400"/>
              <a:gd name="connsiteX113" fmla="*/ 2524125 w 10139362"/>
              <a:gd name="connsiteY113" fmla="*/ 2009775 h 3200400"/>
              <a:gd name="connsiteX114" fmla="*/ 2524125 w 10139362"/>
              <a:gd name="connsiteY114" fmla="*/ 2043113 h 3200400"/>
              <a:gd name="connsiteX115" fmla="*/ 2438400 w 10139362"/>
              <a:gd name="connsiteY115" fmla="*/ 2043113 h 3200400"/>
              <a:gd name="connsiteX116" fmla="*/ 2438400 w 10139362"/>
              <a:gd name="connsiteY116" fmla="*/ 2828925 h 3200400"/>
              <a:gd name="connsiteX117" fmla="*/ 2414588 w 10139362"/>
              <a:gd name="connsiteY117" fmla="*/ 2828925 h 3200400"/>
              <a:gd name="connsiteX118" fmla="*/ 2414588 w 10139362"/>
              <a:gd name="connsiteY118" fmla="*/ 2343150 h 3200400"/>
              <a:gd name="connsiteX119" fmla="*/ 2400300 w 10139362"/>
              <a:gd name="connsiteY119" fmla="*/ 2300288 h 3200400"/>
              <a:gd name="connsiteX120" fmla="*/ 2362200 w 10139362"/>
              <a:gd name="connsiteY120" fmla="*/ 2300288 h 3200400"/>
              <a:gd name="connsiteX121" fmla="*/ 2338388 w 10139362"/>
              <a:gd name="connsiteY121" fmla="*/ 1995488 h 3200400"/>
              <a:gd name="connsiteX122" fmla="*/ 2305050 w 10139362"/>
              <a:gd name="connsiteY122" fmla="*/ 1995488 h 3200400"/>
              <a:gd name="connsiteX123" fmla="*/ 2281238 w 10139362"/>
              <a:gd name="connsiteY123" fmla="*/ 2300288 h 3200400"/>
              <a:gd name="connsiteX124" fmla="*/ 2243138 w 10139362"/>
              <a:gd name="connsiteY124" fmla="*/ 2300288 h 3200400"/>
              <a:gd name="connsiteX125" fmla="*/ 2228850 w 10139362"/>
              <a:gd name="connsiteY125" fmla="*/ 2343150 h 3200400"/>
              <a:gd name="connsiteX126" fmla="*/ 2228850 w 10139362"/>
              <a:gd name="connsiteY126" fmla="*/ 2486025 h 3200400"/>
              <a:gd name="connsiteX127" fmla="*/ 2105025 w 10139362"/>
              <a:gd name="connsiteY127" fmla="*/ 2486025 h 3200400"/>
              <a:gd name="connsiteX128" fmla="*/ 2105025 w 10139362"/>
              <a:gd name="connsiteY128" fmla="*/ 1652588 h 3200400"/>
              <a:gd name="connsiteX129" fmla="*/ 2962275 w 10139362"/>
              <a:gd name="connsiteY129" fmla="*/ 1781175 h 3200400"/>
              <a:gd name="connsiteX130" fmla="*/ 9263062 w 10139362"/>
              <a:gd name="connsiteY130" fmla="*/ 1704975 h 3200400"/>
              <a:gd name="connsiteX131" fmla="*/ 9263062 w 10139362"/>
              <a:gd name="connsiteY131" fmla="*/ 2133600 h 3200400"/>
              <a:gd name="connsiteX132" fmla="*/ 9315450 w 10139362"/>
              <a:gd name="connsiteY132" fmla="*/ 2133600 h 3200400"/>
              <a:gd name="connsiteX133" fmla="*/ 9315450 w 10139362"/>
              <a:gd name="connsiteY133" fmla="*/ 2090738 h 3200400"/>
              <a:gd name="connsiteX134" fmla="*/ 9505950 w 10139362"/>
              <a:gd name="connsiteY134" fmla="*/ 2090738 h 3200400"/>
              <a:gd name="connsiteX135" fmla="*/ 9505950 w 10139362"/>
              <a:gd name="connsiteY135" fmla="*/ 2128838 h 3200400"/>
              <a:gd name="connsiteX136" fmla="*/ 9515475 w 10139362"/>
              <a:gd name="connsiteY136" fmla="*/ 2133600 h 3200400"/>
              <a:gd name="connsiteX137" fmla="*/ 9534525 w 10139362"/>
              <a:gd name="connsiteY137" fmla="*/ 2124075 h 3200400"/>
              <a:gd name="connsiteX138" fmla="*/ 9534525 w 10139362"/>
              <a:gd name="connsiteY138" fmla="*/ 2033588 h 3200400"/>
              <a:gd name="connsiteX139" fmla="*/ 9572625 w 10139362"/>
              <a:gd name="connsiteY139" fmla="*/ 2033588 h 3200400"/>
              <a:gd name="connsiteX140" fmla="*/ 9572625 w 10139362"/>
              <a:gd name="connsiteY140" fmla="*/ 2133600 h 3200400"/>
              <a:gd name="connsiteX141" fmla="*/ 9596438 w 10139362"/>
              <a:gd name="connsiteY141" fmla="*/ 2133600 h 3200400"/>
              <a:gd name="connsiteX142" fmla="*/ 9596438 w 10139362"/>
              <a:gd name="connsiteY142" fmla="*/ 2376488 h 3200400"/>
              <a:gd name="connsiteX143" fmla="*/ 9839325 w 10139362"/>
              <a:gd name="connsiteY143" fmla="*/ 2376488 h 3200400"/>
              <a:gd name="connsiteX144" fmla="*/ 9839325 w 10139362"/>
              <a:gd name="connsiteY144" fmla="*/ 2857500 h 3200400"/>
              <a:gd name="connsiteX145" fmla="*/ 9001125 w 10139362"/>
              <a:gd name="connsiteY145" fmla="*/ 2857500 h 3200400"/>
              <a:gd name="connsiteX146" fmla="*/ 9001125 w 10139362"/>
              <a:gd name="connsiteY146" fmla="*/ 1538288 h 3200400"/>
              <a:gd name="connsiteX147" fmla="*/ 9263062 w 10139362"/>
              <a:gd name="connsiteY147" fmla="*/ 1704975 h 3200400"/>
              <a:gd name="connsiteX148" fmla="*/ 2967038 w 10139362"/>
              <a:gd name="connsiteY148" fmla="*/ 1066800 h 3200400"/>
              <a:gd name="connsiteX149" fmla="*/ 3281363 w 10139362"/>
              <a:gd name="connsiteY149" fmla="*/ 990600 h 3200400"/>
              <a:gd name="connsiteX150" fmla="*/ 3271838 w 10139362"/>
              <a:gd name="connsiteY150" fmla="*/ 1047750 h 3200400"/>
              <a:gd name="connsiteX151" fmla="*/ 3071813 w 10139362"/>
              <a:gd name="connsiteY151" fmla="*/ 1095375 h 3200400"/>
              <a:gd name="connsiteX152" fmla="*/ 2890838 w 10139362"/>
              <a:gd name="connsiteY152" fmla="*/ 1109663 h 3200400"/>
              <a:gd name="connsiteX153" fmla="*/ 2624138 w 10139362"/>
              <a:gd name="connsiteY153" fmla="*/ 1076325 h 3200400"/>
              <a:gd name="connsiteX154" fmla="*/ 2547938 w 10139362"/>
              <a:gd name="connsiteY154" fmla="*/ 881063 h 3200400"/>
              <a:gd name="connsiteX155" fmla="*/ 2967038 w 10139362"/>
              <a:gd name="connsiteY155" fmla="*/ 1066800 h 3200400"/>
              <a:gd name="connsiteX156" fmla="*/ 3957638 w 10139362"/>
              <a:gd name="connsiteY156" fmla="*/ 200025 h 3200400"/>
              <a:gd name="connsiteX157" fmla="*/ 3938588 w 10139362"/>
              <a:gd name="connsiteY157" fmla="*/ 304800 h 3200400"/>
              <a:gd name="connsiteX158" fmla="*/ 3924300 w 10139362"/>
              <a:gd name="connsiteY158" fmla="*/ 323850 h 3200400"/>
              <a:gd name="connsiteX159" fmla="*/ 3910013 w 10139362"/>
              <a:gd name="connsiteY159" fmla="*/ 376238 h 3200400"/>
              <a:gd name="connsiteX160" fmla="*/ 4095750 w 10139362"/>
              <a:gd name="connsiteY160" fmla="*/ 485775 h 3200400"/>
              <a:gd name="connsiteX161" fmla="*/ 4248150 w 10139362"/>
              <a:gd name="connsiteY161" fmla="*/ 633413 h 3200400"/>
              <a:gd name="connsiteX162" fmla="*/ 4443413 w 10139362"/>
              <a:gd name="connsiteY162" fmla="*/ 719138 h 3200400"/>
              <a:gd name="connsiteX163" fmla="*/ 4505325 w 10139362"/>
              <a:gd name="connsiteY163" fmla="*/ 728663 h 3200400"/>
              <a:gd name="connsiteX164" fmla="*/ 4791075 w 10139362"/>
              <a:gd name="connsiteY164" fmla="*/ 800100 h 3200400"/>
              <a:gd name="connsiteX165" fmla="*/ 4857750 w 10139362"/>
              <a:gd name="connsiteY165" fmla="*/ 795338 h 3200400"/>
              <a:gd name="connsiteX166" fmla="*/ 4914900 w 10139362"/>
              <a:gd name="connsiteY166" fmla="*/ 738188 h 3200400"/>
              <a:gd name="connsiteX167" fmla="*/ 4986338 w 10139362"/>
              <a:gd name="connsiteY167" fmla="*/ 690563 h 3200400"/>
              <a:gd name="connsiteX168" fmla="*/ 5005388 w 10139362"/>
              <a:gd name="connsiteY168" fmla="*/ 714375 h 3200400"/>
              <a:gd name="connsiteX169" fmla="*/ 4962525 w 10139362"/>
              <a:gd name="connsiteY169" fmla="*/ 776288 h 3200400"/>
              <a:gd name="connsiteX170" fmla="*/ 5124450 w 10139362"/>
              <a:gd name="connsiteY170" fmla="*/ 819150 h 3200400"/>
              <a:gd name="connsiteX171" fmla="*/ 5043488 w 10139362"/>
              <a:gd name="connsiteY171" fmla="*/ 857250 h 3200400"/>
              <a:gd name="connsiteX172" fmla="*/ 5148263 w 10139362"/>
              <a:gd name="connsiteY172" fmla="*/ 871538 h 3200400"/>
              <a:gd name="connsiteX173" fmla="*/ 5033963 w 10139362"/>
              <a:gd name="connsiteY173" fmla="*/ 895350 h 3200400"/>
              <a:gd name="connsiteX174" fmla="*/ 5129213 w 10139362"/>
              <a:gd name="connsiteY174" fmla="*/ 957263 h 3200400"/>
              <a:gd name="connsiteX175" fmla="*/ 5014913 w 10139362"/>
              <a:gd name="connsiteY175" fmla="*/ 947738 h 3200400"/>
              <a:gd name="connsiteX176" fmla="*/ 5067300 w 10139362"/>
              <a:gd name="connsiteY176" fmla="*/ 1019175 h 3200400"/>
              <a:gd name="connsiteX177" fmla="*/ 4962525 w 10139362"/>
              <a:gd name="connsiteY177" fmla="*/ 957263 h 3200400"/>
              <a:gd name="connsiteX178" fmla="*/ 4886325 w 10139362"/>
              <a:gd name="connsiteY178" fmla="*/ 938213 h 3200400"/>
              <a:gd name="connsiteX179" fmla="*/ 4791075 w 10139362"/>
              <a:gd name="connsiteY179" fmla="*/ 923925 h 3200400"/>
              <a:gd name="connsiteX180" fmla="*/ 4586288 w 10139362"/>
              <a:gd name="connsiteY180" fmla="*/ 933450 h 3200400"/>
              <a:gd name="connsiteX181" fmla="*/ 4400550 w 10139362"/>
              <a:gd name="connsiteY181" fmla="*/ 895350 h 3200400"/>
              <a:gd name="connsiteX182" fmla="*/ 4367213 w 10139362"/>
              <a:gd name="connsiteY182" fmla="*/ 866775 h 3200400"/>
              <a:gd name="connsiteX183" fmla="*/ 4152900 w 10139362"/>
              <a:gd name="connsiteY183" fmla="*/ 804863 h 3200400"/>
              <a:gd name="connsiteX184" fmla="*/ 4062413 w 10139362"/>
              <a:gd name="connsiteY184" fmla="*/ 752475 h 3200400"/>
              <a:gd name="connsiteX185" fmla="*/ 3957638 w 10139362"/>
              <a:gd name="connsiteY185" fmla="*/ 995363 h 3200400"/>
              <a:gd name="connsiteX186" fmla="*/ 4000500 w 10139362"/>
              <a:gd name="connsiteY186" fmla="*/ 1071563 h 3200400"/>
              <a:gd name="connsiteX187" fmla="*/ 4029075 w 10139362"/>
              <a:gd name="connsiteY187" fmla="*/ 1243013 h 3200400"/>
              <a:gd name="connsiteX188" fmla="*/ 4014788 w 10139362"/>
              <a:gd name="connsiteY188" fmla="*/ 1371600 h 3200400"/>
              <a:gd name="connsiteX189" fmla="*/ 3867150 w 10139362"/>
              <a:gd name="connsiteY189" fmla="*/ 1585913 h 3200400"/>
              <a:gd name="connsiteX190" fmla="*/ 3881438 w 10139362"/>
              <a:gd name="connsiteY190" fmla="*/ 1819275 h 3200400"/>
              <a:gd name="connsiteX191" fmla="*/ 3814763 w 10139362"/>
              <a:gd name="connsiteY191" fmla="*/ 2133600 h 3200400"/>
              <a:gd name="connsiteX192" fmla="*/ 3767138 w 10139362"/>
              <a:gd name="connsiteY192" fmla="*/ 2190750 h 3200400"/>
              <a:gd name="connsiteX193" fmla="*/ 3967163 w 10139362"/>
              <a:gd name="connsiteY193" fmla="*/ 2195513 h 3200400"/>
              <a:gd name="connsiteX194" fmla="*/ 3990975 w 10139362"/>
              <a:gd name="connsiteY194" fmla="*/ 2233613 h 3200400"/>
              <a:gd name="connsiteX195" fmla="*/ 3990975 w 10139362"/>
              <a:gd name="connsiteY195" fmla="*/ 2452688 h 3200400"/>
              <a:gd name="connsiteX196" fmla="*/ 4029075 w 10139362"/>
              <a:gd name="connsiteY196" fmla="*/ 2452688 h 3200400"/>
              <a:gd name="connsiteX197" fmla="*/ 4029075 w 10139362"/>
              <a:gd name="connsiteY197" fmla="*/ 2424113 h 3200400"/>
              <a:gd name="connsiteX198" fmla="*/ 4048125 w 10139362"/>
              <a:gd name="connsiteY198" fmla="*/ 2338388 h 3200400"/>
              <a:gd name="connsiteX199" fmla="*/ 4090988 w 10139362"/>
              <a:gd name="connsiteY199" fmla="*/ 2338388 h 3200400"/>
              <a:gd name="connsiteX200" fmla="*/ 4129088 w 10139362"/>
              <a:gd name="connsiteY200" fmla="*/ 2400300 h 3200400"/>
              <a:gd name="connsiteX201" fmla="*/ 4162425 w 10139362"/>
              <a:gd name="connsiteY201" fmla="*/ 2386013 h 3200400"/>
              <a:gd name="connsiteX202" fmla="*/ 4281488 w 10139362"/>
              <a:gd name="connsiteY202" fmla="*/ 2386013 h 3200400"/>
              <a:gd name="connsiteX203" fmla="*/ 4300538 w 10139362"/>
              <a:gd name="connsiteY203" fmla="*/ 2400300 h 3200400"/>
              <a:gd name="connsiteX204" fmla="*/ 4300538 w 10139362"/>
              <a:gd name="connsiteY204" fmla="*/ 2767013 h 3200400"/>
              <a:gd name="connsiteX205" fmla="*/ 4338638 w 10139362"/>
              <a:gd name="connsiteY205" fmla="*/ 2767013 h 3200400"/>
              <a:gd name="connsiteX206" fmla="*/ 4338638 w 10139362"/>
              <a:gd name="connsiteY206" fmla="*/ 2667000 h 3200400"/>
              <a:gd name="connsiteX207" fmla="*/ 4376738 w 10139362"/>
              <a:gd name="connsiteY207" fmla="*/ 2667000 h 3200400"/>
              <a:gd name="connsiteX208" fmla="*/ 4371975 w 10139362"/>
              <a:gd name="connsiteY208" fmla="*/ 2614613 h 3200400"/>
              <a:gd name="connsiteX209" fmla="*/ 4395788 w 10139362"/>
              <a:gd name="connsiteY209" fmla="*/ 2609850 h 3200400"/>
              <a:gd name="connsiteX210" fmla="*/ 4395788 w 10139362"/>
              <a:gd name="connsiteY210" fmla="*/ 2514600 h 3200400"/>
              <a:gd name="connsiteX211" fmla="*/ 4462463 w 10139362"/>
              <a:gd name="connsiteY211" fmla="*/ 2514600 h 3200400"/>
              <a:gd name="connsiteX212" fmla="*/ 4462463 w 10139362"/>
              <a:gd name="connsiteY212" fmla="*/ 2414588 h 3200400"/>
              <a:gd name="connsiteX213" fmla="*/ 4619625 w 10139362"/>
              <a:gd name="connsiteY213" fmla="*/ 2271713 h 3200400"/>
              <a:gd name="connsiteX214" fmla="*/ 4619625 w 10139362"/>
              <a:gd name="connsiteY214" fmla="*/ 2514600 h 3200400"/>
              <a:gd name="connsiteX215" fmla="*/ 4648200 w 10139362"/>
              <a:gd name="connsiteY215" fmla="*/ 2509838 h 3200400"/>
              <a:gd name="connsiteX216" fmla="*/ 4648200 w 10139362"/>
              <a:gd name="connsiteY216" fmla="*/ 2343150 h 3200400"/>
              <a:gd name="connsiteX217" fmla="*/ 4667250 w 10139362"/>
              <a:gd name="connsiteY217" fmla="*/ 2338388 h 3200400"/>
              <a:gd name="connsiteX218" fmla="*/ 4667250 w 10139362"/>
              <a:gd name="connsiteY218" fmla="*/ 2119313 h 3200400"/>
              <a:gd name="connsiteX219" fmla="*/ 4657725 w 10139362"/>
              <a:gd name="connsiteY219" fmla="*/ 2090738 h 3200400"/>
              <a:gd name="connsiteX220" fmla="*/ 4672013 w 10139362"/>
              <a:gd name="connsiteY220" fmla="*/ 2043113 h 3200400"/>
              <a:gd name="connsiteX221" fmla="*/ 4872038 w 10139362"/>
              <a:gd name="connsiteY221" fmla="*/ 2043113 h 3200400"/>
              <a:gd name="connsiteX222" fmla="*/ 4886325 w 10139362"/>
              <a:gd name="connsiteY222" fmla="*/ 2090738 h 3200400"/>
              <a:gd name="connsiteX223" fmla="*/ 4876800 w 10139362"/>
              <a:gd name="connsiteY223" fmla="*/ 2124075 h 3200400"/>
              <a:gd name="connsiteX224" fmla="*/ 4876800 w 10139362"/>
              <a:gd name="connsiteY224" fmla="*/ 2338388 h 3200400"/>
              <a:gd name="connsiteX225" fmla="*/ 4905375 w 10139362"/>
              <a:gd name="connsiteY225" fmla="*/ 2362200 h 3200400"/>
              <a:gd name="connsiteX226" fmla="*/ 4967288 w 10139362"/>
              <a:gd name="connsiteY226" fmla="*/ 2362200 h 3200400"/>
              <a:gd name="connsiteX227" fmla="*/ 4967288 w 10139362"/>
              <a:gd name="connsiteY227" fmla="*/ 2338388 h 3200400"/>
              <a:gd name="connsiteX228" fmla="*/ 5014913 w 10139362"/>
              <a:gd name="connsiteY228" fmla="*/ 2338388 h 3200400"/>
              <a:gd name="connsiteX229" fmla="*/ 5014913 w 10139362"/>
              <a:gd name="connsiteY229" fmla="*/ 2047875 h 3200400"/>
              <a:gd name="connsiteX230" fmla="*/ 5029200 w 10139362"/>
              <a:gd name="connsiteY230" fmla="*/ 2038350 h 3200400"/>
              <a:gd name="connsiteX231" fmla="*/ 5029200 w 10139362"/>
              <a:gd name="connsiteY231" fmla="*/ 1933575 h 3200400"/>
              <a:gd name="connsiteX232" fmla="*/ 5138738 w 10139362"/>
              <a:gd name="connsiteY232" fmla="*/ 1933575 h 3200400"/>
              <a:gd name="connsiteX233" fmla="*/ 5138738 w 10139362"/>
              <a:gd name="connsiteY233" fmla="*/ 2043113 h 3200400"/>
              <a:gd name="connsiteX234" fmla="*/ 5157788 w 10139362"/>
              <a:gd name="connsiteY234" fmla="*/ 2047875 h 3200400"/>
              <a:gd name="connsiteX235" fmla="*/ 5157788 w 10139362"/>
              <a:gd name="connsiteY235" fmla="*/ 2333625 h 3200400"/>
              <a:gd name="connsiteX236" fmla="*/ 5167313 w 10139362"/>
              <a:gd name="connsiteY236" fmla="*/ 2338388 h 3200400"/>
              <a:gd name="connsiteX237" fmla="*/ 5186363 w 10139362"/>
              <a:gd name="connsiteY237" fmla="*/ 2328863 h 3200400"/>
              <a:gd name="connsiteX238" fmla="*/ 5181600 w 10139362"/>
              <a:gd name="connsiteY238" fmla="*/ 1828800 h 3200400"/>
              <a:gd name="connsiteX239" fmla="*/ 5219700 w 10139362"/>
              <a:gd name="connsiteY239" fmla="*/ 1824038 h 3200400"/>
              <a:gd name="connsiteX240" fmla="*/ 5219700 w 10139362"/>
              <a:gd name="connsiteY240" fmla="*/ 1585913 h 3200400"/>
              <a:gd name="connsiteX241" fmla="*/ 5262563 w 10139362"/>
              <a:gd name="connsiteY241" fmla="*/ 1576388 h 3200400"/>
              <a:gd name="connsiteX242" fmla="*/ 5262563 w 10139362"/>
              <a:gd name="connsiteY242" fmla="*/ 1381125 h 3200400"/>
              <a:gd name="connsiteX243" fmla="*/ 5324475 w 10139362"/>
              <a:gd name="connsiteY243" fmla="*/ 1381125 h 3200400"/>
              <a:gd name="connsiteX244" fmla="*/ 5324475 w 10139362"/>
              <a:gd name="connsiteY244" fmla="*/ 1266825 h 3200400"/>
              <a:gd name="connsiteX245" fmla="*/ 5348288 w 10139362"/>
              <a:gd name="connsiteY245" fmla="*/ 1266825 h 3200400"/>
              <a:gd name="connsiteX246" fmla="*/ 5348288 w 10139362"/>
              <a:gd name="connsiteY246" fmla="*/ 1371600 h 3200400"/>
              <a:gd name="connsiteX247" fmla="*/ 5357813 w 10139362"/>
              <a:gd name="connsiteY247" fmla="*/ 1385888 h 3200400"/>
              <a:gd name="connsiteX248" fmla="*/ 5357813 w 10139362"/>
              <a:gd name="connsiteY248" fmla="*/ 1576388 h 3200400"/>
              <a:gd name="connsiteX249" fmla="*/ 5367338 w 10139362"/>
              <a:gd name="connsiteY249" fmla="*/ 1595438 h 3200400"/>
              <a:gd name="connsiteX250" fmla="*/ 5372100 w 10139362"/>
              <a:gd name="connsiteY250" fmla="*/ 2524125 h 3200400"/>
              <a:gd name="connsiteX251" fmla="*/ 5434013 w 10139362"/>
              <a:gd name="connsiteY251" fmla="*/ 2524125 h 3200400"/>
              <a:gd name="connsiteX252" fmla="*/ 5434013 w 10139362"/>
              <a:gd name="connsiteY252" fmla="*/ 2676525 h 3200400"/>
              <a:gd name="connsiteX253" fmla="*/ 5486400 w 10139362"/>
              <a:gd name="connsiteY253" fmla="*/ 2690813 h 3200400"/>
              <a:gd name="connsiteX254" fmla="*/ 5486400 w 10139362"/>
              <a:gd name="connsiteY254" fmla="*/ 2828925 h 3200400"/>
              <a:gd name="connsiteX255" fmla="*/ 5505450 w 10139362"/>
              <a:gd name="connsiteY255" fmla="*/ 2828925 h 3200400"/>
              <a:gd name="connsiteX256" fmla="*/ 5505450 w 10139362"/>
              <a:gd name="connsiteY256" fmla="*/ 2552700 h 3200400"/>
              <a:gd name="connsiteX257" fmla="*/ 5538788 w 10139362"/>
              <a:gd name="connsiteY257" fmla="*/ 2552700 h 3200400"/>
              <a:gd name="connsiteX258" fmla="*/ 5538788 w 10139362"/>
              <a:gd name="connsiteY258" fmla="*/ 2514600 h 3200400"/>
              <a:gd name="connsiteX259" fmla="*/ 5510213 w 10139362"/>
              <a:gd name="connsiteY259" fmla="*/ 2514600 h 3200400"/>
              <a:gd name="connsiteX260" fmla="*/ 5510213 w 10139362"/>
              <a:gd name="connsiteY260" fmla="*/ 2476500 h 3200400"/>
              <a:gd name="connsiteX261" fmla="*/ 5538788 w 10139362"/>
              <a:gd name="connsiteY261" fmla="*/ 2476500 h 3200400"/>
              <a:gd name="connsiteX262" fmla="*/ 5538788 w 10139362"/>
              <a:gd name="connsiteY262" fmla="*/ 2438400 h 3200400"/>
              <a:gd name="connsiteX263" fmla="*/ 5510213 w 10139362"/>
              <a:gd name="connsiteY263" fmla="*/ 2438400 h 3200400"/>
              <a:gd name="connsiteX264" fmla="*/ 5510213 w 10139362"/>
              <a:gd name="connsiteY264" fmla="*/ 2400300 h 3200400"/>
              <a:gd name="connsiteX265" fmla="*/ 5538788 w 10139362"/>
              <a:gd name="connsiteY265" fmla="*/ 2400300 h 3200400"/>
              <a:gd name="connsiteX266" fmla="*/ 5538788 w 10139362"/>
              <a:gd name="connsiteY266" fmla="*/ 2362200 h 3200400"/>
              <a:gd name="connsiteX267" fmla="*/ 5510213 w 10139362"/>
              <a:gd name="connsiteY267" fmla="*/ 2362200 h 3200400"/>
              <a:gd name="connsiteX268" fmla="*/ 5510213 w 10139362"/>
              <a:gd name="connsiteY268" fmla="*/ 2324100 h 3200400"/>
              <a:gd name="connsiteX269" fmla="*/ 5538788 w 10139362"/>
              <a:gd name="connsiteY269" fmla="*/ 2324100 h 3200400"/>
              <a:gd name="connsiteX270" fmla="*/ 5538788 w 10139362"/>
              <a:gd name="connsiteY270" fmla="*/ 2286000 h 3200400"/>
              <a:gd name="connsiteX271" fmla="*/ 5510213 w 10139362"/>
              <a:gd name="connsiteY271" fmla="*/ 2286000 h 3200400"/>
              <a:gd name="connsiteX272" fmla="*/ 5510213 w 10139362"/>
              <a:gd name="connsiteY272" fmla="*/ 2247900 h 3200400"/>
              <a:gd name="connsiteX273" fmla="*/ 5538788 w 10139362"/>
              <a:gd name="connsiteY273" fmla="*/ 2247900 h 3200400"/>
              <a:gd name="connsiteX274" fmla="*/ 5538788 w 10139362"/>
              <a:gd name="connsiteY274" fmla="*/ 2209800 h 3200400"/>
              <a:gd name="connsiteX275" fmla="*/ 5510213 w 10139362"/>
              <a:gd name="connsiteY275" fmla="*/ 2209800 h 3200400"/>
              <a:gd name="connsiteX276" fmla="*/ 5510213 w 10139362"/>
              <a:gd name="connsiteY276" fmla="*/ 2166938 h 3200400"/>
              <a:gd name="connsiteX277" fmla="*/ 5538788 w 10139362"/>
              <a:gd name="connsiteY277" fmla="*/ 2166938 h 3200400"/>
              <a:gd name="connsiteX278" fmla="*/ 5538788 w 10139362"/>
              <a:gd name="connsiteY278" fmla="*/ 2138363 h 3200400"/>
              <a:gd name="connsiteX279" fmla="*/ 5510213 w 10139362"/>
              <a:gd name="connsiteY279" fmla="*/ 2128838 h 3200400"/>
              <a:gd name="connsiteX280" fmla="*/ 5510213 w 10139362"/>
              <a:gd name="connsiteY280" fmla="*/ 2090738 h 3200400"/>
              <a:gd name="connsiteX281" fmla="*/ 5538788 w 10139362"/>
              <a:gd name="connsiteY281" fmla="*/ 2090738 h 3200400"/>
              <a:gd name="connsiteX282" fmla="*/ 5538788 w 10139362"/>
              <a:gd name="connsiteY282" fmla="*/ 2052638 h 3200400"/>
              <a:gd name="connsiteX283" fmla="*/ 5510213 w 10139362"/>
              <a:gd name="connsiteY283" fmla="*/ 2052638 h 3200400"/>
              <a:gd name="connsiteX284" fmla="*/ 5510213 w 10139362"/>
              <a:gd name="connsiteY284" fmla="*/ 2014538 h 3200400"/>
              <a:gd name="connsiteX285" fmla="*/ 5538788 w 10139362"/>
              <a:gd name="connsiteY285" fmla="*/ 2014538 h 3200400"/>
              <a:gd name="connsiteX286" fmla="*/ 5538788 w 10139362"/>
              <a:gd name="connsiteY286" fmla="*/ 1966913 h 3200400"/>
              <a:gd name="connsiteX287" fmla="*/ 5638800 w 10139362"/>
              <a:gd name="connsiteY287" fmla="*/ 1966913 h 3200400"/>
              <a:gd name="connsiteX288" fmla="*/ 5638800 w 10139362"/>
              <a:gd name="connsiteY288" fmla="*/ 1095375 h 3200400"/>
              <a:gd name="connsiteX289" fmla="*/ 5767388 w 10139362"/>
              <a:gd name="connsiteY289" fmla="*/ 923925 h 3200400"/>
              <a:gd name="connsiteX290" fmla="*/ 5919788 w 10139362"/>
              <a:gd name="connsiteY290" fmla="*/ 923925 h 3200400"/>
              <a:gd name="connsiteX291" fmla="*/ 5919788 w 10139362"/>
              <a:gd name="connsiteY291" fmla="*/ 719138 h 3200400"/>
              <a:gd name="connsiteX292" fmla="*/ 5962650 w 10139362"/>
              <a:gd name="connsiteY292" fmla="*/ 719138 h 3200400"/>
              <a:gd name="connsiteX293" fmla="*/ 5962650 w 10139362"/>
              <a:gd name="connsiteY293" fmla="*/ 919163 h 3200400"/>
              <a:gd name="connsiteX294" fmla="*/ 5972175 w 10139362"/>
              <a:gd name="connsiteY294" fmla="*/ 923925 h 3200400"/>
              <a:gd name="connsiteX295" fmla="*/ 5986463 w 10139362"/>
              <a:gd name="connsiteY295" fmla="*/ 914400 h 3200400"/>
              <a:gd name="connsiteX296" fmla="*/ 6096000 w 10139362"/>
              <a:gd name="connsiteY296" fmla="*/ 914400 h 3200400"/>
              <a:gd name="connsiteX297" fmla="*/ 6110288 w 10139362"/>
              <a:gd name="connsiteY297" fmla="*/ 2743200 h 3200400"/>
              <a:gd name="connsiteX298" fmla="*/ 6129338 w 10139362"/>
              <a:gd name="connsiteY298" fmla="*/ 2738438 h 3200400"/>
              <a:gd name="connsiteX299" fmla="*/ 6129338 w 10139362"/>
              <a:gd name="connsiteY299" fmla="*/ 2533650 h 3200400"/>
              <a:gd name="connsiteX300" fmla="*/ 6162675 w 10139362"/>
              <a:gd name="connsiteY300" fmla="*/ 2533650 h 3200400"/>
              <a:gd name="connsiteX301" fmla="*/ 6162675 w 10139362"/>
              <a:gd name="connsiteY301" fmla="*/ 1114425 h 3200400"/>
              <a:gd name="connsiteX302" fmla="*/ 6219825 w 10139362"/>
              <a:gd name="connsiteY302" fmla="*/ 1100138 h 3200400"/>
              <a:gd name="connsiteX303" fmla="*/ 6253163 w 10139362"/>
              <a:gd name="connsiteY303" fmla="*/ 1100138 h 3200400"/>
              <a:gd name="connsiteX304" fmla="*/ 6262688 w 10139362"/>
              <a:gd name="connsiteY304" fmla="*/ 1109663 h 3200400"/>
              <a:gd name="connsiteX305" fmla="*/ 6415088 w 10139362"/>
              <a:gd name="connsiteY305" fmla="*/ 1109663 h 3200400"/>
              <a:gd name="connsiteX306" fmla="*/ 6567488 w 10139362"/>
              <a:gd name="connsiteY306" fmla="*/ 1281113 h 3200400"/>
              <a:gd name="connsiteX307" fmla="*/ 6567488 w 10139362"/>
              <a:gd name="connsiteY307" fmla="*/ 2347913 h 3200400"/>
              <a:gd name="connsiteX308" fmla="*/ 6662738 w 10139362"/>
              <a:gd name="connsiteY308" fmla="*/ 2347913 h 3200400"/>
              <a:gd name="connsiteX309" fmla="*/ 6662738 w 10139362"/>
              <a:gd name="connsiteY309" fmla="*/ 1981200 h 3200400"/>
              <a:gd name="connsiteX310" fmla="*/ 6757988 w 10139362"/>
              <a:gd name="connsiteY310" fmla="*/ 1962150 h 3200400"/>
              <a:gd name="connsiteX311" fmla="*/ 6872288 w 10139362"/>
              <a:gd name="connsiteY311" fmla="*/ 1962150 h 3200400"/>
              <a:gd name="connsiteX312" fmla="*/ 6896100 w 10139362"/>
              <a:gd name="connsiteY312" fmla="*/ 1981200 h 3200400"/>
              <a:gd name="connsiteX313" fmla="*/ 6896100 w 10139362"/>
              <a:gd name="connsiteY313" fmla="*/ 2557463 h 3200400"/>
              <a:gd name="connsiteX314" fmla="*/ 6929438 w 10139362"/>
              <a:gd name="connsiteY314" fmla="*/ 2557463 h 3200400"/>
              <a:gd name="connsiteX315" fmla="*/ 6934200 w 10139362"/>
              <a:gd name="connsiteY315" fmla="*/ 2457450 h 3200400"/>
              <a:gd name="connsiteX316" fmla="*/ 7029450 w 10139362"/>
              <a:gd name="connsiteY316" fmla="*/ 2457450 h 3200400"/>
              <a:gd name="connsiteX317" fmla="*/ 7029450 w 10139362"/>
              <a:gd name="connsiteY317" fmla="*/ 2157413 h 3200400"/>
              <a:gd name="connsiteX318" fmla="*/ 7048500 w 10139362"/>
              <a:gd name="connsiteY318" fmla="*/ 2114550 h 3200400"/>
              <a:gd name="connsiteX319" fmla="*/ 7158038 w 10139362"/>
              <a:gd name="connsiteY319" fmla="*/ 2114550 h 3200400"/>
              <a:gd name="connsiteX320" fmla="*/ 7177088 w 10139362"/>
              <a:gd name="connsiteY320" fmla="*/ 2157413 h 3200400"/>
              <a:gd name="connsiteX321" fmla="*/ 7224713 w 10139362"/>
              <a:gd name="connsiteY321" fmla="*/ 2157413 h 3200400"/>
              <a:gd name="connsiteX322" fmla="*/ 7229475 w 10139362"/>
              <a:gd name="connsiteY322" fmla="*/ 2557463 h 3200400"/>
              <a:gd name="connsiteX323" fmla="*/ 7239000 w 10139362"/>
              <a:gd name="connsiteY323" fmla="*/ 2486025 h 3200400"/>
              <a:gd name="connsiteX324" fmla="*/ 7281863 w 10139362"/>
              <a:gd name="connsiteY324" fmla="*/ 2433638 h 3200400"/>
              <a:gd name="connsiteX325" fmla="*/ 7415213 w 10139362"/>
              <a:gd name="connsiteY325" fmla="*/ 2433638 h 3200400"/>
              <a:gd name="connsiteX326" fmla="*/ 7415213 w 10139362"/>
              <a:gd name="connsiteY326" fmla="*/ 2471738 h 3200400"/>
              <a:gd name="connsiteX327" fmla="*/ 7429500 w 10139362"/>
              <a:gd name="connsiteY327" fmla="*/ 2481263 h 3200400"/>
              <a:gd name="connsiteX328" fmla="*/ 7439025 w 10139362"/>
              <a:gd name="connsiteY328" fmla="*/ 2557463 h 3200400"/>
              <a:gd name="connsiteX329" fmla="*/ 7462838 w 10139362"/>
              <a:gd name="connsiteY329" fmla="*/ 2552700 h 3200400"/>
              <a:gd name="connsiteX330" fmla="*/ 7462838 w 10139362"/>
              <a:gd name="connsiteY330" fmla="*/ 2295525 h 3200400"/>
              <a:gd name="connsiteX331" fmla="*/ 7472363 w 10139362"/>
              <a:gd name="connsiteY331" fmla="*/ 2266950 h 3200400"/>
              <a:gd name="connsiteX332" fmla="*/ 7481888 w 10139362"/>
              <a:gd name="connsiteY332" fmla="*/ 2243138 h 3200400"/>
              <a:gd name="connsiteX333" fmla="*/ 7586663 w 10139362"/>
              <a:gd name="connsiteY333" fmla="*/ 2243138 h 3200400"/>
              <a:gd name="connsiteX334" fmla="*/ 7610475 w 10139362"/>
              <a:gd name="connsiteY334" fmla="*/ 2257425 h 3200400"/>
              <a:gd name="connsiteX335" fmla="*/ 7639050 w 10139362"/>
              <a:gd name="connsiteY335" fmla="*/ 2247900 h 3200400"/>
              <a:gd name="connsiteX336" fmla="*/ 7639050 w 10139362"/>
              <a:gd name="connsiteY336" fmla="*/ 2009775 h 3200400"/>
              <a:gd name="connsiteX337" fmla="*/ 7743825 w 10139362"/>
              <a:gd name="connsiteY337" fmla="*/ 2009775 h 3200400"/>
              <a:gd name="connsiteX338" fmla="*/ 7743825 w 10139362"/>
              <a:gd name="connsiteY338" fmla="*/ 1857375 h 3200400"/>
              <a:gd name="connsiteX339" fmla="*/ 7758113 w 10139362"/>
              <a:gd name="connsiteY339" fmla="*/ 1857375 h 3200400"/>
              <a:gd name="connsiteX340" fmla="*/ 7758113 w 10139362"/>
              <a:gd name="connsiteY340" fmla="*/ 2005013 h 3200400"/>
              <a:gd name="connsiteX341" fmla="*/ 7781925 w 10139362"/>
              <a:gd name="connsiteY341" fmla="*/ 2014538 h 3200400"/>
              <a:gd name="connsiteX342" fmla="*/ 7781925 w 10139362"/>
              <a:gd name="connsiteY342" fmla="*/ 2257425 h 3200400"/>
              <a:gd name="connsiteX343" fmla="*/ 7805738 w 10139362"/>
              <a:gd name="connsiteY343" fmla="*/ 2257425 h 3200400"/>
              <a:gd name="connsiteX344" fmla="*/ 7815263 w 10139362"/>
              <a:gd name="connsiteY344" fmla="*/ 2295525 h 3200400"/>
              <a:gd name="connsiteX345" fmla="*/ 7815263 w 10139362"/>
              <a:gd name="connsiteY345" fmla="*/ 2414588 h 3200400"/>
              <a:gd name="connsiteX346" fmla="*/ 7839075 w 10139362"/>
              <a:gd name="connsiteY346" fmla="*/ 2414588 h 3200400"/>
              <a:gd name="connsiteX347" fmla="*/ 7839075 w 10139362"/>
              <a:gd name="connsiteY347" fmla="*/ 2443163 h 3200400"/>
              <a:gd name="connsiteX348" fmla="*/ 7958138 w 10139362"/>
              <a:gd name="connsiteY348" fmla="*/ 2443163 h 3200400"/>
              <a:gd name="connsiteX349" fmla="*/ 7958138 w 10139362"/>
              <a:gd name="connsiteY349" fmla="*/ 2047875 h 3200400"/>
              <a:gd name="connsiteX350" fmla="*/ 7977188 w 10139362"/>
              <a:gd name="connsiteY350" fmla="*/ 2043113 h 3200400"/>
              <a:gd name="connsiteX351" fmla="*/ 7977188 w 10139362"/>
              <a:gd name="connsiteY351" fmla="*/ 1866900 h 3200400"/>
              <a:gd name="connsiteX352" fmla="*/ 8091488 w 10139362"/>
              <a:gd name="connsiteY352" fmla="*/ 1866900 h 3200400"/>
              <a:gd name="connsiteX353" fmla="*/ 8091488 w 10139362"/>
              <a:gd name="connsiteY353" fmla="*/ 2014538 h 3200400"/>
              <a:gd name="connsiteX354" fmla="*/ 8129588 w 10139362"/>
              <a:gd name="connsiteY354" fmla="*/ 2014538 h 3200400"/>
              <a:gd name="connsiteX355" fmla="*/ 8129588 w 10139362"/>
              <a:gd name="connsiteY355" fmla="*/ 2047875 h 3200400"/>
              <a:gd name="connsiteX356" fmla="*/ 8215313 w 10139362"/>
              <a:gd name="connsiteY356" fmla="*/ 2047875 h 3200400"/>
              <a:gd name="connsiteX357" fmla="*/ 8215313 w 10139362"/>
              <a:gd name="connsiteY357" fmla="*/ 2581275 h 3200400"/>
              <a:gd name="connsiteX358" fmla="*/ 8248650 w 10139362"/>
              <a:gd name="connsiteY358" fmla="*/ 2581275 h 3200400"/>
              <a:gd name="connsiteX359" fmla="*/ 8248650 w 10139362"/>
              <a:gd name="connsiteY359" fmla="*/ 2343150 h 3200400"/>
              <a:gd name="connsiteX360" fmla="*/ 8262938 w 10139362"/>
              <a:gd name="connsiteY360" fmla="*/ 2305050 h 3200400"/>
              <a:gd name="connsiteX361" fmla="*/ 8301038 w 10139362"/>
              <a:gd name="connsiteY361" fmla="*/ 2305050 h 3200400"/>
              <a:gd name="connsiteX362" fmla="*/ 8324850 w 10139362"/>
              <a:gd name="connsiteY362" fmla="*/ 2000250 h 3200400"/>
              <a:gd name="connsiteX363" fmla="*/ 8348663 w 10139362"/>
              <a:gd name="connsiteY363" fmla="*/ 2000250 h 3200400"/>
              <a:gd name="connsiteX364" fmla="*/ 8372475 w 10139362"/>
              <a:gd name="connsiteY364" fmla="*/ 2305050 h 3200400"/>
              <a:gd name="connsiteX365" fmla="*/ 8410575 w 10139362"/>
              <a:gd name="connsiteY365" fmla="*/ 2305050 h 3200400"/>
              <a:gd name="connsiteX366" fmla="*/ 8424862 w 10139362"/>
              <a:gd name="connsiteY366" fmla="*/ 2343150 h 3200400"/>
              <a:gd name="connsiteX367" fmla="*/ 8424862 w 10139362"/>
              <a:gd name="connsiteY367" fmla="*/ 2490788 h 3200400"/>
              <a:gd name="connsiteX368" fmla="*/ 8558212 w 10139362"/>
              <a:gd name="connsiteY368" fmla="*/ 2490788 h 3200400"/>
              <a:gd name="connsiteX369" fmla="*/ 8558212 w 10139362"/>
              <a:gd name="connsiteY369" fmla="*/ 1600200 h 3200400"/>
              <a:gd name="connsiteX370" fmla="*/ 8805862 w 10139362"/>
              <a:gd name="connsiteY370" fmla="*/ 1366838 h 3200400"/>
              <a:gd name="connsiteX371" fmla="*/ 8934450 w 10139362"/>
              <a:gd name="connsiteY371" fmla="*/ 1366838 h 3200400"/>
              <a:gd name="connsiteX372" fmla="*/ 8934450 w 10139362"/>
              <a:gd name="connsiteY372" fmla="*/ 1257300 h 3200400"/>
              <a:gd name="connsiteX373" fmla="*/ 8948738 w 10139362"/>
              <a:gd name="connsiteY373" fmla="*/ 1257300 h 3200400"/>
              <a:gd name="connsiteX374" fmla="*/ 8948738 w 10139362"/>
              <a:gd name="connsiteY374" fmla="*/ 1362075 h 3200400"/>
              <a:gd name="connsiteX375" fmla="*/ 8967788 w 10139362"/>
              <a:gd name="connsiteY375" fmla="*/ 1366838 h 3200400"/>
              <a:gd name="connsiteX376" fmla="*/ 8967788 w 10139362"/>
              <a:gd name="connsiteY376" fmla="*/ 2857500 h 3200400"/>
              <a:gd name="connsiteX377" fmla="*/ 8524875 w 10139362"/>
              <a:gd name="connsiteY377" fmla="*/ 2857500 h 3200400"/>
              <a:gd name="connsiteX378" fmla="*/ 8496300 w 10139362"/>
              <a:gd name="connsiteY378" fmla="*/ 2876550 h 3200400"/>
              <a:gd name="connsiteX379" fmla="*/ 8520112 w 10139362"/>
              <a:gd name="connsiteY379" fmla="*/ 2890838 h 3200400"/>
              <a:gd name="connsiteX380" fmla="*/ 8491538 w 10139362"/>
              <a:gd name="connsiteY380" fmla="*/ 2928938 h 3200400"/>
              <a:gd name="connsiteX381" fmla="*/ 8515350 w 10139362"/>
              <a:gd name="connsiteY381" fmla="*/ 2933700 h 3200400"/>
              <a:gd name="connsiteX382" fmla="*/ 8191500 w 10139362"/>
              <a:gd name="connsiteY382" fmla="*/ 2933700 h 3200400"/>
              <a:gd name="connsiteX383" fmla="*/ 8210550 w 10139362"/>
              <a:gd name="connsiteY383" fmla="*/ 2924175 h 3200400"/>
              <a:gd name="connsiteX384" fmla="*/ 8191500 w 10139362"/>
              <a:gd name="connsiteY384" fmla="*/ 2895600 h 3200400"/>
              <a:gd name="connsiteX385" fmla="*/ 8210550 w 10139362"/>
              <a:gd name="connsiteY385" fmla="*/ 2881313 h 3200400"/>
              <a:gd name="connsiteX386" fmla="*/ 8186738 w 10139362"/>
              <a:gd name="connsiteY386" fmla="*/ 2857500 h 3200400"/>
              <a:gd name="connsiteX387" fmla="*/ 8153400 w 10139362"/>
              <a:gd name="connsiteY387" fmla="*/ 2857500 h 3200400"/>
              <a:gd name="connsiteX388" fmla="*/ 8153400 w 10139362"/>
              <a:gd name="connsiteY388" fmla="*/ 2900363 h 3200400"/>
              <a:gd name="connsiteX389" fmla="*/ 8181975 w 10139362"/>
              <a:gd name="connsiteY389" fmla="*/ 2900363 h 3200400"/>
              <a:gd name="connsiteX390" fmla="*/ 8181975 w 10139362"/>
              <a:gd name="connsiteY390" fmla="*/ 2933700 h 3200400"/>
              <a:gd name="connsiteX391" fmla="*/ 6858000 w 10139362"/>
              <a:gd name="connsiteY391" fmla="*/ 2938463 h 3200400"/>
              <a:gd name="connsiteX392" fmla="*/ 6943725 w 10139362"/>
              <a:gd name="connsiteY392" fmla="*/ 2943225 h 3200400"/>
              <a:gd name="connsiteX393" fmla="*/ 6843713 w 10139362"/>
              <a:gd name="connsiteY393" fmla="*/ 2938463 h 3200400"/>
              <a:gd name="connsiteX394" fmla="*/ 6834188 w 10139362"/>
              <a:gd name="connsiteY394" fmla="*/ 2933700 h 3200400"/>
              <a:gd name="connsiteX395" fmla="*/ 6567488 w 10139362"/>
              <a:gd name="connsiteY395" fmla="*/ 2933700 h 3200400"/>
              <a:gd name="connsiteX396" fmla="*/ 6557963 w 10139362"/>
              <a:gd name="connsiteY396" fmla="*/ 2943225 h 3200400"/>
              <a:gd name="connsiteX397" fmla="*/ 6462713 w 10139362"/>
              <a:gd name="connsiteY397" fmla="*/ 2943225 h 3200400"/>
              <a:gd name="connsiteX398" fmla="*/ 6434138 w 10139362"/>
              <a:gd name="connsiteY398" fmla="*/ 2933700 h 3200400"/>
              <a:gd name="connsiteX399" fmla="*/ 6410325 w 10139362"/>
              <a:gd name="connsiteY399" fmla="*/ 2943225 h 3200400"/>
              <a:gd name="connsiteX400" fmla="*/ 6310313 w 10139362"/>
              <a:gd name="connsiteY400" fmla="*/ 2943225 h 3200400"/>
              <a:gd name="connsiteX401" fmla="*/ 6300788 w 10139362"/>
              <a:gd name="connsiteY401" fmla="*/ 2933700 h 3200400"/>
              <a:gd name="connsiteX402" fmla="*/ 6291263 w 10139362"/>
              <a:gd name="connsiteY402" fmla="*/ 2943225 h 3200400"/>
              <a:gd name="connsiteX403" fmla="*/ 5715000 w 10139362"/>
              <a:gd name="connsiteY403" fmla="*/ 2943225 h 3200400"/>
              <a:gd name="connsiteX404" fmla="*/ 5695950 w 10139362"/>
              <a:gd name="connsiteY404" fmla="*/ 2933700 h 3200400"/>
              <a:gd name="connsiteX405" fmla="*/ 5681663 w 10139362"/>
              <a:gd name="connsiteY405" fmla="*/ 2943225 h 3200400"/>
              <a:gd name="connsiteX406" fmla="*/ 5514975 w 10139362"/>
              <a:gd name="connsiteY406" fmla="*/ 2943225 h 3200400"/>
              <a:gd name="connsiteX407" fmla="*/ 5500688 w 10139362"/>
              <a:gd name="connsiteY407" fmla="*/ 2933700 h 3200400"/>
              <a:gd name="connsiteX408" fmla="*/ 5486400 w 10139362"/>
              <a:gd name="connsiteY408" fmla="*/ 2943225 h 3200400"/>
              <a:gd name="connsiteX409" fmla="*/ 5172075 w 10139362"/>
              <a:gd name="connsiteY409" fmla="*/ 2943225 h 3200400"/>
              <a:gd name="connsiteX410" fmla="*/ 5157788 w 10139362"/>
              <a:gd name="connsiteY410" fmla="*/ 2933700 h 3200400"/>
              <a:gd name="connsiteX411" fmla="*/ 5143500 w 10139362"/>
              <a:gd name="connsiteY411" fmla="*/ 2943225 h 3200400"/>
              <a:gd name="connsiteX412" fmla="*/ 4976813 w 10139362"/>
              <a:gd name="connsiteY412" fmla="*/ 2943225 h 3200400"/>
              <a:gd name="connsiteX413" fmla="*/ 4957763 w 10139362"/>
              <a:gd name="connsiteY413" fmla="*/ 2933700 h 3200400"/>
              <a:gd name="connsiteX414" fmla="*/ 4943475 w 10139362"/>
              <a:gd name="connsiteY414" fmla="*/ 2943225 h 3200400"/>
              <a:gd name="connsiteX415" fmla="*/ 4362450 w 10139362"/>
              <a:gd name="connsiteY415" fmla="*/ 2943225 h 3200400"/>
              <a:gd name="connsiteX416" fmla="*/ 4352925 w 10139362"/>
              <a:gd name="connsiteY416" fmla="*/ 2933700 h 3200400"/>
              <a:gd name="connsiteX417" fmla="*/ 4343400 w 10139362"/>
              <a:gd name="connsiteY417" fmla="*/ 2943225 h 3200400"/>
              <a:gd name="connsiteX418" fmla="*/ 4248150 w 10139362"/>
              <a:gd name="connsiteY418" fmla="*/ 2943225 h 3200400"/>
              <a:gd name="connsiteX419" fmla="*/ 4219575 w 10139362"/>
              <a:gd name="connsiteY419" fmla="*/ 2933700 h 3200400"/>
              <a:gd name="connsiteX420" fmla="*/ 4195763 w 10139362"/>
              <a:gd name="connsiteY420" fmla="*/ 2943225 h 3200400"/>
              <a:gd name="connsiteX421" fmla="*/ 4095750 w 10139362"/>
              <a:gd name="connsiteY421" fmla="*/ 2943225 h 3200400"/>
              <a:gd name="connsiteX422" fmla="*/ 4086225 w 10139362"/>
              <a:gd name="connsiteY422" fmla="*/ 2933700 h 3200400"/>
              <a:gd name="connsiteX423" fmla="*/ 3819525 w 10139362"/>
              <a:gd name="connsiteY423" fmla="*/ 2933700 h 3200400"/>
              <a:gd name="connsiteX424" fmla="*/ 3810000 w 10139362"/>
              <a:gd name="connsiteY424" fmla="*/ 2943225 h 3200400"/>
              <a:gd name="connsiteX425" fmla="*/ 3795713 w 10139362"/>
              <a:gd name="connsiteY425" fmla="*/ 2943225 h 3200400"/>
              <a:gd name="connsiteX426" fmla="*/ 3800475 w 10139362"/>
              <a:gd name="connsiteY426" fmla="*/ 2933700 h 3200400"/>
              <a:gd name="connsiteX427" fmla="*/ 3281363 w 10139362"/>
              <a:gd name="connsiteY427" fmla="*/ 2933700 h 3200400"/>
              <a:gd name="connsiteX428" fmla="*/ 3262313 w 10139362"/>
              <a:gd name="connsiteY428" fmla="*/ 2857500 h 3200400"/>
              <a:gd name="connsiteX429" fmla="*/ 3262313 w 10139362"/>
              <a:gd name="connsiteY429" fmla="*/ 2486025 h 3200400"/>
              <a:gd name="connsiteX430" fmla="*/ 3419475 w 10139362"/>
              <a:gd name="connsiteY430" fmla="*/ 2486025 h 3200400"/>
              <a:gd name="connsiteX431" fmla="*/ 3414713 w 10139362"/>
              <a:gd name="connsiteY431" fmla="*/ 2514600 h 3200400"/>
              <a:gd name="connsiteX432" fmla="*/ 3429000 w 10139362"/>
              <a:gd name="connsiteY432" fmla="*/ 2519363 h 3200400"/>
              <a:gd name="connsiteX433" fmla="*/ 3429000 w 10139362"/>
              <a:gd name="connsiteY433" fmla="*/ 2428875 h 3200400"/>
              <a:gd name="connsiteX434" fmla="*/ 3343275 w 10139362"/>
              <a:gd name="connsiteY434" fmla="*/ 2305050 h 3200400"/>
              <a:gd name="connsiteX435" fmla="*/ 3390900 w 10139362"/>
              <a:gd name="connsiteY435" fmla="*/ 2062163 h 3200400"/>
              <a:gd name="connsiteX436" fmla="*/ 3333750 w 10139362"/>
              <a:gd name="connsiteY436" fmla="*/ 2214563 h 3200400"/>
              <a:gd name="connsiteX437" fmla="*/ 3267075 w 10139362"/>
              <a:gd name="connsiteY437" fmla="*/ 2357438 h 3200400"/>
              <a:gd name="connsiteX438" fmla="*/ 3224213 w 10139362"/>
              <a:gd name="connsiteY438" fmla="*/ 2538413 h 3200400"/>
              <a:gd name="connsiteX439" fmla="*/ 3205163 w 10139362"/>
              <a:gd name="connsiteY439" fmla="*/ 2571750 h 3200400"/>
              <a:gd name="connsiteX440" fmla="*/ 3219450 w 10139362"/>
              <a:gd name="connsiteY440" fmla="*/ 2605088 h 3200400"/>
              <a:gd name="connsiteX441" fmla="*/ 3219450 w 10139362"/>
              <a:gd name="connsiteY441" fmla="*/ 2857500 h 3200400"/>
              <a:gd name="connsiteX442" fmla="*/ 3128963 w 10139362"/>
              <a:gd name="connsiteY442" fmla="*/ 2857500 h 3200400"/>
              <a:gd name="connsiteX443" fmla="*/ 3128963 w 10139362"/>
              <a:gd name="connsiteY443" fmla="*/ 3009900 h 3200400"/>
              <a:gd name="connsiteX444" fmla="*/ 3138488 w 10139362"/>
              <a:gd name="connsiteY444" fmla="*/ 3114675 h 3200400"/>
              <a:gd name="connsiteX445" fmla="*/ 3157538 w 10139362"/>
              <a:gd name="connsiteY445" fmla="*/ 3167063 h 3200400"/>
              <a:gd name="connsiteX446" fmla="*/ 3067050 w 10139362"/>
              <a:gd name="connsiteY446" fmla="*/ 3200400 h 3200400"/>
              <a:gd name="connsiteX447" fmla="*/ 2967038 w 10139362"/>
              <a:gd name="connsiteY447" fmla="*/ 3148013 h 3200400"/>
              <a:gd name="connsiteX448" fmla="*/ 2986088 w 10139362"/>
              <a:gd name="connsiteY448" fmla="*/ 3000375 h 3200400"/>
              <a:gd name="connsiteX449" fmla="*/ 3014663 w 10139362"/>
              <a:gd name="connsiteY449" fmla="*/ 2895600 h 3200400"/>
              <a:gd name="connsiteX450" fmla="*/ 3014663 w 10139362"/>
              <a:gd name="connsiteY450" fmla="*/ 2857500 h 3200400"/>
              <a:gd name="connsiteX451" fmla="*/ 1690688 w 10139362"/>
              <a:gd name="connsiteY451" fmla="*/ 2857500 h 3200400"/>
              <a:gd name="connsiteX452" fmla="*/ 1690688 w 10139362"/>
              <a:gd name="connsiteY452" fmla="*/ 1538288 h 3200400"/>
              <a:gd name="connsiteX453" fmla="*/ 1657350 w 10139362"/>
              <a:gd name="connsiteY453" fmla="*/ 1533525 h 3200400"/>
              <a:gd name="connsiteX454" fmla="*/ 1657350 w 10139362"/>
              <a:gd name="connsiteY454" fmla="*/ 2857500 h 3200400"/>
              <a:gd name="connsiteX455" fmla="*/ 814388 w 10139362"/>
              <a:gd name="connsiteY455" fmla="*/ 2857500 h 3200400"/>
              <a:gd name="connsiteX456" fmla="*/ 814388 w 10139362"/>
              <a:gd name="connsiteY456" fmla="*/ 2376488 h 3200400"/>
              <a:gd name="connsiteX457" fmla="*/ 1062038 w 10139362"/>
              <a:gd name="connsiteY457" fmla="*/ 2376488 h 3200400"/>
              <a:gd name="connsiteX458" fmla="*/ 1062038 w 10139362"/>
              <a:gd name="connsiteY458" fmla="*/ 2133600 h 3200400"/>
              <a:gd name="connsiteX459" fmla="*/ 1085850 w 10139362"/>
              <a:gd name="connsiteY459" fmla="*/ 2133600 h 3200400"/>
              <a:gd name="connsiteX460" fmla="*/ 1085850 w 10139362"/>
              <a:gd name="connsiteY460" fmla="*/ 2033588 h 3200400"/>
              <a:gd name="connsiteX461" fmla="*/ 1123950 w 10139362"/>
              <a:gd name="connsiteY461" fmla="*/ 2033588 h 3200400"/>
              <a:gd name="connsiteX462" fmla="*/ 1123950 w 10139362"/>
              <a:gd name="connsiteY462" fmla="*/ 2128838 h 3200400"/>
              <a:gd name="connsiteX463" fmla="*/ 1147763 w 10139362"/>
              <a:gd name="connsiteY463" fmla="*/ 2133600 h 3200400"/>
              <a:gd name="connsiteX464" fmla="*/ 1152525 w 10139362"/>
              <a:gd name="connsiteY464" fmla="*/ 2090738 h 3200400"/>
              <a:gd name="connsiteX465" fmla="*/ 1343025 w 10139362"/>
              <a:gd name="connsiteY465" fmla="*/ 2090738 h 3200400"/>
              <a:gd name="connsiteX466" fmla="*/ 1343025 w 10139362"/>
              <a:gd name="connsiteY466" fmla="*/ 2133600 h 3200400"/>
              <a:gd name="connsiteX467" fmla="*/ 1395413 w 10139362"/>
              <a:gd name="connsiteY467" fmla="*/ 2133600 h 3200400"/>
              <a:gd name="connsiteX468" fmla="*/ 1395413 w 10139362"/>
              <a:gd name="connsiteY468" fmla="*/ 1704975 h 3200400"/>
              <a:gd name="connsiteX469" fmla="*/ 1657350 w 10139362"/>
              <a:gd name="connsiteY469" fmla="*/ 1533525 h 3200400"/>
              <a:gd name="connsiteX470" fmla="*/ 0 w 10139362"/>
              <a:gd name="connsiteY470" fmla="*/ 1071563 h 3200400"/>
              <a:gd name="connsiteX471" fmla="*/ 1457325 w 10139362"/>
              <a:gd name="connsiteY471" fmla="*/ 1362075 h 3200400"/>
              <a:gd name="connsiteX472" fmla="*/ 1690688 w 10139362"/>
              <a:gd name="connsiteY472" fmla="*/ 1443038 h 3200400"/>
              <a:gd name="connsiteX473" fmla="*/ 1709738 w 10139362"/>
              <a:gd name="connsiteY473" fmla="*/ 1362075 h 3200400"/>
              <a:gd name="connsiteX474" fmla="*/ 1709738 w 10139362"/>
              <a:gd name="connsiteY474" fmla="*/ 1257300 h 3200400"/>
              <a:gd name="connsiteX475" fmla="*/ 1724025 w 10139362"/>
              <a:gd name="connsiteY475" fmla="*/ 1257300 h 3200400"/>
              <a:gd name="connsiteX476" fmla="*/ 1724025 w 10139362"/>
              <a:gd name="connsiteY476" fmla="*/ 1366838 h 3200400"/>
              <a:gd name="connsiteX477" fmla="*/ 1862138 w 10139362"/>
              <a:gd name="connsiteY477" fmla="*/ 1366838 h 3200400"/>
              <a:gd name="connsiteX478" fmla="*/ 2090738 w 10139362"/>
              <a:gd name="connsiteY478" fmla="*/ 1585913 h 3200400"/>
              <a:gd name="connsiteX479" fmla="*/ 2266950 w 10139362"/>
              <a:gd name="connsiteY479" fmla="*/ 1652588 h 3200400"/>
              <a:gd name="connsiteX480" fmla="*/ 3000375 w 10139362"/>
              <a:gd name="connsiteY480" fmla="*/ 1771650 h 3200400"/>
              <a:gd name="connsiteX481" fmla="*/ 3200400 w 10139362"/>
              <a:gd name="connsiteY481" fmla="*/ 1757363 h 3200400"/>
              <a:gd name="connsiteX482" fmla="*/ 3219450 w 10139362"/>
              <a:gd name="connsiteY482" fmla="*/ 1671638 h 3200400"/>
              <a:gd name="connsiteX483" fmla="*/ 3248025 w 10139362"/>
              <a:gd name="connsiteY483" fmla="*/ 1552575 h 3200400"/>
              <a:gd name="connsiteX484" fmla="*/ 3281363 w 10139362"/>
              <a:gd name="connsiteY484" fmla="*/ 1471613 h 3200400"/>
              <a:gd name="connsiteX485" fmla="*/ 3328988 w 10139362"/>
              <a:gd name="connsiteY485" fmla="*/ 1314450 h 3200400"/>
              <a:gd name="connsiteX486" fmla="*/ 3305175 w 10139362"/>
              <a:gd name="connsiteY486" fmla="*/ 1228725 h 3200400"/>
              <a:gd name="connsiteX487" fmla="*/ 3276600 w 10139362"/>
              <a:gd name="connsiteY487" fmla="*/ 1195388 h 3200400"/>
              <a:gd name="connsiteX488" fmla="*/ 3271838 w 10139362"/>
              <a:gd name="connsiteY488" fmla="*/ 1128713 h 3200400"/>
              <a:gd name="connsiteX489" fmla="*/ 3348038 w 10139362"/>
              <a:gd name="connsiteY489" fmla="*/ 762000 h 3200400"/>
              <a:gd name="connsiteX490" fmla="*/ 3352800 w 10139362"/>
              <a:gd name="connsiteY490" fmla="*/ 638175 h 3200400"/>
              <a:gd name="connsiteX491" fmla="*/ 3181350 w 10139362"/>
              <a:gd name="connsiteY491" fmla="*/ 695325 h 3200400"/>
              <a:gd name="connsiteX492" fmla="*/ 3043238 w 10139362"/>
              <a:gd name="connsiteY492" fmla="*/ 681038 h 3200400"/>
              <a:gd name="connsiteX493" fmla="*/ 2933700 w 10139362"/>
              <a:gd name="connsiteY493" fmla="*/ 695325 h 3200400"/>
              <a:gd name="connsiteX494" fmla="*/ 2852738 w 10139362"/>
              <a:gd name="connsiteY494" fmla="*/ 685800 h 3200400"/>
              <a:gd name="connsiteX495" fmla="*/ 2505075 w 10139362"/>
              <a:gd name="connsiteY495" fmla="*/ 604838 h 3200400"/>
              <a:gd name="connsiteX496" fmla="*/ 2176463 w 10139362"/>
              <a:gd name="connsiteY496" fmla="*/ 552450 h 3200400"/>
              <a:gd name="connsiteX497" fmla="*/ 2238375 w 10139362"/>
              <a:gd name="connsiteY497" fmla="*/ 533400 h 3200400"/>
              <a:gd name="connsiteX498" fmla="*/ 2124075 w 10139362"/>
              <a:gd name="connsiteY498" fmla="*/ 523875 h 3200400"/>
              <a:gd name="connsiteX499" fmla="*/ 2214563 w 10139362"/>
              <a:gd name="connsiteY499" fmla="*/ 490538 h 3200400"/>
              <a:gd name="connsiteX500" fmla="*/ 2085975 w 10139362"/>
              <a:gd name="connsiteY500" fmla="*/ 481013 h 3200400"/>
              <a:gd name="connsiteX501" fmla="*/ 2081213 w 10139362"/>
              <a:gd name="connsiteY501" fmla="*/ 471488 h 3200400"/>
              <a:gd name="connsiteX502" fmla="*/ 2100263 w 10139362"/>
              <a:gd name="connsiteY502" fmla="*/ 461963 h 3200400"/>
              <a:gd name="connsiteX503" fmla="*/ 2209800 w 10139362"/>
              <a:gd name="connsiteY503" fmla="*/ 461963 h 3200400"/>
              <a:gd name="connsiteX504" fmla="*/ 2109788 w 10139362"/>
              <a:gd name="connsiteY504" fmla="*/ 428625 h 3200400"/>
              <a:gd name="connsiteX505" fmla="*/ 2143125 w 10139362"/>
              <a:gd name="connsiteY505" fmla="*/ 414338 h 3200400"/>
              <a:gd name="connsiteX506" fmla="*/ 2276475 w 10139362"/>
              <a:gd name="connsiteY506" fmla="*/ 438150 h 3200400"/>
              <a:gd name="connsiteX507" fmla="*/ 2324100 w 10139362"/>
              <a:gd name="connsiteY507" fmla="*/ 419100 h 3200400"/>
              <a:gd name="connsiteX508" fmla="*/ 2271713 w 10139362"/>
              <a:gd name="connsiteY508" fmla="*/ 347663 h 3200400"/>
              <a:gd name="connsiteX509" fmla="*/ 2276475 w 10139362"/>
              <a:gd name="connsiteY509" fmla="*/ 323850 h 3200400"/>
              <a:gd name="connsiteX510" fmla="*/ 2476500 w 10139362"/>
              <a:gd name="connsiteY510" fmla="*/ 485775 h 3200400"/>
              <a:gd name="connsiteX511" fmla="*/ 2667000 w 10139362"/>
              <a:gd name="connsiteY511" fmla="*/ 509588 h 3200400"/>
              <a:gd name="connsiteX512" fmla="*/ 2886075 w 10139362"/>
              <a:gd name="connsiteY512" fmla="*/ 509588 h 3200400"/>
              <a:gd name="connsiteX513" fmla="*/ 2981325 w 10139362"/>
              <a:gd name="connsiteY513" fmla="*/ 528638 h 3200400"/>
              <a:gd name="connsiteX514" fmla="*/ 3038475 w 10139362"/>
              <a:gd name="connsiteY514" fmla="*/ 500063 h 3200400"/>
              <a:gd name="connsiteX515" fmla="*/ 3248025 w 10139362"/>
              <a:gd name="connsiteY515" fmla="*/ 481013 h 3200400"/>
              <a:gd name="connsiteX516" fmla="*/ 3295650 w 10139362"/>
              <a:gd name="connsiteY516" fmla="*/ 442913 h 3200400"/>
              <a:gd name="connsiteX517" fmla="*/ 3452813 w 10139362"/>
              <a:gd name="connsiteY517" fmla="*/ 376238 h 3200400"/>
              <a:gd name="connsiteX518" fmla="*/ 3529013 w 10139362"/>
              <a:gd name="connsiteY518" fmla="*/ 390525 h 3200400"/>
              <a:gd name="connsiteX519" fmla="*/ 3576638 w 10139362"/>
              <a:gd name="connsiteY519" fmla="*/ 371475 h 3200400"/>
              <a:gd name="connsiteX520" fmla="*/ 3690938 w 10139362"/>
              <a:gd name="connsiteY520" fmla="*/ 361950 h 3200400"/>
              <a:gd name="connsiteX521" fmla="*/ 3695700 w 10139362"/>
              <a:gd name="connsiteY521" fmla="*/ 300038 h 3200400"/>
              <a:gd name="connsiteX522" fmla="*/ 3690938 w 10139362"/>
              <a:gd name="connsiteY522" fmla="*/ 280988 h 3200400"/>
              <a:gd name="connsiteX523" fmla="*/ 3657600 w 10139362"/>
              <a:gd name="connsiteY523" fmla="*/ 214313 h 3200400"/>
              <a:gd name="connsiteX524" fmla="*/ 3657600 w 10139362"/>
              <a:gd name="connsiteY524" fmla="*/ 204788 h 3200400"/>
              <a:gd name="connsiteX525" fmla="*/ 3676650 w 10139362"/>
              <a:gd name="connsiteY525" fmla="*/ 161925 h 3200400"/>
              <a:gd name="connsiteX526" fmla="*/ 3676650 w 10139362"/>
              <a:gd name="connsiteY526" fmla="*/ 142875 h 3200400"/>
              <a:gd name="connsiteX527" fmla="*/ 3829050 w 10139362"/>
              <a:gd name="connsiteY527" fmla="*/ 0 h 3200400"/>
              <a:gd name="connsiteX528" fmla="*/ 3957638 w 10139362"/>
              <a:gd name="connsiteY528" fmla="*/ 200025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0139362" h="3200400">
                <a:moveTo>
                  <a:pt x="4962525" y="2900363"/>
                </a:moveTo>
                <a:cubicBezTo>
                  <a:pt x="4962525" y="2900363"/>
                  <a:pt x="4957763" y="2905125"/>
                  <a:pt x="4948238" y="2905125"/>
                </a:cubicBezTo>
                <a:lnTo>
                  <a:pt x="4948238" y="2886075"/>
                </a:lnTo>
                <a:cubicBezTo>
                  <a:pt x="4957763" y="2890838"/>
                  <a:pt x="4957763" y="2895600"/>
                  <a:pt x="4962525" y="2900363"/>
                </a:cubicBezTo>
                <a:close/>
                <a:moveTo>
                  <a:pt x="8029575" y="2895600"/>
                </a:moveTo>
                <a:lnTo>
                  <a:pt x="8010525" y="2895600"/>
                </a:lnTo>
                <a:cubicBezTo>
                  <a:pt x="8010525" y="2876550"/>
                  <a:pt x="8015288" y="2867025"/>
                  <a:pt x="8024813" y="2862263"/>
                </a:cubicBezTo>
                <a:cubicBezTo>
                  <a:pt x="8024813" y="2867025"/>
                  <a:pt x="8029575" y="2876550"/>
                  <a:pt x="8029575" y="2895600"/>
                </a:cubicBezTo>
                <a:close/>
                <a:moveTo>
                  <a:pt x="4962525" y="2743200"/>
                </a:moveTo>
                <a:lnTo>
                  <a:pt x="4962525" y="2767013"/>
                </a:lnTo>
                <a:cubicBezTo>
                  <a:pt x="4957763" y="2762250"/>
                  <a:pt x="4948238" y="2752725"/>
                  <a:pt x="4948238" y="2743200"/>
                </a:cubicBezTo>
                <a:lnTo>
                  <a:pt x="4962525" y="2743200"/>
                </a:lnTo>
                <a:close/>
                <a:moveTo>
                  <a:pt x="4962525" y="2676525"/>
                </a:moveTo>
                <a:lnTo>
                  <a:pt x="4962525" y="2700338"/>
                </a:lnTo>
                <a:lnTo>
                  <a:pt x="4948238" y="2700338"/>
                </a:lnTo>
                <a:lnTo>
                  <a:pt x="4948238" y="2676525"/>
                </a:lnTo>
                <a:lnTo>
                  <a:pt x="4962525" y="2676525"/>
                </a:lnTo>
                <a:close/>
                <a:moveTo>
                  <a:pt x="10139362" y="2619375"/>
                </a:moveTo>
                <a:lnTo>
                  <a:pt x="10139362" y="2657475"/>
                </a:lnTo>
                <a:cubicBezTo>
                  <a:pt x="10134600" y="2662238"/>
                  <a:pt x="10129838" y="2662238"/>
                  <a:pt x="10129838" y="2676525"/>
                </a:cubicBezTo>
                <a:cubicBezTo>
                  <a:pt x="10129838" y="2686050"/>
                  <a:pt x="10139362" y="2700338"/>
                  <a:pt x="10139362" y="2709863"/>
                </a:cubicBezTo>
                <a:cubicBezTo>
                  <a:pt x="10139362" y="2724150"/>
                  <a:pt x="10129838" y="2733675"/>
                  <a:pt x="10129838" y="2743200"/>
                </a:cubicBezTo>
                <a:cubicBezTo>
                  <a:pt x="10129838" y="2757488"/>
                  <a:pt x="10139362" y="2767013"/>
                  <a:pt x="10139362" y="2776538"/>
                </a:cubicBezTo>
                <a:cubicBezTo>
                  <a:pt x="10139362" y="2790825"/>
                  <a:pt x="10129838" y="2800350"/>
                  <a:pt x="10129838" y="2814638"/>
                </a:cubicBezTo>
                <a:cubicBezTo>
                  <a:pt x="10129838" y="2824163"/>
                  <a:pt x="10139362" y="2824163"/>
                  <a:pt x="10139362" y="2833688"/>
                </a:cubicBezTo>
                <a:cubicBezTo>
                  <a:pt x="10139362" y="2847975"/>
                  <a:pt x="10134600" y="2852738"/>
                  <a:pt x="10134600" y="2857500"/>
                </a:cubicBezTo>
                <a:lnTo>
                  <a:pt x="9882188" y="2857500"/>
                </a:lnTo>
                <a:cubicBezTo>
                  <a:pt x="9882188" y="2843213"/>
                  <a:pt x="9886950" y="2824163"/>
                  <a:pt x="9886950" y="2814638"/>
                </a:cubicBezTo>
                <a:cubicBezTo>
                  <a:pt x="9886950" y="2800350"/>
                  <a:pt x="9877425" y="2771775"/>
                  <a:pt x="9877425" y="2757488"/>
                </a:cubicBezTo>
                <a:cubicBezTo>
                  <a:pt x="9877425" y="2747963"/>
                  <a:pt x="9886950" y="2757488"/>
                  <a:pt x="9886950" y="2743200"/>
                </a:cubicBezTo>
                <a:cubicBezTo>
                  <a:pt x="9886950" y="2733675"/>
                  <a:pt x="9877425" y="2724150"/>
                  <a:pt x="9877425" y="2709863"/>
                </a:cubicBezTo>
                <a:cubicBezTo>
                  <a:pt x="9877425" y="2700338"/>
                  <a:pt x="9886950" y="2686050"/>
                  <a:pt x="9886950" y="2676525"/>
                </a:cubicBezTo>
                <a:cubicBezTo>
                  <a:pt x="9886950" y="2662238"/>
                  <a:pt x="9882188" y="2662238"/>
                  <a:pt x="9877425" y="2662238"/>
                </a:cubicBezTo>
                <a:lnTo>
                  <a:pt x="9877425" y="2619375"/>
                </a:lnTo>
                <a:lnTo>
                  <a:pt x="10139362" y="2619375"/>
                </a:lnTo>
                <a:close/>
                <a:moveTo>
                  <a:pt x="781050" y="2619375"/>
                </a:moveTo>
                <a:lnTo>
                  <a:pt x="781050" y="2657475"/>
                </a:lnTo>
                <a:cubicBezTo>
                  <a:pt x="776288" y="2662238"/>
                  <a:pt x="771525" y="2662238"/>
                  <a:pt x="771525" y="2676525"/>
                </a:cubicBezTo>
                <a:cubicBezTo>
                  <a:pt x="771525" y="2686050"/>
                  <a:pt x="781050" y="2700338"/>
                  <a:pt x="781050" y="2709863"/>
                </a:cubicBezTo>
                <a:cubicBezTo>
                  <a:pt x="781050" y="2724150"/>
                  <a:pt x="771525" y="2733675"/>
                  <a:pt x="771525" y="2743200"/>
                </a:cubicBezTo>
                <a:cubicBezTo>
                  <a:pt x="771525" y="2757488"/>
                  <a:pt x="781050" y="2747963"/>
                  <a:pt x="781050" y="2757488"/>
                </a:cubicBezTo>
                <a:cubicBezTo>
                  <a:pt x="781050" y="2795588"/>
                  <a:pt x="757238" y="2786063"/>
                  <a:pt x="776288" y="2857500"/>
                </a:cubicBezTo>
                <a:lnTo>
                  <a:pt x="523875" y="2857500"/>
                </a:lnTo>
                <a:cubicBezTo>
                  <a:pt x="523875" y="2852738"/>
                  <a:pt x="519113" y="2847975"/>
                  <a:pt x="519113" y="2833688"/>
                </a:cubicBezTo>
                <a:cubicBezTo>
                  <a:pt x="519113" y="2824163"/>
                  <a:pt x="528638" y="2824163"/>
                  <a:pt x="528638" y="2814638"/>
                </a:cubicBezTo>
                <a:cubicBezTo>
                  <a:pt x="528638" y="2800350"/>
                  <a:pt x="519113" y="2790825"/>
                  <a:pt x="519113" y="2776538"/>
                </a:cubicBezTo>
                <a:cubicBezTo>
                  <a:pt x="519113" y="2767013"/>
                  <a:pt x="528638" y="2757488"/>
                  <a:pt x="528638" y="2743200"/>
                </a:cubicBezTo>
                <a:cubicBezTo>
                  <a:pt x="528638" y="2733675"/>
                  <a:pt x="519113" y="2724150"/>
                  <a:pt x="519113" y="2709863"/>
                </a:cubicBezTo>
                <a:cubicBezTo>
                  <a:pt x="519113" y="2700338"/>
                  <a:pt x="528638" y="2686050"/>
                  <a:pt x="528638" y="2676525"/>
                </a:cubicBezTo>
                <a:cubicBezTo>
                  <a:pt x="528638" y="2662238"/>
                  <a:pt x="523875" y="2662238"/>
                  <a:pt x="519113" y="2662238"/>
                </a:cubicBezTo>
                <a:lnTo>
                  <a:pt x="519113" y="2619375"/>
                </a:lnTo>
                <a:lnTo>
                  <a:pt x="781050" y="2619375"/>
                </a:lnTo>
                <a:close/>
                <a:moveTo>
                  <a:pt x="4962525" y="2609850"/>
                </a:moveTo>
                <a:lnTo>
                  <a:pt x="4957763" y="2633663"/>
                </a:lnTo>
                <a:cubicBezTo>
                  <a:pt x="4953000" y="2633663"/>
                  <a:pt x="4948238" y="2628900"/>
                  <a:pt x="4943475" y="2624138"/>
                </a:cubicBezTo>
                <a:lnTo>
                  <a:pt x="4943475" y="2609850"/>
                </a:lnTo>
                <a:lnTo>
                  <a:pt x="4962525" y="2609850"/>
                </a:lnTo>
                <a:close/>
                <a:moveTo>
                  <a:pt x="4905375" y="2624138"/>
                </a:moveTo>
                <a:cubicBezTo>
                  <a:pt x="4905375" y="2619375"/>
                  <a:pt x="4905375" y="2609850"/>
                  <a:pt x="4910138" y="2609850"/>
                </a:cubicBezTo>
                <a:cubicBezTo>
                  <a:pt x="4910138" y="2614613"/>
                  <a:pt x="4910138" y="2624138"/>
                  <a:pt x="4905375" y="2624138"/>
                </a:cubicBezTo>
                <a:close/>
                <a:moveTo>
                  <a:pt x="4962525" y="2538413"/>
                </a:moveTo>
                <a:lnTo>
                  <a:pt x="4962525" y="2562225"/>
                </a:lnTo>
                <a:lnTo>
                  <a:pt x="4905375" y="2562225"/>
                </a:lnTo>
                <a:lnTo>
                  <a:pt x="4905375" y="2538413"/>
                </a:lnTo>
                <a:lnTo>
                  <a:pt x="4962525" y="2538413"/>
                </a:lnTo>
                <a:close/>
                <a:moveTo>
                  <a:pt x="4962525" y="2471738"/>
                </a:moveTo>
                <a:lnTo>
                  <a:pt x="4962525" y="2495550"/>
                </a:lnTo>
                <a:lnTo>
                  <a:pt x="4905375" y="2495550"/>
                </a:lnTo>
                <a:lnTo>
                  <a:pt x="4905375" y="2471738"/>
                </a:lnTo>
                <a:lnTo>
                  <a:pt x="4962525" y="2471738"/>
                </a:lnTo>
                <a:close/>
                <a:moveTo>
                  <a:pt x="4962525" y="2400300"/>
                </a:moveTo>
                <a:lnTo>
                  <a:pt x="4962525" y="2424113"/>
                </a:lnTo>
                <a:lnTo>
                  <a:pt x="4905375" y="2424113"/>
                </a:lnTo>
                <a:lnTo>
                  <a:pt x="4905375" y="2400300"/>
                </a:lnTo>
                <a:lnTo>
                  <a:pt x="4962525" y="2400300"/>
                </a:lnTo>
                <a:close/>
                <a:moveTo>
                  <a:pt x="3552825" y="2152650"/>
                </a:moveTo>
                <a:cubicBezTo>
                  <a:pt x="3600450" y="2181225"/>
                  <a:pt x="3671888" y="2219325"/>
                  <a:pt x="3714750" y="2219325"/>
                </a:cubicBezTo>
                <a:lnTo>
                  <a:pt x="3714750" y="2481263"/>
                </a:lnTo>
                <a:lnTo>
                  <a:pt x="3600450" y="2371725"/>
                </a:lnTo>
                <a:cubicBezTo>
                  <a:pt x="3595688" y="2376488"/>
                  <a:pt x="3586163" y="2386013"/>
                  <a:pt x="3576638" y="2390775"/>
                </a:cubicBezTo>
                <a:lnTo>
                  <a:pt x="3576638" y="2300288"/>
                </a:lnTo>
                <a:lnTo>
                  <a:pt x="3519488" y="2300288"/>
                </a:lnTo>
                <a:cubicBezTo>
                  <a:pt x="3519488" y="2238375"/>
                  <a:pt x="3524250" y="2195513"/>
                  <a:pt x="3519488" y="2152650"/>
                </a:cubicBezTo>
                <a:lnTo>
                  <a:pt x="3552825" y="2152650"/>
                </a:lnTo>
                <a:close/>
                <a:moveTo>
                  <a:pt x="3586163" y="1890713"/>
                </a:moveTo>
                <a:cubicBezTo>
                  <a:pt x="3590925" y="1895475"/>
                  <a:pt x="3590925" y="1909763"/>
                  <a:pt x="3590925" y="1924050"/>
                </a:cubicBezTo>
                <a:cubicBezTo>
                  <a:pt x="3590925" y="1962150"/>
                  <a:pt x="3586163" y="1976438"/>
                  <a:pt x="3548063" y="1976438"/>
                </a:cubicBezTo>
                <a:cubicBezTo>
                  <a:pt x="3505200" y="1976438"/>
                  <a:pt x="3519488" y="1900238"/>
                  <a:pt x="3462338" y="1900238"/>
                </a:cubicBezTo>
                <a:cubicBezTo>
                  <a:pt x="3471863" y="1876425"/>
                  <a:pt x="3495675" y="1847850"/>
                  <a:pt x="3509963" y="1824038"/>
                </a:cubicBezTo>
                <a:cubicBezTo>
                  <a:pt x="3519488" y="1804988"/>
                  <a:pt x="3529013" y="1781175"/>
                  <a:pt x="3538538" y="1766888"/>
                </a:cubicBezTo>
                <a:cubicBezTo>
                  <a:pt x="3548063" y="1800225"/>
                  <a:pt x="3562350" y="1838325"/>
                  <a:pt x="3586163" y="1890713"/>
                </a:cubicBezTo>
                <a:close/>
                <a:moveTo>
                  <a:pt x="2962275" y="1781175"/>
                </a:moveTo>
                <a:lnTo>
                  <a:pt x="3200400" y="1776413"/>
                </a:lnTo>
                <a:lnTo>
                  <a:pt x="3200400" y="1809750"/>
                </a:lnTo>
                <a:cubicBezTo>
                  <a:pt x="3190875" y="1890713"/>
                  <a:pt x="3181350" y="1971675"/>
                  <a:pt x="3167063" y="2052638"/>
                </a:cubicBezTo>
                <a:cubicBezTo>
                  <a:pt x="3157538" y="2105025"/>
                  <a:pt x="3148013" y="2162175"/>
                  <a:pt x="3128963" y="2219325"/>
                </a:cubicBezTo>
                <a:cubicBezTo>
                  <a:pt x="3114675" y="2271713"/>
                  <a:pt x="3071813" y="2324100"/>
                  <a:pt x="3052763" y="2376488"/>
                </a:cubicBezTo>
                <a:cubicBezTo>
                  <a:pt x="3028950" y="2438400"/>
                  <a:pt x="3028950" y="2524125"/>
                  <a:pt x="3038475" y="2600325"/>
                </a:cubicBezTo>
                <a:lnTo>
                  <a:pt x="2952750" y="2600325"/>
                </a:lnTo>
                <a:cubicBezTo>
                  <a:pt x="2952750" y="2595563"/>
                  <a:pt x="2952750" y="2586038"/>
                  <a:pt x="2947988" y="2581275"/>
                </a:cubicBezTo>
                <a:lnTo>
                  <a:pt x="2914650" y="2581275"/>
                </a:lnTo>
                <a:lnTo>
                  <a:pt x="2914650" y="2724150"/>
                </a:lnTo>
                <a:lnTo>
                  <a:pt x="2852738" y="2724150"/>
                </a:lnTo>
                <a:lnTo>
                  <a:pt x="2852738" y="2438400"/>
                </a:lnTo>
                <a:cubicBezTo>
                  <a:pt x="2843213" y="2438400"/>
                  <a:pt x="2843213" y="2424113"/>
                  <a:pt x="2838450" y="2409825"/>
                </a:cubicBezTo>
                <a:lnTo>
                  <a:pt x="2819400" y="2409825"/>
                </a:lnTo>
                <a:cubicBezTo>
                  <a:pt x="2814638" y="2419350"/>
                  <a:pt x="2814638" y="2428875"/>
                  <a:pt x="2814638" y="2438400"/>
                </a:cubicBezTo>
                <a:lnTo>
                  <a:pt x="2700338" y="2438400"/>
                </a:lnTo>
                <a:lnTo>
                  <a:pt x="2700338" y="2047875"/>
                </a:lnTo>
                <a:cubicBezTo>
                  <a:pt x="2695575" y="2043113"/>
                  <a:pt x="2690813" y="2043113"/>
                  <a:pt x="2686050" y="2043113"/>
                </a:cubicBezTo>
                <a:lnTo>
                  <a:pt x="2686050" y="1862138"/>
                </a:lnTo>
                <a:lnTo>
                  <a:pt x="2562225" y="1862138"/>
                </a:lnTo>
                <a:lnTo>
                  <a:pt x="2562225" y="2009775"/>
                </a:lnTo>
                <a:lnTo>
                  <a:pt x="2524125" y="2009775"/>
                </a:lnTo>
                <a:lnTo>
                  <a:pt x="2524125" y="2043113"/>
                </a:lnTo>
                <a:lnTo>
                  <a:pt x="2438400" y="2043113"/>
                </a:lnTo>
                <a:lnTo>
                  <a:pt x="2438400" y="2828925"/>
                </a:lnTo>
                <a:lnTo>
                  <a:pt x="2414588" y="2828925"/>
                </a:lnTo>
                <a:lnTo>
                  <a:pt x="2414588" y="2343150"/>
                </a:lnTo>
                <a:cubicBezTo>
                  <a:pt x="2386013" y="2333625"/>
                  <a:pt x="2400300" y="2319338"/>
                  <a:pt x="2400300" y="2300288"/>
                </a:cubicBezTo>
                <a:lnTo>
                  <a:pt x="2362200" y="2300288"/>
                </a:lnTo>
                <a:lnTo>
                  <a:pt x="2338388" y="1995488"/>
                </a:lnTo>
                <a:lnTo>
                  <a:pt x="2305050" y="1995488"/>
                </a:lnTo>
                <a:lnTo>
                  <a:pt x="2281238" y="2300288"/>
                </a:lnTo>
                <a:lnTo>
                  <a:pt x="2243138" y="2300288"/>
                </a:lnTo>
                <a:cubicBezTo>
                  <a:pt x="2243138" y="2305050"/>
                  <a:pt x="2247900" y="2328863"/>
                  <a:pt x="2228850" y="2343150"/>
                </a:cubicBezTo>
                <a:lnTo>
                  <a:pt x="2228850" y="2486025"/>
                </a:lnTo>
                <a:lnTo>
                  <a:pt x="2105025" y="2486025"/>
                </a:lnTo>
                <a:lnTo>
                  <a:pt x="2105025" y="1652588"/>
                </a:lnTo>
                <a:cubicBezTo>
                  <a:pt x="2290763" y="1695450"/>
                  <a:pt x="2724150" y="1781175"/>
                  <a:pt x="2962275" y="1781175"/>
                </a:cubicBezTo>
                <a:close/>
                <a:moveTo>
                  <a:pt x="9263062" y="1704975"/>
                </a:moveTo>
                <a:lnTo>
                  <a:pt x="9263062" y="2133600"/>
                </a:lnTo>
                <a:lnTo>
                  <a:pt x="9315450" y="2133600"/>
                </a:lnTo>
                <a:lnTo>
                  <a:pt x="9315450" y="2090738"/>
                </a:lnTo>
                <a:lnTo>
                  <a:pt x="9505950" y="2090738"/>
                </a:lnTo>
                <a:lnTo>
                  <a:pt x="9505950" y="2128838"/>
                </a:lnTo>
                <a:cubicBezTo>
                  <a:pt x="9510712" y="2133600"/>
                  <a:pt x="9505950" y="2133600"/>
                  <a:pt x="9515475" y="2133600"/>
                </a:cubicBezTo>
                <a:cubicBezTo>
                  <a:pt x="9529762" y="2133600"/>
                  <a:pt x="9529762" y="2128838"/>
                  <a:pt x="9534525" y="2124075"/>
                </a:cubicBezTo>
                <a:lnTo>
                  <a:pt x="9534525" y="2033588"/>
                </a:lnTo>
                <a:lnTo>
                  <a:pt x="9572625" y="2033588"/>
                </a:lnTo>
                <a:lnTo>
                  <a:pt x="9572625" y="2133600"/>
                </a:lnTo>
                <a:lnTo>
                  <a:pt x="9596438" y="2133600"/>
                </a:lnTo>
                <a:lnTo>
                  <a:pt x="9596438" y="2376488"/>
                </a:lnTo>
                <a:lnTo>
                  <a:pt x="9839325" y="2376488"/>
                </a:lnTo>
                <a:lnTo>
                  <a:pt x="9839325" y="2857500"/>
                </a:lnTo>
                <a:lnTo>
                  <a:pt x="9001125" y="2857500"/>
                </a:lnTo>
                <a:lnTo>
                  <a:pt x="9001125" y="1538288"/>
                </a:lnTo>
                <a:lnTo>
                  <a:pt x="9263062" y="1704975"/>
                </a:lnTo>
                <a:close/>
                <a:moveTo>
                  <a:pt x="2967038" y="1066800"/>
                </a:moveTo>
                <a:cubicBezTo>
                  <a:pt x="3067050" y="1066800"/>
                  <a:pt x="3176588" y="1028700"/>
                  <a:pt x="3281363" y="990600"/>
                </a:cubicBezTo>
                <a:cubicBezTo>
                  <a:pt x="3281363" y="1009650"/>
                  <a:pt x="3276600" y="1028700"/>
                  <a:pt x="3271838" y="1047750"/>
                </a:cubicBezTo>
                <a:cubicBezTo>
                  <a:pt x="3214688" y="1071563"/>
                  <a:pt x="3128963" y="1085850"/>
                  <a:pt x="3071813" y="1095375"/>
                </a:cubicBezTo>
                <a:cubicBezTo>
                  <a:pt x="3014663" y="1104900"/>
                  <a:pt x="2905125" y="1109663"/>
                  <a:pt x="2890838" y="1109663"/>
                </a:cubicBezTo>
                <a:cubicBezTo>
                  <a:pt x="2795588" y="1109663"/>
                  <a:pt x="2728913" y="1100138"/>
                  <a:pt x="2624138" y="1076325"/>
                </a:cubicBezTo>
                <a:cubicBezTo>
                  <a:pt x="2595563" y="1014413"/>
                  <a:pt x="2571750" y="947738"/>
                  <a:pt x="2547938" y="881063"/>
                </a:cubicBezTo>
                <a:cubicBezTo>
                  <a:pt x="2667000" y="962025"/>
                  <a:pt x="2838450" y="1066800"/>
                  <a:pt x="2967038" y="1066800"/>
                </a:cubicBezTo>
                <a:close/>
                <a:moveTo>
                  <a:pt x="3957638" y="200025"/>
                </a:moveTo>
                <a:cubicBezTo>
                  <a:pt x="3957638" y="233363"/>
                  <a:pt x="3957638" y="261938"/>
                  <a:pt x="3938588" y="304800"/>
                </a:cubicBezTo>
                <a:cubicBezTo>
                  <a:pt x="3938588" y="309563"/>
                  <a:pt x="3924300" y="314325"/>
                  <a:pt x="3924300" y="323850"/>
                </a:cubicBezTo>
                <a:cubicBezTo>
                  <a:pt x="3919538" y="338138"/>
                  <a:pt x="3910013" y="366713"/>
                  <a:pt x="3910013" y="376238"/>
                </a:cubicBezTo>
                <a:cubicBezTo>
                  <a:pt x="3910013" y="419100"/>
                  <a:pt x="4076700" y="476250"/>
                  <a:pt x="4095750" y="485775"/>
                </a:cubicBezTo>
                <a:cubicBezTo>
                  <a:pt x="4152900" y="514350"/>
                  <a:pt x="4186238" y="590550"/>
                  <a:pt x="4248150" y="633413"/>
                </a:cubicBezTo>
                <a:cubicBezTo>
                  <a:pt x="4300538" y="676275"/>
                  <a:pt x="4371975" y="695325"/>
                  <a:pt x="4443413" y="719138"/>
                </a:cubicBezTo>
                <a:cubicBezTo>
                  <a:pt x="4457700" y="723900"/>
                  <a:pt x="4486275" y="723900"/>
                  <a:pt x="4505325" y="728663"/>
                </a:cubicBezTo>
                <a:cubicBezTo>
                  <a:pt x="4629150" y="762000"/>
                  <a:pt x="4681538" y="800100"/>
                  <a:pt x="4791075" y="800100"/>
                </a:cubicBezTo>
                <a:cubicBezTo>
                  <a:pt x="4800600" y="800100"/>
                  <a:pt x="4833938" y="804863"/>
                  <a:pt x="4857750" y="795338"/>
                </a:cubicBezTo>
                <a:cubicBezTo>
                  <a:pt x="4876800" y="790575"/>
                  <a:pt x="4886325" y="757238"/>
                  <a:pt x="4914900" y="738188"/>
                </a:cubicBezTo>
                <a:cubicBezTo>
                  <a:pt x="4924425" y="728663"/>
                  <a:pt x="4976813" y="714375"/>
                  <a:pt x="4986338" y="690563"/>
                </a:cubicBezTo>
                <a:cubicBezTo>
                  <a:pt x="4995863" y="695325"/>
                  <a:pt x="5005388" y="700088"/>
                  <a:pt x="5005388" y="714375"/>
                </a:cubicBezTo>
                <a:cubicBezTo>
                  <a:pt x="5005388" y="733425"/>
                  <a:pt x="4986338" y="742950"/>
                  <a:pt x="4962525" y="776288"/>
                </a:cubicBezTo>
                <a:cubicBezTo>
                  <a:pt x="5000625" y="842963"/>
                  <a:pt x="5067300" y="785813"/>
                  <a:pt x="5124450" y="819150"/>
                </a:cubicBezTo>
                <a:cubicBezTo>
                  <a:pt x="5100638" y="847725"/>
                  <a:pt x="5067300" y="819150"/>
                  <a:pt x="5043488" y="857250"/>
                </a:cubicBezTo>
                <a:cubicBezTo>
                  <a:pt x="5076825" y="857250"/>
                  <a:pt x="5114925" y="862013"/>
                  <a:pt x="5148263" y="871538"/>
                </a:cubicBezTo>
                <a:cubicBezTo>
                  <a:pt x="5124450" y="904875"/>
                  <a:pt x="5062538" y="876300"/>
                  <a:pt x="5033963" y="895350"/>
                </a:cubicBezTo>
                <a:cubicBezTo>
                  <a:pt x="5062538" y="919163"/>
                  <a:pt x="5095875" y="933450"/>
                  <a:pt x="5129213" y="957263"/>
                </a:cubicBezTo>
                <a:cubicBezTo>
                  <a:pt x="5062538" y="971550"/>
                  <a:pt x="5057775" y="938213"/>
                  <a:pt x="5014913" y="947738"/>
                </a:cubicBezTo>
                <a:cubicBezTo>
                  <a:pt x="5033963" y="971550"/>
                  <a:pt x="5053013" y="995363"/>
                  <a:pt x="5067300" y="1019175"/>
                </a:cubicBezTo>
                <a:cubicBezTo>
                  <a:pt x="5024438" y="1009650"/>
                  <a:pt x="4995863" y="966788"/>
                  <a:pt x="4962525" y="957263"/>
                </a:cubicBezTo>
                <a:cubicBezTo>
                  <a:pt x="4938713" y="947738"/>
                  <a:pt x="4905375" y="947738"/>
                  <a:pt x="4886325" y="938213"/>
                </a:cubicBezTo>
                <a:cubicBezTo>
                  <a:pt x="4852988" y="923925"/>
                  <a:pt x="4819650" y="923925"/>
                  <a:pt x="4791075" y="923925"/>
                </a:cubicBezTo>
                <a:lnTo>
                  <a:pt x="4586288" y="933450"/>
                </a:lnTo>
                <a:cubicBezTo>
                  <a:pt x="4524375" y="923925"/>
                  <a:pt x="4457700" y="914400"/>
                  <a:pt x="4400550" y="895350"/>
                </a:cubicBezTo>
                <a:cubicBezTo>
                  <a:pt x="4386263" y="890588"/>
                  <a:pt x="4381500" y="871538"/>
                  <a:pt x="4367213" y="866775"/>
                </a:cubicBezTo>
                <a:cubicBezTo>
                  <a:pt x="4295775" y="842963"/>
                  <a:pt x="4219575" y="833438"/>
                  <a:pt x="4152900" y="804863"/>
                </a:cubicBezTo>
                <a:cubicBezTo>
                  <a:pt x="4119563" y="795338"/>
                  <a:pt x="4090988" y="766763"/>
                  <a:pt x="4062413" y="752475"/>
                </a:cubicBezTo>
                <a:cubicBezTo>
                  <a:pt x="4029075" y="800100"/>
                  <a:pt x="3957638" y="928688"/>
                  <a:pt x="3957638" y="995363"/>
                </a:cubicBezTo>
                <a:cubicBezTo>
                  <a:pt x="3957638" y="1004888"/>
                  <a:pt x="3990975" y="1042988"/>
                  <a:pt x="4000500" y="1071563"/>
                </a:cubicBezTo>
                <a:cubicBezTo>
                  <a:pt x="4033838" y="1166813"/>
                  <a:pt x="4029075" y="1162050"/>
                  <a:pt x="4029075" y="1243013"/>
                </a:cubicBezTo>
                <a:cubicBezTo>
                  <a:pt x="4029075" y="1252538"/>
                  <a:pt x="4029075" y="1328738"/>
                  <a:pt x="4014788" y="1371600"/>
                </a:cubicBezTo>
                <a:cubicBezTo>
                  <a:pt x="3976688" y="1509713"/>
                  <a:pt x="3867150" y="1566863"/>
                  <a:pt x="3867150" y="1585913"/>
                </a:cubicBezTo>
                <a:lnTo>
                  <a:pt x="3881438" y="1819275"/>
                </a:lnTo>
                <a:cubicBezTo>
                  <a:pt x="3876675" y="1924050"/>
                  <a:pt x="3862388" y="2033588"/>
                  <a:pt x="3814763" y="2133600"/>
                </a:cubicBezTo>
                <a:cubicBezTo>
                  <a:pt x="3805238" y="2152650"/>
                  <a:pt x="3786188" y="2171700"/>
                  <a:pt x="3767138" y="2190750"/>
                </a:cubicBezTo>
                <a:cubicBezTo>
                  <a:pt x="3771900" y="2195513"/>
                  <a:pt x="3781425" y="2195513"/>
                  <a:pt x="3967163" y="2195513"/>
                </a:cubicBezTo>
                <a:cubicBezTo>
                  <a:pt x="3967163" y="2200275"/>
                  <a:pt x="3957638" y="2238375"/>
                  <a:pt x="3990975" y="2233613"/>
                </a:cubicBezTo>
                <a:lnTo>
                  <a:pt x="3990975" y="2452688"/>
                </a:lnTo>
                <a:lnTo>
                  <a:pt x="4029075" y="2452688"/>
                </a:lnTo>
                <a:cubicBezTo>
                  <a:pt x="4014788" y="2452688"/>
                  <a:pt x="4029075" y="2433638"/>
                  <a:pt x="4029075" y="2424113"/>
                </a:cubicBezTo>
                <a:cubicBezTo>
                  <a:pt x="4033838" y="2386013"/>
                  <a:pt x="4052888" y="2381250"/>
                  <a:pt x="4048125" y="2338388"/>
                </a:cubicBezTo>
                <a:lnTo>
                  <a:pt x="4090988" y="2338388"/>
                </a:lnTo>
                <a:cubicBezTo>
                  <a:pt x="4081463" y="2386013"/>
                  <a:pt x="4100513" y="2400300"/>
                  <a:pt x="4129088" y="2400300"/>
                </a:cubicBezTo>
                <a:cubicBezTo>
                  <a:pt x="4133850" y="2400300"/>
                  <a:pt x="4152900" y="2395538"/>
                  <a:pt x="4162425" y="2386013"/>
                </a:cubicBezTo>
                <a:lnTo>
                  <a:pt x="4281488" y="2386013"/>
                </a:lnTo>
                <a:cubicBezTo>
                  <a:pt x="4286250" y="2390775"/>
                  <a:pt x="4291013" y="2400300"/>
                  <a:pt x="4300538" y="2400300"/>
                </a:cubicBezTo>
                <a:lnTo>
                  <a:pt x="4300538" y="2767013"/>
                </a:lnTo>
                <a:lnTo>
                  <a:pt x="4338638" y="2767013"/>
                </a:lnTo>
                <a:lnTo>
                  <a:pt x="4338638" y="2667000"/>
                </a:lnTo>
                <a:lnTo>
                  <a:pt x="4376738" y="2667000"/>
                </a:lnTo>
                <a:cubicBezTo>
                  <a:pt x="4376738" y="2652713"/>
                  <a:pt x="4376738" y="2633663"/>
                  <a:pt x="4371975" y="2614613"/>
                </a:cubicBezTo>
                <a:cubicBezTo>
                  <a:pt x="4376738" y="2609850"/>
                  <a:pt x="4386263" y="2609850"/>
                  <a:pt x="4395788" y="2609850"/>
                </a:cubicBezTo>
                <a:lnTo>
                  <a:pt x="4395788" y="2514600"/>
                </a:lnTo>
                <a:lnTo>
                  <a:pt x="4462463" y="2514600"/>
                </a:lnTo>
                <a:lnTo>
                  <a:pt x="4462463" y="2414588"/>
                </a:lnTo>
                <a:lnTo>
                  <a:pt x="4619625" y="2271713"/>
                </a:lnTo>
                <a:lnTo>
                  <a:pt x="4619625" y="2514600"/>
                </a:lnTo>
                <a:lnTo>
                  <a:pt x="4648200" y="2509838"/>
                </a:lnTo>
                <a:lnTo>
                  <a:pt x="4648200" y="2343150"/>
                </a:lnTo>
                <a:cubicBezTo>
                  <a:pt x="4652963" y="2343150"/>
                  <a:pt x="4662488" y="2343150"/>
                  <a:pt x="4667250" y="2338388"/>
                </a:cubicBezTo>
                <a:lnTo>
                  <a:pt x="4667250" y="2119313"/>
                </a:lnTo>
                <a:cubicBezTo>
                  <a:pt x="4657725" y="2109788"/>
                  <a:pt x="4657725" y="2095500"/>
                  <a:pt x="4657725" y="2090738"/>
                </a:cubicBezTo>
                <a:cubicBezTo>
                  <a:pt x="4657725" y="2047875"/>
                  <a:pt x="4652963" y="2085975"/>
                  <a:pt x="4672013" y="2043113"/>
                </a:cubicBezTo>
                <a:lnTo>
                  <a:pt x="4872038" y="2043113"/>
                </a:lnTo>
                <a:cubicBezTo>
                  <a:pt x="4886325" y="2085975"/>
                  <a:pt x="4886325" y="2047875"/>
                  <a:pt x="4886325" y="2090738"/>
                </a:cubicBezTo>
                <a:cubicBezTo>
                  <a:pt x="4886325" y="2100263"/>
                  <a:pt x="4876800" y="2119313"/>
                  <a:pt x="4876800" y="2124075"/>
                </a:cubicBezTo>
                <a:lnTo>
                  <a:pt x="4876800" y="2338388"/>
                </a:lnTo>
                <a:cubicBezTo>
                  <a:pt x="4881563" y="2343150"/>
                  <a:pt x="4891088" y="2343150"/>
                  <a:pt x="4905375" y="2362200"/>
                </a:cubicBezTo>
                <a:lnTo>
                  <a:pt x="4967288" y="2362200"/>
                </a:lnTo>
                <a:lnTo>
                  <a:pt x="4967288" y="2338388"/>
                </a:lnTo>
                <a:lnTo>
                  <a:pt x="5014913" y="2338388"/>
                </a:lnTo>
                <a:lnTo>
                  <a:pt x="5014913" y="2047875"/>
                </a:lnTo>
                <a:cubicBezTo>
                  <a:pt x="5019675" y="2047875"/>
                  <a:pt x="5024438" y="2043113"/>
                  <a:pt x="5029200" y="2038350"/>
                </a:cubicBezTo>
                <a:lnTo>
                  <a:pt x="5029200" y="1933575"/>
                </a:lnTo>
                <a:lnTo>
                  <a:pt x="5138738" y="1933575"/>
                </a:lnTo>
                <a:lnTo>
                  <a:pt x="5138738" y="2043113"/>
                </a:lnTo>
                <a:cubicBezTo>
                  <a:pt x="5143500" y="2047875"/>
                  <a:pt x="5153025" y="2047875"/>
                  <a:pt x="5157788" y="2047875"/>
                </a:cubicBezTo>
                <a:lnTo>
                  <a:pt x="5157788" y="2333625"/>
                </a:lnTo>
                <a:cubicBezTo>
                  <a:pt x="5162550" y="2338388"/>
                  <a:pt x="5157788" y="2338388"/>
                  <a:pt x="5167313" y="2338388"/>
                </a:cubicBezTo>
                <a:cubicBezTo>
                  <a:pt x="5181600" y="2338388"/>
                  <a:pt x="5181600" y="2333625"/>
                  <a:pt x="5186363" y="2328863"/>
                </a:cubicBezTo>
                <a:lnTo>
                  <a:pt x="5181600" y="1828800"/>
                </a:lnTo>
                <a:cubicBezTo>
                  <a:pt x="5191125" y="1824038"/>
                  <a:pt x="5205413" y="1824038"/>
                  <a:pt x="5219700" y="1824038"/>
                </a:cubicBezTo>
                <a:lnTo>
                  <a:pt x="5219700" y="1585913"/>
                </a:lnTo>
                <a:cubicBezTo>
                  <a:pt x="5233988" y="1581150"/>
                  <a:pt x="5248275" y="1590675"/>
                  <a:pt x="5262563" y="1576388"/>
                </a:cubicBezTo>
                <a:lnTo>
                  <a:pt x="5262563" y="1381125"/>
                </a:lnTo>
                <a:cubicBezTo>
                  <a:pt x="5281613" y="1385888"/>
                  <a:pt x="5305425" y="1385888"/>
                  <a:pt x="5324475" y="1381125"/>
                </a:cubicBezTo>
                <a:lnTo>
                  <a:pt x="5324475" y="1266825"/>
                </a:lnTo>
                <a:lnTo>
                  <a:pt x="5348288" y="1266825"/>
                </a:lnTo>
                <a:lnTo>
                  <a:pt x="5348288" y="1371600"/>
                </a:lnTo>
                <a:cubicBezTo>
                  <a:pt x="5348288" y="1371600"/>
                  <a:pt x="5353050" y="1381125"/>
                  <a:pt x="5357813" y="1385888"/>
                </a:cubicBezTo>
                <a:lnTo>
                  <a:pt x="5357813" y="1576388"/>
                </a:lnTo>
                <a:cubicBezTo>
                  <a:pt x="5362575" y="1585913"/>
                  <a:pt x="5367338" y="1590675"/>
                  <a:pt x="5367338" y="1595438"/>
                </a:cubicBezTo>
                <a:lnTo>
                  <a:pt x="5372100" y="2524125"/>
                </a:lnTo>
                <a:cubicBezTo>
                  <a:pt x="5391150" y="2528888"/>
                  <a:pt x="5414963" y="2528888"/>
                  <a:pt x="5434013" y="2524125"/>
                </a:cubicBezTo>
                <a:lnTo>
                  <a:pt x="5434013" y="2676525"/>
                </a:lnTo>
                <a:cubicBezTo>
                  <a:pt x="5448300" y="2681288"/>
                  <a:pt x="5472113" y="2662238"/>
                  <a:pt x="5486400" y="2690813"/>
                </a:cubicBezTo>
                <a:lnTo>
                  <a:pt x="5486400" y="2828925"/>
                </a:lnTo>
                <a:lnTo>
                  <a:pt x="5505450" y="2828925"/>
                </a:lnTo>
                <a:cubicBezTo>
                  <a:pt x="5510213" y="2800350"/>
                  <a:pt x="5514975" y="2767013"/>
                  <a:pt x="5505450" y="2552700"/>
                </a:cubicBezTo>
                <a:lnTo>
                  <a:pt x="5538788" y="2552700"/>
                </a:lnTo>
                <a:lnTo>
                  <a:pt x="5538788" y="2514600"/>
                </a:lnTo>
                <a:lnTo>
                  <a:pt x="5510213" y="2514600"/>
                </a:lnTo>
                <a:lnTo>
                  <a:pt x="5510213" y="2476500"/>
                </a:lnTo>
                <a:lnTo>
                  <a:pt x="5538788" y="2476500"/>
                </a:lnTo>
                <a:lnTo>
                  <a:pt x="5538788" y="2438400"/>
                </a:lnTo>
                <a:lnTo>
                  <a:pt x="5510213" y="2438400"/>
                </a:lnTo>
                <a:lnTo>
                  <a:pt x="5510213" y="2400300"/>
                </a:lnTo>
                <a:lnTo>
                  <a:pt x="5538788" y="2400300"/>
                </a:lnTo>
                <a:lnTo>
                  <a:pt x="5538788" y="2362200"/>
                </a:lnTo>
                <a:lnTo>
                  <a:pt x="5510213" y="2362200"/>
                </a:lnTo>
                <a:lnTo>
                  <a:pt x="5510213" y="2324100"/>
                </a:lnTo>
                <a:lnTo>
                  <a:pt x="5538788" y="2324100"/>
                </a:lnTo>
                <a:lnTo>
                  <a:pt x="5538788" y="2286000"/>
                </a:lnTo>
                <a:lnTo>
                  <a:pt x="5510213" y="2286000"/>
                </a:lnTo>
                <a:lnTo>
                  <a:pt x="5510213" y="2247900"/>
                </a:lnTo>
                <a:lnTo>
                  <a:pt x="5538788" y="2247900"/>
                </a:lnTo>
                <a:lnTo>
                  <a:pt x="5538788" y="2209800"/>
                </a:lnTo>
                <a:lnTo>
                  <a:pt x="5510213" y="2209800"/>
                </a:lnTo>
                <a:lnTo>
                  <a:pt x="5510213" y="2166938"/>
                </a:lnTo>
                <a:lnTo>
                  <a:pt x="5538788" y="2166938"/>
                </a:lnTo>
                <a:lnTo>
                  <a:pt x="5538788" y="2138363"/>
                </a:lnTo>
                <a:cubicBezTo>
                  <a:pt x="5529263" y="2128838"/>
                  <a:pt x="5519738" y="2128838"/>
                  <a:pt x="5510213" y="2128838"/>
                </a:cubicBezTo>
                <a:lnTo>
                  <a:pt x="5510213" y="2090738"/>
                </a:lnTo>
                <a:lnTo>
                  <a:pt x="5538788" y="2090738"/>
                </a:lnTo>
                <a:lnTo>
                  <a:pt x="5538788" y="2052638"/>
                </a:lnTo>
                <a:lnTo>
                  <a:pt x="5510213" y="2052638"/>
                </a:lnTo>
                <a:lnTo>
                  <a:pt x="5510213" y="2014538"/>
                </a:lnTo>
                <a:lnTo>
                  <a:pt x="5538788" y="2014538"/>
                </a:lnTo>
                <a:lnTo>
                  <a:pt x="5538788" y="1966913"/>
                </a:lnTo>
                <a:lnTo>
                  <a:pt x="5638800" y="1966913"/>
                </a:lnTo>
                <a:lnTo>
                  <a:pt x="5638800" y="1095375"/>
                </a:lnTo>
                <a:lnTo>
                  <a:pt x="5767388" y="923925"/>
                </a:lnTo>
                <a:lnTo>
                  <a:pt x="5919788" y="923925"/>
                </a:lnTo>
                <a:cubicBezTo>
                  <a:pt x="5924550" y="914400"/>
                  <a:pt x="5919788" y="904875"/>
                  <a:pt x="5919788" y="719138"/>
                </a:cubicBezTo>
                <a:lnTo>
                  <a:pt x="5962650" y="719138"/>
                </a:lnTo>
                <a:lnTo>
                  <a:pt x="5962650" y="919163"/>
                </a:lnTo>
                <a:cubicBezTo>
                  <a:pt x="5962650" y="919163"/>
                  <a:pt x="5957888" y="923925"/>
                  <a:pt x="5972175" y="923925"/>
                </a:cubicBezTo>
                <a:cubicBezTo>
                  <a:pt x="5981700" y="923925"/>
                  <a:pt x="5972175" y="914400"/>
                  <a:pt x="5986463" y="914400"/>
                </a:cubicBezTo>
                <a:lnTo>
                  <a:pt x="6096000" y="914400"/>
                </a:lnTo>
                <a:lnTo>
                  <a:pt x="6110288" y="2743200"/>
                </a:lnTo>
                <a:lnTo>
                  <a:pt x="6129338" y="2738438"/>
                </a:lnTo>
                <a:lnTo>
                  <a:pt x="6129338" y="2533650"/>
                </a:lnTo>
                <a:lnTo>
                  <a:pt x="6162675" y="2533650"/>
                </a:lnTo>
                <a:lnTo>
                  <a:pt x="6162675" y="1114425"/>
                </a:lnTo>
                <a:cubicBezTo>
                  <a:pt x="6196013" y="1095375"/>
                  <a:pt x="6191250" y="1100138"/>
                  <a:pt x="6219825" y="1100138"/>
                </a:cubicBezTo>
                <a:lnTo>
                  <a:pt x="6253163" y="1100138"/>
                </a:lnTo>
                <a:cubicBezTo>
                  <a:pt x="6253163" y="1100138"/>
                  <a:pt x="6248400" y="1109663"/>
                  <a:pt x="6262688" y="1109663"/>
                </a:cubicBezTo>
                <a:lnTo>
                  <a:pt x="6415088" y="1109663"/>
                </a:lnTo>
                <a:cubicBezTo>
                  <a:pt x="6467475" y="1166813"/>
                  <a:pt x="6519863" y="1223963"/>
                  <a:pt x="6567488" y="1281113"/>
                </a:cubicBezTo>
                <a:lnTo>
                  <a:pt x="6567488" y="2347913"/>
                </a:lnTo>
                <a:lnTo>
                  <a:pt x="6662738" y="2347913"/>
                </a:lnTo>
                <a:lnTo>
                  <a:pt x="6662738" y="1981200"/>
                </a:lnTo>
                <a:cubicBezTo>
                  <a:pt x="6686550" y="1981200"/>
                  <a:pt x="6738938" y="1976438"/>
                  <a:pt x="6757988" y="1962150"/>
                </a:cubicBezTo>
                <a:lnTo>
                  <a:pt x="6872288" y="1962150"/>
                </a:lnTo>
                <a:cubicBezTo>
                  <a:pt x="6877050" y="1971675"/>
                  <a:pt x="6886575" y="1976438"/>
                  <a:pt x="6896100" y="1981200"/>
                </a:cubicBezTo>
                <a:lnTo>
                  <a:pt x="6896100" y="2557463"/>
                </a:lnTo>
                <a:lnTo>
                  <a:pt x="6929438" y="2557463"/>
                </a:lnTo>
                <a:lnTo>
                  <a:pt x="6934200" y="2457450"/>
                </a:lnTo>
                <a:cubicBezTo>
                  <a:pt x="6962775" y="2462213"/>
                  <a:pt x="6996113" y="2462213"/>
                  <a:pt x="7029450" y="2457450"/>
                </a:cubicBezTo>
                <a:lnTo>
                  <a:pt x="7029450" y="2157413"/>
                </a:lnTo>
                <a:cubicBezTo>
                  <a:pt x="7034213" y="2143125"/>
                  <a:pt x="7038975" y="2128838"/>
                  <a:pt x="7048500" y="2114550"/>
                </a:cubicBezTo>
                <a:lnTo>
                  <a:pt x="7158038" y="2114550"/>
                </a:lnTo>
                <a:cubicBezTo>
                  <a:pt x="7158038" y="2138363"/>
                  <a:pt x="7181850" y="2119313"/>
                  <a:pt x="7177088" y="2157413"/>
                </a:cubicBezTo>
                <a:lnTo>
                  <a:pt x="7224713" y="2157413"/>
                </a:lnTo>
                <a:lnTo>
                  <a:pt x="7229475" y="2557463"/>
                </a:lnTo>
                <a:cubicBezTo>
                  <a:pt x="7243763" y="2533650"/>
                  <a:pt x="7239000" y="2509838"/>
                  <a:pt x="7239000" y="2486025"/>
                </a:cubicBezTo>
                <a:cubicBezTo>
                  <a:pt x="7267575" y="2486025"/>
                  <a:pt x="7291388" y="2462213"/>
                  <a:pt x="7281863" y="2433638"/>
                </a:cubicBezTo>
                <a:lnTo>
                  <a:pt x="7415213" y="2433638"/>
                </a:lnTo>
                <a:lnTo>
                  <a:pt x="7415213" y="2471738"/>
                </a:lnTo>
                <a:cubicBezTo>
                  <a:pt x="7419975" y="2476500"/>
                  <a:pt x="7429500" y="2476500"/>
                  <a:pt x="7429500" y="2481263"/>
                </a:cubicBezTo>
                <a:cubicBezTo>
                  <a:pt x="7434263" y="2505075"/>
                  <a:pt x="7434263" y="2533650"/>
                  <a:pt x="7439025" y="2557463"/>
                </a:cubicBezTo>
                <a:lnTo>
                  <a:pt x="7462838" y="2552700"/>
                </a:lnTo>
                <a:lnTo>
                  <a:pt x="7462838" y="2295525"/>
                </a:lnTo>
                <a:lnTo>
                  <a:pt x="7472363" y="2266950"/>
                </a:lnTo>
                <a:cubicBezTo>
                  <a:pt x="7472363" y="2257425"/>
                  <a:pt x="7481888" y="2252663"/>
                  <a:pt x="7481888" y="2243138"/>
                </a:cubicBezTo>
                <a:cubicBezTo>
                  <a:pt x="7486650" y="2238375"/>
                  <a:pt x="7496175" y="2243138"/>
                  <a:pt x="7586663" y="2243138"/>
                </a:cubicBezTo>
                <a:cubicBezTo>
                  <a:pt x="7596188" y="2257425"/>
                  <a:pt x="7605713" y="2257425"/>
                  <a:pt x="7610475" y="2257425"/>
                </a:cubicBezTo>
                <a:cubicBezTo>
                  <a:pt x="7620000" y="2257425"/>
                  <a:pt x="7629525" y="2257425"/>
                  <a:pt x="7639050" y="2247900"/>
                </a:cubicBezTo>
                <a:lnTo>
                  <a:pt x="7639050" y="2009775"/>
                </a:lnTo>
                <a:lnTo>
                  <a:pt x="7743825" y="2009775"/>
                </a:lnTo>
                <a:lnTo>
                  <a:pt x="7743825" y="1857375"/>
                </a:lnTo>
                <a:lnTo>
                  <a:pt x="7758113" y="1857375"/>
                </a:lnTo>
                <a:lnTo>
                  <a:pt x="7758113" y="2005013"/>
                </a:lnTo>
                <a:cubicBezTo>
                  <a:pt x="7762875" y="2009775"/>
                  <a:pt x="7772400" y="2009775"/>
                  <a:pt x="7781925" y="2014538"/>
                </a:cubicBezTo>
                <a:lnTo>
                  <a:pt x="7781925" y="2257425"/>
                </a:lnTo>
                <a:lnTo>
                  <a:pt x="7805738" y="2257425"/>
                </a:lnTo>
                <a:cubicBezTo>
                  <a:pt x="7805738" y="2266950"/>
                  <a:pt x="7796213" y="2286000"/>
                  <a:pt x="7815263" y="2295525"/>
                </a:cubicBezTo>
                <a:lnTo>
                  <a:pt x="7815263" y="2414588"/>
                </a:lnTo>
                <a:lnTo>
                  <a:pt x="7839075" y="2414588"/>
                </a:lnTo>
                <a:lnTo>
                  <a:pt x="7839075" y="2443163"/>
                </a:lnTo>
                <a:lnTo>
                  <a:pt x="7958138" y="2443163"/>
                </a:lnTo>
                <a:lnTo>
                  <a:pt x="7958138" y="2047875"/>
                </a:lnTo>
                <a:cubicBezTo>
                  <a:pt x="7967663" y="2047875"/>
                  <a:pt x="7972425" y="2047875"/>
                  <a:pt x="7977188" y="2043113"/>
                </a:cubicBezTo>
                <a:lnTo>
                  <a:pt x="7977188" y="1866900"/>
                </a:lnTo>
                <a:lnTo>
                  <a:pt x="8091488" y="1866900"/>
                </a:lnTo>
                <a:lnTo>
                  <a:pt x="8091488" y="2014538"/>
                </a:lnTo>
                <a:lnTo>
                  <a:pt x="8129588" y="2014538"/>
                </a:lnTo>
                <a:lnTo>
                  <a:pt x="8129588" y="2047875"/>
                </a:lnTo>
                <a:lnTo>
                  <a:pt x="8215313" y="2047875"/>
                </a:lnTo>
                <a:lnTo>
                  <a:pt x="8215313" y="2581275"/>
                </a:lnTo>
                <a:lnTo>
                  <a:pt x="8248650" y="2581275"/>
                </a:lnTo>
                <a:lnTo>
                  <a:pt x="8248650" y="2343150"/>
                </a:lnTo>
                <a:cubicBezTo>
                  <a:pt x="8262938" y="2333625"/>
                  <a:pt x="8262938" y="2352675"/>
                  <a:pt x="8262938" y="2305050"/>
                </a:cubicBezTo>
                <a:lnTo>
                  <a:pt x="8301038" y="2305050"/>
                </a:lnTo>
                <a:lnTo>
                  <a:pt x="8324850" y="2000250"/>
                </a:lnTo>
                <a:lnTo>
                  <a:pt x="8348663" y="2000250"/>
                </a:lnTo>
                <a:lnTo>
                  <a:pt x="8372475" y="2305050"/>
                </a:lnTo>
                <a:lnTo>
                  <a:pt x="8410575" y="2305050"/>
                </a:lnTo>
                <a:cubicBezTo>
                  <a:pt x="8410575" y="2309813"/>
                  <a:pt x="8401050" y="2328863"/>
                  <a:pt x="8424862" y="2343150"/>
                </a:cubicBezTo>
                <a:lnTo>
                  <a:pt x="8424862" y="2490788"/>
                </a:lnTo>
                <a:lnTo>
                  <a:pt x="8558212" y="2490788"/>
                </a:lnTo>
                <a:lnTo>
                  <a:pt x="8558212" y="1600200"/>
                </a:lnTo>
                <a:lnTo>
                  <a:pt x="8805862" y="1366838"/>
                </a:lnTo>
                <a:lnTo>
                  <a:pt x="8934450" y="1366838"/>
                </a:lnTo>
                <a:lnTo>
                  <a:pt x="8934450" y="1257300"/>
                </a:lnTo>
                <a:lnTo>
                  <a:pt x="8948738" y="1257300"/>
                </a:lnTo>
                <a:lnTo>
                  <a:pt x="8948738" y="1362075"/>
                </a:lnTo>
                <a:cubicBezTo>
                  <a:pt x="8953500" y="1366838"/>
                  <a:pt x="8963025" y="1366838"/>
                  <a:pt x="8967788" y="1366838"/>
                </a:cubicBezTo>
                <a:lnTo>
                  <a:pt x="8967788" y="2857500"/>
                </a:lnTo>
                <a:lnTo>
                  <a:pt x="8524875" y="2857500"/>
                </a:lnTo>
                <a:cubicBezTo>
                  <a:pt x="8520112" y="2867025"/>
                  <a:pt x="8510588" y="2862263"/>
                  <a:pt x="8496300" y="2876550"/>
                </a:cubicBezTo>
                <a:cubicBezTo>
                  <a:pt x="8501062" y="2886075"/>
                  <a:pt x="8510588" y="2886075"/>
                  <a:pt x="8520112" y="2890838"/>
                </a:cubicBezTo>
                <a:cubicBezTo>
                  <a:pt x="8515350" y="2909888"/>
                  <a:pt x="8505825" y="2905125"/>
                  <a:pt x="8491538" y="2928938"/>
                </a:cubicBezTo>
                <a:cubicBezTo>
                  <a:pt x="8501062" y="2928938"/>
                  <a:pt x="8510588" y="2928938"/>
                  <a:pt x="8515350" y="2933700"/>
                </a:cubicBezTo>
                <a:lnTo>
                  <a:pt x="8191500" y="2933700"/>
                </a:lnTo>
                <a:cubicBezTo>
                  <a:pt x="8196263" y="2928938"/>
                  <a:pt x="8205788" y="2928938"/>
                  <a:pt x="8210550" y="2924175"/>
                </a:cubicBezTo>
                <a:cubicBezTo>
                  <a:pt x="8205788" y="2914650"/>
                  <a:pt x="8191500" y="2909888"/>
                  <a:pt x="8191500" y="2895600"/>
                </a:cubicBezTo>
                <a:cubicBezTo>
                  <a:pt x="8191500" y="2876550"/>
                  <a:pt x="8191500" y="2890838"/>
                  <a:pt x="8210550" y="2881313"/>
                </a:cubicBezTo>
                <a:cubicBezTo>
                  <a:pt x="8205788" y="2871788"/>
                  <a:pt x="8191500" y="2871788"/>
                  <a:pt x="8186738" y="2857500"/>
                </a:cubicBezTo>
                <a:lnTo>
                  <a:pt x="8153400" y="2857500"/>
                </a:lnTo>
                <a:lnTo>
                  <a:pt x="8153400" y="2900363"/>
                </a:lnTo>
                <a:lnTo>
                  <a:pt x="8181975" y="2900363"/>
                </a:lnTo>
                <a:lnTo>
                  <a:pt x="8181975" y="2933700"/>
                </a:lnTo>
                <a:lnTo>
                  <a:pt x="6858000" y="2938463"/>
                </a:lnTo>
                <a:cubicBezTo>
                  <a:pt x="6886575" y="2943225"/>
                  <a:pt x="6915150" y="2943225"/>
                  <a:pt x="6943725" y="2943225"/>
                </a:cubicBezTo>
                <a:cubicBezTo>
                  <a:pt x="6910388" y="2943225"/>
                  <a:pt x="6877050" y="2943225"/>
                  <a:pt x="6843713" y="2938463"/>
                </a:cubicBezTo>
                <a:cubicBezTo>
                  <a:pt x="6843713" y="2938463"/>
                  <a:pt x="6848475" y="2933700"/>
                  <a:pt x="6834188" y="2933700"/>
                </a:cubicBezTo>
                <a:lnTo>
                  <a:pt x="6567488" y="2933700"/>
                </a:lnTo>
                <a:cubicBezTo>
                  <a:pt x="6567488" y="2933700"/>
                  <a:pt x="6572250" y="2943225"/>
                  <a:pt x="6557963" y="2943225"/>
                </a:cubicBezTo>
                <a:lnTo>
                  <a:pt x="6462713" y="2943225"/>
                </a:lnTo>
                <a:cubicBezTo>
                  <a:pt x="6453188" y="2933700"/>
                  <a:pt x="6434138" y="2933700"/>
                  <a:pt x="6434138" y="2933700"/>
                </a:cubicBezTo>
                <a:cubicBezTo>
                  <a:pt x="6424613" y="2933700"/>
                  <a:pt x="6410325" y="2928938"/>
                  <a:pt x="6410325" y="2943225"/>
                </a:cubicBezTo>
                <a:lnTo>
                  <a:pt x="6310313" y="2943225"/>
                </a:lnTo>
                <a:cubicBezTo>
                  <a:pt x="6310313" y="2938463"/>
                  <a:pt x="6315075" y="2933700"/>
                  <a:pt x="6300788" y="2933700"/>
                </a:cubicBezTo>
                <a:cubicBezTo>
                  <a:pt x="6291263" y="2933700"/>
                  <a:pt x="6305550" y="2943225"/>
                  <a:pt x="6291263" y="2943225"/>
                </a:cubicBezTo>
                <a:lnTo>
                  <a:pt x="5715000" y="2943225"/>
                </a:lnTo>
                <a:cubicBezTo>
                  <a:pt x="5715000" y="2938463"/>
                  <a:pt x="5710238" y="2933700"/>
                  <a:pt x="5695950" y="2933700"/>
                </a:cubicBezTo>
                <a:cubicBezTo>
                  <a:pt x="5686425" y="2933700"/>
                  <a:pt x="5681663" y="2938463"/>
                  <a:pt x="5681663" y="2943225"/>
                </a:cubicBezTo>
                <a:lnTo>
                  <a:pt x="5514975" y="2943225"/>
                </a:lnTo>
                <a:cubicBezTo>
                  <a:pt x="5514975" y="2938463"/>
                  <a:pt x="5510213" y="2933700"/>
                  <a:pt x="5500688" y="2933700"/>
                </a:cubicBezTo>
                <a:cubicBezTo>
                  <a:pt x="5486400" y="2933700"/>
                  <a:pt x="5486400" y="2938463"/>
                  <a:pt x="5486400" y="2943225"/>
                </a:cubicBezTo>
                <a:lnTo>
                  <a:pt x="5172075" y="2943225"/>
                </a:lnTo>
                <a:cubicBezTo>
                  <a:pt x="5172075" y="2938463"/>
                  <a:pt x="5167313" y="2933700"/>
                  <a:pt x="5157788" y="2933700"/>
                </a:cubicBezTo>
                <a:cubicBezTo>
                  <a:pt x="5143500" y="2933700"/>
                  <a:pt x="5143500" y="2938463"/>
                  <a:pt x="5143500" y="2943225"/>
                </a:cubicBezTo>
                <a:lnTo>
                  <a:pt x="4976813" y="2943225"/>
                </a:lnTo>
                <a:cubicBezTo>
                  <a:pt x="4976813" y="2938463"/>
                  <a:pt x="4972050" y="2933700"/>
                  <a:pt x="4957763" y="2933700"/>
                </a:cubicBezTo>
                <a:cubicBezTo>
                  <a:pt x="4948238" y="2933700"/>
                  <a:pt x="4943475" y="2938463"/>
                  <a:pt x="4943475" y="2943225"/>
                </a:cubicBezTo>
                <a:lnTo>
                  <a:pt x="4362450" y="2943225"/>
                </a:lnTo>
                <a:cubicBezTo>
                  <a:pt x="4362450" y="2938463"/>
                  <a:pt x="4367213" y="2933700"/>
                  <a:pt x="4352925" y="2933700"/>
                </a:cubicBezTo>
                <a:cubicBezTo>
                  <a:pt x="4343400" y="2933700"/>
                  <a:pt x="4357688" y="2943225"/>
                  <a:pt x="4343400" y="2943225"/>
                </a:cubicBezTo>
                <a:lnTo>
                  <a:pt x="4248150" y="2943225"/>
                </a:lnTo>
                <a:cubicBezTo>
                  <a:pt x="4238625" y="2933700"/>
                  <a:pt x="4219575" y="2933700"/>
                  <a:pt x="4219575" y="2933700"/>
                </a:cubicBezTo>
                <a:cubicBezTo>
                  <a:pt x="4210050" y="2933700"/>
                  <a:pt x="4195763" y="2928938"/>
                  <a:pt x="4195763" y="2943225"/>
                </a:cubicBezTo>
                <a:lnTo>
                  <a:pt x="4095750" y="2943225"/>
                </a:lnTo>
                <a:cubicBezTo>
                  <a:pt x="4095750" y="2943225"/>
                  <a:pt x="4100513" y="2933700"/>
                  <a:pt x="4086225" y="2933700"/>
                </a:cubicBezTo>
                <a:lnTo>
                  <a:pt x="3819525" y="2933700"/>
                </a:lnTo>
                <a:cubicBezTo>
                  <a:pt x="3819525" y="2933700"/>
                  <a:pt x="3824288" y="2943225"/>
                  <a:pt x="3810000" y="2943225"/>
                </a:cubicBezTo>
                <a:lnTo>
                  <a:pt x="3795713" y="2943225"/>
                </a:lnTo>
                <a:lnTo>
                  <a:pt x="3800475" y="2933700"/>
                </a:lnTo>
                <a:lnTo>
                  <a:pt x="3281363" y="2933700"/>
                </a:lnTo>
                <a:cubicBezTo>
                  <a:pt x="3271838" y="2909888"/>
                  <a:pt x="3295650" y="2852738"/>
                  <a:pt x="3262313" y="2857500"/>
                </a:cubicBezTo>
                <a:lnTo>
                  <a:pt x="3262313" y="2486025"/>
                </a:lnTo>
                <a:lnTo>
                  <a:pt x="3419475" y="2486025"/>
                </a:lnTo>
                <a:cubicBezTo>
                  <a:pt x="3419475" y="2495550"/>
                  <a:pt x="3419475" y="2505075"/>
                  <a:pt x="3414713" y="2514600"/>
                </a:cubicBezTo>
                <a:cubicBezTo>
                  <a:pt x="3414713" y="2514600"/>
                  <a:pt x="3419475" y="2519363"/>
                  <a:pt x="3429000" y="2519363"/>
                </a:cubicBezTo>
                <a:lnTo>
                  <a:pt x="3429000" y="2428875"/>
                </a:lnTo>
                <a:cubicBezTo>
                  <a:pt x="3352800" y="2457450"/>
                  <a:pt x="3343275" y="2343150"/>
                  <a:pt x="3343275" y="2305050"/>
                </a:cubicBezTo>
                <a:cubicBezTo>
                  <a:pt x="3343275" y="2228850"/>
                  <a:pt x="3395663" y="2128838"/>
                  <a:pt x="3390900" y="2062163"/>
                </a:cubicBezTo>
                <a:cubicBezTo>
                  <a:pt x="3371850" y="2109788"/>
                  <a:pt x="3357563" y="2162175"/>
                  <a:pt x="3333750" y="2214563"/>
                </a:cubicBezTo>
                <a:cubicBezTo>
                  <a:pt x="3314700" y="2262188"/>
                  <a:pt x="3281363" y="2305050"/>
                  <a:pt x="3267075" y="2357438"/>
                </a:cubicBezTo>
                <a:cubicBezTo>
                  <a:pt x="3248025" y="2409825"/>
                  <a:pt x="3243263" y="2476500"/>
                  <a:pt x="3224213" y="2538413"/>
                </a:cubicBezTo>
                <a:cubicBezTo>
                  <a:pt x="3224213" y="2543175"/>
                  <a:pt x="3205163" y="2562225"/>
                  <a:pt x="3205163" y="2571750"/>
                </a:cubicBezTo>
                <a:cubicBezTo>
                  <a:pt x="3205163" y="2586038"/>
                  <a:pt x="3209925" y="2600325"/>
                  <a:pt x="3219450" y="2605088"/>
                </a:cubicBezTo>
                <a:lnTo>
                  <a:pt x="3219450" y="2857500"/>
                </a:lnTo>
                <a:lnTo>
                  <a:pt x="3128963" y="2857500"/>
                </a:lnTo>
                <a:lnTo>
                  <a:pt x="3128963" y="3009900"/>
                </a:lnTo>
                <a:cubicBezTo>
                  <a:pt x="3133725" y="3048000"/>
                  <a:pt x="3128963" y="3081338"/>
                  <a:pt x="3138488" y="3114675"/>
                </a:cubicBezTo>
                <a:cubicBezTo>
                  <a:pt x="3143250" y="3133725"/>
                  <a:pt x="3157538" y="3157538"/>
                  <a:pt x="3157538" y="3167063"/>
                </a:cubicBezTo>
                <a:cubicBezTo>
                  <a:pt x="3157538" y="3195638"/>
                  <a:pt x="3071813" y="3200400"/>
                  <a:pt x="3067050" y="3200400"/>
                </a:cubicBezTo>
                <a:cubicBezTo>
                  <a:pt x="3048000" y="3200400"/>
                  <a:pt x="2967038" y="3186113"/>
                  <a:pt x="2967038" y="3148013"/>
                </a:cubicBezTo>
                <a:cubicBezTo>
                  <a:pt x="2967038" y="3133725"/>
                  <a:pt x="2981325" y="3048000"/>
                  <a:pt x="2986088" y="3000375"/>
                </a:cubicBezTo>
                <a:cubicBezTo>
                  <a:pt x="2990850" y="2971800"/>
                  <a:pt x="3000375" y="2924175"/>
                  <a:pt x="3014663" y="2895600"/>
                </a:cubicBezTo>
                <a:lnTo>
                  <a:pt x="3014663" y="2857500"/>
                </a:lnTo>
                <a:lnTo>
                  <a:pt x="1690688" y="2857500"/>
                </a:lnTo>
                <a:lnTo>
                  <a:pt x="1690688" y="1538288"/>
                </a:lnTo>
                <a:cubicBezTo>
                  <a:pt x="1681163" y="1538288"/>
                  <a:pt x="1671638" y="1533525"/>
                  <a:pt x="1657350" y="1533525"/>
                </a:cubicBezTo>
                <a:lnTo>
                  <a:pt x="1657350" y="2857500"/>
                </a:lnTo>
                <a:lnTo>
                  <a:pt x="814388" y="2857500"/>
                </a:lnTo>
                <a:lnTo>
                  <a:pt x="814388" y="2376488"/>
                </a:lnTo>
                <a:lnTo>
                  <a:pt x="1062038" y="2376488"/>
                </a:lnTo>
                <a:lnTo>
                  <a:pt x="1062038" y="2133600"/>
                </a:lnTo>
                <a:lnTo>
                  <a:pt x="1085850" y="2133600"/>
                </a:lnTo>
                <a:lnTo>
                  <a:pt x="1085850" y="2033588"/>
                </a:lnTo>
                <a:lnTo>
                  <a:pt x="1123950" y="2033588"/>
                </a:lnTo>
                <a:lnTo>
                  <a:pt x="1123950" y="2128838"/>
                </a:lnTo>
                <a:cubicBezTo>
                  <a:pt x="1128713" y="2128838"/>
                  <a:pt x="1133475" y="2133600"/>
                  <a:pt x="1147763" y="2133600"/>
                </a:cubicBezTo>
                <a:cubicBezTo>
                  <a:pt x="1152525" y="2119313"/>
                  <a:pt x="1152525" y="2105025"/>
                  <a:pt x="1152525" y="2090738"/>
                </a:cubicBezTo>
                <a:lnTo>
                  <a:pt x="1343025" y="2090738"/>
                </a:lnTo>
                <a:lnTo>
                  <a:pt x="1343025" y="2133600"/>
                </a:lnTo>
                <a:lnTo>
                  <a:pt x="1395413" y="2133600"/>
                </a:lnTo>
                <a:lnTo>
                  <a:pt x="1395413" y="1704975"/>
                </a:lnTo>
                <a:lnTo>
                  <a:pt x="1657350" y="1533525"/>
                </a:lnTo>
                <a:cubicBezTo>
                  <a:pt x="1104900" y="1366838"/>
                  <a:pt x="552450" y="1176338"/>
                  <a:pt x="0" y="1071563"/>
                </a:cubicBezTo>
                <a:cubicBezTo>
                  <a:pt x="485775" y="1147763"/>
                  <a:pt x="971550" y="1190625"/>
                  <a:pt x="1457325" y="1362075"/>
                </a:cubicBezTo>
                <a:cubicBezTo>
                  <a:pt x="1528763" y="1390650"/>
                  <a:pt x="1609725" y="1419225"/>
                  <a:pt x="1690688" y="1443038"/>
                </a:cubicBezTo>
                <a:cubicBezTo>
                  <a:pt x="1695450" y="1419225"/>
                  <a:pt x="1671638" y="1366838"/>
                  <a:pt x="1709738" y="1362075"/>
                </a:cubicBezTo>
                <a:lnTo>
                  <a:pt x="1709738" y="1257300"/>
                </a:lnTo>
                <a:lnTo>
                  <a:pt x="1724025" y="1257300"/>
                </a:lnTo>
                <a:lnTo>
                  <a:pt x="1724025" y="1366838"/>
                </a:lnTo>
                <a:lnTo>
                  <a:pt x="1862138" y="1366838"/>
                </a:lnTo>
                <a:cubicBezTo>
                  <a:pt x="1938338" y="1443038"/>
                  <a:pt x="2005013" y="1528763"/>
                  <a:pt x="2090738" y="1585913"/>
                </a:cubicBezTo>
                <a:cubicBezTo>
                  <a:pt x="2138363" y="1624013"/>
                  <a:pt x="2209800" y="1633538"/>
                  <a:pt x="2266950" y="1652588"/>
                </a:cubicBezTo>
                <a:cubicBezTo>
                  <a:pt x="2471738" y="1719263"/>
                  <a:pt x="2776538" y="1771650"/>
                  <a:pt x="3000375" y="1771650"/>
                </a:cubicBezTo>
                <a:cubicBezTo>
                  <a:pt x="3009900" y="1771650"/>
                  <a:pt x="3133725" y="1766888"/>
                  <a:pt x="3200400" y="1757363"/>
                </a:cubicBezTo>
                <a:cubicBezTo>
                  <a:pt x="3200400" y="1728788"/>
                  <a:pt x="3214688" y="1700213"/>
                  <a:pt x="3219450" y="1671638"/>
                </a:cubicBezTo>
                <a:cubicBezTo>
                  <a:pt x="3228975" y="1633538"/>
                  <a:pt x="3238500" y="1585913"/>
                  <a:pt x="3248025" y="1552575"/>
                </a:cubicBezTo>
                <a:cubicBezTo>
                  <a:pt x="3252788" y="1524000"/>
                  <a:pt x="3271838" y="1500188"/>
                  <a:pt x="3281363" y="1471613"/>
                </a:cubicBezTo>
                <a:cubicBezTo>
                  <a:pt x="3300413" y="1419225"/>
                  <a:pt x="3328988" y="1323975"/>
                  <a:pt x="3328988" y="1314450"/>
                </a:cubicBezTo>
                <a:cubicBezTo>
                  <a:pt x="3328988" y="1300163"/>
                  <a:pt x="3319463" y="1252538"/>
                  <a:pt x="3305175" y="1228725"/>
                </a:cubicBezTo>
                <a:cubicBezTo>
                  <a:pt x="3300413" y="1214438"/>
                  <a:pt x="3281363" y="1209675"/>
                  <a:pt x="3276600" y="1195388"/>
                </a:cubicBezTo>
                <a:cubicBezTo>
                  <a:pt x="3271838" y="1176338"/>
                  <a:pt x="3271838" y="1138238"/>
                  <a:pt x="3271838" y="1128713"/>
                </a:cubicBezTo>
                <a:cubicBezTo>
                  <a:pt x="3271838" y="1009650"/>
                  <a:pt x="3343275" y="881063"/>
                  <a:pt x="3348038" y="762000"/>
                </a:cubicBezTo>
                <a:cubicBezTo>
                  <a:pt x="3352800" y="723900"/>
                  <a:pt x="3357563" y="681038"/>
                  <a:pt x="3352800" y="638175"/>
                </a:cubicBezTo>
                <a:cubicBezTo>
                  <a:pt x="3276600" y="681038"/>
                  <a:pt x="3243263" y="695325"/>
                  <a:pt x="3181350" y="695325"/>
                </a:cubicBezTo>
                <a:cubicBezTo>
                  <a:pt x="3167063" y="695325"/>
                  <a:pt x="3057525" y="681038"/>
                  <a:pt x="3043238" y="681038"/>
                </a:cubicBezTo>
                <a:cubicBezTo>
                  <a:pt x="3033713" y="681038"/>
                  <a:pt x="2943225" y="695325"/>
                  <a:pt x="2933700" y="695325"/>
                </a:cubicBezTo>
                <a:cubicBezTo>
                  <a:pt x="2919413" y="695325"/>
                  <a:pt x="2881313" y="685800"/>
                  <a:pt x="2852738" y="685800"/>
                </a:cubicBezTo>
                <a:cubicBezTo>
                  <a:pt x="2743200" y="676275"/>
                  <a:pt x="2614613" y="633413"/>
                  <a:pt x="2505075" y="604838"/>
                </a:cubicBezTo>
                <a:cubicBezTo>
                  <a:pt x="2395538" y="576263"/>
                  <a:pt x="2286000" y="566738"/>
                  <a:pt x="2176463" y="552450"/>
                </a:cubicBezTo>
                <a:cubicBezTo>
                  <a:pt x="2190750" y="542925"/>
                  <a:pt x="2214563" y="538163"/>
                  <a:pt x="2238375" y="533400"/>
                </a:cubicBezTo>
                <a:cubicBezTo>
                  <a:pt x="2200275" y="523875"/>
                  <a:pt x="2162175" y="523875"/>
                  <a:pt x="2124075" y="523875"/>
                </a:cubicBezTo>
                <a:cubicBezTo>
                  <a:pt x="2147888" y="490538"/>
                  <a:pt x="2195513" y="519113"/>
                  <a:pt x="2214563" y="490538"/>
                </a:cubicBezTo>
                <a:cubicBezTo>
                  <a:pt x="2171700" y="485775"/>
                  <a:pt x="2128838" y="481013"/>
                  <a:pt x="2085975" y="481013"/>
                </a:cubicBezTo>
                <a:cubicBezTo>
                  <a:pt x="2085975" y="481013"/>
                  <a:pt x="2085975" y="476250"/>
                  <a:pt x="2081213" y="471488"/>
                </a:cubicBezTo>
                <a:cubicBezTo>
                  <a:pt x="2085975" y="466725"/>
                  <a:pt x="2085975" y="461963"/>
                  <a:pt x="2100263" y="461963"/>
                </a:cubicBezTo>
                <a:lnTo>
                  <a:pt x="2209800" y="461963"/>
                </a:lnTo>
                <a:cubicBezTo>
                  <a:pt x="2176463" y="447675"/>
                  <a:pt x="2143125" y="438150"/>
                  <a:pt x="2109788" y="428625"/>
                </a:cubicBezTo>
                <a:cubicBezTo>
                  <a:pt x="2114550" y="409575"/>
                  <a:pt x="2133600" y="414338"/>
                  <a:pt x="2143125" y="414338"/>
                </a:cubicBezTo>
                <a:cubicBezTo>
                  <a:pt x="2157413" y="414338"/>
                  <a:pt x="2266950" y="438150"/>
                  <a:pt x="2276475" y="438150"/>
                </a:cubicBezTo>
                <a:cubicBezTo>
                  <a:pt x="2300288" y="438150"/>
                  <a:pt x="2324100" y="442913"/>
                  <a:pt x="2324100" y="419100"/>
                </a:cubicBezTo>
                <a:cubicBezTo>
                  <a:pt x="2324100" y="404813"/>
                  <a:pt x="2286000" y="371475"/>
                  <a:pt x="2271713" y="347663"/>
                </a:cubicBezTo>
                <a:cubicBezTo>
                  <a:pt x="2271713" y="333375"/>
                  <a:pt x="2276475" y="328613"/>
                  <a:pt x="2276475" y="323850"/>
                </a:cubicBezTo>
                <a:cubicBezTo>
                  <a:pt x="2338388" y="357188"/>
                  <a:pt x="2405063" y="452438"/>
                  <a:pt x="2476500" y="485775"/>
                </a:cubicBezTo>
                <a:cubicBezTo>
                  <a:pt x="2524125" y="514350"/>
                  <a:pt x="2609850" y="509588"/>
                  <a:pt x="2667000" y="509588"/>
                </a:cubicBezTo>
                <a:cubicBezTo>
                  <a:pt x="2738438" y="514350"/>
                  <a:pt x="2814638" y="504825"/>
                  <a:pt x="2886075" y="509588"/>
                </a:cubicBezTo>
                <a:cubicBezTo>
                  <a:pt x="2914650" y="509588"/>
                  <a:pt x="2967038" y="528638"/>
                  <a:pt x="2981325" y="528638"/>
                </a:cubicBezTo>
                <a:cubicBezTo>
                  <a:pt x="2990850" y="528638"/>
                  <a:pt x="3014663" y="500063"/>
                  <a:pt x="3038475" y="500063"/>
                </a:cubicBezTo>
                <a:cubicBezTo>
                  <a:pt x="3100388" y="490538"/>
                  <a:pt x="3176588" y="495300"/>
                  <a:pt x="3248025" y="481013"/>
                </a:cubicBezTo>
                <a:cubicBezTo>
                  <a:pt x="3262313" y="476250"/>
                  <a:pt x="3276600" y="452438"/>
                  <a:pt x="3295650" y="442913"/>
                </a:cubicBezTo>
                <a:cubicBezTo>
                  <a:pt x="3343275" y="409575"/>
                  <a:pt x="3400425" y="376238"/>
                  <a:pt x="3452813" y="376238"/>
                </a:cubicBezTo>
                <a:cubicBezTo>
                  <a:pt x="3462338" y="376238"/>
                  <a:pt x="3514725" y="390525"/>
                  <a:pt x="3529013" y="390525"/>
                </a:cubicBezTo>
                <a:cubicBezTo>
                  <a:pt x="3538538" y="390525"/>
                  <a:pt x="3562350" y="371475"/>
                  <a:pt x="3576638" y="371475"/>
                </a:cubicBezTo>
                <a:cubicBezTo>
                  <a:pt x="3605213" y="361950"/>
                  <a:pt x="3648075" y="361950"/>
                  <a:pt x="3690938" y="361950"/>
                </a:cubicBezTo>
                <a:cubicBezTo>
                  <a:pt x="3690938" y="342900"/>
                  <a:pt x="3695700" y="309563"/>
                  <a:pt x="3695700" y="300038"/>
                </a:cubicBezTo>
                <a:cubicBezTo>
                  <a:pt x="3695700" y="285750"/>
                  <a:pt x="3695700" y="285750"/>
                  <a:pt x="3690938" y="280988"/>
                </a:cubicBezTo>
                <a:cubicBezTo>
                  <a:pt x="3652838" y="257175"/>
                  <a:pt x="3657600" y="247650"/>
                  <a:pt x="3657600" y="214313"/>
                </a:cubicBezTo>
                <a:lnTo>
                  <a:pt x="3657600" y="204788"/>
                </a:lnTo>
                <a:cubicBezTo>
                  <a:pt x="3657600" y="176213"/>
                  <a:pt x="3681413" y="180975"/>
                  <a:pt x="3676650" y="161925"/>
                </a:cubicBezTo>
                <a:lnTo>
                  <a:pt x="3676650" y="142875"/>
                </a:lnTo>
                <a:cubicBezTo>
                  <a:pt x="3652838" y="61913"/>
                  <a:pt x="3776663" y="0"/>
                  <a:pt x="3829050" y="0"/>
                </a:cubicBezTo>
                <a:cubicBezTo>
                  <a:pt x="3943350" y="0"/>
                  <a:pt x="3957638" y="147638"/>
                  <a:pt x="3957638" y="200025"/>
                </a:cubicBezTo>
                <a:close/>
              </a:path>
            </a:pathLst>
          </a:custGeom>
          <a:gradFill>
            <a:gsLst>
              <a:gs pos="98230">
                <a:schemeClr val="accent2">
                  <a:lumMod val="75000"/>
                  <a:alpha val="0"/>
                </a:schemeClr>
              </a:gs>
              <a:gs pos="82000">
                <a:schemeClr val="accent2">
                  <a:lumMod val="75000"/>
                  <a:alpha val="23000"/>
                </a:schemeClr>
              </a:gs>
              <a:gs pos="0">
                <a:srgbClr val="FF0000">
                  <a:alpha val="55000"/>
                </a:srgbClr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F4F422C-B6A5-4250-A405-5783C45893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/>
          <a:srcRect t="78588"/>
          <a:stretch/>
        </p:blipFill>
        <p:spPr>
          <a:xfrm rot="10800000">
            <a:off x="0" y="4072145"/>
            <a:ext cx="9144000" cy="10707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40CB5AB-C313-4A1B-8688-C9804C3CD9E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82123"/>
            <a:ext cx="1438870" cy="8739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811D757-AB8E-4D62-B3B9-1C360D423D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1" t="67113" r="24131" b="12437"/>
          <a:stretch/>
        </p:blipFill>
        <p:spPr>
          <a:xfrm>
            <a:off x="4644008" y="4092195"/>
            <a:ext cx="4247182" cy="10513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5pPr>
      <a:lvl6pPr marL="424041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6pPr>
      <a:lvl7pPr marL="848081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7pPr>
      <a:lvl8pPr marL="1272122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8pPr>
      <a:lvl9pPr marL="1696164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9pPr>
    </p:titleStyle>
    <p:bodyStyle>
      <a:lvl1pPr marL="167509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+mn-lt"/>
          <a:ea typeface="+mn-ea"/>
          <a:cs typeface="+mn-cs"/>
        </a:defRPr>
      </a:lvl1pPr>
      <a:lvl2pPr marL="501269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29991" indent="-161213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1163752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>
          <a:solidFill>
            <a:schemeClr val="tx1"/>
          </a:solidFill>
          <a:latin typeface="+mn-lt"/>
          <a:ea typeface="+mn-ea"/>
          <a:cs typeface="+mn-cs"/>
        </a:defRPr>
      </a:lvl4pPr>
      <a:lvl5pPr marL="1501290" indent="-17002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1925853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6pPr>
      <a:lvl7pPr marL="2349895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7pPr>
      <a:lvl8pPr marL="2773937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8pPr>
      <a:lvl9pPr marL="3197976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041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8081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2122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6164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0204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4247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68288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2328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9FDFE553-B69D-4E62-A8FF-3438D73FBA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CA19C2EB-7885-48ED-A47D-CC12F7D4912D}"/>
              </a:ext>
            </a:extLst>
          </p:cNvPr>
          <p:cNvSpPr/>
          <p:nvPr/>
        </p:nvSpPr>
        <p:spPr>
          <a:xfrm>
            <a:off x="0" y="2714714"/>
            <a:ext cx="5566296" cy="1756952"/>
          </a:xfrm>
          <a:custGeom>
            <a:avLst/>
            <a:gdLst>
              <a:gd name="connsiteX0" fmla="*/ 4962525 w 10139362"/>
              <a:gd name="connsiteY0" fmla="*/ 2900363 h 3200400"/>
              <a:gd name="connsiteX1" fmla="*/ 4948238 w 10139362"/>
              <a:gd name="connsiteY1" fmla="*/ 2905125 h 3200400"/>
              <a:gd name="connsiteX2" fmla="*/ 4948238 w 10139362"/>
              <a:gd name="connsiteY2" fmla="*/ 2886075 h 3200400"/>
              <a:gd name="connsiteX3" fmla="*/ 4962525 w 10139362"/>
              <a:gd name="connsiteY3" fmla="*/ 2900363 h 3200400"/>
              <a:gd name="connsiteX4" fmla="*/ 8029575 w 10139362"/>
              <a:gd name="connsiteY4" fmla="*/ 2895600 h 3200400"/>
              <a:gd name="connsiteX5" fmla="*/ 8010525 w 10139362"/>
              <a:gd name="connsiteY5" fmla="*/ 2895600 h 3200400"/>
              <a:gd name="connsiteX6" fmla="*/ 8024813 w 10139362"/>
              <a:gd name="connsiteY6" fmla="*/ 2862263 h 3200400"/>
              <a:gd name="connsiteX7" fmla="*/ 8029575 w 10139362"/>
              <a:gd name="connsiteY7" fmla="*/ 2895600 h 3200400"/>
              <a:gd name="connsiteX8" fmla="*/ 4962525 w 10139362"/>
              <a:gd name="connsiteY8" fmla="*/ 2743200 h 3200400"/>
              <a:gd name="connsiteX9" fmla="*/ 4962525 w 10139362"/>
              <a:gd name="connsiteY9" fmla="*/ 2767013 h 3200400"/>
              <a:gd name="connsiteX10" fmla="*/ 4948238 w 10139362"/>
              <a:gd name="connsiteY10" fmla="*/ 2743200 h 3200400"/>
              <a:gd name="connsiteX11" fmla="*/ 4962525 w 10139362"/>
              <a:gd name="connsiteY11" fmla="*/ 2743200 h 3200400"/>
              <a:gd name="connsiteX12" fmla="*/ 4962525 w 10139362"/>
              <a:gd name="connsiteY12" fmla="*/ 2676525 h 3200400"/>
              <a:gd name="connsiteX13" fmla="*/ 4962525 w 10139362"/>
              <a:gd name="connsiteY13" fmla="*/ 2700338 h 3200400"/>
              <a:gd name="connsiteX14" fmla="*/ 4948238 w 10139362"/>
              <a:gd name="connsiteY14" fmla="*/ 2700338 h 3200400"/>
              <a:gd name="connsiteX15" fmla="*/ 4948238 w 10139362"/>
              <a:gd name="connsiteY15" fmla="*/ 2676525 h 3200400"/>
              <a:gd name="connsiteX16" fmla="*/ 4962525 w 10139362"/>
              <a:gd name="connsiteY16" fmla="*/ 2676525 h 3200400"/>
              <a:gd name="connsiteX17" fmla="*/ 10139362 w 10139362"/>
              <a:gd name="connsiteY17" fmla="*/ 2619375 h 3200400"/>
              <a:gd name="connsiteX18" fmla="*/ 10139362 w 10139362"/>
              <a:gd name="connsiteY18" fmla="*/ 2657475 h 3200400"/>
              <a:gd name="connsiteX19" fmla="*/ 10129838 w 10139362"/>
              <a:gd name="connsiteY19" fmla="*/ 2676525 h 3200400"/>
              <a:gd name="connsiteX20" fmla="*/ 10139362 w 10139362"/>
              <a:gd name="connsiteY20" fmla="*/ 2709863 h 3200400"/>
              <a:gd name="connsiteX21" fmla="*/ 10129838 w 10139362"/>
              <a:gd name="connsiteY21" fmla="*/ 2743200 h 3200400"/>
              <a:gd name="connsiteX22" fmla="*/ 10139362 w 10139362"/>
              <a:gd name="connsiteY22" fmla="*/ 2776538 h 3200400"/>
              <a:gd name="connsiteX23" fmla="*/ 10129838 w 10139362"/>
              <a:gd name="connsiteY23" fmla="*/ 2814638 h 3200400"/>
              <a:gd name="connsiteX24" fmla="*/ 10139362 w 10139362"/>
              <a:gd name="connsiteY24" fmla="*/ 2833688 h 3200400"/>
              <a:gd name="connsiteX25" fmla="*/ 10134600 w 10139362"/>
              <a:gd name="connsiteY25" fmla="*/ 2857500 h 3200400"/>
              <a:gd name="connsiteX26" fmla="*/ 9882188 w 10139362"/>
              <a:gd name="connsiteY26" fmla="*/ 2857500 h 3200400"/>
              <a:gd name="connsiteX27" fmla="*/ 9886950 w 10139362"/>
              <a:gd name="connsiteY27" fmla="*/ 2814638 h 3200400"/>
              <a:gd name="connsiteX28" fmla="*/ 9877425 w 10139362"/>
              <a:gd name="connsiteY28" fmla="*/ 2757488 h 3200400"/>
              <a:gd name="connsiteX29" fmla="*/ 9886950 w 10139362"/>
              <a:gd name="connsiteY29" fmla="*/ 2743200 h 3200400"/>
              <a:gd name="connsiteX30" fmla="*/ 9877425 w 10139362"/>
              <a:gd name="connsiteY30" fmla="*/ 2709863 h 3200400"/>
              <a:gd name="connsiteX31" fmla="*/ 9886950 w 10139362"/>
              <a:gd name="connsiteY31" fmla="*/ 2676525 h 3200400"/>
              <a:gd name="connsiteX32" fmla="*/ 9877425 w 10139362"/>
              <a:gd name="connsiteY32" fmla="*/ 2662238 h 3200400"/>
              <a:gd name="connsiteX33" fmla="*/ 9877425 w 10139362"/>
              <a:gd name="connsiteY33" fmla="*/ 2619375 h 3200400"/>
              <a:gd name="connsiteX34" fmla="*/ 10139362 w 10139362"/>
              <a:gd name="connsiteY34" fmla="*/ 2619375 h 3200400"/>
              <a:gd name="connsiteX35" fmla="*/ 781050 w 10139362"/>
              <a:gd name="connsiteY35" fmla="*/ 2619375 h 3200400"/>
              <a:gd name="connsiteX36" fmla="*/ 781050 w 10139362"/>
              <a:gd name="connsiteY36" fmla="*/ 2657475 h 3200400"/>
              <a:gd name="connsiteX37" fmla="*/ 771525 w 10139362"/>
              <a:gd name="connsiteY37" fmla="*/ 2676525 h 3200400"/>
              <a:gd name="connsiteX38" fmla="*/ 781050 w 10139362"/>
              <a:gd name="connsiteY38" fmla="*/ 2709863 h 3200400"/>
              <a:gd name="connsiteX39" fmla="*/ 771525 w 10139362"/>
              <a:gd name="connsiteY39" fmla="*/ 2743200 h 3200400"/>
              <a:gd name="connsiteX40" fmla="*/ 781050 w 10139362"/>
              <a:gd name="connsiteY40" fmla="*/ 2757488 h 3200400"/>
              <a:gd name="connsiteX41" fmla="*/ 776288 w 10139362"/>
              <a:gd name="connsiteY41" fmla="*/ 2857500 h 3200400"/>
              <a:gd name="connsiteX42" fmla="*/ 523875 w 10139362"/>
              <a:gd name="connsiteY42" fmla="*/ 2857500 h 3200400"/>
              <a:gd name="connsiteX43" fmla="*/ 519113 w 10139362"/>
              <a:gd name="connsiteY43" fmla="*/ 2833688 h 3200400"/>
              <a:gd name="connsiteX44" fmla="*/ 528638 w 10139362"/>
              <a:gd name="connsiteY44" fmla="*/ 2814638 h 3200400"/>
              <a:gd name="connsiteX45" fmla="*/ 519113 w 10139362"/>
              <a:gd name="connsiteY45" fmla="*/ 2776538 h 3200400"/>
              <a:gd name="connsiteX46" fmla="*/ 528638 w 10139362"/>
              <a:gd name="connsiteY46" fmla="*/ 2743200 h 3200400"/>
              <a:gd name="connsiteX47" fmla="*/ 519113 w 10139362"/>
              <a:gd name="connsiteY47" fmla="*/ 2709863 h 3200400"/>
              <a:gd name="connsiteX48" fmla="*/ 528638 w 10139362"/>
              <a:gd name="connsiteY48" fmla="*/ 2676525 h 3200400"/>
              <a:gd name="connsiteX49" fmla="*/ 519113 w 10139362"/>
              <a:gd name="connsiteY49" fmla="*/ 2662238 h 3200400"/>
              <a:gd name="connsiteX50" fmla="*/ 519113 w 10139362"/>
              <a:gd name="connsiteY50" fmla="*/ 2619375 h 3200400"/>
              <a:gd name="connsiteX51" fmla="*/ 781050 w 10139362"/>
              <a:gd name="connsiteY51" fmla="*/ 2619375 h 3200400"/>
              <a:gd name="connsiteX52" fmla="*/ 4962525 w 10139362"/>
              <a:gd name="connsiteY52" fmla="*/ 2609850 h 3200400"/>
              <a:gd name="connsiteX53" fmla="*/ 4957763 w 10139362"/>
              <a:gd name="connsiteY53" fmla="*/ 2633663 h 3200400"/>
              <a:gd name="connsiteX54" fmla="*/ 4943475 w 10139362"/>
              <a:gd name="connsiteY54" fmla="*/ 2624138 h 3200400"/>
              <a:gd name="connsiteX55" fmla="*/ 4943475 w 10139362"/>
              <a:gd name="connsiteY55" fmla="*/ 2609850 h 3200400"/>
              <a:gd name="connsiteX56" fmla="*/ 4962525 w 10139362"/>
              <a:gd name="connsiteY56" fmla="*/ 2609850 h 3200400"/>
              <a:gd name="connsiteX57" fmla="*/ 4905375 w 10139362"/>
              <a:gd name="connsiteY57" fmla="*/ 2624138 h 3200400"/>
              <a:gd name="connsiteX58" fmla="*/ 4910138 w 10139362"/>
              <a:gd name="connsiteY58" fmla="*/ 2609850 h 3200400"/>
              <a:gd name="connsiteX59" fmla="*/ 4905375 w 10139362"/>
              <a:gd name="connsiteY59" fmla="*/ 2624138 h 3200400"/>
              <a:gd name="connsiteX60" fmla="*/ 4962525 w 10139362"/>
              <a:gd name="connsiteY60" fmla="*/ 2538413 h 3200400"/>
              <a:gd name="connsiteX61" fmla="*/ 4962525 w 10139362"/>
              <a:gd name="connsiteY61" fmla="*/ 2562225 h 3200400"/>
              <a:gd name="connsiteX62" fmla="*/ 4905375 w 10139362"/>
              <a:gd name="connsiteY62" fmla="*/ 2562225 h 3200400"/>
              <a:gd name="connsiteX63" fmla="*/ 4905375 w 10139362"/>
              <a:gd name="connsiteY63" fmla="*/ 2538413 h 3200400"/>
              <a:gd name="connsiteX64" fmla="*/ 4962525 w 10139362"/>
              <a:gd name="connsiteY64" fmla="*/ 2538413 h 3200400"/>
              <a:gd name="connsiteX65" fmla="*/ 4962525 w 10139362"/>
              <a:gd name="connsiteY65" fmla="*/ 2471738 h 3200400"/>
              <a:gd name="connsiteX66" fmla="*/ 4962525 w 10139362"/>
              <a:gd name="connsiteY66" fmla="*/ 2495550 h 3200400"/>
              <a:gd name="connsiteX67" fmla="*/ 4905375 w 10139362"/>
              <a:gd name="connsiteY67" fmla="*/ 2495550 h 3200400"/>
              <a:gd name="connsiteX68" fmla="*/ 4905375 w 10139362"/>
              <a:gd name="connsiteY68" fmla="*/ 2471738 h 3200400"/>
              <a:gd name="connsiteX69" fmla="*/ 4962525 w 10139362"/>
              <a:gd name="connsiteY69" fmla="*/ 2471738 h 3200400"/>
              <a:gd name="connsiteX70" fmla="*/ 4962525 w 10139362"/>
              <a:gd name="connsiteY70" fmla="*/ 2400300 h 3200400"/>
              <a:gd name="connsiteX71" fmla="*/ 4962525 w 10139362"/>
              <a:gd name="connsiteY71" fmla="*/ 2424113 h 3200400"/>
              <a:gd name="connsiteX72" fmla="*/ 4905375 w 10139362"/>
              <a:gd name="connsiteY72" fmla="*/ 2424113 h 3200400"/>
              <a:gd name="connsiteX73" fmla="*/ 4905375 w 10139362"/>
              <a:gd name="connsiteY73" fmla="*/ 2400300 h 3200400"/>
              <a:gd name="connsiteX74" fmla="*/ 4962525 w 10139362"/>
              <a:gd name="connsiteY74" fmla="*/ 2400300 h 3200400"/>
              <a:gd name="connsiteX75" fmla="*/ 3552825 w 10139362"/>
              <a:gd name="connsiteY75" fmla="*/ 2152650 h 3200400"/>
              <a:gd name="connsiteX76" fmla="*/ 3714750 w 10139362"/>
              <a:gd name="connsiteY76" fmla="*/ 2219325 h 3200400"/>
              <a:gd name="connsiteX77" fmla="*/ 3714750 w 10139362"/>
              <a:gd name="connsiteY77" fmla="*/ 2481263 h 3200400"/>
              <a:gd name="connsiteX78" fmla="*/ 3600450 w 10139362"/>
              <a:gd name="connsiteY78" fmla="*/ 2371725 h 3200400"/>
              <a:gd name="connsiteX79" fmla="*/ 3576638 w 10139362"/>
              <a:gd name="connsiteY79" fmla="*/ 2390775 h 3200400"/>
              <a:gd name="connsiteX80" fmla="*/ 3576638 w 10139362"/>
              <a:gd name="connsiteY80" fmla="*/ 2300288 h 3200400"/>
              <a:gd name="connsiteX81" fmla="*/ 3519488 w 10139362"/>
              <a:gd name="connsiteY81" fmla="*/ 2300288 h 3200400"/>
              <a:gd name="connsiteX82" fmla="*/ 3519488 w 10139362"/>
              <a:gd name="connsiteY82" fmla="*/ 2152650 h 3200400"/>
              <a:gd name="connsiteX83" fmla="*/ 3552825 w 10139362"/>
              <a:gd name="connsiteY83" fmla="*/ 2152650 h 3200400"/>
              <a:gd name="connsiteX84" fmla="*/ 3586163 w 10139362"/>
              <a:gd name="connsiteY84" fmla="*/ 1890713 h 3200400"/>
              <a:gd name="connsiteX85" fmla="*/ 3590925 w 10139362"/>
              <a:gd name="connsiteY85" fmla="*/ 1924050 h 3200400"/>
              <a:gd name="connsiteX86" fmla="*/ 3548063 w 10139362"/>
              <a:gd name="connsiteY86" fmla="*/ 1976438 h 3200400"/>
              <a:gd name="connsiteX87" fmla="*/ 3462338 w 10139362"/>
              <a:gd name="connsiteY87" fmla="*/ 1900238 h 3200400"/>
              <a:gd name="connsiteX88" fmla="*/ 3509963 w 10139362"/>
              <a:gd name="connsiteY88" fmla="*/ 1824038 h 3200400"/>
              <a:gd name="connsiteX89" fmla="*/ 3538538 w 10139362"/>
              <a:gd name="connsiteY89" fmla="*/ 1766888 h 3200400"/>
              <a:gd name="connsiteX90" fmla="*/ 3586163 w 10139362"/>
              <a:gd name="connsiteY90" fmla="*/ 1890713 h 3200400"/>
              <a:gd name="connsiteX91" fmla="*/ 2962275 w 10139362"/>
              <a:gd name="connsiteY91" fmla="*/ 1781175 h 3200400"/>
              <a:gd name="connsiteX92" fmla="*/ 3200400 w 10139362"/>
              <a:gd name="connsiteY92" fmla="*/ 1776413 h 3200400"/>
              <a:gd name="connsiteX93" fmla="*/ 3200400 w 10139362"/>
              <a:gd name="connsiteY93" fmla="*/ 1809750 h 3200400"/>
              <a:gd name="connsiteX94" fmla="*/ 3167063 w 10139362"/>
              <a:gd name="connsiteY94" fmla="*/ 2052638 h 3200400"/>
              <a:gd name="connsiteX95" fmla="*/ 3128963 w 10139362"/>
              <a:gd name="connsiteY95" fmla="*/ 2219325 h 3200400"/>
              <a:gd name="connsiteX96" fmla="*/ 3052763 w 10139362"/>
              <a:gd name="connsiteY96" fmla="*/ 2376488 h 3200400"/>
              <a:gd name="connsiteX97" fmla="*/ 3038475 w 10139362"/>
              <a:gd name="connsiteY97" fmla="*/ 2600325 h 3200400"/>
              <a:gd name="connsiteX98" fmla="*/ 2952750 w 10139362"/>
              <a:gd name="connsiteY98" fmla="*/ 2600325 h 3200400"/>
              <a:gd name="connsiteX99" fmla="*/ 2947988 w 10139362"/>
              <a:gd name="connsiteY99" fmla="*/ 2581275 h 3200400"/>
              <a:gd name="connsiteX100" fmla="*/ 2914650 w 10139362"/>
              <a:gd name="connsiteY100" fmla="*/ 2581275 h 3200400"/>
              <a:gd name="connsiteX101" fmla="*/ 2914650 w 10139362"/>
              <a:gd name="connsiteY101" fmla="*/ 2724150 h 3200400"/>
              <a:gd name="connsiteX102" fmla="*/ 2852738 w 10139362"/>
              <a:gd name="connsiteY102" fmla="*/ 2724150 h 3200400"/>
              <a:gd name="connsiteX103" fmla="*/ 2852738 w 10139362"/>
              <a:gd name="connsiteY103" fmla="*/ 2438400 h 3200400"/>
              <a:gd name="connsiteX104" fmla="*/ 2838450 w 10139362"/>
              <a:gd name="connsiteY104" fmla="*/ 2409825 h 3200400"/>
              <a:gd name="connsiteX105" fmla="*/ 2819400 w 10139362"/>
              <a:gd name="connsiteY105" fmla="*/ 2409825 h 3200400"/>
              <a:gd name="connsiteX106" fmla="*/ 2814638 w 10139362"/>
              <a:gd name="connsiteY106" fmla="*/ 2438400 h 3200400"/>
              <a:gd name="connsiteX107" fmla="*/ 2700338 w 10139362"/>
              <a:gd name="connsiteY107" fmla="*/ 2438400 h 3200400"/>
              <a:gd name="connsiteX108" fmla="*/ 2700338 w 10139362"/>
              <a:gd name="connsiteY108" fmla="*/ 2047875 h 3200400"/>
              <a:gd name="connsiteX109" fmla="*/ 2686050 w 10139362"/>
              <a:gd name="connsiteY109" fmla="*/ 2043113 h 3200400"/>
              <a:gd name="connsiteX110" fmla="*/ 2686050 w 10139362"/>
              <a:gd name="connsiteY110" fmla="*/ 1862138 h 3200400"/>
              <a:gd name="connsiteX111" fmla="*/ 2562225 w 10139362"/>
              <a:gd name="connsiteY111" fmla="*/ 1862138 h 3200400"/>
              <a:gd name="connsiteX112" fmla="*/ 2562225 w 10139362"/>
              <a:gd name="connsiteY112" fmla="*/ 2009775 h 3200400"/>
              <a:gd name="connsiteX113" fmla="*/ 2524125 w 10139362"/>
              <a:gd name="connsiteY113" fmla="*/ 2009775 h 3200400"/>
              <a:gd name="connsiteX114" fmla="*/ 2524125 w 10139362"/>
              <a:gd name="connsiteY114" fmla="*/ 2043113 h 3200400"/>
              <a:gd name="connsiteX115" fmla="*/ 2438400 w 10139362"/>
              <a:gd name="connsiteY115" fmla="*/ 2043113 h 3200400"/>
              <a:gd name="connsiteX116" fmla="*/ 2438400 w 10139362"/>
              <a:gd name="connsiteY116" fmla="*/ 2828925 h 3200400"/>
              <a:gd name="connsiteX117" fmla="*/ 2414588 w 10139362"/>
              <a:gd name="connsiteY117" fmla="*/ 2828925 h 3200400"/>
              <a:gd name="connsiteX118" fmla="*/ 2414588 w 10139362"/>
              <a:gd name="connsiteY118" fmla="*/ 2343150 h 3200400"/>
              <a:gd name="connsiteX119" fmla="*/ 2400300 w 10139362"/>
              <a:gd name="connsiteY119" fmla="*/ 2300288 h 3200400"/>
              <a:gd name="connsiteX120" fmla="*/ 2362200 w 10139362"/>
              <a:gd name="connsiteY120" fmla="*/ 2300288 h 3200400"/>
              <a:gd name="connsiteX121" fmla="*/ 2338388 w 10139362"/>
              <a:gd name="connsiteY121" fmla="*/ 1995488 h 3200400"/>
              <a:gd name="connsiteX122" fmla="*/ 2305050 w 10139362"/>
              <a:gd name="connsiteY122" fmla="*/ 1995488 h 3200400"/>
              <a:gd name="connsiteX123" fmla="*/ 2281238 w 10139362"/>
              <a:gd name="connsiteY123" fmla="*/ 2300288 h 3200400"/>
              <a:gd name="connsiteX124" fmla="*/ 2243138 w 10139362"/>
              <a:gd name="connsiteY124" fmla="*/ 2300288 h 3200400"/>
              <a:gd name="connsiteX125" fmla="*/ 2228850 w 10139362"/>
              <a:gd name="connsiteY125" fmla="*/ 2343150 h 3200400"/>
              <a:gd name="connsiteX126" fmla="*/ 2228850 w 10139362"/>
              <a:gd name="connsiteY126" fmla="*/ 2486025 h 3200400"/>
              <a:gd name="connsiteX127" fmla="*/ 2105025 w 10139362"/>
              <a:gd name="connsiteY127" fmla="*/ 2486025 h 3200400"/>
              <a:gd name="connsiteX128" fmla="*/ 2105025 w 10139362"/>
              <a:gd name="connsiteY128" fmla="*/ 1652588 h 3200400"/>
              <a:gd name="connsiteX129" fmla="*/ 2962275 w 10139362"/>
              <a:gd name="connsiteY129" fmla="*/ 1781175 h 3200400"/>
              <a:gd name="connsiteX130" fmla="*/ 9263062 w 10139362"/>
              <a:gd name="connsiteY130" fmla="*/ 1704975 h 3200400"/>
              <a:gd name="connsiteX131" fmla="*/ 9263062 w 10139362"/>
              <a:gd name="connsiteY131" fmla="*/ 2133600 h 3200400"/>
              <a:gd name="connsiteX132" fmla="*/ 9315450 w 10139362"/>
              <a:gd name="connsiteY132" fmla="*/ 2133600 h 3200400"/>
              <a:gd name="connsiteX133" fmla="*/ 9315450 w 10139362"/>
              <a:gd name="connsiteY133" fmla="*/ 2090738 h 3200400"/>
              <a:gd name="connsiteX134" fmla="*/ 9505950 w 10139362"/>
              <a:gd name="connsiteY134" fmla="*/ 2090738 h 3200400"/>
              <a:gd name="connsiteX135" fmla="*/ 9505950 w 10139362"/>
              <a:gd name="connsiteY135" fmla="*/ 2128838 h 3200400"/>
              <a:gd name="connsiteX136" fmla="*/ 9515475 w 10139362"/>
              <a:gd name="connsiteY136" fmla="*/ 2133600 h 3200400"/>
              <a:gd name="connsiteX137" fmla="*/ 9534525 w 10139362"/>
              <a:gd name="connsiteY137" fmla="*/ 2124075 h 3200400"/>
              <a:gd name="connsiteX138" fmla="*/ 9534525 w 10139362"/>
              <a:gd name="connsiteY138" fmla="*/ 2033588 h 3200400"/>
              <a:gd name="connsiteX139" fmla="*/ 9572625 w 10139362"/>
              <a:gd name="connsiteY139" fmla="*/ 2033588 h 3200400"/>
              <a:gd name="connsiteX140" fmla="*/ 9572625 w 10139362"/>
              <a:gd name="connsiteY140" fmla="*/ 2133600 h 3200400"/>
              <a:gd name="connsiteX141" fmla="*/ 9596438 w 10139362"/>
              <a:gd name="connsiteY141" fmla="*/ 2133600 h 3200400"/>
              <a:gd name="connsiteX142" fmla="*/ 9596438 w 10139362"/>
              <a:gd name="connsiteY142" fmla="*/ 2376488 h 3200400"/>
              <a:gd name="connsiteX143" fmla="*/ 9839325 w 10139362"/>
              <a:gd name="connsiteY143" fmla="*/ 2376488 h 3200400"/>
              <a:gd name="connsiteX144" fmla="*/ 9839325 w 10139362"/>
              <a:gd name="connsiteY144" fmla="*/ 2857500 h 3200400"/>
              <a:gd name="connsiteX145" fmla="*/ 9001125 w 10139362"/>
              <a:gd name="connsiteY145" fmla="*/ 2857500 h 3200400"/>
              <a:gd name="connsiteX146" fmla="*/ 9001125 w 10139362"/>
              <a:gd name="connsiteY146" fmla="*/ 1538288 h 3200400"/>
              <a:gd name="connsiteX147" fmla="*/ 9263062 w 10139362"/>
              <a:gd name="connsiteY147" fmla="*/ 1704975 h 3200400"/>
              <a:gd name="connsiteX148" fmla="*/ 2967038 w 10139362"/>
              <a:gd name="connsiteY148" fmla="*/ 1066800 h 3200400"/>
              <a:gd name="connsiteX149" fmla="*/ 3281363 w 10139362"/>
              <a:gd name="connsiteY149" fmla="*/ 990600 h 3200400"/>
              <a:gd name="connsiteX150" fmla="*/ 3271838 w 10139362"/>
              <a:gd name="connsiteY150" fmla="*/ 1047750 h 3200400"/>
              <a:gd name="connsiteX151" fmla="*/ 3071813 w 10139362"/>
              <a:gd name="connsiteY151" fmla="*/ 1095375 h 3200400"/>
              <a:gd name="connsiteX152" fmla="*/ 2890838 w 10139362"/>
              <a:gd name="connsiteY152" fmla="*/ 1109663 h 3200400"/>
              <a:gd name="connsiteX153" fmla="*/ 2624138 w 10139362"/>
              <a:gd name="connsiteY153" fmla="*/ 1076325 h 3200400"/>
              <a:gd name="connsiteX154" fmla="*/ 2547938 w 10139362"/>
              <a:gd name="connsiteY154" fmla="*/ 881063 h 3200400"/>
              <a:gd name="connsiteX155" fmla="*/ 2967038 w 10139362"/>
              <a:gd name="connsiteY155" fmla="*/ 1066800 h 3200400"/>
              <a:gd name="connsiteX156" fmla="*/ 3957638 w 10139362"/>
              <a:gd name="connsiteY156" fmla="*/ 200025 h 3200400"/>
              <a:gd name="connsiteX157" fmla="*/ 3938588 w 10139362"/>
              <a:gd name="connsiteY157" fmla="*/ 304800 h 3200400"/>
              <a:gd name="connsiteX158" fmla="*/ 3924300 w 10139362"/>
              <a:gd name="connsiteY158" fmla="*/ 323850 h 3200400"/>
              <a:gd name="connsiteX159" fmla="*/ 3910013 w 10139362"/>
              <a:gd name="connsiteY159" fmla="*/ 376238 h 3200400"/>
              <a:gd name="connsiteX160" fmla="*/ 4095750 w 10139362"/>
              <a:gd name="connsiteY160" fmla="*/ 485775 h 3200400"/>
              <a:gd name="connsiteX161" fmla="*/ 4248150 w 10139362"/>
              <a:gd name="connsiteY161" fmla="*/ 633413 h 3200400"/>
              <a:gd name="connsiteX162" fmla="*/ 4443413 w 10139362"/>
              <a:gd name="connsiteY162" fmla="*/ 719138 h 3200400"/>
              <a:gd name="connsiteX163" fmla="*/ 4505325 w 10139362"/>
              <a:gd name="connsiteY163" fmla="*/ 728663 h 3200400"/>
              <a:gd name="connsiteX164" fmla="*/ 4791075 w 10139362"/>
              <a:gd name="connsiteY164" fmla="*/ 800100 h 3200400"/>
              <a:gd name="connsiteX165" fmla="*/ 4857750 w 10139362"/>
              <a:gd name="connsiteY165" fmla="*/ 795338 h 3200400"/>
              <a:gd name="connsiteX166" fmla="*/ 4914900 w 10139362"/>
              <a:gd name="connsiteY166" fmla="*/ 738188 h 3200400"/>
              <a:gd name="connsiteX167" fmla="*/ 4986338 w 10139362"/>
              <a:gd name="connsiteY167" fmla="*/ 690563 h 3200400"/>
              <a:gd name="connsiteX168" fmla="*/ 5005388 w 10139362"/>
              <a:gd name="connsiteY168" fmla="*/ 714375 h 3200400"/>
              <a:gd name="connsiteX169" fmla="*/ 4962525 w 10139362"/>
              <a:gd name="connsiteY169" fmla="*/ 776288 h 3200400"/>
              <a:gd name="connsiteX170" fmla="*/ 5124450 w 10139362"/>
              <a:gd name="connsiteY170" fmla="*/ 819150 h 3200400"/>
              <a:gd name="connsiteX171" fmla="*/ 5043488 w 10139362"/>
              <a:gd name="connsiteY171" fmla="*/ 857250 h 3200400"/>
              <a:gd name="connsiteX172" fmla="*/ 5148263 w 10139362"/>
              <a:gd name="connsiteY172" fmla="*/ 871538 h 3200400"/>
              <a:gd name="connsiteX173" fmla="*/ 5033963 w 10139362"/>
              <a:gd name="connsiteY173" fmla="*/ 895350 h 3200400"/>
              <a:gd name="connsiteX174" fmla="*/ 5129213 w 10139362"/>
              <a:gd name="connsiteY174" fmla="*/ 957263 h 3200400"/>
              <a:gd name="connsiteX175" fmla="*/ 5014913 w 10139362"/>
              <a:gd name="connsiteY175" fmla="*/ 947738 h 3200400"/>
              <a:gd name="connsiteX176" fmla="*/ 5067300 w 10139362"/>
              <a:gd name="connsiteY176" fmla="*/ 1019175 h 3200400"/>
              <a:gd name="connsiteX177" fmla="*/ 4962525 w 10139362"/>
              <a:gd name="connsiteY177" fmla="*/ 957263 h 3200400"/>
              <a:gd name="connsiteX178" fmla="*/ 4886325 w 10139362"/>
              <a:gd name="connsiteY178" fmla="*/ 938213 h 3200400"/>
              <a:gd name="connsiteX179" fmla="*/ 4791075 w 10139362"/>
              <a:gd name="connsiteY179" fmla="*/ 923925 h 3200400"/>
              <a:gd name="connsiteX180" fmla="*/ 4586288 w 10139362"/>
              <a:gd name="connsiteY180" fmla="*/ 933450 h 3200400"/>
              <a:gd name="connsiteX181" fmla="*/ 4400550 w 10139362"/>
              <a:gd name="connsiteY181" fmla="*/ 895350 h 3200400"/>
              <a:gd name="connsiteX182" fmla="*/ 4367213 w 10139362"/>
              <a:gd name="connsiteY182" fmla="*/ 866775 h 3200400"/>
              <a:gd name="connsiteX183" fmla="*/ 4152900 w 10139362"/>
              <a:gd name="connsiteY183" fmla="*/ 804863 h 3200400"/>
              <a:gd name="connsiteX184" fmla="*/ 4062413 w 10139362"/>
              <a:gd name="connsiteY184" fmla="*/ 752475 h 3200400"/>
              <a:gd name="connsiteX185" fmla="*/ 3957638 w 10139362"/>
              <a:gd name="connsiteY185" fmla="*/ 995363 h 3200400"/>
              <a:gd name="connsiteX186" fmla="*/ 4000500 w 10139362"/>
              <a:gd name="connsiteY186" fmla="*/ 1071563 h 3200400"/>
              <a:gd name="connsiteX187" fmla="*/ 4029075 w 10139362"/>
              <a:gd name="connsiteY187" fmla="*/ 1243013 h 3200400"/>
              <a:gd name="connsiteX188" fmla="*/ 4014788 w 10139362"/>
              <a:gd name="connsiteY188" fmla="*/ 1371600 h 3200400"/>
              <a:gd name="connsiteX189" fmla="*/ 3867150 w 10139362"/>
              <a:gd name="connsiteY189" fmla="*/ 1585913 h 3200400"/>
              <a:gd name="connsiteX190" fmla="*/ 3881438 w 10139362"/>
              <a:gd name="connsiteY190" fmla="*/ 1819275 h 3200400"/>
              <a:gd name="connsiteX191" fmla="*/ 3814763 w 10139362"/>
              <a:gd name="connsiteY191" fmla="*/ 2133600 h 3200400"/>
              <a:gd name="connsiteX192" fmla="*/ 3767138 w 10139362"/>
              <a:gd name="connsiteY192" fmla="*/ 2190750 h 3200400"/>
              <a:gd name="connsiteX193" fmla="*/ 3967163 w 10139362"/>
              <a:gd name="connsiteY193" fmla="*/ 2195513 h 3200400"/>
              <a:gd name="connsiteX194" fmla="*/ 3990975 w 10139362"/>
              <a:gd name="connsiteY194" fmla="*/ 2233613 h 3200400"/>
              <a:gd name="connsiteX195" fmla="*/ 3990975 w 10139362"/>
              <a:gd name="connsiteY195" fmla="*/ 2452688 h 3200400"/>
              <a:gd name="connsiteX196" fmla="*/ 4029075 w 10139362"/>
              <a:gd name="connsiteY196" fmla="*/ 2452688 h 3200400"/>
              <a:gd name="connsiteX197" fmla="*/ 4029075 w 10139362"/>
              <a:gd name="connsiteY197" fmla="*/ 2424113 h 3200400"/>
              <a:gd name="connsiteX198" fmla="*/ 4048125 w 10139362"/>
              <a:gd name="connsiteY198" fmla="*/ 2338388 h 3200400"/>
              <a:gd name="connsiteX199" fmla="*/ 4090988 w 10139362"/>
              <a:gd name="connsiteY199" fmla="*/ 2338388 h 3200400"/>
              <a:gd name="connsiteX200" fmla="*/ 4129088 w 10139362"/>
              <a:gd name="connsiteY200" fmla="*/ 2400300 h 3200400"/>
              <a:gd name="connsiteX201" fmla="*/ 4162425 w 10139362"/>
              <a:gd name="connsiteY201" fmla="*/ 2386013 h 3200400"/>
              <a:gd name="connsiteX202" fmla="*/ 4281488 w 10139362"/>
              <a:gd name="connsiteY202" fmla="*/ 2386013 h 3200400"/>
              <a:gd name="connsiteX203" fmla="*/ 4300538 w 10139362"/>
              <a:gd name="connsiteY203" fmla="*/ 2400300 h 3200400"/>
              <a:gd name="connsiteX204" fmla="*/ 4300538 w 10139362"/>
              <a:gd name="connsiteY204" fmla="*/ 2767013 h 3200400"/>
              <a:gd name="connsiteX205" fmla="*/ 4338638 w 10139362"/>
              <a:gd name="connsiteY205" fmla="*/ 2767013 h 3200400"/>
              <a:gd name="connsiteX206" fmla="*/ 4338638 w 10139362"/>
              <a:gd name="connsiteY206" fmla="*/ 2667000 h 3200400"/>
              <a:gd name="connsiteX207" fmla="*/ 4376738 w 10139362"/>
              <a:gd name="connsiteY207" fmla="*/ 2667000 h 3200400"/>
              <a:gd name="connsiteX208" fmla="*/ 4371975 w 10139362"/>
              <a:gd name="connsiteY208" fmla="*/ 2614613 h 3200400"/>
              <a:gd name="connsiteX209" fmla="*/ 4395788 w 10139362"/>
              <a:gd name="connsiteY209" fmla="*/ 2609850 h 3200400"/>
              <a:gd name="connsiteX210" fmla="*/ 4395788 w 10139362"/>
              <a:gd name="connsiteY210" fmla="*/ 2514600 h 3200400"/>
              <a:gd name="connsiteX211" fmla="*/ 4462463 w 10139362"/>
              <a:gd name="connsiteY211" fmla="*/ 2514600 h 3200400"/>
              <a:gd name="connsiteX212" fmla="*/ 4462463 w 10139362"/>
              <a:gd name="connsiteY212" fmla="*/ 2414588 h 3200400"/>
              <a:gd name="connsiteX213" fmla="*/ 4619625 w 10139362"/>
              <a:gd name="connsiteY213" fmla="*/ 2271713 h 3200400"/>
              <a:gd name="connsiteX214" fmla="*/ 4619625 w 10139362"/>
              <a:gd name="connsiteY214" fmla="*/ 2514600 h 3200400"/>
              <a:gd name="connsiteX215" fmla="*/ 4648200 w 10139362"/>
              <a:gd name="connsiteY215" fmla="*/ 2509838 h 3200400"/>
              <a:gd name="connsiteX216" fmla="*/ 4648200 w 10139362"/>
              <a:gd name="connsiteY216" fmla="*/ 2343150 h 3200400"/>
              <a:gd name="connsiteX217" fmla="*/ 4667250 w 10139362"/>
              <a:gd name="connsiteY217" fmla="*/ 2338388 h 3200400"/>
              <a:gd name="connsiteX218" fmla="*/ 4667250 w 10139362"/>
              <a:gd name="connsiteY218" fmla="*/ 2119313 h 3200400"/>
              <a:gd name="connsiteX219" fmla="*/ 4657725 w 10139362"/>
              <a:gd name="connsiteY219" fmla="*/ 2090738 h 3200400"/>
              <a:gd name="connsiteX220" fmla="*/ 4672013 w 10139362"/>
              <a:gd name="connsiteY220" fmla="*/ 2043113 h 3200400"/>
              <a:gd name="connsiteX221" fmla="*/ 4872038 w 10139362"/>
              <a:gd name="connsiteY221" fmla="*/ 2043113 h 3200400"/>
              <a:gd name="connsiteX222" fmla="*/ 4886325 w 10139362"/>
              <a:gd name="connsiteY222" fmla="*/ 2090738 h 3200400"/>
              <a:gd name="connsiteX223" fmla="*/ 4876800 w 10139362"/>
              <a:gd name="connsiteY223" fmla="*/ 2124075 h 3200400"/>
              <a:gd name="connsiteX224" fmla="*/ 4876800 w 10139362"/>
              <a:gd name="connsiteY224" fmla="*/ 2338388 h 3200400"/>
              <a:gd name="connsiteX225" fmla="*/ 4905375 w 10139362"/>
              <a:gd name="connsiteY225" fmla="*/ 2362200 h 3200400"/>
              <a:gd name="connsiteX226" fmla="*/ 4967288 w 10139362"/>
              <a:gd name="connsiteY226" fmla="*/ 2362200 h 3200400"/>
              <a:gd name="connsiteX227" fmla="*/ 4967288 w 10139362"/>
              <a:gd name="connsiteY227" fmla="*/ 2338388 h 3200400"/>
              <a:gd name="connsiteX228" fmla="*/ 5014913 w 10139362"/>
              <a:gd name="connsiteY228" fmla="*/ 2338388 h 3200400"/>
              <a:gd name="connsiteX229" fmla="*/ 5014913 w 10139362"/>
              <a:gd name="connsiteY229" fmla="*/ 2047875 h 3200400"/>
              <a:gd name="connsiteX230" fmla="*/ 5029200 w 10139362"/>
              <a:gd name="connsiteY230" fmla="*/ 2038350 h 3200400"/>
              <a:gd name="connsiteX231" fmla="*/ 5029200 w 10139362"/>
              <a:gd name="connsiteY231" fmla="*/ 1933575 h 3200400"/>
              <a:gd name="connsiteX232" fmla="*/ 5138738 w 10139362"/>
              <a:gd name="connsiteY232" fmla="*/ 1933575 h 3200400"/>
              <a:gd name="connsiteX233" fmla="*/ 5138738 w 10139362"/>
              <a:gd name="connsiteY233" fmla="*/ 2043113 h 3200400"/>
              <a:gd name="connsiteX234" fmla="*/ 5157788 w 10139362"/>
              <a:gd name="connsiteY234" fmla="*/ 2047875 h 3200400"/>
              <a:gd name="connsiteX235" fmla="*/ 5157788 w 10139362"/>
              <a:gd name="connsiteY235" fmla="*/ 2333625 h 3200400"/>
              <a:gd name="connsiteX236" fmla="*/ 5167313 w 10139362"/>
              <a:gd name="connsiteY236" fmla="*/ 2338388 h 3200400"/>
              <a:gd name="connsiteX237" fmla="*/ 5186363 w 10139362"/>
              <a:gd name="connsiteY237" fmla="*/ 2328863 h 3200400"/>
              <a:gd name="connsiteX238" fmla="*/ 5181600 w 10139362"/>
              <a:gd name="connsiteY238" fmla="*/ 1828800 h 3200400"/>
              <a:gd name="connsiteX239" fmla="*/ 5219700 w 10139362"/>
              <a:gd name="connsiteY239" fmla="*/ 1824038 h 3200400"/>
              <a:gd name="connsiteX240" fmla="*/ 5219700 w 10139362"/>
              <a:gd name="connsiteY240" fmla="*/ 1585913 h 3200400"/>
              <a:gd name="connsiteX241" fmla="*/ 5262563 w 10139362"/>
              <a:gd name="connsiteY241" fmla="*/ 1576388 h 3200400"/>
              <a:gd name="connsiteX242" fmla="*/ 5262563 w 10139362"/>
              <a:gd name="connsiteY242" fmla="*/ 1381125 h 3200400"/>
              <a:gd name="connsiteX243" fmla="*/ 5324475 w 10139362"/>
              <a:gd name="connsiteY243" fmla="*/ 1381125 h 3200400"/>
              <a:gd name="connsiteX244" fmla="*/ 5324475 w 10139362"/>
              <a:gd name="connsiteY244" fmla="*/ 1266825 h 3200400"/>
              <a:gd name="connsiteX245" fmla="*/ 5348288 w 10139362"/>
              <a:gd name="connsiteY245" fmla="*/ 1266825 h 3200400"/>
              <a:gd name="connsiteX246" fmla="*/ 5348288 w 10139362"/>
              <a:gd name="connsiteY246" fmla="*/ 1371600 h 3200400"/>
              <a:gd name="connsiteX247" fmla="*/ 5357813 w 10139362"/>
              <a:gd name="connsiteY247" fmla="*/ 1385888 h 3200400"/>
              <a:gd name="connsiteX248" fmla="*/ 5357813 w 10139362"/>
              <a:gd name="connsiteY248" fmla="*/ 1576388 h 3200400"/>
              <a:gd name="connsiteX249" fmla="*/ 5367338 w 10139362"/>
              <a:gd name="connsiteY249" fmla="*/ 1595438 h 3200400"/>
              <a:gd name="connsiteX250" fmla="*/ 5372100 w 10139362"/>
              <a:gd name="connsiteY250" fmla="*/ 2524125 h 3200400"/>
              <a:gd name="connsiteX251" fmla="*/ 5434013 w 10139362"/>
              <a:gd name="connsiteY251" fmla="*/ 2524125 h 3200400"/>
              <a:gd name="connsiteX252" fmla="*/ 5434013 w 10139362"/>
              <a:gd name="connsiteY252" fmla="*/ 2676525 h 3200400"/>
              <a:gd name="connsiteX253" fmla="*/ 5486400 w 10139362"/>
              <a:gd name="connsiteY253" fmla="*/ 2690813 h 3200400"/>
              <a:gd name="connsiteX254" fmla="*/ 5486400 w 10139362"/>
              <a:gd name="connsiteY254" fmla="*/ 2828925 h 3200400"/>
              <a:gd name="connsiteX255" fmla="*/ 5505450 w 10139362"/>
              <a:gd name="connsiteY255" fmla="*/ 2828925 h 3200400"/>
              <a:gd name="connsiteX256" fmla="*/ 5505450 w 10139362"/>
              <a:gd name="connsiteY256" fmla="*/ 2552700 h 3200400"/>
              <a:gd name="connsiteX257" fmla="*/ 5538788 w 10139362"/>
              <a:gd name="connsiteY257" fmla="*/ 2552700 h 3200400"/>
              <a:gd name="connsiteX258" fmla="*/ 5538788 w 10139362"/>
              <a:gd name="connsiteY258" fmla="*/ 2514600 h 3200400"/>
              <a:gd name="connsiteX259" fmla="*/ 5510213 w 10139362"/>
              <a:gd name="connsiteY259" fmla="*/ 2514600 h 3200400"/>
              <a:gd name="connsiteX260" fmla="*/ 5510213 w 10139362"/>
              <a:gd name="connsiteY260" fmla="*/ 2476500 h 3200400"/>
              <a:gd name="connsiteX261" fmla="*/ 5538788 w 10139362"/>
              <a:gd name="connsiteY261" fmla="*/ 2476500 h 3200400"/>
              <a:gd name="connsiteX262" fmla="*/ 5538788 w 10139362"/>
              <a:gd name="connsiteY262" fmla="*/ 2438400 h 3200400"/>
              <a:gd name="connsiteX263" fmla="*/ 5510213 w 10139362"/>
              <a:gd name="connsiteY263" fmla="*/ 2438400 h 3200400"/>
              <a:gd name="connsiteX264" fmla="*/ 5510213 w 10139362"/>
              <a:gd name="connsiteY264" fmla="*/ 2400300 h 3200400"/>
              <a:gd name="connsiteX265" fmla="*/ 5538788 w 10139362"/>
              <a:gd name="connsiteY265" fmla="*/ 2400300 h 3200400"/>
              <a:gd name="connsiteX266" fmla="*/ 5538788 w 10139362"/>
              <a:gd name="connsiteY266" fmla="*/ 2362200 h 3200400"/>
              <a:gd name="connsiteX267" fmla="*/ 5510213 w 10139362"/>
              <a:gd name="connsiteY267" fmla="*/ 2362200 h 3200400"/>
              <a:gd name="connsiteX268" fmla="*/ 5510213 w 10139362"/>
              <a:gd name="connsiteY268" fmla="*/ 2324100 h 3200400"/>
              <a:gd name="connsiteX269" fmla="*/ 5538788 w 10139362"/>
              <a:gd name="connsiteY269" fmla="*/ 2324100 h 3200400"/>
              <a:gd name="connsiteX270" fmla="*/ 5538788 w 10139362"/>
              <a:gd name="connsiteY270" fmla="*/ 2286000 h 3200400"/>
              <a:gd name="connsiteX271" fmla="*/ 5510213 w 10139362"/>
              <a:gd name="connsiteY271" fmla="*/ 2286000 h 3200400"/>
              <a:gd name="connsiteX272" fmla="*/ 5510213 w 10139362"/>
              <a:gd name="connsiteY272" fmla="*/ 2247900 h 3200400"/>
              <a:gd name="connsiteX273" fmla="*/ 5538788 w 10139362"/>
              <a:gd name="connsiteY273" fmla="*/ 2247900 h 3200400"/>
              <a:gd name="connsiteX274" fmla="*/ 5538788 w 10139362"/>
              <a:gd name="connsiteY274" fmla="*/ 2209800 h 3200400"/>
              <a:gd name="connsiteX275" fmla="*/ 5510213 w 10139362"/>
              <a:gd name="connsiteY275" fmla="*/ 2209800 h 3200400"/>
              <a:gd name="connsiteX276" fmla="*/ 5510213 w 10139362"/>
              <a:gd name="connsiteY276" fmla="*/ 2166938 h 3200400"/>
              <a:gd name="connsiteX277" fmla="*/ 5538788 w 10139362"/>
              <a:gd name="connsiteY277" fmla="*/ 2166938 h 3200400"/>
              <a:gd name="connsiteX278" fmla="*/ 5538788 w 10139362"/>
              <a:gd name="connsiteY278" fmla="*/ 2138363 h 3200400"/>
              <a:gd name="connsiteX279" fmla="*/ 5510213 w 10139362"/>
              <a:gd name="connsiteY279" fmla="*/ 2128838 h 3200400"/>
              <a:gd name="connsiteX280" fmla="*/ 5510213 w 10139362"/>
              <a:gd name="connsiteY280" fmla="*/ 2090738 h 3200400"/>
              <a:gd name="connsiteX281" fmla="*/ 5538788 w 10139362"/>
              <a:gd name="connsiteY281" fmla="*/ 2090738 h 3200400"/>
              <a:gd name="connsiteX282" fmla="*/ 5538788 w 10139362"/>
              <a:gd name="connsiteY282" fmla="*/ 2052638 h 3200400"/>
              <a:gd name="connsiteX283" fmla="*/ 5510213 w 10139362"/>
              <a:gd name="connsiteY283" fmla="*/ 2052638 h 3200400"/>
              <a:gd name="connsiteX284" fmla="*/ 5510213 w 10139362"/>
              <a:gd name="connsiteY284" fmla="*/ 2014538 h 3200400"/>
              <a:gd name="connsiteX285" fmla="*/ 5538788 w 10139362"/>
              <a:gd name="connsiteY285" fmla="*/ 2014538 h 3200400"/>
              <a:gd name="connsiteX286" fmla="*/ 5538788 w 10139362"/>
              <a:gd name="connsiteY286" fmla="*/ 1966913 h 3200400"/>
              <a:gd name="connsiteX287" fmla="*/ 5638800 w 10139362"/>
              <a:gd name="connsiteY287" fmla="*/ 1966913 h 3200400"/>
              <a:gd name="connsiteX288" fmla="*/ 5638800 w 10139362"/>
              <a:gd name="connsiteY288" fmla="*/ 1095375 h 3200400"/>
              <a:gd name="connsiteX289" fmla="*/ 5767388 w 10139362"/>
              <a:gd name="connsiteY289" fmla="*/ 923925 h 3200400"/>
              <a:gd name="connsiteX290" fmla="*/ 5919788 w 10139362"/>
              <a:gd name="connsiteY290" fmla="*/ 923925 h 3200400"/>
              <a:gd name="connsiteX291" fmla="*/ 5919788 w 10139362"/>
              <a:gd name="connsiteY291" fmla="*/ 719138 h 3200400"/>
              <a:gd name="connsiteX292" fmla="*/ 5962650 w 10139362"/>
              <a:gd name="connsiteY292" fmla="*/ 719138 h 3200400"/>
              <a:gd name="connsiteX293" fmla="*/ 5962650 w 10139362"/>
              <a:gd name="connsiteY293" fmla="*/ 919163 h 3200400"/>
              <a:gd name="connsiteX294" fmla="*/ 5972175 w 10139362"/>
              <a:gd name="connsiteY294" fmla="*/ 923925 h 3200400"/>
              <a:gd name="connsiteX295" fmla="*/ 5986463 w 10139362"/>
              <a:gd name="connsiteY295" fmla="*/ 914400 h 3200400"/>
              <a:gd name="connsiteX296" fmla="*/ 6096000 w 10139362"/>
              <a:gd name="connsiteY296" fmla="*/ 914400 h 3200400"/>
              <a:gd name="connsiteX297" fmla="*/ 6110288 w 10139362"/>
              <a:gd name="connsiteY297" fmla="*/ 2743200 h 3200400"/>
              <a:gd name="connsiteX298" fmla="*/ 6129338 w 10139362"/>
              <a:gd name="connsiteY298" fmla="*/ 2738438 h 3200400"/>
              <a:gd name="connsiteX299" fmla="*/ 6129338 w 10139362"/>
              <a:gd name="connsiteY299" fmla="*/ 2533650 h 3200400"/>
              <a:gd name="connsiteX300" fmla="*/ 6162675 w 10139362"/>
              <a:gd name="connsiteY300" fmla="*/ 2533650 h 3200400"/>
              <a:gd name="connsiteX301" fmla="*/ 6162675 w 10139362"/>
              <a:gd name="connsiteY301" fmla="*/ 1114425 h 3200400"/>
              <a:gd name="connsiteX302" fmla="*/ 6219825 w 10139362"/>
              <a:gd name="connsiteY302" fmla="*/ 1100138 h 3200400"/>
              <a:gd name="connsiteX303" fmla="*/ 6253163 w 10139362"/>
              <a:gd name="connsiteY303" fmla="*/ 1100138 h 3200400"/>
              <a:gd name="connsiteX304" fmla="*/ 6262688 w 10139362"/>
              <a:gd name="connsiteY304" fmla="*/ 1109663 h 3200400"/>
              <a:gd name="connsiteX305" fmla="*/ 6415088 w 10139362"/>
              <a:gd name="connsiteY305" fmla="*/ 1109663 h 3200400"/>
              <a:gd name="connsiteX306" fmla="*/ 6567488 w 10139362"/>
              <a:gd name="connsiteY306" fmla="*/ 1281113 h 3200400"/>
              <a:gd name="connsiteX307" fmla="*/ 6567488 w 10139362"/>
              <a:gd name="connsiteY307" fmla="*/ 2347913 h 3200400"/>
              <a:gd name="connsiteX308" fmla="*/ 6662738 w 10139362"/>
              <a:gd name="connsiteY308" fmla="*/ 2347913 h 3200400"/>
              <a:gd name="connsiteX309" fmla="*/ 6662738 w 10139362"/>
              <a:gd name="connsiteY309" fmla="*/ 1981200 h 3200400"/>
              <a:gd name="connsiteX310" fmla="*/ 6757988 w 10139362"/>
              <a:gd name="connsiteY310" fmla="*/ 1962150 h 3200400"/>
              <a:gd name="connsiteX311" fmla="*/ 6872288 w 10139362"/>
              <a:gd name="connsiteY311" fmla="*/ 1962150 h 3200400"/>
              <a:gd name="connsiteX312" fmla="*/ 6896100 w 10139362"/>
              <a:gd name="connsiteY312" fmla="*/ 1981200 h 3200400"/>
              <a:gd name="connsiteX313" fmla="*/ 6896100 w 10139362"/>
              <a:gd name="connsiteY313" fmla="*/ 2557463 h 3200400"/>
              <a:gd name="connsiteX314" fmla="*/ 6929438 w 10139362"/>
              <a:gd name="connsiteY314" fmla="*/ 2557463 h 3200400"/>
              <a:gd name="connsiteX315" fmla="*/ 6934200 w 10139362"/>
              <a:gd name="connsiteY315" fmla="*/ 2457450 h 3200400"/>
              <a:gd name="connsiteX316" fmla="*/ 7029450 w 10139362"/>
              <a:gd name="connsiteY316" fmla="*/ 2457450 h 3200400"/>
              <a:gd name="connsiteX317" fmla="*/ 7029450 w 10139362"/>
              <a:gd name="connsiteY317" fmla="*/ 2157413 h 3200400"/>
              <a:gd name="connsiteX318" fmla="*/ 7048500 w 10139362"/>
              <a:gd name="connsiteY318" fmla="*/ 2114550 h 3200400"/>
              <a:gd name="connsiteX319" fmla="*/ 7158038 w 10139362"/>
              <a:gd name="connsiteY319" fmla="*/ 2114550 h 3200400"/>
              <a:gd name="connsiteX320" fmla="*/ 7177088 w 10139362"/>
              <a:gd name="connsiteY320" fmla="*/ 2157413 h 3200400"/>
              <a:gd name="connsiteX321" fmla="*/ 7224713 w 10139362"/>
              <a:gd name="connsiteY321" fmla="*/ 2157413 h 3200400"/>
              <a:gd name="connsiteX322" fmla="*/ 7229475 w 10139362"/>
              <a:gd name="connsiteY322" fmla="*/ 2557463 h 3200400"/>
              <a:gd name="connsiteX323" fmla="*/ 7239000 w 10139362"/>
              <a:gd name="connsiteY323" fmla="*/ 2486025 h 3200400"/>
              <a:gd name="connsiteX324" fmla="*/ 7281863 w 10139362"/>
              <a:gd name="connsiteY324" fmla="*/ 2433638 h 3200400"/>
              <a:gd name="connsiteX325" fmla="*/ 7415213 w 10139362"/>
              <a:gd name="connsiteY325" fmla="*/ 2433638 h 3200400"/>
              <a:gd name="connsiteX326" fmla="*/ 7415213 w 10139362"/>
              <a:gd name="connsiteY326" fmla="*/ 2471738 h 3200400"/>
              <a:gd name="connsiteX327" fmla="*/ 7429500 w 10139362"/>
              <a:gd name="connsiteY327" fmla="*/ 2481263 h 3200400"/>
              <a:gd name="connsiteX328" fmla="*/ 7439025 w 10139362"/>
              <a:gd name="connsiteY328" fmla="*/ 2557463 h 3200400"/>
              <a:gd name="connsiteX329" fmla="*/ 7462838 w 10139362"/>
              <a:gd name="connsiteY329" fmla="*/ 2552700 h 3200400"/>
              <a:gd name="connsiteX330" fmla="*/ 7462838 w 10139362"/>
              <a:gd name="connsiteY330" fmla="*/ 2295525 h 3200400"/>
              <a:gd name="connsiteX331" fmla="*/ 7472363 w 10139362"/>
              <a:gd name="connsiteY331" fmla="*/ 2266950 h 3200400"/>
              <a:gd name="connsiteX332" fmla="*/ 7481888 w 10139362"/>
              <a:gd name="connsiteY332" fmla="*/ 2243138 h 3200400"/>
              <a:gd name="connsiteX333" fmla="*/ 7586663 w 10139362"/>
              <a:gd name="connsiteY333" fmla="*/ 2243138 h 3200400"/>
              <a:gd name="connsiteX334" fmla="*/ 7610475 w 10139362"/>
              <a:gd name="connsiteY334" fmla="*/ 2257425 h 3200400"/>
              <a:gd name="connsiteX335" fmla="*/ 7639050 w 10139362"/>
              <a:gd name="connsiteY335" fmla="*/ 2247900 h 3200400"/>
              <a:gd name="connsiteX336" fmla="*/ 7639050 w 10139362"/>
              <a:gd name="connsiteY336" fmla="*/ 2009775 h 3200400"/>
              <a:gd name="connsiteX337" fmla="*/ 7743825 w 10139362"/>
              <a:gd name="connsiteY337" fmla="*/ 2009775 h 3200400"/>
              <a:gd name="connsiteX338" fmla="*/ 7743825 w 10139362"/>
              <a:gd name="connsiteY338" fmla="*/ 1857375 h 3200400"/>
              <a:gd name="connsiteX339" fmla="*/ 7758113 w 10139362"/>
              <a:gd name="connsiteY339" fmla="*/ 1857375 h 3200400"/>
              <a:gd name="connsiteX340" fmla="*/ 7758113 w 10139362"/>
              <a:gd name="connsiteY340" fmla="*/ 2005013 h 3200400"/>
              <a:gd name="connsiteX341" fmla="*/ 7781925 w 10139362"/>
              <a:gd name="connsiteY341" fmla="*/ 2014538 h 3200400"/>
              <a:gd name="connsiteX342" fmla="*/ 7781925 w 10139362"/>
              <a:gd name="connsiteY342" fmla="*/ 2257425 h 3200400"/>
              <a:gd name="connsiteX343" fmla="*/ 7805738 w 10139362"/>
              <a:gd name="connsiteY343" fmla="*/ 2257425 h 3200400"/>
              <a:gd name="connsiteX344" fmla="*/ 7815263 w 10139362"/>
              <a:gd name="connsiteY344" fmla="*/ 2295525 h 3200400"/>
              <a:gd name="connsiteX345" fmla="*/ 7815263 w 10139362"/>
              <a:gd name="connsiteY345" fmla="*/ 2414588 h 3200400"/>
              <a:gd name="connsiteX346" fmla="*/ 7839075 w 10139362"/>
              <a:gd name="connsiteY346" fmla="*/ 2414588 h 3200400"/>
              <a:gd name="connsiteX347" fmla="*/ 7839075 w 10139362"/>
              <a:gd name="connsiteY347" fmla="*/ 2443163 h 3200400"/>
              <a:gd name="connsiteX348" fmla="*/ 7958138 w 10139362"/>
              <a:gd name="connsiteY348" fmla="*/ 2443163 h 3200400"/>
              <a:gd name="connsiteX349" fmla="*/ 7958138 w 10139362"/>
              <a:gd name="connsiteY349" fmla="*/ 2047875 h 3200400"/>
              <a:gd name="connsiteX350" fmla="*/ 7977188 w 10139362"/>
              <a:gd name="connsiteY350" fmla="*/ 2043113 h 3200400"/>
              <a:gd name="connsiteX351" fmla="*/ 7977188 w 10139362"/>
              <a:gd name="connsiteY351" fmla="*/ 1866900 h 3200400"/>
              <a:gd name="connsiteX352" fmla="*/ 8091488 w 10139362"/>
              <a:gd name="connsiteY352" fmla="*/ 1866900 h 3200400"/>
              <a:gd name="connsiteX353" fmla="*/ 8091488 w 10139362"/>
              <a:gd name="connsiteY353" fmla="*/ 2014538 h 3200400"/>
              <a:gd name="connsiteX354" fmla="*/ 8129588 w 10139362"/>
              <a:gd name="connsiteY354" fmla="*/ 2014538 h 3200400"/>
              <a:gd name="connsiteX355" fmla="*/ 8129588 w 10139362"/>
              <a:gd name="connsiteY355" fmla="*/ 2047875 h 3200400"/>
              <a:gd name="connsiteX356" fmla="*/ 8215313 w 10139362"/>
              <a:gd name="connsiteY356" fmla="*/ 2047875 h 3200400"/>
              <a:gd name="connsiteX357" fmla="*/ 8215313 w 10139362"/>
              <a:gd name="connsiteY357" fmla="*/ 2581275 h 3200400"/>
              <a:gd name="connsiteX358" fmla="*/ 8248650 w 10139362"/>
              <a:gd name="connsiteY358" fmla="*/ 2581275 h 3200400"/>
              <a:gd name="connsiteX359" fmla="*/ 8248650 w 10139362"/>
              <a:gd name="connsiteY359" fmla="*/ 2343150 h 3200400"/>
              <a:gd name="connsiteX360" fmla="*/ 8262938 w 10139362"/>
              <a:gd name="connsiteY360" fmla="*/ 2305050 h 3200400"/>
              <a:gd name="connsiteX361" fmla="*/ 8301038 w 10139362"/>
              <a:gd name="connsiteY361" fmla="*/ 2305050 h 3200400"/>
              <a:gd name="connsiteX362" fmla="*/ 8324850 w 10139362"/>
              <a:gd name="connsiteY362" fmla="*/ 2000250 h 3200400"/>
              <a:gd name="connsiteX363" fmla="*/ 8348663 w 10139362"/>
              <a:gd name="connsiteY363" fmla="*/ 2000250 h 3200400"/>
              <a:gd name="connsiteX364" fmla="*/ 8372475 w 10139362"/>
              <a:gd name="connsiteY364" fmla="*/ 2305050 h 3200400"/>
              <a:gd name="connsiteX365" fmla="*/ 8410575 w 10139362"/>
              <a:gd name="connsiteY365" fmla="*/ 2305050 h 3200400"/>
              <a:gd name="connsiteX366" fmla="*/ 8424862 w 10139362"/>
              <a:gd name="connsiteY366" fmla="*/ 2343150 h 3200400"/>
              <a:gd name="connsiteX367" fmla="*/ 8424862 w 10139362"/>
              <a:gd name="connsiteY367" fmla="*/ 2490788 h 3200400"/>
              <a:gd name="connsiteX368" fmla="*/ 8558212 w 10139362"/>
              <a:gd name="connsiteY368" fmla="*/ 2490788 h 3200400"/>
              <a:gd name="connsiteX369" fmla="*/ 8558212 w 10139362"/>
              <a:gd name="connsiteY369" fmla="*/ 1600200 h 3200400"/>
              <a:gd name="connsiteX370" fmla="*/ 8805862 w 10139362"/>
              <a:gd name="connsiteY370" fmla="*/ 1366838 h 3200400"/>
              <a:gd name="connsiteX371" fmla="*/ 8934450 w 10139362"/>
              <a:gd name="connsiteY371" fmla="*/ 1366838 h 3200400"/>
              <a:gd name="connsiteX372" fmla="*/ 8934450 w 10139362"/>
              <a:gd name="connsiteY372" fmla="*/ 1257300 h 3200400"/>
              <a:gd name="connsiteX373" fmla="*/ 8948738 w 10139362"/>
              <a:gd name="connsiteY373" fmla="*/ 1257300 h 3200400"/>
              <a:gd name="connsiteX374" fmla="*/ 8948738 w 10139362"/>
              <a:gd name="connsiteY374" fmla="*/ 1362075 h 3200400"/>
              <a:gd name="connsiteX375" fmla="*/ 8967788 w 10139362"/>
              <a:gd name="connsiteY375" fmla="*/ 1366838 h 3200400"/>
              <a:gd name="connsiteX376" fmla="*/ 8967788 w 10139362"/>
              <a:gd name="connsiteY376" fmla="*/ 2857500 h 3200400"/>
              <a:gd name="connsiteX377" fmla="*/ 8524875 w 10139362"/>
              <a:gd name="connsiteY377" fmla="*/ 2857500 h 3200400"/>
              <a:gd name="connsiteX378" fmla="*/ 8496300 w 10139362"/>
              <a:gd name="connsiteY378" fmla="*/ 2876550 h 3200400"/>
              <a:gd name="connsiteX379" fmla="*/ 8520112 w 10139362"/>
              <a:gd name="connsiteY379" fmla="*/ 2890838 h 3200400"/>
              <a:gd name="connsiteX380" fmla="*/ 8491538 w 10139362"/>
              <a:gd name="connsiteY380" fmla="*/ 2928938 h 3200400"/>
              <a:gd name="connsiteX381" fmla="*/ 8515350 w 10139362"/>
              <a:gd name="connsiteY381" fmla="*/ 2933700 h 3200400"/>
              <a:gd name="connsiteX382" fmla="*/ 8191500 w 10139362"/>
              <a:gd name="connsiteY382" fmla="*/ 2933700 h 3200400"/>
              <a:gd name="connsiteX383" fmla="*/ 8210550 w 10139362"/>
              <a:gd name="connsiteY383" fmla="*/ 2924175 h 3200400"/>
              <a:gd name="connsiteX384" fmla="*/ 8191500 w 10139362"/>
              <a:gd name="connsiteY384" fmla="*/ 2895600 h 3200400"/>
              <a:gd name="connsiteX385" fmla="*/ 8210550 w 10139362"/>
              <a:gd name="connsiteY385" fmla="*/ 2881313 h 3200400"/>
              <a:gd name="connsiteX386" fmla="*/ 8186738 w 10139362"/>
              <a:gd name="connsiteY386" fmla="*/ 2857500 h 3200400"/>
              <a:gd name="connsiteX387" fmla="*/ 8153400 w 10139362"/>
              <a:gd name="connsiteY387" fmla="*/ 2857500 h 3200400"/>
              <a:gd name="connsiteX388" fmla="*/ 8153400 w 10139362"/>
              <a:gd name="connsiteY388" fmla="*/ 2900363 h 3200400"/>
              <a:gd name="connsiteX389" fmla="*/ 8181975 w 10139362"/>
              <a:gd name="connsiteY389" fmla="*/ 2900363 h 3200400"/>
              <a:gd name="connsiteX390" fmla="*/ 8181975 w 10139362"/>
              <a:gd name="connsiteY390" fmla="*/ 2933700 h 3200400"/>
              <a:gd name="connsiteX391" fmla="*/ 6858000 w 10139362"/>
              <a:gd name="connsiteY391" fmla="*/ 2938463 h 3200400"/>
              <a:gd name="connsiteX392" fmla="*/ 6943725 w 10139362"/>
              <a:gd name="connsiteY392" fmla="*/ 2943225 h 3200400"/>
              <a:gd name="connsiteX393" fmla="*/ 6843713 w 10139362"/>
              <a:gd name="connsiteY393" fmla="*/ 2938463 h 3200400"/>
              <a:gd name="connsiteX394" fmla="*/ 6834188 w 10139362"/>
              <a:gd name="connsiteY394" fmla="*/ 2933700 h 3200400"/>
              <a:gd name="connsiteX395" fmla="*/ 6567488 w 10139362"/>
              <a:gd name="connsiteY395" fmla="*/ 2933700 h 3200400"/>
              <a:gd name="connsiteX396" fmla="*/ 6557963 w 10139362"/>
              <a:gd name="connsiteY396" fmla="*/ 2943225 h 3200400"/>
              <a:gd name="connsiteX397" fmla="*/ 6462713 w 10139362"/>
              <a:gd name="connsiteY397" fmla="*/ 2943225 h 3200400"/>
              <a:gd name="connsiteX398" fmla="*/ 6434138 w 10139362"/>
              <a:gd name="connsiteY398" fmla="*/ 2933700 h 3200400"/>
              <a:gd name="connsiteX399" fmla="*/ 6410325 w 10139362"/>
              <a:gd name="connsiteY399" fmla="*/ 2943225 h 3200400"/>
              <a:gd name="connsiteX400" fmla="*/ 6310313 w 10139362"/>
              <a:gd name="connsiteY400" fmla="*/ 2943225 h 3200400"/>
              <a:gd name="connsiteX401" fmla="*/ 6300788 w 10139362"/>
              <a:gd name="connsiteY401" fmla="*/ 2933700 h 3200400"/>
              <a:gd name="connsiteX402" fmla="*/ 6291263 w 10139362"/>
              <a:gd name="connsiteY402" fmla="*/ 2943225 h 3200400"/>
              <a:gd name="connsiteX403" fmla="*/ 5715000 w 10139362"/>
              <a:gd name="connsiteY403" fmla="*/ 2943225 h 3200400"/>
              <a:gd name="connsiteX404" fmla="*/ 5695950 w 10139362"/>
              <a:gd name="connsiteY404" fmla="*/ 2933700 h 3200400"/>
              <a:gd name="connsiteX405" fmla="*/ 5681663 w 10139362"/>
              <a:gd name="connsiteY405" fmla="*/ 2943225 h 3200400"/>
              <a:gd name="connsiteX406" fmla="*/ 5514975 w 10139362"/>
              <a:gd name="connsiteY406" fmla="*/ 2943225 h 3200400"/>
              <a:gd name="connsiteX407" fmla="*/ 5500688 w 10139362"/>
              <a:gd name="connsiteY407" fmla="*/ 2933700 h 3200400"/>
              <a:gd name="connsiteX408" fmla="*/ 5486400 w 10139362"/>
              <a:gd name="connsiteY408" fmla="*/ 2943225 h 3200400"/>
              <a:gd name="connsiteX409" fmla="*/ 5172075 w 10139362"/>
              <a:gd name="connsiteY409" fmla="*/ 2943225 h 3200400"/>
              <a:gd name="connsiteX410" fmla="*/ 5157788 w 10139362"/>
              <a:gd name="connsiteY410" fmla="*/ 2933700 h 3200400"/>
              <a:gd name="connsiteX411" fmla="*/ 5143500 w 10139362"/>
              <a:gd name="connsiteY411" fmla="*/ 2943225 h 3200400"/>
              <a:gd name="connsiteX412" fmla="*/ 4976813 w 10139362"/>
              <a:gd name="connsiteY412" fmla="*/ 2943225 h 3200400"/>
              <a:gd name="connsiteX413" fmla="*/ 4957763 w 10139362"/>
              <a:gd name="connsiteY413" fmla="*/ 2933700 h 3200400"/>
              <a:gd name="connsiteX414" fmla="*/ 4943475 w 10139362"/>
              <a:gd name="connsiteY414" fmla="*/ 2943225 h 3200400"/>
              <a:gd name="connsiteX415" fmla="*/ 4362450 w 10139362"/>
              <a:gd name="connsiteY415" fmla="*/ 2943225 h 3200400"/>
              <a:gd name="connsiteX416" fmla="*/ 4352925 w 10139362"/>
              <a:gd name="connsiteY416" fmla="*/ 2933700 h 3200400"/>
              <a:gd name="connsiteX417" fmla="*/ 4343400 w 10139362"/>
              <a:gd name="connsiteY417" fmla="*/ 2943225 h 3200400"/>
              <a:gd name="connsiteX418" fmla="*/ 4248150 w 10139362"/>
              <a:gd name="connsiteY418" fmla="*/ 2943225 h 3200400"/>
              <a:gd name="connsiteX419" fmla="*/ 4219575 w 10139362"/>
              <a:gd name="connsiteY419" fmla="*/ 2933700 h 3200400"/>
              <a:gd name="connsiteX420" fmla="*/ 4195763 w 10139362"/>
              <a:gd name="connsiteY420" fmla="*/ 2943225 h 3200400"/>
              <a:gd name="connsiteX421" fmla="*/ 4095750 w 10139362"/>
              <a:gd name="connsiteY421" fmla="*/ 2943225 h 3200400"/>
              <a:gd name="connsiteX422" fmla="*/ 4086225 w 10139362"/>
              <a:gd name="connsiteY422" fmla="*/ 2933700 h 3200400"/>
              <a:gd name="connsiteX423" fmla="*/ 3819525 w 10139362"/>
              <a:gd name="connsiteY423" fmla="*/ 2933700 h 3200400"/>
              <a:gd name="connsiteX424" fmla="*/ 3810000 w 10139362"/>
              <a:gd name="connsiteY424" fmla="*/ 2943225 h 3200400"/>
              <a:gd name="connsiteX425" fmla="*/ 3795713 w 10139362"/>
              <a:gd name="connsiteY425" fmla="*/ 2943225 h 3200400"/>
              <a:gd name="connsiteX426" fmla="*/ 3800475 w 10139362"/>
              <a:gd name="connsiteY426" fmla="*/ 2933700 h 3200400"/>
              <a:gd name="connsiteX427" fmla="*/ 3281363 w 10139362"/>
              <a:gd name="connsiteY427" fmla="*/ 2933700 h 3200400"/>
              <a:gd name="connsiteX428" fmla="*/ 3262313 w 10139362"/>
              <a:gd name="connsiteY428" fmla="*/ 2857500 h 3200400"/>
              <a:gd name="connsiteX429" fmla="*/ 3262313 w 10139362"/>
              <a:gd name="connsiteY429" fmla="*/ 2486025 h 3200400"/>
              <a:gd name="connsiteX430" fmla="*/ 3419475 w 10139362"/>
              <a:gd name="connsiteY430" fmla="*/ 2486025 h 3200400"/>
              <a:gd name="connsiteX431" fmla="*/ 3414713 w 10139362"/>
              <a:gd name="connsiteY431" fmla="*/ 2514600 h 3200400"/>
              <a:gd name="connsiteX432" fmla="*/ 3429000 w 10139362"/>
              <a:gd name="connsiteY432" fmla="*/ 2519363 h 3200400"/>
              <a:gd name="connsiteX433" fmla="*/ 3429000 w 10139362"/>
              <a:gd name="connsiteY433" fmla="*/ 2428875 h 3200400"/>
              <a:gd name="connsiteX434" fmla="*/ 3343275 w 10139362"/>
              <a:gd name="connsiteY434" fmla="*/ 2305050 h 3200400"/>
              <a:gd name="connsiteX435" fmla="*/ 3390900 w 10139362"/>
              <a:gd name="connsiteY435" fmla="*/ 2062163 h 3200400"/>
              <a:gd name="connsiteX436" fmla="*/ 3333750 w 10139362"/>
              <a:gd name="connsiteY436" fmla="*/ 2214563 h 3200400"/>
              <a:gd name="connsiteX437" fmla="*/ 3267075 w 10139362"/>
              <a:gd name="connsiteY437" fmla="*/ 2357438 h 3200400"/>
              <a:gd name="connsiteX438" fmla="*/ 3224213 w 10139362"/>
              <a:gd name="connsiteY438" fmla="*/ 2538413 h 3200400"/>
              <a:gd name="connsiteX439" fmla="*/ 3205163 w 10139362"/>
              <a:gd name="connsiteY439" fmla="*/ 2571750 h 3200400"/>
              <a:gd name="connsiteX440" fmla="*/ 3219450 w 10139362"/>
              <a:gd name="connsiteY440" fmla="*/ 2605088 h 3200400"/>
              <a:gd name="connsiteX441" fmla="*/ 3219450 w 10139362"/>
              <a:gd name="connsiteY441" fmla="*/ 2857500 h 3200400"/>
              <a:gd name="connsiteX442" fmla="*/ 3128963 w 10139362"/>
              <a:gd name="connsiteY442" fmla="*/ 2857500 h 3200400"/>
              <a:gd name="connsiteX443" fmla="*/ 3128963 w 10139362"/>
              <a:gd name="connsiteY443" fmla="*/ 3009900 h 3200400"/>
              <a:gd name="connsiteX444" fmla="*/ 3138488 w 10139362"/>
              <a:gd name="connsiteY444" fmla="*/ 3114675 h 3200400"/>
              <a:gd name="connsiteX445" fmla="*/ 3157538 w 10139362"/>
              <a:gd name="connsiteY445" fmla="*/ 3167063 h 3200400"/>
              <a:gd name="connsiteX446" fmla="*/ 3067050 w 10139362"/>
              <a:gd name="connsiteY446" fmla="*/ 3200400 h 3200400"/>
              <a:gd name="connsiteX447" fmla="*/ 2967038 w 10139362"/>
              <a:gd name="connsiteY447" fmla="*/ 3148013 h 3200400"/>
              <a:gd name="connsiteX448" fmla="*/ 2986088 w 10139362"/>
              <a:gd name="connsiteY448" fmla="*/ 3000375 h 3200400"/>
              <a:gd name="connsiteX449" fmla="*/ 3014663 w 10139362"/>
              <a:gd name="connsiteY449" fmla="*/ 2895600 h 3200400"/>
              <a:gd name="connsiteX450" fmla="*/ 3014663 w 10139362"/>
              <a:gd name="connsiteY450" fmla="*/ 2857500 h 3200400"/>
              <a:gd name="connsiteX451" fmla="*/ 1690688 w 10139362"/>
              <a:gd name="connsiteY451" fmla="*/ 2857500 h 3200400"/>
              <a:gd name="connsiteX452" fmla="*/ 1690688 w 10139362"/>
              <a:gd name="connsiteY452" fmla="*/ 1538288 h 3200400"/>
              <a:gd name="connsiteX453" fmla="*/ 1657350 w 10139362"/>
              <a:gd name="connsiteY453" fmla="*/ 1533525 h 3200400"/>
              <a:gd name="connsiteX454" fmla="*/ 1657350 w 10139362"/>
              <a:gd name="connsiteY454" fmla="*/ 2857500 h 3200400"/>
              <a:gd name="connsiteX455" fmla="*/ 814388 w 10139362"/>
              <a:gd name="connsiteY455" fmla="*/ 2857500 h 3200400"/>
              <a:gd name="connsiteX456" fmla="*/ 814388 w 10139362"/>
              <a:gd name="connsiteY456" fmla="*/ 2376488 h 3200400"/>
              <a:gd name="connsiteX457" fmla="*/ 1062038 w 10139362"/>
              <a:gd name="connsiteY457" fmla="*/ 2376488 h 3200400"/>
              <a:gd name="connsiteX458" fmla="*/ 1062038 w 10139362"/>
              <a:gd name="connsiteY458" fmla="*/ 2133600 h 3200400"/>
              <a:gd name="connsiteX459" fmla="*/ 1085850 w 10139362"/>
              <a:gd name="connsiteY459" fmla="*/ 2133600 h 3200400"/>
              <a:gd name="connsiteX460" fmla="*/ 1085850 w 10139362"/>
              <a:gd name="connsiteY460" fmla="*/ 2033588 h 3200400"/>
              <a:gd name="connsiteX461" fmla="*/ 1123950 w 10139362"/>
              <a:gd name="connsiteY461" fmla="*/ 2033588 h 3200400"/>
              <a:gd name="connsiteX462" fmla="*/ 1123950 w 10139362"/>
              <a:gd name="connsiteY462" fmla="*/ 2128838 h 3200400"/>
              <a:gd name="connsiteX463" fmla="*/ 1147763 w 10139362"/>
              <a:gd name="connsiteY463" fmla="*/ 2133600 h 3200400"/>
              <a:gd name="connsiteX464" fmla="*/ 1152525 w 10139362"/>
              <a:gd name="connsiteY464" fmla="*/ 2090738 h 3200400"/>
              <a:gd name="connsiteX465" fmla="*/ 1343025 w 10139362"/>
              <a:gd name="connsiteY465" fmla="*/ 2090738 h 3200400"/>
              <a:gd name="connsiteX466" fmla="*/ 1343025 w 10139362"/>
              <a:gd name="connsiteY466" fmla="*/ 2133600 h 3200400"/>
              <a:gd name="connsiteX467" fmla="*/ 1395413 w 10139362"/>
              <a:gd name="connsiteY467" fmla="*/ 2133600 h 3200400"/>
              <a:gd name="connsiteX468" fmla="*/ 1395413 w 10139362"/>
              <a:gd name="connsiteY468" fmla="*/ 1704975 h 3200400"/>
              <a:gd name="connsiteX469" fmla="*/ 1657350 w 10139362"/>
              <a:gd name="connsiteY469" fmla="*/ 1533525 h 3200400"/>
              <a:gd name="connsiteX470" fmla="*/ 0 w 10139362"/>
              <a:gd name="connsiteY470" fmla="*/ 1071563 h 3200400"/>
              <a:gd name="connsiteX471" fmla="*/ 1457325 w 10139362"/>
              <a:gd name="connsiteY471" fmla="*/ 1362075 h 3200400"/>
              <a:gd name="connsiteX472" fmla="*/ 1690688 w 10139362"/>
              <a:gd name="connsiteY472" fmla="*/ 1443038 h 3200400"/>
              <a:gd name="connsiteX473" fmla="*/ 1709738 w 10139362"/>
              <a:gd name="connsiteY473" fmla="*/ 1362075 h 3200400"/>
              <a:gd name="connsiteX474" fmla="*/ 1709738 w 10139362"/>
              <a:gd name="connsiteY474" fmla="*/ 1257300 h 3200400"/>
              <a:gd name="connsiteX475" fmla="*/ 1724025 w 10139362"/>
              <a:gd name="connsiteY475" fmla="*/ 1257300 h 3200400"/>
              <a:gd name="connsiteX476" fmla="*/ 1724025 w 10139362"/>
              <a:gd name="connsiteY476" fmla="*/ 1366838 h 3200400"/>
              <a:gd name="connsiteX477" fmla="*/ 1862138 w 10139362"/>
              <a:gd name="connsiteY477" fmla="*/ 1366838 h 3200400"/>
              <a:gd name="connsiteX478" fmla="*/ 2090738 w 10139362"/>
              <a:gd name="connsiteY478" fmla="*/ 1585913 h 3200400"/>
              <a:gd name="connsiteX479" fmla="*/ 2266950 w 10139362"/>
              <a:gd name="connsiteY479" fmla="*/ 1652588 h 3200400"/>
              <a:gd name="connsiteX480" fmla="*/ 3000375 w 10139362"/>
              <a:gd name="connsiteY480" fmla="*/ 1771650 h 3200400"/>
              <a:gd name="connsiteX481" fmla="*/ 3200400 w 10139362"/>
              <a:gd name="connsiteY481" fmla="*/ 1757363 h 3200400"/>
              <a:gd name="connsiteX482" fmla="*/ 3219450 w 10139362"/>
              <a:gd name="connsiteY482" fmla="*/ 1671638 h 3200400"/>
              <a:gd name="connsiteX483" fmla="*/ 3248025 w 10139362"/>
              <a:gd name="connsiteY483" fmla="*/ 1552575 h 3200400"/>
              <a:gd name="connsiteX484" fmla="*/ 3281363 w 10139362"/>
              <a:gd name="connsiteY484" fmla="*/ 1471613 h 3200400"/>
              <a:gd name="connsiteX485" fmla="*/ 3328988 w 10139362"/>
              <a:gd name="connsiteY485" fmla="*/ 1314450 h 3200400"/>
              <a:gd name="connsiteX486" fmla="*/ 3305175 w 10139362"/>
              <a:gd name="connsiteY486" fmla="*/ 1228725 h 3200400"/>
              <a:gd name="connsiteX487" fmla="*/ 3276600 w 10139362"/>
              <a:gd name="connsiteY487" fmla="*/ 1195388 h 3200400"/>
              <a:gd name="connsiteX488" fmla="*/ 3271838 w 10139362"/>
              <a:gd name="connsiteY488" fmla="*/ 1128713 h 3200400"/>
              <a:gd name="connsiteX489" fmla="*/ 3348038 w 10139362"/>
              <a:gd name="connsiteY489" fmla="*/ 762000 h 3200400"/>
              <a:gd name="connsiteX490" fmla="*/ 3352800 w 10139362"/>
              <a:gd name="connsiteY490" fmla="*/ 638175 h 3200400"/>
              <a:gd name="connsiteX491" fmla="*/ 3181350 w 10139362"/>
              <a:gd name="connsiteY491" fmla="*/ 695325 h 3200400"/>
              <a:gd name="connsiteX492" fmla="*/ 3043238 w 10139362"/>
              <a:gd name="connsiteY492" fmla="*/ 681038 h 3200400"/>
              <a:gd name="connsiteX493" fmla="*/ 2933700 w 10139362"/>
              <a:gd name="connsiteY493" fmla="*/ 695325 h 3200400"/>
              <a:gd name="connsiteX494" fmla="*/ 2852738 w 10139362"/>
              <a:gd name="connsiteY494" fmla="*/ 685800 h 3200400"/>
              <a:gd name="connsiteX495" fmla="*/ 2505075 w 10139362"/>
              <a:gd name="connsiteY495" fmla="*/ 604838 h 3200400"/>
              <a:gd name="connsiteX496" fmla="*/ 2176463 w 10139362"/>
              <a:gd name="connsiteY496" fmla="*/ 552450 h 3200400"/>
              <a:gd name="connsiteX497" fmla="*/ 2238375 w 10139362"/>
              <a:gd name="connsiteY497" fmla="*/ 533400 h 3200400"/>
              <a:gd name="connsiteX498" fmla="*/ 2124075 w 10139362"/>
              <a:gd name="connsiteY498" fmla="*/ 523875 h 3200400"/>
              <a:gd name="connsiteX499" fmla="*/ 2214563 w 10139362"/>
              <a:gd name="connsiteY499" fmla="*/ 490538 h 3200400"/>
              <a:gd name="connsiteX500" fmla="*/ 2085975 w 10139362"/>
              <a:gd name="connsiteY500" fmla="*/ 481013 h 3200400"/>
              <a:gd name="connsiteX501" fmla="*/ 2081213 w 10139362"/>
              <a:gd name="connsiteY501" fmla="*/ 471488 h 3200400"/>
              <a:gd name="connsiteX502" fmla="*/ 2100263 w 10139362"/>
              <a:gd name="connsiteY502" fmla="*/ 461963 h 3200400"/>
              <a:gd name="connsiteX503" fmla="*/ 2209800 w 10139362"/>
              <a:gd name="connsiteY503" fmla="*/ 461963 h 3200400"/>
              <a:gd name="connsiteX504" fmla="*/ 2109788 w 10139362"/>
              <a:gd name="connsiteY504" fmla="*/ 428625 h 3200400"/>
              <a:gd name="connsiteX505" fmla="*/ 2143125 w 10139362"/>
              <a:gd name="connsiteY505" fmla="*/ 414338 h 3200400"/>
              <a:gd name="connsiteX506" fmla="*/ 2276475 w 10139362"/>
              <a:gd name="connsiteY506" fmla="*/ 438150 h 3200400"/>
              <a:gd name="connsiteX507" fmla="*/ 2324100 w 10139362"/>
              <a:gd name="connsiteY507" fmla="*/ 419100 h 3200400"/>
              <a:gd name="connsiteX508" fmla="*/ 2271713 w 10139362"/>
              <a:gd name="connsiteY508" fmla="*/ 347663 h 3200400"/>
              <a:gd name="connsiteX509" fmla="*/ 2276475 w 10139362"/>
              <a:gd name="connsiteY509" fmla="*/ 323850 h 3200400"/>
              <a:gd name="connsiteX510" fmla="*/ 2476500 w 10139362"/>
              <a:gd name="connsiteY510" fmla="*/ 485775 h 3200400"/>
              <a:gd name="connsiteX511" fmla="*/ 2667000 w 10139362"/>
              <a:gd name="connsiteY511" fmla="*/ 509588 h 3200400"/>
              <a:gd name="connsiteX512" fmla="*/ 2886075 w 10139362"/>
              <a:gd name="connsiteY512" fmla="*/ 509588 h 3200400"/>
              <a:gd name="connsiteX513" fmla="*/ 2981325 w 10139362"/>
              <a:gd name="connsiteY513" fmla="*/ 528638 h 3200400"/>
              <a:gd name="connsiteX514" fmla="*/ 3038475 w 10139362"/>
              <a:gd name="connsiteY514" fmla="*/ 500063 h 3200400"/>
              <a:gd name="connsiteX515" fmla="*/ 3248025 w 10139362"/>
              <a:gd name="connsiteY515" fmla="*/ 481013 h 3200400"/>
              <a:gd name="connsiteX516" fmla="*/ 3295650 w 10139362"/>
              <a:gd name="connsiteY516" fmla="*/ 442913 h 3200400"/>
              <a:gd name="connsiteX517" fmla="*/ 3452813 w 10139362"/>
              <a:gd name="connsiteY517" fmla="*/ 376238 h 3200400"/>
              <a:gd name="connsiteX518" fmla="*/ 3529013 w 10139362"/>
              <a:gd name="connsiteY518" fmla="*/ 390525 h 3200400"/>
              <a:gd name="connsiteX519" fmla="*/ 3576638 w 10139362"/>
              <a:gd name="connsiteY519" fmla="*/ 371475 h 3200400"/>
              <a:gd name="connsiteX520" fmla="*/ 3690938 w 10139362"/>
              <a:gd name="connsiteY520" fmla="*/ 361950 h 3200400"/>
              <a:gd name="connsiteX521" fmla="*/ 3695700 w 10139362"/>
              <a:gd name="connsiteY521" fmla="*/ 300038 h 3200400"/>
              <a:gd name="connsiteX522" fmla="*/ 3690938 w 10139362"/>
              <a:gd name="connsiteY522" fmla="*/ 280988 h 3200400"/>
              <a:gd name="connsiteX523" fmla="*/ 3657600 w 10139362"/>
              <a:gd name="connsiteY523" fmla="*/ 214313 h 3200400"/>
              <a:gd name="connsiteX524" fmla="*/ 3657600 w 10139362"/>
              <a:gd name="connsiteY524" fmla="*/ 204788 h 3200400"/>
              <a:gd name="connsiteX525" fmla="*/ 3676650 w 10139362"/>
              <a:gd name="connsiteY525" fmla="*/ 161925 h 3200400"/>
              <a:gd name="connsiteX526" fmla="*/ 3676650 w 10139362"/>
              <a:gd name="connsiteY526" fmla="*/ 142875 h 3200400"/>
              <a:gd name="connsiteX527" fmla="*/ 3829050 w 10139362"/>
              <a:gd name="connsiteY527" fmla="*/ 0 h 3200400"/>
              <a:gd name="connsiteX528" fmla="*/ 3957638 w 10139362"/>
              <a:gd name="connsiteY528" fmla="*/ 200025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0139362" h="3200400">
                <a:moveTo>
                  <a:pt x="4962525" y="2900363"/>
                </a:moveTo>
                <a:cubicBezTo>
                  <a:pt x="4962525" y="2900363"/>
                  <a:pt x="4957763" y="2905125"/>
                  <a:pt x="4948238" y="2905125"/>
                </a:cubicBezTo>
                <a:lnTo>
                  <a:pt x="4948238" y="2886075"/>
                </a:lnTo>
                <a:cubicBezTo>
                  <a:pt x="4957763" y="2890838"/>
                  <a:pt x="4957763" y="2895600"/>
                  <a:pt x="4962525" y="2900363"/>
                </a:cubicBezTo>
                <a:close/>
                <a:moveTo>
                  <a:pt x="8029575" y="2895600"/>
                </a:moveTo>
                <a:lnTo>
                  <a:pt x="8010525" y="2895600"/>
                </a:lnTo>
                <a:cubicBezTo>
                  <a:pt x="8010525" y="2876550"/>
                  <a:pt x="8015288" y="2867025"/>
                  <a:pt x="8024813" y="2862263"/>
                </a:cubicBezTo>
                <a:cubicBezTo>
                  <a:pt x="8024813" y="2867025"/>
                  <a:pt x="8029575" y="2876550"/>
                  <a:pt x="8029575" y="2895600"/>
                </a:cubicBezTo>
                <a:close/>
                <a:moveTo>
                  <a:pt x="4962525" y="2743200"/>
                </a:moveTo>
                <a:lnTo>
                  <a:pt x="4962525" y="2767013"/>
                </a:lnTo>
                <a:cubicBezTo>
                  <a:pt x="4957763" y="2762250"/>
                  <a:pt x="4948238" y="2752725"/>
                  <a:pt x="4948238" y="2743200"/>
                </a:cubicBezTo>
                <a:lnTo>
                  <a:pt x="4962525" y="2743200"/>
                </a:lnTo>
                <a:close/>
                <a:moveTo>
                  <a:pt x="4962525" y="2676525"/>
                </a:moveTo>
                <a:lnTo>
                  <a:pt x="4962525" y="2700338"/>
                </a:lnTo>
                <a:lnTo>
                  <a:pt x="4948238" y="2700338"/>
                </a:lnTo>
                <a:lnTo>
                  <a:pt x="4948238" y="2676525"/>
                </a:lnTo>
                <a:lnTo>
                  <a:pt x="4962525" y="2676525"/>
                </a:lnTo>
                <a:close/>
                <a:moveTo>
                  <a:pt x="10139362" y="2619375"/>
                </a:moveTo>
                <a:lnTo>
                  <a:pt x="10139362" y="2657475"/>
                </a:lnTo>
                <a:cubicBezTo>
                  <a:pt x="10134600" y="2662238"/>
                  <a:pt x="10129838" y="2662238"/>
                  <a:pt x="10129838" y="2676525"/>
                </a:cubicBezTo>
                <a:cubicBezTo>
                  <a:pt x="10129838" y="2686050"/>
                  <a:pt x="10139362" y="2700338"/>
                  <a:pt x="10139362" y="2709863"/>
                </a:cubicBezTo>
                <a:cubicBezTo>
                  <a:pt x="10139362" y="2724150"/>
                  <a:pt x="10129838" y="2733675"/>
                  <a:pt x="10129838" y="2743200"/>
                </a:cubicBezTo>
                <a:cubicBezTo>
                  <a:pt x="10129838" y="2757488"/>
                  <a:pt x="10139362" y="2767013"/>
                  <a:pt x="10139362" y="2776538"/>
                </a:cubicBezTo>
                <a:cubicBezTo>
                  <a:pt x="10139362" y="2790825"/>
                  <a:pt x="10129838" y="2800350"/>
                  <a:pt x="10129838" y="2814638"/>
                </a:cubicBezTo>
                <a:cubicBezTo>
                  <a:pt x="10129838" y="2824163"/>
                  <a:pt x="10139362" y="2824163"/>
                  <a:pt x="10139362" y="2833688"/>
                </a:cubicBezTo>
                <a:cubicBezTo>
                  <a:pt x="10139362" y="2847975"/>
                  <a:pt x="10134600" y="2852738"/>
                  <a:pt x="10134600" y="2857500"/>
                </a:cubicBezTo>
                <a:lnTo>
                  <a:pt x="9882188" y="2857500"/>
                </a:lnTo>
                <a:cubicBezTo>
                  <a:pt x="9882188" y="2843213"/>
                  <a:pt x="9886950" y="2824163"/>
                  <a:pt x="9886950" y="2814638"/>
                </a:cubicBezTo>
                <a:cubicBezTo>
                  <a:pt x="9886950" y="2800350"/>
                  <a:pt x="9877425" y="2771775"/>
                  <a:pt x="9877425" y="2757488"/>
                </a:cubicBezTo>
                <a:cubicBezTo>
                  <a:pt x="9877425" y="2747963"/>
                  <a:pt x="9886950" y="2757488"/>
                  <a:pt x="9886950" y="2743200"/>
                </a:cubicBezTo>
                <a:cubicBezTo>
                  <a:pt x="9886950" y="2733675"/>
                  <a:pt x="9877425" y="2724150"/>
                  <a:pt x="9877425" y="2709863"/>
                </a:cubicBezTo>
                <a:cubicBezTo>
                  <a:pt x="9877425" y="2700338"/>
                  <a:pt x="9886950" y="2686050"/>
                  <a:pt x="9886950" y="2676525"/>
                </a:cubicBezTo>
                <a:cubicBezTo>
                  <a:pt x="9886950" y="2662238"/>
                  <a:pt x="9882188" y="2662238"/>
                  <a:pt x="9877425" y="2662238"/>
                </a:cubicBezTo>
                <a:lnTo>
                  <a:pt x="9877425" y="2619375"/>
                </a:lnTo>
                <a:lnTo>
                  <a:pt x="10139362" y="2619375"/>
                </a:lnTo>
                <a:close/>
                <a:moveTo>
                  <a:pt x="781050" y="2619375"/>
                </a:moveTo>
                <a:lnTo>
                  <a:pt x="781050" y="2657475"/>
                </a:lnTo>
                <a:cubicBezTo>
                  <a:pt x="776288" y="2662238"/>
                  <a:pt x="771525" y="2662238"/>
                  <a:pt x="771525" y="2676525"/>
                </a:cubicBezTo>
                <a:cubicBezTo>
                  <a:pt x="771525" y="2686050"/>
                  <a:pt x="781050" y="2700338"/>
                  <a:pt x="781050" y="2709863"/>
                </a:cubicBezTo>
                <a:cubicBezTo>
                  <a:pt x="781050" y="2724150"/>
                  <a:pt x="771525" y="2733675"/>
                  <a:pt x="771525" y="2743200"/>
                </a:cubicBezTo>
                <a:cubicBezTo>
                  <a:pt x="771525" y="2757488"/>
                  <a:pt x="781050" y="2747963"/>
                  <a:pt x="781050" y="2757488"/>
                </a:cubicBezTo>
                <a:cubicBezTo>
                  <a:pt x="781050" y="2795588"/>
                  <a:pt x="757238" y="2786063"/>
                  <a:pt x="776288" y="2857500"/>
                </a:cubicBezTo>
                <a:lnTo>
                  <a:pt x="523875" y="2857500"/>
                </a:lnTo>
                <a:cubicBezTo>
                  <a:pt x="523875" y="2852738"/>
                  <a:pt x="519113" y="2847975"/>
                  <a:pt x="519113" y="2833688"/>
                </a:cubicBezTo>
                <a:cubicBezTo>
                  <a:pt x="519113" y="2824163"/>
                  <a:pt x="528638" y="2824163"/>
                  <a:pt x="528638" y="2814638"/>
                </a:cubicBezTo>
                <a:cubicBezTo>
                  <a:pt x="528638" y="2800350"/>
                  <a:pt x="519113" y="2790825"/>
                  <a:pt x="519113" y="2776538"/>
                </a:cubicBezTo>
                <a:cubicBezTo>
                  <a:pt x="519113" y="2767013"/>
                  <a:pt x="528638" y="2757488"/>
                  <a:pt x="528638" y="2743200"/>
                </a:cubicBezTo>
                <a:cubicBezTo>
                  <a:pt x="528638" y="2733675"/>
                  <a:pt x="519113" y="2724150"/>
                  <a:pt x="519113" y="2709863"/>
                </a:cubicBezTo>
                <a:cubicBezTo>
                  <a:pt x="519113" y="2700338"/>
                  <a:pt x="528638" y="2686050"/>
                  <a:pt x="528638" y="2676525"/>
                </a:cubicBezTo>
                <a:cubicBezTo>
                  <a:pt x="528638" y="2662238"/>
                  <a:pt x="523875" y="2662238"/>
                  <a:pt x="519113" y="2662238"/>
                </a:cubicBezTo>
                <a:lnTo>
                  <a:pt x="519113" y="2619375"/>
                </a:lnTo>
                <a:lnTo>
                  <a:pt x="781050" y="2619375"/>
                </a:lnTo>
                <a:close/>
                <a:moveTo>
                  <a:pt x="4962525" y="2609850"/>
                </a:moveTo>
                <a:lnTo>
                  <a:pt x="4957763" y="2633663"/>
                </a:lnTo>
                <a:cubicBezTo>
                  <a:pt x="4953000" y="2633663"/>
                  <a:pt x="4948238" y="2628900"/>
                  <a:pt x="4943475" y="2624138"/>
                </a:cubicBezTo>
                <a:lnTo>
                  <a:pt x="4943475" y="2609850"/>
                </a:lnTo>
                <a:lnTo>
                  <a:pt x="4962525" y="2609850"/>
                </a:lnTo>
                <a:close/>
                <a:moveTo>
                  <a:pt x="4905375" y="2624138"/>
                </a:moveTo>
                <a:cubicBezTo>
                  <a:pt x="4905375" y="2619375"/>
                  <a:pt x="4905375" y="2609850"/>
                  <a:pt x="4910138" y="2609850"/>
                </a:cubicBezTo>
                <a:cubicBezTo>
                  <a:pt x="4910138" y="2614613"/>
                  <a:pt x="4910138" y="2624138"/>
                  <a:pt x="4905375" y="2624138"/>
                </a:cubicBezTo>
                <a:close/>
                <a:moveTo>
                  <a:pt x="4962525" y="2538413"/>
                </a:moveTo>
                <a:lnTo>
                  <a:pt x="4962525" y="2562225"/>
                </a:lnTo>
                <a:lnTo>
                  <a:pt x="4905375" y="2562225"/>
                </a:lnTo>
                <a:lnTo>
                  <a:pt x="4905375" y="2538413"/>
                </a:lnTo>
                <a:lnTo>
                  <a:pt x="4962525" y="2538413"/>
                </a:lnTo>
                <a:close/>
                <a:moveTo>
                  <a:pt x="4962525" y="2471738"/>
                </a:moveTo>
                <a:lnTo>
                  <a:pt x="4962525" y="2495550"/>
                </a:lnTo>
                <a:lnTo>
                  <a:pt x="4905375" y="2495550"/>
                </a:lnTo>
                <a:lnTo>
                  <a:pt x="4905375" y="2471738"/>
                </a:lnTo>
                <a:lnTo>
                  <a:pt x="4962525" y="2471738"/>
                </a:lnTo>
                <a:close/>
                <a:moveTo>
                  <a:pt x="4962525" y="2400300"/>
                </a:moveTo>
                <a:lnTo>
                  <a:pt x="4962525" y="2424113"/>
                </a:lnTo>
                <a:lnTo>
                  <a:pt x="4905375" y="2424113"/>
                </a:lnTo>
                <a:lnTo>
                  <a:pt x="4905375" y="2400300"/>
                </a:lnTo>
                <a:lnTo>
                  <a:pt x="4962525" y="2400300"/>
                </a:lnTo>
                <a:close/>
                <a:moveTo>
                  <a:pt x="3552825" y="2152650"/>
                </a:moveTo>
                <a:cubicBezTo>
                  <a:pt x="3600450" y="2181225"/>
                  <a:pt x="3671888" y="2219325"/>
                  <a:pt x="3714750" y="2219325"/>
                </a:cubicBezTo>
                <a:lnTo>
                  <a:pt x="3714750" y="2481263"/>
                </a:lnTo>
                <a:lnTo>
                  <a:pt x="3600450" y="2371725"/>
                </a:lnTo>
                <a:cubicBezTo>
                  <a:pt x="3595688" y="2376488"/>
                  <a:pt x="3586163" y="2386013"/>
                  <a:pt x="3576638" y="2390775"/>
                </a:cubicBezTo>
                <a:lnTo>
                  <a:pt x="3576638" y="2300288"/>
                </a:lnTo>
                <a:lnTo>
                  <a:pt x="3519488" y="2300288"/>
                </a:lnTo>
                <a:cubicBezTo>
                  <a:pt x="3519488" y="2238375"/>
                  <a:pt x="3524250" y="2195513"/>
                  <a:pt x="3519488" y="2152650"/>
                </a:cubicBezTo>
                <a:lnTo>
                  <a:pt x="3552825" y="2152650"/>
                </a:lnTo>
                <a:close/>
                <a:moveTo>
                  <a:pt x="3586163" y="1890713"/>
                </a:moveTo>
                <a:cubicBezTo>
                  <a:pt x="3590925" y="1895475"/>
                  <a:pt x="3590925" y="1909763"/>
                  <a:pt x="3590925" y="1924050"/>
                </a:cubicBezTo>
                <a:cubicBezTo>
                  <a:pt x="3590925" y="1962150"/>
                  <a:pt x="3586163" y="1976438"/>
                  <a:pt x="3548063" y="1976438"/>
                </a:cubicBezTo>
                <a:cubicBezTo>
                  <a:pt x="3505200" y="1976438"/>
                  <a:pt x="3519488" y="1900238"/>
                  <a:pt x="3462338" y="1900238"/>
                </a:cubicBezTo>
                <a:cubicBezTo>
                  <a:pt x="3471863" y="1876425"/>
                  <a:pt x="3495675" y="1847850"/>
                  <a:pt x="3509963" y="1824038"/>
                </a:cubicBezTo>
                <a:cubicBezTo>
                  <a:pt x="3519488" y="1804988"/>
                  <a:pt x="3529013" y="1781175"/>
                  <a:pt x="3538538" y="1766888"/>
                </a:cubicBezTo>
                <a:cubicBezTo>
                  <a:pt x="3548063" y="1800225"/>
                  <a:pt x="3562350" y="1838325"/>
                  <a:pt x="3586163" y="1890713"/>
                </a:cubicBezTo>
                <a:close/>
                <a:moveTo>
                  <a:pt x="2962275" y="1781175"/>
                </a:moveTo>
                <a:lnTo>
                  <a:pt x="3200400" y="1776413"/>
                </a:lnTo>
                <a:lnTo>
                  <a:pt x="3200400" y="1809750"/>
                </a:lnTo>
                <a:cubicBezTo>
                  <a:pt x="3190875" y="1890713"/>
                  <a:pt x="3181350" y="1971675"/>
                  <a:pt x="3167063" y="2052638"/>
                </a:cubicBezTo>
                <a:cubicBezTo>
                  <a:pt x="3157538" y="2105025"/>
                  <a:pt x="3148013" y="2162175"/>
                  <a:pt x="3128963" y="2219325"/>
                </a:cubicBezTo>
                <a:cubicBezTo>
                  <a:pt x="3114675" y="2271713"/>
                  <a:pt x="3071813" y="2324100"/>
                  <a:pt x="3052763" y="2376488"/>
                </a:cubicBezTo>
                <a:cubicBezTo>
                  <a:pt x="3028950" y="2438400"/>
                  <a:pt x="3028950" y="2524125"/>
                  <a:pt x="3038475" y="2600325"/>
                </a:cubicBezTo>
                <a:lnTo>
                  <a:pt x="2952750" y="2600325"/>
                </a:lnTo>
                <a:cubicBezTo>
                  <a:pt x="2952750" y="2595563"/>
                  <a:pt x="2952750" y="2586038"/>
                  <a:pt x="2947988" y="2581275"/>
                </a:cubicBezTo>
                <a:lnTo>
                  <a:pt x="2914650" y="2581275"/>
                </a:lnTo>
                <a:lnTo>
                  <a:pt x="2914650" y="2724150"/>
                </a:lnTo>
                <a:lnTo>
                  <a:pt x="2852738" y="2724150"/>
                </a:lnTo>
                <a:lnTo>
                  <a:pt x="2852738" y="2438400"/>
                </a:lnTo>
                <a:cubicBezTo>
                  <a:pt x="2843213" y="2438400"/>
                  <a:pt x="2843213" y="2424113"/>
                  <a:pt x="2838450" y="2409825"/>
                </a:cubicBezTo>
                <a:lnTo>
                  <a:pt x="2819400" y="2409825"/>
                </a:lnTo>
                <a:cubicBezTo>
                  <a:pt x="2814638" y="2419350"/>
                  <a:pt x="2814638" y="2428875"/>
                  <a:pt x="2814638" y="2438400"/>
                </a:cubicBezTo>
                <a:lnTo>
                  <a:pt x="2700338" y="2438400"/>
                </a:lnTo>
                <a:lnTo>
                  <a:pt x="2700338" y="2047875"/>
                </a:lnTo>
                <a:cubicBezTo>
                  <a:pt x="2695575" y="2043113"/>
                  <a:pt x="2690813" y="2043113"/>
                  <a:pt x="2686050" y="2043113"/>
                </a:cubicBezTo>
                <a:lnTo>
                  <a:pt x="2686050" y="1862138"/>
                </a:lnTo>
                <a:lnTo>
                  <a:pt x="2562225" y="1862138"/>
                </a:lnTo>
                <a:lnTo>
                  <a:pt x="2562225" y="2009775"/>
                </a:lnTo>
                <a:lnTo>
                  <a:pt x="2524125" y="2009775"/>
                </a:lnTo>
                <a:lnTo>
                  <a:pt x="2524125" y="2043113"/>
                </a:lnTo>
                <a:lnTo>
                  <a:pt x="2438400" y="2043113"/>
                </a:lnTo>
                <a:lnTo>
                  <a:pt x="2438400" y="2828925"/>
                </a:lnTo>
                <a:lnTo>
                  <a:pt x="2414588" y="2828925"/>
                </a:lnTo>
                <a:lnTo>
                  <a:pt x="2414588" y="2343150"/>
                </a:lnTo>
                <a:cubicBezTo>
                  <a:pt x="2386013" y="2333625"/>
                  <a:pt x="2400300" y="2319338"/>
                  <a:pt x="2400300" y="2300288"/>
                </a:cubicBezTo>
                <a:lnTo>
                  <a:pt x="2362200" y="2300288"/>
                </a:lnTo>
                <a:lnTo>
                  <a:pt x="2338388" y="1995488"/>
                </a:lnTo>
                <a:lnTo>
                  <a:pt x="2305050" y="1995488"/>
                </a:lnTo>
                <a:lnTo>
                  <a:pt x="2281238" y="2300288"/>
                </a:lnTo>
                <a:lnTo>
                  <a:pt x="2243138" y="2300288"/>
                </a:lnTo>
                <a:cubicBezTo>
                  <a:pt x="2243138" y="2305050"/>
                  <a:pt x="2247900" y="2328863"/>
                  <a:pt x="2228850" y="2343150"/>
                </a:cubicBezTo>
                <a:lnTo>
                  <a:pt x="2228850" y="2486025"/>
                </a:lnTo>
                <a:lnTo>
                  <a:pt x="2105025" y="2486025"/>
                </a:lnTo>
                <a:lnTo>
                  <a:pt x="2105025" y="1652588"/>
                </a:lnTo>
                <a:cubicBezTo>
                  <a:pt x="2290763" y="1695450"/>
                  <a:pt x="2724150" y="1781175"/>
                  <a:pt x="2962275" y="1781175"/>
                </a:cubicBezTo>
                <a:close/>
                <a:moveTo>
                  <a:pt x="9263062" y="1704975"/>
                </a:moveTo>
                <a:lnTo>
                  <a:pt x="9263062" y="2133600"/>
                </a:lnTo>
                <a:lnTo>
                  <a:pt x="9315450" y="2133600"/>
                </a:lnTo>
                <a:lnTo>
                  <a:pt x="9315450" y="2090738"/>
                </a:lnTo>
                <a:lnTo>
                  <a:pt x="9505950" y="2090738"/>
                </a:lnTo>
                <a:lnTo>
                  <a:pt x="9505950" y="2128838"/>
                </a:lnTo>
                <a:cubicBezTo>
                  <a:pt x="9510712" y="2133600"/>
                  <a:pt x="9505950" y="2133600"/>
                  <a:pt x="9515475" y="2133600"/>
                </a:cubicBezTo>
                <a:cubicBezTo>
                  <a:pt x="9529762" y="2133600"/>
                  <a:pt x="9529762" y="2128838"/>
                  <a:pt x="9534525" y="2124075"/>
                </a:cubicBezTo>
                <a:lnTo>
                  <a:pt x="9534525" y="2033588"/>
                </a:lnTo>
                <a:lnTo>
                  <a:pt x="9572625" y="2033588"/>
                </a:lnTo>
                <a:lnTo>
                  <a:pt x="9572625" y="2133600"/>
                </a:lnTo>
                <a:lnTo>
                  <a:pt x="9596438" y="2133600"/>
                </a:lnTo>
                <a:lnTo>
                  <a:pt x="9596438" y="2376488"/>
                </a:lnTo>
                <a:lnTo>
                  <a:pt x="9839325" y="2376488"/>
                </a:lnTo>
                <a:lnTo>
                  <a:pt x="9839325" y="2857500"/>
                </a:lnTo>
                <a:lnTo>
                  <a:pt x="9001125" y="2857500"/>
                </a:lnTo>
                <a:lnTo>
                  <a:pt x="9001125" y="1538288"/>
                </a:lnTo>
                <a:lnTo>
                  <a:pt x="9263062" y="1704975"/>
                </a:lnTo>
                <a:close/>
                <a:moveTo>
                  <a:pt x="2967038" y="1066800"/>
                </a:moveTo>
                <a:cubicBezTo>
                  <a:pt x="3067050" y="1066800"/>
                  <a:pt x="3176588" y="1028700"/>
                  <a:pt x="3281363" y="990600"/>
                </a:cubicBezTo>
                <a:cubicBezTo>
                  <a:pt x="3281363" y="1009650"/>
                  <a:pt x="3276600" y="1028700"/>
                  <a:pt x="3271838" y="1047750"/>
                </a:cubicBezTo>
                <a:cubicBezTo>
                  <a:pt x="3214688" y="1071563"/>
                  <a:pt x="3128963" y="1085850"/>
                  <a:pt x="3071813" y="1095375"/>
                </a:cubicBezTo>
                <a:cubicBezTo>
                  <a:pt x="3014663" y="1104900"/>
                  <a:pt x="2905125" y="1109663"/>
                  <a:pt x="2890838" y="1109663"/>
                </a:cubicBezTo>
                <a:cubicBezTo>
                  <a:pt x="2795588" y="1109663"/>
                  <a:pt x="2728913" y="1100138"/>
                  <a:pt x="2624138" y="1076325"/>
                </a:cubicBezTo>
                <a:cubicBezTo>
                  <a:pt x="2595563" y="1014413"/>
                  <a:pt x="2571750" y="947738"/>
                  <a:pt x="2547938" y="881063"/>
                </a:cubicBezTo>
                <a:cubicBezTo>
                  <a:pt x="2667000" y="962025"/>
                  <a:pt x="2838450" y="1066800"/>
                  <a:pt x="2967038" y="1066800"/>
                </a:cubicBezTo>
                <a:close/>
                <a:moveTo>
                  <a:pt x="3957638" y="200025"/>
                </a:moveTo>
                <a:cubicBezTo>
                  <a:pt x="3957638" y="233363"/>
                  <a:pt x="3957638" y="261938"/>
                  <a:pt x="3938588" y="304800"/>
                </a:cubicBezTo>
                <a:cubicBezTo>
                  <a:pt x="3938588" y="309563"/>
                  <a:pt x="3924300" y="314325"/>
                  <a:pt x="3924300" y="323850"/>
                </a:cubicBezTo>
                <a:cubicBezTo>
                  <a:pt x="3919538" y="338138"/>
                  <a:pt x="3910013" y="366713"/>
                  <a:pt x="3910013" y="376238"/>
                </a:cubicBezTo>
                <a:cubicBezTo>
                  <a:pt x="3910013" y="419100"/>
                  <a:pt x="4076700" y="476250"/>
                  <a:pt x="4095750" y="485775"/>
                </a:cubicBezTo>
                <a:cubicBezTo>
                  <a:pt x="4152900" y="514350"/>
                  <a:pt x="4186238" y="590550"/>
                  <a:pt x="4248150" y="633413"/>
                </a:cubicBezTo>
                <a:cubicBezTo>
                  <a:pt x="4300538" y="676275"/>
                  <a:pt x="4371975" y="695325"/>
                  <a:pt x="4443413" y="719138"/>
                </a:cubicBezTo>
                <a:cubicBezTo>
                  <a:pt x="4457700" y="723900"/>
                  <a:pt x="4486275" y="723900"/>
                  <a:pt x="4505325" y="728663"/>
                </a:cubicBezTo>
                <a:cubicBezTo>
                  <a:pt x="4629150" y="762000"/>
                  <a:pt x="4681538" y="800100"/>
                  <a:pt x="4791075" y="800100"/>
                </a:cubicBezTo>
                <a:cubicBezTo>
                  <a:pt x="4800600" y="800100"/>
                  <a:pt x="4833938" y="804863"/>
                  <a:pt x="4857750" y="795338"/>
                </a:cubicBezTo>
                <a:cubicBezTo>
                  <a:pt x="4876800" y="790575"/>
                  <a:pt x="4886325" y="757238"/>
                  <a:pt x="4914900" y="738188"/>
                </a:cubicBezTo>
                <a:cubicBezTo>
                  <a:pt x="4924425" y="728663"/>
                  <a:pt x="4976813" y="714375"/>
                  <a:pt x="4986338" y="690563"/>
                </a:cubicBezTo>
                <a:cubicBezTo>
                  <a:pt x="4995863" y="695325"/>
                  <a:pt x="5005388" y="700088"/>
                  <a:pt x="5005388" y="714375"/>
                </a:cubicBezTo>
                <a:cubicBezTo>
                  <a:pt x="5005388" y="733425"/>
                  <a:pt x="4986338" y="742950"/>
                  <a:pt x="4962525" y="776288"/>
                </a:cubicBezTo>
                <a:cubicBezTo>
                  <a:pt x="5000625" y="842963"/>
                  <a:pt x="5067300" y="785813"/>
                  <a:pt x="5124450" y="819150"/>
                </a:cubicBezTo>
                <a:cubicBezTo>
                  <a:pt x="5100638" y="847725"/>
                  <a:pt x="5067300" y="819150"/>
                  <a:pt x="5043488" y="857250"/>
                </a:cubicBezTo>
                <a:cubicBezTo>
                  <a:pt x="5076825" y="857250"/>
                  <a:pt x="5114925" y="862013"/>
                  <a:pt x="5148263" y="871538"/>
                </a:cubicBezTo>
                <a:cubicBezTo>
                  <a:pt x="5124450" y="904875"/>
                  <a:pt x="5062538" y="876300"/>
                  <a:pt x="5033963" y="895350"/>
                </a:cubicBezTo>
                <a:cubicBezTo>
                  <a:pt x="5062538" y="919163"/>
                  <a:pt x="5095875" y="933450"/>
                  <a:pt x="5129213" y="957263"/>
                </a:cubicBezTo>
                <a:cubicBezTo>
                  <a:pt x="5062538" y="971550"/>
                  <a:pt x="5057775" y="938213"/>
                  <a:pt x="5014913" y="947738"/>
                </a:cubicBezTo>
                <a:cubicBezTo>
                  <a:pt x="5033963" y="971550"/>
                  <a:pt x="5053013" y="995363"/>
                  <a:pt x="5067300" y="1019175"/>
                </a:cubicBezTo>
                <a:cubicBezTo>
                  <a:pt x="5024438" y="1009650"/>
                  <a:pt x="4995863" y="966788"/>
                  <a:pt x="4962525" y="957263"/>
                </a:cubicBezTo>
                <a:cubicBezTo>
                  <a:pt x="4938713" y="947738"/>
                  <a:pt x="4905375" y="947738"/>
                  <a:pt x="4886325" y="938213"/>
                </a:cubicBezTo>
                <a:cubicBezTo>
                  <a:pt x="4852988" y="923925"/>
                  <a:pt x="4819650" y="923925"/>
                  <a:pt x="4791075" y="923925"/>
                </a:cubicBezTo>
                <a:lnTo>
                  <a:pt x="4586288" y="933450"/>
                </a:lnTo>
                <a:cubicBezTo>
                  <a:pt x="4524375" y="923925"/>
                  <a:pt x="4457700" y="914400"/>
                  <a:pt x="4400550" y="895350"/>
                </a:cubicBezTo>
                <a:cubicBezTo>
                  <a:pt x="4386263" y="890588"/>
                  <a:pt x="4381500" y="871538"/>
                  <a:pt x="4367213" y="866775"/>
                </a:cubicBezTo>
                <a:cubicBezTo>
                  <a:pt x="4295775" y="842963"/>
                  <a:pt x="4219575" y="833438"/>
                  <a:pt x="4152900" y="804863"/>
                </a:cubicBezTo>
                <a:cubicBezTo>
                  <a:pt x="4119563" y="795338"/>
                  <a:pt x="4090988" y="766763"/>
                  <a:pt x="4062413" y="752475"/>
                </a:cubicBezTo>
                <a:cubicBezTo>
                  <a:pt x="4029075" y="800100"/>
                  <a:pt x="3957638" y="928688"/>
                  <a:pt x="3957638" y="995363"/>
                </a:cubicBezTo>
                <a:cubicBezTo>
                  <a:pt x="3957638" y="1004888"/>
                  <a:pt x="3990975" y="1042988"/>
                  <a:pt x="4000500" y="1071563"/>
                </a:cubicBezTo>
                <a:cubicBezTo>
                  <a:pt x="4033838" y="1166813"/>
                  <a:pt x="4029075" y="1162050"/>
                  <a:pt x="4029075" y="1243013"/>
                </a:cubicBezTo>
                <a:cubicBezTo>
                  <a:pt x="4029075" y="1252538"/>
                  <a:pt x="4029075" y="1328738"/>
                  <a:pt x="4014788" y="1371600"/>
                </a:cubicBezTo>
                <a:cubicBezTo>
                  <a:pt x="3976688" y="1509713"/>
                  <a:pt x="3867150" y="1566863"/>
                  <a:pt x="3867150" y="1585913"/>
                </a:cubicBezTo>
                <a:lnTo>
                  <a:pt x="3881438" y="1819275"/>
                </a:lnTo>
                <a:cubicBezTo>
                  <a:pt x="3876675" y="1924050"/>
                  <a:pt x="3862388" y="2033588"/>
                  <a:pt x="3814763" y="2133600"/>
                </a:cubicBezTo>
                <a:cubicBezTo>
                  <a:pt x="3805238" y="2152650"/>
                  <a:pt x="3786188" y="2171700"/>
                  <a:pt x="3767138" y="2190750"/>
                </a:cubicBezTo>
                <a:cubicBezTo>
                  <a:pt x="3771900" y="2195513"/>
                  <a:pt x="3781425" y="2195513"/>
                  <a:pt x="3967163" y="2195513"/>
                </a:cubicBezTo>
                <a:cubicBezTo>
                  <a:pt x="3967163" y="2200275"/>
                  <a:pt x="3957638" y="2238375"/>
                  <a:pt x="3990975" y="2233613"/>
                </a:cubicBezTo>
                <a:lnTo>
                  <a:pt x="3990975" y="2452688"/>
                </a:lnTo>
                <a:lnTo>
                  <a:pt x="4029075" y="2452688"/>
                </a:lnTo>
                <a:cubicBezTo>
                  <a:pt x="4014788" y="2452688"/>
                  <a:pt x="4029075" y="2433638"/>
                  <a:pt x="4029075" y="2424113"/>
                </a:cubicBezTo>
                <a:cubicBezTo>
                  <a:pt x="4033838" y="2386013"/>
                  <a:pt x="4052888" y="2381250"/>
                  <a:pt x="4048125" y="2338388"/>
                </a:cubicBezTo>
                <a:lnTo>
                  <a:pt x="4090988" y="2338388"/>
                </a:lnTo>
                <a:cubicBezTo>
                  <a:pt x="4081463" y="2386013"/>
                  <a:pt x="4100513" y="2400300"/>
                  <a:pt x="4129088" y="2400300"/>
                </a:cubicBezTo>
                <a:cubicBezTo>
                  <a:pt x="4133850" y="2400300"/>
                  <a:pt x="4152900" y="2395538"/>
                  <a:pt x="4162425" y="2386013"/>
                </a:cubicBezTo>
                <a:lnTo>
                  <a:pt x="4281488" y="2386013"/>
                </a:lnTo>
                <a:cubicBezTo>
                  <a:pt x="4286250" y="2390775"/>
                  <a:pt x="4291013" y="2400300"/>
                  <a:pt x="4300538" y="2400300"/>
                </a:cubicBezTo>
                <a:lnTo>
                  <a:pt x="4300538" y="2767013"/>
                </a:lnTo>
                <a:lnTo>
                  <a:pt x="4338638" y="2767013"/>
                </a:lnTo>
                <a:lnTo>
                  <a:pt x="4338638" y="2667000"/>
                </a:lnTo>
                <a:lnTo>
                  <a:pt x="4376738" y="2667000"/>
                </a:lnTo>
                <a:cubicBezTo>
                  <a:pt x="4376738" y="2652713"/>
                  <a:pt x="4376738" y="2633663"/>
                  <a:pt x="4371975" y="2614613"/>
                </a:cubicBezTo>
                <a:cubicBezTo>
                  <a:pt x="4376738" y="2609850"/>
                  <a:pt x="4386263" y="2609850"/>
                  <a:pt x="4395788" y="2609850"/>
                </a:cubicBezTo>
                <a:lnTo>
                  <a:pt x="4395788" y="2514600"/>
                </a:lnTo>
                <a:lnTo>
                  <a:pt x="4462463" y="2514600"/>
                </a:lnTo>
                <a:lnTo>
                  <a:pt x="4462463" y="2414588"/>
                </a:lnTo>
                <a:lnTo>
                  <a:pt x="4619625" y="2271713"/>
                </a:lnTo>
                <a:lnTo>
                  <a:pt x="4619625" y="2514600"/>
                </a:lnTo>
                <a:lnTo>
                  <a:pt x="4648200" y="2509838"/>
                </a:lnTo>
                <a:lnTo>
                  <a:pt x="4648200" y="2343150"/>
                </a:lnTo>
                <a:cubicBezTo>
                  <a:pt x="4652963" y="2343150"/>
                  <a:pt x="4662488" y="2343150"/>
                  <a:pt x="4667250" y="2338388"/>
                </a:cubicBezTo>
                <a:lnTo>
                  <a:pt x="4667250" y="2119313"/>
                </a:lnTo>
                <a:cubicBezTo>
                  <a:pt x="4657725" y="2109788"/>
                  <a:pt x="4657725" y="2095500"/>
                  <a:pt x="4657725" y="2090738"/>
                </a:cubicBezTo>
                <a:cubicBezTo>
                  <a:pt x="4657725" y="2047875"/>
                  <a:pt x="4652963" y="2085975"/>
                  <a:pt x="4672013" y="2043113"/>
                </a:cubicBezTo>
                <a:lnTo>
                  <a:pt x="4872038" y="2043113"/>
                </a:lnTo>
                <a:cubicBezTo>
                  <a:pt x="4886325" y="2085975"/>
                  <a:pt x="4886325" y="2047875"/>
                  <a:pt x="4886325" y="2090738"/>
                </a:cubicBezTo>
                <a:cubicBezTo>
                  <a:pt x="4886325" y="2100263"/>
                  <a:pt x="4876800" y="2119313"/>
                  <a:pt x="4876800" y="2124075"/>
                </a:cubicBezTo>
                <a:lnTo>
                  <a:pt x="4876800" y="2338388"/>
                </a:lnTo>
                <a:cubicBezTo>
                  <a:pt x="4881563" y="2343150"/>
                  <a:pt x="4891088" y="2343150"/>
                  <a:pt x="4905375" y="2362200"/>
                </a:cubicBezTo>
                <a:lnTo>
                  <a:pt x="4967288" y="2362200"/>
                </a:lnTo>
                <a:lnTo>
                  <a:pt x="4967288" y="2338388"/>
                </a:lnTo>
                <a:lnTo>
                  <a:pt x="5014913" y="2338388"/>
                </a:lnTo>
                <a:lnTo>
                  <a:pt x="5014913" y="2047875"/>
                </a:lnTo>
                <a:cubicBezTo>
                  <a:pt x="5019675" y="2047875"/>
                  <a:pt x="5024438" y="2043113"/>
                  <a:pt x="5029200" y="2038350"/>
                </a:cubicBezTo>
                <a:lnTo>
                  <a:pt x="5029200" y="1933575"/>
                </a:lnTo>
                <a:lnTo>
                  <a:pt x="5138738" y="1933575"/>
                </a:lnTo>
                <a:lnTo>
                  <a:pt x="5138738" y="2043113"/>
                </a:lnTo>
                <a:cubicBezTo>
                  <a:pt x="5143500" y="2047875"/>
                  <a:pt x="5153025" y="2047875"/>
                  <a:pt x="5157788" y="2047875"/>
                </a:cubicBezTo>
                <a:lnTo>
                  <a:pt x="5157788" y="2333625"/>
                </a:lnTo>
                <a:cubicBezTo>
                  <a:pt x="5162550" y="2338388"/>
                  <a:pt x="5157788" y="2338388"/>
                  <a:pt x="5167313" y="2338388"/>
                </a:cubicBezTo>
                <a:cubicBezTo>
                  <a:pt x="5181600" y="2338388"/>
                  <a:pt x="5181600" y="2333625"/>
                  <a:pt x="5186363" y="2328863"/>
                </a:cubicBezTo>
                <a:lnTo>
                  <a:pt x="5181600" y="1828800"/>
                </a:lnTo>
                <a:cubicBezTo>
                  <a:pt x="5191125" y="1824038"/>
                  <a:pt x="5205413" y="1824038"/>
                  <a:pt x="5219700" y="1824038"/>
                </a:cubicBezTo>
                <a:lnTo>
                  <a:pt x="5219700" y="1585913"/>
                </a:lnTo>
                <a:cubicBezTo>
                  <a:pt x="5233988" y="1581150"/>
                  <a:pt x="5248275" y="1590675"/>
                  <a:pt x="5262563" y="1576388"/>
                </a:cubicBezTo>
                <a:lnTo>
                  <a:pt x="5262563" y="1381125"/>
                </a:lnTo>
                <a:cubicBezTo>
                  <a:pt x="5281613" y="1385888"/>
                  <a:pt x="5305425" y="1385888"/>
                  <a:pt x="5324475" y="1381125"/>
                </a:cubicBezTo>
                <a:lnTo>
                  <a:pt x="5324475" y="1266825"/>
                </a:lnTo>
                <a:lnTo>
                  <a:pt x="5348288" y="1266825"/>
                </a:lnTo>
                <a:lnTo>
                  <a:pt x="5348288" y="1371600"/>
                </a:lnTo>
                <a:cubicBezTo>
                  <a:pt x="5348288" y="1371600"/>
                  <a:pt x="5353050" y="1381125"/>
                  <a:pt x="5357813" y="1385888"/>
                </a:cubicBezTo>
                <a:lnTo>
                  <a:pt x="5357813" y="1576388"/>
                </a:lnTo>
                <a:cubicBezTo>
                  <a:pt x="5362575" y="1585913"/>
                  <a:pt x="5367338" y="1590675"/>
                  <a:pt x="5367338" y="1595438"/>
                </a:cubicBezTo>
                <a:lnTo>
                  <a:pt x="5372100" y="2524125"/>
                </a:lnTo>
                <a:cubicBezTo>
                  <a:pt x="5391150" y="2528888"/>
                  <a:pt x="5414963" y="2528888"/>
                  <a:pt x="5434013" y="2524125"/>
                </a:cubicBezTo>
                <a:lnTo>
                  <a:pt x="5434013" y="2676525"/>
                </a:lnTo>
                <a:cubicBezTo>
                  <a:pt x="5448300" y="2681288"/>
                  <a:pt x="5472113" y="2662238"/>
                  <a:pt x="5486400" y="2690813"/>
                </a:cubicBezTo>
                <a:lnTo>
                  <a:pt x="5486400" y="2828925"/>
                </a:lnTo>
                <a:lnTo>
                  <a:pt x="5505450" y="2828925"/>
                </a:lnTo>
                <a:cubicBezTo>
                  <a:pt x="5510213" y="2800350"/>
                  <a:pt x="5514975" y="2767013"/>
                  <a:pt x="5505450" y="2552700"/>
                </a:cubicBezTo>
                <a:lnTo>
                  <a:pt x="5538788" y="2552700"/>
                </a:lnTo>
                <a:lnTo>
                  <a:pt x="5538788" y="2514600"/>
                </a:lnTo>
                <a:lnTo>
                  <a:pt x="5510213" y="2514600"/>
                </a:lnTo>
                <a:lnTo>
                  <a:pt x="5510213" y="2476500"/>
                </a:lnTo>
                <a:lnTo>
                  <a:pt x="5538788" y="2476500"/>
                </a:lnTo>
                <a:lnTo>
                  <a:pt x="5538788" y="2438400"/>
                </a:lnTo>
                <a:lnTo>
                  <a:pt x="5510213" y="2438400"/>
                </a:lnTo>
                <a:lnTo>
                  <a:pt x="5510213" y="2400300"/>
                </a:lnTo>
                <a:lnTo>
                  <a:pt x="5538788" y="2400300"/>
                </a:lnTo>
                <a:lnTo>
                  <a:pt x="5538788" y="2362200"/>
                </a:lnTo>
                <a:lnTo>
                  <a:pt x="5510213" y="2362200"/>
                </a:lnTo>
                <a:lnTo>
                  <a:pt x="5510213" y="2324100"/>
                </a:lnTo>
                <a:lnTo>
                  <a:pt x="5538788" y="2324100"/>
                </a:lnTo>
                <a:lnTo>
                  <a:pt x="5538788" y="2286000"/>
                </a:lnTo>
                <a:lnTo>
                  <a:pt x="5510213" y="2286000"/>
                </a:lnTo>
                <a:lnTo>
                  <a:pt x="5510213" y="2247900"/>
                </a:lnTo>
                <a:lnTo>
                  <a:pt x="5538788" y="2247900"/>
                </a:lnTo>
                <a:lnTo>
                  <a:pt x="5538788" y="2209800"/>
                </a:lnTo>
                <a:lnTo>
                  <a:pt x="5510213" y="2209800"/>
                </a:lnTo>
                <a:lnTo>
                  <a:pt x="5510213" y="2166938"/>
                </a:lnTo>
                <a:lnTo>
                  <a:pt x="5538788" y="2166938"/>
                </a:lnTo>
                <a:lnTo>
                  <a:pt x="5538788" y="2138363"/>
                </a:lnTo>
                <a:cubicBezTo>
                  <a:pt x="5529263" y="2128838"/>
                  <a:pt x="5519738" y="2128838"/>
                  <a:pt x="5510213" y="2128838"/>
                </a:cubicBezTo>
                <a:lnTo>
                  <a:pt x="5510213" y="2090738"/>
                </a:lnTo>
                <a:lnTo>
                  <a:pt x="5538788" y="2090738"/>
                </a:lnTo>
                <a:lnTo>
                  <a:pt x="5538788" y="2052638"/>
                </a:lnTo>
                <a:lnTo>
                  <a:pt x="5510213" y="2052638"/>
                </a:lnTo>
                <a:lnTo>
                  <a:pt x="5510213" y="2014538"/>
                </a:lnTo>
                <a:lnTo>
                  <a:pt x="5538788" y="2014538"/>
                </a:lnTo>
                <a:lnTo>
                  <a:pt x="5538788" y="1966913"/>
                </a:lnTo>
                <a:lnTo>
                  <a:pt x="5638800" y="1966913"/>
                </a:lnTo>
                <a:lnTo>
                  <a:pt x="5638800" y="1095375"/>
                </a:lnTo>
                <a:lnTo>
                  <a:pt x="5767388" y="923925"/>
                </a:lnTo>
                <a:lnTo>
                  <a:pt x="5919788" y="923925"/>
                </a:lnTo>
                <a:cubicBezTo>
                  <a:pt x="5924550" y="914400"/>
                  <a:pt x="5919788" y="904875"/>
                  <a:pt x="5919788" y="719138"/>
                </a:cubicBezTo>
                <a:lnTo>
                  <a:pt x="5962650" y="719138"/>
                </a:lnTo>
                <a:lnTo>
                  <a:pt x="5962650" y="919163"/>
                </a:lnTo>
                <a:cubicBezTo>
                  <a:pt x="5962650" y="919163"/>
                  <a:pt x="5957888" y="923925"/>
                  <a:pt x="5972175" y="923925"/>
                </a:cubicBezTo>
                <a:cubicBezTo>
                  <a:pt x="5981700" y="923925"/>
                  <a:pt x="5972175" y="914400"/>
                  <a:pt x="5986463" y="914400"/>
                </a:cubicBezTo>
                <a:lnTo>
                  <a:pt x="6096000" y="914400"/>
                </a:lnTo>
                <a:lnTo>
                  <a:pt x="6110288" y="2743200"/>
                </a:lnTo>
                <a:lnTo>
                  <a:pt x="6129338" y="2738438"/>
                </a:lnTo>
                <a:lnTo>
                  <a:pt x="6129338" y="2533650"/>
                </a:lnTo>
                <a:lnTo>
                  <a:pt x="6162675" y="2533650"/>
                </a:lnTo>
                <a:lnTo>
                  <a:pt x="6162675" y="1114425"/>
                </a:lnTo>
                <a:cubicBezTo>
                  <a:pt x="6196013" y="1095375"/>
                  <a:pt x="6191250" y="1100138"/>
                  <a:pt x="6219825" y="1100138"/>
                </a:cubicBezTo>
                <a:lnTo>
                  <a:pt x="6253163" y="1100138"/>
                </a:lnTo>
                <a:cubicBezTo>
                  <a:pt x="6253163" y="1100138"/>
                  <a:pt x="6248400" y="1109663"/>
                  <a:pt x="6262688" y="1109663"/>
                </a:cubicBezTo>
                <a:lnTo>
                  <a:pt x="6415088" y="1109663"/>
                </a:lnTo>
                <a:cubicBezTo>
                  <a:pt x="6467475" y="1166813"/>
                  <a:pt x="6519863" y="1223963"/>
                  <a:pt x="6567488" y="1281113"/>
                </a:cubicBezTo>
                <a:lnTo>
                  <a:pt x="6567488" y="2347913"/>
                </a:lnTo>
                <a:lnTo>
                  <a:pt x="6662738" y="2347913"/>
                </a:lnTo>
                <a:lnTo>
                  <a:pt x="6662738" y="1981200"/>
                </a:lnTo>
                <a:cubicBezTo>
                  <a:pt x="6686550" y="1981200"/>
                  <a:pt x="6738938" y="1976438"/>
                  <a:pt x="6757988" y="1962150"/>
                </a:cubicBezTo>
                <a:lnTo>
                  <a:pt x="6872288" y="1962150"/>
                </a:lnTo>
                <a:cubicBezTo>
                  <a:pt x="6877050" y="1971675"/>
                  <a:pt x="6886575" y="1976438"/>
                  <a:pt x="6896100" y="1981200"/>
                </a:cubicBezTo>
                <a:lnTo>
                  <a:pt x="6896100" y="2557463"/>
                </a:lnTo>
                <a:lnTo>
                  <a:pt x="6929438" y="2557463"/>
                </a:lnTo>
                <a:lnTo>
                  <a:pt x="6934200" y="2457450"/>
                </a:lnTo>
                <a:cubicBezTo>
                  <a:pt x="6962775" y="2462213"/>
                  <a:pt x="6996113" y="2462213"/>
                  <a:pt x="7029450" y="2457450"/>
                </a:cubicBezTo>
                <a:lnTo>
                  <a:pt x="7029450" y="2157413"/>
                </a:lnTo>
                <a:cubicBezTo>
                  <a:pt x="7034213" y="2143125"/>
                  <a:pt x="7038975" y="2128838"/>
                  <a:pt x="7048500" y="2114550"/>
                </a:cubicBezTo>
                <a:lnTo>
                  <a:pt x="7158038" y="2114550"/>
                </a:lnTo>
                <a:cubicBezTo>
                  <a:pt x="7158038" y="2138363"/>
                  <a:pt x="7181850" y="2119313"/>
                  <a:pt x="7177088" y="2157413"/>
                </a:cubicBezTo>
                <a:lnTo>
                  <a:pt x="7224713" y="2157413"/>
                </a:lnTo>
                <a:lnTo>
                  <a:pt x="7229475" y="2557463"/>
                </a:lnTo>
                <a:cubicBezTo>
                  <a:pt x="7243763" y="2533650"/>
                  <a:pt x="7239000" y="2509838"/>
                  <a:pt x="7239000" y="2486025"/>
                </a:cubicBezTo>
                <a:cubicBezTo>
                  <a:pt x="7267575" y="2486025"/>
                  <a:pt x="7291388" y="2462213"/>
                  <a:pt x="7281863" y="2433638"/>
                </a:cubicBezTo>
                <a:lnTo>
                  <a:pt x="7415213" y="2433638"/>
                </a:lnTo>
                <a:lnTo>
                  <a:pt x="7415213" y="2471738"/>
                </a:lnTo>
                <a:cubicBezTo>
                  <a:pt x="7419975" y="2476500"/>
                  <a:pt x="7429500" y="2476500"/>
                  <a:pt x="7429500" y="2481263"/>
                </a:cubicBezTo>
                <a:cubicBezTo>
                  <a:pt x="7434263" y="2505075"/>
                  <a:pt x="7434263" y="2533650"/>
                  <a:pt x="7439025" y="2557463"/>
                </a:cubicBezTo>
                <a:lnTo>
                  <a:pt x="7462838" y="2552700"/>
                </a:lnTo>
                <a:lnTo>
                  <a:pt x="7462838" y="2295525"/>
                </a:lnTo>
                <a:lnTo>
                  <a:pt x="7472363" y="2266950"/>
                </a:lnTo>
                <a:cubicBezTo>
                  <a:pt x="7472363" y="2257425"/>
                  <a:pt x="7481888" y="2252663"/>
                  <a:pt x="7481888" y="2243138"/>
                </a:cubicBezTo>
                <a:cubicBezTo>
                  <a:pt x="7486650" y="2238375"/>
                  <a:pt x="7496175" y="2243138"/>
                  <a:pt x="7586663" y="2243138"/>
                </a:cubicBezTo>
                <a:cubicBezTo>
                  <a:pt x="7596188" y="2257425"/>
                  <a:pt x="7605713" y="2257425"/>
                  <a:pt x="7610475" y="2257425"/>
                </a:cubicBezTo>
                <a:cubicBezTo>
                  <a:pt x="7620000" y="2257425"/>
                  <a:pt x="7629525" y="2257425"/>
                  <a:pt x="7639050" y="2247900"/>
                </a:cubicBezTo>
                <a:lnTo>
                  <a:pt x="7639050" y="2009775"/>
                </a:lnTo>
                <a:lnTo>
                  <a:pt x="7743825" y="2009775"/>
                </a:lnTo>
                <a:lnTo>
                  <a:pt x="7743825" y="1857375"/>
                </a:lnTo>
                <a:lnTo>
                  <a:pt x="7758113" y="1857375"/>
                </a:lnTo>
                <a:lnTo>
                  <a:pt x="7758113" y="2005013"/>
                </a:lnTo>
                <a:cubicBezTo>
                  <a:pt x="7762875" y="2009775"/>
                  <a:pt x="7772400" y="2009775"/>
                  <a:pt x="7781925" y="2014538"/>
                </a:cubicBezTo>
                <a:lnTo>
                  <a:pt x="7781925" y="2257425"/>
                </a:lnTo>
                <a:lnTo>
                  <a:pt x="7805738" y="2257425"/>
                </a:lnTo>
                <a:cubicBezTo>
                  <a:pt x="7805738" y="2266950"/>
                  <a:pt x="7796213" y="2286000"/>
                  <a:pt x="7815263" y="2295525"/>
                </a:cubicBezTo>
                <a:lnTo>
                  <a:pt x="7815263" y="2414588"/>
                </a:lnTo>
                <a:lnTo>
                  <a:pt x="7839075" y="2414588"/>
                </a:lnTo>
                <a:lnTo>
                  <a:pt x="7839075" y="2443163"/>
                </a:lnTo>
                <a:lnTo>
                  <a:pt x="7958138" y="2443163"/>
                </a:lnTo>
                <a:lnTo>
                  <a:pt x="7958138" y="2047875"/>
                </a:lnTo>
                <a:cubicBezTo>
                  <a:pt x="7967663" y="2047875"/>
                  <a:pt x="7972425" y="2047875"/>
                  <a:pt x="7977188" y="2043113"/>
                </a:cubicBezTo>
                <a:lnTo>
                  <a:pt x="7977188" y="1866900"/>
                </a:lnTo>
                <a:lnTo>
                  <a:pt x="8091488" y="1866900"/>
                </a:lnTo>
                <a:lnTo>
                  <a:pt x="8091488" y="2014538"/>
                </a:lnTo>
                <a:lnTo>
                  <a:pt x="8129588" y="2014538"/>
                </a:lnTo>
                <a:lnTo>
                  <a:pt x="8129588" y="2047875"/>
                </a:lnTo>
                <a:lnTo>
                  <a:pt x="8215313" y="2047875"/>
                </a:lnTo>
                <a:lnTo>
                  <a:pt x="8215313" y="2581275"/>
                </a:lnTo>
                <a:lnTo>
                  <a:pt x="8248650" y="2581275"/>
                </a:lnTo>
                <a:lnTo>
                  <a:pt x="8248650" y="2343150"/>
                </a:lnTo>
                <a:cubicBezTo>
                  <a:pt x="8262938" y="2333625"/>
                  <a:pt x="8262938" y="2352675"/>
                  <a:pt x="8262938" y="2305050"/>
                </a:cubicBezTo>
                <a:lnTo>
                  <a:pt x="8301038" y="2305050"/>
                </a:lnTo>
                <a:lnTo>
                  <a:pt x="8324850" y="2000250"/>
                </a:lnTo>
                <a:lnTo>
                  <a:pt x="8348663" y="2000250"/>
                </a:lnTo>
                <a:lnTo>
                  <a:pt x="8372475" y="2305050"/>
                </a:lnTo>
                <a:lnTo>
                  <a:pt x="8410575" y="2305050"/>
                </a:lnTo>
                <a:cubicBezTo>
                  <a:pt x="8410575" y="2309813"/>
                  <a:pt x="8401050" y="2328863"/>
                  <a:pt x="8424862" y="2343150"/>
                </a:cubicBezTo>
                <a:lnTo>
                  <a:pt x="8424862" y="2490788"/>
                </a:lnTo>
                <a:lnTo>
                  <a:pt x="8558212" y="2490788"/>
                </a:lnTo>
                <a:lnTo>
                  <a:pt x="8558212" y="1600200"/>
                </a:lnTo>
                <a:lnTo>
                  <a:pt x="8805862" y="1366838"/>
                </a:lnTo>
                <a:lnTo>
                  <a:pt x="8934450" y="1366838"/>
                </a:lnTo>
                <a:lnTo>
                  <a:pt x="8934450" y="1257300"/>
                </a:lnTo>
                <a:lnTo>
                  <a:pt x="8948738" y="1257300"/>
                </a:lnTo>
                <a:lnTo>
                  <a:pt x="8948738" y="1362075"/>
                </a:lnTo>
                <a:cubicBezTo>
                  <a:pt x="8953500" y="1366838"/>
                  <a:pt x="8963025" y="1366838"/>
                  <a:pt x="8967788" y="1366838"/>
                </a:cubicBezTo>
                <a:lnTo>
                  <a:pt x="8967788" y="2857500"/>
                </a:lnTo>
                <a:lnTo>
                  <a:pt x="8524875" y="2857500"/>
                </a:lnTo>
                <a:cubicBezTo>
                  <a:pt x="8520112" y="2867025"/>
                  <a:pt x="8510588" y="2862263"/>
                  <a:pt x="8496300" y="2876550"/>
                </a:cubicBezTo>
                <a:cubicBezTo>
                  <a:pt x="8501062" y="2886075"/>
                  <a:pt x="8510588" y="2886075"/>
                  <a:pt x="8520112" y="2890838"/>
                </a:cubicBezTo>
                <a:cubicBezTo>
                  <a:pt x="8515350" y="2909888"/>
                  <a:pt x="8505825" y="2905125"/>
                  <a:pt x="8491538" y="2928938"/>
                </a:cubicBezTo>
                <a:cubicBezTo>
                  <a:pt x="8501062" y="2928938"/>
                  <a:pt x="8510588" y="2928938"/>
                  <a:pt x="8515350" y="2933700"/>
                </a:cubicBezTo>
                <a:lnTo>
                  <a:pt x="8191500" y="2933700"/>
                </a:lnTo>
                <a:cubicBezTo>
                  <a:pt x="8196263" y="2928938"/>
                  <a:pt x="8205788" y="2928938"/>
                  <a:pt x="8210550" y="2924175"/>
                </a:cubicBezTo>
                <a:cubicBezTo>
                  <a:pt x="8205788" y="2914650"/>
                  <a:pt x="8191500" y="2909888"/>
                  <a:pt x="8191500" y="2895600"/>
                </a:cubicBezTo>
                <a:cubicBezTo>
                  <a:pt x="8191500" y="2876550"/>
                  <a:pt x="8191500" y="2890838"/>
                  <a:pt x="8210550" y="2881313"/>
                </a:cubicBezTo>
                <a:cubicBezTo>
                  <a:pt x="8205788" y="2871788"/>
                  <a:pt x="8191500" y="2871788"/>
                  <a:pt x="8186738" y="2857500"/>
                </a:cubicBezTo>
                <a:lnTo>
                  <a:pt x="8153400" y="2857500"/>
                </a:lnTo>
                <a:lnTo>
                  <a:pt x="8153400" y="2900363"/>
                </a:lnTo>
                <a:lnTo>
                  <a:pt x="8181975" y="2900363"/>
                </a:lnTo>
                <a:lnTo>
                  <a:pt x="8181975" y="2933700"/>
                </a:lnTo>
                <a:lnTo>
                  <a:pt x="6858000" y="2938463"/>
                </a:lnTo>
                <a:cubicBezTo>
                  <a:pt x="6886575" y="2943225"/>
                  <a:pt x="6915150" y="2943225"/>
                  <a:pt x="6943725" y="2943225"/>
                </a:cubicBezTo>
                <a:cubicBezTo>
                  <a:pt x="6910388" y="2943225"/>
                  <a:pt x="6877050" y="2943225"/>
                  <a:pt x="6843713" y="2938463"/>
                </a:cubicBezTo>
                <a:cubicBezTo>
                  <a:pt x="6843713" y="2938463"/>
                  <a:pt x="6848475" y="2933700"/>
                  <a:pt x="6834188" y="2933700"/>
                </a:cubicBezTo>
                <a:lnTo>
                  <a:pt x="6567488" y="2933700"/>
                </a:lnTo>
                <a:cubicBezTo>
                  <a:pt x="6567488" y="2933700"/>
                  <a:pt x="6572250" y="2943225"/>
                  <a:pt x="6557963" y="2943225"/>
                </a:cubicBezTo>
                <a:lnTo>
                  <a:pt x="6462713" y="2943225"/>
                </a:lnTo>
                <a:cubicBezTo>
                  <a:pt x="6453188" y="2933700"/>
                  <a:pt x="6434138" y="2933700"/>
                  <a:pt x="6434138" y="2933700"/>
                </a:cubicBezTo>
                <a:cubicBezTo>
                  <a:pt x="6424613" y="2933700"/>
                  <a:pt x="6410325" y="2928938"/>
                  <a:pt x="6410325" y="2943225"/>
                </a:cubicBezTo>
                <a:lnTo>
                  <a:pt x="6310313" y="2943225"/>
                </a:lnTo>
                <a:cubicBezTo>
                  <a:pt x="6310313" y="2938463"/>
                  <a:pt x="6315075" y="2933700"/>
                  <a:pt x="6300788" y="2933700"/>
                </a:cubicBezTo>
                <a:cubicBezTo>
                  <a:pt x="6291263" y="2933700"/>
                  <a:pt x="6305550" y="2943225"/>
                  <a:pt x="6291263" y="2943225"/>
                </a:cubicBezTo>
                <a:lnTo>
                  <a:pt x="5715000" y="2943225"/>
                </a:lnTo>
                <a:cubicBezTo>
                  <a:pt x="5715000" y="2938463"/>
                  <a:pt x="5710238" y="2933700"/>
                  <a:pt x="5695950" y="2933700"/>
                </a:cubicBezTo>
                <a:cubicBezTo>
                  <a:pt x="5686425" y="2933700"/>
                  <a:pt x="5681663" y="2938463"/>
                  <a:pt x="5681663" y="2943225"/>
                </a:cubicBezTo>
                <a:lnTo>
                  <a:pt x="5514975" y="2943225"/>
                </a:lnTo>
                <a:cubicBezTo>
                  <a:pt x="5514975" y="2938463"/>
                  <a:pt x="5510213" y="2933700"/>
                  <a:pt x="5500688" y="2933700"/>
                </a:cubicBezTo>
                <a:cubicBezTo>
                  <a:pt x="5486400" y="2933700"/>
                  <a:pt x="5486400" y="2938463"/>
                  <a:pt x="5486400" y="2943225"/>
                </a:cubicBezTo>
                <a:lnTo>
                  <a:pt x="5172075" y="2943225"/>
                </a:lnTo>
                <a:cubicBezTo>
                  <a:pt x="5172075" y="2938463"/>
                  <a:pt x="5167313" y="2933700"/>
                  <a:pt x="5157788" y="2933700"/>
                </a:cubicBezTo>
                <a:cubicBezTo>
                  <a:pt x="5143500" y="2933700"/>
                  <a:pt x="5143500" y="2938463"/>
                  <a:pt x="5143500" y="2943225"/>
                </a:cubicBezTo>
                <a:lnTo>
                  <a:pt x="4976813" y="2943225"/>
                </a:lnTo>
                <a:cubicBezTo>
                  <a:pt x="4976813" y="2938463"/>
                  <a:pt x="4972050" y="2933700"/>
                  <a:pt x="4957763" y="2933700"/>
                </a:cubicBezTo>
                <a:cubicBezTo>
                  <a:pt x="4948238" y="2933700"/>
                  <a:pt x="4943475" y="2938463"/>
                  <a:pt x="4943475" y="2943225"/>
                </a:cubicBezTo>
                <a:lnTo>
                  <a:pt x="4362450" y="2943225"/>
                </a:lnTo>
                <a:cubicBezTo>
                  <a:pt x="4362450" y="2938463"/>
                  <a:pt x="4367213" y="2933700"/>
                  <a:pt x="4352925" y="2933700"/>
                </a:cubicBezTo>
                <a:cubicBezTo>
                  <a:pt x="4343400" y="2933700"/>
                  <a:pt x="4357688" y="2943225"/>
                  <a:pt x="4343400" y="2943225"/>
                </a:cubicBezTo>
                <a:lnTo>
                  <a:pt x="4248150" y="2943225"/>
                </a:lnTo>
                <a:cubicBezTo>
                  <a:pt x="4238625" y="2933700"/>
                  <a:pt x="4219575" y="2933700"/>
                  <a:pt x="4219575" y="2933700"/>
                </a:cubicBezTo>
                <a:cubicBezTo>
                  <a:pt x="4210050" y="2933700"/>
                  <a:pt x="4195763" y="2928938"/>
                  <a:pt x="4195763" y="2943225"/>
                </a:cubicBezTo>
                <a:lnTo>
                  <a:pt x="4095750" y="2943225"/>
                </a:lnTo>
                <a:cubicBezTo>
                  <a:pt x="4095750" y="2943225"/>
                  <a:pt x="4100513" y="2933700"/>
                  <a:pt x="4086225" y="2933700"/>
                </a:cubicBezTo>
                <a:lnTo>
                  <a:pt x="3819525" y="2933700"/>
                </a:lnTo>
                <a:cubicBezTo>
                  <a:pt x="3819525" y="2933700"/>
                  <a:pt x="3824288" y="2943225"/>
                  <a:pt x="3810000" y="2943225"/>
                </a:cubicBezTo>
                <a:lnTo>
                  <a:pt x="3795713" y="2943225"/>
                </a:lnTo>
                <a:lnTo>
                  <a:pt x="3800475" y="2933700"/>
                </a:lnTo>
                <a:lnTo>
                  <a:pt x="3281363" y="2933700"/>
                </a:lnTo>
                <a:cubicBezTo>
                  <a:pt x="3271838" y="2909888"/>
                  <a:pt x="3295650" y="2852738"/>
                  <a:pt x="3262313" y="2857500"/>
                </a:cubicBezTo>
                <a:lnTo>
                  <a:pt x="3262313" y="2486025"/>
                </a:lnTo>
                <a:lnTo>
                  <a:pt x="3419475" y="2486025"/>
                </a:lnTo>
                <a:cubicBezTo>
                  <a:pt x="3419475" y="2495550"/>
                  <a:pt x="3419475" y="2505075"/>
                  <a:pt x="3414713" y="2514600"/>
                </a:cubicBezTo>
                <a:cubicBezTo>
                  <a:pt x="3414713" y="2514600"/>
                  <a:pt x="3419475" y="2519363"/>
                  <a:pt x="3429000" y="2519363"/>
                </a:cubicBezTo>
                <a:lnTo>
                  <a:pt x="3429000" y="2428875"/>
                </a:lnTo>
                <a:cubicBezTo>
                  <a:pt x="3352800" y="2457450"/>
                  <a:pt x="3343275" y="2343150"/>
                  <a:pt x="3343275" y="2305050"/>
                </a:cubicBezTo>
                <a:cubicBezTo>
                  <a:pt x="3343275" y="2228850"/>
                  <a:pt x="3395663" y="2128838"/>
                  <a:pt x="3390900" y="2062163"/>
                </a:cubicBezTo>
                <a:cubicBezTo>
                  <a:pt x="3371850" y="2109788"/>
                  <a:pt x="3357563" y="2162175"/>
                  <a:pt x="3333750" y="2214563"/>
                </a:cubicBezTo>
                <a:cubicBezTo>
                  <a:pt x="3314700" y="2262188"/>
                  <a:pt x="3281363" y="2305050"/>
                  <a:pt x="3267075" y="2357438"/>
                </a:cubicBezTo>
                <a:cubicBezTo>
                  <a:pt x="3248025" y="2409825"/>
                  <a:pt x="3243263" y="2476500"/>
                  <a:pt x="3224213" y="2538413"/>
                </a:cubicBezTo>
                <a:cubicBezTo>
                  <a:pt x="3224213" y="2543175"/>
                  <a:pt x="3205163" y="2562225"/>
                  <a:pt x="3205163" y="2571750"/>
                </a:cubicBezTo>
                <a:cubicBezTo>
                  <a:pt x="3205163" y="2586038"/>
                  <a:pt x="3209925" y="2600325"/>
                  <a:pt x="3219450" y="2605088"/>
                </a:cubicBezTo>
                <a:lnTo>
                  <a:pt x="3219450" y="2857500"/>
                </a:lnTo>
                <a:lnTo>
                  <a:pt x="3128963" y="2857500"/>
                </a:lnTo>
                <a:lnTo>
                  <a:pt x="3128963" y="3009900"/>
                </a:lnTo>
                <a:cubicBezTo>
                  <a:pt x="3133725" y="3048000"/>
                  <a:pt x="3128963" y="3081338"/>
                  <a:pt x="3138488" y="3114675"/>
                </a:cubicBezTo>
                <a:cubicBezTo>
                  <a:pt x="3143250" y="3133725"/>
                  <a:pt x="3157538" y="3157538"/>
                  <a:pt x="3157538" y="3167063"/>
                </a:cubicBezTo>
                <a:cubicBezTo>
                  <a:pt x="3157538" y="3195638"/>
                  <a:pt x="3071813" y="3200400"/>
                  <a:pt x="3067050" y="3200400"/>
                </a:cubicBezTo>
                <a:cubicBezTo>
                  <a:pt x="3048000" y="3200400"/>
                  <a:pt x="2967038" y="3186113"/>
                  <a:pt x="2967038" y="3148013"/>
                </a:cubicBezTo>
                <a:cubicBezTo>
                  <a:pt x="2967038" y="3133725"/>
                  <a:pt x="2981325" y="3048000"/>
                  <a:pt x="2986088" y="3000375"/>
                </a:cubicBezTo>
                <a:cubicBezTo>
                  <a:pt x="2990850" y="2971800"/>
                  <a:pt x="3000375" y="2924175"/>
                  <a:pt x="3014663" y="2895600"/>
                </a:cubicBezTo>
                <a:lnTo>
                  <a:pt x="3014663" y="2857500"/>
                </a:lnTo>
                <a:lnTo>
                  <a:pt x="1690688" y="2857500"/>
                </a:lnTo>
                <a:lnTo>
                  <a:pt x="1690688" y="1538288"/>
                </a:lnTo>
                <a:cubicBezTo>
                  <a:pt x="1681163" y="1538288"/>
                  <a:pt x="1671638" y="1533525"/>
                  <a:pt x="1657350" y="1533525"/>
                </a:cubicBezTo>
                <a:lnTo>
                  <a:pt x="1657350" y="2857500"/>
                </a:lnTo>
                <a:lnTo>
                  <a:pt x="814388" y="2857500"/>
                </a:lnTo>
                <a:lnTo>
                  <a:pt x="814388" y="2376488"/>
                </a:lnTo>
                <a:lnTo>
                  <a:pt x="1062038" y="2376488"/>
                </a:lnTo>
                <a:lnTo>
                  <a:pt x="1062038" y="2133600"/>
                </a:lnTo>
                <a:lnTo>
                  <a:pt x="1085850" y="2133600"/>
                </a:lnTo>
                <a:lnTo>
                  <a:pt x="1085850" y="2033588"/>
                </a:lnTo>
                <a:lnTo>
                  <a:pt x="1123950" y="2033588"/>
                </a:lnTo>
                <a:lnTo>
                  <a:pt x="1123950" y="2128838"/>
                </a:lnTo>
                <a:cubicBezTo>
                  <a:pt x="1128713" y="2128838"/>
                  <a:pt x="1133475" y="2133600"/>
                  <a:pt x="1147763" y="2133600"/>
                </a:cubicBezTo>
                <a:cubicBezTo>
                  <a:pt x="1152525" y="2119313"/>
                  <a:pt x="1152525" y="2105025"/>
                  <a:pt x="1152525" y="2090738"/>
                </a:cubicBezTo>
                <a:lnTo>
                  <a:pt x="1343025" y="2090738"/>
                </a:lnTo>
                <a:lnTo>
                  <a:pt x="1343025" y="2133600"/>
                </a:lnTo>
                <a:lnTo>
                  <a:pt x="1395413" y="2133600"/>
                </a:lnTo>
                <a:lnTo>
                  <a:pt x="1395413" y="1704975"/>
                </a:lnTo>
                <a:lnTo>
                  <a:pt x="1657350" y="1533525"/>
                </a:lnTo>
                <a:cubicBezTo>
                  <a:pt x="1104900" y="1366838"/>
                  <a:pt x="552450" y="1176338"/>
                  <a:pt x="0" y="1071563"/>
                </a:cubicBezTo>
                <a:cubicBezTo>
                  <a:pt x="485775" y="1147763"/>
                  <a:pt x="971550" y="1190625"/>
                  <a:pt x="1457325" y="1362075"/>
                </a:cubicBezTo>
                <a:cubicBezTo>
                  <a:pt x="1528763" y="1390650"/>
                  <a:pt x="1609725" y="1419225"/>
                  <a:pt x="1690688" y="1443038"/>
                </a:cubicBezTo>
                <a:cubicBezTo>
                  <a:pt x="1695450" y="1419225"/>
                  <a:pt x="1671638" y="1366838"/>
                  <a:pt x="1709738" y="1362075"/>
                </a:cubicBezTo>
                <a:lnTo>
                  <a:pt x="1709738" y="1257300"/>
                </a:lnTo>
                <a:lnTo>
                  <a:pt x="1724025" y="1257300"/>
                </a:lnTo>
                <a:lnTo>
                  <a:pt x="1724025" y="1366838"/>
                </a:lnTo>
                <a:lnTo>
                  <a:pt x="1862138" y="1366838"/>
                </a:lnTo>
                <a:cubicBezTo>
                  <a:pt x="1938338" y="1443038"/>
                  <a:pt x="2005013" y="1528763"/>
                  <a:pt x="2090738" y="1585913"/>
                </a:cubicBezTo>
                <a:cubicBezTo>
                  <a:pt x="2138363" y="1624013"/>
                  <a:pt x="2209800" y="1633538"/>
                  <a:pt x="2266950" y="1652588"/>
                </a:cubicBezTo>
                <a:cubicBezTo>
                  <a:pt x="2471738" y="1719263"/>
                  <a:pt x="2776538" y="1771650"/>
                  <a:pt x="3000375" y="1771650"/>
                </a:cubicBezTo>
                <a:cubicBezTo>
                  <a:pt x="3009900" y="1771650"/>
                  <a:pt x="3133725" y="1766888"/>
                  <a:pt x="3200400" y="1757363"/>
                </a:cubicBezTo>
                <a:cubicBezTo>
                  <a:pt x="3200400" y="1728788"/>
                  <a:pt x="3214688" y="1700213"/>
                  <a:pt x="3219450" y="1671638"/>
                </a:cubicBezTo>
                <a:cubicBezTo>
                  <a:pt x="3228975" y="1633538"/>
                  <a:pt x="3238500" y="1585913"/>
                  <a:pt x="3248025" y="1552575"/>
                </a:cubicBezTo>
                <a:cubicBezTo>
                  <a:pt x="3252788" y="1524000"/>
                  <a:pt x="3271838" y="1500188"/>
                  <a:pt x="3281363" y="1471613"/>
                </a:cubicBezTo>
                <a:cubicBezTo>
                  <a:pt x="3300413" y="1419225"/>
                  <a:pt x="3328988" y="1323975"/>
                  <a:pt x="3328988" y="1314450"/>
                </a:cubicBezTo>
                <a:cubicBezTo>
                  <a:pt x="3328988" y="1300163"/>
                  <a:pt x="3319463" y="1252538"/>
                  <a:pt x="3305175" y="1228725"/>
                </a:cubicBezTo>
                <a:cubicBezTo>
                  <a:pt x="3300413" y="1214438"/>
                  <a:pt x="3281363" y="1209675"/>
                  <a:pt x="3276600" y="1195388"/>
                </a:cubicBezTo>
                <a:cubicBezTo>
                  <a:pt x="3271838" y="1176338"/>
                  <a:pt x="3271838" y="1138238"/>
                  <a:pt x="3271838" y="1128713"/>
                </a:cubicBezTo>
                <a:cubicBezTo>
                  <a:pt x="3271838" y="1009650"/>
                  <a:pt x="3343275" y="881063"/>
                  <a:pt x="3348038" y="762000"/>
                </a:cubicBezTo>
                <a:cubicBezTo>
                  <a:pt x="3352800" y="723900"/>
                  <a:pt x="3357563" y="681038"/>
                  <a:pt x="3352800" y="638175"/>
                </a:cubicBezTo>
                <a:cubicBezTo>
                  <a:pt x="3276600" y="681038"/>
                  <a:pt x="3243263" y="695325"/>
                  <a:pt x="3181350" y="695325"/>
                </a:cubicBezTo>
                <a:cubicBezTo>
                  <a:pt x="3167063" y="695325"/>
                  <a:pt x="3057525" y="681038"/>
                  <a:pt x="3043238" y="681038"/>
                </a:cubicBezTo>
                <a:cubicBezTo>
                  <a:pt x="3033713" y="681038"/>
                  <a:pt x="2943225" y="695325"/>
                  <a:pt x="2933700" y="695325"/>
                </a:cubicBezTo>
                <a:cubicBezTo>
                  <a:pt x="2919413" y="695325"/>
                  <a:pt x="2881313" y="685800"/>
                  <a:pt x="2852738" y="685800"/>
                </a:cubicBezTo>
                <a:cubicBezTo>
                  <a:pt x="2743200" y="676275"/>
                  <a:pt x="2614613" y="633413"/>
                  <a:pt x="2505075" y="604838"/>
                </a:cubicBezTo>
                <a:cubicBezTo>
                  <a:pt x="2395538" y="576263"/>
                  <a:pt x="2286000" y="566738"/>
                  <a:pt x="2176463" y="552450"/>
                </a:cubicBezTo>
                <a:cubicBezTo>
                  <a:pt x="2190750" y="542925"/>
                  <a:pt x="2214563" y="538163"/>
                  <a:pt x="2238375" y="533400"/>
                </a:cubicBezTo>
                <a:cubicBezTo>
                  <a:pt x="2200275" y="523875"/>
                  <a:pt x="2162175" y="523875"/>
                  <a:pt x="2124075" y="523875"/>
                </a:cubicBezTo>
                <a:cubicBezTo>
                  <a:pt x="2147888" y="490538"/>
                  <a:pt x="2195513" y="519113"/>
                  <a:pt x="2214563" y="490538"/>
                </a:cubicBezTo>
                <a:cubicBezTo>
                  <a:pt x="2171700" y="485775"/>
                  <a:pt x="2128838" y="481013"/>
                  <a:pt x="2085975" y="481013"/>
                </a:cubicBezTo>
                <a:cubicBezTo>
                  <a:pt x="2085975" y="481013"/>
                  <a:pt x="2085975" y="476250"/>
                  <a:pt x="2081213" y="471488"/>
                </a:cubicBezTo>
                <a:cubicBezTo>
                  <a:pt x="2085975" y="466725"/>
                  <a:pt x="2085975" y="461963"/>
                  <a:pt x="2100263" y="461963"/>
                </a:cubicBezTo>
                <a:lnTo>
                  <a:pt x="2209800" y="461963"/>
                </a:lnTo>
                <a:cubicBezTo>
                  <a:pt x="2176463" y="447675"/>
                  <a:pt x="2143125" y="438150"/>
                  <a:pt x="2109788" y="428625"/>
                </a:cubicBezTo>
                <a:cubicBezTo>
                  <a:pt x="2114550" y="409575"/>
                  <a:pt x="2133600" y="414338"/>
                  <a:pt x="2143125" y="414338"/>
                </a:cubicBezTo>
                <a:cubicBezTo>
                  <a:pt x="2157413" y="414338"/>
                  <a:pt x="2266950" y="438150"/>
                  <a:pt x="2276475" y="438150"/>
                </a:cubicBezTo>
                <a:cubicBezTo>
                  <a:pt x="2300288" y="438150"/>
                  <a:pt x="2324100" y="442913"/>
                  <a:pt x="2324100" y="419100"/>
                </a:cubicBezTo>
                <a:cubicBezTo>
                  <a:pt x="2324100" y="404813"/>
                  <a:pt x="2286000" y="371475"/>
                  <a:pt x="2271713" y="347663"/>
                </a:cubicBezTo>
                <a:cubicBezTo>
                  <a:pt x="2271713" y="333375"/>
                  <a:pt x="2276475" y="328613"/>
                  <a:pt x="2276475" y="323850"/>
                </a:cubicBezTo>
                <a:cubicBezTo>
                  <a:pt x="2338388" y="357188"/>
                  <a:pt x="2405063" y="452438"/>
                  <a:pt x="2476500" y="485775"/>
                </a:cubicBezTo>
                <a:cubicBezTo>
                  <a:pt x="2524125" y="514350"/>
                  <a:pt x="2609850" y="509588"/>
                  <a:pt x="2667000" y="509588"/>
                </a:cubicBezTo>
                <a:cubicBezTo>
                  <a:pt x="2738438" y="514350"/>
                  <a:pt x="2814638" y="504825"/>
                  <a:pt x="2886075" y="509588"/>
                </a:cubicBezTo>
                <a:cubicBezTo>
                  <a:pt x="2914650" y="509588"/>
                  <a:pt x="2967038" y="528638"/>
                  <a:pt x="2981325" y="528638"/>
                </a:cubicBezTo>
                <a:cubicBezTo>
                  <a:pt x="2990850" y="528638"/>
                  <a:pt x="3014663" y="500063"/>
                  <a:pt x="3038475" y="500063"/>
                </a:cubicBezTo>
                <a:cubicBezTo>
                  <a:pt x="3100388" y="490538"/>
                  <a:pt x="3176588" y="495300"/>
                  <a:pt x="3248025" y="481013"/>
                </a:cubicBezTo>
                <a:cubicBezTo>
                  <a:pt x="3262313" y="476250"/>
                  <a:pt x="3276600" y="452438"/>
                  <a:pt x="3295650" y="442913"/>
                </a:cubicBezTo>
                <a:cubicBezTo>
                  <a:pt x="3343275" y="409575"/>
                  <a:pt x="3400425" y="376238"/>
                  <a:pt x="3452813" y="376238"/>
                </a:cubicBezTo>
                <a:cubicBezTo>
                  <a:pt x="3462338" y="376238"/>
                  <a:pt x="3514725" y="390525"/>
                  <a:pt x="3529013" y="390525"/>
                </a:cubicBezTo>
                <a:cubicBezTo>
                  <a:pt x="3538538" y="390525"/>
                  <a:pt x="3562350" y="371475"/>
                  <a:pt x="3576638" y="371475"/>
                </a:cubicBezTo>
                <a:cubicBezTo>
                  <a:pt x="3605213" y="361950"/>
                  <a:pt x="3648075" y="361950"/>
                  <a:pt x="3690938" y="361950"/>
                </a:cubicBezTo>
                <a:cubicBezTo>
                  <a:pt x="3690938" y="342900"/>
                  <a:pt x="3695700" y="309563"/>
                  <a:pt x="3695700" y="300038"/>
                </a:cubicBezTo>
                <a:cubicBezTo>
                  <a:pt x="3695700" y="285750"/>
                  <a:pt x="3695700" y="285750"/>
                  <a:pt x="3690938" y="280988"/>
                </a:cubicBezTo>
                <a:cubicBezTo>
                  <a:pt x="3652838" y="257175"/>
                  <a:pt x="3657600" y="247650"/>
                  <a:pt x="3657600" y="214313"/>
                </a:cubicBezTo>
                <a:lnTo>
                  <a:pt x="3657600" y="204788"/>
                </a:lnTo>
                <a:cubicBezTo>
                  <a:pt x="3657600" y="176213"/>
                  <a:pt x="3681413" y="180975"/>
                  <a:pt x="3676650" y="161925"/>
                </a:cubicBezTo>
                <a:lnTo>
                  <a:pt x="3676650" y="142875"/>
                </a:lnTo>
                <a:cubicBezTo>
                  <a:pt x="3652838" y="61913"/>
                  <a:pt x="3776663" y="0"/>
                  <a:pt x="3829050" y="0"/>
                </a:cubicBezTo>
                <a:cubicBezTo>
                  <a:pt x="3943350" y="0"/>
                  <a:pt x="3957638" y="147638"/>
                  <a:pt x="3957638" y="200025"/>
                </a:cubicBez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24000"/>
                </a:srgbClr>
              </a:gs>
              <a:gs pos="54000">
                <a:srgbClr val="F4797A"/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9045B707-A847-4C2A-8237-A8A639269B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5441"/>
          <a:stretch/>
        </p:blipFill>
        <p:spPr>
          <a:xfrm rot="10800000">
            <a:off x="0" y="3426557"/>
            <a:ext cx="9144000" cy="1728192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3DDB6D2E-323F-420B-9D62-CB3D43565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82123"/>
            <a:ext cx="1438870" cy="873980"/>
          </a:xfrm>
          <a:prstGeom prst="rect">
            <a:avLst/>
          </a:pr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1CFF4E54-CF09-4CE6-8CA3-E9779A4DA09C}"/>
              </a:ext>
            </a:extLst>
          </p:cNvPr>
          <p:cNvGrpSpPr/>
          <p:nvPr/>
        </p:nvGrpSpPr>
        <p:grpSpPr>
          <a:xfrm>
            <a:off x="1290750" y="334953"/>
            <a:ext cx="6524364" cy="2289068"/>
            <a:chOff x="1111099" y="889272"/>
            <a:chExt cx="6524364" cy="2289068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9E23D849-9B1B-40AD-8D44-8D911D93A9F0}"/>
                </a:ext>
              </a:extLst>
            </p:cNvPr>
            <p:cNvSpPr txBox="1"/>
            <p:nvPr/>
          </p:nvSpPr>
          <p:spPr>
            <a:xfrm>
              <a:off x="1111099" y="889272"/>
              <a:ext cx="2254143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党</a:t>
              </a:r>
            </a:p>
          </p:txBody>
        </p: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C291C4C6-08E3-48D9-850A-3C3C00A397B9}"/>
                </a:ext>
              </a:extLst>
            </p:cNvPr>
            <p:cNvGrpSpPr/>
            <p:nvPr/>
          </p:nvGrpSpPr>
          <p:grpSpPr>
            <a:xfrm>
              <a:off x="2114326" y="962349"/>
              <a:ext cx="5521137" cy="2215991"/>
              <a:chOff x="2114326" y="962349"/>
              <a:chExt cx="5521137" cy="2215991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2A2978CA-8ED5-4F7F-ADB5-F5FB622618D2}"/>
                  </a:ext>
                </a:extLst>
              </p:cNvPr>
              <p:cNvSpPr txBox="1"/>
              <p:nvPr/>
            </p:nvSpPr>
            <p:spPr>
              <a:xfrm>
                <a:off x="2114326" y="1039229"/>
                <a:ext cx="1907895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b="0" dirty="0">
                    <a:gradFill flip="none" rotWithShape="1">
                      <a:gsLst>
                        <a:gs pos="65000">
                          <a:srgbClr val="C00000">
                            <a:alpha val="0"/>
                          </a:srgbClr>
                        </a:gs>
                        <a:gs pos="43000">
                          <a:srgbClr val="C00000"/>
                        </a:gs>
                      </a:gsLst>
                      <a:lin ang="13500000" scaled="1"/>
                      <a:tileRect/>
                    </a:gradFill>
                    <a:latin typeface="演示春风楷" panose="00000500000000000000" pitchFamily="2" charset="-122"/>
                    <a:ea typeface="演示春风楷" panose="00000500000000000000" pitchFamily="2" charset="-122"/>
                    <a:cs typeface="+mn-ea"/>
                    <a:sym typeface="+mn-lt"/>
                  </a:rPr>
                  <a:t>建</a:t>
                </a: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E4545D5A-80F1-4CF3-99FB-A1A8A425E440}"/>
                  </a:ext>
                </a:extLst>
              </p:cNvPr>
              <p:cNvSpPr txBox="1"/>
              <p:nvPr/>
            </p:nvSpPr>
            <p:spPr>
              <a:xfrm>
                <a:off x="3140267" y="1408428"/>
                <a:ext cx="150393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b="0" dirty="0">
                    <a:gradFill flip="none" rotWithShape="1">
                      <a:gsLst>
                        <a:gs pos="66000">
                          <a:srgbClr val="C00000">
                            <a:alpha val="0"/>
                          </a:srgbClr>
                        </a:gs>
                        <a:gs pos="28000">
                          <a:srgbClr val="C00000"/>
                        </a:gs>
                      </a:gsLst>
                      <a:lin ang="2700000" scaled="1"/>
                      <a:tileRect/>
                    </a:gradFill>
                    <a:latin typeface="演示春风楷" panose="00000500000000000000" pitchFamily="2" charset="-122"/>
                    <a:ea typeface="演示春风楷" panose="00000500000000000000" pitchFamily="2" charset="-122"/>
                    <a:cs typeface="+mn-ea"/>
                    <a:sym typeface="+mn-lt"/>
                  </a:rPr>
                  <a:t>工</a:t>
                </a: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65C4F8A0-4A09-4865-9692-E11E3B72B4C9}"/>
                  </a:ext>
                </a:extLst>
              </p:cNvPr>
              <p:cNvSpPr txBox="1"/>
              <p:nvPr/>
            </p:nvSpPr>
            <p:spPr>
              <a:xfrm>
                <a:off x="3618052" y="1107764"/>
                <a:ext cx="1907895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b="0" dirty="0">
                    <a:gradFill flip="none" rotWithShape="1">
                      <a:gsLst>
                        <a:gs pos="85000">
                          <a:srgbClr val="C00000">
                            <a:alpha val="0"/>
                          </a:srgbClr>
                        </a:gs>
                        <a:gs pos="43000">
                          <a:srgbClr val="C00000"/>
                        </a:gs>
                      </a:gsLst>
                      <a:lin ang="2700000" scaled="1"/>
                      <a:tileRect/>
                    </a:gradFill>
                    <a:latin typeface="演示春风楷" panose="00000500000000000000" pitchFamily="2" charset="-122"/>
                    <a:ea typeface="演示春风楷" panose="00000500000000000000" pitchFamily="2" charset="-122"/>
                    <a:cs typeface="+mn-ea"/>
                    <a:sym typeface="+mn-lt"/>
                  </a:rPr>
                  <a:t>作</a:t>
                </a: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BBF0A368-927C-4EA8-8C4A-3A6461D97D53}"/>
                  </a:ext>
                </a:extLst>
              </p:cNvPr>
              <p:cNvSpPr txBox="1"/>
              <p:nvPr/>
            </p:nvSpPr>
            <p:spPr>
              <a:xfrm>
                <a:off x="4600497" y="1163762"/>
                <a:ext cx="1907895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b="0" dirty="0">
                    <a:gradFill flip="none" rotWithShape="1">
                      <a:gsLst>
                        <a:gs pos="66000">
                          <a:srgbClr val="C00000">
                            <a:alpha val="0"/>
                          </a:srgbClr>
                        </a:gs>
                        <a:gs pos="43000">
                          <a:srgbClr val="C00000"/>
                        </a:gs>
                      </a:gsLst>
                      <a:lin ang="2700000" scaled="1"/>
                      <a:tileRect/>
                    </a:gradFill>
                    <a:latin typeface="演示春风楷" panose="00000500000000000000" pitchFamily="2" charset="-122"/>
                    <a:ea typeface="演示春风楷" panose="00000500000000000000" pitchFamily="2" charset="-122"/>
                    <a:cs typeface="+mn-ea"/>
                    <a:sym typeface="+mn-lt"/>
                  </a:rPr>
                  <a:t>汇</a:t>
                </a: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FE7511D3-B9E4-426B-B0AB-8A044C3008F1}"/>
                  </a:ext>
                </a:extLst>
              </p:cNvPr>
              <p:cNvSpPr txBox="1"/>
              <p:nvPr/>
            </p:nvSpPr>
            <p:spPr>
              <a:xfrm>
                <a:off x="5381320" y="962349"/>
                <a:ext cx="2254143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b="0" dirty="0">
                    <a:gradFill flip="none" rotWithShape="1">
                      <a:gsLst>
                        <a:gs pos="85000">
                          <a:srgbClr val="C00000">
                            <a:alpha val="0"/>
                          </a:srgbClr>
                        </a:gs>
                        <a:gs pos="43000">
                          <a:srgbClr val="C00000"/>
                        </a:gs>
                      </a:gsLst>
                      <a:lin ang="2700000" scaled="1"/>
                      <a:tileRect/>
                    </a:gradFill>
                    <a:latin typeface="演示春风楷" panose="00000500000000000000" pitchFamily="2" charset="-122"/>
                    <a:ea typeface="演示春风楷" panose="00000500000000000000" pitchFamily="2" charset="-122"/>
                    <a:cs typeface="+mn-ea"/>
                    <a:sym typeface="+mn-lt"/>
                  </a:rPr>
                  <a:t>报</a:t>
                </a:r>
              </a:p>
            </p:txBody>
          </p:sp>
        </p:grpSp>
      </p:grpSp>
      <p:pic>
        <p:nvPicPr>
          <p:cNvPr id="131" name="图片 130">
            <a:extLst>
              <a:ext uri="{FF2B5EF4-FFF2-40B4-BE49-F238E27FC236}">
                <a16:creationId xmlns:a16="http://schemas.microsoft.com/office/drawing/2014/main" id="{A6391AE7-1D37-4F2B-B327-37261C382B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1" t="67113" r="24131"/>
          <a:stretch/>
        </p:blipFill>
        <p:spPr>
          <a:xfrm>
            <a:off x="4644008" y="3426557"/>
            <a:ext cx="4247182" cy="1690697"/>
          </a:xfrm>
          <a:prstGeom prst="rect">
            <a:avLst/>
          </a:prstGeom>
        </p:spPr>
      </p:pic>
      <p:sp>
        <p:nvSpPr>
          <p:cNvPr id="133" name="文本框 132">
            <a:extLst>
              <a:ext uri="{FF2B5EF4-FFF2-40B4-BE49-F238E27FC236}">
                <a16:creationId xmlns:a16="http://schemas.microsoft.com/office/drawing/2014/main" id="{4A2A2C8D-C711-4EB8-8D96-B643C6A3E4F2}"/>
              </a:ext>
            </a:extLst>
          </p:cNvPr>
          <p:cNvSpPr txBox="1"/>
          <p:nvPr/>
        </p:nvSpPr>
        <p:spPr>
          <a:xfrm>
            <a:off x="2215661" y="2153883"/>
            <a:ext cx="457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党课心得  </a:t>
            </a:r>
            <a:r>
              <a:rPr lang="en-US" altLang="zh-CN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/  </a:t>
            </a:r>
            <a:r>
              <a:rPr lang="zh-CN" altLang="en-US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党建汇报  </a:t>
            </a:r>
            <a:r>
              <a:rPr lang="en-US" altLang="zh-CN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/  </a:t>
            </a:r>
            <a:r>
              <a:rPr lang="zh-CN" altLang="en-US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课件  </a:t>
            </a:r>
            <a:r>
              <a:rPr lang="en-US" altLang="zh-CN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/  </a:t>
            </a:r>
            <a:r>
              <a:rPr lang="zh-CN" altLang="en-US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工作计划  </a:t>
            </a:r>
            <a:r>
              <a:rPr lang="en-US" altLang="zh-CN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/  </a:t>
            </a:r>
            <a:r>
              <a:rPr lang="zh-CN" altLang="en-US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党政风</a:t>
            </a:r>
          </a:p>
        </p:txBody>
      </p:sp>
      <p:sp>
        <p:nvSpPr>
          <p:cNvPr id="138" name="星形: 五角 137">
            <a:extLst>
              <a:ext uri="{FF2B5EF4-FFF2-40B4-BE49-F238E27FC236}">
                <a16:creationId xmlns:a16="http://schemas.microsoft.com/office/drawing/2014/main" id="{7D7E4A97-0F23-4F5C-A002-0F21CBED6AF8}"/>
              </a:ext>
            </a:extLst>
          </p:cNvPr>
          <p:cNvSpPr/>
          <p:nvPr/>
        </p:nvSpPr>
        <p:spPr bwMode="auto">
          <a:xfrm>
            <a:off x="2500699" y="2170542"/>
            <a:ext cx="190847" cy="190847"/>
          </a:xfrm>
          <a:prstGeom prst="star5">
            <a:avLst/>
          </a:prstGeom>
          <a:gradFill>
            <a:gsLst>
              <a:gs pos="97345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140" name="星形: 五角 139">
            <a:extLst>
              <a:ext uri="{FF2B5EF4-FFF2-40B4-BE49-F238E27FC236}">
                <a16:creationId xmlns:a16="http://schemas.microsoft.com/office/drawing/2014/main" id="{0C805C49-5890-436B-AF2D-0495B58F3C79}"/>
              </a:ext>
            </a:extLst>
          </p:cNvPr>
          <p:cNvSpPr/>
          <p:nvPr/>
        </p:nvSpPr>
        <p:spPr bwMode="auto">
          <a:xfrm>
            <a:off x="6347289" y="2170542"/>
            <a:ext cx="190847" cy="190847"/>
          </a:xfrm>
          <a:prstGeom prst="star5">
            <a:avLst/>
          </a:prstGeom>
          <a:gradFill>
            <a:gsLst>
              <a:gs pos="97345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7D11C341-46AC-4695-8971-3923D8A4F901}"/>
              </a:ext>
            </a:extLst>
          </p:cNvPr>
          <p:cNvGrpSpPr/>
          <p:nvPr/>
        </p:nvGrpSpPr>
        <p:grpSpPr>
          <a:xfrm>
            <a:off x="2867557" y="2648583"/>
            <a:ext cx="3408886" cy="278415"/>
            <a:chOff x="2973430" y="2648583"/>
            <a:chExt cx="3408886" cy="278415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DD75A97B-231C-4F8A-9550-926E71249499}"/>
                </a:ext>
              </a:extLst>
            </p:cNvPr>
            <p:cNvGrpSpPr/>
            <p:nvPr/>
          </p:nvGrpSpPr>
          <p:grpSpPr>
            <a:xfrm>
              <a:off x="2973430" y="2648583"/>
              <a:ext cx="1648546" cy="278415"/>
              <a:chOff x="3747727" y="2648583"/>
              <a:chExt cx="1648546" cy="278415"/>
            </a:xfrm>
          </p:grpSpPr>
          <p:sp>
            <p:nvSpPr>
              <p:cNvPr id="142" name="矩形: 圆角 141">
                <a:extLst>
                  <a:ext uri="{FF2B5EF4-FFF2-40B4-BE49-F238E27FC236}">
                    <a16:creationId xmlns:a16="http://schemas.microsoft.com/office/drawing/2014/main" id="{A1793A5B-CEB7-4BE7-8FA5-9EFFD43305F9}"/>
                  </a:ext>
                </a:extLst>
              </p:cNvPr>
              <p:cNvSpPr/>
              <p:nvPr/>
            </p:nvSpPr>
            <p:spPr bwMode="auto">
              <a:xfrm>
                <a:off x="3747727" y="2648583"/>
                <a:ext cx="1648546" cy="278415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0EFD3D05-00A4-45D4-BB95-22816589DDC4}"/>
                  </a:ext>
                </a:extLst>
              </p:cNvPr>
              <p:cNvSpPr txBox="1"/>
              <p:nvPr/>
            </p:nvSpPr>
            <p:spPr>
              <a:xfrm>
                <a:off x="3851920" y="2667726"/>
                <a:ext cx="1440160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ea typeface="+mn-ea"/>
                  </a:rPr>
                  <a:t>汇报人：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ea"/>
                    <a:ea typeface="+mn-ea"/>
                  </a:rPr>
                  <a:t>51PPT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ea typeface="+mn-ea"/>
                  </a:rPr>
                  <a:t>模板网</a:t>
                </a:r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F76DA5D5-8425-408D-B6CF-F5109548CA77}"/>
                </a:ext>
              </a:extLst>
            </p:cNvPr>
            <p:cNvGrpSpPr/>
            <p:nvPr/>
          </p:nvGrpSpPr>
          <p:grpSpPr>
            <a:xfrm>
              <a:off x="4733770" y="2648583"/>
              <a:ext cx="1648546" cy="278415"/>
              <a:chOff x="3747727" y="2648583"/>
              <a:chExt cx="1648546" cy="278415"/>
            </a:xfrm>
          </p:grpSpPr>
          <p:sp>
            <p:nvSpPr>
              <p:cNvPr id="154" name="矩形: 圆角 153">
                <a:extLst>
                  <a:ext uri="{FF2B5EF4-FFF2-40B4-BE49-F238E27FC236}">
                    <a16:creationId xmlns:a16="http://schemas.microsoft.com/office/drawing/2014/main" id="{F7164BBC-4DE0-47EE-BA65-6E629468AF76}"/>
                  </a:ext>
                </a:extLst>
              </p:cNvPr>
              <p:cNvSpPr/>
              <p:nvPr/>
            </p:nvSpPr>
            <p:spPr bwMode="auto">
              <a:xfrm>
                <a:off x="3747727" y="2648583"/>
                <a:ext cx="1648546" cy="278415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id="{DD835CA3-4353-481E-AD47-E083C924008F}"/>
                  </a:ext>
                </a:extLst>
              </p:cNvPr>
              <p:cNvSpPr txBox="1"/>
              <p:nvPr/>
            </p:nvSpPr>
            <p:spPr>
              <a:xfrm>
                <a:off x="3851920" y="2667726"/>
                <a:ext cx="1440160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ea typeface="+mn-ea"/>
                  </a:rPr>
                  <a:t>时间：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ea"/>
                    <a:ea typeface="+mn-ea"/>
                  </a:rPr>
                  <a:t>2020.03</a:t>
                </a:r>
                <a:endParaRPr lang="zh-CN" altLang="en-US" sz="10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DB6F29EA-4CB8-4214-B4A7-CB6633C35A2B}"/>
              </a:ext>
            </a:extLst>
          </p:cNvPr>
          <p:cNvSpPr/>
          <p:nvPr/>
        </p:nvSpPr>
        <p:spPr bwMode="auto">
          <a:xfrm>
            <a:off x="1073650" y="2247900"/>
            <a:ext cx="1323688" cy="82636"/>
          </a:xfrm>
          <a:custGeom>
            <a:avLst/>
            <a:gdLst>
              <a:gd name="connsiteX0" fmla="*/ 64320 w 1323688"/>
              <a:gd name="connsiteY0" fmla="*/ 35818 h 82636"/>
              <a:gd name="connsiteX1" fmla="*/ 262449 w 1323688"/>
              <a:gd name="connsiteY1" fmla="*/ 35818 h 82636"/>
              <a:gd name="connsiteX2" fmla="*/ 198129 w 1323688"/>
              <a:gd name="connsiteY2" fmla="*/ 82636 h 82636"/>
              <a:gd name="connsiteX3" fmla="*/ 0 w 1323688"/>
              <a:gd name="connsiteY3" fmla="*/ 82636 h 82636"/>
              <a:gd name="connsiteX4" fmla="*/ 311656 w 1323688"/>
              <a:gd name="connsiteY4" fmla="*/ 0 h 82636"/>
              <a:gd name="connsiteX5" fmla="*/ 1210161 w 1323688"/>
              <a:gd name="connsiteY5" fmla="*/ 0 h 82636"/>
              <a:gd name="connsiteX6" fmla="*/ 1323688 w 1323688"/>
              <a:gd name="connsiteY6" fmla="*/ 82636 h 82636"/>
              <a:gd name="connsiteX7" fmla="*/ 1125559 w 1323688"/>
              <a:gd name="connsiteY7" fmla="*/ 82636 h 82636"/>
              <a:gd name="connsiteX8" fmla="*/ 1061239 w 1323688"/>
              <a:gd name="connsiteY8" fmla="*/ 35818 h 82636"/>
              <a:gd name="connsiteX9" fmla="*/ 262449 w 1323688"/>
              <a:gd name="connsiteY9" fmla="*/ 35818 h 8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3688" h="82636">
                <a:moveTo>
                  <a:pt x="64320" y="35818"/>
                </a:moveTo>
                <a:lnTo>
                  <a:pt x="262449" y="35818"/>
                </a:lnTo>
                <a:lnTo>
                  <a:pt x="198129" y="82636"/>
                </a:lnTo>
                <a:lnTo>
                  <a:pt x="0" y="82636"/>
                </a:lnTo>
                <a:close/>
                <a:moveTo>
                  <a:pt x="311656" y="0"/>
                </a:moveTo>
                <a:lnTo>
                  <a:pt x="1210161" y="0"/>
                </a:lnTo>
                <a:lnTo>
                  <a:pt x="1323688" y="82636"/>
                </a:lnTo>
                <a:lnTo>
                  <a:pt x="1125559" y="82636"/>
                </a:lnTo>
                <a:lnTo>
                  <a:pt x="1061239" y="35818"/>
                </a:lnTo>
                <a:lnTo>
                  <a:pt x="262449" y="35818"/>
                </a:ln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</a:schemeClr>
              </a:gs>
              <a:gs pos="19000">
                <a:srgbClr val="FF0000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id="{18D0282B-004E-458A-9D84-C981BA0DB16D}"/>
              </a:ext>
            </a:extLst>
          </p:cNvPr>
          <p:cNvSpPr/>
          <p:nvPr/>
        </p:nvSpPr>
        <p:spPr bwMode="auto">
          <a:xfrm flipH="1">
            <a:off x="6639544" y="2247900"/>
            <a:ext cx="1323688" cy="82636"/>
          </a:xfrm>
          <a:custGeom>
            <a:avLst/>
            <a:gdLst>
              <a:gd name="connsiteX0" fmla="*/ 64320 w 1323688"/>
              <a:gd name="connsiteY0" fmla="*/ 35818 h 82636"/>
              <a:gd name="connsiteX1" fmla="*/ 262449 w 1323688"/>
              <a:gd name="connsiteY1" fmla="*/ 35818 h 82636"/>
              <a:gd name="connsiteX2" fmla="*/ 198129 w 1323688"/>
              <a:gd name="connsiteY2" fmla="*/ 82636 h 82636"/>
              <a:gd name="connsiteX3" fmla="*/ 0 w 1323688"/>
              <a:gd name="connsiteY3" fmla="*/ 82636 h 82636"/>
              <a:gd name="connsiteX4" fmla="*/ 311656 w 1323688"/>
              <a:gd name="connsiteY4" fmla="*/ 0 h 82636"/>
              <a:gd name="connsiteX5" fmla="*/ 1210161 w 1323688"/>
              <a:gd name="connsiteY5" fmla="*/ 0 h 82636"/>
              <a:gd name="connsiteX6" fmla="*/ 1323688 w 1323688"/>
              <a:gd name="connsiteY6" fmla="*/ 82636 h 82636"/>
              <a:gd name="connsiteX7" fmla="*/ 1125559 w 1323688"/>
              <a:gd name="connsiteY7" fmla="*/ 82636 h 82636"/>
              <a:gd name="connsiteX8" fmla="*/ 1061239 w 1323688"/>
              <a:gd name="connsiteY8" fmla="*/ 35818 h 82636"/>
              <a:gd name="connsiteX9" fmla="*/ 262449 w 1323688"/>
              <a:gd name="connsiteY9" fmla="*/ 35818 h 8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3688" h="82636">
                <a:moveTo>
                  <a:pt x="64320" y="35818"/>
                </a:moveTo>
                <a:lnTo>
                  <a:pt x="262449" y="35818"/>
                </a:lnTo>
                <a:lnTo>
                  <a:pt x="198129" y="82636"/>
                </a:lnTo>
                <a:lnTo>
                  <a:pt x="0" y="82636"/>
                </a:lnTo>
                <a:close/>
                <a:moveTo>
                  <a:pt x="311656" y="0"/>
                </a:moveTo>
                <a:lnTo>
                  <a:pt x="1210161" y="0"/>
                </a:lnTo>
                <a:lnTo>
                  <a:pt x="1323688" y="82636"/>
                </a:lnTo>
                <a:lnTo>
                  <a:pt x="1125559" y="82636"/>
                </a:lnTo>
                <a:lnTo>
                  <a:pt x="1061239" y="35818"/>
                </a:lnTo>
                <a:lnTo>
                  <a:pt x="262449" y="35818"/>
                </a:ln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</a:schemeClr>
              </a:gs>
              <a:gs pos="19000">
                <a:srgbClr val="FF0000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452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2"/>
          <p:cNvSpPr>
            <a:spLocks noChangeArrowheads="1"/>
          </p:cNvSpPr>
          <p:nvPr/>
        </p:nvSpPr>
        <p:spPr bwMode="auto">
          <a:xfrm>
            <a:off x="2628602" y="4147822"/>
            <a:ext cx="3352800" cy="32385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Freeform 4"/>
          <p:cNvSpPr>
            <a:spLocks noEditPoints="1"/>
          </p:cNvSpPr>
          <p:nvPr/>
        </p:nvSpPr>
        <p:spPr bwMode="auto">
          <a:xfrm>
            <a:off x="3131840" y="1990409"/>
            <a:ext cx="2311400" cy="2138363"/>
          </a:xfrm>
          <a:custGeom>
            <a:avLst/>
            <a:gdLst>
              <a:gd name="T0" fmla="*/ 1505 w 369"/>
              <a:gd name="T1" fmla="*/ 762 h 395"/>
              <a:gd name="T2" fmla="*/ 1346 w 369"/>
              <a:gd name="T3" fmla="*/ 648 h 395"/>
              <a:gd name="T4" fmla="*/ 1472 w 369"/>
              <a:gd name="T5" fmla="*/ 477 h 395"/>
              <a:gd name="T6" fmla="*/ 1285 w 369"/>
              <a:gd name="T7" fmla="*/ 428 h 395"/>
              <a:gd name="T8" fmla="*/ 1350 w 369"/>
              <a:gd name="T9" fmla="*/ 236 h 395"/>
              <a:gd name="T10" fmla="*/ 1158 w 369"/>
              <a:gd name="T11" fmla="*/ 261 h 395"/>
              <a:gd name="T12" fmla="*/ 1154 w 369"/>
              <a:gd name="T13" fmla="*/ 73 h 395"/>
              <a:gd name="T14" fmla="*/ 983 w 369"/>
              <a:gd name="T15" fmla="*/ 159 h 395"/>
              <a:gd name="T16" fmla="*/ 918 w 369"/>
              <a:gd name="T17" fmla="*/ 0 h 395"/>
              <a:gd name="T18" fmla="*/ 779 w 369"/>
              <a:gd name="T19" fmla="*/ 135 h 395"/>
              <a:gd name="T20" fmla="*/ 669 w 369"/>
              <a:gd name="T21" fmla="*/ 16 h 395"/>
              <a:gd name="T22" fmla="*/ 579 w 369"/>
              <a:gd name="T23" fmla="*/ 183 h 395"/>
              <a:gd name="T24" fmla="*/ 436 w 369"/>
              <a:gd name="T25" fmla="*/ 118 h 395"/>
              <a:gd name="T26" fmla="*/ 396 w 369"/>
              <a:gd name="T27" fmla="*/ 293 h 395"/>
              <a:gd name="T28" fmla="*/ 237 w 369"/>
              <a:gd name="T29" fmla="*/ 289 h 395"/>
              <a:gd name="T30" fmla="*/ 253 w 369"/>
              <a:gd name="T31" fmla="*/ 457 h 395"/>
              <a:gd name="T32" fmla="*/ 90 w 369"/>
              <a:gd name="T33" fmla="*/ 514 h 395"/>
              <a:gd name="T34" fmla="*/ 159 w 369"/>
              <a:gd name="T35" fmla="*/ 656 h 395"/>
              <a:gd name="T36" fmla="*/ 8 w 369"/>
              <a:gd name="T37" fmla="*/ 766 h 395"/>
              <a:gd name="T38" fmla="*/ 126 w 369"/>
              <a:gd name="T39" fmla="*/ 872 h 395"/>
              <a:gd name="T40" fmla="*/ 8 w 369"/>
              <a:gd name="T41" fmla="*/ 1031 h 395"/>
              <a:gd name="T42" fmla="*/ 159 w 369"/>
              <a:gd name="T43" fmla="*/ 1084 h 395"/>
              <a:gd name="T44" fmla="*/ 94 w 369"/>
              <a:gd name="T45" fmla="*/ 1272 h 395"/>
              <a:gd name="T46" fmla="*/ 261 w 369"/>
              <a:gd name="T47" fmla="*/ 1264 h 395"/>
              <a:gd name="T48" fmla="*/ 253 w 369"/>
              <a:gd name="T49" fmla="*/ 1467 h 395"/>
              <a:gd name="T50" fmla="*/ 424 w 369"/>
              <a:gd name="T51" fmla="*/ 1390 h 395"/>
              <a:gd name="T52" fmla="*/ 481 w 369"/>
              <a:gd name="T53" fmla="*/ 1586 h 395"/>
              <a:gd name="T54" fmla="*/ 628 w 369"/>
              <a:gd name="T55" fmla="*/ 1447 h 395"/>
              <a:gd name="T56" fmla="*/ 750 w 369"/>
              <a:gd name="T57" fmla="*/ 1606 h 395"/>
              <a:gd name="T58" fmla="*/ 852 w 369"/>
              <a:gd name="T59" fmla="*/ 1418 h 395"/>
              <a:gd name="T60" fmla="*/ 1024 w 369"/>
              <a:gd name="T61" fmla="*/ 1516 h 395"/>
              <a:gd name="T62" fmla="*/ 1060 w 369"/>
              <a:gd name="T63" fmla="*/ 1300 h 395"/>
              <a:gd name="T64" fmla="*/ 1264 w 369"/>
              <a:gd name="T65" fmla="*/ 1325 h 395"/>
              <a:gd name="T66" fmla="*/ 1228 w 369"/>
              <a:gd name="T67" fmla="*/ 1117 h 395"/>
              <a:gd name="T68" fmla="*/ 1432 w 369"/>
              <a:gd name="T69" fmla="*/ 1060 h 395"/>
              <a:gd name="T70" fmla="*/ 1330 w 369"/>
              <a:gd name="T71" fmla="*/ 889 h 395"/>
              <a:gd name="T72" fmla="*/ 865 w 369"/>
              <a:gd name="T73" fmla="*/ 868 h 395"/>
              <a:gd name="T74" fmla="*/ 587 w 369"/>
              <a:gd name="T75" fmla="*/ 697 h 395"/>
              <a:gd name="T76" fmla="*/ 865 w 369"/>
              <a:gd name="T77" fmla="*/ 868 h 39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369" h="395">
                <a:moveTo>
                  <a:pt x="365" y="216"/>
                </a:moveTo>
                <a:cubicBezTo>
                  <a:pt x="369" y="187"/>
                  <a:pt x="369" y="187"/>
                  <a:pt x="369" y="187"/>
                </a:cubicBezTo>
                <a:cubicBezTo>
                  <a:pt x="331" y="180"/>
                  <a:pt x="331" y="180"/>
                  <a:pt x="331" y="180"/>
                </a:cubicBezTo>
                <a:cubicBezTo>
                  <a:pt x="330" y="159"/>
                  <a:pt x="330" y="159"/>
                  <a:pt x="330" y="159"/>
                </a:cubicBezTo>
                <a:cubicBezTo>
                  <a:pt x="367" y="143"/>
                  <a:pt x="367" y="143"/>
                  <a:pt x="367" y="143"/>
                </a:cubicBezTo>
                <a:cubicBezTo>
                  <a:pt x="361" y="117"/>
                  <a:pt x="361" y="117"/>
                  <a:pt x="361" y="117"/>
                </a:cubicBezTo>
                <a:cubicBezTo>
                  <a:pt x="323" y="124"/>
                  <a:pt x="323" y="124"/>
                  <a:pt x="323" y="124"/>
                </a:cubicBezTo>
                <a:cubicBezTo>
                  <a:pt x="315" y="105"/>
                  <a:pt x="315" y="105"/>
                  <a:pt x="315" y="105"/>
                </a:cubicBezTo>
                <a:cubicBezTo>
                  <a:pt x="345" y="79"/>
                  <a:pt x="345" y="79"/>
                  <a:pt x="345" y="79"/>
                </a:cubicBezTo>
                <a:cubicBezTo>
                  <a:pt x="331" y="58"/>
                  <a:pt x="331" y="58"/>
                  <a:pt x="331" y="58"/>
                </a:cubicBezTo>
                <a:cubicBezTo>
                  <a:pt x="297" y="77"/>
                  <a:pt x="297" y="77"/>
                  <a:pt x="297" y="77"/>
                </a:cubicBezTo>
                <a:cubicBezTo>
                  <a:pt x="284" y="64"/>
                  <a:pt x="284" y="64"/>
                  <a:pt x="284" y="64"/>
                </a:cubicBezTo>
                <a:cubicBezTo>
                  <a:pt x="303" y="31"/>
                  <a:pt x="303" y="31"/>
                  <a:pt x="303" y="31"/>
                </a:cubicBezTo>
                <a:cubicBezTo>
                  <a:pt x="283" y="18"/>
                  <a:pt x="283" y="18"/>
                  <a:pt x="283" y="18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41" y="39"/>
                  <a:pt x="241" y="39"/>
                  <a:pt x="241" y="39"/>
                </a:cubicBezTo>
                <a:cubicBezTo>
                  <a:pt x="248" y="4"/>
                  <a:pt x="248" y="4"/>
                  <a:pt x="248" y="4"/>
                </a:cubicBezTo>
                <a:cubicBezTo>
                  <a:pt x="225" y="0"/>
                  <a:pt x="225" y="0"/>
                  <a:pt x="225" y="0"/>
                </a:cubicBezTo>
                <a:cubicBezTo>
                  <a:pt x="210" y="33"/>
                  <a:pt x="210" y="33"/>
                  <a:pt x="210" y="33"/>
                </a:cubicBezTo>
                <a:cubicBezTo>
                  <a:pt x="191" y="33"/>
                  <a:pt x="191" y="33"/>
                  <a:pt x="191" y="33"/>
                </a:cubicBezTo>
                <a:cubicBezTo>
                  <a:pt x="188" y="0"/>
                  <a:pt x="188" y="0"/>
                  <a:pt x="188" y="0"/>
                </a:cubicBezTo>
                <a:cubicBezTo>
                  <a:pt x="164" y="4"/>
                  <a:pt x="164" y="4"/>
                  <a:pt x="164" y="4"/>
                </a:cubicBezTo>
                <a:cubicBezTo>
                  <a:pt x="160" y="38"/>
                  <a:pt x="160" y="38"/>
                  <a:pt x="160" y="38"/>
                </a:cubicBezTo>
                <a:cubicBezTo>
                  <a:pt x="142" y="45"/>
                  <a:pt x="142" y="45"/>
                  <a:pt x="142" y="45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97" y="72"/>
                  <a:pt x="97" y="72"/>
                  <a:pt x="97" y="72"/>
                </a:cubicBezTo>
                <a:cubicBezTo>
                  <a:pt x="75" y="53"/>
                  <a:pt x="75" y="53"/>
                  <a:pt x="75" y="53"/>
                </a:cubicBezTo>
                <a:cubicBezTo>
                  <a:pt x="58" y="71"/>
                  <a:pt x="58" y="71"/>
                  <a:pt x="58" y="71"/>
                </a:cubicBezTo>
                <a:cubicBezTo>
                  <a:pt x="73" y="96"/>
                  <a:pt x="73" y="96"/>
                  <a:pt x="73" y="9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39" y="161"/>
                  <a:pt x="39" y="161"/>
                  <a:pt x="39" y="161"/>
                </a:cubicBezTo>
                <a:cubicBezTo>
                  <a:pt x="8" y="164"/>
                  <a:pt x="8" y="164"/>
                  <a:pt x="8" y="164"/>
                </a:cubicBezTo>
                <a:cubicBezTo>
                  <a:pt x="2" y="188"/>
                  <a:pt x="2" y="188"/>
                  <a:pt x="2" y="188"/>
                </a:cubicBezTo>
                <a:cubicBezTo>
                  <a:pt x="32" y="195"/>
                  <a:pt x="32" y="195"/>
                  <a:pt x="32" y="195"/>
                </a:cubicBezTo>
                <a:cubicBezTo>
                  <a:pt x="31" y="214"/>
                  <a:pt x="31" y="214"/>
                  <a:pt x="31" y="214"/>
                </a:cubicBezTo>
                <a:cubicBezTo>
                  <a:pt x="0" y="228"/>
                  <a:pt x="0" y="228"/>
                  <a:pt x="0" y="228"/>
                </a:cubicBezTo>
                <a:cubicBezTo>
                  <a:pt x="2" y="253"/>
                  <a:pt x="2" y="253"/>
                  <a:pt x="2" y="253"/>
                </a:cubicBezTo>
                <a:cubicBezTo>
                  <a:pt x="34" y="248"/>
                  <a:pt x="34" y="248"/>
                  <a:pt x="34" y="248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2" y="290"/>
                  <a:pt x="12" y="290"/>
                  <a:pt x="12" y="290"/>
                </a:cubicBezTo>
                <a:cubicBezTo>
                  <a:pt x="23" y="312"/>
                  <a:pt x="23" y="312"/>
                  <a:pt x="23" y="312"/>
                </a:cubicBezTo>
                <a:cubicBezTo>
                  <a:pt x="53" y="295"/>
                  <a:pt x="53" y="295"/>
                  <a:pt x="53" y="295"/>
                </a:cubicBezTo>
                <a:cubicBezTo>
                  <a:pt x="64" y="310"/>
                  <a:pt x="64" y="310"/>
                  <a:pt x="64" y="310"/>
                </a:cubicBezTo>
                <a:cubicBezTo>
                  <a:pt x="45" y="344"/>
                  <a:pt x="45" y="344"/>
                  <a:pt x="45" y="344"/>
                </a:cubicBezTo>
                <a:cubicBezTo>
                  <a:pt x="62" y="360"/>
                  <a:pt x="62" y="360"/>
                  <a:pt x="62" y="360"/>
                </a:cubicBezTo>
                <a:cubicBezTo>
                  <a:pt x="88" y="332"/>
                  <a:pt x="88" y="332"/>
                  <a:pt x="88" y="332"/>
                </a:cubicBezTo>
                <a:cubicBezTo>
                  <a:pt x="104" y="341"/>
                  <a:pt x="104" y="341"/>
                  <a:pt x="104" y="341"/>
                </a:cubicBezTo>
                <a:cubicBezTo>
                  <a:pt x="95" y="381"/>
                  <a:pt x="95" y="381"/>
                  <a:pt x="95" y="381"/>
                </a:cubicBezTo>
                <a:cubicBezTo>
                  <a:pt x="118" y="389"/>
                  <a:pt x="118" y="389"/>
                  <a:pt x="118" y="389"/>
                </a:cubicBezTo>
                <a:cubicBezTo>
                  <a:pt x="135" y="352"/>
                  <a:pt x="135" y="352"/>
                  <a:pt x="135" y="352"/>
                </a:cubicBezTo>
                <a:cubicBezTo>
                  <a:pt x="154" y="355"/>
                  <a:pt x="154" y="355"/>
                  <a:pt x="154" y="355"/>
                </a:cubicBezTo>
                <a:cubicBezTo>
                  <a:pt x="158" y="395"/>
                  <a:pt x="158" y="395"/>
                  <a:pt x="158" y="395"/>
                </a:cubicBezTo>
                <a:cubicBezTo>
                  <a:pt x="184" y="394"/>
                  <a:pt x="184" y="394"/>
                  <a:pt x="184" y="394"/>
                </a:cubicBezTo>
                <a:cubicBezTo>
                  <a:pt x="189" y="353"/>
                  <a:pt x="189" y="353"/>
                  <a:pt x="189" y="353"/>
                </a:cubicBezTo>
                <a:cubicBezTo>
                  <a:pt x="209" y="348"/>
                  <a:pt x="209" y="348"/>
                  <a:pt x="209" y="348"/>
                </a:cubicBezTo>
                <a:cubicBezTo>
                  <a:pt x="226" y="383"/>
                  <a:pt x="226" y="383"/>
                  <a:pt x="226" y="383"/>
                </a:cubicBezTo>
                <a:cubicBezTo>
                  <a:pt x="251" y="372"/>
                  <a:pt x="251" y="372"/>
                  <a:pt x="251" y="372"/>
                </a:cubicBezTo>
                <a:cubicBezTo>
                  <a:pt x="242" y="332"/>
                  <a:pt x="242" y="332"/>
                  <a:pt x="242" y="332"/>
                </a:cubicBezTo>
                <a:cubicBezTo>
                  <a:pt x="260" y="319"/>
                  <a:pt x="260" y="319"/>
                  <a:pt x="260" y="319"/>
                </a:cubicBezTo>
                <a:cubicBezTo>
                  <a:pt x="289" y="346"/>
                  <a:pt x="289" y="346"/>
                  <a:pt x="289" y="346"/>
                </a:cubicBezTo>
                <a:cubicBezTo>
                  <a:pt x="310" y="325"/>
                  <a:pt x="310" y="325"/>
                  <a:pt x="310" y="325"/>
                </a:cubicBezTo>
                <a:cubicBezTo>
                  <a:pt x="288" y="292"/>
                  <a:pt x="288" y="292"/>
                  <a:pt x="288" y="292"/>
                </a:cubicBezTo>
                <a:cubicBezTo>
                  <a:pt x="301" y="274"/>
                  <a:pt x="301" y="274"/>
                  <a:pt x="301" y="274"/>
                </a:cubicBezTo>
                <a:cubicBezTo>
                  <a:pt x="338" y="287"/>
                  <a:pt x="338" y="287"/>
                  <a:pt x="338" y="287"/>
                </a:cubicBezTo>
                <a:cubicBezTo>
                  <a:pt x="351" y="260"/>
                  <a:pt x="351" y="260"/>
                  <a:pt x="351" y="260"/>
                </a:cubicBezTo>
                <a:cubicBezTo>
                  <a:pt x="319" y="239"/>
                  <a:pt x="319" y="239"/>
                  <a:pt x="319" y="239"/>
                </a:cubicBezTo>
                <a:cubicBezTo>
                  <a:pt x="326" y="218"/>
                  <a:pt x="326" y="218"/>
                  <a:pt x="326" y="218"/>
                </a:cubicBezTo>
                <a:lnTo>
                  <a:pt x="365" y="216"/>
                </a:lnTo>
                <a:close/>
                <a:moveTo>
                  <a:pt x="212" y="213"/>
                </a:moveTo>
                <a:cubicBezTo>
                  <a:pt x="199" y="234"/>
                  <a:pt x="173" y="243"/>
                  <a:pt x="154" y="231"/>
                </a:cubicBezTo>
                <a:cubicBezTo>
                  <a:pt x="135" y="220"/>
                  <a:pt x="131" y="193"/>
                  <a:pt x="144" y="171"/>
                </a:cubicBezTo>
                <a:cubicBezTo>
                  <a:pt x="157" y="149"/>
                  <a:pt x="183" y="141"/>
                  <a:pt x="202" y="153"/>
                </a:cubicBezTo>
                <a:cubicBezTo>
                  <a:pt x="221" y="164"/>
                  <a:pt x="225" y="191"/>
                  <a:pt x="212" y="213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  <a:scene3d>
            <a:camera prst="legacyObliqueBottom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C00000"/>
            </a:extrusionClr>
          </a:sp3d>
        </p:spPr>
        <p:txBody>
          <a:bodyPr>
            <a:flatTx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2323802" y="1726884"/>
            <a:ext cx="1068388" cy="1003300"/>
          </a:xfrm>
          <a:custGeom>
            <a:avLst/>
            <a:gdLst>
              <a:gd name="T0" fmla="*/ 595 w 171"/>
              <a:gd name="T1" fmla="*/ 338 h 185"/>
              <a:gd name="T2" fmla="*/ 697 w 171"/>
              <a:gd name="T3" fmla="*/ 285 h 185"/>
              <a:gd name="T4" fmla="*/ 685 w 171"/>
              <a:gd name="T5" fmla="*/ 196 h 185"/>
              <a:gd name="T6" fmla="*/ 579 w 171"/>
              <a:gd name="T7" fmla="*/ 220 h 185"/>
              <a:gd name="T8" fmla="*/ 550 w 171"/>
              <a:gd name="T9" fmla="*/ 171 h 185"/>
              <a:gd name="T10" fmla="*/ 607 w 171"/>
              <a:gd name="T11" fmla="*/ 69 h 185"/>
              <a:gd name="T12" fmla="*/ 542 w 171"/>
              <a:gd name="T13" fmla="*/ 24 h 185"/>
              <a:gd name="T14" fmla="*/ 465 w 171"/>
              <a:gd name="T15" fmla="*/ 110 h 185"/>
              <a:gd name="T16" fmla="*/ 408 w 171"/>
              <a:gd name="T17" fmla="*/ 102 h 185"/>
              <a:gd name="T18" fmla="*/ 399 w 171"/>
              <a:gd name="T19" fmla="*/ 0 h 185"/>
              <a:gd name="T20" fmla="*/ 314 w 171"/>
              <a:gd name="T21" fmla="*/ 20 h 185"/>
              <a:gd name="T22" fmla="*/ 293 w 171"/>
              <a:gd name="T23" fmla="*/ 122 h 185"/>
              <a:gd name="T24" fmla="*/ 236 w 171"/>
              <a:gd name="T25" fmla="*/ 159 h 185"/>
              <a:gd name="T26" fmla="*/ 171 w 171"/>
              <a:gd name="T27" fmla="*/ 102 h 185"/>
              <a:gd name="T28" fmla="*/ 106 w 171"/>
              <a:gd name="T29" fmla="*/ 171 h 185"/>
              <a:gd name="T30" fmla="*/ 147 w 171"/>
              <a:gd name="T31" fmla="*/ 249 h 185"/>
              <a:gd name="T32" fmla="*/ 114 w 171"/>
              <a:gd name="T33" fmla="*/ 310 h 185"/>
              <a:gd name="T34" fmla="*/ 20 w 171"/>
              <a:gd name="T35" fmla="*/ 326 h 185"/>
              <a:gd name="T36" fmla="*/ 0 w 171"/>
              <a:gd name="T37" fmla="*/ 416 h 185"/>
              <a:gd name="T38" fmla="*/ 86 w 171"/>
              <a:gd name="T39" fmla="*/ 432 h 185"/>
              <a:gd name="T40" fmla="*/ 94 w 171"/>
              <a:gd name="T41" fmla="*/ 493 h 185"/>
              <a:gd name="T42" fmla="*/ 12 w 171"/>
              <a:gd name="T43" fmla="*/ 571 h 185"/>
              <a:gd name="T44" fmla="*/ 45 w 171"/>
              <a:gd name="T45" fmla="*/ 644 h 185"/>
              <a:gd name="T46" fmla="*/ 143 w 171"/>
              <a:gd name="T47" fmla="*/ 587 h 185"/>
              <a:gd name="T48" fmla="*/ 183 w 171"/>
              <a:gd name="T49" fmla="*/ 624 h 185"/>
              <a:gd name="T50" fmla="*/ 155 w 171"/>
              <a:gd name="T51" fmla="*/ 738 h 185"/>
              <a:gd name="T52" fmla="*/ 236 w 171"/>
              <a:gd name="T53" fmla="*/ 754 h 185"/>
              <a:gd name="T54" fmla="*/ 289 w 171"/>
              <a:gd name="T55" fmla="*/ 648 h 185"/>
              <a:gd name="T56" fmla="*/ 351 w 171"/>
              <a:gd name="T57" fmla="*/ 640 h 185"/>
              <a:gd name="T58" fmla="*/ 395 w 171"/>
              <a:gd name="T59" fmla="*/ 730 h 185"/>
              <a:gd name="T60" fmla="*/ 481 w 171"/>
              <a:gd name="T61" fmla="*/ 685 h 185"/>
              <a:gd name="T62" fmla="*/ 465 w 171"/>
              <a:gd name="T63" fmla="*/ 579 h 185"/>
              <a:gd name="T64" fmla="*/ 518 w 171"/>
              <a:gd name="T65" fmla="*/ 526 h 185"/>
              <a:gd name="T66" fmla="*/ 611 w 171"/>
              <a:gd name="T67" fmla="*/ 550 h 185"/>
              <a:gd name="T68" fmla="*/ 660 w 171"/>
              <a:gd name="T69" fmla="*/ 461 h 185"/>
              <a:gd name="T70" fmla="*/ 579 w 171"/>
              <a:gd name="T71" fmla="*/ 408 h 185"/>
              <a:gd name="T72" fmla="*/ 595 w 171"/>
              <a:gd name="T73" fmla="*/ 338 h 185"/>
              <a:gd name="T74" fmla="*/ 391 w 171"/>
              <a:gd name="T75" fmla="*/ 408 h 185"/>
              <a:gd name="T76" fmla="*/ 281 w 171"/>
              <a:gd name="T77" fmla="*/ 440 h 185"/>
              <a:gd name="T78" fmla="*/ 261 w 171"/>
              <a:gd name="T79" fmla="*/ 326 h 185"/>
              <a:gd name="T80" fmla="*/ 375 w 171"/>
              <a:gd name="T81" fmla="*/ 289 h 185"/>
              <a:gd name="T82" fmla="*/ 391 w 171"/>
              <a:gd name="T83" fmla="*/ 408 h 18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71" h="185">
                <a:moveTo>
                  <a:pt x="146" y="83"/>
                </a:moveTo>
                <a:cubicBezTo>
                  <a:pt x="171" y="70"/>
                  <a:pt x="171" y="70"/>
                  <a:pt x="171" y="70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33" y="6"/>
                  <a:pt x="133" y="6"/>
                  <a:pt x="133" y="6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8" y="0"/>
                  <a:pt x="98" y="0"/>
                  <a:pt x="98" y="0"/>
                </a:cubicBezTo>
                <a:cubicBezTo>
                  <a:pt x="77" y="5"/>
                  <a:pt x="77" y="5"/>
                  <a:pt x="77" y="5"/>
                </a:cubicBezTo>
                <a:cubicBezTo>
                  <a:pt x="72" y="30"/>
                  <a:pt x="72" y="30"/>
                  <a:pt x="72" y="30"/>
                </a:cubicBezTo>
                <a:cubicBezTo>
                  <a:pt x="58" y="39"/>
                  <a:pt x="58" y="39"/>
                  <a:pt x="58" y="39"/>
                </a:cubicBezTo>
                <a:cubicBezTo>
                  <a:pt x="42" y="25"/>
                  <a:pt x="42" y="25"/>
                  <a:pt x="42" y="25"/>
                </a:cubicBezTo>
                <a:cubicBezTo>
                  <a:pt x="26" y="42"/>
                  <a:pt x="26" y="42"/>
                  <a:pt x="26" y="42"/>
                </a:cubicBezTo>
                <a:cubicBezTo>
                  <a:pt x="36" y="61"/>
                  <a:pt x="36" y="61"/>
                  <a:pt x="36" y="61"/>
                </a:cubicBezTo>
                <a:cubicBezTo>
                  <a:pt x="28" y="76"/>
                  <a:pt x="28" y="76"/>
                  <a:pt x="28" y="76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102"/>
                  <a:pt x="0" y="102"/>
                  <a:pt x="0" y="102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3" y="140"/>
                  <a:pt x="3" y="140"/>
                  <a:pt x="3" y="140"/>
                </a:cubicBezTo>
                <a:cubicBezTo>
                  <a:pt x="11" y="158"/>
                  <a:pt x="11" y="158"/>
                  <a:pt x="11" y="158"/>
                </a:cubicBezTo>
                <a:cubicBezTo>
                  <a:pt x="35" y="144"/>
                  <a:pt x="35" y="144"/>
                  <a:pt x="35" y="144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38" y="181"/>
                  <a:pt x="38" y="181"/>
                  <a:pt x="38" y="181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86" y="157"/>
                  <a:pt x="86" y="157"/>
                  <a:pt x="86" y="157"/>
                </a:cubicBezTo>
                <a:cubicBezTo>
                  <a:pt x="97" y="179"/>
                  <a:pt x="97" y="179"/>
                  <a:pt x="97" y="179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50" y="135"/>
                  <a:pt x="150" y="135"/>
                  <a:pt x="150" y="135"/>
                </a:cubicBezTo>
                <a:cubicBezTo>
                  <a:pt x="162" y="113"/>
                  <a:pt x="162" y="113"/>
                  <a:pt x="162" y="113"/>
                </a:cubicBezTo>
                <a:cubicBezTo>
                  <a:pt x="142" y="100"/>
                  <a:pt x="142" y="100"/>
                  <a:pt x="142" y="100"/>
                </a:cubicBezTo>
                <a:lnTo>
                  <a:pt x="146" y="83"/>
                </a:lnTo>
                <a:close/>
                <a:moveTo>
                  <a:pt x="96" y="100"/>
                </a:moveTo>
                <a:cubicBezTo>
                  <a:pt x="90" y="110"/>
                  <a:pt x="78" y="114"/>
                  <a:pt x="69" y="108"/>
                </a:cubicBezTo>
                <a:cubicBezTo>
                  <a:pt x="60" y="103"/>
                  <a:pt x="58" y="90"/>
                  <a:pt x="64" y="80"/>
                </a:cubicBezTo>
                <a:cubicBezTo>
                  <a:pt x="70" y="70"/>
                  <a:pt x="83" y="66"/>
                  <a:pt x="92" y="71"/>
                </a:cubicBezTo>
                <a:cubicBezTo>
                  <a:pt x="101" y="77"/>
                  <a:pt x="103" y="89"/>
                  <a:pt x="96" y="100"/>
                </a:cubicBez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C0C0C0"/>
              </a:gs>
            </a:gsLst>
            <a:lin ang="18900000" scaled="1"/>
          </a:gradFill>
          <a:ln w="9525">
            <a:round/>
            <a:headEnd/>
            <a:tailEnd/>
          </a:ln>
          <a:effectLst/>
          <a:scene3d>
            <a:camera prst="legacyObliqueBottomRight"/>
            <a:lightRig rig="legacyFlat4" dir="b"/>
          </a:scene3d>
          <a:sp3d extrusionH="201600" prstMaterial="legacyMatte">
            <a:bevelT w="13500" h="13500" prst="angle"/>
            <a:bevelB w="13500" h="13500" prst="angle"/>
            <a:extrusionClr>
              <a:schemeClr val="bg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5143202" y="926784"/>
            <a:ext cx="1676400" cy="1544638"/>
          </a:xfrm>
          <a:custGeom>
            <a:avLst/>
            <a:gdLst>
              <a:gd name="T0" fmla="*/ 1217 w 304"/>
              <a:gd name="T1" fmla="*/ 673 h 285"/>
              <a:gd name="T2" fmla="*/ 1241 w 304"/>
              <a:gd name="T3" fmla="*/ 550 h 285"/>
              <a:gd name="T4" fmla="*/ 1094 w 304"/>
              <a:gd name="T5" fmla="*/ 522 h 285"/>
              <a:gd name="T6" fmla="*/ 1082 w 304"/>
              <a:gd name="T7" fmla="*/ 432 h 285"/>
              <a:gd name="T8" fmla="*/ 1217 w 304"/>
              <a:gd name="T9" fmla="*/ 359 h 285"/>
              <a:gd name="T10" fmla="*/ 1172 w 304"/>
              <a:gd name="T11" fmla="*/ 253 h 285"/>
              <a:gd name="T12" fmla="*/ 1025 w 304"/>
              <a:gd name="T13" fmla="*/ 298 h 285"/>
              <a:gd name="T14" fmla="*/ 967 w 304"/>
              <a:gd name="T15" fmla="*/ 232 h 285"/>
              <a:gd name="T16" fmla="*/ 1045 w 304"/>
              <a:gd name="T17" fmla="*/ 114 h 285"/>
              <a:gd name="T18" fmla="*/ 951 w 304"/>
              <a:gd name="T19" fmla="*/ 53 h 285"/>
              <a:gd name="T20" fmla="*/ 845 w 304"/>
              <a:gd name="T21" fmla="*/ 151 h 285"/>
              <a:gd name="T22" fmla="*/ 759 w 304"/>
              <a:gd name="T23" fmla="*/ 126 h 285"/>
              <a:gd name="T24" fmla="*/ 767 w 304"/>
              <a:gd name="T25" fmla="*/ 0 h 285"/>
              <a:gd name="T26" fmla="*/ 649 w 304"/>
              <a:gd name="T27" fmla="*/ 0 h 285"/>
              <a:gd name="T28" fmla="*/ 604 w 304"/>
              <a:gd name="T29" fmla="*/ 122 h 285"/>
              <a:gd name="T30" fmla="*/ 514 w 304"/>
              <a:gd name="T31" fmla="*/ 139 h 285"/>
              <a:gd name="T32" fmla="*/ 457 w 304"/>
              <a:gd name="T33" fmla="*/ 41 h 285"/>
              <a:gd name="T34" fmla="*/ 347 w 304"/>
              <a:gd name="T35" fmla="*/ 90 h 285"/>
              <a:gd name="T36" fmla="*/ 367 w 304"/>
              <a:gd name="T37" fmla="*/ 204 h 285"/>
              <a:gd name="T38" fmla="*/ 298 w 304"/>
              <a:gd name="T39" fmla="*/ 261 h 285"/>
              <a:gd name="T40" fmla="*/ 192 w 304"/>
              <a:gd name="T41" fmla="*/ 208 h 285"/>
              <a:gd name="T42" fmla="*/ 114 w 304"/>
              <a:gd name="T43" fmla="*/ 298 h 285"/>
              <a:gd name="T44" fmla="*/ 196 w 304"/>
              <a:gd name="T45" fmla="*/ 379 h 285"/>
              <a:gd name="T46" fmla="*/ 155 w 304"/>
              <a:gd name="T47" fmla="*/ 457 h 285"/>
              <a:gd name="T48" fmla="*/ 29 w 304"/>
              <a:gd name="T49" fmla="*/ 465 h 285"/>
              <a:gd name="T50" fmla="*/ 0 w 304"/>
              <a:gd name="T51" fmla="*/ 571 h 285"/>
              <a:gd name="T52" fmla="*/ 122 w 304"/>
              <a:gd name="T53" fmla="*/ 599 h 285"/>
              <a:gd name="T54" fmla="*/ 122 w 304"/>
              <a:gd name="T55" fmla="*/ 681 h 285"/>
              <a:gd name="T56" fmla="*/ 4 w 304"/>
              <a:gd name="T57" fmla="*/ 750 h 285"/>
              <a:gd name="T58" fmla="*/ 37 w 304"/>
              <a:gd name="T59" fmla="*/ 852 h 285"/>
              <a:gd name="T60" fmla="*/ 167 w 304"/>
              <a:gd name="T61" fmla="*/ 815 h 285"/>
              <a:gd name="T62" fmla="*/ 216 w 304"/>
              <a:gd name="T63" fmla="*/ 885 h 285"/>
              <a:gd name="T64" fmla="*/ 139 w 304"/>
              <a:gd name="T65" fmla="*/ 1003 h 285"/>
              <a:gd name="T66" fmla="*/ 225 w 304"/>
              <a:gd name="T67" fmla="*/ 1072 h 285"/>
              <a:gd name="T68" fmla="*/ 331 w 304"/>
              <a:gd name="T69" fmla="*/ 974 h 285"/>
              <a:gd name="T70" fmla="*/ 412 w 304"/>
              <a:gd name="T71" fmla="*/ 1011 h 285"/>
              <a:gd name="T72" fmla="*/ 400 w 304"/>
              <a:gd name="T73" fmla="*/ 1150 h 285"/>
              <a:gd name="T74" fmla="*/ 523 w 304"/>
              <a:gd name="T75" fmla="*/ 1162 h 285"/>
              <a:gd name="T76" fmla="*/ 572 w 304"/>
              <a:gd name="T77" fmla="*/ 1027 h 285"/>
              <a:gd name="T78" fmla="*/ 665 w 304"/>
              <a:gd name="T79" fmla="*/ 1015 h 285"/>
              <a:gd name="T80" fmla="*/ 735 w 304"/>
              <a:gd name="T81" fmla="*/ 1138 h 285"/>
              <a:gd name="T82" fmla="*/ 857 w 304"/>
              <a:gd name="T83" fmla="*/ 1089 h 285"/>
              <a:gd name="T84" fmla="*/ 825 w 304"/>
              <a:gd name="T85" fmla="*/ 954 h 285"/>
              <a:gd name="T86" fmla="*/ 906 w 304"/>
              <a:gd name="T87" fmla="*/ 897 h 285"/>
              <a:gd name="T88" fmla="*/ 1037 w 304"/>
              <a:gd name="T89" fmla="*/ 962 h 285"/>
              <a:gd name="T90" fmla="*/ 1123 w 304"/>
              <a:gd name="T91" fmla="*/ 864 h 285"/>
              <a:gd name="T92" fmla="*/ 1021 w 304"/>
              <a:gd name="T93" fmla="*/ 767 h 285"/>
              <a:gd name="T94" fmla="*/ 1061 w 304"/>
              <a:gd name="T95" fmla="*/ 681 h 285"/>
              <a:gd name="T96" fmla="*/ 1217 w 304"/>
              <a:gd name="T97" fmla="*/ 673 h 285"/>
              <a:gd name="T98" fmla="*/ 714 w 304"/>
              <a:gd name="T99" fmla="*/ 762 h 285"/>
              <a:gd name="T100" fmla="*/ 376 w 304"/>
              <a:gd name="T101" fmla="*/ 701 h 285"/>
              <a:gd name="T102" fmla="*/ 486 w 304"/>
              <a:gd name="T103" fmla="*/ 375 h 285"/>
              <a:gd name="T104" fmla="*/ 821 w 304"/>
              <a:gd name="T105" fmla="*/ 436 h 285"/>
              <a:gd name="T106" fmla="*/ 714 w 304"/>
              <a:gd name="T107" fmla="*/ 762 h 28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04" h="285">
                <a:moveTo>
                  <a:pt x="298" y="165"/>
                </a:moveTo>
                <a:cubicBezTo>
                  <a:pt x="304" y="135"/>
                  <a:pt x="304" y="135"/>
                  <a:pt x="304" y="135"/>
                </a:cubicBezTo>
                <a:cubicBezTo>
                  <a:pt x="268" y="128"/>
                  <a:pt x="268" y="128"/>
                  <a:pt x="268" y="128"/>
                </a:cubicBezTo>
                <a:cubicBezTo>
                  <a:pt x="265" y="106"/>
                  <a:pt x="265" y="106"/>
                  <a:pt x="265" y="106"/>
                </a:cubicBezTo>
                <a:cubicBezTo>
                  <a:pt x="298" y="88"/>
                  <a:pt x="298" y="88"/>
                  <a:pt x="298" y="88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37" y="57"/>
                  <a:pt x="237" y="57"/>
                  <a:pt x="237" y="57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33" y="13"/>
                  <a:pt x="233" y="13"/>
                  <a:pt x="233" y="13"/>
                </a:cubicBezTo>
                <a:cubicBezTo>
                  <a:pt x="207" y="37"/>
                  <a:pt x="207" y="37"/>
                  <a:pt x="207" y="37"/>
                </a:cubicBezTo>
                <a:cubicBezTo>
                  <a:pt x="186" y="31"/>
                  <a:pt x="186" y="31"/>
                  <a:pt x="186" y="31"/>
                </a:cubicBezTo>
                <a:cubicBezTo>
                  <a:pt x="188" y="0"/>
                  <a:pt x="188" y="0"/>
                  <a:pt x="188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85" y="22"/>
                  <a:pt x="85" y="22"/>
                  <a:pt x="85" y="22"/>
                </a:cubicBezTo>
                <a:cubicBezTo>
                  <a:pt x="90" y="50"/>
                  <a:pt x="90" y="50"/>
                  <a:pt x="90" y="50"/>
                </a:cubicBezTo>
                <a:cubicBezTo>
                  <a:pt x="73" y="64"/>
                  <a:pt x="73" y="64"/>
                  <a:pt x="73" y="64"/>
                </a:cubicBezTo>
                <a:cubicBezTo>
                  <a:pt x="47" y="51"/>
                  <a:pt x="47" y="51"/>
                  <a:pt x="47" y="51"/>
                </a:cubicBezTo>
                <a:cubicBezTo>
                  <a:pt x="28" y="73"/>
                  <a:pt x="28" y="73"/>
                  <a:pt x="28" y="73"/>
                </a:cubicBezTo>
                <a:cubicBezTo>
                  <a:pt x="48" y="93"/>
                  <a:pt x="48" y="93"/>
                  <a:pt x="48" y="93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7" y="114"/>
                  <a:pt x="7" y="114"/>
                  <a:pt x="7" y="114"/>
                </a:cubicBezTo>
                <a:cubicBezTo>
                  <a:pt x="0" y="140"/>
                  <a:pt x="0" y="140"/>
                  <a:pt x="0" y="140"/>
                </a:cubicBezTo>
                <a:cubicBezTo>
                  <a:pt x="30" y="147"/>
                  <a:pt x="30" y="147"/>
                  <a:pt x="30" y="147"/>
                </a:cubicBezTo>
                <a:cubicBezTo>
                  <a:pt x="30" y="167"/>
                  <a:pt x="30" y="167"/>
                  <a:pt x="30" y="167"/>
                </a:cubicBezTo>
                <a:cubicBezTo>
                  <a:pt x="1" y="184"/>
                  <a:pt x="1" y="184"/>
                  <a:pt x="1" y="184"/>
                </a:cubicBezTo>
                <a:cubicBezTo>
                  <a:pt x="9" y="209"/>
                  <a:pt x="9" y="209"/>
                  <a:pt x="9" y="209"/>
                </a:cubicBezTo>
                <a:cubicBezTo>
                  <a:pt x="41" y="200"/>
                  <a:pt x="41" y="200"/>
                  <a:pt x="41" y="200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55" y="263"/>
                  <a:pt x="55" y="263"/>
                  <a:pt x="55" y="263"/>
                </a:cubicBezTo>
                <a:cubicBezTo>
                  <a:pt x="81" y="239"/>
                  <a:pt x="81" y="239"/>
                  <a:pt x="81" y="239"/>
                </a:cubicBezTo>
                <a:cubicBezTo>
                  <a:pt x="101" y="248"/>
                  <a:pt x="101" y="248"/>
                  <a:pt x="101" y="24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128" y="285"/>
                  <a:pt x="128" y="285"/>
                  <a:pt x="128" y="28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80" y="279"/>
                  <a:pt x="180" y="279"/>
                  <a:pt x="180" y="279"/>
                </a:cubicBezTo>
                <a:cubicBezTo>
                  <a:pt x="210" y="267"/>
                  <a:pt x="210" y="267"/>
                  <a:pt x="210" y="267"/>
                </a:cubicBezTo>
                <a:cubicBezTo>
                  <a:pt x="202" y="234"/>
                  <a:pt x="202" y="234"/>
                  <a:pt x="202" y="234"/>
                </a:cubicBezTo>
                <a:cubicBezTo>
                  <a:pt x="222" y="220"/>
                  <a:pt x="222" y="220"/>
                  <a:pt x="222" y="220"/>
                </a:cubicBezTo>
                <a:cubicBezTo>
                  <a:pt x="254" y="236"/>
                  <a:pt x="254" y="236"/>
                  <a:pt x="254" y="236"/>
                </a:cubicBezTo>
                <a:cubicBezTo>
                  <a:pt x="275" y="212"/>
                  <a:pt x="275" y="212"/>
                  <a:pt x="275" y="212"/>
                </a:cubicBezTo>
                <a:cubicBezTo>
                  <a:pt x="250" y="188"/>
                  <a:pt x="250" y="188"/>
                  <a:pt x="250" y="188"/>
                </a:cubicBezTo>
                <a:cubicBezTo>
                  <a:pt x="260" y="167"/>
                  <a:pt x="260" y="167"/>
                  <a:pt x="260" y="167"/>
                </a:cubicBezTo>
                <a:lnTo>
                  <a:pt x="298" y="165"/>
                </a:lnTo>
                <a:close/>
                <a:moveTo>
                  <a:pt x="175" y="187"/>
                </a:moveTo>
                <a:cubicBezTo>
                  <a:pt x="145" y="205"/>
                  <a:pt x="108" y="198"/>
                  <a:pt x="92" y="172"/>
                </a:cubicBezTo>
                <a:cubicBezTo>
                  <a:pt x="77" y="145"/>
                  <a:pt x="89" y="110"/>
                  <a:pt x="119" y="92"/>
                </a:cubicBezTo>
                <a:cubicBezTo>
                  <a:pt x="149" y="75"/>
                  <a:pt x="185" y="81"/>
                  <a:pt x="201" y="107"/>
                </a:cubicBezTo>
                <a:cubicBezTo>
                  <a:pt x="216" y="134"/>
                  <a:pt x="205" y="169"/>
                  <a:pt x="175" y="187"/>
                </a:cubicBez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18900000" scaled="1"/>
          </a:gradFill>
          <a:ln w="9525">
            <a:round/>
            <a:headEnd/>
            <a:tailEnd/>
          </a:ln>
          <a:effectLst/>
          <a:scene3d>
            <a:camera prst="legacyObliqueBottomRight"/>
            <a:lightRig rig="legacyFlat4" dir="b"/>
          </a:scene3d>
          <a:sp3d extrusionH="252400" prstMaterial="legacyMatte">
            <a:bevelT w="13500" h="13500" prst="angle"/>
            <a:bevelB w="13500" h="13500" prst="angle"/>
            <a:extrusionClr>
              <a:srgbClr val="FFFF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F36E0DB-82C9-45D7-9338-4B3E9744F0CC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FBC496A-2B85-4665-B21A-69414D9381E9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2651032-4184-4463-93A4-C7C29EE938C2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6" name="iconfont-1096-617929">
              <a:extLst>
                <a:ext uri="{FF2B5EF4-FFF2-40B4-BE49-F238E27FC236}">
                  <a16:creationId xmlns:a16="http://schemas.microsoft.com/office/drawing/2014/main" id="{68D59911-C6F0-457C-A702-F10845D7F58D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confont-1096-617929">
              <a:extLst>
                <a:ext uri="{FF2B5EF4-FFF2-40B4-BE49-F238E27FC236}">
                  <a16:creationId xmlns:a16="http://schemas.microsoft.com/office/drawing/2014/main" id="{66D372E9-98E9-4994-8FE5-F4134BD34A9B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2FDCA0A-8425-4051-95D6-E98836CB1D8D}"/>
              </a:ext>
            </a:extLst>
          </p:cNvPr>
          <p:cNvGrpSpPr/>
          <p:nvPr/>
        </p:nvGrpSpPr>
        <p:grpSpPr>
          <a:xfrm>
            <a:off x="3150592" y="769220"/>
            <a:ext cx="2088234" cy="1100416"/>
            <a:chOff x="971599" y="2933932"/>
            <a:chExt cx="2088234" cy="110041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38E88CD-8DE2-43F7-A4E1-542A2F452AB7}"/>
                </a:ext>
              </a:extLst>
            </p:cNvPr>
            <p:cNvSpPr txBox="1"/>
            <p:nvPr/>
          </p:nvSpPr>
          <p:spPr>
            <a:xfrm>
              <a:off x="1305265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D6672AC-45B0-4E97-ABD6-CF5C93747462}"/>
                </a:ext>
              </a:extLst>
            </p:cNvPr>
            <p:cNvSpPr txBox="1"/>
            <p:nvPr/>
          </p:nvSpPr>
          <p:spPr>
            <a:xfrm>
              <a:off x="971599" y="3269843"/>
              <a:ext cx="2088234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60AE85C-40FB-468E-B42E-09307CE4209D}"/>
              </a:ext>
            </a:extLst>
          </p:cNvPr>
          <p:cNvGrpSpPr/>
          <p:nvPr/>
        </p:nvGrpSpPr>
        <p:grpSpPr>
          <a:xfrm>
            <a:off x="828921" y="2723680"/>
            <a:ext cx="2088234" cy="1100416"/>
            <a:chOff x="971599" y="2933932"/>
            <a:chExt cx="2088234" cy="110041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406D631-6010-434B-8880-60816D88F0F9}"/>
                </a:ext>
              </a:extLst>
            </p:cNvPr>
            <p:cNvSpPr txBox="1"/>
            <p:nvPr/>
          </p:nvSpPr>
          <p:spPr>
            <a:xfrm>
              <a:off x="1305265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5969670-9C8A-4744-A1B0-A9FFF7050B8D}"/>
                </a:ext>
              </a:extLst>
            </p:cNvPr>
            <p:cNvSpPr txBox="1"/>
            <p:nvPr/>
          </p:nvSpPr>
          <p:spPr>
            <a:xfrm>
              <a:off x="971599" y="3269843"/>
              <a:ext cx="2088234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863D572-2CAA-495E-80F4-A065F0453EA1}"/>
              </a:ext>
            </a:extLst>
          </p:cNvPr>
          <p:cNvGrpSpPr/>
          <p:nvPr/>
        </p:nvGrpSpPr>
        <p:grpSpPr>
          <a:xfrm>
            <a:off x="5971530" y="2529105"/>
            <a:ext cx="2088234" cy="1100416"/>
            <a:chOff x="971599" y="2933932"/>
            <a:chExt cx="2088234" cy="110041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1BCA51D-D80C-40F3-A20D-C82001330662}"/>
                </a:ext>
              </a:extLst>
            </p:cNvPr>
            <p:cNvSpPr txBox="1"/>
            <p:nvPr/>
          </p:nvSpPr>
          <p:spPr>
            <a:xfrm>
              <a:off x="1305265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C12F79A-E45E-4CA3-9356-42CCDCD455AE}"/>
                </a:ext>
              </a:extLst>
            </p:cNvPr>
            <p:cNvSpPr txBox="1"/>
            <p:nvPr/>
          </p:nvSpPr>
          <p:spPr>
            <a:xfrm>
              <a:off x="971599" y="3269843"/>
              <a:ext cx="2088234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9FDFE553-B69D-4E62-A8FF-3438D73FBA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CA19C2EB-7885-48ED-A47D-CC12F7D4912D}"/>
              </a:ext>
            </a:extLst>
          </p:cNvPr>
          <p:cNvSpPr/>
          <p:nvPr/>
        </p:nvSpPr>
        <p:spPr>
          <a:xfrm>
            <a:off x="0" y="3360302"/>
            <a:ext cx="5566296" cy="1756952"/>
          </a:xfrm>
          <a:custGeom>
            <a:avLst/>
            <a:gdLst>
              <a:gd name="connsiteX0" fmla="*/ 4962525 w 10139362"/>
              <a:gd name="connsiteY0" fmla="*/ 2900363 h 3200400"/>
              <a:gd name="connsiteX1" fmla="*/ 4948238 w 10139362"/>
              <a:gd name="connsiteY1" fmla="*/ 2905125 h 3200400"/>
              <a:gd name="connsiteX2" fmla="*/ 4948238 w 10139362"/>
              <a:gd name="connsiteY2" fmla="*/ 2886075 h 3200400"/>
              <a:gd name="connsiteX3" fmla="*/ 4962525 w 10139362"/>
              <a:gd name="connsiteY3" fmla="*/ 2900363 h 3200400"/>
              <a:gd name="connsiteX4" fmla="*/ 8029575 w 10139362"/>
              <a:gd name="connsiteY4" fmla="*/ 2895600 h 3200400"/>
              <a:gd name="connsiteX5" fmla="*/ 8010525 w 10139362"/>
              <a:gd name="connsiteY5" fmla="*/ 2895600 h 3200400"/>
              <a:gd name="connsiteX6" fmla="*/ 8024813 w 10139362"/>
              <a:gd name="connsiteY6" fmla="*/ 2862263 h 3200400"/>
              <a:gd name="connsiteX7" fmla="*/ 8029575 w 10139362"/>
              <a:gd name="connsiteY7" fmla="*/ 2895600 h 3200400"/>
              <a:gd name="connsiteX8" fmla="*/ 4962525 w 10139362"/>
              <a:gd name="connsiteY8" fmla="*/ 2743200 h 3200400"/>
              <a:gd name="connsiteX9" fmla="*/ 4962525 w 10139362"/>
              <a:gd name="connsiteY9" fmla="*/ 2767013 h 3200400"/>
              <a:gd name="connsiteX10" fmla="*/ 4948238 w 10139362"/>
              <a:gd name="connsiteY10" fmla="*/ 2743200 h 3200400"/>
              <a:gd name="connsiteX11" fmla="*/ 4962525 w 10139362"/>
              <a:gd name="connsiteY11" fmla="*/ 2743200 h 3200400"/>
              <a:gd name="connsiteX12" fmla="*/ 4962525 w 10139362"/>
              <a:gd name="connsiteY12" fmla="*/ 2676525 h 3200400"/>
              <a:gd name="connsiteX13" fmla="*/ 4962525 w 10139362"/>
              <a:gd name="connsiteY13" fmla="*/ 2700338 h 3200400"/>
              <a:gd name="connsiteX14" fmla="*/ 4948238 w 10139362"/>
              <a:gd name="connsiteY14" fmla="*/ 2700338 h 3200400"/>
              <a:gd name="connsiteX15" fmla="*/ 4948238 w 10139362"/>
              <a:gd name="connsiteY15" fmla="*/ 2676525 h 3200400"/>
              <a:gd name="connsiteX16" fmla="*/ 4962525 w 10139362"/>
              <a:gd name="connsiteY16" fmla="*/ 2676525 h 3200400"/>
              <a:gd name="connsiteX17" fmla="*/ 10139362 w 10139362"/>
              <a:gd name="connsiteY17" fmla="*/ 2619375 h 3200400"/>
              <a:gd name="connsiteX18" fmla="*/ 10139362 w 10139362"/>
              <a:gd name="connsiteY18" fmla="*/ 2657475 h 3200400"/>
              <a:gd name="connsiteX19" fmla="*/ 10129838 w 10139362"/>
              <a:gd name="connsiteY19" fmla="*/ 2676525 h 3200400"/>
              <a:gd name="connsiteX20" fmla="*/ 10139362 w 10139362"/>
              <a:gd name="connsiteY20" fmla="*/ 2709863 h 3200400"/>
              <a:gd name="connsiteX21" fmla="*/ 10129838 w 10139362"/>
              <a:gd name="connsiteY21" fmla="*/ 2743200 h 3200400"/>
              <a:gd name="connsiteX22" fmla="*/ 10139362 w 10139362"/>
              <a:gd name="connsiteY22" fmla="*/ 2776538 h 3200400"/>
              <a:gd name="connsiteX23" fmla="*/ 10129838 w 10139362"/>
              <a:gd name="connsiteY23" fmla="*/ 2814638 h 3200400"/>
              <a:gd name="connsiteX24" fmla="*/ 10139362 w 10139362"/>
              <a:gd name="connsiteY24" fmla="*/ 2833688 h 3200400"/>
              <a:gd name="connsiteX25" fmla="*/ 10134600 w 10139362"/>
              <a:gd name="connsiteY25" fmla="*/ 2857500 h 3200400"/>
              <a:gd name="connsiteX26" fmla="*/ 9882188 w 10139362"/>
              <a:gd name="connsiteY26" fmla="*/ 2857500 h 3200400"/>
              <a:gd name="connsiteX27" fmla="*/ 9886950 w 10139362"/>
              <a:gd name="connsiteY27" fmla="*/ 2814638 h 3200400"/>
              <a:gd name="connsiteX28" fmla="*/ 9877425 w 10139362"/>
              <a:gd name="connsiteY28" fmla="*/ 2757488 h 3200400"/>
              <a:gd name="connsiteX29" fmla="*/ 9886950 w 10139362"/>
              <a:gd name="connsiteY29" fmla="*/ 2743200 h 3200400"/>
              <a:gd name="connsiteX30" fmla="*/ 9877425 w 10139362"/>
              <a:gd name="connsiteY30" fmla="*/ 2709863 h 3200400"/>
              <a:gd name="connsiteX31" fmla="*/ 9886950 w 10139362"/>
              <a:gd name="connsiteY31" fmla="*/ 2676525 h 3200400"/>
              <a:gd name="connsiteX32" fmla="*/ 9877425 w 10139362"/>
              <a:gd name="connsiteY32" fmla="*/ 2662238 h 3200400"/>
              <a:gd name="connsiteX33" fmla="*/ 9877425 w 10139362"/>
              <a:gd name="connsiteY33" fmla="*/ 2619375 h 3200400"/>
              <a:gd name="connsiteX34" fmla="*/ 10139362 w 10139362"/>
              <a:gd name="connsiteY34" fmla="*/ 2619375 h 3200400"/>
              <a:gd name="connsiteX35" fmla="*/ 781050 w 10139362"/>
              <a:gd name="connsiteY35" fmla="*/ 2619375 h 3200400"/>
              <a:gd name="connsiteX36" fmla="*/ 781050 w 10139362"/>
              <a:gd name="connsiteY36" fmla="*/ 2657475 h 3200400"/>
              <a:gd name="connsiteX37" fmla="*/ 771525 w 10139362"/>
              <a:gd name="connsiteY37" fmla="*/ 2676525 h 3200400"/>
              <a:gd name="connsiteX38" fmla="*/ 781050 w 10139362"/>
              <a:gd name="connsiteY38" fmla="*/ 2709863 h 3200400"/>
              <a:gd name="connsiteX39" fmla="*/ 771525 w 10139362"/>
              <a:gd name="connsiteY39" fmla="*/ 2743200 h 3200400"/>
              <a:gd name="connsiteX40" fmla="*/ 781050 w 10139362"/>
              <a:gd name="connsiteY40" fmla="*/ 2757488 h 3200400"/>
              <a:gd name="connsiteX41" fmla="*/ 776288 w 10139362"/>
              <a:gd name="connsiteY41" fmla="*/ 2857500 h 3200400"/>
              <a:gd name="connsiteX42" fmla="*/ 523875 w 10139362"/>
              <a:gd name="connsiteY42" fmla="*/ 2857500 h 3200400"/>
              <a:gd name="connsiteX43" fmla="*/ 519113 w 10139362"/>
              <a:gd name="connsiteY43" fmla="*/ 2833688 h 3200400"/>
              <a:gd name="connsiteX44" fmla="*/ 528638 w 10139362"/>
              <a:gd name="connsiteY44" fmla="*/ 2814638 h 3200400"/>
              <a:gd name="connsiteX45" fmla="*/ 519113 w 10139362"/>
              <a:gd name="connsiteY45" fmla="*/ 2776538 h 3200400"/>
              <a:gd name="connsiteX46" fmla="*/ 528638 w 10139362"/>
              <a:gd name="connsiteY46" fmla="*/ 2743200 h 3200400"/>
              <a:gd name="connsiteX47" fmla="*/ 519113 w 10139362"/>
              <a:gd name="connsiteY47" fmla="*/ 2709863 h 3200400"/>
              <a:gd name="connsiteX48" fmla="*/ 528638 w 10139362"/>
              <a:gd name="connsiteY48" fmla="*/ 2676525 h 3200400"/>
              <a:gd name="connsiteX49" fmla="*/ 519113 w 10139362"/>
              <a:gd name="connsiteY49" fmla="*/ 2662238 h 3200400"/>
              <a:gd name="connsiteX50" fmla="*/ 519113 w 10139362"/>
              <a:gd name="connsiteY50" fmla="*/ 2619375 h 3200400"/>
              <a:gd name="connsiteX51" fmla="*/ 781050 w 10139362"/>
              <a:gd name="connsiteY51" fmla="*/ 2619375 h 3200400"/>
              <a:gd name="connsiteX52" fmla="*/ 4962525 w 10139362"/>
              <a:gd name="connsiteY52" fmla="*/ 2609850 h 3200400"/>
              <a:gd name="connsiteX53" fmla="*/ 4957763 w 10139362"/>
              <a:gd name="connsiteY53" fmla="*/ 2633663 h 3200400"/>
              <a:gd name="connsiteX54" fmla="*/ 4943475 w 10139362"/>
              <a:gd name="connsiteY54" fmla="*/ 2624138 h 3200400"/>
              <a:gd name="connsiteX55" fmla="*/ 4943475 w 10139362"/>
              <a:gd name="connsiteY55" fmla="*/ 2609850 h 3200400"/>
              <a:gd name="connsiteX56" fmla="*/ 4962525 w 10139362"/>
              <a:gd name="connsiteY56" fmla="*/ 2609850 h 3200400"/>
              <a:gd name="connsiteX57" fmla="*/ 4905375 w 10139362"/>
              <a:gd name="connsiteY57" fmla="*/ 2624138 h 3200400"/>
              <a:gd name="connsiteX58" fmla="*/ 4910138 w 10139362"/>
              <a:gd name="connsiteY58" fmla="*/ 2609850 h 3200400"/>
              <a:gd name="connsiteX59" fmla="*/ 4905375 w 10139362"/>
              <a:gd name="connsiteY59" fmla="*/ 2624138 h 3200400"/>
              <a:gd name="connsiteX60" fmla="*/ 4962525 w 10139362"/>
              <a:gd name="connsiteY60" fmla="*/ 2538413 h 3200400"/>
              <a:gd name="connsiteX61" fmla="*/ 4962525 w 10139362"/>
              <a:gd name="connsiteY61" fmla="*/ 2562225 h 3200400"/>
              <a:gd name="connsiteX62" fmla="*/ 4905375 w 10139362"/>
              <a:gd name="connsiteY62" fmla="*/ 2562225 h 3200400"/>
              <a:gd name="connsiteX63" fmla="*/ 4905375 w 10139362"/>
              <a:gd name="connsiteY63" fmla="*/ 2538413 h 3200400"/>
              <a:gd name="connsiteX64" fmla="*/ 4962525 w 10139362"/>
              <a:gd name="connsiteY64" fmla="*/ 2538413 h 3200400"/>
              <a:gd name="connsiteX65" fmla="*/ 4962525 w 10139362"/>
              <a:gd name="connsiteY65" fmla="*/ 2471738 h 3200400"/>
              <a:gd name="connsiteX66" fmla="*/ 4962525 w 10139362"/>
              <a:gd name="connsiteY66" fmla="*/ 2495550 h 3200400"/>
              <a:gd name="connsiteX67" fmla="*/ 4905375 w 10139362"/>
              <a:gd name="connsiteY67" fmla="*/ 2495550 h 3200400"/>
              <a:gd name="connsiteX68" fmla="*/ 4905375 w 10139362"/>
              <a:gd name="connsiteY68" fmla="*/ 2471738 h 3200400"/>
              <a:gd name="connsiteX69" fmla="*/ 4962525 w 10139362"/>
              <a:gd name="connsiteY69" fmla="*/ 2471738 h 3200400"/>
              <a:gd name="connsiteX70" fmla="*/ 4962525 w 10139362"/>
              <a:gd name="connsiteY70" fmla="*/ 2400300 h 3200400"/>
              <a:gd name="connsiteX71" fmla="*/ 4962525 w 10139362"/>
              <a:gd name="connsiteY71" fmla="*/ 2424113 h 3200400"/>
              <a:gd name="connsiteX72" fmla="*/ 4905375 w 10139362"/>
              <a:gd name="connsiteY72" fmla="*/ 2424113 h 3200400"/>
              <a:gd name="connsiteX73" fmla="*/ 4905375 w 10139362"/>
              <a:gd name="connsiteY73" fmla="*/ 2400300 h 3200400"/>
              <a:gd name="connsiteX74" fmla="*/ 4962525 w 10139362"/>
              <a:gd name="connsiteY74" fmla="*/ 2400300 h 3200400"/>
              <a:gd name="connsiteX75" fmla="*/ 3552825 w 10139362"/>
              <a:gd name="connsiteY75" fmla="*/ 2152650 h 3200400"/>
              <a:gd name="connsiteX76" fmla="*/ 3714750 w 10139362"/>
              <a:gd name="connsiteY76" fmla="*/ 2219325 h 3200400"/>
              <a:gd name="connsiteX77" fmla="*/ 3714750 w 10139362"/>
              <a:gd name="connsiteY77" fmla="*/ 2481263 h 3200400"/>
              <a:gd name="connsiteX78" fmla="*/ 3600450 w 10139362"/>
              <a:gd name="connsiteY78" fmla="*/ 2371725 h 3200400"/>
              <a:gd name="connsiteX79" fmla="*/ 3576638 w 10139362"/>
              <a:gd name="connsiteY79" fmla="*/ 2390775 h 3200400"/>
              <a:gd name="connsiteX80" fmla="*/ 3576638 w 10139362"/>
              <a:gd name="connsiteY80" fmla="*/ 2300288 h 3200400"/>
              <a:gd name="connsiteX81" fmla="*/ 3519488 w 10139362"/>
              <a:gd name="connsiteY81" fmla="*/ 2300288 h 3200400"/>
              <a:gd name="connsiteX82" fmla="*/ 3519488 w 10139362"/>
              <a:gd name="connsiteY82" fmla="*/ 2152650 h 3200400"/>
              <a:gd name="connsiteX83" fmla="*/ 3552825 w 10139362"/>
              <a:gd name="connsiteY83" fmla="*/ 2152650 h 3200400"/>
              <a:gd name="connsiteX84" fmla="*/ 3586163 w 10139362"/>
              <a:gd name="connsiteY84" fmla="*/ 1890713 h 3200400"/>
              <a:gd name="connsiteX85" fmla="*/ 3590925 w 10139362"/>
              <a:gd name="connsiteY85" fmla="*/ 1924050 h 3200400"/>
              <a:gd name="connsiteX86" fmla="*/ 3548063 w 10139362"/>
              <a:gd name="connsiteY86" fmla="*/ 1976438 h 3200400"/>
              <a:gd name="connsiteX87" fmla="*/ 3462338 w 10139362"/>
              <a:gd name="connsiteY87" fmla="*/ 1900238 h 3200400"/>
              <a:gd name="connsiteX88" fmla="*/ 3509963 w 10139362"/>
              <a:gd name="connsiteY88" fmla="*/ 1824038 h 3200400"/>
              <a:gd name="connsiteX89" fmla="*/ 3538538 w 10139362"/>
              <a:gd name="connsiteY89" fmla="*/ 1766888 h 3200400"/>
              <a:gd name="connsiteX90" fmla="*/ 3586163 w 10139362"/>
              <a:gd name="connsiteY90" fmla="*/ 1890713 h 3200400"/>
              <a:gd name="connsiteX91" fmla="*/ 2962275 w 10139362"/>
              <a:gd name="connsiteY91" fmla="*/ 1781175 h 3200400"/>
              <a:gd name="connsiteX92" fmla="*/ 3200400 w 10139362"/>
              <a:gd name="connsiteY92" fmla="*/ 1776413 h 3200400"/>
              <a:gd name="connsiteX93" fmla="*/ 3200400 w 10139362"/>
              <a:gd name="connsiteY93" fmla="*/ 1809750 h 3200400"/>
              <a:gd name="connsiteX94" fmla="*/ 3167063 w 10139362"/>
              <a:gd name="connsiteY94" fmla="*/ 2052638 h 3200400"/>
              <a:gd name="connsiteX95" fmla="*/ 3128963 w 10139362"/>
              <a:gd name="connsiteY95" fmla="*/ 2219325 h 3200400"/>
              <a:gd name="connsiteX96" fmla="*/ 3052763 w 10139362"/>
              <a:gd name="connsiteY96" fmla="*/ 2376488 h 3200400"/>
              <a:gd name="connsiteX97" fmla="*/ 3038475 w 10139362"/>
              <a:gd name="connsiteY97" fmla="*/ 2600325 h 3200400"/>
              <a:gd name="connsiteX98" fmla="*/ 2952750 w 10139362"/>
              <a:gd name="connsiteY98" fmla="*/ 2600325 h 3200400"/>
              <a:gd name="connsiteX99" fmla="*/ 2947988 w 10139362"/>
              <a:gd name="connsiteY99" fmla="*/ 2581275 h 3200400"/>
              <a:gd name="connsiteX100" fmla="*/ 2914650 w 10139362"/>
              <a:gd name="connsiteY100" fmla="*/ 2581275 h 3200400"/>
              <a:gd name="connsiteX101" fmla="*/ 2914650 w 10139362"/>
              <a:gd name="connsiteY101" fmla="*/ 2724150 h 3200400"/>
              <a:gd name="connsiteX102" fmla="*/ 2852738 w 10139362"/>
              <a:gd name="connsiteY102" fmla="*/ 2724150 h 3200400"/>
              <a:gd name="connsiteX103" fmla="*/ 2852738 w 10139362"/>
              <a:gd name="connsiteY103" fmla="*/ 2438400 h 3200400"/>
              <a:gd name="connsiteX104" fmla="*/ 2838450 w 10139362"/>
              <a:gd name="connsiteY104" fmla="*/ 2409825 h 3200400"/>
              <a:gd name="connsiteX105" fmla="*/ 2819400 w 10139362"/>
              <a:gd name="connsiteY105" fmla="*/ 2409825 h 3200400"/>
              <a:gd name="connsiteX106" fmla="*/ 2814638 w 10139362"/>
              <a:gd name="connsiteY106" fmla="*/ 2438400 h 3200400"/>
              <a:gd name="connsiteX107" fmla="*/ 2700338 w 10139362"/>
              <a:gd name="connsiteY107" fmla="*/ 2438400 h 3200400"/>
              <a:gd name="connsiteX108" fmla="*/ 2700338 w 10139362"/>
              <a:gd name="connsiteY108" fmla="*/ 2047875 h 3200400"/>
              <a:gd name="connsiteX109" fmla="*/ 2686050 w 10139362"/>
              <a:gd name="connsiteY109" fmla="*/ 2043113 h 3200400"/>
              <a:gd name="connsiteX110" fmla="*/ 2686050 w 10139362"/>
              <a:gd name="connsiteY110" fmla="*/ 1862138 h 3200400"/>
              <a:gd name="connsiteX111" fmla="*/ 2562225 w 10139362"/>
              <a:gd name="connsiteY111" fmla="*/ 1862138 h 3200400"/>
              <a:gd name="connsiteX112" fmla="*/ 2562225 w 10139362"/>
              <a:gd name="connsiteY112" fmla="*/ 2009775 h 3200400"/>
              <a:gd name="connsiteX113" fmla="*/ 2524125 w 10139362"/>
              <a:gd name="connsiteY113" fmla="*/ 2009775 h 3200400"/>
              <a:gd name="connsiteX114" fmla="*/ 2524125 w 10139362"/>
              <a:gd name="connsiteY114" fmla="*/ 2043113 h 3200400"/>
              <a:gd name="connsiteX115" fmla="*/ 2438400 w 10139362"/>
              <a:gd name="connsiteY115" fmla="*/ 2043113 h 3200400"/>
              <a:gd name="connsiteX116" fmla="*/ 2438400 w 10139362"/>
              <a:gd name="connsiteY116" fmla="*/ 2828925 h 3200400"/>
              <a:gd name="connsiteX117" fmla="*/ 2414588 w 10139362"/>
              <a:gd name="connsiteY117" fmla="*/ 2828925 h 3200400"/>
              <a:gd name="connsiteX118" fmla="*/ 2414588 w 10139362"/>
              <a:gd name="connsiteY118" fmla="*/ 2343150 h 3200400"/>
              <a:gd name="connsiteX119" fmla="*/ 2400300 w 10139362"/>
              <a:gd name="connsiteY119" fmla="*/ 2300288 h 3200400"/>
              <a:gd name="connsiteX120" fmla="*/ 2362200 w 10139362"/>
              <a:gd name="connsiteY120" fmla="*/ 2300288 h 3200400"/>
              <a:gd name="connsiteX121" fmla="*/ 2338388 w 10139362"/>
              <a:gd name="connsiteY121" fmla="*/ 1995488 h 3200400"/>
              <a:gd name="connsiteX122" fmla="*/ 2305050 w 10139362"/>
              <a:gd name="connsiteY122" fmla="*/ 1995488 h 3200400"/>
              <a:gd name="connsiteX123" fmla="*/ 2281238 w 10139362"/>
              <a:gd name="connsiteY123" fmla="*/ 2300288 h 3200400"/>
              <a:gd name="connsiteX124" fmla="*/ 2243138 w 10139362"/>
              <a:gd name="connsiteY124" fmla="*/ 2300288 h 3200400"/>
              <a:gd name="connsiteX125" fmla="*/ 2228850 w 10139362"/>
              <a:gd name="connsiteY125" fmla="*/ 2343150 h 3200400"/>
              <a:gd name="connsiteX126" fmla="*/ 2228850 w 10139362"/>
              <a:gd name="connsiteY126" fmla="*/ 2486025 h 3200400"/>
              <a:gd name="connsiteX127" fmla="*/ 2105025 w 10139362"/>
              <a:gd name="connsiteY127" fmla="*/ 2486025 h 3200400"/>
              <a:gd name="connsiteX128" fmla="*/ 2105025 w 10139362"/>
              <a:gd name="connsiteY128" fmla="*/ 1652588 h 3200400"/>
              <a:gd name="connsiteX129" fmla="*/ 2962275 w 10139362"/>
              <a:gd name="connsiteY129" fmla="*/ 1781175 h 3200400"/>
              <a:gd name="connsiteX130" fmla="*/ 9263062 w 10139362"/>
              <a:gd name="connsiteY130" fmla="*/ 1704975 h 3200400"/>
              <a:gd name="connsiteX131" fmla="*/ 9263062 w 10139362"/>
              <a:gd name="connsiteY131" fmla="*/ 2133600 h 3200400"/>
              <a:gd name="connsiteX132" fmla="*/ 9315450 w 10139362"/>
              <a:gd name="connsiteY132" fmla="*/ 2133600 h 3200400"/>
              <a:gd name="connsiteX133" fmla="*/ 9315450 w 10139362"/>
              <a:gd name="connsiteY133" fmla="*/ 2090738 h 3200400"/>
              <a:gd name="connsiteX134" fmla="*/ 9505950 w 10139362"/>
              <a:gd name="connsiteY134" fmla="*/ 2090738 h 3200400"/>
              <a:gd name="connsiteX135" fmla="*/ 9505950 w 10139362"/>
              <a:gd name="connsiteY135" fmla="*/ 2128838 h 3200400"/>
              <a:gd name="connsiteX136" fmla="*/ 9515475 w 10139362"/>
              <a:gd name="connsiteY136" fmla="*/ 2133600 h 3200400"/>
              <a:gd name="connsiteX137" fmla="*/ 9534525 w 10139362"/>
              <a:gd name="connsiteY137" fmla="*/ 2124075 h 3200400"/>
              <a:gd name="connsiteX138" fmla="*/ 9534525 w 10139362"/>
              <a:gd name="connsiteY138" fmla="*/ 2033588 h 3200400"/>
              <a:gd name="connsiteX139" fmla="*/ 9572625 w 10139362"/>
              <a:gd name="connsiteY139" fmla="*/ 2033588 h 3200400"/>
              <a:gd name="connsiteX140" fmla="*/ 9572625 w 10139362"/>
              <a:gd name="connsiteY140" fmla="*/ 2133600 h 3200400"/>
              <a:gd name="connsiteX141" fmla="*/ 9596438 w 10139362"/>
              <a:gd name="connsiteY141" fmla="*/ 2133600 h 3200400"/>
              <a:gd name="connsiteX142" fmla="*/ 9596438 w 10139362"/>
              <a:gd name="connsiteY142" fmla="*/ 2376488 h 3200400"/>
              <a:gd name="connsiteX143" fmla="*/ 9839325 w 10139362"/>
              <a:gd name="connsiteY143" fmla="*/ 2376488 h 3200400"/>
              <a:gd name="connsiteX144" fmla="*/ 9839325 w 10139362"/>
              <a:gd name="connsiteY144" fmla="*/ 2857500 h 3200400"/>
              <a:gd name="connsiteX145" fmla="*/ 9001125 w 10139362"/>
              <a:gd name="connsiteY145" fmla="*/ 2857500 h 3200400"/>
              <a:gd name="connsiteX146" fmla="*/ 9001125 w 10139362"/>
              <a:gd name="connsiteY146" fmla="*/ 1538288 h 3200400"/>
              <a:gd name="connsiteX147" fmla="*/ 9263062 w 10139362"/>
              <a:gd name="connsiteY147" fmla="*/ 1704975 h 3200400"/>
              <a:gd name="connsiteX148" fmla="*/ 2967038 w 10139362"/>
              <a:gd name="connsiteY148" fmla="*/ 1066800 h 3200400"/>
              <a:gd name="connsiteX149" fmla="*/ 3281363 w 10139362"/>
              <a:gd name="connsiteY149" fmla="*/ 990600 h 3200400"/>
              <a:gd name="connsiteX150" fmla="*/ 3271838 w 10139362"/>
              <a:gd name="connsiteY150" fmla="*/ 1047750 h 3200400"/>
              <a:gd name="connsiteX151" fmla="*/ 3071813 w 10139362"/>
              <a:gd name="connsiteY151" fmla="*/ 1095375 h 3200400"/>
              <a:gd name="connsiteX152" fmla="*/ 2890838 w 10139362"/>
              <a:gd name="connsiteY152" fmla="*/ 1109663 h 3200400"/>
              <a:gd name="connsiteX153" fmla="*/ 2624138 w 10139362"/>
              <a:gd name="connsiteY153" fmla="*/ 1076325 h 3200400"/>
              <a:gd name="connsiteX154" fmla="*/ 2547938 w 10139362"/>
              <a:gd name="connsiteY154" fmla="*/ 881063 h 3200400"/>
              <a:gd name="connsiteX155" fmla="*/ 2967038 w 10139362"/>
              <a:gd name="connsiteY155" fmla="*/ 1066800 h 3200400"/>
              <a:gd name="connsiteX156" fmla="*/ 3957638 w 10139362"/>
              <a:gd name="connsiteY156" fmla="*/ 200025 h 3200400"/>
              <a:gd name="connsiteX157" fmla="*/ 3938588 w 10139362"/>
              <a:gd name="connsiteY157" fmla="*/ 304800 h 3200400"/>
              <a:gd name="connsiteX158" fmla="*/ 3924300 w 10139362"/>
              <a:gd name="connsiteY158" fmla="*/ 323850 h 3200400"/>
              <a:gd name="connsiteX159" fmla="*/ 3910013 w 10139362"/>
              <a:gd name="connsiteY159" fmla="*/ 376238 h 3200400"/>
              <a:gd name="connsiteX160" fmla="*/ 4095750 w 10139362"/>
              <a:gd name="connsiteY160" fmla="*/ 485775 h 3200400"/>
              <a:gd name="connsiteX161" fmla="*/ 4248150 w 10139362"/>
              <a:gd name="connsiteY161" fmla="*/ 633413 h 3200400"/>
              <a:gd name="connsiteX162" fmla="*/ 4443413 w 10139362"/>
              <a:gd name="connsiteY162" fmla="*/ 719138 h 3200400"/>
              <a:gd name="connsiteX163" fmla="*/ 4505325 w 10139362"/>
              <a:gd name="connsiteY163" fmla="*/ 728663 h 3200400"/>
              <a:gd name="connsiteX164" fmla="*/ 4791075 w 10139362"/>
              <a:gd name="connsiteY164" fmla="*/ 800100 h 3200400"/>
              <a:gd name="connsiteX165" fmla="*/ 4857750 w 10139362"/>
              <a:gd name="connsiteY165" fmla="*/ 795338 h 3200400"/>
              <a:gd name="connsiteX166" fmla="*/ 4914900 w 10139362"/>
              <a:gd name="connsiteY166" fmla="*/ 738188 h 3200400"/>
              <a:gd name="connsiteX167" fmla="*/ 4986338 w 10139362"/>
              <a:gd name="connsiteY167" fmla="*/ 690563 h 3200400"/>
              <a:gd name="connsiteX168" fmla="*/ 5005388 w 10139362"/>
              <a:gd name="connsiteY168" fmla="*/ 714375 h 3200400"/>
              <a:gd name="connsiteX169" fmla="*/ 4962525 w 10139362"/>
              <a:gd name="connsiteY169" fmla="*/ 776288 h 3200400"/>
              <a:gd name="connsiteX170" fmla="*/ 5124450 w 10139362"/>
              <a:gd name="connsiteY170" fmla="*/ 819150 h 3200400"/>
              <a:gd name="connsiteX171" fmla="*/ 5043488 w 10139362"/>
              <a:gd name="connsiteY171" fmla="*/ 857250 h 3200400"/>
              <a:gd name="connsiteX172" fmla="*/ 5148263 w 10139362"/>
              <a:gd name="connsiteY172" fmla="*/ 871538 h 3200400"/>
              <a:gd name="connsiteX173" fmla="*/ 5033963 w 10139362"/>
              <a:gd name="connsiteY173" fmla="*/ 895350 h 3200400"/>
              <a:gd name="connsiteX174" fmla="*/ 5129213 w 10139362"/>
              <a:gd name="connsiteY174" fmla="*/ 957263 h 3200400"/>
              <a:gd name="connsiteX175" fmla="*/ 5014913 w 10139362"/>
              <a:gd name="connsiteY175" fmla="*/ 947738 h 3200400"/>
              <a:gd name="connsiteX176" fmla="*/ 5067300 w 10139362"/>
              <a:gd name="connsiteY176" fmla="*/ 1019175 h 3200400"/>
              <a:gd name="connsiteX177" fmla="*/ 4962525 w 10139362"/>
              <a:gd name="connsiteY177" fmla="*/ 957263 h 3200400"/>
              <a:gd name="connsiteX178" fmla="*/ 4886325 w 10139362"/>
              <a:gd name="connsiteY178" fmla="*/ 938213 h 3200400"/>
              <a:gd name="connsiteX179" fmla="*/ 4791075 w 10139362"/>
              <a:gd name="connsiteY179" fmla="*/ 923925 h 3200400"/>
              <a:gd name="connsiteX180" fmla="*/ 4586288 w 10139362"/>
              <a:gd name="connsiteY180" fmla="*/ 933450 h 3200400"/>
              <a:gd name="connsiteX181" fmla="*/ 4400550 w 10139362"/>
              <a:gd name="connsiteY181" fmla="*/ 895350 h 3200400"/>
              <a:gd name="connsiteX182" fmla="*/ 4367213 w 10139362"/>
              <a:gd name="connsiteY182" fmla="*/ 866775 h 3200400"/>
              <a:gd name="connsiteX183" fmla="*/ 4152900 w 10139362"/>
              <a:gd name="connsiteY183" fmla="*/ 804863 h 3200400"/>
              <a:gd name="connsiteX184" fmla="*/ 4062413 w 10139362"/>
              <a:gd name="connsiteY184" fmla="*/ 752475 h 3200400"/>
              <a:gd name="connsiteX185" fmla="*/ 3957638 w 10139362"/>
              <a:gd name="connsiteY185" fmla="*/ 995363 h 3200400"/>
              <a:gd name="connsiteX186" fmla="*/ 4000500 w 10139362"/>
              <a:gd name="connsiteY186" fmla="*/ 1071563 h 3200400"/>
              <a:gd name="connsiteX187" fmla="*/ 4029075 w 10139362"/>
              <a:gd name="connsiteY187" fmla="*/ 1243013 h 3200400"/>
              <a:gd name="connsiteX188" fmla="*/ 4014788 w 10139362"/>
              <a:gd name="connsiteY188" fmla="*/ 1371600 h 3200400"/>
              <a:gd name="connsiteX189" fmla="*/ 3867150 w 10139362"/>
              <a:gd name="connsiteY189" fmla="*/ 1585913 h 3200400"/>
              <a:gd name="connsiteX190" fmla="*/ 3881438 w 10139362"/>
              <a:gd name="connsiteY190" fmla="*/ 1819275 h 3200400"/>
              <a:gd name="connsiteX191" fmla="*/ 3814763 w 10139362"/>
              <a:gd name="connsiteY191" fmla="*/ 2133600 h 3200400"/>
              <a:gd name="connsiteX192" fmla="*/ 3767138 w 10139362"/>
              <a:gd name="connsiteY192" fmla="*/ 2190750 h 3200400"/>
              <a:gd name="connsiteX193" fmla="*/ 3967163 w 10139362"/>
              <a:gd name="connsiteY193" fmla="*/ 2195513 h 3200400"/>
              <a:gd name="connsiteX194" fmla="*/ 3990975 w 10139362"/>
              <a:gd name="connsiteY194" fmla="*/ 2233613 h 3200400"/>
              <a:gd name="connsiteX195" fmla="*/ 3990975 w 10139362"/>
              <a:gd name="connsiteY195" fmla="*/ 2452688 h 3200400"/>
              <a:gd name="connsiteX196" fmla="*/ 4029075 w 10139362"/>
              <a:gd name="connsiteY196" fmla="*/ 2452688 h 3200400"/>
              <a:gd name="connsiteX197" fmla="*/ 4029075 w 10139362"/>
              <a:gd name="connsiteY197" fmla="*/ 2424113 h 3200400"/>
              <a:gd name="connsiteX198" fmla="*/ 4048125 w 10139362"/>
              <a:gd name="connsiteY198" fmla="*/ 2338388 h 3200400"/>
              <a:gd name="connsiteX199" fmla="*/ 4090988 w 10139362"/>
              <a:gd name="connsiteY199" fmla="*/ 2338388 h 3200400"/>
              <a:gd name="connsiteX200" fmla="*/ 4129088 w 10139362"/>
              <a:gd name="connsiteY200" fmla="*/ 2400300 h 3200400"/>
              <a:gd name="connsiteX201" fmla="*/ 4162425 w 10139362"/>
              <a:gd name="connsiteY201" fmla="*/ 2386013 h 3200400"/>
              <a:gd name="connsiteX202" fmla="*/ 4281488 w 10139362"/>
              <a:gd name="connsiteY202" fmla="*/ 2386013 h 3200400"/>
              <a:gd name="connsiteX203" fmla="*/ 4300538 w 10139362"/>
              <a:gd name="connsiteY203" fmla="*/ 2400300 h 3200400"/>
              <a:gd name="connsiteX204" fmla="*/ 4300538 w 10139362"/>
              <a:gd name="connsiteY204" fmla="*/ 2767013 h 3200400"/>
              <a:gd name="connsiteX205" fmla="*/ 4338638 w 10139362"/>
              <a:gd name="connsiteY205" fmla="*/ 2767013 h 3200400"/>
              <a:gd name="connsiteX206" fmla="*/ 4338638 w 10139362"/>
              <a:gd name="connsiteY206" fmla="*/ 2667000 h 3200400"/>
              <a:gd name="connsiteX207" fmla="*/ 4376738 w 10139362"/>
              <a:gd name="connsiteY207" fmla="*/ 2667000 h 3200400"/>
              <a:gd name="connsiteX208" fmla="*/ 4371975 w 10139362"/>
              <a:gd name="connsiteY208" fmla="*/ 2614613 h 3200400"/>
              <a:gd name="connsiteX209" fmla="*/ 4395788 w 10139362"/>
              <a:gd name="connsiteY209" fmla="*/ 2609850 h 3200400"/>
              <a:gd name="connsiteX210" fmla="*/ 4395788 w 10139362"/>
              <a:gd name="connsiteY210" fmla="*/ 2514600 h 3200400"/>
              <a:gd name="connsiteX211" fmla="*/ 4462463 w 10139362"/>
              <a:gd name="connsiteY211" fmla="*/ 2514600 h 3200400"/>
              <a:gd name="connsiteX212" fmla="*/ 4462463 w 10139362"/>
              <a:gd name="connsiteY212" fmla="*/ 2414588 h 3200400"/>
              <a:gd name="connsiteX213" fmla="*/ 4619625 w 10139362"/>
              <a:gd name="connsiteY213" fmla="*/ 2271713 h 3200400"/>
              <a:gd name="connsiteX214" fmla="*/ 4619625 w 10139362"/>
              <a:gd name="connsiteY214" fmla="*/ 2514600 h 3200400"/>
              <a:gd name="connsiteX215" fmla="*/ 4648200 w 10139362"/>
              <a:gd name="connsiteY215" fmla="*/ 2509838 h 3200400"/>
              <a:gd name="connsiteX216" fmla="*/ 4648200 w 10139362"/>
              <a:gd name="connsiteY216" fmla="*/ 2343150 h 3200400"/>
              <a:gd name="connsiteX217" fmla="*/ 4667250 w 10139362"/>
              <a:gd name="connsiteY217" fmla="*/ 2338388 h 3200400"/>
              <a:gd name="connsiteX218" fmla="*/ 4667250 w 10139362"/>
              <a:gd name="connsiteY218" fmla="*/ 2119313 h 3200400"/>
              <a:gd name="connsiteX219" fmla="*/ 4657725 w 10139362"/>
              <a:gd name="connsiteY219" fmla="*/ 2090738 h 3200400"/>
              <a:gd name="connsiteX220" fmla="*/ 4672013 w 10139362"/>
              <a:gd name="connsiteY220" fmla="*/ 2043113 h 3200400"/>
              <a:gd name="connsiteX221" fmla="*/ 4872038 w 10139362"/>
              <a:gd name="connsiteY221" fmla="*/ 2043113 h 3200400"/>
              <a:gd name="connsiteX222" fmla="*/ 4886325 w 10139362"/>
              <a:gd name="connsiteY222" fmla="*/ 2090738 h 3200400"/>
              <a:gd name="connsiteX223" fmla="*/ 4876800 w 10139362"/>
              <a:gd name="connsiteY223" fmla="*/ 2124075 h 3200400"/>
              <a:gd name="connsiteX224" fmla="*/ 4876800 w 10139362"/>
              <a:gd name="connsiteY224" fmla="*/ 2338388 h 3200400"/>
              <a:gd name="connsiteX225" fmla="*/ 4905375 w 10139362"/>
              <a:gd name="connsiteY225" fmla="*/ 2362200 h 3200400"/>
              <a:gd name="connsiteX226" fmla="*/ 4967288 w 10139362"/>
              <a:gd name="connsiteY226" fmla="*/ 2362200 h 3200400"/>
              <a:gd name="connsiteX227" fmla="*/ 4967288 w 10139362"/>
              <a:gd name="connsiteY227" fmla="*/ 2338388 h 3200400"/>
              <a:gd name="connsiteX228" fmla="*/ 5014913 w 10139362"/>
              <a:gd name="connsiteY228" fmla="*/ 2338388 h 3200400"/>
              <a:gd name="connsiteX229" fmla="*/ 5014913 w 10139362"/>
              <a:gd name="connsiteY229" fmla="*/ 2047875 h 3200400"/>
              <a:gd name="connsiteX230" fmla="*/ 5029200 w 10139362"/>
              <a:gd name="connsiteY230" fmla="*/ 2038350 h 3200400"/>
              <a:gd name="connsiteX231" fmla="*/ 5029200 w 10139362"/>
              <a:gd name="connsiteY231" fmla="*/ 1933575 h 3200400"/>
              <a:gd name="connsiteX232" fmla="*/ 5138738 w 10139362"/>
              <a:gd name="connsiteY232" fmla="*/ 1933575 h 3200400"/>
              <a:gd name="connsiteX233" fmla="*/ 5138738 w 10139362"/>
              <a:gd name="connsiteY233" fmla="*/ 2043113 h 3200400"/>
              <a:gd name="connsiteX234" fmla="*/ 5157788 w 10139362"/>
              <a:gd name="connsiteY234" fmla="*/ 2047875 h 3200400"/>
              <a:gd name="connsiteX235" fmla="*/ 5157788 w 10139362"/>
              <a:gd name="connsiteY235" fmla="*/ 2333625 h 3200400"/>
              <a:gd name="connsiteX236" fmla="*/ 5167313 w 10139362"/>
              <a:gd name="connsiteY236" fmla="*/ 2338388 h 3200400"/>
              <a:gd name="connsiteX237" fmla="*/ 5186363 w 10139362"/>
              <a:gd name="connsiteY237" fmla="*/ 2328863 h 3200400"/>
              <a:gd name="connsiteX238" fmla="*/ 5181600 w 10139362"/>
              <a:gd name="connsiteY238" fmla="*/ 1828800 h 3200400"/>
              <a:gd name="connsiteX239" fmla="*/ 5219700 w 10139362"/>
              <a:gd name="connsiteY239" fmla="*/ 1824038 h 3200400"/>
              <a:gd name="connsiteX240" fmla="*/ 5219700 w 10139362"/>
              <a:gd name="connsiteY240" fmla="*/ 1585913 h 3200400"/>
              <a:gd name="connsiteX241" fmla="*/ 5262563 w 10139362"/>
              <a:gd name="connsiteY241" fmla="*/ 1576388 h 3200400"/>
              <a:gd name="connsiteX242" fmla="*/ 5262563 w 10139362"/>
              <a:gd name="connsiteY242" fmla="*/ 1381125 h 3200400"/>
              <a:gd name="connsiteX243" fmla="*/ 5324475 w 10139362"/>
              <a:gd name="connsiteY243" fmla="*/ 1381125 h 3200400"/>
              <a:gd name="connsiteX244" fmla="*/ 5324475 w 10139362"/>
              <a:gd name="connsiteY244" fmla="*/ 1266825 h 3200400"/>
              <a:gd name="connsiteX245" fmla="*/ 5348288 w 10139362"/>
              <a:gd name="connsiteY245" fmla="*/ 1266825 h 3200400"/>
              <a:gd name="connsiteX246" fmla="*/ 5348288 w 10139362"/>
              <a:gd name="connsiteY246" fmla="*/ 1371600 h 3200400"/>
              <a:gd name="connsiteX247" fmla="*/ 5357813 w 10139362"/>
              <a:gd name="connsiteY247" fmla="*/ 1385888 h 3200400"/>
              <a:gd name="connsiteX248" fmla="*/ 5357813 w 10139362"/>
              <a:gd name="connsiteY248" fmla="*/ 1576388 h 3200400"/>
              <a:gd name="connsiteX249" fmla="*/ 5367338 w 10139362"/>
              <a:gd name="connsiteY249" fmla="*/ 1595438 h 3200400"/>
              <a:gd name="connsiteX250" fmla="*/ 5372100 w 10139362"/>
              <a:gd name="connsiteY250" fmla="*/ 2524125 h 3200400"/>
              <a:gd name="connsiteX251" fmla="*/ 5434013 w 10139362"/>
              <a:gd name="connsiteY251" fmla="*/ 2524125 h 3200400"/>
              <a:gd name="connsiteX252" fmla="*/ 5434013 w 10139362"/>
              <a:gd name="connsiteY252" fmla="*/ 2676525 h 3200400"/>
              <a:gd name="connsiteX253" fmla="*/ 5486400 w 10139362"/>
              <a:gd name="connsiteY253" fmla="*/ 2690813 h 3200400"/>
              <a:gd name="connsiteX254" fmla="*/ 5486400 w 10139362"/>
              <a:gd name="connsiteY254" fmla="*/ 2828925 h 3200400"/>
              <a:gd name="connsiteX255" fmla="*/ 5505450 w 10139362"/>
              <a:gd name="connsiteY255" fmla="*/ 2828925 h 3200400"/>
              <a:gd name="connsiteX256" fmla="*/ 5505450 w 10139362"/>
              <a:gd name="connsiteY256" fmla="*/ 2552700 h 3200400"/>
              <a:gd name="connsiteX257" fmla="*/ 5538788 w 10139362"/>
              <a:gd name="connsiteY257" fmla="*/ 2552700 h 3200400"/>
              <a:gd name="connsiteX258" fmla="*/ 5538788 w 10139362"/>
              <a:gd name="connsiteY258" fmla="*/ 2514600 h 3200400"/>
              <a:gd name="connsiteX259" fmla="*/ 5510213 w 10139362"/>
              <a:gd name="connsiteY259" fmla="*/ 2514600 h 3200400"/>
              <a:gd name="connsiteX260" fmla="*/ 5510213 w 10139362"/>
              <a:gd name="connsiteY260" fmla="*/ 2476500 h 3200400"/>
              <a:gd name="connsiteX261" fmla="*/ 5538788 w 10139362"/>
              <a:gd name="connsiteY261" fmla="*/ 2476500 h 3200400"/>
              <a:gd name="connsiteX262" fmla="*/ 5538788 w 10139362"/>
              <a:gd name="connsiteY262" fmla="*/ 2438400 h 3200400"/>
              <a:gd name="connsiteX263" fmla="*/ 5510213 w 10139362"/>
              <a:gd name="connsiteY263" fmla="*/ 2438400 h 3200400"/>
              <a:gd name="connsiteX264" fmla="*/ 5510213 w 10139362"/>
              <a:gd name="connsiteY264" fmla="*/ 2400300 h 3200400"/>
              <a:gd name="connsiteX265" fmla="*/ 5538788 w 10139362"/>
              <a:gd name="connsiteY265" fmla="*/ 2400300 h 3200400"/>
              <a:gd name="connsiteX266" fmla="*/ 5538788 w 10139362"/>
              <a:gd name="connsiteY266" fmla="*/ 2362200 h 3200400"/>
              <a:gd name="connsiteX267" fmla="*/ 5510213 w 10139362"/>
              <a:gd name="connsiteY267" fmla="*/ 2362200 h 3200400"/>
              <a:gd name="connsiteX268" fmla="*/ 5510213 w 10139362"/>
              <a:gd name="connsiteY268" fmla="*/ 2324100 h 3200400"/>
              <a:gd name="connsiteX269" fmla="*/ 5538788 w 10139362"/>
              <a:gd name="connsiteY269" fmla="*/ 2324100 h 3200400"/>
              <a:gd name="connsiteX270" fmla="*/ 5538788 w 10139362"/>
              <a:gd name="connsiteY270" fmla="*/ 2286000 h 3200400"/>
              <a:gd name="connsiteX271" fmla="*/ 5510213 w 10139362"/>
              <a:gd name="connsiteY271" fmla="*/ 2286000 h 3200400"/>
              <a:gd name="connsiteX272" fmla="*/ 5510213 w 10139362"/>
              <a:gd name="connsiteY272" fmla="*/ 2247900 h 3200400"/>
              <a:gd name="connsiteX273" fmla="*/ 5538788 w 10139362"/>
              <a:gd name="connsiteY273" fmla="*/ 2247900 h 3200400"/>
              <a:gd name="connsiteX274" fmla="*/ 5538788 w 10139362"/>
              <a:gd name="connsiteY274" fmla="*/ 2209800 h 3200400"/>
              <a:gd name="connsiteX275" fmla="*/ 5510213 w 10139362"/>
              <a:gd name="connsiteY275" fmla="*/ 2209800 h 3200400"/>
              <a:gd name="connsiteX276" fmla="*/ 5510213 w 10139362"/>
              <a:gd name="connsiteY276" fmla="*/ 2166938 h 3200400"/>
              <a:gd name="connsiteX277" fmla="*/ 5538788 w 10139362"/>
              <a:gd name="connsiteY277" fmla="*/ 2166938 h 3200400"/>
              <a:gd name="connsiteX278" fmla="*/ 5538788 w 10139362"/>
              <a:gd name="connsiteY278" fmla="*/ 2138363 h 3200400"/>
              <a:gd name="connsiteX279" fmla="*/ 5510213 w 10139362"/>
              <a:gd name="connsiteY279" fmla="*/ 2128838 h 3200400"/>
              <a:gd name="connsiteX280" fmla="*/ 5510213 w 10139362"/>
              <a:gd name="connsiteY280" fmla="*/ 2090738 h 3200400"/>
              <a:gd name="connsiteX281" fmla="*/ 5538788 w 10139362"/>
              <a:gd name="connsiteY281" fmla="*/ 2090738 h 3200400"/>
              <a:gd name="connsiteX282" fmla="*/ 5538788 w 10139362"/>
              <a:gd name="connsiteY282" fmla="*/ 2052638 h 3200400"/>
              <a:gd name="connsiteX283" fmla="*/ 5510213 w 10139362"/>
              <a:gd name="connsiteY283" fmla="*/ 2052638 h 3200400"/>
              <a:gd name="connsiteX284" fmla="*/ 5510213 w 10139362"/>
              <a:gd name="connsiteY284" fmla="*/ 2014538 h 3200400"/>
              <a:gd name="connsiteX285" fmla="*/ 5538788 w 10139362"/>
              <a:gd name="connsiteY285" fmla="*/ 2014538 h 3200400"/>
              <a:gd name="connsiteX286" fmla="*/ 5538788 w 10139362"/>
              <a:gd name="connsiteY286" fmla="*/ 1966913 h 3200400"/>
              <a:gd name="connsiteX287" fmla="*/ 5638800 w 10139362"/>
              <a:gd name="connsiteY287" fmla="*/ 1966913 h 3200400"/>
              <a:gd name="connsiteX288" fmla="*/ 5638800 w 10139362"/>
              <a:gd name="connsiteY288" fmla="*/ 1095375 h 3200400"/>
              <a:gd name="connsiteX289" fmla="*/ 5767388 w 10139362"/>
              <a:gd name="connsiteY289" fmla="*/ 923925 h 3200400"/>
              <a:gd name="connsiteX290" fmla="*/ 5919788 w 10139362"/>
              <a:gd name="connsiteY290" fmla="*/ 923925 h 3200400"/>
              <a:gd name="connsiteX291" fmla="*/ 5919788 w 10139362"/>
              <a:gd name="connsiteY291" fmla="*/ 719138 h 3200400"/>
              <a:gd name="connsiteX292" fmla="*/ 5962650 w 10139362"/>
              <a:gd name="connsiteY292" fmla="*/ 719138 h 3200400"/>
              <a:gd name="connsiteX293" fmla="*/ 5962650 w 10139362"/>
              <a:gd name="connsiteY293" fmla="*/ 919163 h 3200400"/>
              <a:gd name="connsiteX294" fmla="*/ 5972175 w 10139362"/>
              <a:gd name="connsiteY294" fmla="*/ 923925 h 3200400"/>
              <a:gd name="connsiteX295" fmla="*/ 5986463 w 10139362"/>
              <a:gd name="connsiteY295" fmla="*/ 914400 h 3200400"/>
              <a:gd name="connsiteX296" fmla="*/ 6096000 w 10139362"/>
              <a:gd name="connsiteY296" fmla="*/ 914400 h 3200400"/>
              <a:gd name="connsiteX297" fmla="*/ 6110288 w 10139362"/>
              <a:gd name="connsiteY297" fmla="*/ 2743200 h 3200400"/>
              <a:gd name="connsiteX298" fmla="*/ 6129338 w 10139362"/>
              <a:gd name="connsiteY298" fmla="*/ 2738438 h 3200400"/>
              <a:gd name="connsiteX299" fmla="*/ 6129338 w 10139362"/>
              <a:gd name="connsiteY299" fmla="*/ 2533650 h 3200400"/>
              <a:gd name="connsiteX300" fmla="*/ 6162675 w 10139362"/>
              <a:gd name="connsiteY300" fmla="*/ 2533650 h 3200400"/>
              <a:gd name="connsiteX301" fmla="*/ 6162675 w 10139362"/>
              <a:gd name="connsiteY301" fmla="*/ 1114425 h 3200400"/>
              <a:gd name="connsiteX302" fmla="*/ 6219825 w 10139362"/>
              <a:gd name="connsiteY302" fmla="*/ 1100138 h 3200400"/>
              <a:gd name="connsiteX303" fmla="*/ 6253163 w 10139362"/>
              <a:gd name="connsiteY303" fmla="*/ 1100138 h 3200400"/>
              <a:gd name="connsiteX304" fmla="*/ 6262688 w 10139362"/>
              <a:gd name="connsiteY304" fmla="*/ 1109663 h 3200400"/>
              <a:gd name="connsiteX305" fmla="*/ 6415088 w 10139362"/>
              <a:gd name="connsiteY305" fmla="*/ 1109663 h 3200400"/>
              <a:gd name="connsiteX306" fmla="*/ 6567488 w 10139362"/>
              <a:gd name="connsiteY306" fmla="*/ 1281113 h 3200400"/>
              <a:gd name="connsiteX307" fmla="*/ 6567488 w 10139362"/>
              <a:gd name="connsiteY307" fmla="*/ 2347913 h 3200400"/>
              <a:gd name="connsiteX308" fmla="*/ 6662738 w 10139362"/>
              <a:gd name="connsiteY308" fmla="*/ 2347913 h 3200400"/>
              <a:gd name="connsiteX309" fmla="*/ 6662738 w 10139362"/>
              <a:gd name="connsiteY309" fmla="*/ 1981200 h 3200400"/>
              <a:gd name="connsiteX310" fmla="*/ 6757988 w 10139362"/>
              <a:gd name="connsiteY310" fmla="*/ 1962150 h 3200400"/>
              <a:gd name="connsiteX311" fmla="*/ 6872288 w 10139362"/>
              <a:gd name="connsiteY311" fmla="*/ 1962150 h 3200400"/>
              <a:gd name="connsiteX312" fmla="*/ 6896100 w 10139362"/>
              <a:gd name="connsiteY312" fmla="*/ 1981200 h 3200400"/>
              <a:gd name="connsiteX313" fmla="*/ 6896100 w 10139362"/>
              <a:gd name="connsiteY313" fmla="*/ 2557463 h 3200400"/>
              <a:gd name="connsiteX314" fmla="*/ 6929438 w 10139362"/>
              <a:gd name="connsiteY314" fmla="*/ 2557463 h 3200400"/>
              <a:gd name="connsiteX315" fmla="*/ 6934200 w 10139362"/>
              <a:gd name="connsiteY315" fmla="*/ 2457450 h 3200400"/>
              <a:gd name="connsiteX316" fmla="*/ 7029450 w 10139362"/>
              <a:gd name="connsiteY316" fmla="*/ 2457450 h 3200400"/>
              <a:gd name="connsiteX317" fmla="*/ 7029450 w 10139362"/>
              <a:gd name="connsiteY317" fmla="*/ 2157413 h 3200400"/>
              <a:gd name="connsiteX318" fmla="*/ 7048500 w 10139362"/>
              <a:gd name="connsiteY318" fmla="*/ 2114550 h 3200400"/>
              <a:gd name="connsiteX319" fmla="*/ 7158038 w 10139362"/>
              <a:gd name="connsiteY319" fmla="*/ 2114550 h 3200400"/>
              <a:gd name="connsiteX320" fmla="*/ 7177088 w 10139362"/>
              <a:gd name="connsiteY320" fmla="*/ 2157413 h 3200400"/>
              <a:gd name="connsiteX321" fmla="*/ 7224713 w 10139362"/>
              <a:gd name="connsiteY321" fmla="*/ 2157413 h 3200400"/>
              <a:gd name="connsiteX322" fmla="*/ 7229475 w 10139362"/>
              <a:gd name="connsiteY322" fmla="*/ 2557463 h 3200400"/>
              <a:gd name="connsiteX323" fmla="*/ 7239000 w 10139362"/>
              <a:gd name="connsiteY323" fmla="*/ 2486025 h 3200400"/>
              <a:gd name="connsiteX324" fmla="*/ 7281863 w 10139362"/>
              <a:gd name="connsiteY324" fmla="*/ 2433638 h 3200400"/>
              <a:gd name="connsiteX325" fmla="*/ 7415213 w 10139362"/>
              <a:gd name="connsiteY325" fmla="*/ 2433638 h 3200400"/>
              <a:gd name="connsiteX326" fmla="*/ 7415213 w 10139362"/>
              <a:gd name="connsiteY326" fmla="*/ 2471738 h 3200400"/>
              <a:gd name="connsiteX327" fmla="*/ 7429500 w 10139362"/>
              <a:gd name="connsiteY327" fmla="*/ 2481263 h 3200400"/>
              <a:gd name="connsiteX328" fmla="*/ 7439025 w 10139362"/>
              <a:gd name="connsiteY328" fmla="*/ 2557463 h 3200400"/>
              <a:gd name="connsiteX329" fmla="*/ 7462838 w 10139362"/>
              <a:gd name="connsiteY329" fmla="*/ 2552700 h 3200400"/>
              <a:gd name="connsiteX330" fmla="*/ 7462838 w 10139362"/>
              <a:gd name="connsiteY330" fmla="*/ 2295525 h 3200400"/>
              <a:gd name="connsiteX331" fmla="*/ 7472363 w 10139362"/>
              <a:gd name="connsiteY331" fmla="*/ 2266950 h 3200400"/>
              <a:gd name="connsiteX332" fmla="*/ 7481888 w 10139362"/>
              <a:gd name="connsiteY332" fmla="*/ 2243138 h 3200400"/>
              <a:gd name="connsiteX333" fmla="*/ 7586663 w 10139362"/>
              <a:gd name="connsiteY333" fmla="*/ 2243138 h 3200400"/>
              <a:gd name="connsiteX334" fmla="*/ 7610475 w 10139362"/>
              <a:gd name="connsiteY334" fmla="*/ 2257425 h 3200400"/>
              <a:gd name="connsiteX335" fmla="*/ 7639050 w 10139362"/>
              <a:gd name="connsiteY335" fmla="*/ 2247900 h 3200400"/>
              <a:gd name="connsiteX336" fmla="*/ 7639050 w 10139362"/>
              <a:gd name="connsiteY336" fmla="*/ 2009775 h 3200400"/>
              <a:gd name="connsiteX337" fmla="*/ 7743825 w 10139362"/>
              <a:gd name="connsiteY337" fmla="*/ 2009775 h 3200400"/>
              <a:gd name="connsiteX338" fmla="*/ 7743825 w 10139362"/>
              <a:gd name="connsiteY338" fmla="*/ 1857375 h 3200400"/>
              <a:gd name="connsiteX339" fmla="*/ 7758113 w 10139362"/>
              <a:gd name="connsiteY339" fmla="*/ 1857375 h 3200400"/>
              <a:gd name="connsiteX340" fmla="*/ 7758113 w 10139362"/>
              <a:gd name="connsiteY340" fmla="*/ 2005013 h 3200400"/>
              <a:gd name="connsiteX341" fmla="*/ 7781925 w 10139362"/>
              <a:gd name="connsiteY341" fmla="*/ 2014538 h 3200400"/>
              <a:gd name="connsiteX342" fmla="*/ 7781925 w 10139362"/>
              <a:gd name="connsiteY342" fmla="*/ 2257425 h 3200400"/>
              <a:gd name="connsiteX343" fmla="*/ 7805738 w 10139362"/>
              <a:gd name="connsiteY343" fmla="*/ 2257425 h 3200400"/>
              <a:gd name="connsiteX344" fmla="*/ 7815263 w 10139362"/>
              <a:gd name="connsiteY344" fmla="*/ 2295525 h 3200400"/>
              <a:gd name="connsiteX345" fmla="*/ 7815263 w 10139362"/>
              <a:gd name="connsiteY345" fmla="*/ 2414588 h 3200400"/>
              <a:gd name="connsiteX346" fmla="*/ 7839075 w 10139362"/>
              <a:gd name="connsiteY346" fmla="*/ 2414588 h 3200400"/>
              <a:gd name="connsiteX347" fmla="*/ 7839075 w 10139362"/>
              <a:gd name="connsiteY347" fmla="*/ 2443163 h 3200400"/>
              <a:gd name="connsiteX348" fmla="*/ 7958138 w 10139362"/>
              <a:gd name="connsiteY348" fmla="*/ 2443163 h 3200400"/>
              <a:gd name="connsiteX349" fmla="*/ 7958138 w 10139362"/>
              <a:gd name="connsiteY349" fmla="*/ 2047875 h 3200400"/>
              <a:gd name="connsiteX350" fmla="*/ 7977188 w 10139362"/>
              <a:gd name="connsiteY350" fmla="*/ 2043113 h 3200400"/>
              <a:gd name="connsiteX351" fmla="*/ 7977188 w 10139362"/>
              <a:gd name="connsiteY351" fmla="*/ 1866900 h 3200400"/>
              <a:gd name="connsiteX352" fmla="*/ 8091488 w 10139362"/>
              <a:gd name="connsiteY352" fmla="*/ 1866900 h 3200400"/>
              <a:gd name="connsiteX353" fmla="*/ 8091488 w 10139362"/>
              <a:gd name="connsiteY353" fmla="*/ 2014538 h 3200400"/>
              <a:gd name="connsiteX354" fmla="*/ 8129588 w 10139362"/>
              <a:gd name="connsiteY354" fmla="*/ 2014538 h 3200400"/>
              <a:gd name="connsiteX355" fmla="*/ 8129588 w 10139362"/>
              <a:gd name="connsiteY355" fmla="*/ 2047875 h 3200400"/>
              <a:gd name="connsiteX356" fmla="*/ 8215313 w 10139362"/>
              <a:gd name="connsiteY356" fmla="*/ 2047875 h 3200400"/>
              <a:gd name="connsiteX357" fmla="*/ 8215313 w 10139362"/>
              <a:gd name="connsiteY357" fmla="*/ 2581275 h 3200400"/>
              <a:gd name="connsiteX358" fmla="*/ 8248650 w 10139362"/>
              <a:gd name="connsiteY358" fmla="*/ 2581275 h 3200400"/>
              <a:gd name="connsiteX359" fmla="*/ 8248650 w 10139362"/>
              <a:gd name="connsiteY359" fmla="*/ 2343150 h 3200400"/>
              <a:gd name="connsiteX360" fmla="*/ 8262938 w 10139362"/>
              <a:gd name="connsiteY360" fmla="*/ 2305050 h 3200400"/>
              <a:gd name="connsiteX361" fmla="*/ 8301038 w 10139362"/>
              <a:gd name="connsiteY361" fmla="*/ 2305050 h 3200400"/>
              <a:gd name="connsiteX362" fmla="*/ 8324850 w 10139362"/>
              <a:gd name="connsiteY362" fmla="*/ 2000250 h 3200400"/>
              <a:gd name="connsiteX363" fmla="*/ 8348663 w 10139362"/>
              <a:gd name="connsiteY363" fmla="*/ 2000250 h 3200400"/>
              <a:gd name="connsiteX364" fmla="*/ 8372475 w 10139362"/>
              <a:gd name="connsiteY364" fmla="*/ 2305050 h 3200400"/>
              <a:gd name="connsiteX365" fmla="*/ 8410575 w 10139362"/>
              <a:gd name="connsiteY365" fmla="*/ 2305050 h 3200400"/>
              <a:gd name="connsiteX366" fmla="*/ 8424862 w 10139362"/>
              <a:gd name="connsiteY366" fmla="*/ 2343150 h 3200400"/>
              <a:gd name="connsiteX367" fmla="*/ 8424862 w 10139362"/>
              <a:gd name="connsiteY367" fmla="*/ 2490788 h 3200400"/>
              <a:gd name="connsiteX368" fmla="*/ 8558212 w 10139362"/>
              <a:gd name="connsiteY368" fmla="*/ 2490788 h 3200400"/>
              <a:gd name="connsiteX369" fmla="*/ 8558212 w 10139362"/>
              <a:gd name="connsiteY369" fmla="*/ 1600200 h 3200400"/>
              <a:gd name="connsiteX370" fmla="*/ 8805862 w 10139362"/>
              <a:gd name="connsiteY370" fmla="*/ 1366838 h 3200400"/>
              <a:gd name="connsiteX371" fmla="*/ 8934450 w 10139362"/>
              <a:gd name="connsiteY371" fmla="*/ 1366838 h 3200400"/>
              <a:gd name="connsiteX372" fmla="*/ 8934450 w 10139362"/>
              <a:gd name="connsiteY372" fmla="*/ 1257300 h 3200400"/>
              <a:gd name="connsiteX373" fmla="*/ 8948738 w 10139362"/>
              <a:gd name="connsiteY373" fmla="*/ 1257300 h 3200400"/>
              <a:gd name="connsiteX374" fmla="*/ 8948738 w 10139362"/>
              <a:gd name="connsiteY374" fmla="*/ 1362075 h 3200400"/>
              <a:gd name="connsiteX375" fmla="*/ 8967788 w 10139362"/>
              <a:gd name="connsiteY375" fmla="*/ 1366838 h 3200400"/>
              <a:gd name="connsiteX376" fmla="*/ 8967788 w 10139362"/>
              <a:gd name="connsiteY376" fmla="*/ 2857500 h 3200400"/>
              <a:gd name="connsiteX377" fmla="*/ 8524875 w 10139362"/>
              <a:gd name="connsiteY377" fmla="*/ 2857500 h 3200400"/>
              <a:gd name="connsiteX378" fmla="*/ 8496300 w 10139362"/>
              <a:gd name="connsiteY378" fmla="*/ 2876550 h 3200400"/>
              <a:gd name="connsiteX379" fmla="*/ 8520112 w 10139362"/>
              <a:gd name="connsiteY379" fmla="*/ 2890838 h 3200400"/>
              <a:gd name="connsiteX380" fmla="*/ 8491538 w 10139362"/>
              <a:gd name="connsiteY380" fmla="*/ 2928938 h 3200400"/>
              <a:gd name="connsiteX381" fmla="*/ 8515350 w 10139362"/>
              <a:gd name="connsiteY381" fmla="*/ 2933700 h 3200400"/>
              <a:gd name="connsiteX382" fmla="*/ 8191500 w 10139362"/>
              <a:gd name="connsiteY382" fmla="*/ 2933700 h 3200400"/>
              <a:gd name="connsiteX383" fmla="*/ 8210550 w 10139362"/>
              <a:gd name="connsiteY383" fmla="*/ 2924175 h 3200400"/>
              <a:gd name="connsiteX384" fmla="*/ 8191500 w 10139362"/>
              <a:gd name="connsiteY384" fmla="*/ 2895600 h 3200400"/>
              <a:gd name="connsiteX385" fmla="*/ 8210550 w 10139362"/>
              <a:gd name="connsiteY385" fmla="*/ 2881313 h 3200400"/>
              <a:gd name="connsiteX386" fmla="*/ 8186738 w 10139362"/>
              <a:gd name="connsiteY386" fmla="*/ 2857500 h 3200400"/>
              <a:gd name="connsiteX387" fmla="*/ 8153400 w 10139362"/>
              <a:gd name="connsiteY387" fmla="*/ 2857500 h 3200400"/>
              <a:gd name="connsiteX388" fmla="*/ 8153400 w 10139362"/>
              <a:gd name="connsiteY388" fmla="*/ 2900363 h 3200400"/>
              <a:gd name="connsiteX389" fmla="*/ 8181975 w 10139362"/>
              <a:gd name="connsiteY389" fmla="*/ 2900363 h 3200400"/>
              <a:gd name="connsiteX390" fmla="*/ 8181975 w 10139362"/>
              <a:gd name="connsiteY390" fmla="*/ 2933700 h 3200400"/>
              <a:gd name="connsiteX391" fmla="*/ 6858000 w 10139362"/>
              <a:gd name="connsiteY391" fmla="*/ 2938463 h 3200400"/>
              <a:gd name="connsiteX392" fmla="*/ 6943725 w 10139362"/>
              <a:gd name="connsiteY392" fmla="*/ 2943225 h 3200400"/>
              <a:gd name="connsiteX393" fmla="*/ 6843713 w 10139362"/>
              <a:gd name="connsiteY393" fmla="*/ 2938463 h 3200400"/>
              <a:gd name="connsiteX394" fmla="*/ 6834188 w 10139362"/>
              <a:gd name="connsiteY394" fmla="*/ 2933700 h 3200400"/>
              <a:gd name="connsiteX395" fmla="*/ 6567488 w 10139362"/>
              <a:gd name="connsiteY395" fmla="*/ 2933700 h 3200400"/>
              <a:gd name="connsiteX396" fmla="*/ 6557963 w 10139362"/>
              <a:gd name="connsiteY396" fmla="*/ 2943225 h 3200400"/>
              <a:gd name="connsiteX397" fmla="*/ 6462713 w 10139362"/>
              <a:gd name="connsiteY397" fmla="*/ 2943225 h 3200400"/>
              <a:gd name="connsiteX398" fmla="*/ 6434138 w 10139362"/>
              <a:gd name="connsiteY398" fmla="*/ 2933700 h 3200400"/>
              <a:gd name="connsiteX399" fmla="*/ 6410325 w 10139362"/>
              <a:gd name="connsiteY399" fmla="*/ 2943225 h 3200400"/>
              <a:gd name="connsiteX400" fmla="*/ 6310313 w 10139362"/>
              <a:gd name="connsiteY400" fmla="*/ 2943225 h 3200400"/>
              <a:gd name="connsiteX401" fmla="*/ 6300788 w 10139362"/>
              <a:gd name="connsiteY401" fmla="*/ 2933700 h 3200400"/>
              <a:gd name="connsiteX402" fmla="*/ 6291263 w 10139362"/>
              <a:gd name="connsiteY402" fmla="*/ 2943225 h 3200400"/>
              <a:gd name="connsiteX403" fmla="*/ 5715000 w 10139362"/>
              <a:gd name="connsiteY403" fmla="*/ 2943225 h 3200400"/>
              <a:gd name="connsiteX404" fmla="*/ 5695950 w 10139362"/>
              <a:gd name="connsiteY404" fmla="*/ 2933700 h 3200400"/>
              <a:gd name="connsiteX405" fmla="*/ 5681663 w 10139362"/>
              <a:gd name="connsiteY405" fmla="*/ 2943225 h 3200400"/>
              <a:gd name="connsiteX406" fmla="*/ 5514975 w 10139362"/>
              <a:gd name="connsiteY406" fmla="*/ 2943225 h 3200400"/>
              <a:gd name="connsiteX407" fmla="*/ 5500688 w 10139362"/>
              <a:gd name="connsiteY407" fmla="*/ 2933700 h 3200400"/>
              <a:gd name="connsiteX408" fmla="*/ 5486400 w 10139362"/>
              <a:gd name="connsiteY408" fmla="*/ 2943225 h 3200400"/>
              <a:gd name="connsiteX409" fmla="*/ 5172075 w 10139362"/>
              <a:gd name="connsiteY409" fmla="*/ 2943225 h 3200400"/>
              <a:gd name="connsiteX410" fmla="*/ 5157788 w 10139362"/>
              <a:gd name="connsiteY410" fmla="*/ 2933700 h 3200400"/>
              <a:gd name="connsiteX411" fmla="*/ 5143500 w 10139362"/>
              <a:gd name="connsiteY411" fmla="*/ 2943225 h 3200400"/>
              <a:gd name="connsiteX412" fmla="*/ 4976813 w 10139362"/>
              <a:gd name="connsiteY412" fmla="*/ 2943225 h 3200400"/>
              <a:gd name="connsiteX413" fmla="*/ 4957763 w 10139362"/>
              <a:gd name="connsiteY413" fmla="*/ 2933700 h 3200400"/>
              <a:gd name="connsiteX414" fmla="*/ 4943475 w 10139362"/>
              <a:gd name="connsiteY414" fmla="*/ 2943225 h 3200400"/>
              <a:gd name="connsiteX415" fmla="*/ 4362450 w 10139362"/>
              <a:gd name="connsiteY415" fmla="*/ 2943225 h 3200400"/>
              <a:gd name="connsiteX416" fmla="*/ 4352925 w 10139362"/>
              <a:gd name="connsiteY416" fmla="*/ 2933700 h 3200400"/>
              <a:gd name="connsiteX417" fmla="*/ 4343400 w 10139362"/>
              <a:gd name="connsiteY417" fmla="*/ 2943225 h 3200400"/>
              <a:gd name="connsiteX418" fmla="*/ 4248150 w 10139362"/>
              <a:gd name="connsiteY418" fmla="*/ 2943225 h 3200400"/>
              <a:gd name="connsiteX419" fmla="*/ 4219575 w 10139362"/>
              <a:gd name="connsiteY419" fmla="*/ 2933700 h 3200400"/>
              <a:gd name="connsiteX420" fmla="*/ 4195763 w 10139362"/>
              <a:gd name="connsiteY420" fmla="*/ 2943225 h 3200400"/>
              <a:gd name="connsiteX421" fmla="*/ 4095750 w 10139362"/>
              <a:gd name="connsiteY421" fmla="*/ 2943225 h 3200400"/>
              <a:gd name="connsiteX422" fmla="*/ 4086225 w 10139362"/>
              <a:gd name="connsiteY422" fmla="*/ 2933700 h 3200400"/>
              <a:gd name="connsiteX423" fmla="*/ 3819525 w 10139362"/>
              <a:gd name="connsiteY423" fmla="*/ 2933700 h 3200400"/>
              <a:gd name="connsiteX424" fmla="*/ 3810000 w 10139362"/>
              <a:gd name="connsiteY424" fmla="*/ 2943225 h 3200400"/>
              <a:gd name="connsiteX425" fmla="*/ 3795713 w 10139362"/>
              <a:gd name="connsiteY425" fmla="*/ 2943225 h 3200400"/>
              <a:gd name="connsiteX426" fmla="*/ 3800475 w 10139362"/>
              <a:gd name="connsiteY426" fmla="*/ 2933700 h 3200400"/>
              <a:gd name="connsiteX427" fmla="*/ 3281363 w 10139362"/>
              <a:gd name="connsiteY427" fmla="*/ 2933700 h 3200400"/>
              <a:gd name="connsiteX428" fmla="*/ 3262313 w 10139362"/>
              <a:gd name="connsiteY428" fmla="*/ 2857500 h 3200400"/>
              <a:gd name="connsiteX429" fmla="*/ 3262313 w 10139362"/>
              <a:gd name="connsiteY429" fmla="*/ 2486025 h 3200400"/>
              <a:gd name="connsiteX430" fmla="*/ 3419475 w 10139362"/>
              <a:gd name="connsiteY430" fmla="*/ 2486025 h 3200400"/>
              <a:gd name="connsiteX431" fmla="*/ 3414713 w 10139362"/>
              <a:gd name="connsiteY431" fmla="*/ 2514600 h 3200400"/>
              <a:gd name="connsiteX432" fmla="*/ 3429000 w 10139362"/>
              <a:gd name="connsiteY432" fmla="*/ 2519363 h 3200400"/>
              <a:gd name="connsiteX433" fmla="*/ 3429000 w 10139362"/>
              <a:gd name="connsiteY433" fmla="*/ 2428875 h 3200400"/>
              <a:gd name="connsiteX434" fmla="*/ 3343275 w 10139362"/>
              <a:gd name="connsiteY434" fmla="*/ 2305050 h 3200400"/>
              <a:gd name="connsiteX435" fmla="*/ 3390900 w 10139362"/>
              <a:gd name="connsiteY435" fmla="*/ 2062163 h 3200400"/>
              <a:gd name="connsiteX436" fmla="*/ 3333750 w 10139362"/>
              <a:gd name="connsiteY436" fmla="*/ 2214563 h 3200400"/>
              <a:gd name="connsiteX437" fmla="*/ 3267075 w 10139362"/>
              <a:gd name="connsiteY437" fmla="*/ 2357438 h 3200400"/>
              <a:gd name="connsiteX438" fmla="*/ 3224213 w 10139362"/>
              <a:gd name="connsiteY438" fmla="*/ 2538413 h 3200400"/>
              <a:gd name="connsiteX439" fmla="*/ 3205163 w 10139362"/>
              <a:gd name="connsiteY439" fmla="*/ 2571750 h 3200400"/>
              <a:gd name="connsiteX440" fmla="*/ 3219450 w 10139362"/>
              <a:gd name="connsiteY440" fmla="*/ 2605088 h 3200400"/>
              <a:gd name="connsiteX441" fmla="*/ 3219450 w 10139362"/>
              <a:gd name="connsiteY441" fmla="*/ 2857500 h 3200400"/>
              <a:gd name="connsiteX442" fmla="*/ 3128963 w 10139362"/>
              <a:gd name="connsiteY442" fmla="*/ 2857500 h 3200400"/>
              <a:gd name="connsiteX443" fmla="*/ 3128963 w 10139362"/>
              <a:gd name="connsiteY443" fmla="*/ 3009900 h 3200400"/>
              <a:gd name="connsiteX444" fmla="*/ 3138488 w 10139362"/>
              <a:gd name="connsiteY444" fmla="*/ 3114675 h 3200400"/>
              <a:gd name="connsiteX445" fmla="*/ 3157538 w 10139362"/>
              <a:gd name="connsiteY445" fmla="*/ 3167063 h 3200400"/>
              <a:gd name="connsiteX446" fmla="*/ 3067050 w 10139362"/>
              <a:gd name="connsiteY446" fmla="*/ 3200400 h 3200400"/>
              <a:gd name="connsiteX447" fmla="*/ 2967038 w 10139362"/>
              <a:gd name="connsiteY447" fmla="*/ 3148013 h 3200400"/>
              <a:gd name="connsiteX448" fmla="*/ 2986088 w 10139362"/>
              <a:gd name="connsiteY448" fmla="*/ 3000375 h 3200400"/>
              <a:gd name="connsiteX449" fmla="*/ 3014663 w 10139362"/>
              <a:gd name="connsiteY449" fmla="*/ 2895600 h 3200400"/>
              <a:gd name="connsiteX450" fmla="*/ 3014663 w 10139362"/>
              <a:gd name="connsiteY450" fmla="*/ 2857500 h 3200400"/>
              <a:gd name="connsiteX451" fmla="*/ 1690688 w 10139362"/>
              <a:gd name="connsiteY451" fmla="*/ 2857500 h 3200400"/>
              <a:gd name="connsiteX452" fmla="*/ 1690688 w 10139362"/>
              <a:gd name="connsiteY452" fmla="*/ 1538288 h 3200400"/>
              <a:gd name="connsiteX453" fmla="*/ 1657350 w 10139362"/>
              <a:gd name="connsiteY453" fmla="*/ 1533525 h 3200400"/>
              <a:gd name="connsiteX454" fmla="*/ 1657350 w 10139362"/>
              <a:gd name="connsiteY454" fmla="*/ 2857500 h 3200400"/>
              <a:gd name="connsiteX455" fmla="*/ 814388 w 10139362"/>
              <a:gd name="connsiteY455" fmla="*/ 2857500 h 3200400"/>
              <a:gd name="connsiteX456" fmla="*/ 814388 w 10139362"/>
              <a:gd name="connsiteY456" fmla="*/ 2376488 h 3200400"/>
              <a:gd name="connsiteX457" fmla="*/ 1062038 w 10139362"/>
              <a:gd name="connsiteY457" fmla="*/ 2376488 h 3200400"/>
              <a:gd name="connsiteX458" fmla="*/ 1062038 w 10139362"/>
              <a:gd name="connsiteY458" fmla="*/ 2133600 h 3200400"/>
              <a:gd name="connsiteX459" fmla="*/ 1085850 w 10139362"/>
              <a:gd name="connsiteY459" fmla="*/ 2133600 h 3200400"/>
              <a:gd name="connsiteX460" fmla="*/ 1085850 w 10139362"/>
              <a:gd name="connsiteY460" fmla="*/ 2033588 h 3200400"/>
              <a:gd name="connsiteX461" fmla="*/ 1123950 w 10139362"/>
              <a:gd name="connsiteY461" fmla="*/ 2033588 h 3200400"/>
              <a:gd name="connsiteX462" fmla="*/ 1123950 w 10139362"/>
              <a:gd name="connsiteY462" fmla="*/ 2128838 h 3200400"/>
              <a:gd name="connsiteX463" fmla="*/ 1147763 w 10139362"/>
              <a:gd name="connsiteY463" fmla="*/ 2133600 h 3200400"/>
              <a:gd name="connsiteX464" fmla="*/ 1152525 w 10139362"/>
              <a:gd name="connsiteY464" fmla="*/ 2090738 h 3200400"/>
              <a:gd name="connsiteX465" fmla="*/ 1343025 w 10139362"/>
              <a:gd name="connsiteY465" fmla="*/ 2090738 h 3200400"/>
              <a:gd name="connsiteX466" fmla="*/ 1343025 w 10139362"/>
              <a:gd name="connsiteY466" fmla="*/ 2133600 h 3200400"/>
              <a:gd name="connsiteX467" fmla="*/ 1395413 w 10139362"/>
              <a:gd name="connsiteY467" fmla="*/ 2133600 h 3200400"/>
              <a:gd name="connsiteX468" fmla="*/ 1395413 w 10139362"/>
              <a:gd name="connsiteY468" fmla="*/ 1704975 h 3200400"/>
              <a:gd name="connsiteX469" fmla="*/ 1657350 w 10139362"/>
              <a:gd name="connsiteY469" fmla="*/ 1533525 h 3200400"/>
              <a:gd name="connsiteX470" fmla="*/ 0 w 10139362"/>
              <a:gd name="connsiteY470" fmla="*/ 1071563 h 3200400"/>
              <a:gd name="connsiteX471" fmla="*/ 1457325 w 10139362"/>
              <a:gd name="connsiteY471" fmla="*/ 1362075 h 3200400"/>
              <a:gd name="connsiteX472" fmla="*/ 1690688 w 10139362"/>
              <a:gd name="connsiteY472" fmla="*/ 1443038 h 3200400"/>
              <a:gd name="connsiteX473" fmla="*/ 1709738 w 10139362"/>
              <a:gd name="connsiteY473" fmla="*/ 1362075 h 3200400"/>
              <a:gd name="connsiteX474" fmla="*/ 1709738 w 10139362"/>
              <a:gd name="connsiteY474" fmla="*/ 1257300 h 3200400"/>
              <a:gd name="connsiteX475" fmla="*/ 1724025 w 10139362"/>
              <a:gd name="connsiteY475" fmla="*/ 1257300 h 3200400"/>
              <a:gd name="connsiteX476" fmla="*/ 1724025 w 10139362"/>
              <a:gd name="connsiteY476" fmla="*/ 1366838 h 3200400"/>
              <a:gd name="connsiteX477" fmla="*/ 1862138 w 10139362"/>
              <a:gd name="connsiteY477" fmla="*/ 1366838 h 3200400"/>
              <a:gd name="connsiteX478" fmla="*/ 2090738 w 10139362"/>
              <a:gd name="connsiteY478" fmla="*/ 1585913 h 3200400"/>
              <a:gd name="connsiteX479" fmla="*/ 2266950 w 10139362"/>
              <a:gd name="connsiteY479" fmla="*/ 1652588 h 3200400"/>
              <a:gd name="connsiteX480" fmla="*/ 3000375 w 10139362"/>
              <a:gd name="connsiteY480" fmla="*/ 1771650 h 3200400"/>
              <a:gd name="connsiteX481" fmla="*/ 3200400 w 10139362"/>
              <a:gd name="connsiteY481" fmla="*/ 1757363 h 3200400"/>
              <a:gd name="connsiteX482" fmla="*/ 3219450 w 10139362"/>
              <a:gd name="connsiteY482" fmla="*/ 1671638 h 3200400"/>
              <a:gd name="connsiteX483" fmla="*/ 3248025 w 10139362"/>
              <a:gd name="connsiteY483" fmla="*/ 1552575 h 3200400"/>
              <a:gd name="connsiteX484" fmla="*/ 3281363 w 10139362"/>
              <a:gd name="connsiteY484" fmla="*/ 1471613 h 3200400"/>
              <a:gd name="connsiteX485" fmla="*/ 3328988 w 10139362"/>
              <a:gd name="connsiteY485" fmla="*/ 1314450 h 3200400"/>
              <a:gd name="connsiteX486" fmla="*/ 3305175 w 10139362"/>
              <a:gd name="connsiteY486" fmla="*/ 1228725 h 3200400"/>
              <a:gd name="connsiteX487" fmla="*/ 3276600 w 10139362"/>
              <a:gd name="connsiteY487" fmla="*/ 1195388 h 3200400"/>
              <a:gd name="connsiteX488" fmla="*/ 3271838 w 10139362"/>
              <a:gd name="connsiteY488" fmla="*/ 1128713 h 3200400"/>
              <a:gd name="connsiteX489" fmla="*/ 3348038 w 10139362"/>
              <a:gd name="connsiteY489" fmla="*/ 762000 h 3200400"/>
              <a:gd name="connsiteX490" fmla="*/ 3352800 w 10139362"/>
              <a:gd name="connsiteY490" fmla="*/ 638175 h 3200400"/>
              <a:gd name="connsiteX491" fmla="*/ 3181350 w 10139362"/>
              <a:gd name="connsiteY491" fmla="*/ 695325 h 3200400"/>
              <a:gd name="connsiteX492" fmla="*/ 3043238 w 10139362"/>
              <a:gd name="connsiteY492" fmla="*/ 681038 h 3200400"/>
              <a:gd name="connsiteX493" fmla="*/ 2933700 w 10139362"/>
              <a:gd name="connsiteY493" fmla="*/ 695325 h 3200400"/>
              <a:gd name="connsiteX494" fmla="*/ 2852738 w 10139362"/>
              <a:gd name="connsiteY494" fmla="*/ 685800 h 3200400"/>
              <a:gd name="connsiteX495" fmla="*/ 2505075 w 10139362"/>
              <a:gd name="connsiteY495" fmla="*/ 604838 h 3200400"/>
              <a:gd name="connsiteX496" fmla="*/ 2176463 w 10139362"/>
              <a:gd name="connsiteY496" fmla="*/ 552450 h 3200400"/>
              <a:gd name="connsiteX497" fmla="*/ 2238375 w 10139362"/>
              <a:gd name="connsiteY497" fmla="*/ 533400 h 3200400"/>
              <a:gd name="connsiteX498" fmla="*/ 2124075 w 10139362"/>
              <a:gd name="connsiteY498" fmla="*/ 523875 h 3200400"/>
              <a:gd name="connsiteX499" fmla="*/ 2214563 w 10139362"/>
              <a:gd name="connsiteY499" fmla="*/ 490538 h 3200400"/>
              <a:gd name="connsiteX500" fmla="*/ 2085975 w 10139362"/>
              <a:gd name="connsiteY500" fmla="*/ 481013 h 3200400"/>
              <a:gd name="connsiteX501" fmla="*/ 2081213 w 10139362"/>
              <a:gd name="connsiteY501" fmla="*/ 471488 h 3200400"/>
              <a:gd name="connsiteX502" fmla="*/ 2100263 w 10139362"/>
              <a:gd name="connsiteY502" fmla="*/ 461963 h 3200400"/>
              <a:gd name="connsiteX503" fmla="*/ 2209800 w 10139362"/>
              <a:gd name="connsiteY503" fmla="*/ 461963 h 3200400"/>
              <a:gd name="connsiteX504" fmla="*/ 2109788 w 10139362"/>
              <a:gd name="connsiteY504" fmla="*/ 428625 h 3200400"/>
              <a:gd name="connsiteX505" fmla="*/ 2143125 w 10139362"/>
              <a:gd name="connsiteY505" fmla="*/ 414338 h 3200400"/>
              <a:gd name="connsiteX506" fmla="*/ 2276475 w 10139362"/>
              <a:gd name="connsiteY506" fmla="*/ 438150 h 3200400"/>
              <a:gd name="connsiteX507" fmla="*/ 2324100 w 10139362"/>
              <a:gd name="connsiteY507" fmla="*/ 419100 h 3200400"/>
              <a:gd name="connsiteX508" fmla="*/ 2271713 w 10139362"/>
              <a:gd name="connsiteY508" fmla="*/ 347663 h 3200400"/>
              <a:gd name="connsiteX509" fmla="*/ 2276475 w 10139362"/>
              <a:gd name="connsiteY509" fmla="*/ 323850 h 3200400"/>
              <a:gd name="connsiteX510" fmla="*/ 2476500 w 10139362"/>
              <a:gd name="connsiteY510" fmla="*/ 485775 h 3200400"/>
              <a:gd name="connsiteX511" fmla="*/ 2667000 w 10139362"/>
              <a:gd name="connsiteY511" fmla="*/ 509588 h 3200400"/>
              <a:gd name="connsiteX512" fmla="*/ 2886075 w 10139362"/>
              <a:gd name="connsiteY512" fmla="*/ 509588 h 3200400"/>
              <a:gd name="connsiteX513" fmla="*/ 2981325 w 10139362"/>
              <a:gd name="connsiteY513" fmla="*/ 528638 h 3200400"/>
              <a:gd name="connsiteX514" fmla="*/ 3038475 w 10139362"/>
              <a:gd name="connsiteY514" fmla="*/ 500063 h 3200400"/>
              <a:gd name="connsiteX515" fmla="*/ 3248025 w 10139362"/>
              <a:gd name="connsiteY515" fmla="*/ 481013 h 3200400"/>
              <a:gd name="connsiteX516" fmla="*/ 3295650 w 10139362"/>
              <a:gd name="connsiteY516" fmla="*/ 442913 h 3200400"/>
              <a:gd name="connsiteX517" fmla="*/ 3452813 w 10139362"/>
              <a:gd name="connsiteY517" fmla="*/ 376238 h 3200400"/>
              <a:gd name="connsiteX518" fmla="*/ 3529013 w 10139362"/>
              <a:gd name="connsiteY518" fmla="*/ 390525 h 3200400"/>
              <a:gd name="connsiteX519" fmla="*/ 3576638 w 10139362"/>
              <a:gd name="connsiteY519" fmla="*/ 371475 h 3200400"/>
              <a:gd name="connsiteX520" fmla="*/ 3690938 w 10139362"/>
              <a:gd name="connsiteY520" fmla="*/ 361950 h 3200400"/>
              <a:gd name="connsiteX521" fmla="*/ 3695700 w 10139362"/>
              <a:gd name="connsiteY521" fmla="*/ 300038 h 3200400"/>
              <a:gd name="connsiteX522" fmla="*/ 3690938 w 10139362"/>
              <a:gd name="connsiteY522" fmla="*/ 280988 h 3200400"/>
              <a:gd name="connsiteX523" fmla="*/ 3657600 w 10139362"/>
              <a:gd name="connsiteY523" fmla="*/ 214313 h 3200400"/>
              <a:gd name="connsiteX524" fmla="*/ 3657600 w 10139362"/>
              <a:gd name="connsiteY524" fmla="*/ 204788 h 3200400"/>
              <a:gd name="connsiteX525" fmla="*/ 3676650 w 10139362"/>
              <a:gd name="connsiteY525" fmla="*/ 161925 h 3200400"/>
              <a:gd name="connsiteX526" fmla="*/ 3676650 w 10139362"/>
              <a:gd name="connsiteY526" fmla="*/ 142875 h 3200400"/>
              <a:gd name="connsiteX527" fmla="*/ 3829050 w 10139362"/>
              <a:gd name="connsiteY527" fmla="*/ 0 h 3200400"/>
              <a:gd name="connsiteX528" fmla="*/ 3957638 w 10139362"/>
              <a:gd name="connsiteY528" fmla="*/ 200025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0139362" h="3200400">
                <a:moveTo>
                  <a:pt x="4962525" y="2900363"/>
                </a:moveTo>
                <a:cubicBezTo>
                  <a:pt x="4962525" y="2900363"/>
                  <a:pt x="4957763" y="2905125"/>
                  <a:pt x="4948238" y="2905125"/>
                </a:cubicBezTo>
                <a:lnTo>
                  <a:pt x="4948238" y="2886075"/>
                </a:lnTo>
                <a:cubicBezTo>
                  <a:pt x="4957763" y="2890838"/>
                  <a:pt x="4957763" y="2895600"/>
                  <a:pt x="4962525" y="2900363"/>
                </a:cubicBezTo>
                <a:close/>
                <a:moveTo>
                  <a:pt x="8029575" y="2895600"/>
                </a:moveTo>
                <a:lnTo>
                  <a:pt x="8010525" y="2895600"/>
                </a:lnTo>
                <a:cubicBezTo>
                  <a:pt x="8010525" y="2876550"/>
                  <a:pt x="8015288" y="2867025"/>
                  <a:pt x="8024813" y="2862263"/>
                </a:cubicBezTo>
                <a:cubicBezTo>
                  <a:pt x="8024813" y="2867025"/>
                  <a:pt x="8029575" y="2876550"/>
                  <a:pt x="8029575" y="2895600"/>
                </a:cubicBezTo>
                <a:close/>
                <a:moveTo>
                  <a:pt x="4962525" y="2743200"/>
                </a:moveTo>
                <a:lnTo>
                  <a:pt x="4962525" y="2767013"/>
                </a:lnTo>
                <a:cubicBezTo>
                  <a:pt x="4957763" y="2762250"/>
                  <a:pt x="4948238" y="2752725"/>
                  <a:pt x="4948238" y="2743200"/>
                </a:cubicBezTo>
                <a:lnTo>
                  <a:pt x="4962525" y="2743200"/>
                </a:lnTo>
                <a:close/>
                <a:moveTo>
                  <a:pt x="4962525" y="2676525"/>
                </a:moveTo>
                <a:lnTo>
                  <a:pt x="4962525" y="2700338"/>
                </a:lnTo>
                <a:lnTo>
                  <a:pt x="4948238" y="2700338"/>
                </a:lnTo>
                <a:lnTo>
                  <a:pt x="4948238" y="2676525"/>
                </a:lnTo>
                <a:lnTo>
                  <a:pt x="4962525" y="2676525"/>
                </a:lnTo>
                <a:close/>
                <a:moveTo>
                  <a:pt x="10139362" y="2619375"/>
                </a:moveTo>
                <a:lnTo>
                  <a:pt x="10139362" y="2657475"/>
                </a:lnTo>
                <a:cubicBezTo>
                  <a:pt x="10134600" y="2662238"/>
                  <a:pt x="10129838" y="2662238"/>
                  <a:pt x="10129838" y="2676525"/>
                </a:cubicBezTo>
                <a:cubicBezTo>
                  <a:pt x="10129838" y="2686050"/>
                  <a:pt x="10139362" y="2700338"/>
                  <a:pt x="10139362" y="2709863"/>
                </a:cubicBezTo>
                <a:cubicBezTo>
                  <a:pt x="10139362" y="2724150"/>
                  <a:pt x="10129838" y="2733675"/>
                  <a:pt x="10129838" y="2743200"/>
                </a:cubicBezTo>
                <a:cubicBezTo>
                  <a:pt x="10129838" y="2757488"/>
                  <a:pt x="10139362" y="2767013"/>
                  <a:pt x="10139362" y="2776538"/>
                </a:cubicBezTo>
                <a:cubicBezTo>
                  <a:pt x="10139362" y="2790825"/>
                  <a:pt x="10129838" y="2800350"/>
                  <a:pt x="10129838" y="2814638"/>
                </a:cubicBezTo>
                <a:cubicBezTo>
                  <a:pt x="10129838" y="2824163"/>
                  <a:pt x="10139362" y="2824163"/>
                  <a:pt x="10139362" y="2833688"/>
                </a:cubicBezTo>
                <a:cubicBezTo>
                  <a:pt x="10139362" y="2847975"/>
                  <a:pt x="10134600" y="2852738"/>
                  <a:pt x="10134600" y="2857500"/>
                </a:cubicBezTo>
                <a:lnTo>
                  <a:pt x="9882188" y="2857500"/>
                </a:lnTo>
                <a:cubicBezTo>
                  <a:pt x="9882188" y="2843213"/>
                  <a:pt x="9886950" y="2824163"/>
                  <a:pt x="9886950" y="2814638"/>
                </a:cubicBezTo>
                <a:cubicBezTo>
                  <a:pt x="9886950" y="2800350"/>
                  <a:pt x="9877425" y="2771775"/>
                  <a:pt x="9877425" y="2757488"/>
                </a:cubicBezTo>
                <a:cubicBezTo>
                  <a:pt x="9877425" y="2747963"/>
                  <a:pt x="9886950" y="2757488"/>
                  <a:pt x="9886950" y="2743200"/>
                </a:cubicBezTo>
                <a:cubicBezTo>
                  <a:pt x="9886950" y="2733675"/>
                  <a:pt x="9877425" y="2724150"/>
                  <a:pt x="9877425" y="2709863"/>
                </a:cubicBezTo>
                <a:cubicBezTo>
                  <a:pt x="9877425" y="2700338"/>
                  <a:pt x="9886950" y="2686050"/>
                  <a:pt x="9886950" y="2676525"/>
                </a:cubicBezTo>
                <a:cubicBezTo>
                  <a:pt x="9886950" y="2662238"/>
                  <a:pt x="9882188" y="2662238"/>
                  <a:pt x="9877425" y="2662238"/>
                </a:cubicBezTo>
                <a:lnTo>
                  <a:pt x="9877425" y="2619375"/>
                </a:lnTo>
                <a:lnTo>
                  <a:pt x="10139362" y="2619375"/>
                </a:lnTo>
                <a:close/>
                <a:moveTo>
                  <a:pt x="781050" y="2619375"/>
                </a:moveTo>
                <a:lnTo>
                  <a:pt x="781050" y="2657475"/>
                </a:lnTo>
                <a:cubicBezTo>
                  <a:pt x="776288" y="2662238"/>
                  <a:pt x="771525" y="2662238"/>
                  <a:pt x="771525" y="2676525"/>
                </a:cubicBezTo>
                <a:cubicBezTo>
                  <a:pt x="771525" y="2686050"/>
                  <a:pt x="781050" y="2700338"/>
                  <a:pt x="781050" y="2709863"/>
                </a:cubicBezTo>
                <a:cubicBezTo>
                  <a:pt x="781050" y="2724150"/>
                  <a:pt x="771525" y="2733675"/>
                  <a:pt x="771525" y="2743200"/>
                </a:cubicBezTo>
                <a:cubicBezTo>
                  <a:pt x="771525" y="2757488"/>
                  <a:pt x="781050" y="2747963"/>
                  <a:pt x="781050" y="2757488"/>
                </a:cubicBezTo>
                <a:cubicBezTo>
                  <a:pt x="781050" y="2795588"/>
                  <a:pt x="757238" y="2786063"/>
                  <a:pt x="776288" y="2857500"/>
                </a:cubicBezTo>
                <a:lnTo>
                  <a:pt x="523875" y="2857500"/>
                </a:lnTo>
                <a:cubicBezTo>
                  <a:pt x="523875" y="2852738"/>
                  <a:pt x="519113" y="2847975"/>
                  <a:pt x="519113" y="2833688"/>
                </a:cubicBezTo>
                <a:cubicBezTo>
                  <a:pt x="519113" y="2824163"/>
                  <a:pt x="528638" y="2824163"/>
                  <a:pt x="528638" y="2814638"/>
                </a:cubicBezTo>
                <a:cubicBezTo>
                  <a:pt x="528638" y="2800350"/>
                  <a:pt x="519113" y="2790825"/>
                  <a:pt x="519113" y="2776538"/>
                </a:cubicBezTo>
                <a:cubicBezTo>
                  <a:pt x="519113" y="2767013"/>
                  <a:pt x="528638" y="2757488"/>
                  <a:pt x="528638" y="2743200"/>
                </a:cubicBezTo>
                <a:cubicBezTo>
                  <a:pt x="528638" y="2733675"/>
                  <a:pt x="519113" y="2724150"/>
                  <a:pt x="519113" y="2709863"/>
                </a:cubicBezTo>
                <a:cubicBezTo>
                  <a:pt x="519113" y="2700338"/>
                  <a:pt x="528638" y="2686050"/>
                  <a:pt x="528638" y="2676525"/>
                </a:cubicBezTo>
                <a:cubicBezTo>
                  <a:pt x="528638" y="2662238"/>
                  <a:pt x="523875" y="2662238"/>
                  <a:pt x="519113" y="2662238"/>
                </a:cubicBezTo>
                <a:lnTo>
                  <a:pt x="519113" y="2619375"/>
                </a:lnTo>
                <a:lnTo>
                  <a:pt x="781050" y="2619375"/>
                </a:lnTo>
                <a:close/>
                <a:moveTo>
                  <a:pt x="4962525" y="2609850"/>
                </a:moveTo>
                <a:lnTo>
                  <a:pt x="4957763" y="2633663"/>
                </a:lnTo>
                <a:cubicBezTo>
                  <a:pt x="4953000" y="2633663"/>
                  <a:pt x="4948238" y="2628900"/>
                  <a:pt x="4943475" y="2624138"/>
                </a:cubicBezTo>
                <a:lnTo>
                  <a:pt x="4943475" y="2609850"/>
                </a:lnTo>
                <a:lnTo>
                  <a:pt x="4962525" y="2609850"/>
                </a:lnTo>
                <a:close/>
                <a:moveTo>
                  <a:pt x="4905375" y="2624138"/>
                </a:moveTo>
                <a:cubicBezTo>
                  <a:pt x="4905375" y="2619375"/>
                  <a:pt x="4905375" y="2609850"/>
                  <a:pt x="4910138" y="2609850"/>
                </a:cubicBezTo>
                <a:cubicBezTo>
                  <a:pt x="4910138" y="2614613"/>
                  <a:pt x="4910138" y="2624138"/>
                  <a:pt x="4905375" y="2624138"/>
                </a:cubicBezTo>
                <a:close/>
                <a:moveTo>
                  <a:pt x="4962525" y="2538413"/>
                </a:moveTo>
                <a:lnTo>
                  <a:pt x="4962525" y="2562225"/>
                </a:lnTo>
                <a:lnTo>
                  <a:pt x="4905375" y="2562225"/>
                </a:lnTo>
                <a:lnTo>
                  <a:pt x="4905375" y="2538413"/>
                </a:lnTo>
                <a:lnTo>
                  <a:pt x="4962525" y="2538413"/>
                </a:lnTo>
                <a:close/>
                <a:moveTo>
                  <a:pt x="4962525" y="2471738"/>
                </a:moveTo>
                <a:lnTo>
                  <a:pt x="4962525" y="2495550"/>
                </a:lnTo>
                <a:lnTo>
                  <a:pt x="4905375" y="2495550"/>
                </a:lnTo>
                <a:lnTo>
                  <a:pt x="4905375" y="2471738"/>
                </a:lnTo>
                <a:lnTo>
                  <a:pt x="4962525" y="2471738"/>
                </a:lnTo>
                <a:close/>
                <a:moveTo>
                  <a:pt x="4962525" y="2400300"/>
                </a:moveTo>
                <a:lnTo>
                  <a:pt x="4962525" y="2424113"/>
                </a:lnTo>
                <a:lnTo>
                  <a:pt x="4905375" y="2424113"/>
                </a:lnTo>
                <a:lnTo>
                  <a:pt x="4905375" y="2400300"/>
                </a:lnTo>
                <a:lnTo>
                  <a:pt x="4962525" y="2400300"/>
                </a:lnTo>
                <a:close/>
                <a:moveTo>
                  <a:pt x="3552825" y="2152650"/>
                </a:moveTo>
                <a:cubicBezTo>
                  <a:pt x="3600450" y="2181225"/>
                  <a:pt x="3671888" y="2219325"/>
                  <a:pt x="3714750" y="2219325"/>
                </a:cubicBezTo>
                <a:lnTo>
                  <a:pt x="3714750" y="2481263"/>
                </a:lnTo>
                <a:lnTo>
                  <a:pt x="3600450" y="2371725"/>
                </a:lnTo>
                <a:cubicBezTo>
                  <a:pt x="3595688" y="2376488"/>
                  <a:pt x="3586163" y="2386013"/>
                  <a:pt x="3576638" y="2390775"/>
                </a:cubicBezTo>
                <a:lnTo>
                  <a:pt x="3576638" y="2300288"/>
                </a:lnTo>
                <a:lnTo>
                  <a:pt x="3519488" y="2300288"/>
                </a:lnTo>
                <a:cubicBezTo>
                  <a:pt x="3519488" y="2238375"/>
                  <a:pt x="3524250" y="2195513"/>
                  <a:pt x="3519488" y="2152650"/>
                </a:cubicBezTo>
                <a:lnTo>
                  <a:pt x="3552825" y="2152650"/>
                </a:lnTo>
                <a:close/>
                <a:moveTo>
                  <a:pt x="3586163" y="1890713"/>
                </a:moveTo>
                <a:cubicBezTo>
                  <a:pt x="3590925" y="1895475"/>
                  <a:pt x="3590925" y="1909763"/>
                  <a:pt x="3590925" y="1924050"/>
                </a:cubicBezTo>
                <a:cubicBezTo>
                  <a:pt x="3590925" y="1962150"/>
                  <a:pt x="3586163" y="1976438"/>
                  <a:pt x="3548063" y="1976438"/>
                </a:cubicBezTo>
                <a:cubicBezTo>
                  <a:pt x="3505200" y="1976438"/>
                  <a:pt x="3519488" y="1900238"/>
                  <a:pt x="3462338" y="1900238"/>
                </a:cubicBezTo>
                <a:cubicBezTo>
                  <a:pt x="3471863" y="1876425"/>
                  <a:pt x="3495675" y="1847850"/>
                  <a:pt x="3509963" y="1824038"/>
                </a:cubicBezTo>
                <a:cubicBezTo>
                  <a:pt x="3519488" y="1804988"/>
                  <a:pt x="3529013" y="1781175"/>
                  <a:pt x="3538538" y="1766888"/>
                </a:cubicBezTo>
                <a:cubicBezTo>
                  <a:pt x="3548063" y="1800225"/>
                  <a:pt x="3562350" y="1838325"/>
                  <a:pt x="3586163" y="1890713"/>
                </a:cubicBezTo>
                <a:close/>
                <a:moveTo>
                  <a:pt x="2962275" y="1781175"/>
                </a:moveTo>
                <a:lnTo>
                  <a:pt x="3200400" y="1776413"/>
                </a:lnTo>
                <a:lnTo>
                  <a:pt x="3200400" y="1809750"/>
                </a:lnTo>
                <a:cubicBezTo>
                  <a:pt x="3190875" y="1890713"/>
                  <a:pt x="3181350" y="1971675"/>
                  <a:pt x="3167063" y="2052638"/>
                </a:cubicBezTo>
                <a:cubicBezTo>
                  <a:pt x="3157538" y="2105025"/>
                  <a:pt x="3148013" y="2162175"/>
                  <a:pt x="3128963" y="2219325"/>
                </a:cubicBezTo>
                <a:cubicBezTo>
                  <a:pt x="3114675" y="2271713"/>
                  <a:pt x="3071813" y="2324100"/>
                  <a:pt x="3052763" y="2376488"/>
                </a:cubicBezTo>
                <a:cubicBezTo>
                  <a:pt x="3028950" y="2438400"/>
                  <a:pt x="3028950" y="2524125"/>
                  <a:pt x="3038475" y="2600325"/>
                </a:cubicBezTo>
                <a:lnTo>
                  <a:pt x="2952750" y="2600325"/>
                </a:lnTo>
                <a:cubicBezTo>
                  <a:pt x="2952750" y="2595563"/>
                  <a:pt x="2952750" y="2586038"/>
                  <a:pt x="2947988" y="2581275"/>
                </a:cubicBezTo>
                <a:lnTo>
                  <a:pt x="2914650" y="2581275"/>
                </a:lnTo>
                <a:lnTo>
                  <a:pt x="2914650" y="2724150"/>
                </a:lnTo>
                <a:lnTo>
                  <a:pt x="2852738" y="2724150"/>
                </a:lnTo>
                <a:lnTo>
                  <a:pt x="2852738" y="2438400"/>
                </a:lnTo>
                <a:cubicBezTo>
                  <a:pt x="2843213" y="2438400"/>
                  <a:pt x="2843213" y="2424113"/>
                  <a:pt x="2838450" y="2409825"/>
                </a:cubicBezTo>
                <a:lnTo>
                  <a:pt x="2819400" y="2409825"/>
                </a:lnTo>
                <a:cubicBezTo>
                  <a:pt x="2814638" y="2419350"/>
                  <a:pt x="2814638" y="2428875"/>
                  <a:pt x="2814638" y="2438400"/>
                </a:cubicBezTo>
                <a:lnTo>
                  <a:pt x="2700338" y="2438400"/>
                </a:lnTo>
                <a:lnTo>
                  <a:pt x="2700338" y="2047875"/>
                </a:lnTo>
                <a:cubicBezTo>
                  <a:pt x="2695575" y="2043113"/>
                  <a:pt x="2690813" y="2043113"/>
                  <a:pt x="2686050" y="2043113"/>
                </a:cubicBezTo>
                <a:lnTo>
                  <a:pt x="2686050" y="1862138"/>
                </a:lnTo>
                <a:lnTo>
                  <a:pt x="2562225" y="1862138"/>
                </a:lnTo>
                <a:lnTo>
                  <a:pt x="2562225" y="2009775"/>
                </a:lnTo>
                <a:lnTo>
                  <a:pt x="2524125" y="2009775"/>
                </a:lnTo>
                <a:lnTo>
                  <a:pt x="2524125" y="2043113"/>
                </a:lnTo>
                <a:lnTo>
                  <a:pt x="2438400" y="2043113"/>
                </a:lnTo>
                <a:lnTo>
                  <a:pt x="2438400" y="2828925"/>
                </a:lnTo>
                <a:lnTo>
                  <a:pt x="2414588" y="2828925"/>
                </a:lnTo>
                <a:lnTo>
                  <a:pt x="2414588" y="2343150"/>
                </a:lnTo>
                <a:cubicBezTo>
                  <a:pt x="2386013" y="2333625"/>
                  <a:pt x="2400300" y="2319338"/>
                  <a:pt x="2400300" y="2300288"/>
                </a:cubicBezTo>
                <a:lnTo>
                  <a:pt x="2362200" y="2300288"/>
                </a:lnTo>
                <a:lnTo>
                  <a:pt x="2338388" y="1995488"/>
                </a:lnTo>
                <a:lnTo>
                  <a:pt x="2305050" y="1995488"/>
                </a:lnTo>
                <a:lnTo>
                  <a:pt x="2281238" y="2300288"/>
                </a:lnTo>
                <a:lnTo>
                  <a:pt x="2243138" y="2300288"/>
                </a:lnTo>
                <a:cubicBezTo>
                  <a:pt x="2243138" y="2305050"/>
                  <a:pt x="2247900" y="2328863"/>
                  <a:pt x="2228850" y="2343150"/>
                </a:cubicBezTo>
                <a:lnTo>
                  <a:pt x="2228850" y="2486025"/>
                </a:lnTo>
                <a:lnTo>
                  <a:pt x="2105025" y="2486025"/>
                </a:lnTo>
                <a:lnTo>
                  <a:pt x="2105025" y="1652588"/>
                </a:lnTo>
                <a:cubicBezTo>
                  <a:pt x="2290763" y="1695450"/>
                  <a:pt x="2724150" y="1781175"/>
                  <a:pt x="2962275" y="1781175"/>
                </a:cubicBezTo>
                <a:close/>
                <a:moveTo>
                  <a:pt x="9263062" y="1704975"/>
                </a:moveTo>
                <a:lnTo>
                  <a:pt x="9263062" y="2133600"/>
                </a:lnTo>
                <a:lnTo>
                  <a:pt x="9315450" y="2133600"/>
                </a:lnTo>
                <a:lnTo>
                  <a:pt x="9315450" y="2090738"/>
                </a:lnTo>
                <a:lnTo>
                  <a:pt x="9505950" y="2090738"/>
                </a:lnTo>
                <a:lnTo>
                  <a:pt x="9505950" y="2128838"/>
                </a:lnTo>
                <a:cubicBezTo>
                  <a:pt x="9510712" y="2133600"/>
                  <a:pt x="9505950" y="2133600"/>
                  <a:pt x="9515475" y="2133600"/>
                </a:cubicBezTo>
                <a:cubicBezTo>
                  <a:pt x="9529762" y="2133600"/>
                  <a:pt x="9529762" y="2128838"/>
                  <a:pt x="9534525" y="2124075"/>
                </a:cubicBezTo>
                <a:lnTo>
                  <a:pt x="9534525" y="2033588"/>
                </a:lnTo>
                <a:lnTo>
                  <a:pt x="9572625" y="2033588"/>
                </a:lnTo>
                <a:lnTo>
                  <a:pt x="9572625" y="2133600"/>
                </a:lnTo>
                <a:lnTo>
                  <a:pt x="9596438" y="2133600"/>
                </a:lnTo>
                <a:lnTo>
                  <a:pt x="9596438" y="2376488"/>
                </a:lnTo>
                <a:lnTo>
                  <a:pt x="9839325" y="2376488"/>
                </a:lnTo>
                <a:lnTo>
                  <a:pt x="9839325" y="2857500"/>
                </a:lnTo>
                <a:lnTo>
                  <a:pt x="9001125" y="2857500"/>
                </a:lnTo>
                <a:lnTo>
                  <a:pt x="9001125" y="1538288"/>
                </a:lnTo>
                <a:lnTo>
                  <a:pt x="9263062" y="1704975"/>
                </a:lnTo>
                <a:close/>
                <a:moveTo>
                  <a:pt x="2967038" y="1066800"/>
                </a:moveTo>
                <a:cubicBezTo>
                  <a:pt x="3067050" y="1066800"/>
                  <a:pt x="3176588" y="1028700"/>
                  <a:pt x="3281363" y="990600"/>
                </a:cubicBezTo>
                <a:cubicBezTo>
                  <a:pt x="3281363" y="1009650"/>
                  <a:pt x="3276600" y="1028700"/>
                  <a:pt x="3271838" y="1047750"/>
                </a:cubicBezTo>
                <a:cubicBezTo>
                  <a:pt x="3214688" y="1071563"/>
                  <a:pt x="3128963" y="1085850"/>
                  <a:pt x="3071813" y="1095375"/>
                </a:cubicBezTo>
                <a:cubicBezTo>
                  <a:pt x="3014663" y="1104900"/>
                  <a:pt x="2905125" y="1109663"/>
                  <a:pt x="2890838" y="1109663"/>
                </a:cubicBezTo>
                <a:cubicBezTo>
                  <a:pt x="2795588" y="1109663"/>
                  <a:pt x="2728913" y="1100138"/>
                  <a:pt x="2624138" y="1076325"/>
                </a:cubicBezTo>
                <a:cubicBezTo>
                  <a:pt x="2595563" y="1014413"/>
                  <a:pt x="2571750" y="947738"/>
                  <a:pt x="2547938" y="881063"/>
                </a:cubicBezTo>
                <a:cubicBezTo>
                  <a:pt x="2667000" y="962025"/>
                  <a:pt x="2838450" y="1066800"/>
                  <a:pt x="2967038" y="1066800"/>
                </a:cubicBezTo>
                <a:close/>
                <a:moveTo>
                  <a:pt x="3957638" y="200025"/>
                </a:moveTo>
                <a:cubicBezTo>
                  <a:pt x="3957638" y="233363"/>
                  <a:pt x="3957638" y="261938"/>
                  <a:pt x="3938588" y="304800"/>
                </a:cubicBezTo>
                <a:cubicBezTo>
                  <a:pt x="3938588" y="309563"/>
                  <a:pt x="3924300" y="314325"/>
                  <a:pt x="3924300" y="323850"/>
                </a:cubicBezTo>
                <a:cubicBezTo>
                  <a:pt x="3919538" y="338138"/>
                  <a:pt x="3910013" y="366713"/>
                  <a:pt x="3910013" y="376238"/>
                </a:cubicBezTo>
                <a:cubicBezTo>
                  <a:pt x="3910013" y="419100"/>
                  <a:pt x="4076700" y="476250"/>
                  <a:pt x="4095750" y="485775"/>
                </a:cubicBezTo>
                <a:cubicBezTo>
                  <a:pt x="4152900" y="514350"/>
                  <a:pt x="4186238" y="590550"/>
                  <a:pt x="4248150" y="633413"/>
                </a:cubicBezTo>
                <a:cubicBezTo>
                  <a:pt x="4300538" y="676275"/>
                  <a:pt x="4371975" y="695325"/>
                  <a:pt x="4443413" y="719138"/>
                </a:cubicBezTo>
                <a:cubicBezTo>
                  <a:pt x="4457700" y="723900"/>
                  <a:pt x="4486275" y="723900"/>
                  <a:pt x="4505325" y="728663"/>
                </a:cubicBezTo>
                <a:cubicBezTo>
                  <a:pt x="4629150" y="762000"/>
                  <a:pt x="4681538" y="800100"/>
                  <a:pt x="4791075" y="800100"/>
                </a:cubicBezTo>
                <a:cubicBezTo>
                  <a:pt x="4800600" y="800100"/>
                  <a:pt x="4833938" y="804863"/>
                  <a:pt x="4857750" y="795338"/>
                </a:cubicBezTo>
                <a:cubicBezTo>
                  <a:pt x="4876800" y="790575"/>
                  <a:pt x="4886325" y="757238"/>
                  <a:pt x="4914900" y="738188"/>
                </a:cubicBezTo>
                <a:cubicBezTo>
                  <a:pt x="4924425" y="728663"/>
                  <a:pt x="4976813" y="714375"/>
                  <a:pt x="4986338" y="690563"/>
                </a:cubicBezTo>
                <a:cubicBezTo>
                  <a:pt x="4995863" y="695325"/>
                  <a:pt x="5005388" y="700088"/>
                  <a:pt x="5005388" y="714375"/>
                </a:cubicBezTo>
                <a:cubicBezTo>
                  <a:pt x="5005388" y="733425"/>
                  <a:pt x="4986338" y="742950"/>
                  <a:pt x="4962525" y="776288"/>
                </a:cubicBezTo>
                <a:cubicBezTo>
                  <a:pt x="5000625" y="842963"/>
                  <a:pt x="5067300" y="785813"/>
                  <a:pt x="5124450" y="819150"/>
                </a:cubicBezTo>
                <a:cubicBezTo>
                  <a:pt x="5100638" y="847725"/>
                  <a:pt x="5067300" y="819150"/>
                  <a:pt x="5043488" y="857250"/>
                </a:cubicBezTo>
                <a:cubicBezTo>
                  <a:pt x="5076825" y="857250"/>
                  <a:pt x="5114925" y="862013"/>
                  <a:pt x="5148263" y="871538"/>
                </a:cubicBezTo>
                <a:cubicBezTo>
                  <a:pt x="5124450" y="904875"/>
                  <a:pt x="5062538" y="876300"/>
                  <a:pt x="5033963" y="895350"/>
                </a:cubicBezTo>
                <a:cubicBezTo>
                  <a:pt x="5062538" y="919163"/>
                  <a:pt x="5095875" y="933450"/>
                  <a:pt x="5129213" y="957263"/>
                </a:cubicBezTo>
                <a:cubicBezTo>
                  <a:pt x="5062538" y="971550"/>
                  <a:pt x="5057775" y="938213"/>
                  <a:pt x="5014913" y="947738"/>
                </a:cubicBezTo>
                <a:cubicBezTo>
                  <a:pt x="5033963" y="971550"/>
                  <a:pt x="5053013" y="995363"/>
                  <a:pt x="5067300" y="1019175"/>
                </a:cubicBezTo>
                <a:cubicBezTo>
                  <a:pt x="5024438" y="1009650"/>
                  <a:pt x="4995863" y="966788"/>
                  <a:pt x="4962525" y="957263"/>
                </a:cubicBezTo>
                <a:cubicBezTo>
                  <a:pt x="4938713" y="947738"/>
                  <a:pt x="4905375" y="947738"/>
                  <a:pt x="4886325" y="938213"/>
                </a:cubicBezTo>
                <a:cubicBezTo>
                  <a:pt x="4852988" y="923925"/>
                  <a:pt x="4819650" y="923925"/>
                  <a:pt x="4791075" y="923925"/>
                </a:cubicBezTo>
                <a:lnTo>
                  <a:pt x="4586288" y="933450"/>
                </a:lnTo>
                <a:cubicBezTo>
                  <a:pt x="4524375" y="923925"/>
                  <a:pt x="4457700" y="914400"/>
                  <a:pt x="4400550" y="895350"/>
                </a:cubicBezTo>
                <a:cubicBezTo>
                  <a:pt x="4386263" y="890588"/>
                  <a:pt x="4381500" y="871538"/>
                  <a:pt x="4367213" y="866775"/>
                </a:cubicBezTo>
                <a:cubicBezTo>
                  <a:pt x="4295775" y="842963"/>
                  <a:pt x="4219575" y="833438"/>
                  <a:pt x="4152900" y="804863"/>
                </a:cubicBezTo>
                <a:cubicBezTo>
                  <a:pt x="4119563" y="795338"/>
                  <a:pt x="4090988" y="766763"/>
                  <a:pt x="4062413" y="752475"/>
                </a:cubicBezTo>
                <a:cubicBezTo>
                  <a:pt x="4029075" y="800100"/>
                  <a:pt x="3957638" y="928688"/>
                  <a:pt x="3957638" y="995363"/>
                </a:cubicBezTo>
                <a:cubicBezTo>
                  <a:pt x="3957638" y="1004888"/>
                  <a:pt x="3990975" y="1042988"/>
                  <a:pt x="4000500" y="1071563"/>
                </a:cubicBezTo>
                <a:cubicBezTo>
                  <a:pt x="4033838" y="1166813"/>
                  <a:pt x="4029075" y="1162050"/>
                  <a:pt x="4029075" y="1243013"/>
                </a:cubicBezTo>
                <a:cubicBezTo>
                  <a:pt x="4029075" y="1252538"/>
                  <a:pt x="4029075" y="1328738"/>
                  <a:pt x="4014788" y="1371600"/>
                </a:cubicBezTo>
                <a:cubicBezTo>
                  <a:pt x="3976688" y="1509713"/>
                  <a:pt x="3867150" y="1566863"/>
                  <a:pt x="3867150" y="1585913"/>
                </a:cubicBezTo>
                <a:lnTo>
                  <a:pt x="3881438" y="1819275"/>
                </a:lnTo>
                <a:cubicBezTo>
                  <a:pt x="3876675" y="1924050"/>
                  <a:pt x="3862388" y="2033588"/>
                  <a:pt x="3814763" y="2133600"/>
                </a:cubicBezTo>
                <a:cubicBezTo>
                  <a:pt x="3805238" y="2152650"/>
                  <a:pt x="3786188" y="2171700"/>
                  <a:pt x="3767138" y="2190750"/>
                </a:cubicBezTo>
                <a:cubicBezTo>
                  <a:pt x="3771900" y="2195513"/>
                  <a:pt x="3781425" y="2195513"/>
                  <a:pt x="3967163" y="2195513"/>
                </a:cubicBezTo>
                <a:cubicBezTo>
                  <a:pt x="3967163" y="2200275"/>
                  <a:pt x="3957638" y="2238375"/>
                  <a:pt x="3990975" y="2233613"/>
                </a:cubicBezTo>
                <a:lnTo>
                  <a:pt x="3990975" y="2452688"/>
                </a:lnTo>
                <a:lnTo>
                  <a:pt x="4029075" y="2452688"/>
                </a:lnTo>
                <a:cubicBezTo>
                  <a:pt x="4014788" y="2452688"/>
                  <a:pt x="4029075" y="2433638"/>
                  <a:pt x="4029075" y="2424113"/>
                </a:cubicBezTo>
                <a:cubicBezTo>
                  <a:pt x="4033838" y="2386013"/>
                  <a:pt x="4052888" y="2381250"/>
                  <a:pt x="4048125" y="2338388"/>
                </a:cubicBezTo>
                <a:lnTo>
                  <a:pt x="4090988" y="2338388"/>
                </a:lnTo>
                <a:cubicBezTo>
                  <a:pt x="4081463" y="2386013"/>
                  <a:pt x="4100513" y="2400300"/>
                  <a:pt x="4129088" y="2400300"/>
                </a:cubicBezTo>
                <a:cubicBezTo>
                  <a:pt x="4133850" y="2400300"/>
                  <a:pt x="4152900" y="2395538"/>
                  <a:pt x="4162425" y="2386013"/>
                </a:cubicBezTo>
                <a:lnTo>
                  <a:pt x="4281488" y="2386013"/>
                </a:lnTo>
                <a:cubicBezTo>
                  <a:pt x="4286250" y="2390775"/>
                  <a:pt x="4291013" y="2400300"/>
                  <a:pt x="4300538" y="2400300"/>
                </a:cubicBezTo>
                <a:lnTo>
                  <a:pt x="4300538" y="2767013"/>
                </a:lnTo>
                <a:lnTo>
                  <a:pt x="4338638" y="2767013"/>
                </a:lnTo>
                <a:lnTo>
                  <a:pt x="4338638" y="2667000"/>
                </a:lnTo>
                <a:lnTo>
                  <a:pt x="4376738" y="2667000"/>
                </a:lnTo>
                <a:cubicBezTo>
                  <a:pt x="4376738" y="2652713"/>
                  <a:pt x="4376738" y="2633663"/>
                  <a:pt x="4371975" y="2614613"/>
                </a:cubicBezTo>
                <a:cubicBezTo>
                  <a:pt x="4376738" y="2609850"/>
                  <a:pt x="4386263" y="2609850"/>
                  <a:pt x="4395788" y="2609850"/>
                </a:cubicBezTo>
                <a:lnTo>
                  <a:pt x="4395788" y="2514600"/>
                </a:lnTo>
                <a:lnTo>
                  <a:pt x="4462463" y="2514600"/>
                </a:lnTo>
                <a:lnTo>
                  <a:pt x="4462463" y="2414588"/>
                </a:lnTo>
                <a:lnTo>
                  <a:pt x="4619625" y="2271713"/>
                </a:lnTo>
                <a:lnTo>
                  <a:pt x="4619625" y="2514600"/>
                </a:lnTo>
                <a:lnTo>
                  <a:pt x="4648200" y="2509838"/>
                </a:lnTo>
                <a:lnTo>
                  <a:pt x="4648200" y="2343150"/>
                </a:lnTo>
                <a:cubicBezTo>
                  <a:pt x="4652963" y="2343150"/>
                  <a:pt x="4662488" y="2343150"/>
                  <a:pt x="4667250" y="2338388"/>
                </a:cubicBezTo>
                <a:lnTo>
                  <a:pt x="4667250" y="2119313"/>
                </a:lnTo>
                <a:cubicBezTo>
                  <a:pt x="4657725" y="2109788"/>
                  <a:pt x="4657725" y="2095500"/>
                  <a:pt x="4657725" y="2090738"/>
                </a:cubicBezTo>
                <a:cubicBezTo>
                  <a:pt x="4657725" y="2047875"/>
                  <a:pt x="4652963" y="2085975"/>
                  <a:pt x="4672013" y="2043113"/>
                </a:cubicBezTo>
                <a:lnTo>
                  <a:pt x="4872038" y="2043113"/>
                </a:lnTo>
                <a:cubicBezTo>
                  <a:pt x="4886325" y="2085975"/>
                  <a:pt x="4886325" y="2047875"/>
                  <a:pt x="4886325" y="2090738"/>
                </a:cubicBezTo>
                <a:cubicBezTo>
                  <a:pt x="4886325" y="2100263"/>
                  <a:pt x="4876800" y="2119313"/>
                  <a:pt x="4876800" y="2124075"/>
                </a:cubicBezTo>
                <a:lnTo>
                  <a:pt x="4876800" y="2338388"/>
                </a:lnTo>
                <a:cubicBezTo>
                  <a:pt x="4881563" y="2343150"/>
                  <a:pt x="4891088" y="2343150"/>
                  <a:pt x="4905375" y="2362200"/>
                </a:cubicBezTo>
                <a:lnTo>
                  <a:pt x="4967288" y="2362200"/>
                </a:lnTo>
                <a:lnTo>
                  <a:pt x="4967288" y="2338388"/>
                </a:lnTo>
                <a:lnTo>
                  <a:pt x="5014913" y="2338388"/>
                </a:lnTo>
                <a:lnTo>
                  <a:pt x="5014913" y="2047875"/>
                </a:lnTo>
                <a:cubicBezTo>
                  <a:pt x="5019675" y="2047875"/>
                  <a:pt x="5024438" y="2043113"/>
                  <a:pt x="5029200" y="2038350"/>
                </a:cubicBezTo>
                <a:lnTo>
                  <a:pt x="5029200" y="1933575"/>
                </a:lnTo>
                <a:lnTo>
                  <a:pt x="5138738" y="1933575"/>
                </a:lnTo>
                <a:lnTo>
                  <a:pt x="5138738" y="2043113"/>
                </a:lnTo>
                <a:cubicBezTo>
                  <a:pt x="5143500" y="2047875"/>
                  <a:pt x="5153025" y="2047875"/>
                  <a:pt x="5157788" y="2047875"/>
                </a:cubicBezTo>
                <a:lnTo>
                  <a:pt x="5157788" y="2333625"/>
                </a:lnTo>
                <a:cubicBezTo>
                  <a:pt x="5162550" y="2338388"/>
                  <a:pt x="5157788" y="2338388"/>
                  <a:pt x="5167313" y="2338388"/>
                </a:cubicBezTo>
                <a:cubicBezTo>
                  <a:pt x="5181600" y="2338388"/>
                  <a:pt x="5181600" y="2333625"/>
                  <a:pt x="5186363" y="2328863"/>
                </a:cubicBezTo>
                <a:lnTo>
                  <a:pt x="5181600" y="1828800"/>
                </a:lnTo>
                <a:cubicBezTo>
                  <a:pt x="5191125" y="1824038"/>
                  <a:pt x="5205413" y="1824038"/>
                  <a:pt x="5219700" y="1824038"/>
                </a:cubicBezTo>
                <a:lnTo>
                  <a:pt x="5219700" y="1585913"/>
                </a:lnTo>
                <a:cubicBezTo>
                  <a:pt x="5233988" y="1581150"/>
                  <a:pt x="5248275" y="1590675"/>
                  <a:pt x="5262563" y="1576388"/>
                </a:cubicBezTo>
                <a:lnTo>
                  <a:pt x="5262563" y="1381125"/>
                </a:lnTo>
                <a:cubicBezTo>
                  <a:pt x="5281613" y="1385888"/>
                  <a:pt x="5305425" y="1385888"/>
                  <a:pt x="5324475" y="1381125"/>
                </a:cubicBezTo>
                <a:lnTo>
                  <a:pt x="5324475" y="1266825"/>
                </a:lnTo>
                <a:lnTo>
                  <a:pt x="5348288" y="1266825"/>
                </a:lnTo>
                <a:lnTo>
                  <a:pt x="5348288" y="1371600"/>
                </a:lnTo>
                <a:cubicBezTo>
                  <a:pt x="5348288" y="1371600"/>
                  <a:pt x="5353050" y="1381125"/>
                  <a:pt x="5357813" y="1385888"/>
                </a:cubicBezTo>
                <a:lnTo>
                  <a:pt x="5357813" y="1576388"/>
                </a:lnTo>
                <a:cubicBezTo>
                  <a:pt x="5362575" y="1585913"/>
                  <a:pt x="5367338" y="1590675"/>
                  <a:pt x="5367338" y="1595438"/>
                </a:cubicBezTo>
                <a:lnTo>
                  <a:pt x="5372100" y="2524125"/>
                </a:lnTo>
                <a:cubicBezTo>
                  <a:pt x="5391150" y="2528888"/>
                  <a:pt x="5414963" y="2528888"/>
                  <a:pt x="5434013" y="2524125"/>
                </a:cubicBezTo>
                <a:lnTo>
                  <a:pt x="5434013" y="2676525"/>
                </a:lnTo>
                <a:cubicBezTo>
                  <a:pt x="5448300" y="2681288"/>
                  <a:pt x="5472113" y="2662238"/>
                  <a:pt x="5486400" y="2690813"/>
                </a:cubicBezTo>
                <a:lnTo>
                  <a:pt x="5486400" y="2828925"/>
                </a:lnTo>
                <a:lnTo>
                  <a:pt x="5505450" y="2828925"/>
                </a:lnTo>
                <a:cubicBezTo>
                  <a:pt x="5510213" y="2800350"/>
                  <a:pt x="5514975" y="2767013"/>
                  <a:pt x="5505450" y="2552700"/>
                </a:cubicBezTo>
                <a:lnTo>
                  <a:pt x="5538788" y="2552700"/>
                </a:lnTo>
                <a:lnTo>
                  <a:pt x="5538788" y="2514600"/>
                </a:lnTo>
                <a:lnTo>
                  <a:pt x="5510213" y="2514600"/>
                </a:lnTo>
                <a:lnTo>
                  <a:pt x="5510213" y="2476500"/>
                </a:lnTo>
                <a:lnTo>
                  <a:pt x="5538788" y="2476500"/>
                </a:lnTo>
                <a:lnTo>
                  <a:pt x="5538788" y="2438400"/>
                </a:lnTo>
                <a:lnTo>
                  <a:pt x="5510213" y="2438400"/>
                </a:lnTo>
                <a:lnTo>
                  <a:pt x="5510213" y="2400300"/>
                </a:lnTo>
                <a:lnTo>
                  <a:pt x="5538788" y="2400300"/>
                </a:lnTo>
                <a:lnTo>
                  <a:pt x="5538788" y="2362200"/>
                </a:lnTo>
                <a:lnTo>
                  <a:pt x="5510213" y="2362200"/>
                </a:lnTo>
                <a:lnTo>
                  <a:pt x="5510213" y="2324100"/>
                </a:lnTo>
                <a:lnTo>
                  <a:pt x="5538788" y="2324100"/>
                </a:lnTo>
                <a:lnTo>
                  <a:pt x="5538788" y="2286000"/>
                </a:lnTo>
                <a:lnTo>
                  <a:pt x="5510213" y="2286000"/>
                </a:lnTo>
                <a:lnTo>
                  <a:pt x="5510213" y="2247900"/>
                </a:lnTo>
                <a:lnTo>
                  <a:pt x="5538788" y="2247900"/>
                </a:lnTo>
                <a:lnTo>
                  <a:pt x="5538788" y="2209800"/>
                </a:lnTo>
                <a:lnTo>
                  <a:pt x="5510213" y="2209800"/>
                </a:lnTo>
                <a:lnTo>
                  <a:pt x="5510213" y="2166938"/>
                </a:lnTo>
                <a:lnTo>
                  <a:pt x="5538788" y="2166938"/>
                </a:lnTo>
                <a:lnTo>
                  <a:pt x="5538788" y="2138363"/>
                </a:lnTo>
                <a:cubicBezTo>
                  <a:pt x="5529263" y="2128838"/>
                  <a:pt x="5519738" y="2128838"/>
                  <a:pt x="5510213" y="2128838"/>
                </a:cubicBezTo>
                <a:lnTo>
                  <a:pt x="5510213" y="2090738"/>
                </a:lnTo>
                <a:lnTo>
                  <a:pt x="5538788" y="2090738"/>
                </a:lnTo>
                <a:lnTo>
                  <a:pt x="5538788" y="2052638"/>
                </a:lnTo>
                <a:lnTo>
                  <a:pt x="5510213" y="2052638"/>
                </a:lnTo>
                <a:lnTo>
                  <a:pt x="5510213" y="2014538"/>
                </a:lnTo>
                <a:lnTo>
                  <a:pt x="5538788" y="2014538"/>
                </a:lnTo>
                <a:lnTo>
                  <a:pt x="5538788" y="1966913"/>
                </a:lnTo>
                <a:lnTo>
                  <a:pt x="5638800" y="1966913"/>
                </a:lnTo>
                <a:lnTo>
                  <a:pt x="5638800" y="1095375"/>
                </a:lnTo>
                <a:lnTo>
                  <a:pt x="5767388" y="923925"/>
                </a:lnTo>
                <a:lnTo>
                  <a:pt x="5919788" y="923925"/>
                </a:lnTo>
                <a:cubicBezTo>
                  <a:pt x="5924550" y="914400"/>
                  <a:pt x="5919788" y="904875"/>
                  <a:pt x="5919788" y="719138"/>
                </a:cubicBezTo>
                <a:lnTo>
                  <a:pt x="5962650" y="719138"/>
                </a:lnTo>
                <a:lnTo>
                  <a:pt x="5962650" y="919163"/>
                </a:lnTo>
                <a:cubicBezTo>
                  <a:pt x="5962650" y="919163"/>
                  <a:pt x="5957888" y="923925"/>
                  <a:pt x="5972175" y="923925"/>
                </a:cubicBezTo>
                <a:cubicBezTo>
                  <a:pt x="5981700" y="923925"/>
                  <a:pt x="5972175" y="914400"/>
                  <a:pt x="5986463" y="914400"/>
                </a:cubicBezTo>
                <a:lnTo>
                  <a:pt x="6096000" y="914400"/>
                </a:lnTo>
                <a:lnTo>
                  <a:pt x="6110288" y="2743200"/>
                </a:lnTo>
                <a:lnTo>
                  <a:pt x="6129338" y="2738438"/>
                </a:lnTo>
                <a:lnTo>
                  <a:pt x="6129338" y="2533650"/>
                </a:lnTo>
                <a:lnTo>
                  <a:pt x="6162675" y="2533650"/>
                </a:lnTo>
                <a:lnTo>
                  <a:pt x="6162675" y="1114425"/>
                </a:lnTo>
                <a:cubicBezTo>
                  <a:pt x="6196013" y="1095375"/>
                  <a:pt x="6191250" y="1100138"/>
                  <a:pt x="6219825" y="1100138"/>
                </a:cubicBezTo>
                <a:lnTo>
                  <a:pt x="6253163" y="1100138"/>
                </a:lnTo>
                <a:cubicBezTo>
                  <a:pt x="6253163" y="1100138"/>
                  <a:pt x="6248400" y="1109663"/>
                  <a:pt x="6262688" y="1109663"/>
                </a:cubicBezTo>
                <a:lnTo>
                  <a:pt x="6415088" y="1109663"/>
                </a:lnTo>
                <a:cubicBezTo>
                  <a:pt x="6467475" y="1166813"/>
                  <a:pt x="6519863" y="1223963"/>
                  <a:pt x="6567488" y="1281113"/>
                </a:cubicBezTo>
                <a:lnTo>
                  <a:pt x="6567488" y="2347913"/>
                </a:lnTo>
                <a:lnTo>
                  <a:pt x="6662738" y="2347913"/>
                </a:lnTo>
                <a:lnTo>
                  <a:pt x="6662738" y="1981200"/>
                </a:lnTo>
                <a:cubicBezTo>
                  <a:pt x="6686550" y="1981200"/>
                  <a:pt x="6738938" y="1976438"/>
                  <a:pt x="6757988" y="1962150"/>
                </a:cubicBezTo>
                <a:lnTo>
                  <a:pt x="6872288" y="1962150"/>
                </a:lnTo>
                <a:cubicBezTo>
                  <a:pt x="6877050" y="1971675"/>
                  <a:pt x="6886575" y="1976438"/>
                  <a:pt x="6896100" y="1981200"/>
                </a:cubicBezTo>
                <a:lnTo>
                  <a:pt x="6896100" y="2557463"/>
                </a:lnTo>
                <a:lnTo>
                  <a:pt x="6929438" y="2557463"/>
                </a:lnTo>
                <a:lnTo>
                  <a:pt x="6934200" y="2457450"/>
                </a:lnTo>
                <a:cubicBezTo>
                  <a:pt x="6962775" y="2462213"/>
                  <a:pt x="6996113" y="2462213"/>
                  <a:pt x="7029450" y="2457450"/>
                </a:cubicBezTo>
                <a:lnTo>
                  <a:pt x="7029450" y="2157413"/>
                </a:lnTo>
                <a:cubicBezTo>
                  <a:pt x="7034213" y="2143125"/>
                  <a:pt x="7038975" y="2128838"/>
                  <a:pt x="7048500" y="2114550"/>
                </a:cubicBezTo>
                <a:lnTo>
                  <a:pt x="7158038" y="2114550"/>
                </a:lnTo>
                <a:cubicBezTo>
                  <a:pt x="7158038" y="2138363"/>
                  <a:pt x="7181850" y="2119313"/>
                  <a:pt x="7177088" y="2157413"/>
                </a:cubicBezTo>
                <a:lnTo>
                  <a:pt x="7224713" y="2157413"/>
                </a:lnTo>
                <a:lnTo>
                  <a:pt x="7229475" y="2557463"/>
                </a:lnTo>
                <a:cubicBezTo>
                  <a:pt x="7243763" y="2533650"/>
                  <a:pt x="7239000" y="2509838"/>
                  <a:pt x="7239000" y="2486025"/>
                </a:cubicBezTo>
                <a:cubicBezTo>
                  <a:pt x="7267575" y="2486025"/>
                  <a:pt x="7291388" y="2462213"/>
                  <a:pt x="7281863" y="2433638"/>
                </a:cubicBezTo>
                <a:lnTo>
                  <a:pt x="7415213" y="2433638"/>
                </a:lnTo>
                <a:lnTo>
                  <a:pt x="7415213" y="2471738"/>
                </a:lnTo>
                <a:cubicBezTo>
                  <a:pt x="7419975" y="2476500"/>
                  <a:pt x="7429500" y="2476500"/>
                  <a:pt x="7429500" y="2481263"/>
                </a:cubicBezTo>
                <a:cubicBezTo>
                  <a:pt x="7434263" y="2505075"/>
                  <a:pt x="7434263" y="2533650"/>
                  <a:pt x="7439025" y="2557463"/>
                </a:cubicBezTo>
                <a:lnTo>
                  <a:pt x="7462838" y="2552700"/>
                </a:lnTo>
                <a:lnTo>
                  <a:pt x="7462838" y="2295525"/>
                </a:lnTo>
                <a:lnTo>
                  <a:pt x="7472363" y="2266950"/>
                </a:lnTo>
                <a:cubicBezTo>
                  <a:pt x="7472363" y="2257425"/>
                  <a:pt x="7481888" y="2252663"/>
                  <a:pt x="7481888" y="2243138"/>
                </a:cubicBezTo>
                <a:cubicBezTo>
                  <a:pt x="7486650" y="2238375"/>
                  <a:pt x="7496175" y="2243138"/>
                  <a:pt x="7586663" y="2243138"/>
                </a:cubicBezTo>
                <a:cubicBezTo>
                  <a:pt x="7596188" y="2257425"/>
                  <a:pt x="7605713" y="2257425"/>
                  <a:pt x="7610475" y="2257425"/>
                </a:cubicBezTo>
                <a:cubicBezTo>
                  <a:pt x="7620000" y="2257425"/>
                  <a:pt x="7629525" y="2257425"/>
                  <a:pt x="7639050" y="2247900"/>
                </a:cubicBezTo>
                <a:lnTo>
                  <a:pt x="7639050" y="2009775"/>
                </a:lnTo>
                <a:lnTo>
                  <a:pt x="7743825" y="2009775"/>
                </a:lnTo>
                <a:lnTo>
                  <a:pt x="7743825" y="1857375"/>
                </a:lnTo>
                <a:lnTo>
                  <a:pt x="7758113" y="1857375"/>
                </a:lnTo>
                <a:lnTo>
                  <a:pt x="7758113" y="2005013"/>
                </a:lnTo>
                <a:cubicBezTo>
                  <a:pt x="7762875" y="2009775"/>
                  <a:pt x="7772400" y="2009775"/>
                  <a:pt x="7781925" y="2014538"/>
                </a:cubicBezTo>
                <a:lnTo>
                  <a:pt x="7781925" y="2257425"/>
                </a:lnTo>
                <a:lnTo>
                  <a:pt x="7805738" y="2257425"/>
                </a:lnTo>
                <a:cubicBezTo>
                  <a:pt x="7805738" y="2266950"/>
                  <a:pt x="7796213" y="2286000"/>
                  <a:pt x="7815263" y="2295525"/>
                </a:cubicBezTo>
                <a:lnTo>
                  <a:pt x="7815263" y="2414588"/>
                </a:lnTo>
                <a:lnTo>
                  <a:pt x="7839075" y="2414588"/>
                </a:lnTo>
                <a:lnTo>
                  <a:pt x="7839075" y="2443163"/>
                </a:lnTo>
                <a:lnTo>
                  <a:pt x="7958138" y="2443163"/>
                </a:lnTo>
                <a:lnTo>
                  <a:pt x="7958138" y="2047875"/>
                </a:lnTo>
                <a:cubicBezTo>
                  <a:pt x="7967663" y="2047875"/>
                  <a:pt x="7972425" y="2047875"/>
                  <a:pt x="7977188" y="2043113"/>
                </a:cubicBezTo>
                <a:lnTo>
                  <a:pt x="7977188" y="1866900"/>
                </a:lnTo>
                <a:lnTo>
                  <a:pt x="8091488" y="1866900"/>
                </a:lnTo>
                <a:lnTo>
                  <a:pt x="8091488" y="2014538"/>
                </a:lnTo>
                <a:lnTo>
                  <a:pt x="8129588" y="2014538"/>
                </a:lnTo>
                <a:lnTo>
                  <a:pt x="8129588" y="2047875"/>
                </a:lnTo>
                <a:lnTo>
                  <a:pt x="8215313" y="2047875"/>
                </a:lnTo>
                <a:lnTo>
                  <a:pt x="8215313" y="2581275"/>
                </a:lnTo>
                <a:lnTo>
                  <a:pt x="8248650" y="2581275"/>
                </a:lnTo>
                <a:lnTo>
                  <a:pt x="8248650" y="2343150"/>
                </a:lnTo>
                <a:cubicBezTo>
                  <a:pt x="8262938" y="2333625"/>
                  <a:pt x="8262938" y="2352675"/>
                  <a:pt x="8262938" y="2305050"/>
                </a:cubicBezTo>
                <a:lnTo>
                  <a:pt x="8301038" y="2305050"/>
                </a:lnTo>
                <a:lnTo>
                  <a:pt x="8324850" y="2000250"/>
                </a:lnTo>
                <a:lnTo>
                  <a:pt x="8348663" y="2000250"/>
                </a:lnTo>
                <a:lnTo>
                  <a:pt x="8372475" y="2305050"/>
                </a:lnTo>
                <a:lnTo>
                  <a:pt x="8410575" y="2305050"/>
                </a:lnTo>
                <a:cubicBezTo>
                  <a:pt x="8410575" y="2309813"/>
                  <a:pt x="8401050" y="2328863"/>
                  <a:pt x="8424862" y="2343150"/>
                </a:cubicBezTo>
                <a:lnTo>
                  <a:pt x="8424862" y="2490788"/>
                </a:lnTo>
                <a:lnTo>
                  <a:pt x="8558212" y="2490788"/>
                </a:lnTo>
                <a:lnTo>
                  <a:pt x="8558212" y="1600200"/>
                </a:lnTo>
                <a:lnTo>
                  <a:pt x="8805862" y="1366838"/>
                </a:lnTo>
                <a:lnTo>
                  <a:pt x="8934450" y="1366838"/>
                </a:lnTo>
                <a:lnTo>
                  <a:pt x="8934450" y="1257300"/>
                </a:lnTo>
                <a:lnTo>
                  <a:pt x="8948738" y="1257300"/>
                </a:lnTo>
                <a:lnTo>
                  <a:pt x="8948738" y="1362075"/>
                </a:lnTo>
                <a:cubicBezTo>
                  <a:pt x="8953500" y="1366838"/>
                  <a:pt x="8963025" y="1366838"/>
                  <a:pt x="8967788" y="1366838"/>
                </a:cubicBezTo>
                <a:lnTo>
                  <a:pt x="8967788" y="2857500"/>
                </a:lnTo>
                <a:lnTo>
                  <a:pt x="8524875" y="2857500"/>
                </a:lnTo>
                <a:cubicBezTo>
                  <a:pt x="8520112" y="2867025"/>
                  <a:pt x="8510588" y="2862263"/>
                  <a:pt x="8496300" y="2876550"/>
                </a:cubicBezTo>
                <a:cubicBezTo>
                  <a:pt x="8501062" y="2886075"/>
                  <a:pt x="8510588" y="2886075"/>
                  <a:pt x="8520112" y="2890838"/>
                </a:cubicBezTo>
                <a:cubicBezTo>
                  <a:pt x="8515350" y="2909888"/>
                  <a:pt x="8505825" y="2905125"/>
                  <a:pt x="8491538" y="2928938"/>
                </a:cubicBezTo>
                <a:cubicBezTo>
                  <a:pt x="8501062" y="2928938"/>
                  <a:pt x="8510588" y="2928938"/>
                  <a:pt x="8515350" y="2933700"/>
                </a:cubicBezTo>
                <a:lnTo>
                  <a:pt x="8191500" y="2933700"/>
                </a:lnTo>
                <a:cubicBezTo>
                  <a:pt x="8196263" y="2928938"/>
                  <a:pt x="8205788" y="2928938"/>
                  <a:pt x="8210550" y="2924175"/>
                </a:cubicBezTo>
                <a:cubicBezTo>
                  <a:pt x="8205788" y="2914650"/>
                  <a:pt x="8191500" y="2909888"/>
                  <a:pt x="8191500" y="2895600"/>
                </a:cubicBezTo>
                <a:cubicBezTo>
                  <a:pt x="8191500" y="2876550"/>
                  <a:pt x="8191500" y="2890838"/>
                  <a:pt x="8210550" y="2881313"/>
                </a:cubicBezTo>
                <a:cubicBezTo>
                  <a:pt x="8205788" y="2871788"/>
                  <a:pt x="8191500" y="2871788"/>
                  <a:pt x="8186738" y="2857500"/>
                </a:cubicBezTo>
                <a:lnTo>
                  <a:pt x="8153400" y="2857500"/>
                </a:lnTo>
                <a:lnTo>
                  <a:pt x="8153400" y="2900363"/>
                </a:lnTo>
                <a:lnTo>
                  <a:pt x="8181975" y="2900363"/>
                </a:lnTo>
                <a:lnTo>
                  <a:pt x="8181975" y="2933700"/>
                </a:lnTo>
                <a:lnTo>
                  <a:pt x="6858000" y="2938463"/>
                </a:lnTo>
                <a:cubicBezTo>
                  <a:pt x="6886575" y="2943225"/>
                  <a:pt x="6915150" y="2943225"/>
                  <a:pt x="6943725" y="2943225"/>
                </a:cubicBezTo>
                <a:cubicBezTo>
                  <a:pt x="6910388" y="2943225"/>
                  <a:pt x="6877050" y="2943225"/>
                  <a:pt x="6843713" y="2938463"/>
                </a:cubicBezTo>
                <a:cubicBezTo>
                  <a:pt x="6843713" y="2938463"/>
                  <a:pt x="6848475" y="2933700"/>
                  <a:pt x="6834188" y="2933700"/>
                </a:cubicBezTo>
                <a:lnTo>
                  <a:pt x="6567488" y="2933700"/>
                </a:lnTo>
                <a:cubicBezTo>
                  <a:pt x="6567488" y="2933700"/>
                  <a:pt x="6572250" y="2943225"/>
                  <a:pt x="6557963" y="2943225"/>
                </a:cubicBezTo>
                <a:lnTo>
                  <a:pt x="6462713" y="2943225"/>
                </a:lnTo>
                <a:cubicBezTo>
                  <a:pt x="6453188" y="2933700"/>
                  <a:pt x="6434138" y="2933700"/>
                  <a:pt x="6434138" y="2933700"/>
                </a:cubicBezTo>
                <a:cubicBezTo>
                  <a:pt x="6424613" y="2933700"/>
                  <a:pt x="6410325" y="2928938"/>
                  <a:pt x="6410325" y="2943225"/>
                </a:cubicBezTo>
                <a:lnTo>
                  <a:pt x="6310313" y="2943225"/>
                </a:lnTo>
                <a:cubicBezTo>
                  <a:pt x="6310313" y="2938463"/>
                  <a:pt x="6315075" y="2933700"/>
                  <a:pt x="6300788" y="2933700"/>
                </a:cubicBezTo>
                <a:cubicBezTo>
                  <a:pt x="6291263" y="2933700"/>
                  <a:pt x="6305550" y="2943225"/>
                  <a:pt x="6291263" y="2943225"/>
                </a:cubicBezTo>
                <a:lnTo>
                  <a:pt x="5715000" y="2943225"/>
                </a:lnTo>
                <a:cubicBezTo>
                  <a:pt x="5715000" y="2938463"/>
                  <a:pt x="5710238" y="2933700"/>
                  <a:pt x="5695950" y="2933700"/>
                </a:cubicBezTo>
                <a:cubicBezTo>
                  <a:pt x="5686425" y="2933700"/>
                  <a:pt x="5681663" y="2938463"/>
                  <a:pt x="5681663" y="2943225"/>
                </a:cubicBezTo>
                <a:lnTo>
                  <a:pt x="5514975" y="2943225"/>
                </a:lnTo>
                <a:cubicBezTo>
                  <a:pt x="5514975" y="2938463"/>
                  <a:pt x="5510213" y="2933700"/>
                  <a:pt x="5500688" y="2933700"/>
                </a:cubicBezTo>
                <a:cubicBezTo>
                  <a:pt x="5486400" y="2933700"/>
                  <a:pt x="5486400" y="2938463"/>
                  <a:pt x="5486400" y="2943225"/>
                </a:cubicBezTo>
                <a:lnTo>
                  <a:pt x="5172075" y="2943225"/>
                </a:lnTo>
                <a:cubicBezTo>
                  <a:pt x="5172075" y="2938463"/>
                  <a:pt x="5167313" y="2933700"/>
                  <a:pt x="5157788" y="2933700"/>
                </a:cubicBezTo>
                <a:cubicBezTo>
                  <a:pt x="5143500" y="2933700"/>
                  <a:pt x="5143500" y="2938463"/>
                  <a:pt x="5143500" y="2943225"/>
                </a:cubicBezTo>
                <a:lnTo>
                  <a:pt x="4976813" y="2943225"/>
                </a:lnTo>
                <a:cubicBezTo>
                  <a:pt x="4976813" y="2938463"/>
                  <a:pt x="4972050" y="2933700"/>
                  <a:pt x="4957763" y="2933700"/>
                </a:cubicBezTo>
                <a:cubicBezTo>
                  <a:pt x="4948238" y="2933700"/>
                  <a:pt x="4943475" y="2938463"/>
                  <a:pt x="4943475" y="2943225"/>
                </a:cubicBezTo>
                <a:lnTo>
                  <a:pt x="4362450" y="2943225"/>
                </a:lnTo>
                <a:cubicBezTo>
                  <a:pt x="4362450" y="2938463"/>
                  <a:pt x="4367213" y="2933700"/>
                  <a:pt x="4352925" y="2933700"/>
                </a:cubicBezTo>
                <a:cubicBezTo>
                  <a:pt x="4343400" y="2933700"/>
                  <a:pt x="4357688" y="2943225"/>
                  <a:pt x="4343400" y="2943225"/>
                </a:cubicBezTo>
                <a:lnTo>
                  <a:pt x="4248150" y="2943225"/>
                </a:lnTo>
                <a:cubicBezTo>
                  <a:pt x="4238625" y="2933700"/>
                  <a:pt x="4219575" y="2933700"/>
                  <a:pt x="4219575" y="2933700"/>
                </a:cubicBezTo>
                <a:cubicBezTo>
                  <a:pt x="4210050" y="2933700"/>
                  <a:pt x="4195763" y="2928938"/>
                  <a:pt x="4195763" y="2943225"/>
                </a:cubicBezTo>
                <a:lnTo>
                  <a:pt x="4095750" y="2943225"/>
                </a:lnTo>
                <a:cubicBezTo>
                  <a:pt x="4095750" y="2943225"/>
                  <a:pt x="4100513" y="2933700"/>
                  <a:pt x="4086225" y="2933700"/>
                </a:cubicBezTo>
                <a:lnTo>
                  <a:pt x="3819525" y="2933700"/>
                </a:lnTo>
                <a:cubicBezTo>
                  <a:pt x="3819525" y="2933700"/>
                  <a:pt x="3824288" y="2943225"/>
                  <a:pt x="3810000" y="2943225"/>
                </a:cubicBezTo>
                <a:lnTo>
                  <a:pt x="3795713" y="2943225"/>
                </a:lnTo>
                <a:lnTo>
                  <a:pt x="3800475" y="2933700"/>
                </a:lnTo>
                <a:lnTo>
                  <a:pt x="3281363" y="2933700"/>
                </a:lnTo>
                <a:cubicBezTo>
                  <a:pt x="3271838" y="2909888"/>
                  <a:pt x="3295650" y="2852738"/>
                  <a:pt x="3262313" y="2857500"/>
                </a:cubicBezTo>
                <a:lnTo>
                  <a:pt x="3262313" y="2486025"/>
                </a:lnTo>
                <a:lnTo>
                  <a:pt x="3419475" y="2486025"/>
                </a:lnTo>
                <a:cubicBezTo>
                  <a:pt x="3419475" y="2495550"/>
                  <a:pt x="3419475" y="2505075"/>
                  <a:pt x="3414713" y="2514600"/>
                </a:cubicBezTo>
                <a:cubicBezTo>
                  <a:pt x="3414713" y="2514600"/>
                  <a:pt x="3419475" y="2519363"/>
                  <a:pt x="3429000" y="2519363"/>
                </a:cubicBezTo>
                <a:lnTo>
                  <a:pt x="3429000" y="2428875"/>
                </a:lnTo>
                <a:cubicBezTo>
                  <a:pt x="3352800" y="2457450"/>
                  <a:pt x="3343275" y="2343150"/>
                  <a:pt x="3343275" y="2305050"/>
                </a:cubicBezTo>
                <a:cubicBezTo>
                  <a:pt x="3343275" y="2228850"/>
                  <a:pt x="3395663" y="2128838"/>
                  <a:pt x="3390900" y="2062163"/>
                </a:cubicBezTo>
                <a:cubicBezTo>
                  <a:pt x="3371850" y="2109788"/>
                  <a:pt x="3357563" y="2162175"/>
                  <a:pt x="3333750" y="2214563"/>
                </a:cubicBezTo>
                <a:cubicBezTo>
                  <a:pt x="3314700" y="2262188"/>
                  <a:pt x="3281363" y="2305050"/>
                  <a:pt x="3267075" y="2357438"/>
                </a:cubicBezTo>
                <a:cubicBezTo>
                  <a:pt x="3248025" y="2409825"/>
                  <a:pt x="3243263" y="2476500"/>
                  <a:pt x="3224213" y="2538413"/>
                </a:cubicBezTo>
                <a:cubicBezTo>
                  <a:pt x="3224213" y="2543175"/>
                  <a:pt x="3205163" y="2562225"/>
                  <a:pt x="3205163" y="2571750"/>
                </a:cubicBezTo>
                <a:cubicBezTo>
                  <a:pt x="3205163" y="2586038"/>
                  <a:pt x="3209925" y="2600325"/>
                  <a:pt x="3219450" y="2605088"/>
                </a:cubicBezTo>
                <a:lnTo>
                  <a:pt x="3219450" y="2857500"/>
                </a:lnTo>
                <a:lnTo>
                  <a:pt x="3128963" y="2857500"/>
                </a:lnTo>
                <a:lnTo>
                  <a:pt x="3128963" y="3009900"/>
                </a:lnTo>
                <a:cubicBezTo>
                  <a:pt x="3133725" y="3048000"/>
                  <a:pt x="3128963" y="3081338"/>
                  <a:pt x="3138488" y="3114675"/>
                </a:cubicBezTo>
                <a:cubicBezTo>
                  <a:pt x="3143250" y="3133725"/>
                  <a:pt x="3157538" y="3157538"/>
                  <a:pt x="3157538" y="3167063"/>
                </a:cubicBezTo>
                <a:cubicBezTo>
                  <a:pt x="3157538" y="3195638"/>
                  <a:pt x="3071813" y="3200400"/>
                  <a:pt x="3067050" y="3200400"/>
                </a:cubicBezTo>
                <a:cubicBezTo>
                  <a:pt x="3048000" y="3200400"/>
                  <a:pt x="2967038" y="3186113"/>
                  <a:pt x="2967038" y="3148013"/>
                </a:cubicBezTo>
                <a:cubicBezTo>
                  <a:pt x="2967038" y="3133725"/>
                  <a:pt x="2981325" y="3048000"/>
                  <a:pt x="2986088" y="3000375"/>
                </a:cubicBezTo>
                <a:cubicBezTo>
                  <a:pt x="2990850" y="2971800"/>
                  <a:pt x="3000375" y="2924175"/>
                  <a:pt x="3014663" y="2895600"/>
                </a:cubicBezTo>
                <a:lnTo>
                  <a:pt x="3014663" y="2857500"/>
                </a:lnTo>
                <a:lnTo>
                  <a:pt x="1690688" y="2857500"/>
                </a:lnTo>
                <a:lnTo>
                  <a:pt x="1690688" y="1538288"/>
                </a:lnTo>
                <a:cubicBezTo>
                  <a:pt x="1681163" y="1538288"/>
                  <a:pt x="1671638" y="1533525"/>
                  <a:pt x="1657350" y="1533525"/>
                </a:cubicBezTo>
                <a:lnTo>
                  <a:pt x="1657350" y="2857500"/>
                </a:lnTo>
                <a:lnTo>
                  <a:pt x="814388" y="2857500"/>
                </a:lnTo>
                <a:lnTo>
                  <a:pt x="814388" y="2376488"/>
                </a:lnTo>
                <a:lnTo>
                  <a:pt x="1062038" y="2376488"/>
                </a:lnTo>
                <a:lnTo>
                  <a:pt x="1062038" y="2133600"/>
                </a:lnTo>
                <a:lnTo>
                  <a:pt x="1085850" y="2133600"/>
                </a:lnTo>
                <a:lnTo>
                  <a:pt x="1085850" y="2033588"/>
                </a:lnTo>
                <a:lnTo>
                  <a:pt x="1123950" y="2033588"/>
                </a:lnTo>
                <a:lnTo>
                  <a:pt x="1123950" y="2128838"/>
                </a:lnTo>
                <a:cubicBezTo>
                  <a:pt x="1128713" y="2128838"/>
                  <a:pt x="1133475" y="2133600"/>
                  <a:pt x="1147763" y="2133600"/>
                </a:cubicBezTo>
                <a:cubicBezTo>
                  <a:pt x="1152525" y="2119313"/>
                  <a:pt x="1152525" y="2105025"/>
                  <a:pt x="1152525" y="2090738"/>
                </a:cubicBezTo>
                <a:lnTo>
                  <a:pt x="1343025" y="2090738"/>
                </a:lnTo>
                <a:lnTo>
                  <a:pt x="1343025" y="2133600"/>
                </a:lnTo>
                <a:lnTo>
                  <a:pt x="1395413" y="2133600"/>
                </a:lnTo>
                <a:lnTo>
                  <a:pt x="1395413" y="1704975"/>
                </a:lnTo>
                <a:lnTo>
                  <a:pt x="1657350" y="1533525"/>
                </a:lnTo>
                <a:cubicBezTo>
                  <a:pt x="1104900" y="1366838"/>
                  <a:pt x="552450" y="1176338"/>
                  <a:pt x="0" y="1071563"/>
                </a:cubicBezTo>
                <a:cubicBezTo>
                  <a:pt x="485775" y="1147763"/>
                  <a:pt x="971550" y="1190625"/>
                  <a:pt x="1457325" y="1362075"/>
                </a:cubicBezTo>
                <a:cubicBezTo>
                  <a:pt x="1528763" y="1390650"/>
                  <a:pt x="1609725" y="1419225"/>
                  <a:pt x="1690688" y="1443038"/>
                </a:cubicBezTo>
                <a:cubicBezTo>
                  <a:pt x="1695450" y="1419225"/>
                  <a:pt x="1671638" y="1366838"/>
                  <a:pt x="1709738" y="1362075"/>
                </a:cubicBezTo>
                <a:lnTo>
                  <a:pt x="1709738" y="1257300"/>
                </a:lnTo>
                <a:lnTo>
                  <a:pt x="1724025" y="1257300"/>
                </a:lnTo>
                <a:lnTo>
                  <a:pt x="1724025" y="1366838"/>
                </a:lnTo>
                <a:lnTo>
                  <a:pt x="1862138" y="1366838"/>
                </a:lnTo>
                <a:cubicBezTo>
                  <a:pt x="1938338" y="1443038"/>
                  <a:pt x="2005013" y="1528763"/>
                  <a:pt x="2090738" y="1585913"/>
                </a:cubicBezTo>
                <a:cubicBezTo>
                  <a:pt x="2138363" y="1624013"/>
                  <a:pt x="2209800" y="1633538"/>
                  <a:pt x="2266950" y="1652588"/>
                </a:cubicBezTo>
                <a:cubicBezTo>
                  <a:pt x="2471738" y="1719263"/>
                  <a:pt x="2776538" y="1771650"/>
                  <a:pt x="3000375" y="1771650"/>
                </a:cubicBezTo>
                <a:cubicBezTo>
                  <a:pt x="3009900" y="1771650"/>
                  <a:pt x="3133725" y="1766888"/>
                  <a:pt x="3200400" y="1757363"/>
                </a:cubicBezTo>
                <a:cubicBezTo>
                  <a:pt x="3200400" y="1728788"/>
                  <a:pt x="3214688" y="1700213"/>
                  <a:pt x="3219450" y="1671638"/>
                </a:cubicBezTo>
                <a:cubicBezTo>
                  <a:pt x="3228975" y="1633538"/>
                  <a:pt x="3238500" y="1585913"/>
                  <a:pt x="3248025" y="1552575"/>
                </a:cubicBezTo>
                <a:cubicBezTo>
                  <a:pt x="3252788" y="1524000"/>
                  <a:pt x="3271838" y="1500188"/>
                  <a:pt x="3281363" y="1471613"/>
                </a:cubicBezTo>
                <a:cubicBezTo>
                  <a:pt x="3300413" y="1419225"/>
                  <a:pt x="3328988" y="1323975"/>
                  <a:pt x="3328988" y="1314450"/>
                </a:cubicBezTo>
                <a:cubicBezTo>
                  <a:pt x="3328988" y="1300163"/>
                  <a:pt x="3319463" y="1252538"/>
                  <a:pt x="3305175" y="1228725"/>
                </a:cubicBezTo>
                <a:cubicBezTo>
                  <a:pt x="3300413" y="1214438"/>
                  <a:pt x="3281363" y="1209675"/>
                  <a:pt x="3276600" y="1195388"/>
                </a:cubicBezTo>
                <a:cubicBezTo>
                  <a:pt x="3271838" y="1176338"/>
                  <a:pt x="3271838" y="1138238"/>
                  <a:pt x="3271838" y="1128713"/>
                </a:cubicBezTo>
                <a:cubicBezTo>
                  <a:pt x="3271838" y="1009650"/>
                  <a:pt x="3343275" y="881063"/>
                  <a:pt x="3348038" y="762000"/>
                </a:cubicBezTo>
                <a:cubicBezTo>
                  <a:pt x="3352800" y="723900"/>
                  <a:pt x="3357563" y="681038"/>
                  <a:pt x="3352800" y="638175"/>
                </a:cubicBezTo>
                <a:cubicBezTo>
                  <a:pt x="3276600" y="681038"/>
                  <a:pt x="3243263" y="695325"/>
                  <a:pt x="3181350" y="695325"/>
                </a:cubicBezTo>
                <a:cubicBezTo>
                  <a:pt x="3167063" y="695325"/>
                  <a:pt x="3057525" y="681038"/>
                  <a:pt x="3043238" y="681038"/>
                </a:cubicBezTo>
                <a:cubicBezTo>
                  <a:pt x="3033713" y="681038"/>
                  <a:pt x="2943225" y="695325"/>
                  <a:pt x="2933700" y="695325"/>
                </a:cubicBezTo>
                <a:cubicBezTo>
                  <a:pt x="2919413" y="695325"/>
                  <a:pt x="2881313" y="685800"/>
                  <a:pt x="2852738" y="685800"/>
                </a:cubicBezTo>
                <a:cubicBezTo>
                  <a:pt x="2743200" y="676275"/>
                  <a:pt x="2614613" y="633413"/>
                  <a:pt x="2505075" y="604838"/>
                </a:cubicBezTo>
                <a:cubicBezTo>
                  <a:pt x="2395538" y="576263"/>
                  <a:pt x="2286000" y="566738"/>
                  <a:pt x="2176463" y="552450"/>
                </a:cubicBezTo>
                <a:cubicBezTo>
                  <a:pt x="2190750" y="542925"/>
                  <a:pt x="2214563" y="538163"/>
                  <a:pt x="2238375" y="533400"/>
                </a:cubicBezTo>
                <a:cubicBezTo>
                  <a:pt x="2200275" y="523875"/>
                  <a:pt x="2162175" y="523875"/>
                  <a:pt x="2124075" y="523875"/>
                </a:cubicBezTo>
                <a:cubicBezTo>
                  <a:pt x="2147888" y="490538"/>
                  <a:pt x="2195513" y="519113"/>
                  <a:pt x="2214563" y="490538"/>
                </a:cubicBezTo>
                <a:cubicBezTo>
                  <a:pt x="2171700" y="485775"/>
                  <a:pt x="2128838" y="481013"/>
                  <a:pt x="2085975" y="481013"/>
                </a:cubicBezTo>
                <a:cubicBezTo>
                  <a:pt x="2085975" y="481013"/>
                  <a:pt x="2085975" y="476250"/>
                  <a:pt x="2081213" y="471488"/>
                </a:cubicBezTo>
                <a:cubicBezTo>
                  <a:pt x="2085975" y="466725"/>
                  <a:pt x="2085975" y="461963"/>
                  <a:pt x="2100263" y="461963"/>
                </a:cubicBezTo>
                <a:lnTo>
                  <a:pt x="2209800" y="461963"/>
                </a:lnTo>
                <a:cubicBezTo>
                  <a:pt x="2176463" y="447675"/>
                  <a:pt x="2143125" y="438150"/>
                  <a:pt x="2109788" y="428625"/>
                </a:cubicBezTo>
                <a:cubicBezTo>
                  <a:pt x="2114550" y="409575"/>
                  <a:pt x="2133600" y="414338"/>
                  <a:pt x="2143125" y="414338"/>
                </a:cubicBezTo>
                <a:cubicBezTo>
                  <a:pt x="2157413" y="414338"/>
                  <a:pt x="2266950" y="438150"/>
                  <a:pt x="2276475" y="438150"/>
                </a:cubicBezTo>
                <a:cubicBezTo>
                  <a:pt x="2300288" y="438150"/>
                  <a:pt x="2324100" y="442913"/>
                  <a:pt x="2324100" y="419100"/>
                </a:cubicBezTo>
                <a:cubicBezTo>
                  <a:pt x="2324100" y="404813"/>
                  <a:pt x="2286000" y="371475"/>
                  <a:pt x="2271713" y="347663"/>
                </a:cubicBezTo>
                <a:cubicBezTo>
                  <a:pt x="2271713" y="333375"/>
                  <a:pt x="2276475" y="328613"/>
                  <a:pt x="2276475" y="323850"/>
                </a:cubicBezTo>
                <a:cubicBezTo>
                  <a:pt x="2338388" y="357188"/>
                  <a:pt x="2405063" y="452438"/>
                  <a:pt x="2476500" y="485775"/>
                </a:cubicBezTo>
                <a:cubicBezTo>
                  <a:pt x="2524125" y="514350"/>
                  <a:pt x="2609850" y="509588"/>
                  <a:pt x="2667000" y="509588"/>
                </a:cubicBezTo>
                <a:cubicBezTo>
                  <a:pt x="2738438" y="514350"/>
                  <a:pt x="2814638" y="504825"/>
                  <a:pt x="2886075" y="509588"/>
                </a:cubicBezTo>
                <a:cubicBezTo>
                  <a:pt x="2914650" y="509588"/>
                  <a:pt x="2967038" y="528638"/>
                  <a:pt x="2981325" y="528638"/>
                </a:cubicBezTo>
                <a:cubicBezTo>
                  <a:pt x="2990850" y="528638"/>
                  <a:pt x="3014663" y="500063"/>
                  <a:pt x="3038475" y="500063"/>
                </a:cubicBezTo>
                <a:cubicBezTo>
                  <a:pt x="3100388" y="490538"/>
                  <a:pt x="3176588" y="495300"/>
                  <a:pt x="3248025" y="481013"/>
                </a:cubicBezTo>
                <a:cubicBezTo>
                  <a:pt x="3262313" y="476250"/>
                  <a:pt x="3276600" y="452438"/>
                  <a:pt x="3295650" y="442913"/>
                </a:cubicBezTo>
                <a:cubicBezTo>
                  <a:pt x="3343275" y="409575"/>
                  <a:pt x="3400425" y="376238"/>
                  <a:pt x="3452813" y="376238"/>
                </a:cubicBezTo>
                <a:cubicBezTo>
                  <a:pt x="3462338" y="376238"/>
                  <a:pt x="3514725" y="390525"/>
                  <a:pt x="3529013" y="390525"/>
                </a:cubicBezTo>
                <a:cubicBezTo>
                  <a:pt x="3538538" y="390525"/>
                  <a:pt x="3562350" y="371475"/>
                  <a:pt x="3576638" y="371475"/>
                </a:cubicBezTo>
                <a:cubicBezTo>
                  <a:pt x="3605213" y="361950"/>
                  <a:pt x="3648075" y="361950"/>
                  <a:pt x="3690938" y="361950"/>
                </a:cubicBezTo>
                <a:cubicBezTo>
                  <a:pt x="3690938" y="342900"/>
                  <a:pt x="3695700" y="309563"/>
                  <a:pt x="3695700" y="300038"/>
                </a:cubicBezTo>
                <a:cubicBezTo>
                  <a:pt x="3695700" y="285750"/>
                  <a:pt x="3695700" y="285750"/>
                  <a:pt x="3690938" y="280988"/>
                </a:cubicBezTo>
                <a:cubicBezTo>
                  <a:pt x="3652838" y="257175"/>
                  <a:pt x="3657600" y="247650"/>
                  <a:pt x="3657600" y="214313"/>
                </a:cubicBezTo>
                <a:lnTo>
                  <a:pt x="3657600" y="204788"/>
                </a:lnTo>
                <a:cubicBezTo>
                  <a:pt x="3657600" y="176213"/>
                  <a:pt x="3681413" y="180975"/>
                  <a:pt x="3676650" y="161925"/>
                </a:cubicBezTo>
                <a:lnTo>
                  <a:pt x="3676650" y="142875"/>
                </a:lnTo>
                <a:cubicBezTo>
                  <a:pt x="3652838" y="61913"/>
                  <a:pt x="3776663" y="0"/>
                  <a:pt x="3829050" y="0"/>
                </a:cubicBezTo>
                <a:cubicBezTo>
                  <a:pt x="3943350" y="0"/>
                  <a:pt x="3957638" y="147638"/>
                  <a:pt x="3957638" y="200025"/>
                </a:cubicBez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24000"/>
                </a:srgbClr>
              </a:gs>
              <a:gs pos="54000">
                <a:srgbClr val="F4797A"/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9045B707-A847-4C2A-8237-A8A639269B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588"/>
          <a:stretch/>
        </p:blipFill>
        <p:spPr>
          <a:xfrm rot="10800000">
            <a:off x="0" y="4072145"/>
            <a:ext cx="9144000" cy="1070741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3DDB6D2E-323F-420B-9D62-CB3D43565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82123"/>
            <a:ext cx="1438870" cy="873980"/>
          </a:xfrm>
          <a:prstGeom prst="rect">
            <a:avLst/>
          </a:prstGeom>
        </p:spPr>
      </p:pic>
      <p:sp>
        <p:nvSpPr>
          <p:cNvPr id="118" name="文本框 117">
            <a:extLst>
              <a:ext uri="{FF2B5EF4-FFF2-40B4-BE49-F238E27FC236}">
                <a16:creationId xmlns:a16="http://schemas.microsoft.com/office/drawing/2014/main" id="{9E23D849-9B1B-40AD-8D44-8D911D93A9F0}"/>
              </a:ext>
            </a:extLst>
          </p:cNvPr>
          <p:cNvSpPr txBox="1"/>
          <p:nvPr/>
        </p:nvSpPr>
        <p:spPr>
          <a:xfrm>
            <a:off x="3779912" y="613713"/>
            <a:ext cx="190789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0" dirty="0">
                <a:gradFill flip="none" rotWithShape="1">
                  <a:gsLst>
                    <a:gs pos="69000">
                      <a:srgbClr val="C00000">
                        <a:alpha val="0"/>
                      </a:srgbClr>
                    </a:gs>
                    <a:gs pos="37000">
                      <a:srgbClr val="C00000"/>
                    </a:gs>
                  </a:gsLst>
                  <a:lin ang="2700000" scaled="1"/>
                  <a:tileRect/>
                </a:gradFill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id="{A6391AE7-1D37-4F2B-B327-37261C382B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1" t="67113" r="24131" b="12437"/>
          <a:stretch/>
        </p:blipFill>
        <p:spPr>
          <a:xfrm>
            <a:off x="4644008" y="4092195"/>
            <a:ext cx="4247182" cy="1051306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4C3FE2BC-0248-464F-AE19-B0B3836A028A}"/>
              </a:ext>
            </a:extLst>
          </p:cNvPr>
          <p:cNvSpPr txBox="1"/>
          <p:nvPr/>
        </p:nvSpPr>
        <p:spPr>
          <a:xfrm>
            <a:off x="2286000" y="226497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97345">
                      <a:srgbClr val="C00000"/>
                    </a:gs>
                    <a:gs pos="0">
                      <a:srgbClr val="FF0000">
                        <a:alpha val="53000"/>
                      </a:srgbClr>
                    </a:gs>
                  </a:gsLst>
                  <a:lin ang="5400000" scaled="1"/>
                  <a:tileRect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7F314C0-C6DF-478C-80D6-BCADD990E3FD}"/>
              </a:ext>
            </a:extLst>
          </p:cNvPr>
          <p:cNvSpPr txBox="1"/>
          <p:nvPr/>
        </p:nvSpPr>
        <p:spPr>
          <a:xfrm>
            <a:off x="3168512" y="2624521"/>
            <a:ext cx="27716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dirty="0">
                <a:gradFill>
                  <a:gsLst>
                    <a:gs pos="97345">
                      <a:srgbClr val="C00000">
                        <a:alpha val="42000"/>
                      </a:srgbClr>
                    </a:gs>
                    <a:gs pos="0">
                      <a:srgbClr val="FF0000">
                        <a:alpha val="56000"/>
                      </a:srgbClr>
                    </a:gs>
                  </a:gsLst>
                  <a:lin ang="5400000" scaled="1"/>
                </a:gradFill>
                <a:latin typeface="+mn-lt"/>
              </a:rPr>
              <a:t>Click here to add title text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5E81246-88B1-413B-9DD7-B430D238CAC9}"/>
              </a:ext>
            </a:extLst>
          </p:cNvPr>
          <p:cNvSpPr txBox="1"/>
          <p:nvPr/>
        </p:nvSpPr>
        <p:spPr>
          <a:xfrm>
            <a:off x="1331640" y="2967970"/>
            <a:ext cx="6480720" cy="323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6" name="iconfont-1096-617929">
            <a:extLst>
              <a:ext uri="{FF2B5EF4-FFF2-40B4-BE49-F238E27FC236}">
                <a16:creationId xmlns:a16="http://schemas.microsoft.com/office/drawing/2014/main" id="{CE4F5193-C84A-4C78-B770-DF6282651B7B}"/>
              </a:ext>
            </a:extLst>
          </p:cNvPr>
          <p:cNvSpPr/>
          <p:nvPr/>
        </p:nvSpPr>
        <p:spPr>
          <a:xfrm>
            <a:off x="3361723" y="467539"/>
            <a:ext cx="1451065" cy="1445427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64000">
                <a:schemeClr val="accent2">
                  <a:lumMod val="75000"/>
                  <a:alpha val="0"/>
                </a:schemeClr>
              </a:gs>
              <a:gs pos="0">
                <a:srgbClr val="FF0000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confont-1096-617929">
            <a:extLst>
              <a:ext uri="{FF2B5EF4-FFF2-40B4-BE49-F238E27FC236}">
                <a16:creationId xmlns:a16="http://schemas.microsoft.com/office/drawing/2014/main" id="{7CF32CC7-43DA-4DDA-A312-36F13B1916C9}"/>
              </a:ext>
            </a:extLst>
          </p:cNvPr>
          <p:cNvSpPr/>
          <p:nvPr/>
        </p:nvSpPr>
        <p:spPr>
          <a:xfrm rot="10595785">
            <a:off x="4892454" y="1672635"/>
            <a:ext cx="482537" cy="48066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64000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31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374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标注 33"/>
          <p:cNvSpPr/>
          <p:nvPr/>
        </p:nvSpPr>
        <p:spPr>
          <a:xfrm>
            <a:off x="2778337" y="2200667"/>
            <a:ext cx="1610100" cy="528588"/>
          </a:xfrm>
          <a:prstGeom prst="wedgeRoundRectCallout">
            <a:avLst>
              <a:gd name="adj1" fmla="val -20833"/>
              <a:gd name="adj2" fmla="val 101383"/>
              <a:gd name="adj3" fmla="val 16667"/>
            </a:avLst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添加文本</a:t>
            </a:r>
          </a:p>
        </p:txBody>
      </p:sp>
      <p:sp>
        <p:nvSpPr>
          <p:cNvPr id="35" name="圆角矩形标注 34"/>
          <p:cNvSpPr/>
          <p:nvPr/>
        </p:nvSpPr>
        <p:spPr>
          <a:xfrm>
            <a:off x="6558571" y="2200667"/>
            <a:ext cx="1610100" cy="528588"/>
          </a:xfrm>
          <a:prstGeom prst="wedgeRoundRectCallout">
            <a:avLst>
              <a:gd name="adj1" fmla="val -20833"/>
              <a:gd name="adj2" fmla="val 101383"/>
              <a:gd name="adj3" fmla="val 16667"/>
            </a:avLst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50402" rIns="100803" bIns="50402"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添加文本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888220" y="1929371"/>
            <a:ext cx="1610100" cy="799884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317491" rIns="100803" bIns="50402"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添加文本</a:t>
            </a:r>
          </a:p>
        </p:txBody>
      </p:sp>
      <p:sp>
        <p:nvSpPr>
          <p:cNvPr id="37" name="任意多边形 36"/>
          <p:cNvSpPr/>
          <p:nvPr/>
        </p:nvSpPr>
        <p:spPr>
          <a:xfrm>
            <a:off x="4668454" y="1929371"/>
            <a:ext cx="1610100" cy="799884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3" tIns="317491" rIns="100803" bIns="50402"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添加文本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FF189C9-1C84-4A25-BBE3-0AA4419C0DBC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CD0FB46-DEDA-4F83-A716-5250DF766782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3A267A3-7550-465D-87DD-512028E0B74F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14" name="iconfont-1096-617929">
              <a:extLst>
                <a:ext uri="{FF2B5EF4-FFF2-40B4-BE49-F238E27FC236}">
                  <a16:creationId xmlns:a16="http://schemas.microsoft.com/office/drawing/2014/main" id="{70638DF1-E541-49EB-B938-4A52AC9FB5C1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confont-1096-617929">
              <a:extLst>
                <a:ext uri="{FF2B5EF4-FFF2-40B4-BE49-F238E27FC236}">
                  <a16:creationId xmlns:a16="http://schemas.microsoft.com/office/drawing/2014/main" id="{ED4C5BAF-E564-491F-8193-07B8A56F950E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DE6C91B-9381-43EC-AB91-F15ADA896B3F}"/>
              </a:ext>
            </a:extLst>
          </p:cNvPr>
          <p:cNvGrpSpPr/>
          <p:nvPr/>
        </p:nvGrpSpPr>
        <p:grpSpPr>
          <a:xfrm>
            <a:off x="888220" y="1061856"/>
            <a:ext cx="1958768" cy="843928"/>
            <a:chOff x="891262" y="3318467"/>
            <a:chExt cx="1958768" cy="84392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E317574-5712-43CE-8B84-565ADA381DAB}"/>
                </a:ext>
              </a:extLst>
            </p:cNvPr>
            <p:cNvSpPr txBox="1"/>
            <p:nvPr/>
          </p:nvSpPr>
          <p:spPr>
            <a:xfrm>
              <a:off x="902275" y="3823841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C59A341-0D17-4B2C-BB72-10D16EBD53BD}"/>
                </a:ext>
              </a:extLst>
            </p:cNvPr>
            <p:cNvSpPr txBox="1"/>
            <p:nvPr/>
          </p:nvSpPr>
          <p:spPr>
            <a:xfrm>
              <a:off x="891262" y="3318467"/>
              <a:ext cx="195876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B734D74-F716-4C6D-AC23-60163B1E3254}"/>
              </a:ext>
            </a:extLst>
          </p:cNvPr>
          <p:cNvGrpSpPr/>
          <p:nvPr/>
        </p:nvGrpSpPr>
        <p:grpSpPr>
          <a:xfrm>
            <a:off x="4671480" y="1061856"/>
            <a:ext cx="1958768" cy="843928"/>
            <a:chOff x="891262" y="3318467"/>
            <a:chExt cx="1958768" cy="84392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90F9D6C-7AF9-4F19-8A8B-0C81B177056B}"/>
                </a:ext>
              </a:extLst>
            </p:cNvPr>
            <p:cNvSpPr txBox="1"/>
            <p:nvPr/>
          </p:nvSpPr>
          <p:spPr>
            <a:xfrm>
              <a:off x="902275" y="3823841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5E37901-8FE4-4766-901D-2B4CD02AE094}"/>
                </a:ext>
              </a:extLst>
            </p:cNvPr>
            <p:cNvSpPr txBox="1"/>
            <p:nvPr/>
          </p:nvSpPr>
          <p:spPr>
            <a:xfrm>
              <a:off x="891262" y="3318467"/>
              <a:ext cx="195876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732A832-75AF-4B50-A071-76D62294085C}"/>
              </a:ext>
            </a:extLst>
          </p:cNvPr>
          <p:cNvGrpSpPr/>
          <p:nvPr/>
        </p:nvGrpSpPr>
        <p:grpSpPr>
          <a:xfrm>
            <a:off x="6457075" y="3037632"/>
            <a:ext cx="1958768" cy="836515"/>
            <a:chOff x="891262" y="3035950"/>
            <a:chExt cx="1958768" cy="83651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855BF0A-808E-4F4A-A236-5979B1331C84}"/>
                </a:ext>
              </a:extLst>
            </p:cNvPr>
            <p:cNvSpPr txBox="1"/>
            <p:nvPr/>
          </p:nvSpPr>
          <p:spPr>
            <a:xfrm>
              <a:off x="891262" y="3035950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A8190E4-CFF5-400A-855D-B66A96282FC5}"/>
                </a:ext>
              </a:extLst>
            </p:cNvPr>
            <p:cNvSpPr txBox="1"/>
            <p:nvPr/>
          </p:nvSpPr>
          <p:spPr>
            <a:xfrm>
              <a:off x="891262" y="3318467"/>
              <a:ext cx="195876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58BC0EB-4E55-47F7-B1E6-618324B94865}"/>
              </a:ext>
            </a:extLst>
          </p:cNvPr>
          <p:cNvGrpSpPr/>
          <p:nvPr/>
        </p:nvGrpSpPr>
        <p:grpSpPr>
          <a:xfrm>
            <a:off x="2691090" y="3037632"/>
            <a:ext cx="1958768" cy="836515"/>
            <a:chOff x="891262" y="3035950"/>
            <a:chExt cx="1958768" cy="83651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8476842-B775-4F96-8F17-C5AD992CEEE2}"/>
                </a:ext>
              </a:extLst>
            </p:cNvPr>
            <p:cNvSpPr txBox="1"/>
            <p:nvPr/>
          </p:nvSpPr>
          <p:spPr>
            <a:xfrm>
              <a:off x="891262" y="3035950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DBD097D-C3CC-40AD-B876-39B6F376D976}"/>
                </a:ext>
              </a:extLst>
            </p:cNvPr>
            <p:cNvSpPr txBox="1"/>
            <p:nvPr/>
          </p:nvSpPr>
          <p:spPr>
            <a:xfrm>
              <a:off x="891262" y="3318467"/>
              <a:ext cx="195876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735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13"/>
          <p:cNvGrpSpPr>
            <a:grpSpLocks/>
          </p:cNvGrpSpPr>
          <p:nvPr/>
        </p:nvGrpSpPr>
        <p:grpSpPr bwMode="auto">
          <a:xfrm>
            <a:off x="3228778" y="2402476"/>
            <a:ext cx="1257301" cy="1364456"/>
            <a:chOff x="4277618" y="3489753"/>
            <a:chExt cx="1676894" cy="1819570"/>
          </a:xfr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</p:grpSpPr>
        <p:sp>
          <p:nvSpPr>
            <p:cNvPr id="35" name="等腰三角形 51"/>
            <p:cNvSpPr>
              <a:spLocks noChangeArrowheads="1"/>
            </p:cNvSpPr>
            <p:nvPr/>
          </p:nvSpPr>
          <p:spPr bwMode="auto">
            <a:xfrm>
              <a:off x="4277618" y="3489753"/>
              <a:ext cx="1676894" cy="1819570"/>
            </a:xfrm>
            <a:custGeom>
              <a:avLst/>
              <a:gdLst>
                <a:gd name="T0" fmla="*/ 0 w 1260000"/>
                <a:gd name="T1" fmla="*/ 0 h 1367762"/>
                <a:gd name="T2" fmla="*/ 1260000 w 1260000"/>
                <a:gd name="T3" fmla="*/ 1367762 h 1367762"/>
              </a:gdLst>
              <a:ahLst/>
              <a:cxnLst/>
              <a:rect l="T0" t="T1" r="T2" b="T3"/>
              <a:pathLst>
                <a:path w="1260000" h="1367762">
                  <a:moveTo>
                    <a:pt x="216016" y="0"/>
                  </a:moveTo>
                  <a:lnTo>
                    <a:pt x="287857" y="107762"/>
                  </a:lnTo>
                  <a:lnTo>
                    <a:pt x="852738" y="107762"/>
                  </a:lnTo>
                  <a:cubicBezTo>
                    <a:pt x="874619" y="323286"/>
                    <a:pt x="1044854" y="494352"/>
                    <a:pt x="1260000" y="517549"/>
                  </a:cubicBezTo>
                  <a:lnTo>
                    <a:pt x="1260000" y="1043866"/>
                  </a:lnTo>
                  <a:lnTo>
                    <a:pt x="1152000" y="1115866"/>
                  </a:lnTo>
                  <a:lnTo>
                    <a:pt x="1260000" y="1187866"/>
                  </a:lnTo>
                  <a:lnTo>
                    <a:pt x="1260000" y="1367762"/>
                  </a:lnTo>
                  <a:lnTo>
                    <a:pt x="0" y="1367762"/>
                  </a:lnTo>
                  <a:lnTo>
                    <a:pt x="0" y="107762"/>
                  </a:lnTo>
                  <a:lnTo>
                    <a:pt x="144175" y="1077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700" b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83"/>
            <p:cNvSpPr>
              <a:spLocks noChangeArrowheads="1"/>
            </p:cNvSpPr>
            <p:nvPr/>
          </p:nvSpPr>
          <p:spPr bwMode="auto">
            <a:xfrm>
              <a:off x="4494739" y="4255720"/>
              <a:ext cx="1242955" cy="554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100" b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6" name="组合 14"/>
          <p:cNvGrpSpPr>
            <a:grpSpLocks/>
          </p:cNvGrpSpPr>
          <p:nvPr/>
        </p:nvGrpSpPr>
        <p:grpSpPr bwMode="auto">
          <a:xfrm>
            <a:off x="4486078" y="2509632"/>
            <a:ext cx="1365647" cy="1257300"/>
            <a:chOff x="5954512" y="3632651"/>
            <a:chExt cx="1821398" cy="1676672"/>
          </a:xfr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</a:gradFill>
        </p:grpSpPr>
        <p:sp>
          <p:nvSpPr>
            <p:cNvPr id="33" name="矩形 42"/>
            <p:cNvSpPr>
              <a:spLocks noChangeArrowheads="1"/>
            </p:cNvSpPr>
            <p:nvPr/>
          </p:nvSpPr>
          <p:spPr bwMode="auto">
            <a:xfrm>
              <a:off x="5954512" y="3632651"/>
              <a:ext cx="1821398" cy="1676672"/>
            </a:xfrm>
            <a:custGeom>
              <a:avLst/>
              <a:gdLst>
                <a:gd name="T0" fmla="*/ 0 w 1368152"/>
                <a:gd name="T1" fmla="*/ 0 h 1260000"/>
                <a:gd name="T2" fmla="*/ 1368152 w 1368152"/>
                <a:gd name="T3" fmla="*/ 1260000 h 1260000"/>
              </a:gdLst>
              <a:ahLst/>
              <a:cxnLst/>
              <a:rect l="T0" t="T1" r="T2" b="T3"/>
              <a:pathLst>
                <a:path w="1368152" h="1260000">
                  <a:moveTo>
                    <a:pt x="108000" y="936104"/>
                  </a:moveTo>
                  <a:lnTo>
                    <a:pt x="108000" y="1080104"/>
                  </a:lnTo>
                  <a:lnTo>
                    <a:pt x="0" y="1008104"/>
                  </a:lnTo>
                  <a:close/>
                  <a:moveTo>
                    <a:pt x="518222" y="0"/>
                  </a:moveTo>
                  <a:lnTo>
                    <a:pt x="1075047" y="0"/>
                  </a:lnTo>
                  <a:lnTo>
                    <a:pt x="1145229" y="105273"/>
                  </a:lnTo>
                  <a:lnTo>
                    <a:pt x="1215411" y="0"/>
                  </a:lnTo>
                  <a:lnTo>
                    <a:pt x="1368152" y="0"/>
                  </a:lnTo>
                  <a:lnTo>
                    <a:pt x="1368152" y="1260000"/>
                  </a:lnTo>
                  <a:lnTo>
                    <a:pt x="108152" y="1260000"/>
                  </a:lnTo>
                  <a:lnTo>
                    <a:pt x="108152" y="410070"/>
                  </a:lnTo>
                  <a:cubicBezTo>
                    <a:pt x="324617" y="388083"/>
                    <a:pt x="496235" y="216464"/>
                    <a:pt x="518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700" b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84"/>
            <p:cNvSpPr>
              <a:spLocks noChangeArrowheads="1"/>
            </p:cNvSpPr>
            <p:nvPr/>
          </p:nvSpPr>
          <p:spPr bwMode="auto">
            <a:xfrm>
              <a:off x="6386655" y="4208658"/>
              <a:ext cx="1101036" cy="554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100" b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7" name="组合 15"/>
          <p:cNvGrpSpPr>
            <a:grpSpLocks/>
          </p:cNvGrpSpPr>
          <p:nvPr/>
        </p:nvGrpSpPr>
        <p:grpSpPr bwMode="auto">
          <a:xfrm>
            <a:off x="4594423" y="1145176"/>
            <a:ext cx="1257300" cy="1365647"/>
            <a:chOff x="6099016" y="1813081"/>
            <a:chExt cx="1676894" cy="1821158"/>
          </a:xfr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</p:grpSpPr>
        <p:sp>
          <p:nvSpPr>
            <p:cNvPr id="31" name="矩形 35"/>
            <p:cNvSpPr>
              <a:spLocks noChangeArrowheads="1"/>
            </p:cNvSpPr>
            <p:nvPr/>
          </p:nvSpPr>
          <p:spPr bwMode="auto">
            <a:xfrm>
              <a:off x="6099016" y="1813081"/>
              <a:ext cx="1676894" cy="1821158"/>
            </a:xfrm>
            <a:custGeom>
              <a:avLst/>
              <a:gdLst>
                <a:gd name="T0" fmla="*/ 0 w 1260000"/>
                <a:gd name="T1" fmla="*/ 0 h 1368389"/>
                <a:gd name="T2" fmla="*/ 1260000 w 1260000"/>
                <a:gd name="T3" fmla="*/ 1368389 h 1368389"/>
              </a:gdLst>
              <a:ahLst/>
              <a:cxnLst/>
              <a:rect l="T0" t="T1" r="T2" b="T3"/>
              <a:pathLst>
                <a:path w="1260000" h="1368389">
                  <a:moveTo>
                    <a:pt x="965077" y="1260389"/>
                  </a:moveTo>
                  <a:lnTo>
                    <a:pt x="1109077" y="1260389"/>
                  </a:lnTo>
                  <a:lnTo>
                    <a:pt x="1037077" y="1368389"/>
                  </a:lnTo>
                  <a:close/>
                  <a:moveTo>
                    <a:pt x="0" y="0"/>
                  </a:moveTo>
                  <a:lnTo>
                    <a:pt x="1260000" y="0"/>
                  </a:lnTo>
                  <a:lnTo>
                    <a:pt x="1260000" y="1260000"/>
                  </a:lnTo>
                  <a:lnTo>
                    <a:pt x="409787" y="1260000"/>
                  </a:lnTo>
                  <a:cubicBezTo>
                    <a:pt x="386590" y="1044854"/>
                    <a:pt x="215525" y="874619"/>
                    <a:pt x="0" y="852738"/>
                  </a:cubicBezTo>
                  <a:lnTo>
                    <a:pt x="0" y="288016"/>
                  </a:lnTo>
                  <a:lnTo>
                    <a:pt x="108000" y="216016"/>
                  </a:lnTo>
                  <a:lnTo>
                    <a:pt x="0" y="1440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700" b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85"/>
            <p:cNvSpPr>
              <a:spLocks noChangeArrowheads="1"/>
            </p:cNvSpPr>
            <p:nvPr/>
          </p:nvSpPr>
          <p:spPr bwMode="auto">
            <a:xfrm>
              <a:off x="6415517" y="2273108"/>
              <a:ext cx="1072174" cy="554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100" b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8" name="组合 16"/>
          <p:cNvGrpSpPr>
            <a:grpSpLocks/>
          </p:cNvGrpSpPr>
          <p:nvPr/>
        </p:nvGrpSpPr>
        <p:grpSpPr bwMode="auto">
          <a:xfrm>
            <a:off x="3228777" y="1145176"/>
            <a:ext cx="1365647" cy="1257300"/>
            <a:chOff x="4277618" y="1813081"/>
            <a:chExt cx="1821398" cy="1676672"/>
          </a:xfr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</a:gradFill>
        </p:grpSpPr>
        <p:sp>
          <p:nvSpPr>
            <p:cNvPr id="29" name="等腰三角形 52"/>
            <p:cNvSpPr>
              <a:spLocks noChangeArrowheads="1"/>
            </p:cNvSpPr>
            <p:nvPr/>
          </p:nvSpPr>
          <p:spPr bwMode="auto">
            <a:xfrm rot="5400000">
              <a:off x="4349981" y="1740718"/>
              <a:ext cx="1676672" cy="1821398"/>
            </a:xfrm>
            <a:custGeom>
              <a:avLst/>
              <a:gdLst>
                <a:gd name="T0" fmla="*/ 0 w 1260000"/>
                <a:gd name="T1" fmla="*/ 0 h 1368000"/>
                <a:gd name="T2" fmla="*/ 1260000 w 1260000"/>
                <a:gd name="T3" fmla="*/ 1368000 h 1368000"/>
              </a:gdLst>
              <a:ahLst/>
              <a:cxnLst/>
              <a:rect l="T0" t="T1" r="T2" b="T3"/>
              <a:pathLst>
                <a:path w="1260000" h="1368000">
                  <a:moveTo>
                    <a:pt x="0" y="1368000"/>
                  </a:moveTo>
                  <a:lnTo>
                    <a:pt x="0" y="108000"/>
                  </a:lnTo>
                  <a:lnTo>
                    <a:pt x="144016" y="108000"/>
                  </a:lnTo>
                  <a:lnTo>
                    <a:pt x="216016" y="0"/>
                  </a:lnTo>
                  <a:lnTo>
                    <a:pt x="288016" y="108000"/>
                  </a:lnTo>
                  <a:lnTo>
                    <a:pt x="853021" y="108000"/>
                  </a:lnTo>
                  <a:cubicBezTo>
                    <a:pt x="876107" y="322207"/>
                    <a:pt x="1045793" y="491893"/>
                    <a:pt x="1260000" y="514979"/>
                  </a:cubicBezTo>
                  <a:lnTo>
                    <a:pt x="1260000" y="1080069"/>
                  </a:lnTo>
                  <a:lnTo>
                    <a:pt x="1152128" y="1151984"/>
                  </a:lnTo>
                  <a:lnTo>
                    <a:pt x="1260000" y="1223899"/>
                  </a:lnTo>
                  <a:lnTo>
                    <a:pt x="1260000" y="13680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700" b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86"/>
            <p:cNvSpPr>
              <a:spLocks noChangeArrowheads="1"/>
            </p:cNvSpPr>
            <p:nvPr/>
          </p:nvSpPr>
          <p:spPr bwMode="auto">
            <a:xfrm>
              <a:off x="4524544" y="2279719"/>
              <a:ext cx="1183345" cy="554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100" b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4061024" y="2044098"/>
            <a:ext cx="964406" cy="825103"/>
            <a:chOff x="5387199" y="3010872"/>
            <a:chExt cx="1286460" cy="1101492"/>
          </a:xfrm>
        </p:grpSpPr>
        <p:sp>
          <p:nvSpPr>
            <p:cNvPr id="71" name="椭圆 88"/>
            <p:cNvSpPr>
              <a:spLocks noChangeArrowheads="1"/>
            </p:cNvSpPr>
            <p:nvPr/>
          </p:nvSpPr>
          <p:spPr bwMode="auto">
            <a:xfrm>
              <a:off x="5479316" y="3010872"/>
              <a:ext cx="1102226" cy="110149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700" b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矩形 87"/>
            <p:cNvSpPr>
              <a:spLocks noChangeArrowheads="1"/>
            </p:cNvSpPr>
            <p:nvPr/>
          </p:nvSpPr>
          <p:spPr bwMode="auto">
            <a:xfrm>
              <a:off x="5387199" y="3249291"/>
              <a:ext cx="1286460" cy="575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100" b="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390C6D2B-A870-4893-8911-F17D37F1D6DB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061D804-98A6-4D6E-A20F-862DDC487B50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B3AA68A-8AE2-40D1-97D8-891A18917296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42" name="iconfont-1096-617929">
              <a:extLst>
                <a:ext uri="{FF2B5EF4-FFF2-40B4-BE49-F238E27FC236}">
                  <a16:creationId xmlns:a16="http://schemas.microsoft.com/office/drawing/2014/main" id="{CCA804BE-E567-43B6-BD2A-25C9C5536638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iconfont-1096-617929">
              <a:extLst>
                <a:ext uri="{FF2B5EF4-FFF2-40B4-BE49-F238E27FC236}">
                  <a16:creationId xmlns:a16="http://schemas.microsoft.com/office/drawing/2014/main" id="{6B98775A-897F-4A3D-BE6F-2A9F6055E994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F4524C5-1FB1-45CD-8A85-D4F575DA9516}"/>
              </a:ext>
            </a:extLst>
          </p:cNvPr>
          <p:cNvGrpSpPr/>
          <p:nvPr/>
        </p:nvGrpSpPr>
        <p:grpSpPr>
          <a:xfrm>
            <a:off x="5947466" y="1275606"/>
            <a:ext cx="2306943" cy="889909"/>
            <a:chOff x="960751" y="2679208"/>
            <a:chExt cx="2306943" cy="88990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753BF20-09EB-45C3-9583-870E65FFFE69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A7D0B56-F3E6-4D62-993A-D31B535A13AE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062D55B-9766-40E5-BEB6-1D8BF8D14BAD}"/>
              </a:ext>
            </a:extLst>
          </p:cNvPr>
          <p:cNvGrpSpPr/>
          <p:nvPr/>
        </p:nvGrpSpPr>
        <p:grpSpPr>
          <a:xfrm>
            <a:off x="796154" y="1275606"/>
            <a:ext cx="2306943" cy="889909"/>
            <a:chOff x="960751" y="2679208"/>
            <a:chExt cx="2306943" cy="88990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2E9D011-DF4C-4B03-867A-55AA57A7BBEF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E3C13F0-A1BC-4054-BF99-421CB718867F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111710F-036F-42FE-AC8C-766F61C634DC}"/>
              </a:ext>
            </a:extLst>
          </p:cNvPr>
          <p:cNvGrpSpPr/>
          <p:nvPr/>
        </p:nvGrpSpPr>
        <p:grpSpPr>
          <a:xfrm>
            <a:off x="5947466" y="2761894"/>
            <a:ext cx="2306943" cy="889909"/>
            <a:chOff x="960751" y="2679208"/>
            <a:chExt cx="2306943" cy="88990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F7B57A2-C1E6-4F4D-BAF8-80A0F2C27F74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95C9FB5-F190-4ED1-8E7C-834759D481DA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065A991-05D5-443E-AA40-BB071F89830A}"/>
              </a:ext>
            </a:extLst>
          </p:cNvPr>
          <p:cNvGrpSpPr/>
          <p:nvPr/>
        </p:nvGrpSpPr>
        <p:grpSpPr>
          <a:xfrm>
            <a:off x="796154" y="2761894"/>
            <a:ext cx="2306943" cy="889909"/>
            <a:chOff x="960751" y="2679208"/>
            <a:chExt cx="2306943" cy="88990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4108834-CF78-4874-98C5-FFEFCAA6C12C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B5EA82B-8944-4A54-AA17-5241C135825C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800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Oval 8"/>
          <p:cNvSpPr>
            <a:spLocks noChangeArrowheads="1"/>
          </p:cNvSpPr>
          <p:nvPr/>
        </p:nvSpPr>
        <p:spPr bwMode="auto">
          <a:xfrm>
            <a:off x="3024231" y="1777281"/>
            <a:ext cx="1331615" cy="1316932"/>
          </a:xfrm>
          <a:prstGeom prst="ellipse">
            <a:avLst/>
          </a:pr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0" scaled="1"/>
            <a:tileRect/>
          </a:gradFill>
          <a:ln w="3810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Text Box 9"/>
          <p:cNvSpPr txBox="1">
            <a:spLocks noChangeArrowheads="1"/>
          </p:cNvSpPr>
          <p:nvPr/>
        </p:nvSpPr>
        <p:spPr bwMode="auto">
          <a:xfrm>
            <a:off x="3301597" y="2223291"/>
            <a:ext cx="795696" cy="274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标题二</a:t>
            </a:r>
          </a:p>
        </p:txBody>
      </p:sp>
      <p:sp>
        <p:nvSpPr>
          <p:cNvPr id="67" name="Oval 8"/>
          <p:cNvSpPr>
            <a:spLocks noChangeArrowheads="1"/>
          </p:cNvSpPr>
          <p:nvPr/>
        </p:nvSpPr>
        <p:spPr bwMode="auto">
          <a:xfrm>
            <a:off x="4725844" y="1777281"/>
            <a:ext cx="1331614" cy="1316932"/>
          </a:xfrm>
          <a:prstGeom prst="ellipse">
            <a:avLst/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0" scaled="1"/>
          </a:gradFill>
          <a:ln w="3810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Text Box 9"/>
          <p:cNvSpPr txBox="1">
            <a:spLocks noChangeArrowheads="1"/>
          </p:cNvSpPr>
          <p:nvPr/>
        </p:nvSpPr>
        <p:spPr bwMode="auto">
          <a:xfrm>
            <a:off x="5035172" y="2206707"/>
            <a:ext cx="731770" cy="291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标题三</a:t>
            </a:r>
          </a:p>
        </p:txBody>
      </p:sp>
      <p:sp>
        <p:nvSpPr>
          <p:cNvPr id="72" name="Oval 8"/>
          <p:cNvSpPr>
            <a:spLocks noChangeArrowheads="1"/>
          </p:cNvSpPr>
          <p:nvPr/>
        </p:nvSpPr>
        <p:spPr bwMode="auto">
          <a:xfrm>
            <a:off x="6444208" y="1777281"/>
            <a:ext cx="1331615" cy="1316932"/>
          </a:xfrm>
          <a:prstGeom prst="ellipse">
            <a:avLst/>
          </a:prstGeo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0" scaled="1"/>
          </a:gradFill>
          <a:ln w="3810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Text Box 9"/>
          <p:cNvSpPr txBox="1">
            <a:spLocks noChangeArrowheads="1"/>
          </p:cNvSpPr>
          <p:nvPr/>
        </p:nvSpPr>
        <p:spPr bwMode="auto">
          <a:xfrm>
            <a:off x="6671701" y="2206707"/>
            <a:ext cx="895442" cy="291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标题四</a:t>
            </a:r>
          </a:p>
        </p:txBody>
      </p:sp>
      <p:sp>
        <p:nvSpPr>
          <p:cNvPr id="77" name="Oval 8"/>
          <p:cNvSpPr>
            <a:spLocks noChangeArrowheads="1"/>
          </p:cNvSpPr>
          <p:nvPr/>
        </p:nvSpPr>
        <p:spPr bwMode="auto">
          <a:xfrm>
            <a:off x="1361252" y="1777281"/>
            <a:ext cx="1331615" cy="1316932"/>
          </a:xfrm>
          <a:prstGeom prst="ellipse">
            <a:avLst/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0" scaled="1"/>
          </a:gradFill>
          <a:ln w="38100">
            <a:noFill/>
            <a:round/>
            <a:headEnd/>
            <a:tailEnd/>
          </a:ln>
        </p:spPr>
        <p:txBody>
          <a:bodyPr/>
          <a:lstStyle/>
          <a:p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Text Box 9"/>
          <p:cNvSpPr txBox="1">
            <a:spLocks noChangeArrowheads="1"/>
          </p:cNvSpPr>
          <p:nvPr/>
        </p:nvSpPr>
        <p:spPr bwMode="auto">
          <a:xfrm>
            <a:off x="1592579" y="2206707"/>
            <a:ext cx="886062" cy="291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标题一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4FBDD11-E58F-4ABB-BB4B-7E5654834DDA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1B0B104-D6BE-4367-96A2-80E69A6DEC5D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BCB4ADF-7DB6-43ED-9E61-446A99E4CF50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35" name="iconfont-1096-617929">
              <a:extLst>
                <a:ext uri="{FF2B5EF4-FFF2-40B4-BE49-F238E27FC236}">
                  <a16:creationId xmlns:a16="http://schemas.microsoft.com/office/drawing/2014/main" id="{70E0D464-0F4B-4AF6-BC55-5E397C83F4C8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iconfont-1096-617929">
              <a:extLst>
                <a:ext uri="{FF2B5EF4-FFF2-40B4-BE49-F238E27FC236}">
                  <a16:creationId xmlns:a16="http://schemas.microsoft.com/office/drawing/2014/main" id="{8535B3A1-92DC-484E-A3FA-5923437DB0B1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箭头: V 形 1">
            <a:extLst>
              <a:ext uri="{FF2B5EF4-FFF2-40B4-BE49-F238E27FC236}">
                <a16:creationId xmlns:a16="http://schemas.microsoft.com/office/drawing/2014/main" id="{9E00B9CE-FD9C-429B-9128-F4EC2B909647}"/>
              </a:ext>
            </a:extLst>
          </p:cNvPr>
          <p:cNvSpPr/>
          <p:nvPr/>
        </p:nvSpPr>
        <p:spPr bwMode="auto">
          <a:xfrm>
            <a:off x="2733715" y="2223291"/>
            <a:ext cx="190479" cy="346078"/>
          </a:xfrm>
          <a:prstGeom prst="chevron">
            <a:avLst>
              <a:gd name="adj" fmla="val 78753"/>
            </a:avLst>
          </a:prstGeom>
          <a:gradFill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75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38" name="箭头: V 形 37">
            <a:extLst>
              <a:ext uri="{FF2B5EF4-FFF2-40B4-BE49-F238E27FC236}">
                <a16:creationId xmlns:a16="http://schemas.microsoft.com/office/drawing/2014/main" id="{2B9F5617-3C56-4524-9543-608179F9F30F}"/>
              </a:ext>
            </a:extLst>
          </p:cNvPr>
          <p:cNvSpPr/>
          <p:nvPr/>
        </p:nvSpPr>
        <p:spPr bwMode="auto">
          <a:xfrm>
            <a:off x="4445605" y="2223291"/>
            <a:ext cx="190479" cy="346078"/>
          </a:xfrm>
          <a:prstGeom prst="chevron">
            <a:avLst>
              <a:gd name="adj" fmla="val 78753"/>
            </a:avLst>
          </a:prstGeom>
          <a:gradFill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75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39" name="箭头: V 形 38">
            <a:extLst>
              <a:ext uri="{FF2B5EF4-FFF2-40B4-BE49-F238E27FC236}">
                <a16:creationId xmlns:a16="http://schemas.microsoft.com/office/drawing/2014/main" id="{9F433648-7F99-4871-B2AD-198D2A6332A5}"/>
              </a:ext>
            </a:extLst>
          </p:cNvPr>
          <p:cNvSpPr/>
          <p:nvPr/>
        </p:nvSpPr>
        <p:spPr bwMode="auto">
          <a:xfrm>
            <a:off x="6147218" y="2223291"/>
            <a:ext cx="190479" cy="346078"/>
          </a:xfrm>
          <a:prstGeom prst="chevron">
            <a:avLst>
              <a:gd name="adj" fmla="val 78753"/>
            </a:avLst>
          </a:prstGeom>
          <a:gradFill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75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D05DE73-8EEB-406E-837F-F695F18035A0}"/>
              </a:ext>
            </a:extLst>
          </p:cNvPr>
          <p:cNvGrpSpPr/>
          <p:nvPr/>
        </p:nvGrpSpPr>
        <p:grpSpPr>
          <a:xfrm>
            <a:off x="739084" y="3209521"/>
            <a:ext cx="2680788" cy="847790"/>
            <a:chOff x="675322" y="2933932"/>
            <a:chExt cx="2680788" cy="84779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9EEADE8-E5DF-4BA1-8AC4-1AA55F45D67A}"/>
                </a:ext>
              </a:extLst>
            </p:cNvPr>
            <p:cNvSpPr txBox="1"/>
            <p:nvPr/>
          </p:nvSpPr>
          <p:spPr>
            <a:xfrm>
              <a:off x="1305265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6A15D4D-C164-4DD1-B756-A529262D0405}"/>
                </a:ext>
              </a:extLst>
            </p:cNvPr>
            <p:cNvSpPr txBox="1"/>
            <p:nvPr/>
          </p:nvSpPr>
          <p:spPr>
            <a:xfrm>
              <a:off x="675322" y="3248050"/>
              <a:ext cx="2680788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21408ED-EE46-4F8E-8D2E-33FAB9B9BB3C}"/>
              </a:ext>
            </a:extLst>
          </p:cNvPr>
          <p:cNvGrpSpPr/>
          <p:nvPr/>
        </p:nvGrpSpPr>
        <p:grpSpPr>
          <a:xfrm>
            <a:off x="4097293" y="3209521"/>
            <a:ext cx="2680788" cy="847790"/>
            <a:chOff x="675322" y="2933932"/>
            <a:chExt cx="2680788" cy="84779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61855D1-11AF-4AA3-A0E3-C4A0C8F08F2E}"/>
                </a:ext>
              </a:extLst>
            </p:cNvPr>
            <p:cNvSpPr txBox="1"/>
            <p:nvPr/>
          </p:nvSpPr>
          <p:spPr>
            <a:xfrm>
              <a:off x="1305265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4477156-A7C8-46E2-A466-BBFEC42EF8C5}"/>
                </a:ext>
              </a:extLst>
            </p:cNvPr>
            <p:cNvSpPr txBox="1"/>
            <p:nvPr/>
          </p:nvSpPr>
          <p:spPr>
            <a:xfrm>
              <a:off x="675322" y="3248050"/>
              <a:ext cx="2680788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2AF8C76-146E-4568-B22E-B96DF403393D}"/>
              </a:ext>
            </a:extLst>
          </p:cNvPr>
          <p:cNvGrpSpPr/>
          <p:nvPr/>
        </p:nvGrpSpPr>
        <p:grpSpPr>
          <a:xfrm>
            <a:off x="2478641" y="861144"/>
            <a:ext cx="2680788" cy="847790"/>
            <a:chOff x="675322" y="2933932"/>
            <a:chExt cx="2680788" cy="84779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76E34B9-0AA4-49DF-9D7E-17679923AFC2}"/>
                </a:ext>
              </a:extLst>
            </p:cNvPr>
            <p:cNvSpPr txBox="1"/>
            <p:nvPr/>
          </p:nvSpPr>
          <p:spPr>
            <a:xfrm>
              <a:off x="1305265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2F3E67F-A9E4-46CD-BA4F-EDE421FA27FF}"/>
                </a:ext>
              </a:extLst>
            </p:cNvPr>
            <p:cNvSpPr txBox="1"/>
            <p:nvPr/>
          </p:nvSpPr>
          <p:spPr>
            <a:xfrm>
              <a:off x="675322" y="3248050"/>
              <a:ext cx="2680788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A4AAC49-8B09-47BC-915B-AA678EBC1519}"/>
              </a:ext>
            </a:extLst>
          </p:cNvPr>
          <p:cNvGrpSpPr/>
          <p:nvPr/>
        </p:nvGrpSpPr>
        <p:grpSpPr>
          <a:xfrm>
            <a:off x="5800220" y="861144"/>
            <a:ext cx="2680788" cy="847790"/>
            <a:chOff x="675322" y="2933932"/>
            <a:chExt cx="2680788" cy="84779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5090F06-4ADF-45A9-8F8E-3E97602F28B7}"/>
                </a:ext>
              </a:extLst>
            </p:cNvPr>
            <p:cNvSpPr txBox="1"/>
            <p:nvPr/>
          </p:nvSpPr>
          <p:spPr>
            <a:xfrm>
              <a:off x="1305265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EE3942D-CC55-4DB4-8E2B-942775657C67}"/>
                </a:ext>
              </a:extLst>
            </p:cNvPr>
            <p:cNvSpPr txBox="1"/>
            <p:nvPr/>
          </p:nvSpPr>
          <p:spPr>
            <a:xfrm>
              <a:off x="675322" y="3248050"/>
              <a:ext cx="2680788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>
            <a:spLocks/>
          </p:cNvSpPr>
          <p:nvPr/>
        </p:nvSpPr>
        <p:spPr bwMode="auto">
          <a:xfrm rot="5400000">
            <a:off x="415925" y="1377560"/>
            <a:ext cx="2878138" cy="2338388"/>
          </a:xfrm>
          <a:custGeom>
            <a:avLst/>
            <a:gdLst>
              <a:gd name="T0" fmla="*/ 3697717 w 2676"/>
              <a:gd name="T1" fmla="*/ 0 h 920"/>
              <a:gd name="T2" fmla="*/ 63269 w 2676"/>
              <a:gd name="T3" fmla="*/ 0 h 920"/>
              <a:gd name="T4" fmla="*/ 0 w 2676"/>
              <a:gd name="T5" fmla="*/ 124541 h 920"/>
              <a:gd name="T6" fmla="*/ 0 w 2676"/>
              <a:gd name="T7" fmla="*/ 852411 h 920"/>
              <a:gd name="T8" fmla="*/ 220738 w 2676"/>
              <a:gd name="T9" fmla="*/ 852411 h 920"/>
              <a:gd name="T10" fmla="*/ 220738 w 2676"/>
              <a:gd name="T11" fmla="*/ 359784 h 920"/>
              <a:gd name="T12" fmla="*/ 684710 w 2676"/>
              <a:gd name="T13" fmla="*/ 1273082 h 920"/>
              <a:gd name="T14" fmla="*/ 222144 w 2676"/>
              <a:gd name="T15" fmla="*/ 2183612 h 920"/>
              <a:gd name="T16" fmla="*/ 222144 w 2676"/>
              <a:gd name="T17" fmla="*/ 1690984 h 920"/>
              <a:gd name="T18" fmla="*/ 0 w 2676"/>
              <a:gd name="T19" fmla="*/ 1690984 h 920"/>
              <a:gd name="T20" fmla="*/ 0 w 2676"/>
              <a:gd name="T21" fmla="*/ 2418855 h 920"/>
              <a:gd name="T22" fmla="*/ 63269 w 2676"/>
              <a:gd name="T23" fmla="*/ 2546163 h 920"/>
              <a:gd name="T24" fmla="*/ 3697717 w 2676"/>
              <a:gd name="T25" fmla="*/ 2546163 h 920"/>
              <a:gd name="T26" fmla="*/ 3762392 w 2676"/>
              <a:gd name="T27" fmla="*/ 2418855 h 920"/>
              <a:gd name="T28" fmla="*/ 3762392 w 2676"/>
              <a:gd name="T29" fmla="*/ 124541 h 920"/>
              <a:gd name="T30" fmla="*/ 3697717 w 2676"/>
              <a:gd name="T31" fmla="*/ 0 h 9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676" h="920">
                <a:moveTo>
                  <a:pt x="2630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308"/>
                  <a:pt x="0" y="308"/>
                  <a:pt x="0" y="308"/>
                </a:cubicBezTo>
                <a:cubicBezTo>
                  <a:pt x="157" y="308"/>
                  <a:pt x="157" y="308"/>
                  <a:pt x="157" y="308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487" y="460"/>
                  <a:pt x="487" y="460"/>
                  <a:pt x="487" y="460"/>
                </a:cubicBezTo>
                <a:cubicBezTo>
                  <a:pt x="158" y="789"/>
                  <a:pt x="158" y="789"/>
                  <a:pt x="158" y="789"/>
                </a:cubicBezTo>
                <a:cubicBezTo>
                  <a:pt x="158" y="611"/>
                  <a:pt x="158" y="611"/>
                  <a:pt x="158" y="611"/>
                </a:cubicBezTo>
                <a:cubicBezTo>
                  <a:pt x="0" y="611"/>
                  <a:pt x="0" y="611"/>
                  <a:pt x="0" y="611"/>
                </a:cubicBezTo>
                <a:cubicBezTo>
                  <a:pt x="0" y="874"/>
                  <a:pt x="0" y="874"/>
                  <a:pt x="0" y="874"/>
                </a:cubicBezTo>
                <a:cubicBezTo>
                  <a:pt x="0" y="899"/>
                  <a:pt x="20" y="920"/>
                  <a:pt x="45" y="920"/>
                </a:cubicBezTo>
                <a:cubicBezTo>
                  <a:pt x="2630" y="920"/>
                  <a:pt x="2630" y="920"/>
                  <a:pt x="2630" y="920"/>
                </a:cubicBezTo>
                <a:cubicBezTo>
                  <a:pt x="2656" y="920"/>
                  <a:pt x="2676" y="899"/>
                  <a:pt x="2676" y="874"/>
                </a:cubicBezTo>
                <a:cubicBezTo>
                  <a:pt x="2676" y="45"/>
                  <a:pt x="2676" y="45"/>
                  <a:pt x="2676" y="45"/>
                </a:cubicBezTo>
                <a:cubicBezTo>
                  <a:pt x="2676" y="20"/>
                  <a:pt x="2656" y="0"/>
                  <a:pt x="2630" y="0"/>
                </a:cubicBezTo>
                <a:close/>
              </a:path>
            </a:pathLst>
          </a:custGeom>
          <a:gradFill>
            <a:gsLst>
              <a:gs pos="100000">
                <a:srgbClr val="E7BC73"/>
              </a:gs>
              <a:gs pos="0">
                <a:srgbClr val="FF9900"/>
              </a:gs>
            </a:gsLst>
            <a:lin ang="10800000" scaled="1"/>
          </a:gradFill>
          <a:ln>
            <a:noFill/>
          </a:ln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 rot="5400000">
            <a:off x="3171825" y="1377560"/>
            <a:ext cx="2878138" cy="2338388"/>
          </a:xfrm>
          <a:custGeom>
            <a:avLst/>
            <a:gdLst>
              <a:gd name="T0" fmla="*/ 3697717 w 2676"/>
              <a:gd name="T1" fmla="*/ 0 h 920"/>
              <a:gd name="T2" fmla="*/ 63269 w 2676"/>
              <a:gd name="T3" fmla="*/ 0 h 920"/>
              <a:gd name="T4" fmla="*/ 0 w 2676"/>
              <a:gd name="T5" fmla="*/ 124541 h 920"/>
              <a:gd name="T6" fmla="*/ 0 w 2676"/>
              <a:gd name="T7" fmla="*/ 852411 h 920"/>
              <a:gd name="T8" fmla="*/ 220738 w 2676"/>
              <a:gd name="T9" fmla="*/ 852411 h 920"/>
              <a:gd name="T10" fmla="*/ 220738 w 2676"/>
              <a:gd name="T11" fmla="*/ 359784 h 920"/>
              <a:gd name="T12" fmla="*/ 684710 w 2676"/>
              <a:gd name="T13" fmla="*/ 1273082 h 920"/>
              <a:gd name="T14" fmla="*/ 222144 w 2676"/>
              <a:gd name="T15" fmla="*/ 2183612 h 920"/>
              <a:gd name="T16" fmla="*/ 222144 w 2676"/>
              <a:gd name="T17" fmla="*/ 1690984 h 920"/>
              <a:gd name="T18" fmla="*/ 0 w 2676"/>
              <a:gd name="T19" fmla="*/ 1690984 h 920"/>
              <a:gd name="T20" fmla="*/ 0 w 2676"/>
              <a:gd name="T21" fmla="*/ 2418855 h 920"/>
              <a:gd name="T22" fmla="*/ 63269 w 2676"/>
              <a:gd name="T23" fmla="*/ 2546163 h 920"/>
              <a:gd name="T24" fmla="*/ 3697717 w 2676"/>
              <a:gd name="T25" fmla="*/ 2546163 h 920"/>
              <a:gd name="T26" fmla="*/ 3762392 w 2676"/>
              <a:gd name="T27" fmla="*/ 2418855 h 920"/>
              <a:gd name="T28" fmla="*/ 3762392 w 2676"/>
              <a:gd name="T29" fmla="*/ 124541 h 920"/>
              <a:gd name="T30" fmla="*/ 3697717 w 2676"/>
              <a:gd name="T31" fmla="*/ 0 h 9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676" h="920">
                <a:moveTo>
                  <a:pt x="2630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308"/>
                  <a:pt x="0" y="308"/>
                  <a:pt x="0" y="308"/>
                </a:cubicBezTo>
                <a:cubicBezTo>
                  <a:pt x="157" y="308"/>
                  <a:pt x="157" y="308"/>
                  <a:pt x="157" y="308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487" y="460"/>
                  <a:pt x="487" y="460"/>
                  <a:pt x="487" y="460"/>
                </a:cubicBezTo>
                <a:cubicBezTo>
                  <a:pt x="158" y="789"/>
                  <a:pt x="158" y="789"/>
                  <a:pt x="158" y="789"/>
                </a:cubicBezTo>
                <a:cubicBezTo>
                  <a:pt x="158" y="611"/>
                  <a:pt x="158" y="611"/>
                  <a:pt x="158" y="611"/>
                </a:cubicBezTo>
                <a:cubicBezTo>
                  <a:pt x="0" y="611"/>
                  <a:pt x="0" y="611"/>
                  <a:pt x="0" y="611"/>
                </a:cubicBezTo>
                <a:cubicBezTo>
                  <a:pt x="0" y="874"/>
                  <a:pt x="0" y="874"/>
                  <a:pt x="0" y="874"/>
                </a:cubicBezTo>
                <a:cubicBezTo>
                  <a:pt x="0" y="899"/>
                  <a:pt x="20" y="920"/>
                  <a:pt x="45" y="920"/>
                </a:cubicBezTo>
                <a:cubicBezTo>
                  <a:pt x="2630" y="920"/>
                  <a:pt x="2630" y="920"/>
                  <a:pt x="2630" y="920"/>
                </a:cubicBezTo>
                <a:cubicBezTo>
                  <a:pt x="2656" y="920"/>
                  <a:pt x="2676" y="899"/>
                  <a:pt x="2676" y="874"/>
                </a:cubicBezTo>
                <a:cubicBezTo>
                  <a:pt x="2676" y="45"/>
                  <a:pt x="2676" y="45"/>
                  <a:pt x="2676" y="45"/>
                </a:cubicBezTo>
                <a:cubicBezTo>
                  <a:pt x="2676" y="20"/>
                  <a:pt x="2656" y="0"/>
                  <a:pt x="2630" y="0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89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 rot="5400000">
            <a:off x="5926138" y="1377560"/>
            <a:ext cx="2878138" cy="2338387"/>
          </a:xfrm>
          <a:custGeom>
            <a:avLst/>
            <a:gdLst>
              <a:gd name="T0" fmla="*/ 3697717 w 2676"/>
              <a:gd name="T1" fmla="*/ 0 h 920"/>
              <a:gd name="T2" fmla="*/ 63269 w 2676"/>
              <a:gd name="T3" fmla="*/ 0 h 920"/>
              <a:gd name="T4" fmla="*/ 0 w 2676"/>
              <a:gd name="T5" fmla="*/ 124541 h 920"/>
              <a:gd name="T6" fmla="*/ 0 w 2676"/>
              <a:gd name="T7" fmla="*/ 852411 h 920"/>
              <a:gd name="T8" fmla="*/ 220738 w 2676"/>
              <a:gd name="T9" fmla="*/ 852411 h 920"/>
              <a:gd name="T10" fmla="*/ 220738 w 2676"/>
              <a:gd name="T11" fmla="*/ 359784 h 920"/>
              <a:gd name="T12" fmla="*/ 684710 w 2676"/>
              <a:gd name="T13" fmla="*/ 1273082 h 920"/>
              <a:gd name="T14" fmla="*/ 222144 w 2676"/>
              <a:gd name="T15" fmla="*/ 2183612 h 920"/>
              <a:gd name="T16" fmla="*/ 222144 w 2676"/>
              <a:gd name="T17" fmla="*/ 1690984 h 920"/>
              <a:gd name="T18" fmla="*/ 0 w 2676"/>
              <a:gd name="T19" fmla="*/ 1690984 h 920"/>
              <a:gd name="T20" fmla="*/ 0 w 2676"/>
              <a:gd name="T21" fmla="*/ 2418855 h 920"/>
              <a:gd name="T22" fmla="*/ 63269 w 2676"/>
              <a:gd name="T23" fmla="*/ 2546163 h 920"/>
              <a:gd name="T24" fmla="*/ 3697717 w 2676"/>
              <a:gd name="T25" fmla="*/ 2546163 h 920"/>
              <a:gd name="T26" fmla="*/ 3762392 w 2676"/>
              <a:gd name="T27" fmla="*/ 2418855 h 920"/>
              <a:gd name="T28" fmla="*/ 3762392 w 2676"/>
              <a:gd name="T29" fmla="*/ 124541 h 920"/>
              <a:gd name="T30" fmla="*/ 3697717 w 2676"/>
              <a:gd name="T31" fmla="*/ 0 h 9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676" h="920">
                <a:moveTo>
                  <a:pt x="2630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308"/>
                  <a:pt x="0" y="308"/>
                  <a:pt x="0" y="308"/>
                </a:cubicBezTo>
                <a:cubicBezTo>
                  <a:pt x="157" y="308"/>
                  <a:pt x="157" y="308"/>
                  <a:pt x="157" y="308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487" y="460"/>
                  <a:pt x="487" y="460"/>
                  <a:pt x="487" y="460"/>
                </a:cubicBezTo>
                <a:cubicBezTo>
                  <a:pt x="158" y="789"/>
                  <a:pt x="158" y="789"/>
                  <a:pt x="158" y="789"/>
                </a:cubicBezTo>
                <a:cubicBezTo>
                  <a:pt x="158" y="611"/>
                  <a:pt x="158" y="611"/>
                  <a:pt x="158" y="611"/>
                </a:cubicBezTo>
                <a:cubicBezTo>
                  <a:pt x="0" y="611"/>
                  <a:pt x="0" y="611"/>
                  <a:pt x="0" y="611"/>
                </a:cubicBezTo>
                <a:cubicBezTo>
                  <a:pt x="0" y="874"/>
                  <a:pt x="0" y="874"/>
                  <a:pt x="0" y="874"/>
                </a:cubicBezTo>
                <a:cubicBezTo>
                  <a:pt x="0" y="899"/>
                  <a:pt x="20" y="920"/>
                  <a:pt x="45" y="920"/>
                </a:cubicBezTo>
                <a:cubicBezTo>
                  <a:pt x="2630" y="920"/>
                  <a:pt x="2630" y="920"/>
                  <a:pt x="2630" y="920"/>
                </a:cubicBezTo>
                <a:cubicBezTo>
                  <a:pt x="2656" y="920"/>
                  <a:pt x="2676" y="899"/>
                  <a:pt x="2676" y="874"/>
                </a:cubicBezTo>
                <a:cubicBezTo>
                  <a:pt x="2676" y="45"/>
                  <a:pt x="2676" y="45"/>
                  <a:pt x="2676" y="45"/>
                </a:cubicBezTo>
                <a:cubicBezTo>
                  <a:pt x="2676" y="20"/>
                  <a:pt x="2656" y="0"/>
                  <a:pt x="2630" y="0"/>
                </a:cubicBezTo>
                <a:close/>
              </a:path>
            </a:pathLst>
          </a:custGeom>
          <a:gradFill>
            <a:gsLst>
              <a:gs pos="100000">
                <a:srgbClr val="E7BC73"/>
              </a:gs>
              <a:gs pos="0">
                <a:srgbClr val="FF9900"/>
              </a:gs>
            </a:gsLst>
            <a:lin ang="108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WordArt 8"/>
          <p:cNvSpPr>
            <a:spLocks noChangeArrowheads="1" noChangeShapeType="1" noTextEdit="1"/>
          </p:cNvSpPr>
          <p:nvPr/>
        </p:nvSpPr>
        <p:spPr bwMode="auto">
          <a:xfrm>
            <a:off x="1709738" y="1012435"/>
            <a:ext cx="211137" cy="317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lang="zh-CN" altLang="en-US" sz="3600" b="1" kern="1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5" name="WordArt 9"/>
          <p:cNvSpPr>
            <a:spLocks noChangeArrowheads="1" noChangeShapeType="1" noTextEdit="1"/>
          </p:cNvSpPr>
          <p:nvPr/>
        </p:nvSpPr>
        <p:spPr bwMode="auto">
          <a:xfrm>
            <a:off x="4460875" y="1012435"/>
            <a:ext cx="298450" cy="317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A6A6A6"/>
                </a:solidFill>
                <a:latin typeface="Arial"/>
                <a:cs typeface="Arial"/>
              </a:rPr>
              <a:t>2</a:t>
            </a:r>
            <a:endParaRPr lang="zh-CN" altLang="en-US" sz="3600" b="1" kern="10">
              <a:solidFill>
                <a:srgbClr val="A6A6A6"/>
              </a:solidFill>
              <a:latin typeface="Arial"/>
              <a:cs typeface="Arial"/>
            </a:endParaRPr>
          </a:p>
        </p:txBody>
      </p:sp>
      <p:sp>
        <p:nvSpPr>
          <p:cNvPr id="26" name="WordArt 10"/>
          <p:cNvSpPr>
            <a:spLocks noChangeArrowheads="1" noChangeShapeType="1" noTextEdit="1"/>
          </p:cNvSpPr>
          <p:nvPr/>
        </p:nvSpPr>
        <p:spPr bwMode="auto">
          <a:xfrm>
            <a:off x="7215188" y="1012435"/>
            <a:ext cx="300037" cy="317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A6A6A6"/>
                </a:solidFill>
                <a:latin typeface="Arial"/>
                <a:cs typeface="Arial"/>
              </a:rPr>
              <a:t>3</a:t>
            </a:r>
            <a:endParaRPr lang="zh-CN" altLang="en-US" sz="3600" b="1" kern="10">
              <a:solidFill>
                <a:srgbClr val="A6A6A6"/>
              </a:solidFill>
              <a:latin typeface="Arial"/>
              <a:cs typeface="Arial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D267E56-019C-4771-BE0B-269B8235301C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56702BF-22CC-4484-972C-D52AC9D1D33C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74D2A55-6B06-473E-8A3D-EFFAE4F213F0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18" name="iconfont-1096-617929">
              <a:extLst>
                <a:ext uri="{FF2B5EF4-FFF2-40B4-BE49-F238E27FC236}">
                  <a16:creationId xmlns:a16="http://schemas.microsoft.com/office/drawing/2014/main" id="{90B8AC0D-5799-4B31-AD76-C5374A13DF5F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confont-1096-617929">
              <a:extLst>
                <a:ext uri="{FF2B5EF4-FFF2-40B4-BE49-F238E27FC236}">
                  <a16:creationId xmlns:a16="http://schemas.microsoft.com/office/drawing/2014/main" id="{1D9F8556-CA9F-46E6-BA51-6655F2696732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00C127E-11F1-4200-928C-2E15816FE899}"/>
              </a:ext>
            </a:extLst>
          </p:cNvPr>
          <p:cNvGrpSpPr/>
          <p:nvPr/>
        </p:nvGrpSpPr>
        <p:grpSpPr>
          <a:xfrm>
            <a:off x="760912" y="1778628"/>
            <a:ext cx="2167232" cy="1864679"/>
            <a:chOff x="760912" y="1778628"/>
            <a:chExt cx="2167232" cy="186467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8CE9FEE-458D-424D-B5E5-CCE52322C99E}"/>
                </a:ext>
              </a:extLst>
            </p:cNvPr>
            <p:cNvSpPr txBox="1"/>
            <p:nvPr/>
          </p:nvSpPr>
          <p:spPr>
            <a:xfrm>
              <a:off x="888938" y="1778628"/>
              <a:ext cx="19023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C57523B-D859-4E5B-8FFB-0504C6B7D518}"/>
                </a:ext>
              </a:extLst>
            </p:cNvPr>
            <p:cNvSpPr txBox="1"/>
            <p:nvPr/>
          </p:nvSpPr>
          <p:spPr>
            <a:xfrm>
              <a:off x="760912" y="2086405"/>
              <a:ext cx="2167232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F1EECA3-8CF1-40A8-B57D-7F2F2E1FC661}"/>
                </a:ext>
              </a:extLst>
            </p:cNvPr>
            <p:cNvSpPr txBox="1"/>
            <p:nvPr/>
          </p:nvSpPr>
          <p:spPr>
            <a:xfrm>
              <a:off x="760912" y="2620077"/>
              <a:ext cx="2167232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605761A-6172-4AC8-A9C8-63C460FB15E0}"/>
                </a:ext>
              </a:extLst>
            </p:cNvPr>
            <p:cNvSpPr txBox="1"/>
            <p:nvPr/>
          </p:nvSpPr>
          <p:spPr>
            <a:xfrm>
              <a:off x="760912" y="3153749"/>
              <a:ext cx="2167232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D255B4E-495E-4E16-ADED-66AC6293A450}"/>
              </a:ext>
            </a:extLst>
          </p:cNvPr>
          <p:cNvGrpSpPr/>
          <p:nvPr/>
        </p:nvGrpSpPr>
        <p:grpSpPr>
          <a:xfrm>
            <a:off x="3526484" y="1778628"/>
            <a:ext cx="2167232" cy="1864679"/>
            <a:chOff x="760912" y="1778628"/>
            <a:chExt cx="2167232" cy="186467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C02AE86-2D8B-49F1-846A-BA659F7C7AE2}"/>
                </a:ext>
              </a:extLst>
            </p:cNvPr>
            <p:cNvSpPr txBox="1"/>
            <p:nvPr/>
          </p:nvSpPr>
          <p:spPr>
            <a:xfrm>
              <a:off x="888938" y="1778628"/>
              <a:ext cx="19023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3E2FF0D-875F-4EFA-AA79-2778527B7E1F}"/>
                </a:ext>
              </a:extLst>
            </p:cNvPr>
            <p:cNvSpPr txBox="1"/>
            <p:nvPr/>
          </p:nvSpPr>
          <p:spPr>
            <a:xfrm>
              <a:off x="760912" y="2086405"/>
              <a:ext cx="2167232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b="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C0B5EAB-C2B9-48D8-80C6-7D628F8DEE6E}"/>
                </a:ext>
              </a:extLst>
            </p:cNvPr>
            <p:cNvSpPr txBox="1"/>
            <p:nvPr/>
          </p:nvSpPr>
          <p:spPr>
            <a:xfrm>
              <a:off x="760912" y="2620077"/>
              <a:ext cx="2167232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b="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431A67C-5306-4B73-8457-8E289F4A8B8E}"/>
                </a:ext>
              </a:extLst>
            </p:cNvPr>
            <p:cNvSpPr txBox="1"/>
            <p:nvPr/>
          </p:nvSpPr>
          <p:spPr>
            <a:xfrm>
              <a:off x="760912" y="3153749"/>
              <a:ext cx="2167232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b="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1897A7D-8705-41C5-BBD3-54B464DFD8C9}"/>
              </a:ext>
            </a:extLst>
          </p:cNvPr>
          <p:cNvGrpSpPr/>
          <p:nvPr/>
        </p:nvGrpSpPr>
        <p:grpSpPr>
          <a:xfrm>
            <a:off x="6281590" y="1778628"/>
            <a:ext cx="2167232" cy="1864679"/>
            <a:chOff x="760912" y="1778628"/>
            <a:chExt cx="2167232" cy="186467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B12CA28-84EE-4148-BE24-1B7D01CFA1E0}"/>
                </a:ext>
              </a:extLst>
            </p:cNvPr>
            <p:cNvSpPr txBox="1"/>
            <p:nvPr/>
          </p:nvSpPr>
          <p:spPr>
            <a:xfrm>
              <a:off x="888938" y="1778628"/>
              <a:ext cx="19023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ECD2FA6-A6D9-4D0C-B52C-3EFA197BA538}"/>
                </a:ext>
              </a:extLst>
            </p:cNvPr>
            <p:cNvSpPr txBox="1"/>
            <p:nvPr/>
          </p:nvSpPr>
          <p:spPr>
            <a:xfrm>
              <a:off x="760912" y="2086405"/>
              <a:ext cx="2167232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EEE7418-CCF0-4ABB-95CE-11171F53CEC7}"/>
                </a:ext>
              </a:extLst>
            </p:cNvPr>
            <p:cNvSpPr txBox="1"/>
            <p:nvPr/>
          </p:nvSpPr>
          <p:spPr>
            <a:xfrm>
              <a:off x="760912" y="2620077"/>
              <a:ext cx="2167232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1814986-6964-4200-B9D6-C944538D28E9}"/>
                </a:ext>
              </a:extLst>
            </p:cNvPr>
            <p:cNvSpPr txBox="1"/>
            <p:nvPr/>
          </p:nvSpPr>
          <p:spPr>
            <a:xfrm>
              <a:off x="760912" y="3153749"/>
              <a:ext cx="2167232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522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齿轮1"/>
          <p:cNvSpPr/>
          <p:nvPr/>
        </p:nvSpPr>
        <p:spPr>
          <a:xfrm>
            <a:off x="3956905" y="2384108"/>
            <a:ext cx="1523448" cy="1523448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lIns="91430" tIns="45716" rIns="91430" bIns="4571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r>
              <a:rPr lang="en-US" altLang="zh-CN" sz="1600" b="1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600" b="1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齿轮2"/>
          <p:cNvSpPr/>
          <p:nvPr/>
        </p:nvSpPr>
        <p:spPr>
          <a:xfrm>
            <a:off x="3112034" y="2032765"/>
            <a:ext cx="1107962" cy="1107962"/>
          </a:xfrm>
          <a:custGeom>
            <a:avLst/>
            <a:gdLst>
              <a:gd name="connsiteX0" fmla="*/ 1216350 w 1625600"/>
              <a:gd name="connsiteY0" fmla="*/ 411723 h 1625600"/>
              <a:gd name="connsiteX1" fmla="*/ 1456181 w 1625600"/>
              <a:gd name="connsiteY1" fmla="*/ 339443 h 1625600"/>
              <a:gd name="connsiteX2" fmla="*/ 1544430 w 1625600"/>
              <a:gd name="connsiteY2" fmla="*/ 492294 h 1625600"/>
              <a:gd name="connsiteX3" fmla="*/ 1361918 w 1625600"/>
              <a:gd name="connsiteY3" fmla="*/ 663854 h 1625600"/>
              <a:gd name="connsiteX4" fmla="*/ 1361918 w 1625600"/>
              <a:gd name="connsiteY4" fmla="*/ 961747 h 1625600"/>
              <a:gd name="connsiteX5" fmla="*/ 1544430 w 1625600"/>
              <a:gd name="connsiteY5" fmla="*/ 1133306 h 1625600"/>
              <a:gd name="connsiteX6" fmla="*/ 1456181 w 1625600"/>
              <a:gd name="connsiteY6" fmla="*/ 1286157 h 1625600"/>
              <a:gd name="connsiteX7" fmla="*/ 1216350 w 1625600"/>
              <a:gd name="connsiteY7" fmla="*/ 1213877 h 1625600"/>
              <a:gd name="connsiteX8" fmla="*/ 958367 w 1625600"/>
              <a:gd name="connsiteY8" fmla="*/ 1362823 h 1625600"/>
              <a:gd name="connsiteX9" fmla="*/ 901049 w 1625600"/>
              <a:gd name="connsiteY9" fmla="*/ 1606663 h 1625600"/>
              <a:gd name="connsiteX10" fmla="*/ 724551 w 1625600"/>
              <a:gd name="connsiteY10" fmla="*/ 1606663 h 1625600"/>
              <a:gd name="connsiteX11" fmla="*/ 667232 w 1625600"/>
              <a:gd name="connsiteY11" fmla="*/ 1362823 h 1625600"/>
              <a:gd name="connsiteX12" fmla="*/ 409249 w 1625600"/>
              <a:gd name="connsiteY12" fmla="*/ 1213877 h 1625600"/>
              <a:gd name="connsiteX13" fmla="*/ 169419 w 1625600"/>
              <a:gd name="connsiteY13" fmla="*/ 1286157 h 1625600"/>
              <a:gd name="connsiteX14" fmla="*/ 81170 w 1625600"/>
              <a:gd name="connsiteY14" fmla="*/ 1133306 h 1625600"/>
              <a:gd name="connsiteX15" fmla="*/ 263682 w 1625600"/>
              <a:gd name="connsiteY15" fmla="*/ 961746 h 1625600"/>
              <a:gd name="connsiteX16" fmla="*/ 263682 w 1625600"/>
              <a:gd name="connsiteY16" fmla="*/ 663853 h 1625600"/>
              <a:gd name="connsiteX17" fmla="*/ 81170 w 1625600"/>
              <a:gd name="connsiteY17" fmla="*/ 492294 h 1625600"/>
              <a:gd name="connsiteX18" fmla="*/ 169419 w 1625600"/>
              <a:gd name="connsiteY18" fmla="*/ 339443 h 1625600"/>
              <a:gd name="connsiteX19" fmla="*/ 409250 w 1625600"/>
              <a:gd name="connsiteY19" fmla="*/ 411723 h 1625600"/>
              <a:gd name="connsiteX20" fmla="*/ 667233 w 1625600"/>
              <a:gd name="connsiteY20" fmla="*/ 262777 h 1625600"/>
              <a:gd name="connsiteX21" fmla="*/ 724551 w 1625600"/>
              <a:gd name="connsiteY21" fmla="*/ 18937 h 1625600"/>
              <a:gd name="connsiteX22" fmla="*/ 901049 w 1625600"/>
              <a:gd name="connsiteY22" fmla="*/ 18937 h 1625600"/>
              <a:gd name="connsiteX23" fmla="*/ 958368 w 1625600"/>
              <a:gd name="connsiteY23" fmla="*/ 262777 h 1625600"/>
              <a:gd name="connsiteX24" fmla="*/ 1216351 w 1625600"/>
              <a:gd name="connsiteY24" fmla="*/ 411723 h 1625600"/>
              <a:gd name="connsiteX25" fmla="*/ 1216350 w 1625600"/>
              <a:gd name="connsiteY25" fmla="*/ 411723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625600" h="1625600">
                <a:moveTo>
                  <a:pt x="1216350" y="411723"/>
                </a:moveTo>
                <a:lnTo>
                  <a:pt x="1456181" y="339443"/>
                </a:lnTo>
                <a:lnTo>
                  <a:pt x="1544430" y="492294"/>
                </a:lnTo>
                <a:lnTo>
                  <a:pt x="1361918" y="663854"/>
                </a:lnTo>
                <a:cubicBezTo>
                  <a:pt x="1388374" y="761389"/>
                  <a:pt x="1388374" y="864211"/>
                  <a:pt x="1361918" y="961747"/>
                </a:cubicBezTo>
                <a:lnTo>
                  <a:pt x="1544430" y="1133306"/>
                </a:lnTo>
                <a:lnTo>
                  <a:pt x="1456181" y="1286157"/>
                </a:lnTo>
                <a:lnTo>
                  <a:pt x="1216350" y="1213877"/>
                </a:lnTo>
                <a:cubicBezTo>
                  <a:pt x="1145110" y="1285556"/>
                  <a:pt x="1056063" y="1336967"/>
                  <a:pt x="958367" y="1362823"/>
                </a:cubicBezTo>
                <a:lnTo>
                  <a:pt x="901049" y="1606663"/>
                </a:lnTo>
                <a:lnTo>
                  <a:pt x="724551" y="1606663"/>
                </a:lnTo>
                <a:lnTo>
                  <a:pt x="667232" y="1362823"/>
                </a:lnTo>
                <a:cubicBezTo>
                  <a:pt x="569536" y="1336967"/>
                  <a:pt x="480489" y="1285556"/>
                  <a:pt x="409249" y="1213877"/>
                </a:cubicBezTo>
                <a:lnTo>
                  <a:pt x="169419" y="1286157"/>
                </a:lnTo>
                <a:lnTo>
                  <a:pt x="81170" y="1133306"/>
                </a:lnTo>
                <a:lnTo>
                  <a:pt x="263682" y="961746"/>
                </a:lnTo>
                <a:cubicBezTo>
                  <a:pt x="237226" y="864211"/>
                  <a:pt x="237226" y="761389"/>
                  <a:pt x="263682" y="663853"/>
                </a:cubicBezTo>
                <a:lnTo>
                  <a:pt x="81170" y="492294"/>
                </a:lnTo>
                <a:lnTo>
                  <a:pt x="169419" y="339443"/>
                </a:lnTo>
                <a:lnTo>
                  <a:pt x="409250" y="411723"/>
                </a:lnTo>
                <a:cubicBezTo>
                  <a:pt x="480490" y="340044"/>
                  <a:pt x="569537" y="288633"/>
                  <a:pt x="667233" y="262777"/>
                </a:cubicBezTo>
                <a:lnTo>
                  <a:pt x="724551" y="18937"/>
                </a:lnTo>
                <a:lnTo>
                  <a:pt x="901049" y="18937"/>
                </a:lnTo>
                <a:lnTo>
                  <a:pt x="958368" y="262777"/>
                </a:lnTo>
                <a:cubicBezTo>
                  <a:pt x="1056064" y="288633"/>
                  <a:pt x="1145111" y="340044"/>
                  <a:pt x="1216351" y="411723"/>
                </a:cubicBezTo>
                <a:lnTo>
                  <a:pt x="1216350" y="411723"/>
                </a:lnTo>
                <a:close/>
              </a:path>
            </a:pathLst>
          </a:cu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</p:spPr>
        <p:txBody>
          <a:bodyPr lIns="91430" tIns="45716" rIns="91430" bIns="4571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 b="1" kern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r>
              <a:rPr lang="en-US" altLang="zh-CN" sz="1100" b="1" kern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100" b="1" kern="0">
              <a:solidFill>
                <a:srgbClr val="4D4D4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齿轮3"/>
          <p:cNvSpPr/>
          <p:nvPr/>
        </p:nvSpPr>
        <p:spPr>
          <a:xfrm>
            <a:off x="3610617" y="1146395"/>
            <a:ext cx="1329555" cy="1329555"/>
          </a:xfrm>
          <a:custGeom>
            <a:avLst/>
            <a:gdLst>
              <a:gd name="connsiteX0" fmla="*/ 1191775 w 1592756"/>
              <a:gd name="connsiteY0" fmla="*/ 403405 h 1592756"/>
              <a:gd name="connsiteX1" fmla="*/ 1426760 w 1592756"/>
              <a:gd name="connsiteY1" fmla="*/ 332584 h 1592756"/>
              <a:gd name="connsiteX2" fmla="*/ 1513226 w 1592756"/>
              <a:gd name="connsiteY2" fmla="*/ 482348 h 1592756"/>
              <a:gd name="connsiteX3" fmla="*/ 1334401 w 1592756"/>
              <a:gd name="connsiteY3" fmla="*/ 650441 h 1592756"/>
              <a:gd name="connsiteX4" fmla="*/ 1334401 w 1592756"/>
              <a:gd name="connsiteY4" fmla="*/ 942315 h 1592756"/>
              <a:gd name="connsiteX5" fmla="*/ 1513226 w 1592756"/>
              <a:gd name="connsiteY5" fmla="*/ 1110408 h 1592756"/>
              <a:gd name="connsiteX6" fmla="*/ 1426760 w 1592756"/>
              <a:gd name="connsiteY6" fmla="*/ 1260172 h 1592756"/>
              <a:gd name="connsiteX7" fmla="*/ 1191775 w 1592756"/>
              <a:gd name="connsiteY7" fmla="*/ 1189351 h 1592756"/>
              <a:gd name="connsiteX8" fmla="*/ 939004 w 1592756"/>
              <a:gd name="connsiteY8" fmla="*/ 1335288 h 1592756"/>
              <a:gd name="connsiteX9" fmla="*/ 882844 w 1592756"/>
              <a:gd name="connsiteY9" fmla="*/ 1574202 h 1592756"/>
              <a:gd name="connsiteX10" fmla="*/ 709912 w 1592756"/>
              <a:gd name="connsiteY10" fmla="*/ 1574202 h 1592756"/>
              <a:gd name="connsiteX11" fmla="*/ 653752 w 1592756"/>
              <a:gd name="connsiteY11" fmla="*/ 1335288 h 1592756"/>
              <a:gd name="connsiteX12" fmla="*/ 400981 w 1592756"/>
              <a:gd name="connsiteY12" fmla="*/ 1189351 h 1592756"/>
              <a:gd name="connsiteX13" fmla="*/ 165996 w 1592756"/>
              <a:gd name="connsiteY13" fmla="*/ 1260172 h 1592756"/>
              <a:gd name="connsiteX14" fmla="*/ 79530 w 1592756"/>
              <a:gd name="connsiteY14" fmla="*/ 1110408 h 1592756"/>
              <a:gd name="connsiteX15" fmla="*/ 258355 w 1592756"/>
              <a:gd name="connsiteY15" fmla="*/ 942315 h 1592756"/>
              <a:gd name="connsiteX16" fmla="*/ 258355 w 1592756"/>
              <a:gd name="connsiteY16" fmla="*/ 650441 h 1592756"/>
              <a:gd name="connsiteX17" fmla="*/ 79530 w 1592756"/>
              <a:gd name="connsiteY17" fmla="*/ 482348 h 1592756"/>
              <a:gd name="connsiteX18" fmla="*/ 165996 w 1592756"/>
              <a:gd name="connsiteY18" fmla="*/ 332584 h 1592756"/>
              <a:gd name="connsiteX19" fmla="*/ 400981 w 1592756"/>
              <a:gd name="connsiteY19" fmla="*/ 403405 h 1592756"/>
              <a:gd name="connsiteX20" fmla="*/ 653752 w 1592756"/>
              <a:gd name="connsiteY20" fmla="*/ 257468 h 1592756"/>
              <a:gd name="connsiteX21" fmla="*/ 709912 w 1592756"/>
              <a:gd name="connsiteY21" fmla="*/ 18554 h 1592756"/>
              <a:gd name="connsiteX22" fmla="*/ 882844 w 1592756"/>
              <a:gd name="connsiteY22" fmla="*/ 18554 h 1592756"/>
              <a:gd name="connsiteX23" fmla="*/ 939004 w 1592756"/>
              <a:gd name="connsiteY23" fmla="*/ 257468 h 1592756"/>
              <a:gd name="connsiteX24" fmla="*/ 1191775 w 1592756"/>
              <a:gd name="connsiteY24" fmla="*/ 403405 h 15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92756" h="1592756">
                <a:moveTo>
                  <a:pt x="1025173" y="402893"/>
                </a:moveTo>
                <a:lnTo>
                  <a:pt x="1195533" y="297380"/>
                </a:lnTo>
                <a:lnTo>
                  <a:pt x="1295376" y="397223"/>
                </a:lnTo>
                <a:lnTo>
                  <a:pt x="1189863" y="567584"/>
                </a:lnTo>
                <a:cubicBezTo>
                  <a:pt x="1230502" y="637475"/>
                  <a:pt x="1251792" y="716930"/>
                  <a:pt x="1251543" y="797777"/>
                </a:cubicBezTo>
                <a:lnTo>
                  <a:pt x="1428100" y="892558"/>
                </a:lnTo>
                <a:lnTo>
                  <a:pt x="1391556" y="1028945"/>
                </a:lnTo>
                <a:lnTo>
                  <a:pt x="1191263" y="1022749"/>
                </a:lnTo>
                <a:cubicBezTo>
                  <a:pt x="1151054" y="1092889"/>
                  <a:pt x="1092889" y="1151054"/>
                  <a:pt x="1022749" y="1191262"/>
                </a:cubicBezTo>
                <a:lnTo>
                  <a:pt x="1028945" y="1391556"/>
                </a:lnTo>
                <a:lnTo>
                  <a:pt x="892558" y="1428101"/>
                </a:lnTo>
                <a:lnTo>
                  <a:pt x="797778" y="1251543"/>
                </a:lnTo>
                <a:cubicBezTo>
                  <a:pt x="716930" y="1251791"/>
                  <a:pt x="637475" y="1230502"/>
                  <a:pt x="567583" y="1189863"/>
                </a:cubicBezTo>
                <a:lnTo>
                  <a:pt x="397223" y="1295376"/>
                </a:lnTo>
                <a:lnTo>
                  <a:pt x="297380" y="1195533"/>
                </a:lnTo>
                <a:lnTo>
                  <a:pt x="402893" y="1025172"/>
                </a:lnTo>
                <a:cubicBezTo>
                  <a:pt x="362254" y="955281"/>
                  <a:pt x="340964" y="875826"/>
                  <a:pt x="341213" y="794979"/>
                </a:cubicBezTo>
                <a:lnTo>
                  <a:pt x="164656" y="700198"/>
                </a:lnTo>
                <a:lnTo>
                  <a:pt x="201200" y="563811"/>
                </a:lnTo>
                <a:lnTo>
                  <a:pt x="401493" y="570007"/>
                </a:lnTo>
                <a:cubicBezTo>
                  <a:pt x="441702" y="499867"/>
                  <a:pt x="499867" y="441702"/>
                  <a:pt x="570007" y="401494"/>
                </a:cubicBezTo>
                <a:lnTo>
                  <a:pt x="563811" y="201200"/>
                </a:lnTo>
                <a:lnTo>
                  <a:pt x="700198" y="164655"/>
                </a:lnTo>
                <a:lnTo>
                  <a:pt x="794978" y="341213"/>
                </a:lnTo>
                <a:cubicBezTo>
                  <a:pt x="875826" y="340965"/>
                  <a:pt x="955281" y="362254"/>
                  <a:pt x="1025173" y="402893"/>
                </a:cubicBezTo>
                <a:close/>
              </a:path>
            </a:pathLst>
          </a:cu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</p:spPr>
        <p:txBody>
          <a:bodyPr lIns="91430" tIns="45716" rIns="91430" bIns="4571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 b="1" kern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r>
              <a:rPr lang="en-US" altLang="zh-CN" sz="1100" b="1" kern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100" b="1" kern="0" dirty="0">
              <a:solidFill>
                <a:srgbClr val="4D4D4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箭头1"/>
          <p:cNvSpPr/>
          <p:nvPr/>
        </p:nvSpPr>
        <p:spPr>
          <a:xfrm>
            <a:off x="3880291" y="2163518"/>
            <a:ext cx="1950014" cy="1950013"/>
          </a:xfrm>
          <a:prstGeom prst="circularArrow">
            <a:avLst>
              <a:gd name="adj1" fmla="val 4687"/>
              <a:gd name="adj2" fmla="val 299029"/>
              <a:gd name="adj3" fmla="val 2513083"/>
              <a:gd name="adj4" fmla="val 15867933"/>
              <a:gd name="adj5" fmla="val 5469"/>
            </a:avLst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箭头2"/>
          <p:cNvSpPr/>
          <p:nvPr/>
        </p:nvSpPr>
        <p:spPr>
          <a:xfrm>
            <a:off x="2915816" y="1787996"/>
            <a:ext cx="1416808" cy="1416807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箭头3"/>
          <p:cNvSpPr/>
          <p:nvPr/>
        </p:nvSpPr>
        <p:spPr>
          <a:xfrm>
            <a:off x="3481500" y="1030984"/>
            <a:ext cx="1527604" cy="1527602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D5CE49-E173-453E-92F9-D9E5D7F90C54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61EE2B5-BABF-4C2E-8097-7145F0C94691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23FDA29-ACF1-4C47-A051-C69109E90360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16" name="iconfont-1096-617929">
              <a:extLst>
                <a:ext uri="{FF2B5EF4-FFF2-40B4-BE49-F238E27FC236}">
                  <a16:creationId xmlns:a16="http://schemas.microsoft.com/office/drawing/2014/main" id="{19826B18-6A9D-4D33-87C4-D8F6FF3B5344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confont-1096-617929">
              <a:extLst>
                <a:ext uri="{FF2B5EF4-FFF2-40B4-BE49-F238E27FC236}">
                  <a16:creationId xmlns:a16="http://schemas.microsoft.com/office/drawing/2014/main" id="{C98AE56C-A53D-4D0C-8EB8-2B103B1CE260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279F1D1-A20A-4E31-AEF9-AE6BE9B270DF}"/>
              </a:ext>
            </a:extLst>
          </p:cNvPr>
          <p:cNvGrpSpPr/>
          <p:nvPr/>
        </p:nvGrpSpPr>
        <p:grpSpPr>
          <a:xfrm>
            <a:off x="5830305" y="1622841"/>
            <a:ext cx="2680788" cy="1789861"/>
            <a:chOff x="675322" y="2933932"/>
            <a:chExt cx="2680788" cy="178986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8F25100-4E9A-49E7-BA25-BE5ED40C818E}"/>
                </a:ext>
              </a:extLst>
            </p:cNvPr>
            <p:cNvSpPr txBox="1"/>
            <p:nvPr/>
          </p:nvSpPr>
          <p:spPr>
            <a:xfrm>
              <a:off x="675322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17F5571-66F8-4726-8D27-62A150CF94A0}"/>
                </a:ext>
              </a:extLst>
            </p:cNvPr>
            <p:cNvSpPr txBox="1"/>
            <p:nvPr/>
          </p:nvSpPr>
          <p:spPr>
            <a:xfrm>
              <a:off x="675322" y="3403239"/>
              <a:ext cx="2680788" cy="1320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FDA114D6-E4DE-470D-91F3-DEB60CABDF0D}"/>
              </a:ext>
            </a:extLst>
          </p:cNvPr>
          <p:cNvSpPr txBox="1"/>
          <p:nvPr/>
        </p:nvSpPr>
        <p:spPr>
          <a:xfrm>
            <a:off x="5830305" y="1860731"/>
            <a:ext cx="19500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</a:rPr>
              <a:t>Click here to add title text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02CBE6C-9AD7-4D7C-B465-488C2220BB41}"/>
              </a:ext>
            </a:extLst>
          </p:cNvPr>
          <p:cNvGrpSpPr/>
          <p:nvPr/>
        </p:nvGrpSpPr>
        <p:grpSpPr>
          <a:xfrm>
            <a:off x="468314" y="1159418"/>
            <a:ext cx="3054820" cy="624243"/>
            <a:chOff x="212875" y="2760208"/>
            <a:chExt cx="3054820" cy="62424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6D351A2-F945-4DE6-8A4F-11624590895B}"/>
                </a:ext>
              </a:extLst>
            </p:cNvPr>
            <p:cNvSpPr txBox="1"/>
            <p:nvPr/>
          </p:nvSpPr>
          <p:spPr>
            <a:xfrm>
              <a:off x="960751" y="2760208"/>
              <a:ext cx="230694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24E4C95-3127-4CAE-8516-D8DA0B7926C6}"/>
                </a:ext>
              </a:extLst>
            </p:cNvPr>
            <p:cNvSpPr txBox="1"/>
            <p:nvPr/>
          </p:nvSpPr>
          <p:spPr>
            <a:xfrm>
              <a:off x="212875" y="3015119"/>
              <a:ext cx="305482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55B8649-66FE-4E14-B035-F576EB0693C8}"/>
              </a:ext>
            </a:extLst>
          </p:cNvPr>
          <p:cNvGrpSpPr/>
          <p:nvPr/>
        </p:nvGrpSpPr>
        <p:grpSpPr>
          <a:xfrm>
            <a:off x="395536" y="2378426"/>
            <a:ext cx="2541522" cy="624243"/>
            <a:chOff x="726173" y="2760208"/>
            <a:chExt cx="2541522" cy="62424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FAED7F0-11A3-4D56-98DE-D001204DB609}"/>
                </a:ext>
              </a:extLst>
            </p:cNvPr>
            <p:cNvSpPr txBox="1"/>
            <p:nvPr/>
          </p:nvSpPr>
          <p:spPr>
            <a:xfrm>
              <a:off x="960751" y="2760208"/>
              <a:ext cx="230694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A32D55C-E7DB-4B37-91CE-CEAD98C9DA04}"/>
                </a:ext>
              </a:extLst>
            </p:cNvPr>
            <p:cNvSpPr txBox="1"/>
            <p:nvPr/>
          </p:nvSpPr>
          <p:spPr>
            <a:xfrm>
              <a:off x="726173" y="3015119"/>
              <a:ext cx="254152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8213046-BF03-4BEA-A1D8-911FD99012CB}"/>
              </a:ext>
            </a:extLst>
          </p:cNvPr>
          <p:cNvGrpSpPr/>
          <p:nvPr/>
        </p:nvGrpSpPr>
        <p:grpSpPr>
          <a:xfrm>
            <a:off x="931725" y="3362591"/>
            <a:ext cx="3054820" cy="624243"/>
            <a:chOff x="212875" y="2760208"/>
            <a:chExt cx="3054820" cy="62424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4EA3455-93F5-481E-B212-76736833FE62}"/>
                </a:ext>
              </a:extLst>
            </p:cNvPr>
            <p:cNvSpPr txBox="1"/>
            <p:nvPr/>
          </p:nvSpPr>
          <p:spPr>
            <a:xfrm>
              <a:off x="960751" y="2760208"/>
              <a:ext cx="230694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191DEA1-6ACB-40BF-AB41-62053723AE74}"/>
                </a:ext>
              </a:extLst>
            </p:cNvPr>
            <p:cNvSpPr txBox="1"/>
            <p:nvPr/>
          </p:nvSpPr>
          <p:spPr>
            <a:xfrm>
              <a:off x="212875" y="3015119"/>
              <a:ext cx="305482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961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14"/>
          <p:cNvSpPr>
            <a:spLocks/>
          </p:cNvSpPr>
          <p:nvPr/>
        </p:nvSpPr>
        <p:spPr bwMode="auto">
          <a:xfrm rot="13500000">
            <a:off x="2702962" y="1525186"/>
            <a:ext cx="920055" cy="1512602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-27545" y="1350228"/>
            <a:ext cx="9280065" cy="2462947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Freeform 13"/>
          <p:cNvSpPr>
            <a:spLocks/>
          </p:cNvSpPr>
          <p:nvPr/>
        </p:nvSpPr>
        <p:spPr bwMode="auto">
          <a:xfrm>
            <a:off x="5479537" y="2427412"/>
            <a:ext cx="1344434" cy="34644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Group 19"/>
          <p:cNvGrpSpPr/>
          <p:nvPr/>
        </p:nvGrpSpPr>
        <p:grpSpPr>
          <a:xfrm>
            <a:off x="620524" y="2252991"/>
            <a:ext cx="1503204" cy="967021"/>
            <a:chOff x="620524" y="2667382"/>
            <a:chExt cx="1503204" cy="967021"/>
          </a:xfrm>
        </p:grpSpPr>
        <p:sp>
          <p:nvSpPr>
            <p:cNvPr id="40" name="Rectangle 26"/>
            <p:cNvSpPr>
              <a:spLocks/>
            </p:cNvSpPr>
            <p:nvPr/>
          </p:nvSpPr>
          <p:spPr bwMode="auto">
            <a:xfrm>
              <a:off x="624488" y="2888984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9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9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Freeform 13"/>
          <p:cNvSpPr>
            <a:spLocks/>
          </p:cNvSpPr>
          <p:nvPr/>
        </p:nvSpPr>
        <p:spPr bwMode="auto">
          <a:xfrm rot="5910658">
            <a:off x="6060917" y="1350290"/>
            <a:ext cx="1030906" cy="34644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Group 129"/>
          <p:cNvGrpSpPr/>
          <p:nvPr/>
        </p:nvGrpSpPr>
        <p:grpSpPr>
          <a:xfrm>
            <a:off x="2199267" y="1477074"/>
            <a:ext cx="1362945" cy="829608"/>
            <a:chOff x="696724" y="2587801"/>
            <a:chExt cx="1362945" cy="829608"/>
          </a:xfrm>
        </p:grpSpPr>
        <p:sp>
          <p:nvSpPr>
            <p:cNvPr id="44" name="Rectangle 26"/>
            <p:cNvSpPr>
              <a:spLocks/>
            </p:cNvSpPr>
            <p:nvPr/>
          </p:nvSpPr>
          <p:spPr bwMode="auto">
            <a:xfrm>
              <a:off x="696724" y="2818571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14000"/>
                </a:lnSpc>
              </a:pPr>
              <a:r>
                <a:rPr lang="zh-CN" altLang="en-US" sz="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8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Rectangle 27"/>
            <p:cNvSpPr>
              <a:spLocks/>
            </p:cNvSpPr>
            <p:nvPr/>
          </p:nvSpPr>
          <p:spPr bwMode="auto">
            <a:xfrm>
              <a:off x="696724" y="2587801"/>
              <a:ext cx="1362945" cy="15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8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" name="Group 132"/>
          <p:cNvGrpSpPr/>
          <p:nvPr/>
        </p:nvGrpSpPr>
        <p:grpSpPr>
          <a:xfrm>
            <a:off x="4912480" y="771740"/>
            <a:ext cx="1362945" cy="808658"/>
            <a:chOff x="696724" y="2640481"/>
            <a:chExt cx="1362945" cy="808658"/>
          </a:xfrm>
        </p:grpSpPr>
        <p:sp>
          <p:nvSpPr>
            <p:cNvPr id="80" name="Rectangle 26"/>
            <p:cNvSpPr>
              <a:spLocks/>
            </p:cNvSpPr>
            <p:nvPr/>
          </p:nvSpPr>
          <p:spPr bwMode="auto">
            <a:xfrm>
              <a:off x="696724" y="2850301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14000"/>
                </a:lnSpc>
              </a:pPr>
              <a:r>
                <a:rPr lang="zh-CN" altLang="en-US" sz="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8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Rectangle 27"/>
            <p:cNvSpPr>
              <a:spLocks/>
            </p:cNvSpPr>
            <p:nvPr/>
          </p:nvSpPr>
          <p:spPr bwMode="auto">
            <a:xfrm>
              <a:off x="696724" y="2640481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8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Group 135"/>
          <p:cNvGrpSpPr/>
          <p:nvPr/>
        </p:nvGrpSpPr>
        <p:grpSpPr>
          <a:xfrm>
            <a:off x="4644008" y="3508044"/>
            <a:ext cx="1512168" cy="844227"/>
            <a:chOff x="539448" y="2596586"/>
            <a:chExt cx="1512168" cy="844227"/>
          </a:xfrm>
        </p:grpSpPr>
        <p:sp>
          <p:nvSpPr>
            <p:cNvPr id="83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8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Rectangle 27"/>
            <p:cNvSpPr>
              <a:spLocks/>
            </p:cNvSpPr>
            <p:nvPr/>
          </p:nvSpPr>
          <p:spPr bwMode="auto">
            <a:xfrm>
              <a:off x="539448" y="2596586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5" name="Group 138"/>
          <p:cNvGrpSpPr/>
          <p:nvPr/>
        </p:nvGrpSpPr>
        <p:grpSpPr>
          <a:xfrm>
            <a:off x="6588224" y="3122497"/>
            <a:ext cx="1499240" cy="817595"/>
            <a:chOff x="552376" y="2623218"/>
            <a:chExt cx="1499240" cy="817595"/>
          </a:xfrm>
        </p:grpSpPr>
        <p:sp>
          <p:nvSpPr>
            <p:cNvPr id="86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8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Rectangle 27"/>
            <p:cNvSpPr>
              <a:spLocks/>
            </p:cNvSpPr>
            <p:nvPr/>
          </p:nvSpPr>
          <p:spPr bwMode="auto">
            <a:xfrm>
              <a:off x="568616" y="2623218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8" name="Group 141"/>
          <p:cNvGrpSpPr/>
          <p:nvPr/>
        </p:nvGrpSpPr>
        <p:grpSpPr>
          <a:xfrm>
            <a:off x="7380312" y="1707844"/>
            <a:ext cx="1499240" cy="807725"/>
            <a:chOff x="552376" y="2633088"/>
            <a:chExt cx="1499240" cy="807725"/>
          </a:xfrm>
        </p:grpSpPr>
        <p:sp>
          <p:nvSpPr>
            <p:cNvPr id="89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Rectangle 27"/>
            <p:cNvSpPr>
              <a:spLocks/>
            </p:cNvSpPr>
            <p:nvPr/>
          </p:nvSpPr>
          <p:spPr bwMode="auto">
            <a:xfrm>
              <a:off x="557583" y="2633088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2" name="Freeform 11"/>
          <p:cNvSpPr>
            <a:spLocks/>
          </p:cNvSpPr>
          <p:nvPr/>
        </p:nvSpPr>
        <p:spPr bwMode="auto">
          <a:xfrm>
            <a:off x="6590322" y="2525059"/>
            <a:ext cx="467298" cy="467298"/>
          </a:xfrm>
          <a:custGeom>
            <a:avLst/>
            <a:gdLst>
              <a:gd name="T0" fmla="*/ 103 w 204"/>
              <a:gd name="T1" fmla="*/ 0 h 204"/>
              <a:gd name="T2" fmla="*/ 130 w 204"/>
              <a:gd name="T3" fmla="*/ 3 h 204"/>
              <a:gd name="T4" fmla="*/ 153 w 204"/>
              <a:gd name="T5" fmla="*/ 13 h 204"/>
              <a:gd name="T6" fmla="*/ 174 w 204"/>
              <a:gd name="T7" fmla="*/ 30 h 204"/>
              <a:gd name="T8" fmla="*/ 191 w 204"/>
              <a:gd name="T9" fmla="*/ 51 h 204"/>
              <a:gd name="T10" fmla="*/ 201 w 204"/>
              <a:gd name="T11" fmla="*/ 74 h 204"/>
              <a:gd name="T12" fmla="*/ 204 w 204"/>
              <a:gd name="T13" fmla="*/ 101 h 204"/>
              <a:gd name="T14" fmla="*/ 201 w 204"/>
              <a:gd name="T15" fmla="*/ 128 h 204"/>
              <a:gd name="T16" fmla="*/ 191 w 204"/>
              <a:gd name="T17" fmla="*/ 153 h 204"/>
              <a:gd name="T18" fmla="*/ 174 w 204"/>
              <a:gd name="T19" fmla="*/ 174 h 204"/>
              <a:gd name="T20" fmla="*/ 153 w 204"/>
              <a:gd name="T21" fmla="*/ 189 h 204"/>
              <a:gd name="T22" fmla="*/ 130 w 204"/>
              <a:gd name="T23" fmla="*/ 199 h 204"/>
              <a:gd name="T24" fmla="*/ 103 w 204"/>
              <a:gd name="T25" fmla="*/ 204 h 204"/>
              <a:gd name="T26" fmla="*/ 76 w 204"/>
              <a:gd name="T27" fmla="*/ 199 h 204"/>
              <a:gd name="T28" fmla="*/ 51 w 204"/>
              <a:gd name="T29" fmla="*/ 189 h 204"/>
              <a:gd name="T30" fmla="*/ 30 w 204"/>
              <a:gd name="T31" fmla="*/ 174 h 204"/>
              <a:gd name="T32" fmla="*/ 15 w 204"/>
              <a:gd name="T33" fmla="*/ 153 h 204"/>
              <a:gd name="T34" fmla="*/ 5 w 204"/>
              <a:gd name="T35" fmla="*/ 128 h 204"/>
              <a:gd name="T36" fmla="*/ 0 w 204"/>
              <a:gd name="T37" fmla="*/ 101 h 204"/>
              <a:gd name="T38" fmla="*/ 5 w 204"/>
              <a:gd name="T39" fmla="*/ 74 h 204"/>
              <a:gd name="T40" fmla="*/ 15 w 204"/>
              <a:gd name="T41" fmla="*/ 51 h 204"/>
              <a:gd name="T42" fmla="*/ 30 w 204"/>
              <a:gd name="T43" fmla="*/ 30 h 204"/>
              <a:gd name="T44" fmla="*/ 51 w 204"/>
              <a:gd name="T45" fmla="*/ 13 h 204"/>
              <a:gd name="T46" fmla="*/ 76 w 204"/>
              <a:gd name="T47" fmla="*/ 3 h 204"/>
              <a:gd name="T48" fmla="*/ 103 w 204"/>
              <a:gd name="T49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4" h="204">
                <a:moveTo>
                  <a:pt x="103" y="0"/>
                </a:moveTo>
                <a:lnTo>
                  <a:pt x="130" y="3"/>
                </a:lnTo>
                <a:lnTo>
                  <a:pt x="153" y="13"/>
                </a:lnTo>
                <a:lnTo>
                  <a:pt x="174" y="30"/>
                </a:lnTo>
                <a:lnTo>
                  <a:pt x="191" y="51"/>
                </a:lnTo>
                <a:lnTo>
                  <a:pt x="201" y="74"/>
                </a:lnTo>
                <a:lnTo>
                  <a:pt x="204" y="101"/>
                </a:lnTo>
                <a:lnTo>
                  <a:pt x="201" y="128"/>
                </a:lnTo>
                <a:lnTo>
                  <a:pt x="191" y="153"/>
                </a:lnTo>
                <a:lnTo>
                  <a:pt x="174" y="174"/>
                </a:lnTo>
                <a:lnTo>
                  <a:pt x="153" y="189"/>
                </a:lnTo>
                <a:lnTo>
                  <a:pt x="130" y="199"/>
                </a:lnTo>
                <a:lnTo>
                  <a:pt x="103" y="204"/>
                </a:lnTo>
                <a:lnTo>
                  <a:pt x="76" y="199"/>
                </a:lnTo>
                <a:lnTo>
                  <a:pt x="51" y="189"/>
                </a:lnTo>
                <a:lnTo>
                  <a:pt x="30" y="174"/>
                </a:lnTo>
                <a:lnTo>
                  <a:pt x="15" y="153"/>
                </a:lnTo>
                <a:lnTo>
                  <a:pt x="5" y="128"/>
                </a:lnTo>
                <a:lnTo>
                  <a:pt x="0" y="101"/>
                </a:lnTo>
                <a:lnTo>
                  <a:pt x="5" y="74"/>
                </a:lnTo>
                <a:lnTo>
                  <a:pt x="15" y="51"/>
                </a:lnTo>
                <a:lnTo>
                  <a:pt x="30" y="30"/>
                </a:lnTo>
                <a:lnTo>
                  <a:pt x="51" y="13"/>
                </a:lnTo>
                <a:lnTo>
                  <a:pt x="76" y="3"/>
                </a:lnTo>
                <a:lnTo>
                  <a:pt x="103" y="0"/>
                </a:lnTo>
                <a:close/>
              </a:path>
            </a:pathLst>
          </a:cu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Freeform 6"/>
          <p:cNvSpPr>
            <a:spLocks noEditPoints="1"/>
          </p:cNvSpPr>
          <p:nvPr/>
        </p:nvSpPr>
        <p:spPr bwMode="auto">
          <a:xfrm>
            <a:off x="6661500" y="2649547"/>
            <a:ext cx="318518" cy="211972"/>
          </a:xfrm>
          <a:custGeom>
            <a:avLst/>
            <a:gdLst>
              <a:gd name="T0" fmla="*/ 176 w 176"/>
              <a:gd name="T1" fmla="*/ 99 h 117"/>
              <a:gd name="T2" fmla="*/ 176 w 176"/>
              <a:gd name="T3" fmla="*/ 108 h 117"/>
              <a:gd name="T4" fmla="*/ 161 w 176"/>
              <a:gd name="T5" fmla="*/ 117 h 117"/>
              <a:gd name="T6" fmla="*/ 15 w 176"/>
              <a:gd name="T7" fmla="*/ 117 h 117"/>
              <a:gd name="T8" fmla="*/ 0 w 176"/>
              <a:gd name="T9" fmla="*/ 108 h 117"/>
              <a:gd name="T10" fmla="*/ 0 w 176"/>
              <a:gd name="T11" fmla="*/ 99 h 117"/>
              <a:gd name="T12" fmla="*/ 15 w 176"/>
              <a:gd name="T13" fmla="*/ 99 h 117"/>
              <a:gd name="T14" fmla="*/ 161 w 176"/>
              <a:gd name="T15" fmla="*/ 99 h 117"/>
              <a:gd name="T16" fmla="*/ 176 w 176"/>
              <a:gd name="T17" fmla="*/ 99 h 117"/>
              <a:gd name="T18" fmla="*/ 24 w 176"/>
              <a:gd name="T19" fmla="*/ 79 h 117"/>
              <a:gd name="T20" fmla="*/ 24 w 176"/>
              <a:gd name="T21" fmla="*/ 14 h 117"/>
              <a:gd name="T22" fmla="*/ 38 w 176"/>
              <a:gd name="T23" fmla="*/ 0 h 117"/>
              <a:gd name="T24" fmla="*/ 138 w 176"/>
              <a:gd name="T25" fmla="*/ 0 h 117"/>
              <a:gd name="T26" fmla="*/ 152 w 176"/>
              <a:gd name="T27" fmla="*/ 14 h 117"/>
              <a:gd name="T28" fmla="*/ 152 w 176"/>
              <a:gd name="T29" fmla="*/ 79 h 117"/>
              <a:gd name="T30" fmla="*/ 138 w 176"/>
              <a:gd name="T31" fmla="*/ 93 h 117"/>
              <a:gd name="T32" fmla="*/ 38 w 176"/>
              <a:gd name="T33" fmla="*/ 93 h 117"/>
              <a:gd name="T34" fmla="*/ 24 w 176"/>
              <a:gd name="T35" fmla="*/ 79 h 117"/>
              <a:gd name="T36" fmla="*/ 35 w 176"/>
              <a:gd name="T37" fmla="*/ 79 h 117"/>
              <a:gd name="T38" fmla="*/ 38 w 176"/>
              <a:gd name="T39" fmla="*/ 82 h 117"/>
              <a:gd name="T40" fmla="*/ 138 w 176"/>
              <a:gd name="T41" fmla="*/ 82 h 117"/>
              <a:gd name="T42" fmla="*/ 141 w 176"/>
              <a:gd name="T43" fmla="*/ 79 h 117"/>
              <a:gd name="T44" fmla="*/ 141 w 176"/>
              <a:gd name="T45" fmla="*/ 14 h 117"/>
              <a:gd name="T46" fmla="*/ 138 w 176"/>
              <a:gd name="T47" fmla="*/ 11 h 117"/>
              <a:gd name="T48" fmla="*/ 38 w 176"/>
              <a:gd name="T49" fmla="*/ 11 h 117"/>
              <a:gd name="T50" fmla="*/ 35 w 176"/>
              <a:gd name="T51" fmla="*/ 14 h 117"/>
              <a:gd name="T52" fmla="*/ 35 w 176"/>
              <a:gd name="T53" fmla="*/ 79 h 117"/>
              <a:gd name="T54" fmla="*/ 97 w 176"/>
              <a:gd name="T55" fmla="*/ 107 h 117"/>
              <a:gd name="T56" fmla="*/ 95 w 176"/>
              <a:gd name="T57" fmla="*/ 105 h 117"/>
              <a:gd name="T58" fmla="*/ 81 w 176"/>
              <a:gd name="T59" fmla="*/ 105 h 117"/>
              <a:gd name="T60" fmla="*/ 79 w 176"/>
              <a:gd name="T61" fmla="*/ 107 h 117"/>
              <a:gd name="T62" fmla="*/ 81 w 176"/>
              <a:gd name="T63" fmla="*/ 108 h 117"/>
              <a:gd name="T64" fmla="*/ 95 w 176"/>
              <a:gd name="T65" fmla="*/ 108 h 117"/>
              <a:gd name="T66" fmla="*/ 97 w 176"/>
              <a:gd name="T67" fmla="*/ 10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Freeform 7"/>
          <p:cNvSpPr>
            <a:spLocks/>
          </p:cNvSpPr>
          <p:nvPr/>
        </p:nvSpPr>
        <p:spPr bwMode="auto">
          <a:xfrm>
            <a:off x="1066082" y="1602834"/>
            <a:ext cx="465007" cy="467298"/>
          </a:xfrm>
          <a:custGeom>
            <a:avLst/>
            <a:gdLst>
              <a:gd name="T0" fmla="*/ 102 w 203"/>
              <a:gd name="T1" fmla="*/ 0 h 204"/>
              <a:gd name="T2" fmla="*/ 129 w 203"/>
              <a:gd name="T3" fmla="*/ 3 h 204"/>
              <a:gd name="T4" fmla="*/ 153 w 203"/>
              <a:gd name="T5" fmla="*/ 13 h 204"/>
              <a:gd name="T6" fmla="*/ 174 w 203"/>
              <a:gd name="T7" fmla="*/ 30 h 204"/>
              <a:gd name="T8" fmla="*/ 190 w 203"/>
              <a:gd name="T9" fmla="*/ 50 h 204"/>
              <a:gd name="T10" fmla="*/ 200 w 203"/>
              <a:gd name="T11" fmla="*/ 74 h 204"/>
              <a:gd name="T12" fmla="*/ 203 w 203"/>
              <a:gd name="T13" fmla="*/ 102 h 204"/>
              <a:gd name="T14" fmla="*/ 200 w 203"/>
              <a:gd name="T15" fmla="*/ 129 h 204"/>
              <a:gd name="T16" fmla="*/ 190 w 203"/>
              <a:gd name="T17" fmla="*/ 153 h 204"/>
              <a:gd name="T18" fmla="*/ 174 w 203"/>
              <a:gd name="T19" fmla="*/ 174 h 204"/>
              <a:gd name="T20" fmla="*/ 153 w 203"/>
              <a:gd name="T21" fmla="*/ 190 h 204"/>
              <a:gd name="T22" fmla="*/ 129 w 203"/>
              <a:gd name="T23" fmla="*/ 201 h 204"/>
              <a:gd name="T24" fmla="*/ 102 w 203"/>
              <a:gd name="T25" fmla="*/ 204 h 204"/>
              <a:gd name="T26" fmla="*/ 74 w 203"/>
              <a:gd name="T27" fmla="*/ 201 h 204"/>
              <a:gd name="T28" fmla="*/ 50 w 203"/>
              <a:gd name="T29" fmla="*/ 190 h 204"/>
              <a:gd name="T30" fmla="*/ 30 w 203"/>
              <a:gd name="T31" fmla="*/ 174 h 204"/>
              <a:gd name="T32" fmla="*/ 13 w 203"/>
              <a:gd name="T33" fmla="*/ 153 h 204"/>
              <a:gd name="T34" fmla="*/ 3 w 203"/>
              <a:gd name="T35" fmla="*/ 129 h 204"/>
              <a:gd name="T36" fmla="*/ 0 w 203"/>
              <a:gd name="T37" fmla="*/ 102 h 204"/>
              <a:gd name="T38" fmla="*/ 3 w 203"/>
              <a:gd name="T39" fmla="*/ 74 h 204"/>
              <a:gd name="T40" fmla="*/ 13 w 203"/>
              <a:gd name="T41" fmla="*/ 50 h 204"/>
              <a:gd name="T42" fmla="*/ 30 w 203"/>
              <a:gd name="T43" fmla="*/ 30 h 204"/>
              <a:gd name="T44" fmla="*/ 50 w 203"/>
              <a:gd name="T45" fmla="*/ 13 h 204"/>
              <a:gd name="T46" fmla="*/ 74 w 203"/>
              <a:gd name="T47" fmla="*/ 3 h 204"/>
              <a:gd name="T48" fmla="*/ 102 w 203"/>
              <a:gd name="T49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3" h="204">
                <a:moveTo>
                  <a:pt x="102" y="0"/>
                </a:moveTo>
                <a:lnTo>
                  <a:pt x="129" y="3"/>
                </a:lnTo>
                <a:lnTo>
                  <a:pt x="153" y="13"/>
                </a:lnTo>
                <a:lnTo>
                  <a:pt x="174" y="30"/>
                </a:lnTo>
                <a:lnTo>
                  <a:pt x="190" y="50"/>
                </a:lnTo>
                <a:lnTo>
                  <a:pt x="200" y="74"/>
                </a:lnTo>
                <a:lnTo>
                  <a:pt x="203" y="102"/>
                </a:lnTo>
                <a:lnTo>
                  <a:pt x="200" y="129"/>
                </a:lnTo>
                <a:lnTo>
                  <a:pt x="190" y="153"/>
                </a:lnTo>
                <a:lnTo>
                  <a:pt x="174" y="174"/>
                </a:lnTo>
                <a:lnTo>
                  <a:pt x="153" y="190"/>
                </a:lnTo>
                <a:lnTo>
                  <a:pt x="129" y="201"/>
                </a:lnTo>
                <a:lnTo>
                  <a:pt x="102" y="204"/>
                </a:lnTo>
                <a:lnTo>
                  <a:pt x="74" y="201"/>
                </a:lnTo>
                <a:lnTo>
                  <a:pt x="50" y="190"/>
                </a:lnTo>
                <a:lnTo>
                  <a:pt x="30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2"/>
                </a:lnTo>
                <a:lnTo>
                  <a:pt x="3" y="74"/>
                </a:lnTo>
                <a:lnTo>
                  <a:pt x="13" y="50"/>
                </a:lnTo>
                <a:lnTo>
                  <a:pt x="30" y="30"/>
                </a:lnTo>
                <a:lnTo>
                  <a:pt x="50" y="13"/>
                </a:lnTo>
                <a:lnTo>
                  <a:pt x="74" y="3"/>
                </a:lnTo>
                <a:lnTo>
                  <a:pt x="102" y="0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Freeform 7"/>
          <p:cNvSpPr>
            <a:spLocks noEditPoints="1"/>
          </p:cNvSpPr>
          <p:nvPr/>
        </p:nvSpPr>
        <p:spPr bwMode="auto">
          <a:xfrm>
            <a:off x="1145360" y="1703780"/>
            <a:ext cx="299574" cy="277578"/>
          </a:xfrm>
          <a:custGeom>
            <a:avLst/>
            <a:gdLst>
              <a:gd name="T0" fmla="*/ 31 w 177"/>
              <a:gd name="T1" fmla="*/ 94 h 164"/>
              <a:gd name="T2" fmla="*/ 19 w 177"/>
              <a:gd name="T3" fmla="*/ 94 h 164"/>
              <a:gd name="T4" fmla="*/ 1 w 177"/>
              <a:gd name="T5" fmla="*/ 79 h 164"/>
              <a:gd name="T6" fmla="*/ 12 w 177"/>
              <a:gd name="T7" fmla="*/ 47 h 164"/>
              <a:gd name="T8" fmla="*/ 36 w 177"/>
              <a:gd name="T9" fmla="*/ 55 h 164"/>
              <a:gd name="T10" fmla="*/ 48 w 177"/>
              <a:gd name="T11" fmla="*/ 52 h 164"/>
              <a:gd name="T12" fmla="*/ 48 w 177"/>
              <a:gd name="T13" fmla="*/ 59 h 164"/>
              <a:gd name="T14" fmla="*/ 55 w 177"/>
              <a:gd name="T15" fmla="*/ 82 h 164"/>
              <a:gd name="T16" fmla="*/ 31 w 177"/>
              <a:gd name="T17" fmla="*/ 94 h 164"/>
              <a:gd name="T18" fmla="*/ 36 w 177"/>
              <a:gd name="T19" fmla="*/ 47 h 164"/>
              <a:gd name="T20" fmla="*/ 12 w 177"/>
              <a:gd name="T21" fmla="*/ 23 h 164"/>
              <a:gd name="T22" fmla="*/ 36 w 177"/>
              <a:gd name="T23" fmla="*/ 0 h 164"/>
              <a:gd name="T24" fmla="*/ 59 w 177"/>
              <a:gd name="T25" fmla="*/ 23 h 164"/>
              <a:gd name="T26" fmla="*/ 36 w 177"/>
              <a:gd name="T27" fmla="*/ 47 h 164"/>
              <a:gd name="T28" fmla="*/ 129 w 177"/>
              <a:gd name="T29" fmla="*/ 164 h 164"/>
              <a:gd name="T30" fmla="*/ 49 w 177"/>
              <a:gd name="T31" fmla="*/ 164 h 164"/>
              <a:gd name="T32" fmla="*/ 24 w 177"/>
              <a:gd name="T33" fmla="*/ 140 h 164"/>
              <a:gd name="T34" fmla="*/ 56 w 177"/>
              <a:gd name="T35" fmla="*/ 88 h 164"/>
              <a:gd name="T36" fmla="*/ 89 w 177"/>
              <a:gd name="T37" fmla="*/ 101 h 164"/>
              <a:gd name="T38" fmla="*/ 121 w 177"/>
              <a:gd name="T39" fmla="*/ 88 h 164"/>
              <a:gd name="T40" fmla="*/ 153 w 177"/>
              <a:gd name="T41" fmla="*/ 140 h 164"/>
              <a:gd name="T42" fmla="*/ 129 w 177"/>
              <a:gd name="T43" fmla="*/ 164 h 164"/>
              <a:gd name="T44" fmla="*/ 89 w 177"/>
              <a:gd name="T45" fmla="*/ 94 h 164"/>
              <a:gd name="T46" fmla="*/ 53 w 177"/>
              <a:gd name="T47" fmla="*/ 59 h 164"/>
              <a:gd name="T48" fmla="*/ 89 w 177"/>
              <a:gd name="T49" fmla="*/ 23 h 164"/>
              <a:gd name="T50" fmla="*/ 124 w 177"/>
              <a:gd name="T51" fmla="*/ 59 h 164"/>
              <a:gd name="T52" fmla="*/ 89 w 177"/>
              <a:gd name="T53" fmla="*/ 94 h 164"/>
              <a:gd name="T54" fmla="*/ 141 w 177"/>
              <a:gd name="T55" fmla="*/ 47 h 164"/>
              <a:gd name="T56" fmla="*/ 118 w 177"/>
              <a:gd name="T57" fmla="*/ 23 h 164"/>
              <a:gd name="T58" fmla="*/ 141 w 177"/>
              <a:gd name="T59" fmla="*/ 0 h 164"/>
              <a:gd name="T60" fmla="*/ 165 w 177"/>
              <a:gd name="T61" fmla="*/ 23 h 164"/>
              <a:gd name="T62" fmla="*/ 141 w 177"/>
              <a:gd name="T63" fmla="*/ 47 h 164"/>
              <a:gd name="T64" fmla="*/ 159 w 177"/>
              <a:gd name="T65" fmla="*/ 94 h 164"/>
              <a:gd name="T66" fmla="*/ 146 w 177"/>
              <a:gd name="T67" fmla="*/ 94 h 164"/>
              <a:gd name="T68" fmla="*/ 122 w 177"/>
              <a:gd name="T69" fmla="*/ 82 h 164"/>
              <a:gd name="T70" fmla="*/ 130 w 177"/>
              <a:gd name="T71" fmla="*/ 59 h 164"/>
              <a:gd name="T72" fmla="*/ 129 w 177"/>
              <a:gd name="T73" fmla="*/ 52 h 164"/>
              <a:gd name="T74" fmla="*/ 141 w 177"/>
              <a:gd name="T75" fmla="*/ 55 h 164"/>
              <a:gd name="T76" fmla="*/ 165 w 177"/>
              <a:gd name="T77" fmla="*/ 47 h 164"/>
              <a:gd name="T78" fmla="*/ 177 w 177"/>
              <a:gd name="T79" fmla="*/ 79 h 164"/>
              <a:gd name="T80" fmla="*/ 159 w 177"/>
              <a:gd name="T81" fmla="*/ 9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Freeform 8"/>
          <p:cNvSpPr>
            <a:spLocks/>
          </p:cNvSpPr>
          <p:nvPr/>
        </p:nvSpPr>
        <p:spPr bwMode="auto">
          <a:xfrm>
            <a:off x="3635896" y="1609296"/>
            <a:ext cx="465007" cy="465007"/>
          </a:xfrm>
          <a:custGeom>
            <a:avLst/>
            <a:gdLst>
              <a:gd name="T0" fmla="*/ 101 w 203"/>
              <a:gd name="T1" fmla="*/ 0 h 203"/>
              <a:gd name="T2" fmla="*/ 129 w 203"/>
              <a:gd name="T3" fmla="*/ 2 h 203"/>
              <a:gd name="T4" fmla="*/ 153 w 203"/>
              <a:gd name="T5" fmla="*/ 13 h 203"/>
              <a:gd name="T6" fmla="*/ 173 w 203"/>
              <a:gd name="T7" fmla="*/ 29 h 203"/>
              <a:gd name="T8" fmla="*/ 190 w 203"/>
              <a:gd name="T9" fmla="*/ 50 h 203"/>
              <a:gd name="T10" fmla="*/ 200 w 203"/>
              <a:gd name="T11" fmla="*/ 74 h 203"/>
              <a:gd name="T12" fmla="*/ 203 w 203"/>
              <a:gd name="T13" fmla="*/ 101 h 203"/>
              <a:gd name="T14" fmla="*/ 200 w 203"/>
              <a:gd name="T15" fmla="*/ 129 h 203"/>
              <a:gd name="T16" fmla="*/ 190 w 203"/>
              <a:gd name="T17" fmla="*/ 153 h 203"/>
              <a:gd name="T18" fmla="*/ 173 w 203"/>
              <a:gd name="T19" fmla="*/ 174 h 203"/>
              <a:gd name="T20" fmla="*/ 153 w 203"/>
              <a:gd name="T21" fmla="*/ 190 h 203"/>
              <a:gd name="T22" fmla="*/ 129 w 203"/>
              <a:gd name="T23" fmla="*/ 200 h 203"/>
              <a:gd name="T24" fmla="*/ 101 w 203"/>
              <a:gd name="T25" fmla="*/ 203 h 203"/>
              <a:gd name="T26" fmla="*/ 74 w 203"/>
              <a:gd name="T27" fmla="*/ 200 h 203"/>
              <a:gd name="T28" fmla="*/ 50 w 203"/>
              <a:gd name="T29" fmla="*/ 190 h 203"/>
              <a:gd name="T30" fmla="*/ 29 w 203"/>
              <a:gd name="T31" fmla="*/ 174 h 203"/>
              <a:gd name="T32" fmla="*/ 13 w 203"/>
              <a:gd name="T33" fmla="*/ 153 h 203"/>
              <a:gd name="T34" fmla="*/ 3 w 203"/>
              <a:gd name="T35" fmla="*/ 129 h 203"/>
              <a:gd name="T36" fmla="*/ 0 w 203"/>
              <a:gd name="T37" fmla="*/ 101 h 203"/>
              <a:gd name="T38" fmla="*/ 3 w 203"/>
              <a:gd name="T39" fmla="*/ 74 h 203"/>
              <a:gd name="T40" fmla="*/ 13 w 203"/>
              <a:gd name="T41" fmla="*/ 50 h 203"/>
              <a:gd name="T42" fmla="*/ 29 w 203"/>
              <a:gd name="T43" fmla="*/ 29 h 203"/>
              <a:gd name="T44" fmla="*/ 50 w 203"/>
              <a:gd name="T45" fmla="*/ 13 h 203"/>
              <a:gd name="T46" fmla="*/ 74 w 203"/>
              <a:gd name="T47" fmla="*/ 2 h 203"/>
              <a:gd name="T48" fmla="*/ 101 w 203"/>
              <a:gd name="T49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3" h="203">
                <a:moveTo>
                  <a:pt x="101" y="0"/>
                </a:moveTo>
                <a:lnTo>
                  <a:pt x="129" y="2"/>
                </a:lnTo>
                <a:lnTo>
                  <a:pt x="153" y="13"/>
                </a:lnTo>
                <a:lnTo>
                  <a:pt x="173" y="29"/>
                </a:lnTo>
                <a:lnTo>
                  <a:pt x="190" y="50"/>
                </a:lnTo>
                <a:lnTo>
                  <a:pt x="200" y="74"/>
                </a:lnTo>
                <a:lnTo>
                  <a:pt x="203" y="101"/>
                </a:lnTo>
                <a:lnTo>
                  <a:pt x="200" y="129"/>
                </a:lnTo>
                <a:lnTo>
                  <a:pt x="190" y="153"/>
                </a:lnTo>
                <a:lnTo>
                  <a:pt x="173" y="174"/>
                </a:lnTo>
                <a:lnTo>
                  <a:pt x="153" y="190"/>
                </a:lnTo>
                <a:lnTo>
                  <a:pt x="129" y="200"/>
                </a:lnTo>
                <a:lnTo>
                  <a:pt x="101" y="203"/>
                </a:lnTo>
                <a:lnTo>
                  <a:pt x="74" y="200"/>
                </a:lnTo>
                <a:lnTo>
                  <a:pt x="50" y="190"/>
                </a:lnTo>
                <a:lnTo>
                  <a:pt x="29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1"/>
                </a:lnTo>
                <a:lnTo>
                  <a:pt x="3" y="74"/>
                </a:lnTo>
                <a:lnTo>
                  <a:pt x="13" y="50"/>
                </a:lnTo>
                <a:lnTo>
                  <a:pt x="29" y="29"/>
                </a:lnTo>
                <a:lnTo>
                  <a:pt x="50" y="13"/>
                </a:lnTo>
                <a:lnTo>
                  <a:pt x="74" y="2"/>
                </a:lnTo>
                <a:lnTo>
                  <a:pt x="101" y="0"/>
                </a:lnTo>
                <a:close/>
              </a:path>
            </a:pathLst>
          </a:cu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Freeform 8"/>
          <p:cNvSpPr>
            <a:spLocks noEditPoints="1"/>
          </p:cNvSpPr>
          <p:nvPr/>
        </p:nvSpPr>
        <p:spPr bwMode="auto">
          <a:xfrm>
            <a:off x="3788568" y="1685786"/>
            <a:ext cx="201914" cy="300866"/>
          </a:xfrm>
          <a:custGeom>
            <a:avLst/>
            <a:gdLst>
              <a:gd name="T0" fmla="*/ 85 w 94"/>
              <a:gd name="T1" fmla="*/ 44 h 140"/>
              <a:gd name="T2" fmla="*/ 45 w 94"/>
              <a:gd name="T3" fmla="*/ 90 h 140"/>
              <a:gd name="T4" fmla="*/ 26 w 94"/>
              <a:gd name="T5" fmla="*/ 105 h 140"/>
              <a:gd name="T6" fmla="*/ 26 w 94"/>
              <a:gd name="T7" fmla="*/ 108 h 140"/>
              <a:gd name="T8" fmla="*/ 35 w 94"/>
              <a:gd name="T9" fmla="*/ 123 h 140"/>
              <a:gd name="T10" fmla="*/ 17 w 94"/>
              <a:gd name="T11" fmla="*/ 140 h 140"/>
              <a:gd name="T12" fmla="*/ 0 w 94"/>
              <a:gd name="T13" fmla="*/ 123 h 140"/>
              <a:gd name="T14" fmla="*/ 9 w 94"/>
              <a:gd name="T15" fmla="*/ 108 h 140"/>
              <a:gd name="T16" fmla="*/ 9 w 94"/>
              <a:gd name="T17" fmla="*/ 33 h 140"/>
              <a:gd name="T18" fmla="*/ 0 w 94"/>
              <a:gd name="T19" fmla="*/ 17 h 140"/>
              <a:gd name="T20" fmla="*/ 17 w 94"/>
              <a:gd name="T21" fmla="*/ 0 h 140"/>
              <a:gd name="T22" fmla="*/ 35 w 94"/>
              <a:gd name="T23" fmla="*/ 17 h 140"/>
              <a:gd name="T24" fmla="*/ 26 w 94"/>
              <a:gd name="T25" fmla="*/ 33 h 140"/>
              <a:gd name="T26" fmla="*/ 26 w 94"/>
              <a:gd name="T27" fmla="*/ 78 h 140"/>
              <a:gd name="T28" fmla="*/ 40 w 94"/>
              <a:gd name="T29" fmla="*/ 73 h 140"/>
              <a:gd name="T30" fmla="*/ 67 w 94"/>
              <a:gd name="T31" fmla="*/ 44 h 140"/>
              <a:gd name="T32" fmla="*/ 58 w 94"/>
              <a:gd name="T33" fmla="*/ 29 h 140"/>
              <a:gd name="T34" fmla="*/ 76 w 94"/>
              <a:gd name="T35" fmla="*/ 11 h 140"/>
              <a:gd name="T36" fmla="*/ 94 w 94"/>
              <a:gd name="T37" fmla="*/ 29 h 140"/>
              <a:gd name="T38" fmla="*/ 85 w 94"/>
              <a:gd name="T39" fmla="*/ 44 h 140"/>
              <a:gd name="T40" fmla="*/ 17 w 94"/>
              <a:gd name="T41" fmla="*/ 9 h 140"/>
              <a:gd name="T42" fmla="*/ 9 w 94"/>
              <a:gd name="T43" fmla="*/ 17 h 140"/>
              <a:gd name="T44" fmla="*/ 17 w 94"/>
              <a:gd name="T45" fmla="*/ 26 h 140"/>
              <a:gd name="T46" fmla="*/ 26 w 94"/>
              <a:gd name="T47" fmla="*/ 17 h 140"/>
              <a:gd name="T48" fmla="*/ 17 w 94"/>
              <a:gd name="T49" fmla="*/ 9 h 140"/>
              <a:gd name="T50" fmla="*/ 17 w 94"/>
              <a:gd name="T51" fmla="*/ 114 h 140"/>
              <a:gd name="T52" fmla="*/ 9 w 94"/>
              <a:gd name="T53" fmla="*/ 123 h 140"/>
              <a:gd name="T54" fmla="*/ 17 w 94"/>
              <a:gd name="T55" fmla="*/ 132 h 140"/>
              <a:gd name="T56" fmla="*/ 26 w 94"/>
              <a:gd name="T57" fmla="*/ 123 h 140"/>
              <a:gd name="T58" fmla="*/ 17 w 94"/>
              <a:gd name="T59" fmla="*/ 114 h 140"/>
              <a:gd name="T60" fmla="*/ 76 w 94"/>
              <a:gd name="T61" fmla="*/ 20 h 140"/>
              <a:gd name="T62" fmla="*/ 67 w 94"/>
              <a:gd name="T63" fmla="*/ 29 h 140"/>
              <a:gd name="T64" fmla="*/ 76 w 94"/>
              <a:gd name="T65" fmla="*/ 38 h 140"/>
              <a:gd name="T66" fmla="*/ 85 w 94"/>
              <a:gd name="T67" fmla="*/ 29 h 140"/>
              <a:gd name="T68" fmla="*/ 76 w 94"/>
              <a:gd name="T69" fmla="*/ 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Freeform 10"/>
          <p:cNvSpPr>
            <a:spLocks/>
          </p:cNvSpPr>
          <p:nvPr/>
        </p:nvSpPr>
        <p:spPr bwMode="auto">
          <a:xfrm>
            <a:off x="6365383" y="771740"/>
            <a:ext cx="467298" cy="465007"/>
          </a:xfrm>
          <a:custGeom>
            <a:avLst/>
            <a:gdLst>
              <a:gd name="T0" fmla="*/ 101 w 204"/>
              <a:gd name="T1" fmla="*/ 0 h 203"/>
              <a:gd name="T2" fmla="*/ 130 w 204"/>
              <a:gd name="T3" fmla="*/ 3 h 203"/>
              <a:gd name="T4" fmla="*/ 153 w 204"/>
              <a:gd name="T5" fmla="*/ 13 h 203"/>
              <a:gd name="T6" fmla="*/ 174 w 204"/>
              <a:gd name="T7" fmla="*/ 29 h 203"/>
              <a:gd name="T8" fmla="*/ 191 w 204"/>
              <a:gd name="T9" fmla="*/ 50 h 203"/>
              <a:gd name="T10" fmla="*/ 201 w 204"/>
              <a:gd name="T11" fmla="*/ 74 h 203"/>
              <a:gd name="T12" fmla="*/ 204 w 204"/>
              <a:gd name="T13" fmla="*/ 102 h 203"/>
              <a:gd name="T14" fmla="*/ 201 w 204"/>
              <a:gd name="T15" fmla="*/ 129 h 203"/>
              <a:gd name="T16" fmla="*/ 191 w 204"/>
              <a:gd name="T17" fmla="*/ 153 h 203"/>
              <a:gd name="T18" fmla="*/ 174 w 204"/>
              <a:gd name="T19" fmla="*/ 174 h 203"/>
              <a:gd name="T20" fmla="*/ 153 w 204"/>
              <a:gd name="T21" fmla="*/ 190 h 203"/>
              <a:gd name="T22" fmla="*/ 130 w 204"/>
              <a:gd name="T23" fmla="*/ 200 h 203"/>
              <a:gd name="T24" fmla="*/ 101 w 204"/>
              <a:gd name="T25" fmla="*/ 203 h 203"/>
              <a:gd name="T26" fmla="*/ 75 w 204"/>
              <a:gd name="T27" fmla="*/ 200 h 203"/>
              <a:gd name="T28" fmla="*/ 51 w 204"/>
              <a:gd name="T29" fmla="*/ 190 h 203"/>
              <a:gd name="T30" fmla="*/ 30 w 204"/>
              <a:gd name="T31" fmla="*/ 174 h 203"/>
              <a:gd name="T32" fmla="*/ 14 w 204"/>
              <a:gd name="T33" fmla="*/ 153 h 203"/>
              <a:gd name="T34" fmla="*/ 3 w 204"/>
              <a:gd name="T35" fmla="*/ 129 h 203"/>
              <a:gd name="T36" fmla="*/ 0 w 204"/>
              <a:gd name="T37" fmla="*/ 102 h 203"/>
              <a:gd name="T38" fmla="*/ 3 w 204"/>
              <a:gd name="T39" fmla="*/ 74 h 203"/>
              <a:gd name="T40" fmla="*/ 14 w 204"/>
              <a:gd name="T41" fmla="*/ 50 h 203"/>
              <a:gd name="T42" fmla="*/ 30 w 204"/>
              <a:gd name="T43" fmla="*/ 29 h 203"/>
              <a:gd name="T44" fmla="*/ 51 w 204"/>
              <a:gd name="T45" fmla="*/ 13 h 203"/>
              <a:gd name="T46" fmla="*/ 75 w 204"/>
              <a:gd name="T47" fmla="*/ 3 h 203"/>
              <a:gd name="T48" fmla="*/ 101 w 204"/>
              <a:gd name="T49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4" h="203">
                <a:moveTo>
                  <a:pt x="101" y="0"/>
                </a:moveTo>
                <a:lnTo>
                  <a:pt x="130" y="3"/>
                </a:lnTo>
                <a:lnTo>
                  <a:pt x="153" y="13"/>
                </a:lnTo>
                <a:lnTo>
                  <a:pt x="174" y="29"/>
                </a:lnTo>
                <a:lnTo>
                  <a:pt x="191" y="50"/>
                </a:lnTo>
                <a:lnTo>
                  <a:pt x="201" y="74"/>
                </a:lnTo>
                <a:lnTo>
                  <a:pt x="204" y="102"/>
                </a:lnTo>
                <a:lnTo>
                  <a:pt x="201" y="129"/>
                </a:lnTo>
                <a:lnTo>
                  <a:pt x="191" y="153"/>
                </a:lnTo>
                <a:lnTo>
                  <a:pt x="174" y="174"/>
                </a:lnTo>
                <a:lnTo>
                  <a:pt x="153" y="190"/>
                </a:lnTo>
                <a:lnTo>
                  <a:pt x="130" y="200"/>
                </a:lnTo>
                <a:lnTo>
                  <a:pt x="101" y="203"/>
                </a:lnTo>
                <a:lnTo>
                  <a:pt x="75" y="200"/>
                </a:lnTo>
                <a:lnTo>
                  <a:pt x="51" y="190"/>
                </a:lnTo>
                <a:lnTo>
                  <a:pt x="30" y="174"/>
                </a:lnTo>
                <a:lnTo>
                  <a:pt x="14" y="153"/>
                </a:lnTo>
                <a:lnTo>
                  <a:pt x="3" y="129"/>
                </a:lnTo>
                <a:lnTo>
                  <a:pt x="0" y="102"/>
                </a:lnTo>
                <a:lnTo>
                  <a:pt x="3" y="74"/>
                </a:lnTo>
                <a:lnTo>
                  <a:pt x="14" y="50"/>
                </a:lnTo>
                <a:lnTo>
                  <a:pt x="30" y="29"/>
                </a:lnTo>
                <a:lnTo>
                  <a:pt x="51" y="13"/>
                </a:lnTo>
                <a:lnTo>
                  <a:pt x="75" y="3"/>
                </a:lnTo>
                <a:lnTo>
                  <a:pt x="101" y="0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Freeform 9"/>
          <p:cNvSpPr>
            <a:spLocks noEditPoints="1"/>
          </p:cNvSpPr>
          <p:nvPr/>
        </p:nvSpPr>
        <p:spPr bwMode="auto">
          <a:xfrm>
            <a:off x="6458481" y="905579"/>
            <a:ext cx="263683" cy="197326"/>
          </a:xfrm>
          <a:custGeom>
            <a:avLst/>
            <a:gdLst>
              <a:gd name="T0" fmla="*/ 302 w 302"/>
              <a:gd name="T1" fmla="*/ 226 h 226"/>
              <a:gd name="T2" fmla="*/ 0 w 302"/>
              <a:gd name="T3" fmla="*/ 226 h 226"/>
              <a:gd name="T4" fmla="*/ 0 w 302"/>
              <a:gd name="T5" fmla="*/ 0 h 226"/>
              <a:gd name="T6" fmla="*/ 17 w 302"/>
              <a:gd name="T7" fmla="*/ 0 h 226"/>
              <a:gd name="T8" fmla="*/ 17 w 302"/>
              <a:gd name="T9" fmla="*/ 206 h 226"/>
              <a:gd name="T10" fmla="*/ 302 w 302"/>
              <a:gd name="T11" fmla="*/ 206 h 226"/>
              <a:gd name="T12" fmla="*/ 302 w 302"/>
              <a:gd name="T13" fmla="*/ 226 h 226"/>
              <a:gd name="T14" fmla="*/ 282 w 302"/>
              <a:gd name="T15" fmla="*/ 188 h 226"/>
              <a:gd name="T16" fmla="*/ 37 w 302"/>
              <a:gd name="T17" fmla="*/ 188 h 226"/>
              <a:gd name="T18" fmla="*/ 37 w 302"/>
              <a:gd name="T19" fmla="*/ 103 h 226"/>
              <a:gd name="T20" fmla="*/ 103 w 302"/>
              <a:gd name="T21" fmla="*/ 17 h 226"/>
              <a:gd name="T22" fmla="*/ 189 w 302"/>
              <a:gd name="T23" fmla="*/ 103 h 226"/>
              <a:gd name="T24" fmla="*/ 245 w 302"/>
              <a:gd name="T25" fmla="*/ 56 h 226"/>
              <a:gd name="T26" fmla="*/ 282 w 302"/>
              <a:gd name="T27" fmla="*/ 18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2" h="226">
                <a:moveTo>
                  <a:pt x="302" y="226"/>
                </a:moveTo>
                <a:lnTo>
                  <a:pt x="0" y="226"/>
                </a:lnTo>
                <a:lnTo>
                  <a:pt x="0" y="0"/>
                </a:lnTo>
                <a:lnTo>
                  <a:pt x="17" y="0"/>
                </a:lnTo>
                <a:lnTo>
                  <a:pt x="17" y="206"/>
                </a:lnTo>
                <a:lnTo>
                  <a:pt x="302" y="206"/>
                </a:lnTo>
                <a:lnTo>
                  <a:pt x="302" y="226"/>
                </a:lnTo>
                <a:close/>
                <a:moveTo>
                  <a:pt x="282" y="188"/>
                </a:moveTo>
                <a:lnTo>
                  <a:pt x="37" y="188"/>
                </a:lnTo>
                <a:lnTo>
                  <a:pt x="37" y="103"/>
                </a:lnTo>
                <a:lnTo>
                  <a:pt x="103" y="17"/>
                </a:lnTo>
                <a:lnTo>
                  <a:pt x="189" y="103"/>
                </a:lnTo>
                <a:lnTo>
                  <a:pt x="245" y="56"/>
                </a:lnTo>
                <a:lnTo>
                  <a:pt x="282" y="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" name="Freeform 9"/>
          <p:cNvSpPr>
            <a:spLocks/>
          </p:cNvSpPr>
          <p:nvPr/>
        </p:nvSpPr>
        <p:spPr bwMode="auto">
          <a:xfrm>
            <a:off x="4770914" y="2875087"/>
            <a:ext cx="465007" cy="469589"/>
          </a:xfrm>
          <a:custGeom>
            <a:avLst/>
            <a:gdLst>
              <a:gd name="T0" fmla="*/ 102 w 203"/>
              <a:gd name="T1" fmla="*/ 0 h 205"/>
              <a:gd name="T2" fmla="*/ 129 w 203"/>
              <a:gd name="T3" fmla="*/ 4 h 205"/>
              <a:gd name="T4" fmla="*/ 153 w 203"/>
              <a:gd name="T5" fmla="*/ 14 h 205"/>
              <a:gd name="T6" fmla="*/ 174 w 203"/>
              <a:gd name="T7" fmla="*/ 29 h 205"/>
              <a:gd name="T8" fmla="*/ 190 w 203"/>
              <a:gd name="T9" fmla="*/ 50 h 205"/>
              <a:gd name="T10" fmla="*/ 200 w 203"/>
              <a:gd name="T11" fmla="*/ 75 h 205"/>
              <a:gd name="T12" fmla="*/ 203 w 203"/>
              <a:gd name="T13" fmla="*/ 102 h 205"/>
              <a:gd name="T14" fmla="*/ 200 w 203"/>
              <a:gd name="T15" fmla="*/ 129 h 205"/>
              <a:gd name="T16" fmla="*/ 190 w 203"/>
              <a:gd name="T17" fmla="*/ 154 h 205"/>
              <a:gd name="T18" fmla="*/ 174 w 203"/>
              <a:gd name="T19" fmla="*/ 174 h 205"/>
              <a:gd name="T20" fmla="*/ 153 w 203"/>
              <a:gd name="T21" fmla="*/ 190 h 205"/>
              <a:gd name="T22" fmla="*/ 129 w 203"/>
              <a:gd name="T23" fmla="*/ 200 h 205"/>
              <a:gd name="T24" fmla="*/ 102 w 203"/>
              <a:gd name="T25" fmla="*/ 205 h 205"/>
              <a:gd name="T26" fmla="*/ 76 w 203"/>
              <a:gd name="T27" fmla="*/ 200 h 205"/>
              <a:gd name="T28" fmla="*/ 50 w 203"/>
              <a:gd name="T29" fmla="*/ 190 h 205"/>
              <a:gd name="T30" fmla="*/ 29 w 203"/>
              <a:gd name="T31" fmla="*/ 174 h 205"/>
              <a:gd name="T32" fmla="*/ 15 w 203"/>
              <a:gd name="T33" fmla="*/ 154 h 205"/>
              <a:gd name="T34" fmla="*/ 4 w 203"/>
              <a:gd name="T35" fmla="*/ 129 h 205"/>
              <a:gd name="T36" fmla="*/ 0 w 203"/>
              <a:gd name="T37" fmla="*/ 102 h 205"/>
              <a:gd name="T38" fmla="*/ 4 w 203"/>
              <a:gd name="T39" fmla="*/ 75 h 205"/>
              <a:gd name="T40" fmla="*/ 15 w 203"/>
              <a:gd name="T41" fmla="*/ 50 h 205"/>
              <a:gd name="T42" fmla="*/ 29 w 203"/>
              <a:gd name="T43" fmla="*/ 29 h 205"/>
              <a:gd name="T44" fmla="*/ 50 w 203"/>
              <a:gd name="T45" fmla="*/ 14 h 205"/>
              <a:gd name="T46" fmla="*/ 76 w 203"/>
              <a:gd name="T47" fmla="*/ 4 h 205"/>
              <a:gd name="T48" fmla="*/ 102 w 203"/>
              <a:gd name="T4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3" h="205">
                <a:moveTo>
                  <a:pt x="102" y="0"/>
                </a:moveTo>
                <a:lnTo>
                  <a:pt x="129" y="4"/>
                </a:lnTo>
                <a:lnTo>
                  <a:pt x="153" y="14"/>
                </a:lnTo>
                <a:lnTo>
                  <a:pt x="174" y="29"/>
                </a:lnTo>
                <a:lnTo>
                  <a:pt x="190" y="50"/>
                </a:lnTo>
                <a:lnTo>
                  <a:pt x="200" y="75"/>
                </a:lnTo>
                <a:lnTo>
                  <a:pt x="203" y="102"/>
                </a:lnTo>
                <a:lnTo>
                  <a:pt x="200" y="129"/>
                </a:lnTo>
                <a:lnTo>
                  <a:pt x="190" y="154"/>
                </a:lnTo>
                <a:lnTo>
                  <a:pt x="174" y="174"/>
                </a:lnTo>
                <a:lnTo>
                  <a:pt x="153" y="190"/>
                </a:lnTo>
                <a:lnTo>
                  <a:pt x="129" y="200"/>
                </a:lnTo>
                <a:lnTo>
                  <a:pt x="102" y="205"/>
                </a:lnTo>
                <a:lnTo>
                  <a:pt x="76" y="200"/>
                </a:lnTo>
                <a:lnTo>
                  <a:pt x="50" y="190"/>
                </a:lnTo>
                <a:lnTo>
                  <a:pt x="29" y="174"/>
                </a:lnTo>
                <a:lnTo>
                  <a:pt x="15" y="154"/>
                </a:lnTo>
                <a:lnTo>
                  <a:pt x="4" y="129"/>
                </a:lnTo>
                <a:lnTo>
                  <a:pt x="0" y="102"/>
                </a:lnTo>
                <a:lnTo>
                  <a:pt x="4" y="75"/>
                </a:lnTo>
                <a:lnTo>
                  <a:pt x="15" y="50"/>
                </a:lnTo>
                <a:lnTo>
                  <a:pt x="29" y="29"/>
                </a:lnTo>
                <a:lnTo>
                  <a:pt x="50" y="14"/>
                </a:lnTo>
                <a:lnTo>
                  <a:pt x="76" y="4"/>
                </a:lnTo>
                <a:lnTo>
                  <a:pt x="102" y="0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" name="Freeform 10"/>
          <p:cNvSpPr>
            <a:spLocks noEditPoints="1"/>
          </p:cNvSpPr>
          <p:nvPr/>
        </p:nvSpPr>
        <p:spPr bwMode="auto">
          <a:xfrm>
            <a:off x="4870438" y="3002547"/>
            <a:ext cx="260899" cy="203797"/>
          </a:xfrm>
          <a:custGeom>
            <a:avLst/>
            <a:gdLst>
              <a:gd name="T0" fmla="*/ 164 w 164"/>
              <a:gd name="T1" fmla="*/ 114 h 128"/>
              <a:gd name="T2" fmla="*/ 149 w 164"/>
              <a:gd name="T3" fmla="*/ 128 h 128"/>
              <a:gd name="T4" fmla="*/ 15 w 164"/>
              <a:gd name="T5" fmla="*/ 128 h 128"/>
              <a:gd name="T6" fmla="*/ 0 w 164"/>
              <a:gd name="T7" fmla="*/ 114 h 128"/>
              <a:gd name="T8" fmla="*/ 0 w 164"/>
              <a:gd name="T9" fmla="*/ 14 h 128"/>
              <a:gd name="T10" fmla="*/ 15 w 164"/>
              <a:gd name="T11" fmla="*/ 0 h 128"/>
              <a:gd name="T12" fmla="*/ 149 w 164"/>
              <a:gd name="T13" fmla="*/ 0 h 128"/>
              <a:gd name="T14" fmla="*/ 164 w 164"/>
              <a:gd name="T15" fmla="*/ 14 h 128"/>
              <a:gd name="T16" fmla="*/ 164 w 164"/>
              <a:gd name="T17" fmla="*/ 114 h 128"/>
              <a:gd name="T18" fmla="*/ 149 w 164"/>
              <a:gd name="T19" fmla="*/ 11 h 128"/>
              <a:gd name="T20" fmla="*/ 15 w 164"/>
              <a:gd name="T21" fmla="*/ 11 h 128"/>
              <a:gd name="T22" fmla="*/ 12 w 164"/>
              <a:gd name="T23" fmla="*/ 14 h 128"/>
              <a:gd name="T24" fmla="*/ 25 w 164"/>
              <a:gd name="T25" fmla="*/ 40 h 128"/>
              <a:gd name="T26" fmla="*/ 62 w 164"/>
              <a:gd name="T27" fmla="*/ 69 h 128"/>
              <a:gd name="T28" fmla="*/ 82 w 164"/>
              <a:gd name="T29" fmla="*/ 82 h 128"/>
              <a:gd name="T30" fmla="*/ 82 w 164"/>
              <a:gd name="T31" fmla="*/ 82 h 128"/>
              <a:gd name="T32" fmla="*/ 82 w 164"/>
              <a:gd name="T33" fmla="*/ 82 h 128"/>
              <a:gd name="T34" fmla="*/ 102 w 164"/>
              <a:gd name="T35" fmla="*/ 69 h 128"/>
              <a:gd name="T36" fmla="*/ 139 w 164"/>
              <a:gd name="T37" fmla="*/ 40 h 128"/>
              <a:gd name="T38" fmla="*/ 152 w 164"/>
              <a:gd name="T39" fmla="*/ 18 h 128"/>
              <a:gd name="T40" fmla="*/ 149 w 164"/>
              <a:gd name="T41" fmla="*/ 11 h 128"/>
              <a:gd name="T42" fmla="*/ 152 w 164"/>
              <a:gd name="T43" fmla="*/ 43 h 128"/>
              <a:gd name="T44" fmla="*/ 146 w 164"/>
              <a:gd name="T45" fmla="*/ 50 h 128"/>
              <a:gd name="T46" fmla="*/ 107 w 164"/>
              <a:gd name="T47" fmla="*/ 80 h 128"/>
              <a:gd name="T48" fmla="*/ 82 w 164"/>
              <a:gd name="T49" fmla="*/ 93 h 128"/>
              <a:gd name="T50" fmla="*/ 82 w 164"/>
              <a:gd name="T51" fmla="*/ 93 h 128"/>
              <a:gd name="T52" fmla="*/ 82 w 164"/>
              <a:gd name="T53" fmla="*/ 93 h 128"/>
              <a:gd name="T54" fmla="*/ 57 w 164"/>
              <a:gd name="T55" fmla="*/ 80 h 128"/>
              <a:gd name="T56" fmla="*/ 18 w 164"/>
              <a:gd name="T57" fmla="*/ 50 h 128"/>
              <a:gd name="T58" fmla="*/ 12 w 164"/>
              <a:gd name="T59" fmla="*/ 43 h 128"/>
              <a:gd name="T60" fmla="*/ 12 w 164"/>
              <a:gd name="T61" fmla="*/ 114 h 128"/>
              <a:gd name="T62" fmla="*/ 15 w 164"/>
              <a:gd name="T63" fmla="*/ 117 h 128"/>
              <a:gd name="T64" fmla="*/ 149 w 164"/>
              <a:gd name="T65" fmla="*/ 117 h 128"/>
              <a:gd name="T66" fmla="*/ 152 w 164"/>
              <a:gd name="T67" fmla="*/ 114 h 128"/>
              <a:gd name="T68" fmla="*/ 152 w 164"/>
              <a:gd name="T69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" h="128">
                <a:moveTo>
                  <a:pt x="164" y="114"/>
                </a:moveTo>
                <a:cubicBezTo>
                  <a:pt x="164" y="122"/>
                  <a:pt x="157" y="128"/>
                  <a:pt x="149" y="128"/>
                </a:cubicBezTo>
                <a:cubicBezTo>
                  <a:pt x="15" y="128"/>
                  <a:pt x="15" y="128"/>
                  <a:pt x="15" y="128"/>
                </a:cubicBezTo>
                <a:cubicBezTo>
                  <a:pt x="7" y="128"/>
                  <a:pt x="0" y="122"/>
                  <a:pt x="0" y="1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5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7" y="0"/>
                  <a:pt x="164" y="6"/>
                  <a:pt x="164" y="14"/>
                </a:cubicBezTo>
                <a:lnTo>
                  <a:pt x="164" y="114"/>
                </a:lnTo>
                <a:close/>
                <a:moveTo>
                  <a:pt x="149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1"/>
                  <a:pt x="12" y="13"/>
                  <a:pt x="12" y="14"/>
                </a:cubicBezTo>
                <a:cubicBezTo>
                  <a:pt x="12" y="25"/>
                  <a:pt x="17" y="34"/>
                  <a:pt x="25" y="40"/>
                </a:cubicBezTo>
                <a:cubicBezTo>
                  <a:pt x="37" y="50"/>
                  <a:pt x="50" y="59"/>
                  <a:pt x="62" y="69"/>
                </a:cubicBezTo>
                <a:cubicBezTo>
                  <a:pt x="67" y="73"/>
                  <a:pt x="76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9" y="82"/>
                  <a:pt x="97" y="73"/>
                  <a:pt x="102" y="69"/>
                </a:cubicBezTo>
                <a:cubicBezTo>
                  <a:pt x="114" y="59"/>
                  <a:pt x="127" y="50"/>
                  <a:pt x="139" y="40"/>
                </a:cubicBezTo>
                <a:cubicBezTo>
                  <a:pt x="145" y="36"/>
                  <a:pt x="152" y="25"/>
                  <a:pt x="152" y="18"/>
                </a:cubicBezTo>
                <a:cubicBezTo>
                  <a:pt x="152" y="15"/>
                  <a:pt x="153" y="11"/>
                  <a:pt x="149" y="11"/>
                </a:cubicBezTo>
                <a:close/>
                <a:moveTo>
                  <a:pt x="152" y="43"/>
                </a:moveTo>
                <a:cubicBezTo>
                  <a:pt x="150" y="46"/>
                  <a:pt x="148" y="48"/>
                  <a:pt x="146" y="50"/>
                </a:cubicBezTo>
                <a:cubicBezTo>
                  <a:pt x="133" y="60"/>
                  <a:pt x="120" y="70"/>
                  <a:pt x="107" y="80"/>
                </a:cubicBezTo>
                <a:cubicBezTo>
                  <a:pt x="100" y="86"/>
                  <a:pt x="9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72" y="93"/>
                  <a:pt x="64" y="86"/>
                  <a:pt x="57" y="80"/>
                </a:cubicBezTo>
                <a:cubicBezTo>
                  <a:pt x="44" y="70"/>
                  <a:pt x="31" y="60"/>
                  <a:pt x="18" y="50"/>
                </a:cubicBezTo>
                <a:cubicBezTo>
                  <a:pt x="16" y="48"/>
                  <a:pt x="14" y="46"/>
                  <a:pt x="12" y="43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5"/>
                  <a:pt x="13" y="117"/>
                  <a:pt x="15" y="117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51" y="117"/>
                  <a:pt x="152" y="115"/>
                  <a:pt x="152" y="114"/>
                </a:cubicBezTo>
                <a:lnTo>
                  <a:pt x="152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7" name="Freeform 12"/>
          <p:cNvSpPr>
            <a:spLocks/>
          </p:cNvSpPr>
          <p:nvPr/>
        </p:nvSpPr>
        <p:spPr bwMode="auto">
          <a:xfrm>
            <a:off x="7596336" y="1122698"/>
            <a:ext cx="467298" cy="467298"/>
          </a:xfrm>
          <a:custGeom>
            <a:avLst/>
            <a:gdLst>
              <a:gd name="T0" fmla="*/ 101 w 204"/>
              <a:gd name="T1" fmla="*/ 0 h 204"/>
              <a:gd name="T2" fmla="*/ 129 w 204"/>
              <a:gd name="T3" fmla="*/ 3 h 204"/>
              <a:gd name="T4" fmla="*/ 153 w 204"/>
              <a:gd name="T5" fmla="*/ 13 h 204"/>
              <a:gd name="T6" fmla="*/ 174 w 204"/>
              <a:gd name="T7" fmla="*/ 30 h 204"/>
              <a:gd name="T8" fmla="*/ 190 w 204"/>
              <a:gd name="T9" fmla="*/ 51 h 204"/>
              <a:gd name="T10" fmla="*/ 201 w 204"/>
              <a:gd name="T11" fmla="*/ 74 h 204"/>
              <a:gd name="T12" fmla="*/ 204 w 204"/>
              <a:gd name="T13" fmla="*/ 101 h 204"/>
              <a:gd name="T14" fmla="*/ 201 w 204"/>
              <a:gd name="T15" fmla="*/ 128 h 204"/>
              <a:gd name="T16" fmla="*/ 190 w 204"/>
              <a:gd name="T17" fmla="*/ 153 h 204"/>
              <a:gd name="T18" fmla="*/ 174 w 204"/>
              <a:gd name="T19" fmla="*/ 174 h 204"/>
              <a:gd name="T20" fmla="*/ 153 w 204"/>
              <a:gd name="T21" fmla="*/ 189 h 204"/>
              <a:gd name="T22" fmla="*/ 129 w 204"/>
              <a:gd name="T23" fmla="*/ 199 h 204"/>
              <a:gd name="T24" fmla="*/ 101 w 204"/>
              <a:gd name="T25" fmla="*/ 204 h 204"/>
              <a:gd name="T26" fmla="*/ 74 w 204"/>
              <a:gd name="T27" fmla="*/ 199 h 204"/>
              <a:gd name="T28" fmla="*/ 51 w 204"/>
              <a:gd name="T29" fmla="*/ 189 h 204"/>
              <a:gd name="T30" fmla="*/ 30 w 204"/>
              <a:gd name="T31" fmla="*/ 174 h 204"/>
              <a:gd name="T32" fmla="*/ 13 w 204"/>
              <a:gd name="T33" fmla="*/ 153 h 204"/>
              <a:gd name="T34" fmla="*/ 3 w 204"/>
              <a:gd name="T35" fmla="*/ 128 h 204"/>
              <a:gd name="T36" fmla="*/ 0 w 204"/>
              <a:gd name="T37" fmla="*/ 101 h 204"/>
              <a:gd name="T38" fmla="*/ 3 w 204"/>
              <a:gd name="T39" fmla="*/ 74 h 204"/>
              <a:gd name="T40" fmla="*/ 13 w 204"/>
              <a:gd name="T41" fmla="*/ 51 h 204"/>
              <a:gd name="T42" fmla="*/ 30 w 204"/>
              <a:gd name="T43" fmla="*/ 30 h 204"/>
              <a:gd name="T44" fmla="*/ 51 w 204"/>
              <a:gd name="T45" fmla="*/ 13 h 204"/>
              <a:gd name="T46" fmla="*/ 74 w 204"/>
              <a:gd name="T47" fmla="*/ 3 h 204"/>
              <a:gd name="T48" fmla="*/ 101 w 204"/>
              <a:gd name="T49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4" h="204">
                <a:moveTo>
                  <a:pt x="101" y="0"/>
                </a:moveTo>
                <a:lnTo>
                  <a:pt x="129" y="3"/>
                </a:lnTo>
                <a:lnTo>
                  <a:pt x="153" y="13"/>
                </a:lnTo>
                <a:lnTo>
                  <a:pt x="174" y="30"/>
                </a:lnTo>
                <a:lnTo>
                  <a:pt x="190" y="51"/>
                </a:lnTo>
                <a:lnTo>
                  <a:pt x="201" y="74"/>
                </a:lnTo>
                <a:lnTo>
                  <a:pt x="204" y="101"/>
                </a:lnTo>
                <a:lnTo>
                  <a:pt x="201" y="128"/>
                </a:lnTo>
                <a:lnTo>
                  <a:pt x="190" y="153"/>
                </a:lnTo>
                <a:lnTo>
                  <a:pt x="174" y="174"/>
                </a:lnTo>
                <a:lnTo>
                  <a:pt x="153" y="189"/>
                </a:lnTo>
                <a:lnTo>
                  <a:pt x="129" y="199"/>
                </a:lnTo>
                <a:lnTo>
                  <a:pt x="101" y="204"/>
                </a:lnTo>
                <a:lnTo>
                  <a:pt x="74" y="199"/>
                </a:lnTo>
                <a:lnTo>
                  <a:pt x="51" y="189"/>
                </a:lnTo>
                <a:lnTo>
                  <a:pt x="30" y="174"/>
                </a:lnTo>
                <a:lnTo>
                  <a:pt x="13" y="153"/>
                </a:lnTo>
                <a:lnTo>
                  <a:pt x="3" y="128"/>
                </a:lnTo>
                <a:lnTo>
                  <a:pt x="0" y="101"/>
                </a:lnTo>
                <a:lnTo>
                  <a:pt x="3" y="74"/>
                </a:lnTo>
                <a:lnTo>
                  <a:pt x="13" y="51"/>
                </a:lnTo>
                <a:lnTo>
                  <a:pt x="30" y="30"/>
                </a:lnTo>
                <a:lnTo>
                  <a:pt x="51" y="13"/>
                </a:lnTo>
                <a:lnTo>
                  <a:pt x="74" y="3"/>
                </a:lnTo>
                <a:lnTo>
                  <a:pt x="101" y="0"/>
                </a:lnTo>
                <a:close/>
              </a:path>
            </a:pathLst>
          </a:cu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8" name="Freeform 11"/>
          <p:cNvSpPr>
            <a:spLocks noEditPoints="1"/>
          </p:cNvSpPr>
          <p:nvPr/>
        </p:nvSpPr>
        <p:spPr bwMode="auto">
          <a:xfrm>
            <a:off x="7700239" y="1223380"/>
            <a:ext cx="254730" cy="253695"/>
          </a:xfrm>
          <a:custGeom>
            <a:avLst/>
            <a:gdLst>
              <a:gd name="T0" fmla="*/ 141 w 152"/>
              <a:gd name="T1" fmla="*/ 152 h 152"/>
              <a:gd name="T2" fmla="*/ 132 w 152"/>
              <a:gd name="T3" fmla="*/ 148 h 152"/>
              <a:gd name="T4" fmla="*/ 101 w 152"/>
              <a:gd name="T5" fmla="*/ 117 h 152"/>
              <a:gd name="T6" fmla="*/ 65 w 152"/>
              <a:gd name="T7" fmla="*/ 128 h 152"/>
              <a:gd name="T8" fmla="*/ 0 w 152"/>
              <a:gd name="T9" fmla="*/ 64 h 152"/>
              <a:gd name="T10" fmla="*/ 65 w 152"/>
              <a:gd name="T11" fmla="*/ 0 h 152"/>
              <a:gd name="T12" fmla="*/ 129 w 152"/>
              <a:gd name="T13" fmla="*/ 64 h 152"/>
              <a:gd name="T14" fmla="*/ 118 w 152"/>
              <a:gd name="T15" fmla="*/ 100 h 152"/>
              <a:gd name="T16" fmla="*/ 149 w 152"/>
              <a:gd name="T17" fmla="*/ 132 h 152"/>
              <a:gd name="T18" fmla="*/ 152 w 152"/>
              <a:gd name="T19" fmla="*/ 140 h 152"/>
              <a:gd name="T20" fmla="*/ 141 w 152"/>
              <a:gd name="T21" fmla="*/ 152 h 152"/>
              <a:gd name="T22" fmla="*/ 65 w 152"/>
              <a:gd name="T23" fmla="*/ 23 h 152"/>
              <a:gd name="T24" fmla="*/ 24 w 152"/>
              <a:gd name="T25" fmla="*/ 64 h 152"/>
              <a:gd name="T26" fmla="*/ 65 w 152"/>
              <a:gd name="T27" fmla="*/ 105 h 152"/>
              <a:gd name="T28" fmla="*/ 106 w 152"/>
              <a:gd name="T29" fmla="*/ 64 h 152"/>
              <a:gd name="T30" fmla="*/ 65 w 152"/>
              <a:gd name="T31" fmla="*/ 2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C458DAC-D6C4-49E5-8115-F01738EB8082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CCF7601-3E60-40B4-9E86-7E394F39A675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ED9DEBD-F23B-4D77-90E4-A4A05F6AC9D2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48" name="iconfont-1096-617929">
              <a:extLst>
                <a:ext uri="{FF2B5EF4-FFF2-40B4-BE49-F238E27FC236}">
                  <a16:creationId xmlns:a16="http://schemas.microsoft.com/office/drawing/2014/main" id="{26A0FF50-05B5-4B72-AD26-45A0593814DE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iconfont-1096-617929">
              <a:extLst>
                <a:ext uri="{FF2B5EF4-FFF2-40B4-BE49-F238E27FC236}">
                  <a16:creationId xmlns:a16="http://schemas.microsoft.com/office/drawing/2014/main" id="{F3B930B5-AB15-499F-A03A-CD8724F45B4A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648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7156834" y="1956247"/>
            <a:ext cx="1577802" cy="1309123"/>
            <a:chOff x="7737176" y="3044094"/>
            <a:chExt cx="1677511" cy="1374579"/>
          </a:xfrm>
        </p:grpSpPr>
        <p:grpSp>
          <p:nvGrpSpPr>
            <p:cNvPr id="39" name="组合 38"/>
            <p:cNvGrpSpPr/>
            <p:nvPr/>
          </p:nvGrpSpPr>
          <p:grpSpPr>
            <a:xfrm>
              <a:off x="7737176" y="3044094"/>
              <a:ext cx="1677511" cy="1374579"/>
              <a:chOff x="7647017" y="2699415"/>
              <a:chExt cx="2617944" cy="2145185"/>
            </a:xfrm>
          </p:grpSpPr>
          <p:sp>
            <p:nvSpPr>
              <p:cNvPr id="41" name="Oval 8"/>
              <p:cNvSpPr>
                <a:spLocks noChangeArrowheads="1"/>
              </p:cNvSpPr>
              <p:nvPr/>
            </p:nvSpPr>
            <p:spPr bwMode="auto">
              <a:xfrm flipV="1">
                <a:off x="7647017" y="4399449"/>
                <a:ext cx="2617944" cy="44515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863717">
                  <a:defRPr/>
                </a:pPr>
                <a:endParaRPr lang="zh-CN" altLang="en-US" sz="1700" b="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Oval 19"/>
              <p:cNvSpPr>
                <a:spLocks noChangeArrowheads="1"/>
              </p:cNvSpPr>
              <p:nvPr/>
            </p:nvSpPr>
            <p:spPr bwMode="auto">
              <a:xfrm>
                <a:off x="8011516" y="2699415"/>
                <a:ext cx="1931237" cy="1931674"/>
              </a:xfrm>
              <a:prstGeom prst="ellipse">
                <a:avLst/>
              </a:pr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2000" b="0" kern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未知"/>
              <p:cNvSpPr>
                <a:spLocks/>
              </p:cNvSpPr>
              <p:nvPr/>
            </p:nvSpPr>
            <p:spPr bwMode="auto">
              <a:xfrm>
                <a:off x="8233034" y="2743729"/>
                <a:ext cx="1490214" cy="727147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863717">
                  <a:defRPr/>
                </a:pPr>
                <a:endParaRPr lang="zh-CN" altLang="en-US" sz="1700" b="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7998203" y="3341756"/>
              <a:ext cx="12257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63717">
                <a:defRPr/>
              </a:pPr>
              <a:r>
                <a:rPr lang="en-US" altLang="zh-CN" sz="3400" b="0" i="1" kern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2023</a:t>
              </a:r>
              <a:endParaRPr lang="zh-CN" altLang="en-US" sz="3400" b="0" i="1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AutoShape 7"/>
          <p:cNvSpPr>
            <a:spLocks noChangeArrowheads="1"/>
          </p:cNvSpPr>
          <p:nvPr/>
        </p:nvSpPr>
        <p:spPr bwMode="auto">
          <a:xfrm>
            <a:off x="539552" y="2148777"/>
            <a:ext cx="6437171" cy="872369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lIns="86371" tIns="43186" rIns="86371" bIns="43186" anchor="ctr"/>
          <a:lstStyle/>
          <a:p>
            <a:pPr marL="337390" indent="-337390">
              <a:lnSpc>
                <a:spcPct val="120000"/>
              </a:lnSpc>
              <a:defRPr/>
            </a:pPr>
            <a:endParaRPr lang="zh-CN" altLang="en-US" sz="11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>
            <a:off x="4945078" y="2136318"/>
            <a:ext cx="533608" cy="893535"/>
          </a:xfrm>
          <a:prstGeom prst="chevron">
            <a:avLst>
              <a:gd name="adj" fmla="val 55472"/>
            </a:avLst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AutoShape 8"/>
          <p:cNvSpPr>
            <a:spLocks noChangeArrowheads="1"/>
          </p:cNvSpPr>
          <p:nvPr/>
        </p:nvSpPr>
        <p:spPr bwMode="auto">
          <a:xfrm>
            <a:off x="3265921" y="2136318"/>
            <a:ext cx="533608" cy="893535"/>
          </a:xfrm>
          <a:prstGeom prst="chevron">
            <a:avLst>
              <a:gd name="adj" fmla="val 55472"/>
            </a:avLst>
          </a:pr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auto">
          <a:xfrm>
            <a:off x="1623200" y="2136318"/>
            <a:ext cx="533608" cy="893535"/>
          </a:xfrm>
          <a:prstGeom prst="chevron">
            <a:avLst>
              <a:gd name="adj" fmla="val 55472"/>
            </a:avLst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AutoShape 8"/>
          <p:cNvSpPr>
            <a:spLocks noChangeArrowheads="1"/>
          </p:cNvSpPr>
          <p:nvPr/>
        </p:nvSpPr>
        <p:spPr bwMode="auto">
          <a:xfrm>
            <a:off x="6624235" y="2136318"/>
            <a:ext cx="533608" cy="893535"/>
          </a:xfrm>
          <a:prstGeom prst="chevron">
            <a:avLst>
              <a:gd name="adj" fmla="val 55472"/>
            </a:avLst>
          </a:pr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10464" y="2409088"/>
            <a:ext cx="687390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b="0" kern="0" dirty="0">
                <a:latin typeface="+mn-lt"/>
                <a:ea typeface="+mn-ea"/>
                <a:cs typeface="+mn-ea"/>
                <a:sym typeface="+mn-lt"/>
              </a:rPr>
              <a:t>2019</a:t>
            </a:r>
            <a:endParaRPr lang="zh-CN" altLang="en-US" b="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386173" y="2409088"/>
            <a:ext cx="687390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b="0" kern="0" dirty="0">
                <a:latin typeface="+mn-lt"/>
                <a:ea typeface="+mn-ea"/>
                <a:cs typeface="+mn-ea"/>
                <a:sym typeface="+mn-lt"/>
              </a:rPr>
              <a:t>2020</a:t>
            </a:r>
            <a:endParaRPr lang="zh-CN" altLang="en-US" b="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65330" y="2409088"/>
            <a:ext cx="687390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/>
          <a:p>
            <a:pPr>
              <a:defRPr/>
            </a:pPr>
            <a:r>
              <a:rPr lang="en-US" altLang="zh-CN" b="0" i="1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  <a:endParaRPr lang="zh-CN" altLang="en-US" b="0" i="1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44486" y="2409088"/>
            <a:ext cx="687390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b="0" kern="0" dirty="0">
                <a:latin typeface="+mn-lt"/>
                <a:ea typeface="+mn-ea"/>
                <a:cs typeface="+mn-ea"/>
                <a:sym typeface="+mn-lt"/>
              </a:rPr>
              <a:t>2022</a:t>
            </a:r>
            <a:endParaRPr lang="zh-CN" altLang="en-US" b="0" kern="0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149105" y="2875081"/>
            <a:ext cx="0" cy="1293841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57" name="直接连接符 56"/>
          <p:cNvCxnSpPr/>
          <p:nvPr/>
        </p:nvCxnSpPr>
        <p:spPr>
          <a:xfrm>
            <a:off x="2635776" y="1044013"/>
            <a:ext cx="0" cy="1293841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60" name="直接连接符 59"/>
          <p:cNvCxnSpPr/>
          <p:nvPr/>
        </p:nvCxnSpPr>
        <p:spPr>
          <a:xfrm>
            <a:off x="4286930" y="2895647"/>
            <a:ext cx="0" cy="1293841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63" name="直接连接符 62"/>
          <p:cNvCxnSpPr/>
          <p:nvPr/>
        </p:nvCxnSpPr>
        <p:spPr>
          <a:xfrm>
            <a:off x="5990281" y="1044013"/>
            <a:ext cx="0" cy="1293841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A65701D9-FCA3-47EE-AFD7-0C6D92671F2F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9545D89-05DE-447F-8747-92E6FD534A8A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D5D3F37-AAF5-4BA3-BDEF-2FC8F4BFB13C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35" name="iconfont-1096-617929">
              <a:extLst>
                <a:ext uri="{FF2B5EF4-FFF2-40B4-BE49-F238E27FC236}">
                  <a16:creationId xmlns:a16="http://schemas.microsoft.com/office/drawing/2014/main" id="{32F74644-2AF0-4600-A33A-9DE2F282A198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iconfont-1096-617929">
              <a:extLst>
                <a:ext uri="{FF2B5EF4-FFF2-40B4-BE49-F238E27FC236}">
                  <a16:creationId xmlns:a16="http://schemas.microsoft.com/office/drawing/2014/main" id="{80AAD2BE-6105-4656-B1D3-4218EB237743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EDC3FC5-D309-4BBA-85C9-C4BF52BE61A0}"/>
              </a:ext>
            </a:extLst>
          </p:cNvPr>
          <p:cNvGrpSpPr/>
          <p:nvPr/>
        </p:nvGrpSpPr>
        <p:grpSpPr>
          <a:xfrm>
            <a:off x="1232701" y="3236001"/>
            <a:ext cx="2306943" cy="889909"/>
            <a:chOff x="960751" y="2679208"/>
            <a:chExt cx="2306943" cy="889909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5975B54-F2BA-4E8D-8786-C5403F44AF8A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5963CFE-B3E5-4781-B878-F3A52EC02CA3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C133819-C223-4701-9795-0C113A7E0244}"/>
              </a:ext>
            </a:extLst>
          </p:cNvPr>
          <p:cNvGrpSpPr/>
          <p:nvPr/>
        </p:nvGrpSpPr>
        <p:grpSpPr>
          <a:xfrm>
            <a:off x="2765817" y="1130893"/>
            <a:ext cx="2306943" cy="889909"/>
            <a:chOff x="960751" y="2679208"/>
            <a:chExt cx="2306943" cy="889909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75A24D0-1BFB-47C6-AECD-B4F04A45805A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641F8FF-97C3-46FE-AE1B-E17DD1F46253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9862F6E-1C15-424A-A2F3-E01910CABE64}"/>
              </a:ext>
            </a:extLst>
          </p:cNvPr>
          <p:cNvGrpSpPr/>
          <p:nvPr/>
        </p:nvGrpSpPr>
        <p:grpSpPr>
          <a:xfrm>
            <a:off x="6078975" y="1130893"/>
            <a:ext cx="2306943" cy="889909"/>
            <a:chOff x="960751" y="2679208"/>
            <a:chExt cx="2306943" cy="889909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9A4B7BB-A2CD-480E-A34D-307028035A8E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C48D005-10DA-45CC-94DA-FB4341C0B467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9219785-20AA-46D8-9F33-8346CB19C701}"/>
              </a:ext>
            </a:extLst>
          </p:cNvPr>
          <p:cNvGrpSpPr/>
          <p:nvPr/>
        </p:nvGrpSpPr>
        <p:grpSpPr>
          <a:xfrm>
            <a:off x="4414743" y="3236001"/>
            <a:ext cx="2306943" cy="889909"/>
            <a:chOff x="960751" y="2679208"/>
            <a:chExt cx="2306943" cy="889909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76FE8DA-6198-46DC-AB04-B9A981AB1FBB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E064070C-18E1-42BA-ACA9-B0545E32C713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842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9FDFE553-B69D-4E62-A8FF-3438D73FBA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CA19C2EB-7885-48ED-A47D-CC12F7D4912D}"/>
              </a:ext>
            </a:extLst>
          </p:cNvPr>
          <p:cNvSpPr/>
          <p:nvPr/>
        </p:nvSpPr>
        <p:spPr>
          <a:xfrm>
            <a:off x="0" y="3360302"/>
            <a:ext cx="5566296" cy="1756952"/>
          </a:xfrm>
          <a:custGeom>
            <a:avLst/>
            <a:gdLst>
              <a:gd name="connsiteX0" fmla="*/ 4962525 w 10139362"/>
              <a:gd name="connsiteY0" fmla="*/ 2900363 h 3200400"/>
              <a:gd name="connsiteX1" fmla="*/ 4948238 w 10139362"/>
              <a:gd name="connsiteY1" fmla="*/ 2905125 h 3200400"/>
              <a:gd name="connsiteX2" fmla="*/ 4948238 w 10139362"/>
              <a:gd name="connsiteY2" fmla="*/ 2886075 h 3200400"/>
              <a:gd name="connsiteX3" fmla="*/ 4962525 w 10139362"/>
              <a:gd name="connsiteY3" fmla="*/ 2900363 h 3200400"/>
              <a:gd name="connsiteX4" fmla="*/ 8029575 w 10139362"/>
              <a:gd name="connsiteY4" fmla="*/ 2895600 h 3200400"/>
              <a:gd name="connsiteX5" fmla="*/ 8010525 w 10139362"/>
              <a:gd name="connsiteY5" fmla="*/ 2895600 h 3200400"/>
              <a:gd name="connsiteX6" fmla="*/ 8024813 w 10139362"/>
              <a:gd name="connsiteY6" fmla="*/ 2862263 h 3200400"/>
              <a:gd name="connsiteX7" fmla="*/ 8029575 w 10139362"/>
              <a:gd name="connsiteY7" fmla="*/ 2895600 h 3200400"/>
              <a:gd name="connsiteX8" fmla="*/ 4962525 w 10139362"/>
              <a:gd name="connsiteY8" fmla="*/ 2743200 h 3200400"/>
              <a:gd name="connsiteX9" fmla="*/ 4962525 w 10139362"/>
              <a:gd name="connsiteY9" fmla="*/ 2767013 h 3200400"/>
              <a:gd name="connsiteX10" fmla="*/ 4948238 w 10139362"/>
              <a:gd name="connsiteY10" fmla="*/ 2743200 h 3200400"/>
              <a:gd name="connsiteX11" fmla="*/ 4962525 w 10139362"/>
              <a:gd name="connsiteY11" fmla="*/ 2743200 h 3200400"/>
              <a:gd name="connsiteX12" fmla="*/ 4962525 w 10139362"/>
              <a:gd name="connsiteY12" fmla="*/ 2676525 h 3200400"/>
              <a:gd name="connsiteX13" fmla="*/ 4962525 w 10139362"/>
              <a:gd name="connsiteY13" fmla="*/ 2700338 h 3200400"/>
              <a:gd name="connsiteX14" fmla="*/ 4948238 w 10139362"/>
              <a:gd name="connsiteY14" fmla="*/ 2700338 h 3200400"/>
              <a:gd name="connsiteX15" fmla="*/ 4948238 w 10139362"/>
              <a:gd name="connsiteY15" fmla="*/ 2676525 h 3200400"/>
              <a:gd name="connsiteX16" fmla="*/ 4962525 w 10139362"/>
              <a:gd name="connsiteY16" fmla="*/ 2676525 h 3200400"/>
              <a:gd name="connsiteX17" fmla="*/ 10139362 w 10139362"/>
              <a:gd name="connsiteY17" fmla="*/ 2619375 h 3200400"/>
              <a:gd name="connsiteX18" fmla="*/ 10139362 w 10139362"/>
              <a:gd name="connsiteY18" fmla="*/ 2657475 h 3200400"/>
              <a:gd name="connsiteX19" fmla="*/ 10129838 w 10139362"/>
              <a:gd name="connsiteY19" fmla="*/ 2676525 h 3200400"/>
              <a:gd name="connsiteX20" fmla="*/ 10139362 w 10139362"/>
              <a:gd name="connsiteY20" fmla="*/ 2709863 h 3200400"/>
              <a:gd name="connsiteX21" fmla="*/ 10129838 w 10139362"/>
              <a:gd name="connsiteY21" fmla="*/ 2743200 h 3200400"/>
              <a:gd name="connsiteX22" fmla="*/ 10139362 w 10139362"/>
              <a:gd name="connsiteY22" fmla="*/ 2776538 h 3200400"/>
              <a:gd name="connsiteX23" fmla="*/ 10129838 w 10139362"/>
              <a:gd name="connsiteY23" fmla="*/ 2814638 h 3200400"/>
              <a:gd name="connsiteX24" fmla="*/ 10139362 w 10139362"/>
              <a:gd name="connsiteY24" fmla="*/ 2833688 h 3200400"/>
              <a:gd name="connsiteX25" fmla="*/ 10134600 w 10139362"/>
              <a:gd name="connsiteY25" fmla="*/ 2857500 h 3200400"/>
              <a:gd name="connsiteX26" fmla="*/ 9882188 w 10139362"/>
              <a:gd name="connsiteY26" fmla="*/ 2857500 h 3200400"/>
              <a:gd name="connsiteX27" fmla="*/ 9886950 w 10139362"/>
              <a:gd name="connsiteY27" fmla="*/ 2814638 h 3200400"/>
              <a:gd name="connsiteX28" fmla="*/ 9877425 w 10139362"/>
              <a:gd name="connsiteY28" fmla="*/ 2757488 h 3200400"/>
              <a:gd name="connsiteX29" fmla="*/ 9886950 w 10139362"/>
              <a:gd name="connsiteY29" fmla="*/ 2743200 h 3200400"/>
              <a:gd name="connsiteX30" fmla="*/ 9877425 w 10139362"/>
              <a:gd name="connsiteY30" fmla="*/ 2709863 h 3200400"/>
              <a:gd name="connsiteX31" fmla="*/ 9886950 w 10139362"/>
              <a:gd name="connsiteY31" fmla="*/ 2676525 h 3200400"/>
              <a:gd name="connsiteX32" fmla="*/ 9877425 w 10139362"/>
              <a:gd name="connsiteY32" fmla="*/ 2662238 h 3200400"/>
              <a:gd name="connsiteX33" fmla="*/ 9877425 w 10139362"/>
              <a:gd name="connsiteY33" fmla="*/ 2619375 h 3200400"/>
              <a:gd name="connsiteX34" fmla="*/ 10139362 w 10139362"/>
              <a:gd name="connsiteY34" fmla="*/ 2619375 h 3200400"/>
              <a:gd name="connsiteX35" fmla="*/ 781050 w 10139362"/>
              <a:gd name="connsiteY35" fmla="*/ 2619375 h 3200400"/>
              <a:gd name="connsiteX36" fmla="*/ 781050 w 10139362"/>
              <a:gd name="connsiteY36" fmla="*/ 2657475 h 3200400"/>
              <a:gd name="connsiteX37" fmla="*/ 771525 w 10139362"/>
              <a:gd name="connsiteY37" fmla="*/ 2676525 h 3200400"/>
              <a:gd name="connsiteX38" fmla="*/ 781050 w 10139362"/>
              <a:gd name="connsiteY38" fmla="*/ 2709863 h 3200400"/>
              <a:gd name="connsiteX39" fmla="*/ 771525 w 10139362"/>
              <a:gd name="connsiteY39" fmla="*/ 2743200 h 3200400"/>
              <a:gd name="connsiteX40" fmla="*/ 781050 w 10139362"/>
              <a:gd name="connsiteY40" fmla="*/ 2757488 h 3200400"/>
              <a:gd name="connsiteX41" fmla="*/ 776288 w 10139362"/>
              <a:gd name="connsiteY41" fmla="*/ 2857500 h 3200400"/>
              <a:gd name="connsiteX42" fmla="*/ 523875 w 10139362"/>
              <a:gd name="connsiteY42" fmla="*/ 2857500 h 3200400"/>
              <a:gd name="connsiteX43" fmla="*/ 519113 w 10139362"/>
              <a:gd name="connsiteY43" fmla="*/ 2833688 h 3200400"/>
              <a:gd name="connsiteX44" fmla="*/ 528638 w 10139362"/>
              <a:gd name="connsiteY44" fmla="*/ 2814638 h 3200400"/>
              <a:gd name="connsiteX45" fmla="*/ 519113 w 10139362"/>
              <a:gd name="connsiteY45" fmla="*/ 2776538 h 3200400"/>
              <a:gd name="connsiteX46" fmla="*/ 528638 w 10139362"/>
              <a:gd name="connsiteY46" fmla="*/ 2743200 h 3200400"/>
              <a:gd name="connsiteX47" fmla="*/ 519113 w 10139362"/>
              <a:gd name="connsiteY47" fmla="*/ 2709863 h 3200400"/>
              <a:gd name="connsiteX48" fmla="*/ 528638 w 10139362"/>
              <a:gd name="connsiteY48" fmla="*/ 2676525 h 3200400"/>
              <a:gd name="connsiteX49" fmla="*/ 519113 w 10139362"/>
              <a:gd name="connsiteY49" fmla="*/ 2662238 h 3200400"/>
              <a:gd name="connsiteX50" fmla="*/ 519113 w 10139362"/>
              <a:gd name="connsiteY50" fmla="*/ 2619375 h 3200400"/>
              <a:gd name="connsiteX51" fmla="*/ 781050 w 10139362"/>
              <a:gd name="connsiteY51" fmla="*/ 2619375 h 3200400"/>
              <a:gd name="connsiteX52" fmla="*/ 4962525 w 10139362"/>
              <a:gd name="connsiteY52" fmla="*/ 2609850 h 3200400"/>
              <a:gd name="connsiteX53" fmla="*/ 4957763 w 10139362"/>
              <a:gd name="connsiteY53" fmla="*/ 2633663 h 3200400"/>
              <a:gd name="connsiteX54" fmla="*/ 4943475 w 10139362"/>
              <a:gd name="connsiteY54" fmla="*/ 2624138 h 3200400"/>
              <a:gd name="connsiteX55" fmla="*/ 4943475 w 10139362"/>
              <a:gd name="connsiteY55" fmla="*/ 2609850 h 3200400"/>
              <a:gd name="connsiteX56" fmla="*/ 4962525 w 10139362"/>
              <a:gd name="connsiteY56" fmla="*/ 2609850 h 3200400"/>
              <a:gd name="connsiteX57" fmla="*/ 4905375 w 10139362"/>
              <a:gd name="connsiteY57" fmla="*/ 2624138 h 3200400"/>
              <a:gd name="connsiteX58" fmla="*/ 4910138 w 10139362"/>
              <a:gd name="connsiteY58" fmla="*/ 2609850 h 3200400"/>
              <a:gd name="connsiteX59" fmla="*/ 4905375 w 10139362"/>
              <a:gd name="connsiteY59" fmla="*/ 2624138 h 3200400"/>
              <a:gd name="connsiteX60" fmla="*/ 4962525 w 10139362"/>
              <a:gd name="connsiteY60" fmla="*/ 2538413 h 3200400"/>
              <a:gd name="connsiteX61" fmla="*/ 4962525 w 10139362"/>
              <a:gd name="connsiteY61" fmla="*/ 2562225 h 3200400"/>
              <a:gd name="connsiteX62" fmla="*/ 4905375 w 10139362"/>
              <a:gd name="connsiteY62" fmla="*/ 2562225 h 3200400"/>
              <a:gd name="connsiteX63" fmla="*/ 4905375 w 10139362"/>
              <a:gd name="connsiteY63" fmla="*/ 2538413 h 3200400"/>
              <a:gd name="connsiteX64" fmla="*/ 4962525 w 10139362"/>
              <a:gd name="connsiteY64" fmla="*/ 2538413 h 3200400"/>
              <a:gd name="connsiteX65" fmla="*/ 4962525 w 10139362"/>
              <a:gd name="connsiteY65" fmla="*/ 2471738 h 3200400"/>
              <a:gd name="connsiteX66" fmla="*/ 4962525 w 10139362"/>
              <a:gd name="connsiteY66" fmla="*/ 2495550 h 3200400"/>
              <a:gd name="connsiteX67" fmla="*/ 4905375 w 10139362"/>
              <a:gd name="connsiteY67" fmla="*/ 2495550 h 3200400"/>
              <a:gd name="connsiteX68" fmla="*/ 4905375 w 10139362"/>
              <a:gd name="connsiteY68" fmla="*/ 2471738 h 3200400"/>
              <a:gd name="connsiteX69" fmla="*/ 4962525 w 10139362"/>
              <a:gd name="connsiteY69" fmla="*/ 2471738 h 3200400"/>
              <a:gd name="connsiteX70" fmla="*/ 4962525 w 10139362"/>
              <a:gd name="connsiteY70" fmla="*/ 2400300 h 3200400"/>
              <a:gd name="connsiteX71" fmla="*/ 4962525 w 10139362"/>
              <a:gd name="connsiteY71" fmla="*/ 2424113 h 3200400"/>
              <a:gd name="connsiteX72" fmla="*/ 4905375 w 10139362"/>
              <a:gd name="connsiteY72" fmla="*/ 2424113 h 3200400"/>
              <a:gd name="connsiteX73" fmla="*/ 4905375 w 10139362"/>
              <a:gd name="connsiteY73" fmla="*/ 2400300 h 3200400"/>
              <a:gd name="connsiteX74" fmla="*/ 4962525 w 10139362"/>
              <a:gd name="connsiteY74" fmla="*/ 2400300 h 3200400"/>
              <a:gd name="connsiteX75" fmla="*/ 3552825 w 10139362"/>
              <a:gd name="connsiteY75" fmla="*/ 2152650 h 3200400"/>
              <a:gd name="connsiteX76" fmla="*/ 3714750 w 10139362"/>
              <a:gd name="connsiteY76" fmla="*/ 2219325 h 3200400"/>
              <a:gd name="connsiteX77" fmla="*/ 3714750 w 10139362"/>
              <a:gd name="connsiteY77" fmla="*/ 2481263 h 3200400"/>
              <a:gd name="connsiteX78" fmla="*/ 3600450 w 10139362"/>
              <a:gd name="connsiteY78" fmla="*/ 2371725 h 3200400"/>
              <a:gd name="connsiteX79" fmla="*/ 3576638 w 10139362"/>
              <a:gd name="connsiteY79" fmla="*/ 2390775 h 3200400"/>
              <a:gd name="connsiteX80" fmla="*/ 3576638 w 10139362"/>
              <a:gd name="connsiteY80" fmla="*/ 2300288 h 3200400"/>
              <a:gd name="connsiteX81" fmla="*/ 3519488 w 10139362"/>
              <a:gd name="connsiteY81" fmla="*/ 2300288 h 3200400"/>
              <a:gd name="connsiteX82" fmla="*/ 3519488 w 10139362"/>
              <a:gd name="connsiteY82" fmla="*/ 2152650 h 3200400"/>
              <a:gd name="connsiteX83" fmla="*/ 3552825 w 10139362"/>
              <a:gd name="connsiteY83" fmla="*/ 2152650 h 3200400"/>
              <a:gd name="connsiteX84" fmla="*/ 3586163 w 10139362"/>
              <a:gd name="connsiteY84" fmla="*/ 1890713 h 3200400"/>
              <a:gd name="connsiteX85" fmla="*/ 3590925 w 10139362"/>
              <a:gd name="connsiteY85" fmla="*/ 1924050 h 3200400"/>
              <a:gd name="connsiteX86" fmla="*/ 3548063 w 10139362"/>
              <a:gd name="connsiteY86" fmla="*/ 1976438 h 3200400"/>
              <a:gd name="connsiteX87" fmla="*/ 3462338 w 10139362"/>
              <a:gd name="connsiteY87" fmla="*/ 1900238 h 3200400"/>
              <a:gd name="connsiteX88" fmla="*/ 3509963 w 10139362"/>
              <a:gd name="connsiteY88" fmla="*/ 1824038 h 3200400"/>
              <a:gd name="connsiteX89" fmla="*/ 3538538 w 10139362"/>
              <a:gd name="connsiteY89" fmla="*/ 1766888 h 3200400"/>
              <a:gd name="connsiteX90" fmla="*/ 3586163 w 10139362"/>
              <a:gd name="connsiteY90" fmla="*/ 1890713 h 3200400"/>
              <a:gd name="connsiteX91" fmla="*/ 2962275 w 10139362"/>
              <a:gd name="connsiteY91" fmla="*/ 1781175 h 3200400"/>
              <a:gd name="connsiteX92" fmla="*/ 3200400 w 10139362"/>
              <a:gd name="connsiteY92" fmla="*/ 1776413 h 3200400"/>
              <a:gd name="connsiteX93" fmla="*/ 3200400 w 10139362"/>
              <a:gd name="connsiteY93" fmla="*/ 1809750 h 3200400"/>
              <a:gd name="connsiteX94" fmla="*/ 3167063 w 10139362"/>
              <a:gd name="connsiteY94" fmla="*/ 2052638 h 3200400"/>
              <a:gd name="connsiteX95" fmla="*/ 3128963 w 10139362"/>
              <a:gd name="connsiteY95" fmla="*/ 2219325 h 3200400"/>
              <a:gd name="connsiteX96" fmla="*/ 3052763 w 10139362"/>
              <a:gd name="connsiteY96" fmla="*/ 2376488 h 3200400"/>
              <a:gd name="connsiteX97" fmla="*/ 3038475 w 10139362"/>
              <a:gd name="connsiteY97" fmla="*/ 2600325 h 3200400"/>
              <a:gd name="connsiteX98" fmla="*/ 2952750 w 10139362"/>
              <a:gd name="connsiteY98" fmla="*/ 2600325 h 3200400"/>
              <a:gd name="connsiteX99" fmla="*/ 2947988 w 10139362"/>
              <a:gd name="connsiteY99" fmla="*/ 2581275 h 3200400"/>
              <a:gd name="connsiteX100" fmla="*/ 2914650 w 10139362"/>
              <a:gd name="connsiteY100" fmla="*/ 2581275 h 3200400"/>
              <a:gd name="connsiteX101" fmla="*/ 2914650 w 10139362"/>
              <a:gd name="connsiteY101" fmla="*/ 2724150 h 3200400"/>
              <a:gd name="connsiteX102" fmla="*/ 2852738 w 10139362"/>
              <a:gd name="connsiteY102" fmla="*/ 2724150 h 3200400"/>
              <a:gd name="connsiteX103" fmla="*/ 2852738 w 10139362"/>
              <a:gd name="connsiteY103" fmla="*/ 2438400 h 3200400"/>
              <a:gd name="connsiteX104" fmla="*/ 2838450 w 10139362"/>
              <a:gd name="connsiteY104" fmla="*/ 2409825 h 3200400"/>
              <a:gd name="connsiteX105" fmla="*/ 2819400 w 10139362"/>
              <a:gd name="connsiteY105" fmla="*/ 2409825 h 3200400"/>
              <a:gd name="connsiteX106" fmla="*/ 2814638 w 10139362"/>
              <a:gd name="connsiteY106" fmla="*/ 2438400 h 3200400"/>
              <a:gd name="connsiteX107" fmla="*/ 2700338 w 10139362"/>
              <a:gd name="connsiteY107" fmla="*/ 2438400 h 3200400"/>
              <a:gd name="connsiteX108" fmla="*/ 2700338 w 10139362"/>
              <a:gd name="connsiteY108" fmla="*/ 2047875 h 3200400"/>
              <a:gd name="connsiteX109" fmla="*/ 2686050 w 10139362"/>
              <a:gd name="connsiteY109" fmla="*/ 2043113 h 3200400"/>
              <a:gd name="connsiteX110" fmla="*/ 2686050 w 10139362"/>
              <a:gd name="connsiteY110" fmla="*/ 1862138 h 3200400"/>
              <a:gd name="connsiteX111" fmla="*/ 2562225 w 10139362"/>
              <a:gd name="connsiteY111" fmla="*/ 1862138 h 3200400"/>
              <a:gd name="connsiteX112" fmla="*/ 2562225 w 10139362"/>
              <a:gd name="connsiteY112" fmla="*/ 2009775 h 3200400"/>
              <a:gd name="connsiteX113" fmla="*/ 2524125 w 10139362"/>
              <a:gd name="connsiteY113" fmla="*/ 2009775 h 3200400"/>
              <a:gd name="connsiteX114" fmla="*/ 2524125 w 10139362"/>
              <a:gd name="connsiteY114" fmla="*/ 2043113 h 3200400"/>
              <a:gd name="connsiteX115" fmla="*/ 2438400 w 10139362"/>
              <a:gd name="connsiteY115" fmla="*/ 2043113 h 3200400"/>
              <a:gd name="connsiteX116" fmla="*/ 2438400 w 10139362"/>
              <a:gd name="connsiteY116" fmla="*/ 2828925 h 3200400"/>
              <a:gd name="connsiteX117" fmla="*/ 2414588 w 10139362"/>
              <a:gd name="connsiteY117" fmla="*/ 2828925 h 3200400"/>
              <a:gd name="connsiteX118" fmla="*/ 2414588 w 10139362"/>
              <a:gd name="connsiteY118" fmla="*/ 2343150 h 3200400"/>
              <a:gd name="connsiteX119" fmla="*/ 2400300 w 10139362"/>
              <a:gd name="connsiteY119" fmla="*/ 2300288 h 3200400"/>
              <a:gd name="connsiteX120" fmla="*/ 2362200 w 10139362"/>
              <a:gd name="connsiteY120" fmla="*/ 2300288 h 3200400"/>
              <a:gd name="connsiteX121" fmla="*/ 2338388 w 10139362"/>
              <a:gd name="connsiteY121" fmla="*/ 1995488 h 3200400"/>
              <a:gd name="connsiteX122" fmla="*/ 2305050 w 10139362"/>
              <a:gd name="connsiteY122" fmla="*/ 1995488 h 3200400"/>
              <a:gd name="connsiteX123" fmla="*/ 2281238 w 10139362"/>
              <a:gd name="connsiteY123" fmla="*/ 2300288 h 3200400"/>
              <a:gd name="connsiteX124" fmla="*/ 2243138 w 10139362"/>
              <a:gd name="connsiteY124" fmla="*/ 2300288 h 3200400"/>
              <a:gd name="connsiteX125" fmla="*/ 2228850 w 10139362"/>
              <a:gd name="connsiteY125" fmla="*/ 2343150 h 3200400"/>
              <a:gd name="connsiteX126" fmla="*/ 2228850 w 10139362"/>
              <a:gd name="connsiteY126" fmla="*/ 2486025 h 3200400"/>
              <a:gd name="connsiteX127" fmla="*/ 2105025 w 10139362"/>
              <a:gd name="connsiteY127" fmla="*/ 2486025 h 3200400"/>
              <a:gd name="connsiteX128" fmla="*/ 2105025 w 10139362"/>
              <a:gd name="connsiteY128" fmla="*/ 1652588 h 3200400"/>
              <a:gd name="connsiteX129" fmla="*/ 2962275 w 10139362"/>
              <a:gd name="connsiteY129" fmla="*/ 1781175 h 3200400"/>
              <a:gd name="connsiteX130" fmla="*/ 9263062 w 10139362"/>
              <a:gd name="connsiteY130" fmla="*/ 1704975 h 3200400"/>
              <a:gd name="connsiteX131" fmla="*/ 9263062 w 10139362"/>
              <a:gd name="connsiteY131" fmla="*/ 2133600 h 3200400"/>
              <a:gd name="connsiteX132" fmla="*/ 9315450 w 10139362"/>
              <a:gd name="connsiteY132" fmla="*/ 2133600 h 3200400"/>
              <a:gd name="connsiteX133" fmla="*/ 9315450 w 10139362"/>
              <a:gd name="connsiteY133" fmla="*/ 2090738 h 3200400"/>
              <a:gd name="connsiteX134" fmla="*/ 9505950 w 10139362"/>
              <a:gd name="connsiteY134" fmla="*/ 2090738 h 3200400"/>
              <a:gd name="connsiteX135" fmla="*/ 9505950 w 10139362"/>
              <a:gd name="connsiteY135" fmla="*/ 2128838 h 3200400"/>
              <a:gd name="connsiteX136" fmla="*/ 9515475 w 10139362"/>
              <a:gd name="connsiteY136" fmla="*/ 2133600 h 3200400"/>
              <a:gd name="connsiteX137" fmla="*/ 9534525 w 10139362"/>
              <a:gd name="connsiteY137" fmla="*/ 2124075 h 3200400"/>
              <a:gd name="connsiteX138" fmla="*/ 9534525 w 10139362"/>
              <a:gd name="connsiteY138" fmla="*/ 2033588 h 3200400"/>
              <a:gd name="connsiteX139" fmla="*/ 9572625 w 10139362"/>
              <a:gd name="connsiteY139" fmla="*/ 2033588 h 3200400"/>
              <a:gd name="connsiteX140" fmla="*/ 9572625 w 10139362"/>
              <a:gd name="connsiteY140" fmla="*/ 2133600 h 3200400"/>
              <a:gd name="connsiteX141" fmla="*/ 9596438 w 10139362"/>
              <a:gd name="connsiteY141" fmla="*/ 2133600 h 3200400"/>
              <a:gd name="connsiteX142" fmla="*/ 9596438 w 10139362"/>
              <a:gd name="connsiteY142" fmla="*/ 2376488 h 3200400"/>
              <a:gd name="connsiteX143" fmla="*/ 9839325 w 10139362"/>
              <a:gd name="connsiteY143" fmla="*/ 2376488 h 3200400"/>
              <a:gd name="connsiteX144" fmla="*/ 9839325 w 10139362"/>
              <a:gd name="connsiteY144" fmla="*/ 2857500 h 3200400"/>
              <a:gd name="connsiteX145" fmla="*/ 9001125 w 10139362"/>
              <a:gd name="connsiteY145" fmla="*/ 2857500 h 3200400"/>
              <a:gd name="connsiteX146" fmla="*/ 9001125 w 10139362"/>
              <a:gd name="connsiteY146" fmla="*/ 1538288 h 3200400"/>
              <a:gd name="connsiteX147" fmla="*/ 9263062 w 10139362"/>
              <a:gd name="connsiteY147" fmla="*/ 1704975 h 3200400"/>
              <a:gd name="connsiteX148" fmla="*/ 2967038 w 10139362"/>
              <a:gd name="connsiteY148" fmla="*/ 1066800 h 3200400"/>
              <a:gd name="connsiteX149" fmla="*/ 3281363 w 10139362"/>
              <a:gd name="connsiteY149" fmla="*/ 990600 h 3200400"/>
              <a:gd name="connsiteX150" fmla="*/ 3271838 w 10139362"/>
              <a:gd name="connsiteY150" fmla="*/ 1047750 h 3200400"/>
              <a:gd name="connsiteX151" fmla="*/ 3071813 w 10139362"/>
              <a:gd name="connsiteY151" fmla="*/ 1095375 h 3200400"/>
              <a:gd name="connsiteX152" fmla="*/ 2890838 w 10139362"/>
              <a:gd name="connsiteY152" fmla="*/ 1109663 h 3200400"/>
              <a:gd name="connsiteX153" fmla="*/ 2624138 w 10139362"/>
              <a:gd name="connsiteY153" fmla="*/ 1076325 h 3200400"/>
              <a:gd name="connsiteX154" fmla="*/ 2547938 w 10139362"/>
              <a:gd name="connsiteY154" fmla="*/ 881063 h 3200400"/>
              <a:gd name="connsiteX155" fmla="*/ 2967038 w 10139362"/>
              <a:gd name="connsiteY155" fmla="*/ 1066800 h 3200400"/>
              <a:gd name="connsiteX156" fmla="*/ 3957638 w 10139362"/>
              <a:gd name="connsiteY156" fmla="*/ 200025 h 3200400"/>
              <a:gd name="connsiteX157" fmla="*/ 3938588 w 10139362"/>
              <a:gd name="connsiteY157" fmla="*/ 304800 h 3200400"/>
              <a:gd name="connsiteX158" fmla="*/ 3924300 w 10139362"/>
              <a:gd name="connsiteY158" fmla="*/ 323850 h 3200400"/>
              <a:gd name="connsiteX159" fmla="*/ 3910013 w 10139362"/>
              <a:gd name="connsiteY159" fmla="*/ 376238 h 3200400"/>
              <a:gd name="connsiteX160" fmla="*/ 4095750 w 10139362"/>
              <a:gd name="connsiteY160" fmla="*/ 485775 h 3200400"/>
              <a:gd name="connsiteX161" fmla="*/ 4248150 w 10139362"/>
              <a:gd name="connsiteY161" fmla="*/ 633413 h 3200400"/>
              <a:gd name="connsiteX162" fmla="*/ 4443413 w 10139362"/>
              <a:gd name="connsiteY162" fmla="*/ 719138 h 3200400"/>
              <a:gd name="connsiteX163" fmla="*/ 4505325 w 10139362"/>
              <a:gd name="connsiteY163" fmla="*/ 728663 h 3200400"/>
              <a:gd name="connsiteX164" fmla="*/ 4791075 w 10139362"/>
              <a:gd name="connsiteY164" fmla="*/ 800100 h 3200400"/>
              <a:gd name="connsiteX165" fmla="*/ 4857750 w 10139362"/>
              <a:gd name="connsiteY165" fmla="*/ 795338 h 3200400"/>
              <a:gd name="connsiteX166" fmla="*/ 4914900 w 10139362"/>
              <a:gd name="connsiteY166" fmla="*/ 738188 h 3200400"/>
              <a:gd name="connsiteX167" fmla="*/ 4986338 w 10139362"/>
              <a:gd name="connsiteY167" fmla="*/ 690563 h 3200400"/>
              <a:gd name="connsiteX168" fmla="*/ 5005388 w 10139362"/>
              <a:gd name="connsiteY168" fmla="*/ 714375 h 3200400"/>
              <a:gd name="connsiteX169" fmla="*/ 4962525 w 10139362"/>
              <a:gd name="connsiteY169" fmla="*/ 776288 h 3200400"/>
              <a:gd name="connsiteX170" fmla="*/ 5124450 w 10139362"/>
              <a:gd name="connsiteY170" fmla="*/ 819150 h 3200400"/>
              <a:gd name="connsiteX171" fmla="*/ 5043488 w 10139362"/>
              <a:gd name="connsiteY171" fmla="*/ 857250 h 3200400"/>
              <a:gd name="connsiteX172" fmla="*/ 5148263 w 10139362"/>
              <a:gd name="connsiteY172" fmla="*/ 871538 h 3200400"/>
              <a:gd name="connsiteX173" fmla="*/ 5033963 w 10139362"/>
              <a:gd name="connsiteY173" fmla="*/ 895350 h 3200400"/>
              <a:gd name="connsiteX174" fmla="*/ 5129213 w 10139362"/>
              <a:gd name="connsiteY174" fmla="*/ 957263 h 3200400"/>
              <a:gd name="connsiteX175" fmla="*/ 5014913 w 10139362"/>
              <a:gd name="connsiteY175" fmla="*/ 947738 h 3200400"/>
              <a:gd name="connsiteX176" fmla="*/ 5067300 w 10139362"/>
              <a:gd name="connsiteY176" fmla="*/ 1019175 h 3200400"/>
              <a:gd name="connsiteX177" fmla="*/ 4962525 w 10139362"/>
              <a:gd name="connsiteY177" fmla="*/ 957263 h 3200400"/>
              <a:gd name="connsiteX178" fmla="*/ 4886325 w 10139362"/>
              <a:gd name="connsiteY178" fmla="*/ 938213 h 3200400"/>
              <a:gd name="connsiteX179" fmla="*/ 4791075 w 10139362"/>
              <a:gd name="connsiteY179" fmla="*/ 923925 h 3200400"/>
              <a:gd name="connsiteX180" fmla="*/ 4586288 w 10139362"/>
              <a:gd name="connsiteY180" fmla="*/ 933450 h 3200400"/>
              <a:gd name="connsiteX181" fmla="*/ 4400550 w 10139362"/>
              <a:gd name="connsiteY181" fmla="*/ 895350 h 3200400"/>
              <a:gd name="connsiteX182" fmla="*/ 4367213 w 10139362"/>
              <a:gd name="connsiteY182" fmla="*/ 866775 h 3200400"/>
              <a:gd name="connsiteX183" fmla="*/ 4152900 w 10139362"/>
              <a:gd name="connsiteY183" fmla="*/ 804863 h 3200400"/>
              <a:gd name="connsiteX184" fmla="*/ 4062413 w 10139362"/>
              <a:gd name="connsiteY184" fmla="*/ 752475 h 3200400"/>
              <a:gd name="connsiteX185" fmla="*/ 3957638 w 10139362"/>
              <a:gd name="connsiteY185" fmla="*/ 995363 h 3200400"/>
              <a:gd name="connsiteX186" fmla="*/ 4000500 w 10139362"/>
              <a:gd name="connsiteY186" fmla="*/ 1071563 h 3200400"/>
              <a:gd name="connsiteX187" fmla="*/ 4029075 w 10139362"/>
              <a:gd name="connsiteY187" fmla="*/ 1243013 h 3200400"/>
              <a:gd name="connsiteX188" fmla="*/ 4014788 w 10139362"/>
              <a:gd name="connsiteY188" fmla="*/ 1371600 h 3200400"/>
              <a:gd name="connsiteX189" fmla="*/ 3867150 w 10139362"/>
              <a:gd name="connsiteY189" fmla="*/ 1585913 h 3200400"/>
              <a:gd name="connsiteX190" fmla="*/ 3881438 w 10139362"/>
              <a:gd name="connsiteY190" fmla="*/ 1819275 h 3200400"/>
              <a:gd name="connsiteX191" fmla="*/ 3814763 w 10139362"/>
              <a:gd name="connsiteY191" fmla="*/ 2133600 h 3200400"/>
              <a:gd name="connsiteX192" fmla="*/ 3767138 w 10139362"/>
              <a:gd name="connsiteY192" fmla="*/ 2190750 h 3200400"/>
              <a:gd name="connsiteX193" fmla="*/ 3967163 w 10139362"/>
              <a:gd name="connsiteY193" fmla="*/ 2195513 h 3200400"/>
              <a:gd name="connsiteX194" fmla="*/ 3990975 w 10139362"/>
              <a:gd name="connsiteY194" fmla="*/ 2233613 h 3200400"/>
              <a:gd name="connsiteX195" fmla="*/ 3990975 w 10139362"/>
              <a:gd name="connsiteY195" fmla="*/ 2452688 h 3200400"/>
              <a:gd name="connsiteX196" fmla="*/ 4029075 w 10139362"/>
              <a:gd name="connsiteY196" fmla="*/ 2452688 h 3200400"/>
              <a:gd name="connsiteX197" fmla="*/ 4029075 w 10139362"/>
              <a:gd name="connsiteY197" fmla="*/ 2424113 h 3200400"/>
              <a:gd name="connsiteX198" fmla="*/ 4048125 w 10139362"/>
              <a:gd name="connsiteY198" fmla="*/ 2338388 h 3200400"/>
              <a:gd name="connsiteX199" fmla="*/ 4090988 w 10139362"/>
              <a:gd name="connsiteY199" fmla="*/ 2338388 h 3200400"/>
              <a:gd name="connsiteX200" fmla="*/ 4129088 w 10139362"/>
              <a:gd name="connsiteY200" fmla="*/ 2400300 h 3200400"/>
              <a:gd name="connsiteX201" fmla="*/ 4162425 w 10139362"/>
              <a:gd name="connsiteY201" fmla="*/ 2386013 h 3200400"/>
              <a:gd name="connsiteX202" fmla="*/ 4281488 w 10139362"/>
              <a:gd name="connsiteY202" fmla="*/ 2386013 h 3200400"/>
              <a:gd name="connsiteX203" fmla="*/ 4300538 w 10139362"/>
              <a:gd name="connsiteY203" fmla="*/ 2400300 h 3200400"/>
              <a:gd name="connsiteX204" fmla="*/ 4300538 w 10139362"/>
              <a:gd name="connsiteY204" fmla="*/ 2767013 h 3200400"/>
              <a:gd name="connsiteX205" fmla="*/ 4338638 w 10139362"/>
              <a:gd name="connsiteY205" fmla="*/ 2767013 h 3200400"/>
              <a:gd name="connsiteX206" fmla="*/ 4338638 w 10139362"/>
              <a:gd name="connsiteY206" fmla="*/ 2667000 h 3200400"/>
              <a:gd name="connsiteX207" fmla="*/ 4376738 w 10139362"/>
              <a:gd name="connsiteY207" fmla="*/ 2667000 h 3200400"/>
              <a:gd name="connsiteX208" fmla="*/ 4371975 w 10139362"/>
              <a:gd name="connsiteY208" fmla="*/ 2614613 h 3200400"/>
              <a:gd name="connsiteX209" fmla="*/ 4395788 w 10139362"/>
              <a:gd name="connsiteY209" fmla="*/ 2609850 h 3200400"/>
              <a:gd name="connsiteX210" fmla="*/ 4395788 w 10139362"/>
              <a:gd name="connsiteY210" fmla="*/ 2514600 h 3200400"/>
              <a:gd name="connsiteX211" fmla="*/ 4462463 w 10139362"/>
              <a:gd name="connsiteY211" fmla="*/ 2514600 h 3200400"/>
              <a:gd name="connsiteX212" fmla="*/ 4462463 w 10139362"/>
              <a:gd name="connsiteY212" fmla="*/ 2414588 h 3200400"/>
              <a:gd name="connsiteX213" fmla="*/ 4619625 w 10139362"/>
              <a:gd name="connsiteY213" fmla="*/ 2271713 h 3200400"/>
              <a:gd name="connsiteX214" fmla="*/ 4619625 w 10139362"/>
              <a:gd name="connsiteY214" fmla="*/ 2514600 h 3200400"/>
              <a:gd name="connsiteX215" fmla="*/ 4648200 w 10139362"/>
              <a:gd name="connsiteY215" fmla="*/ 2509838 h 3200400"/>
              <a:gd name="connsiteX216" fmla="*/ 4648200 w 10139362"/>
              <a:gd name="connsiteY216" fmla="*/ 2343150 h 3200400"/>
              <a:gd name="connsiteX217" fmla="*/ 4667250 w 10139362"/>
              <a:gd name="connsiteY217" fmla="*/ 2338388 h 3200400"/>
              <a:gd name="connsiteX218" fmla="*/ 4667250 w 10139362"/>
              <a:gd name="connsiteY218" fmla="*/ 2119313 h 3200400"/>
              <a:gd name="connsiteX219" fmla="*/ 4657725 w 10139362"/>
              <a:gd name="connsiteY219" fmla="*/ 2090738 h 3200400"/>
              <a:gd name="connsiteX220" fmla="*/ 4672013 w 10139362"/>
              <a:gd name="connsiteY220" fmla="*/ 2043113 h 3200400"/>
              <a:gd name="connsiteX221" fmla="*/ 4872038 w 10139362"/>
              <a:gd name="connsiteY221" fmla="*/ 2043113 h 3200400"/>
              <a:gd name="connsiteX222" fmla="*/ 4886325 w 10139362"/>
              <a:gd name="connsiteY222" fmla="*/ 2090738 h 3200400"/>
              <a:gd name="connsiteX223" fmla="*/ 4876800 w 10139362"/>
              <a:gd name="connsiteY223" fmla="*/ 2124075 h 3200400"/>
              <a:gd name="connsiteX224" fmla="*/ 4876800 w 10139362"/>
              <a:gd name="connsiteY224" fmla="*/ 2338388 h 3200400"/>
              <a:gd name="connsiteX225" fmla="*/ 4905375 w 10139362"/>
              <a:gd name="connsiteY225" fmla="*/ 2362200 h 3200400"/>
              <a:gd name="connsiteX226" fmla="*/ 4967288 w 10139362"/>
              <a:gd name="connsiteY226" fmla="*/ 2362200 h 3200400"/>
              <a:gd name="connsiteX227" fmla="*/ 4967288 w 10139362"/>
              <a:gd name="connsiteY227" fmla="*/ 2338388 h 3200400"/>
              <a:gd name="connsiteX228" fmla="*/ 5014913 w 10139362"/>
              <a:gd name="connsiteY228" fmla="*/ 2338388 h 3200400"/>
              <a:gd name="connsiteX229" fmla="*/ 5014913 w 10139362"/>
              <a:gd name="connsiteY229" fmla="*/ 2047875 h 3200400"/>
              <a:gd name="connsiteX230" fmla="*/ 5029200 w 10139362"/>
              <a:gd name="connsiteY230" fmla="*/ 2038350 h 3200400"/>
              <a:gd name="connsiteX231" fmla="*/ 5029200 w 10139362"/>
              <a:gd name="connsiteY231" fmla="*/ 1933575 h 3200400"/>
              <a:gd name="connsiteX232" fmla="*/ 5138738 w 10139362"/>
              <a:gd name="connsiteY232" fmla="*/ 1933575 h 3200400"/>
              <a:gd name="connsiteX233" fmla="*/ 5138738 w 10139362"/>
              <a:gd name="connsiteY233" fmla="*/ 2043113 h 3200400"/>
              <a:gd name="connsiteX234" fmla="*/ 5157788 w 10139362"/>
              <a:gd name="connsiteY234" fmla="*/ 2047875 h 3200400"/>
              <a:gd name="connsiteX235" fmla="*/ 5157788 w 10139362"/>
              <a:gd name="connsiteY235" fmla="*/ 2333625 h 3200400"/>
              <a:gd name="connsiteX236" fmla="*/ 5167313 w 10139362"/>
              <a:gd name="connsiteY236" fmla="*/ 2338388 h 3200400"/>
              <a:gd name="connsiteX237" fmla="*/ 5186363 w 10139362"/>
              <a:gd name="connsiteY237" fmla="*/ 2328863 h 3200400"/>
              <a:gd name="connsiteX238" fmla="*/ 5181600 w 10139362"/>
              <a:gd name="connsiteY238" fmla="*/ 1828800 h 3200400"/>
              <a:gd name="connsiteX239" fmla="*/ 5219700 w 10139362"/>
              <a:gd name="connsiteY239" fmla="*/ 1824038 h 3200400"/>
              <a:gd name="connsiteX240" fmla="*/ 5219700 w 10139362"/>
              <a:gd name="connsiteY240" fmla="*/ 1585913 h 3200400"/>
              <a:gd name="connsiteX241" fmla="*/ 5262563 w 10139362"/>
              <a:gd name="connsiteY241" fmla="*/ 1576388 h 3200400"/>
              <a:gd name="connsiteX242" fmla="*/ 5262563 w 10139362"/>
              <a:gd name="connsiteY242" fmla="*/ 1381125 h 3200400"/>
              <a:gd name="connsiteX243" fmla="*/ 5324475 w 10139362"/>
              <a:gd name="connsiteY243" fmla="*/ 1381125 h 3200400"/>
              <a:gd name="connsiteX244" fmla="*/ 5324475 w 10139362"/>
              <a:gd name="connsiteY244" fmla="*/ 1266825 h 3200400"/>
              <a:gd name="connsiteX245" fmla="*/ 5348288 w 10139362"/>
              <a:gd name="connsiteY245" fmla="*/ 1266825 h 3200400"/>
              <a:gd name="connsiteX246" fmla="*/ 5348288 w 10139362"/>
              <a:gd name="connsiteY246" fmla="*/ 1371600 h 3200400"/>
              <a:gd name="connsiteX247" fmla="*/ 5357813 w 10139362"/>
              <a:gd name="connsiteY247" fmla="*/ 1385888 h 3200400"/>
              <a:gd name="connsiteX248" fmla="*/ 5357813 w 10139362"/>
              <a:gd name="connsiteY248" fmla="*/ 1576388 h 3200400"/>
              <a:gd name="connsiteX249" fmla="*/ 5367338 w 10139362"/>
              <a:gd name="connsiteY249" fmla="*/ 1595438 h 3200400"/>
              <a:gd name="connsiteX250" fmla="*/ 5372100 w 10139362"/>
              <a:gd name="connsiteY250" fmla="*/ 2524125 h 3200400"/>
              <a:gd name="connsiteX251" fmla="*/ 5434013 w 10139362"/>
              <a:gd name="connsiteY251" fmla="*/ 2524125 h 3200400"/>
              <a:gd name="connsiteX252" fmla="*/ 5434013 w 10139362"/>
              <a:gd name="connsiteY252" fmla="*/ 2676525 h 3200400"/>
              <a:gd name="connsiteX253" fmla="*/ 5486400 w 10139362"/>
              <a:gd name="connsiteY253" fmla="*/ 2690813 h 3200400"/>
              <a:gd name="connsiteX254" fmla="*/ 5486400 w 10139362"/>
              <a:gd name="connsiteY254" fmla="*/ 2828925 h 3200400"/>
              <a:gd name="connsiteX255" fmla="*/ 5505450 w 10139362"/>
              <a:gd name="connsiteY255" fmla="*/ 2828925 h 3200400"/>
              <a:gd name="connsiteX256" fmla="*/ 5505450 w 10139362"/>
              <a:gd name="connsiteY256" fmla="*/ 2552700 h 3200400"/>
              <a:gd name="connsiteX257" fmla="*/ 5538788 w 10139362"/>
              <a:gd name="connsiteY257" fmla="*/ 2552700 h 3200400"/>
              <a:gd name="connsiteX258" fmla="*/ 5538788 w 10139362"/>
              <a:gd name="connsiteY258" fmla="*/ 2514600 h 3200400"/>
              <a:gd name="connsiteX259" fmla="*/ 5510213 w 10139362"/>
              <a:gd name="connsiteY259" fmla="*/ 2514600 h 3200400"/>
              <a:gd name="connsiteX260" fmla="*/ 5510213 w 10139362"/>
              <a:gd name="connsiteY260" fmla="*/ 2476500 h 3200400"/>
              <a:gd name="connsiteX261" fmla="*/ 5538788 w 10139362"/>
              <a:gd name="connsiteY261" fmla="*/ 2476500 h 3200400"/>
              <a:gd name="connsiteX262" fmla="*/ 5538788 w 10139362"/>
              <a:gd name="connsiteY262" fmla="*/ 2438400 h 3200400"/>
              <a:gd name="connsiteX263" fmla="*/ 5510213 w 10139362"/>
              <a:gd name="connsiteY263" fmla="*/ 2438400 h 3200400"/>
              <a:gd name="connsiteX264" fmla="*/ 5510213 w 10139362"/>
              <a:gd name="connsiteY264" fmla="*/ 2400300 h 3200400"/>
              <a:gd name="connsiteX265" fmla="*/ 5538788 w 10139362"/>
              <a:gd name="connsiteY265" fmla="*/ 2400300 h 3200400"/>
              <a:gd name="connsiteX266" fmla="*/ 5538788 w 10139362"/>
              <a:gd name="connsiteY266" fmla="*/ 2362200 h 3200400"/>
              <a:gd name="connsiteX267" fmla="*/ 5510213 w 10139362"/>
              <a:gd name="connsiteY267" fmla="*/ 2362200 h 3200400"/>
              <a:gd name="connsiteX268" fmla="*/ 5510213 w 10139362"/>
              <a:gd name="connsiteY268" fmla="*/ 2324100 h 3200400"/>
              <a:gd name="connsiteX269" fmla="*/ 5538788 w 10139362"/>
              <a:gd name="connsiteY269" fmla="*/ 2324100 h 3200400"/>
              <a:gd name="connsiteX270" fmla="*/ 5538788 w 10139362"/>
              <a:gd name="connsiteY270" fmla="*/ 2286000 h 3200400"/>
              <a:gd name="connsiteX271" fmla="*/ 5510213 w 10139362"/>
              <a:gd name="connsiteY271" fmla="*/ 2286000 h 3200400"/>
              <a:gd name="connsiteX272" fmla="*/ 5510213 w 10139362"/>
              <a:gd name="connsiteY272" fmla="*/ 2247900 h 3200400"/>
              <a:gd name="connsiteX273" fmla="*/ 5538788 w 10139362"/>
              <a:gd name="connsiteY273" fmla="*/ 2247900 h 3200400"/>
              <a:gd name="connsiteX274" fmla="*/ 5538788 w 10139362"/>
              <a:gd name="connsiteY274" fmla="*/ 2209800 h 3200400"/>
              <a:gd name="connsiteX275" fmla="*/ 5510213 w 10139362"/>
              <a:gd name="connsiteY275" fmla="*/ 2209800 h 3200400"/>
              <a:gd name="connsiteX276" fmla="*/ 5510213 w 10139362"/>
              <a:gd name="connsiteY276" fmla="*/ 2166938 h 3200400"/>
              <a:gd name="connsiteX277" fmla="*/ 5538788 w 10139362"/>
              <a:gd name="connsiteY277" fmla="*/ 2166938 h 3200400"/>
              <a:gd name="connsiteX278" fmla="*/ 5538788 w 10139362"/>
              <a:gd name="connsiteY278" fmla="*/ 2138363 h 3200400"/>
              <a:gd name="connsiteX279" fmla="*/ 5510213 w 10139362"/>
              <a:gd name="connsiteY279" fmla="*/ 2128838 h 3200400"/>
              <a:gd name="connsiteX280" fmla="*/ 5510213 w 10139362"/>
              <a:gd name="connsiteY280" fmla="*/ 2090738 h 3200400"/>
              <a:gd name="connsiteX281" fmla="*/ 5538788 w 10139362"/>
              <a:gd name="connsiteY281" fmla="*/ 2090738 h 3200400"/>
              <a:gd name="connsiteX282" fmla="*/ 5538788 w 10139362"/>
              <a:gd name="connsiteY282" fmla="*/ 2052638 h 3200400"/>
              <a:gd name="connsiteX283" fmla="*/ 5510213 w 10139362"/>
              <a:gd name="connsiteY283" fmla="*/ 2052638 h 3200400"/>
              <a:gd name="connsiteX284" fmla="*/ 5510213 w 10139362"/>
              <a:gd name="connsiteY284" fmla="*/ 2014538 h 3200400"/>
              <a:gd name="connsiteX285" fmla="*/ 5538788 w 10139362"/>
              <a:gd name="connsiteY285" fmla="*/ 2014538 h 3200400"/>
              <a:gd name="connsiteX286" fmla="*/ 5538788 w 10139362"/>
              <a:gd name="connsiteY286" fmla="*/ 1966913 h 3200400"/>
              <a:gd name="connsiteX287" fmla="*/ 5638800 w 10139362"/>
              <a:gd name="connsiteY287" fmla="*/ 1966913 h 3200400"/>
              <a:gd name="connsiteX288" fmla="*/ 5638800 w 10139362"/>
              <a:gd name="connsiteY288" fmla="*/ 1095375 h 3200400"/>
              <a:gd name="connsiteX289" fmla="*/ 5767388 w 10139362"/>
              <a:gd name="connsiteY289" fmla="*/ 923925 h 3200400"/>
              <a:gd name="connsiteX290" fmla="*/ 5919788 w 10139362"/>
              <a:gd name="connsiteY290" fmla="*/ 923925 h 3200400"/>
              <a:gd name="connsiteX291" fmla="*/ 5919788 w 10139362"/>
              <a:gd name="connsiteY291" fmla="*/ 719138 h 3200400"/>
              <a:gd name="connsiteX292" fmla="*/ 5962650 w 10139362"/>
              <a:gd name="connsiteY292" fmla="*/ 719138 h 3200400"/>
              <a:gd name="connsiteX293" fmla="*/ 5962650 w 10139362"/>
              <a:gd name="connsiteY293" fmla="*/ 919163 h 3200400"/>
              <a:gd name="connsiteX294" fmla="*/ 5972175 w 10139362"/>
              <a:gd name="connsiteY294" fmla="*/ 923925 h 3200400"/>
              <a:gd name="connsiteX295" fmla="*/ 5986463 w 10139362"/>
              <a:gd name="connsiteY295" fmla="*/ 914400 h 3200400"/>
              <a:gd name="connsiteX296" fmla="*/ 6096000 w 10139362"/>
              <a:gd name="connsiteY296" fmla="*/ 914400 h 3200400"/>
              <a:gd name="connsiteX297" fmla="*/ 6110288 w 10139362"/>
              <a:gd name="connsiteY297" fmla="*/ 2743200 h 3200400"/>
              <a:gd name="connsiteX298" fmla="*/ 6129338 w 10139362"/>
              <a:gd name="connsiteY298" fmla="*/ 2738438 h 3200400"/>
              <a:gd name="connsiteX299" fmla="*/ 6129338 w 10139362"/>
              <a:gd name="connsiteY299" fmla="*/ 2533650 h 3200400"/>
              <a:gd name="connsiteX300" fmla="*/ 6162675 w 10139362"/>
              <a:gd name="connsiteY300" fmla="*/ 2533650 h 3200400"/>
              <a:gd name="connsiteX301" fmla="*/ 6162675 w 10139362"/>
              <a:gd name="connsiteY301" fmla="*/ 1114425 h 3200400"/>
              <a:gd name="connsiteX302" fmla="*/ 6219825 w 10139362"/>
              <a:gd name="connsiteY302" fmla="*/ 1100138 h 3200400"/>
              <a:gd name="connsiteX303" fmla="*/ 6253163 w 10139362"/>
              <a:gd name="connsiteY303" fmla="*/ 1100138 h 3200400"/>
              <a:gd name="connsiteX304" fmla="*/ 6262688 w 10139362"/>
              <a:gd name="connsiteY304" fmla="*/ 1109663 h 3200400"/>
              <a:gd name="connsiteX305" fmla="*/ 6415088 w 10139362"/>
              <a:gd name="connsiteY305" fmla="*/ 1109663 h 3200400"/>
              <a:gd name="connsiteX306" fmla="*/ 6567488 w 10139362"/>
              <a:gd name="connsiteY306" fmla="*/ 1281113 h 3200400"/>
              <a:gd name="connsiteX307" fmla="*/ 6567488 w 10139362"/>
              <a:gd name="connsiteY307" fmla="*/ 2347913 h 3200400"/>
              <a:gd name="connsiteX308" fmla="*/ 6662738 w 10139362"/>
              <a:gd name="connsiteY308" fmla="*/ 2347913 h 3200400"/>
              <a:gd name="connsiteX309" fmla="*/ 6662738 w 10139362"/>
              <a:gd name="connsiteY309" fmla="*/ 1981200 h 3200400"/>
              <a:gd name="connsiteX310" fmla="*/ 6757988 w 10139362"/>
              <a:gd name="connsiteY310" fmla="*/ 1962150 h 3200400"/>
              <a:gd name="connsiteX311" fmla="*/ 6872288 w 10139362"/>
              <a:gd name="connsiteY311" fmla="*/ 1962150 h 3200400"/>
              <a:gd name="connsiteX312" fmla="*/ 6896100 w 10139362"/>
              <a:gd name="connsiteY312" fmla="*/ 1981200 h 3200400"/>
              <a:gd name="connsiteX313" fmla="*/ 6896100 w 10139362"/>
              <a:gd name="connsiteY313" fmla="*/ 2557463 h 3200400"/>
              <a:gd name="connsiteX314" fmla="*/ 6929438 w 10139362"/>
              <a:gd name="connsiteY314" fmla="*/ 2557463 h 3200400"/>
              <a:gd name="connsiteX315" fmla="*/ 6934200 w 10139362"/>
              <a:gd name="connsiteY315" fmla="*/ 2457450 h 3200400"/>
              <a:gd name="connsiteX316" fmla="*/ 7029450 w 10139362"/>
              <a:gd name="connsiteY316" fmla="*/ 2457450 h 3200400"/>
              <a:gd name="connsiteX317" fmla="*/ 7029450 w 10139362"/>
              <a:gd name="connsiteY317" fmla="*/ 2157413 h 3200400"/>
              <a:gd name="connsiteX318" fmla="*/ 7048500 w 10139362"/>
              <a:gd name="connsiteY318" fmla="*/ 2114550 h 3200400"/>
              <a:gd name="connsiteX319" fmla="*/ 7158038 w 10139362"/>
              <a:gd name="connsiteY319" fmla="*/ 2114550 h 3200400"/>
              <a:gd name="connsiteX320" fmla="*/ 7177088 w 10139362"/>
              <a:gd name="connsiteY320" fmla="*/ 2157413 h 3200400"/>
              <a:gd name="connsiteX321" fmla="*/ 7224713 w 10139362"/>
              <a:gd name="connsiteY321" fmla="*/ 2157413 h 3200400"/>
              <a:gd name="connsiteX322" fmla="*/ 7229475 w 10139362"/>
              <a:gd name="connsiteY322" fmla="*/ 2557463 h 3200400"/>
              <a:gd name="connsiteX323" fmla="*/ 7239000 w 10139362"/>
              <a:gd name="connsiteY323" fmla="*/ 2486025 h 3200400"/>
              <a:gd name="connsiteX324" fmla="*/ 7281863 w 10139362"/>
              <a:gd name="connsiteY324" fmla="*/ 2433638 h 3200400"/>
              <a:gd name="connsiteX325" fmla="*/ 7415213 w 10139362"/>
              <a:gd name="connsiteY325" fmla="*/ 2433638 h 3200400"/>
              <a:gd name="connsiteX326" fmla="*/ 7415213 w 10139362"/>
              <a:gd name="connsiteY326" fmla="*/ 2471738 h 3200400"/>
              <a:gd name="connsiteX327" fmla="*/ 7429500 w 10139362"/>
              <a:gd name="connsiteY327" fmla="*/ 2481263 h 3200400"/>
              <a:gd name="connsiteX328" fmla="*/ 7439025 w 10139362"/>
              <a:gd name="connsiteY328" fmla="*/ 2557463 h 3200400"/>
              <a:gd name="connsiteX329" fmla="*/ 7462838 w 10139362"/>
              <a:gd name="connsiteY329" fmla="*/ 2552700 h 3200400"/>
              <a:gd name="connsiteX330" fmla="*/ 7462838 w 10139362"/>
              <a:gd name="connsiteY330" fmla="*/ 2295525 h 3200400"/>
              <a:gd name="connsiteX331" fmla="*/ 7472363 w 10139362"/>
              <a:gd name="connsiteY331" fmla="*/ 2266950 h 3200400"/>
              <a:gd name="connsiteX332" fmla="*/ 7481888 w 10139362"/>
              <a:gd name="connsiteY332" fmla="*/ 2243138 h 3200400"/>
              <a:gd name="connsiteX333" fmla="*/ 7586663 w 10139362"/>
              <a:gd name="connsiteY333" fmla="*/ 2243138 h 3200400"/>
              <a:gd name="connsiteX334" fmla="*/ 7610475 w 10139362"/>
              <a:gd name="connsiteY334" fmla="*/ 2257425 h 3200400"/>
              <a:gd name="connsiteX335" fmla="*/ 7639050 w 10139362"/>
              <a:gd name="connsiteY335" fmla="*/ 2247900 h 3200400"/>
              <a:gd name="connsiteX336" fmla="*/ 7639050 w 10139362"/>
              <a:gd name="connsiteY336" fmla="*/ 2009775 h 3200400"/>
              <a:gd name="connsiteX337" fmla="*/ 7743825 w 10139362"/>
              <a:gd name="connsiteY337" fmla="*/ 2009775 h 3200400"/>
              <a:gd name="connsiteX338" fmla="*/ 7743825 w 10139362"/>
              <a:gd name="connsiteY338" fmla="*/ 1857375 h 3200400"/>
              <a:gd name="connsiteX339" fmla="*/ 7758113 w 10139362"/>
              <a:gd name="connsiteY339" fmla="*/ 1857375 h 3200400"/>
              <a:gd name="connsiteX340" fmla="*/ 7758113 w 10139362"/>
              <a:gd name="connsiteY340" fmla="*/ 2005013 h 3200400"/>
              <a:gd name="connsiteX341" fmla="*/ 7781925 w 10139362"/>
              <a:gd name="connsiteY341" fmla="*/ 2014538 h 3200400"/>
              <a:gd name="connsiteX342" fmla="*/ 7781925 w 10139362"/>
              <a:gd name="connsiteY342" fmla="*/ 2257425 h 3200400"/>
              <a:gd name="connsiteX343" fmla="*/ 7805738 w 10139362"/>
              <a:gd name="connsiteY343" fmla="*/ 2257425 h 3200400"/>
              <a:gd name="connsiteX344" fmla="*/ 7815263 w 10139362"/>
              <a:gd name="connsiteY344" fmla="*/ 2295525 h 3200400"/>
              <a:gd name="connsiteX345" fmla="*/ 7815263 w 10139362"/>
              <a:gd name="connsiteY345" fmla="*/ 2414588 h 3200400"/>
              <a:gd name="connsiteX346" fmla="*/ 7839075 w 10139362"/>
              <a:gd name="connsiteY346" fmla="*/ 2414588 h 3200400"/>
              <a:gd name="connsiteX347" fmla="*/ 7839075 w 10139362"/>
              <a:gd name="connsiteY347" fmla="*/ 2443163 h 3200400"/>
              <a:gd name="connsiteX348" fmla="*/ 7958138 w 10139362"/>
              <a:gd name="connsiteY348" fmla="*/ 2443163 h 3200400"/>
              <a:gd name="connsiteX349" fmla="*/ 7958138 w 10139362"/>
              <a:gd name="connsiteY349" fmla="*/ 2047875 h 3200400"/>
              <a:gd name="connsiteX350" fmla="*/ 7977188 w 10139362"/>
              <a:gd name="connsiteY350" fmla="*/ 2043113 h 3200400"/>
              <a:gd name="connsiteX351" fmla="*/ 7977188 w 10139362"/>
              <a:gd name="connsiteY351" fmla="*/ 1866900 h 3200400"/>
              <a:gd name="connsiteX352" fmla="*/ 8091488 w 10139362"/>
              <a:gd name="connsiteY352" fmla="*/ 1866900 h 3200400"/>
              <a:gd name="connsiteX353" fmla="*/ 8091488 w 10139362"/>
              <a:gd name="connsiteY353" fmla="*/ 2014538 h 3200400"/>
              <a:gd name="connsiteX354" fmla="*/ 8129588 w 10139362"/>
              <a:gd name="connsiteY354" fmla="*/ 2014538 h 3200400"/>
              <a:gd name="connsiteX355" fmla="*/ 8129588 w 10139362"/>
              <a:gd name="connsiteY355" fmla="*/ 2047875 h 3200400"/>
              <a:gd name="connsiteX356" fmla="*/ 8215313 w 10139362"/>
              <a:gd name="connsiteY356" fmla="*/ 2047875 h 3200400"/>
              <a:gd name="connsiteX357" fmla="*/ 8215313 w 10139362"/>
              <a:gd name="connsiteY357" fmla="*/ 2581275 h 3200400"/>
              <a:gd name="connsiteX358" fmla="*/ 8248650 w 10139362"/>
              <a:gd name="connsiteY358" fmla="*/ 2581275 h 3200400"/>
              <a:gd name="connsiteX359" fmla="*/ 8248650 w 10139362"/>
              <a:gd name="connsiteY359" fmla="*/ 2343150 h 3200400"/>
              <a:gd name="connsiteX360" fmla="*/ 8262938 w 10139362"/>
              <a:gd name="connsiteY360" fmla="*/ 2305050 h 3200400"/>
              <a:gd name="connsiteX361" fmla="*/ 8301038 w 10139362"/>
              <a:gd name="connsiteY361" fmla="*/ 2305050 h 3200400"/>
              <a:gd name="connsiteX362" fmla="*/ 8324850 w 10139362"/>
              <a:gd name="connsiteY362" fmla="*/ 2000250 h 3200400"/>
              <a:gd name="connsiteX363" fmla="*/ 8348663 w 10139362"/>
              <a:gd name="connsiteY363" fmla="*/ 2000250 h 3200400"/>
              <a:gd name="connsiteX364" fmla="*/ 8372475 w 10139362"/>
              <a:gd name="connsiteY364" fmla="*/ 2305050 h 3200400"/>
              <a:gd name="connsiteX365" fmla="*/ 8410575 w 10139362"/>
              <a:gd name="connsiteY365" fmla="*/ 2305050 h 3200400"/>
              <a:gd name="connsiteX366" fmla="*/ 8424862 w 10139362"/>
              <a:gd name="connsiteY366" fmla="*/ 2343150 h 3200400"/>
              <a:gd name="connsiteX367" fmla="*/ 8424862 w 10139362"/>
              <a:gd name="connsiteY367" fmla="*/ 2490788 h 3200400"/>
              <a:gd name="connsiteX368" fmla="*/ 8558212 w 10139362"/>
              <a:gd name="connsiteY368" fmla="*/ 2490788 h 3200400"/>
              <a:gd name="connsiteX369" fmla="*/ 8558212 w 10139362"/>
              <a:gd name="connsiteY369" fmla="*/ 1600200 h 3200400"/>
              <a:gd name="connsiteX370" fmla="*/ 8805862 w 10139362"/>
              <a:gd name="connsiteY370" fmla="*/ 1366838 h 3200400"/>
              <a:gd name="connsiteX371" fmla="*/ 8934450 w 10139362"/>
              <a:gd name="connsiteY371" fmla="*/ 1366838 h 3200400"/>
              <a:gd name="connsiteX372" fmla="*/ 8934450 w 10139362"/>
              <a:gd name="connsiteY372" fmla="*/ 1257300 h 3200400"/>
              <a:gd name="connsiteX373" fmla="*/ 8948738 w 10139362"/>
              <a:gd name="connsiteY373" fmla="*/ 1257300 h 3200400"/>
              <a:gd name="connsiteX374" fmla="*/ 8948738 w 10139362"/>
              <a:gd name="connsiteY374" fmla="*/ 1362075 h 3200400"/>
              <a:gd name="connsiteX375" fmla="*/ 8967788 w 10139362"/>
              <a:gd name="connsiteY375" fmla="*/ 1366838 h 3200400"/>
              <a:gd name="connsiteX376" fmla="*/ 8967788 w 10139362"/>
              <a:gd name="connsiteY376" fmla="*/ 2857500 h 3200400"/>
              <a:gd name="connsiteX377" fmla="*/ 8524875 w 10139362"/>
              <a:gd name="connsiteY377" fmla="*/ 2857500 h 3200400"/>
              <a:gd name="connsiteX378" fmla="*/ 8496300 w 10139362"/>
              <a:gd name="connsiteY378" fmla="*/ 2876550 h 3200400"/>
              <a:gd name="connsiteX379" fmla="*/ 8520112 w 10139362"/>
              <a:gd name="connsiteY379" fmla="*/ 2890838 h 3200400"/>
              <a:gd name="connsiteX380" fmla="*/ 8491538 w 10139362"/>
              <a:gd name="connsiteY380" fmla="*/ 2928938 h 3200400"/>
              <a:gd name="connsiteX381" fmla="*/ 8515350 w 10139362"/>
              <a:gd name="connsiteY381" fmla="*/ 2933700 h 3200400"/>
              <a:gd name="connsiteX382" fmla="*/ 8191500 w 10139362"/>
              <a:gd name="connsiteY382" fmla="*/ 2933700 h 3200400"/>
              <a:gd name="connsiteX383" fmla="*/ 8210550 w 10139362"/>
              <a:gd name="connsiteY383" fmla="*/ 2924175 h 3200400"/>
              <a:gd name="connsiteX384" fmla="*/ 8191500 w 10139362"/>
              <a:gd name="connsiteY384" fmla="*/ 2895600 h 3200400"/>
              <a:gd name="connsiteX385" fmla="*/ 8210550 w 10139362"/>
              <a:gd name="connsiteY385" fmla="*/ 2881313 h 3200400"/>
              <a:gd name="connsiteX386" fmla="*/ 8186738 w 10139362"/>
              <a:gd name="connsiteY386" fmla="*/ 2857500 h 3200400"/>
              <a:gd name="connsiteX387" fmla="*/ 8153400 w 10139362"/>
              <a:gd name="connsiteY387" fmla="*/ 2857500 h 3200400"/>
              <a:gd name="connsiteX388" fmla="*/ 8153400 w 10139362"/>
              <a:gd name="connsiteY388" fmla="*/ 2900363 h 3200400"/>
              <a:gd name="connsiteX389" fmla="*/ 8181975 w 10139362"/>
              <a:gd name="connsiteY389" fmla="*/ 2900363 h 3200400"/>
              <a:gd name="connsiteX390" fmla="*/ 8181975 w 10139362"/>
              <a:gd name="connsiteY390" fmla="*/ 2933700 h 3200400"/>
              <a:gd name="connsiteX391" fmla="*/ 6858000 w 10139362"/>
              <a:gd name="connsiteY391" fmla="*/ 2938463 h 3200400"/>
              <a:gd name="connsiteX392" fmla="*/ 6943725 w 10139362"/>
              <a:gd name="connsiteY392" fmla="*/ 2943225 h 3200400"/>
              <a:gd name="connsiteX393" fmla="*/ 6843713 w 10139362"/>
              <a:gd name="connsiteY393" fmla="*/ 2938463 h 3200400"/>
              <a:gd name="connsiteX394" fmla="*/ 6834188 w 10139362"/>
              <a:gd name="connsiteY394" fmla="*/ 2933700 h 3200400"/>
              <a:gd name="connsiteX395" fmla="*/ 6567488 w 10139362"/>
              <a:gd name="connsiteY395" fmla="*/ 2933700 h 3200400"/>
              <a:gd name="connsiteX396" fmla="*/ 6557963 w 10139362"/>
              <a:gd name="connsiteY396" fmla="*/ 2943225 h 3200400"/>
              <a:gd name="connsiteX397" fmla="*/ 6462713 w 10139362"/>
              <a:gd name="connsiteY397" fmla="*/ 2943225 h 3200400"/>
              <a:gd name="connsiteX398" fmla="*/ 6434138 w 10139362"/>
              <a:gd name="connsiteY398" fmla="*/ 2933700 h 3200400"/>
              <a:gd name="connsiteX399" fmla="*/ 6410325 w 10139362"/>
              <a:gd name="connsiteY399" fmla="*/ 2943225 h 3200400"/>
              <a:gd name="connsiteX400" fmla="*/ 6310313 w 10139362"/>
              <a:gd name="connsiteY400" fmla="*/ 2943225 h 3200400"/>
              <a:gd name="connsiteX401" fmla="*/ 6300788 w 10139362"/>
              <a:gd name="connsiteY401" fmla="*/ 2933700 h 3200400"/>
              <a:gd name="connsiteX402" fmla="*/ 6291263 w 10139362"/>
              <a:gd name="connsiteY402" fmla="*/ 2943225 h 3200400"/>
              <a:gd name="connsiteX403" fmla="*/ 5715000 w 10139362"/>
              <a:gd name="connsiteY403" fmla="*/ 2943225 h 3200400"/>
              <a:gd name="connsiteX404" fmla="*/ 5695950 w 10139362"/>
              <a:gd name="connsiteY404" fmla="*/ 2933700 h 3200400"/>
              <a:gd name="connsiteX405" fmla="*/ 5681663 w 10139362"/>
              <a:gd name="connsiteY405" fmla="*/ 2943225 h 3200400"/>
              <a:gd name="connsiteX406" fmla="*/ 5514975 w 10139362"/>
              <a:gd name="connsiteY406" fmla="*/ 2943225 h 3200400"/>
              <a:gd name="connsiteX407" fmla="*/ 5500688 w 10139362"/>
              <a:gd name="connsiteY407" fmla="*/ 2933700 h 3200400"/>
              <a:gd name="connsiteX408" fmla="*/ 5486400 w 10139362"/>
              <a:gd name="connsiteY408" fmla="*/ 2943225 h 3200400"/>
              <a:gd name="connsiteX409" fmla="*/ 5172075 w 10139362"/>
              <a:gd name="connsiteY409" fmla="*/ 2943225 h 3200400"/>
              <a:gd name="connsiteX410" fmla="*/ 5157788 w 10139362"/>
              <a:gd name="connsiteY410" fmla="*/ 2933700 h 3200400"/>
              <a:gd name="connsiteX411" fmla="*/ 5143500 w 10139362"/>
              <a:gd name="connsiteY411" fmla="*/ 2943225 h 3200400"/>
              <a:gd name="connsiteX412" fmla="*/ 4976813 w 10139362"/>
              <a:gd name="connsiteY412" fmla="*/ 2943225 h 3200400"/>
              <a:gd name="connsiteX413" fmla="*/ 4957763 w 10139362"/>
              <a:gd name="connsiteY413" fmla="*/ 2933700 h 3200400"/>
              <a:gd name="connsiteX414" fmla="*/ 4943475 w 10139362"/>
              <a:gd name="connsiteY414" fmla="*/ 2943225 h 3200400"/>
              <a:gd name="connsiteX415" fmla="*/ 4362450 w 10139362"/>
              <a:gd name="connsiteY415" fmla="*/ 2943225 h 3200400"/>
              <a:gd name="connsiteX416" fmla="*/ 4352925 w 10139362"/>
              <a:gd name="connsiteY416" fmla="*/ 2933700 h 3200400"/>
              <a:gd name="connsiteX417" fmla="*/ 4343400 w 10139362"/>
              <a:gd name="connsiteY417" fmla="*/ 2943225 h 3200400"/>
              <a:gd name="connsiteX418" fmla="*/ 4248150 w 10139362"/>
              <a:gd name="connsiteY418" fmla="*/ 2943225 h 3200400"/>
              <a:gd name="connsiteX419" fmla="*/ 4219575 w 10139362"/>
              <a:gd name="connsiteY419" fmla="*/ 2933700 h 3200400"/>
              <a:gd name="connsiteX420" fmla="*/ 4195763 w 10139362"/>
              <a:gd name="connsiteY420" fmla="*/ 2943225 h 3200400"/>
              <a:gd name="connsiteX421" fmla="*/ 4095750 w 10139362"/>
              <a:gd name="connsiteY421" fmla="*/ 2943225 h 3200400"/>
              <a:gd name="connsiteX422" fmla="*/ 4086225 w 10139362"/>
              <a:gd name="connsiteY422" fmla="*/ 2933700 h 3200400"/>
              <a:gd name="connsiteX423" fmla="*/ 3819525 w 10139362"/>
              <a:gd name="connsiteY423" fmla="*/ 2933700 h 3200400"/>
              <a:gd name="connsiteX424" fmla="*/ 3810000 w 10139362"/>
              <a:gd name="connsiteY424" fmla="*/ 2943225 h 3200400"/>
              <a:gd name="connsiteX425" fmla="*/ 3795713 w 10139362"/>
              <a:gd name="connsiteY425" fmla="*/ 2943225 h 3200400"/>
              <a:gd name="connsiteX426" fmla="*/ 3800475 w 10139362"/>
              <a:gd name="connsiteY426" fmla="*/ 2933700 h 3200400"/>
              <a:gd name="connsiteX427" fmla="*/ 3281363 w 10139362"/>
              <a:gd name="connsiteY427" fmla="*/ 2933700 h 3200400"/>
              <a:gd name="connsiteX428" fmla="*/ 3262313 w 10139362"/>
              <a:gd name="connsiteY428" fmla="*/ 2857500 h 3200400"/>
              <a:gd name="connsiteX429" fmla="*/ 3262313 w 10139362"/>
              <a:gd name="connsiteY429" fmla="*/ 2486025 h 3200400"/>
              <a:gd name="connsiteX430" fmla="*/ 3419475 w 10139362"/>
              <a:gd name="connsiteY430" fmla="*/ 2486025 h 3200400"/>
              <a:gd name="connsiteX431" fmla="*/ 3414713 w 10139362"/>
              <a:gd name="connsiteY431" fmla="*/ 2514600 h 3200400"/>
              <a:gd name="connsiteX432" fmla="*/ 3429000 w 10139362"/>
              <a:gd name="connsiteY432" fmla="*/ 2519363 h 3200400"/>
              <a:gd name="connsiteX433" fmla="*/ 3429000 w 10139362"/>
              <a:gd name="connsiteY433" fmla="*/ 2428875 h 3200400"/>
              <a:gd name="connsiteX434" fmla="*/ 3343275 w 10139362"/>
              <a:gd name="connsiteY434" fmla="*/ 2305050 h 3200400"/>
              <a:gd name="connsiteX435" fmla="*/ 3390900 w 10139362"/>
              <a:gd name="connsiteY435" fmla="*/ 2062163 h 3200400"/>
              <a:gd name="connsiteX436" fmla="*/ 3333750 w 10139362"/>
              <a:gd name="connsiteY436" fmla="*/ 2214563 h 3200400"/>
              <a:gd name="connsiteX437" fmla="*/ 3267075 w 10139362"/>
              <a:gd name="connsiteY437" fmla="*/ 2357438 h 3200400"/>
              <a:gd name="connsiteX438" fmla="*/ 3224213 w 10139362"/>
              <a:gd name="connsiteY438" fmla="*/ 2538413 h 3200400"/>
              <a:gd name="connsiteX439" fmla="*/ 3205163 w 10139362"/>
              <a:gd name="connsiteY439" fmla="*/ 2571750 h 3200400"/>
              <a:gd name="connsiteX440" fmla="*/ 3219450 w 10139362"/>
              <a:gd name="connsiteY440" fmla="*/ 2605088 h 3200400"/>
              <a:gd name="connsiteX441" fmla="*/ 3219450 w 10139362"/>
              <a:gd name="connsiteY441" fmla="*/ 2857500 h 3200400"/>
              <a:gd name="connsiteX442" fmla="*/ 3128963 w 10139362"/>
              <a:gd name="connsiteY442" fmla="*/ 2857500 h 3200400"/>
              <a:gd name="connsiteX443" fmla="*/ 3128963 w 10139362"/>
              <a:gd name="connsiteY443" fmla="*/ 3009900 h 3200400"/>
              <a:gd name="connsiteX444" fmla="*/ 3138488 w 10139362"/>
              <a:gd name="connsiteY444" fmla="*/ 3114675 h 3200400"/>
              <a:gd name="connsiteX445" fmla="*/ 3157538 w 10139362"/>
              <a:gd name="connsiteY445" fmla="*/ 3167063 h 3200400"/>
              <a:gd name="connsiteX446" fmla="*/ 3067050 w 10139362"/>
              <a:gd name="connsiteY446" fmla="*/ 3200400 h 3200400"/>
              <a:gd name="connsiteX447" fmla="*/ 2967038 w 10139362"/>
              <a:gd name="connsiteY447" fmla="*/ 3148013 h 3200400"/>
              <a:gd name="connsiteX448" fmla="*/ 2986088 w 10139362"/>
              <a:gd name="connsiteY448" fmla="*/ 3000375 h 3200400"/>
              <a:gd name="connsiteX449" fmla="*/ 3014663 w 10139362"/>
              <a:gd name="connsiteY449" fmla="*/ 2895600 h 3200400"/>
              <a:gd name="connsiteX450" fmla="*/ 3014663 w 10139362"/>
              <a:gd name="connsiteY450" fmla="*/ 2857500 h 3200400"/>
              <a:gd name="connsiteX451" fmla="*/ 1690688 w 10139362"/>
              <a:gd name="connsiteY451" fmla="*/ 2857500 h 3200400"/>
              <a:gd name="connsiteX452" fmla="*/ 1690688 w 10139362"/>
              <a:gd name="connsiteY452" fmla="*/ 1538288 h 3200400"/>
              <a:gd name="connsiteX453" fmla="*/ 1657350 w 10139362"/>
              <a:gd name="connsiteY453" fmla="*/ 1533525 h 3200400"/>
              <a:gd name="connsiteX454" fmla="*/ 1657350 w 10139362"/>
              <a:gd name="connsiteY454" fmla="*/ 2857500 h 3200400"/>
              <a:gd name="connsiteX455" fmla="*/ 814388 w 10139362"/>
              <a:gd name="connsiteY455" fmla="*/ 2857500 h 3200400"/>
              <a:gd name="connsiteX456" fmla="*/ 814388 w 10139362"/>
              <a:gd name="connsiteY456" fmla="*/ 2376488 h 3200400"/>
              <a:gd name="connsiteX457" fmla="*/ 1062038 w 10139362"/>
              <a:gd name="connsiteY457" fmla="*/ 2376488 h 3200400"/>
              <a:gd name="connsiteX458" fmla="*/ 1062038 w 10139362"/>
              <a:gd name="connsiteY458" fmla="*/ 2133600 h 3200400"/>
              <a:gd name="connsiteX459" fmla="*/ 1085850 w 10139362"/>
              <a:gd name="connsiteY459" fmla="*/ 2133600 h 3200400"/>
              <a:gd name="connsiteX460" fmla="*/ 1085850 w 10139362"/>
              <a:gd name="connsiteY460" fmla="*/ 2033588 h 3200400"/>
              <a:gd name="connsiteX461" fmla="*/ 1123950 w 10139362"/>
              <a:gd name="connsiteY461" fmla="*/ 2033588 h 3200400"/>
              <a:gd name="connsiteX462" fmla="*/ 1123950 w 10139362"/>
              <a:gd name="connsiteY462" fmla="*/ 2128838 h 3200400"/>
              <a:gd name="connsiteX463" fmla="*/ 1147763 w 10139362"/>
              <a:gd name="connsiteY463" fmla="*/ 2133600 h 3200400"/>
              <a:gd name="connsiteX464" fmla="*/ 1152525 w 10139362"/>
              <a:gd name="connsiteY464" fmla="*/ 2090738 h 3200400"/>
              <a:gd name="connsiteX465" fmla="*/ 1343025 w 10139362"/>
              <a:gd name="connsiteY465" fmla="*/ 2090738 h 3200400"/>
              <a:gd name="connsiteX466" fmla="*/ 1343025 w 10139362"/>
              <a:gd name="connsiteY466" fmla="*/ 2133600 h 3200400"/>
              <a:gd name="connsiteX467" fmla="*/ 1395413 w 10139362"/>
              <a:gd name="connsiteY467" fmla="*/ 2133600 h 3200400"/>
              <a:gd name="connsiteX468" fmla="*/ 1395413 w 10139362"/>
              <a:gd name="connsiteY468" fmla="*/ 1704975 h 3200400"/>
              <a:gd name="connsiteX469" fmla="*/ 1657350 w 10139362"/>
              <a:gd name="connsiteY469" fmla="*/ 1533525 h 3200400"/>
              <a:gd name="connsiteX470" fmla="*/ 0 w 10139362"/>
              <a:gd name="connsiteY470" fmla="*/ 1071563 h 3200400"/>
              <a:gd name="connsiteX471" fmla="*/ 1457325 w 10139362"/>
              <a:gd name="connsiteY471" fmla="*/ 1362075 h 3200400"/>
              <a:gd name="connsiteX472" fmla="*/ 1690688 w 10139362"/>
              <a:gd name="connsiteY472" fmla="*/ 1443038 h 3200400"/>
              <a:gd name="connsiteX473" fmla="*/ 1709738 w 10139362"/>
              <a:gd name="connsiteY473" fmla="*/ 1362075 h 3200400"/>
              <a:gd name="connsiteX474" fmla="*/ 1709738 w 10139362"/>
              <a:gd name="connsiteY474" fmla="*/ 1257300 h 3200400"/>
              <a:gd name="connsiteX475" fmla="*/ 1724025 w 10139362"/>
              <a:gd name="connsiteY475" fmla="*/ 1257300 h 3200400"/>
              <a:gd name="connsiteX476" fmla="*/ 1724025 w 10139362"/>
              <a:gd name="connsiteY476" fmla="*/ 1366838 h 3200400"/>
              <a:gd name="connsiteX477" fmla="*/ 1862138 w 10139362"/>
              <a:gd name="connsiteY477" fmla="*/ 1366838 h 3200400"/>
              <a:gd name="connsiteX478" fmla="*/ 2090738 w 10139362"/>
              <a:gd name="connsiteY478" fmla="*/ 1585913 h 3200400"/>
              <a:gd name="connsiteX479" fmla="*/ 2266950 w 10139362"/>
              <a:gd name="connsiteY479" fmla="*/ 1652588 h 3200400"/>
              <a:gd name="connsiteX480" fmla="*/ 3000375 w 10139362"/>
              <a:gd name="connsiteY480" fmla="*/ 1771650 h 3200400"/>
              <a:gd name="connsiteX481" fmla="*/ 3200400 w 10139362"/>
              <a:gd name="connsiteY481" fmla="*/ 1757363 h 3200400"/>
              <a:gd name="connsiteX482" fmla="*/ 3219450 w 10139362"/>
              <a:gd name="connsiteY482" fmla="*/ 1671638 h 3200400"/>
              <a:gd name="connsiteX483" fmla="*/ 3248025 w 10139362"/>
              <a:gd name="connsiteY483" fmla="*/ 1552575 h 3200400"/>
              <a:gd name="connsiteX484" fmla="*/ 3281363 w 10139362"/>
              <a:gd name="connsiteY484" fmla="*/ 1471613 h 3200400"/>
              <a:gd name="connsiteX485" fmla="*/ 3328988 w 10139362"/>
              <a:gd name="connsiteY485" fmla="*/ 1314450 h 3200400"/>
              <a:gd name="connsiteX486" fmla="*/ 3305175 w 10139362"/>
              <a:gd name="connsiteY486" fmla="*/ 1228725 h 3200400"/>
              <a:gd name="connsiteX487" fmla="*/ 3276600 w 10139362"/>
              <a:gd name="connsiteY487" fmla="*/ 1195388 h 3200400"/>
              <a:gd name="connsiteX488" fmla="*/ 3271838 w 10139362"/>
              <a:gd name="connsiteY488" fmla="*/ 1128713 h 3200400"/>
              <a:gd name="connsiteX489" fmla="*/ 3348038 w 10139362"/>
              <a:gd name="connsiteY489" fmla="*/ 762000 h 3200400"/>
              <a:gd name="connsiteX490" fmla="*/ 3352800 w 10139362"/>
              <a:gd name="connsiteY490" fmla="*/ 638175 h 3200400"/>
              <a:gd name="connsiteX491" fmla="*/ 3181350 w 10139362"/>
              <a:gd name="connsiteY491" fmla="*/ 695325 h 3200400"/>
              <a:gd name="connsiteX492" fmla="*/ 3043238 w 10139362"/>
              <a:gd name="connsiteY492" fmla="*/ 681038 h 3200400"/>
              <a:gd name="connsiteX493" fmla="*/ 2933700 w 10139362"/>
              <a:gd name="connsiteY493" fmla="*/ 695325 h 3200400"/>
              <a:gd name="connsiteX494" fmla="*/ 2852738 w 10139362"/>
              <a:gd name="connsiteY494" fmla="*/ 685800 h 3200400"/>
              <a:gd name="connsiteX495" fmla="*/ 2505075 w 10139362"/>
              <a:gd name="connsiteY495" fmla="*/ 604838 h 3200400"/>
              <a:gd name="connsiteX496" fmla="*/ 2176463 w 10139362"/>
              <a:gd name="connsiteY496" fmla="*/ 552450 h 3200400"/>
              <a:gd name="connsiteX497" fmla="*/ 2238375 w 10139362"/>
              <a:gd name="connsiteY497" fmla="*/ 533400 h 3200400"/>
              <a:gd name="connsiteX498" fmla="*/ 2124075 w 10139362"/>
              <a:gd name="connsiteY498" fmla="*/ 523875 h 3200400"/>
              <a:gd name="connsiteX499" fmla="*/ 2214563 w 10139362"/>
              <a:gd name="connsiteY499" fmla="*/ 490538 h 3200400"/>
              <a:gd name="connsiteX500" fmla="*/ 2085975 w 10139362"/>
              <a:gd name="connsiteY500" fmla="*/ 481013 h 3200400"/>
              <a:gd name="connsiteX501" fmla="*/ 2081213 w 10139362"/>
              <a:gd name="connsiteY501" fmla="*/ 471488 h 3200400"/>
              <a:gd name="connsiteX502" fmla="*/ 2100263 w 10139362"/>
              <a:gd name="connsiteY502" fmla="*/ 461963 h 3200400"/>
              <a:gd name="connsiteX503" fmla="*/ 2209800 w 10139362"/>
              <a:gd name="connsiteY503" fmla="*/ 461963 h 3200400"/>
              <a:gd name="connsiteX504" fmla="*/ 2109788 w 10139362"/>
              <a:gd name="connsiteY504" fmla="*/ 428625 h 3200400"/>
              <a:gd name="connsiteX505" fmla="*/ 2143125 w 10139362"/>
              <a:gd name="connsiteY505" fmla="*/ 414338 h 3200400"/>
              <a:gd name="connsiteX506" fmla="*/ 2276475 w 10139362"/>
              <a:gd name="connsiteY506" fmla="*/ 438150 h 3200400"/>
              <a:gd name="connsiteX507" fmla="*/ 2324100 w 10139362"/>
              <a:gd name="connsiteY507" fmla="*/ 419100 h 3200400"/>
              <a:gd name="connsiteX508" fmla="*/ 2271713 w 10139362"/>
              <a:gd name="connsiteY508" fmla="*/ 347663 h 3200400"/>
              <a:gd name="connsiteX509" fmla="*/ 2276475 w 10139362"/>
              <a:gd name="connsiteY509" fmla="*/ 323850 h 3200400"/>
              <a:gd name="connsiteX510" fmla="*/ 2476500 w 10139362"/>
              <a:gd name="connsiteY510" fmla="*/ 485775 h 3200400"/>
              <a:gd name="connsiteX511" fmla="*/ 2667000 w 10139362"/>
              <a:gd name="connsiteY511" fmla="*/ 509588 h 3200400"/>
              <a:gd name="connsiteX512" fmla="*/ 2886075 w 10139362"/>
              <a:gd name="connsiteY512" fmla="*/ 509588 h 3200400"/>
              <a:gd name="connsiteX513" fmla="*/ 2981325 w 10139362"/>
              <a:gd name="connsiteY513" fmla="*/ 528638 h 3200400"/>
              <a:gd name="connsiteX514" fmla="*/ 3038475 w 10139362"/>
              <a:gd name="connsiteY514" fmla="*/ 500063 h 3200400"/>
              <a:gd name="connsiteX515" fmla="*/ 3248025 w 10139362"/>
              <a:gd name="connsiteY515" fmla="*/ 481013 h 3200400"/>
              <a:gd name="connsiteX516" fmla="*/ 3295650 w 10139362"/>
              <a:gd name="connsiteY516" fmla="*/ 442913 h 3200400"/>
              <a:gd name="connsiteX517" fmla="*/ 3452813 w 10139362"/>
              <a:gd name="connsiteY517" fmla="*/ 376238 h 3200400"/>
              <a:gd name="connsiteX518" fmla="*/ 3529013 w 10139362"/>
              <a:gd name="connsiteY518" fmla="*/ 390525 h 3200400"/>
              <a:gd name="connsiteX519" fmla="*/ 3576638 w 10139362"/>
              <a:gd name="connsiteY519" fmla="*/ 371475 h 3200400"/>
              <a:gd name="connsiteX520" fmla="*/ 3690938 w 10139362"/>
              <a:gd name="connsiteY520" fmla="*/ 361950 h 3200400"/>
              <a:gd name="connsiteX521" fmla="*/ 3695700 w 10139362"/>
              <a:gd name="connsiteY521" fmla="*/ 300038 h 3200400"/>
              <a:gd name="connsiteX522" fmla="*/ 3690938 w 10139362"/>
              <a:gd name="connsiteY522" fmla="*/ 280988 h 3200400"/>
              <a:gd name="connsiteX523" fmla="*/ 3657600 w 10139362"/>
              <a:gd name="connsiteY523" fmla="*/ 214313 h 3200400"/>
              <a:gd name="connsiteX524" fmla="*/ 3657600 w 10139362"/>
              <a:gd name="connsiteY524" fmla="*/ 204788 h 3200400"/>
              <a:gd name="connsiteX525" fmla="*/ 3676650 w 10139362"/>
              <a:gd name="connsiteY525" fmla="*/ 161925 h 3200400"/>
              <a:gd name="connsiteX526" fmla="*/ 3676650 w 10139362"/>
              <a:gd name="connsiteY526" fmla="*/ 142875 h 3200400"/>
              <a:gd name="connsiteX527" fmla="*/ 3829050 w 10139362"/>
              <a:gd name="connsiteY527" fmla="*/ 0 h 3200400"/>
              <a:gd name="connsiteX528" fmla="*/ 3957638 w 10139362"/>
              <a:gd name="connsiteY528" fmla="*/ 200025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0139362" h="3200400">
                <a:moveTo>
                  <a:pt x="4962525" y="2900363"/>
                </a:moveTo>
                <a:cubicBezTo>
                  <a:pt x="4962525" y="2900363"/>
                  <a:pt x="4957763" y="2905125"/>
                  <a:pt x="4948238" y="2905125"/>
                </a:cubicBezTo>
                <a:lnTo>
                  <a:pt x="4948238" y="2886075"/>
                </a:lnTo>
                <a:cubicBezTo>
                  <a:pt x="4957763" y="2890838"/>
                  <a:pt x="4957763" y="2895600"/>
                  <a:pt x="4962525" y="2900363"/>
                </a:cubicBezTo>
                <a:close/>
                <a:moveTo>
                  <a:pt x="8029575" y="2895600"/>
                </a:moveTo>
                <a:lnTo>
                  <a:pt x="8010525" y="2895600"/>
                </a:lnTo>
                <a:cubicBezTo>
                  <a:pt x="8010525" y="2876550"/>
                  <a:pt x="8015288" y="2867025"/>
                  <a:pt x="8024813" y="2862263"/>
                </a:cubicBezTo>
                <a:cubicBezTo>
                  <a:pt x="8024813" y="2867025"/>
                  <a:pt x="8029575" y="2876550"/>
                  <a:pt x="8029575" y="2895600"/>
                </a:cubicBezTo>
                <a:close/>
                <a:moveTo>
                  <a:pt x="4962525" y="2743200"/>
                </a:moveTo>
                <a:lnTo>
                  <a:pt x="4962525" y="2767013"/>
                </a:lnTo>
                <a:cubicBezTo>
                  <a:pt x="4957763" y="2762250"/>
                  <a:pt x="4948238" y="2752725"/>
                  <a:pt x="4948238" y="2743200"/>
                </a:cubicBezTo>
                <a:lnTo>
                  <a:pt x="4962525" y="2743200"/>
                </a:lnTo>
                <a:close/>
                <a:moveTo>
                  <a:pt x="4962525" y="2676525"/>
                </a:moveTo>
                <a:lnTo>
                  <a:pt x="4962525" y="2700338"/>
                </a:lnTo>
                <a:lnTo>
                  <a:pt x="4948238" y="2700338"/>
                </a:lnTo>
                <a:lnTo>
                  <a:pt x="4948238" y="2676525"/>
                </a:lnTo>
                <a:lnTo>
                  <a:pt x="4962525" y="2676525"/>
                </a:lnTo>
                <a:close/>
                <a:moveTo>
                  <a:pt x="10139362" y="2619375"/>
                </a:moveTo>
                <a:lnTo>
                  <a:pt x="10139362" y="2657475"/>
                </a:lnTo>
                <a:cubicBezTo>
                  <a:pt x="10134600" y="2662238"/>
                  <a:pt x="10129838" y="2662238"/>
                  <a:pt x="10129838" y="2676525"/>
                </a:cubicBezTo>
                <a:cubicBezTo>
                  <a:pt x="10129838" y="2686050"/>
                  <a:pt x="10139362" y="2700338"/>
                  <a:pt x="10139362" y="2709863"/>
                </a:cubicBezTo>
                <a:cubicBezTo>
                  <a:pt x="10139362" y="2724150"/>
                  <a:pt x="10129838" y="2733675"/>
                  <a:pt x="10129838" y="2743200"/>
                </a:cubicBezTo>
                <a:cubicBezTo>
                  <a:pt x="10129838" y="2757488"/>
                  <a:pt x="10139362" y="2767013"/>
                  <a:pt x="10139362" y="2776538"/>
                </a:cubicBezTo>
                <a:cubicBezTo>
                  <a:pt x="10139362" y="2790825"/>
                  <a:pt x="10129838" y="2800350"/>
                  <a:pt x="10129838" y="2814638"/>
                </a:cubicBezTo>
                <a:cubicBezTo>
                  <a:pt x="10129838" y="2824163"/>
                  <a:pt x="10139362" y="2824163"/>
                  <a:pt x="10139362" y="2833688"/>
                </a:cubicBezTo>
                <a:cubicBezTo>
                  <a:pt x="10139362" y="2847975"/>
                  <a:pt x="10134600" y="2852738"/>
                  <a:pt x="10134600" y="2857500"/>
                </a:cubicBezTo>
                <a:lnTo>
                  <a:pt x="9882188" y="2857500"/>
                </a:lnTo>
                <a:cubicBezTo>
                  <a:pt x="9882188" y="2843213"/>
                  <a:pt x="9886950" y="2824163"/>
                  <a:pt x="9886950" y="2814638"/>
                </a:cubicBezTo>
                <a:cubicBezTo>
                  <a:pt x="9886950" y="2800350"/>
                  <a:pt x="9877425" y="2771775"/>
                  <a:pt x="9877425" y="2757488"/>
                </a:cubicBezTo>
                <a:cubicBezTo>
                  <a:pt x="9877425" y="2747963"/>
                  <a:pt x="9886950" y="2757488"/>
                  <a:pt x="9886950" y="2743200"/>
                </a:cubicBezTo>
                <a:cubicBezTo>
                  <a:pt x="9886950" y="2733675"/>
                  <a:pt x="9877425" y="2724150"/>
                  <a:pt x="9877425" y="2709863"/>
                </a:cubicBezTo>
                <a:cubicBezTo>
                  <a:pt x="9877425" y="2700338"/>
                  <a:pt x="9886950" y="2686050"/>
                  <a:pt x="9886950" y="2676525"/>
                </a:cubicBezTo>
                <a:cubicBezTo>
                  <a:pt x="9886950" y="2662238"/>
                  <a:pt x="9882188" y="2662238"/>
                  <a:pt x="9877425" y="2662238"/>
                </a:cubicBezTo>
                <a:lnTo>
                  <a:pt x="9877425" y="2619375"/>
                </a:lnTo>
                <a:lnTo>
                  <a:pt x="10139362" y="2619375"/>
                </a:lnTo>
                <a:close/>
                <a:moveTo>
                  <a:pt x="781050" y="2619375"/>
                </a:moveTo>
                <a:lnTo>
                  <a:pt x="781050" y="2657475"/>
                </a:lnTo>
                <a:cubicBezTo>
                  <a:pt x="776288" y="2662238"/>
                  <a:pt x="771525" y="2662238"/>
                  <a:pt x="771525" y="2676525"/>
                </a:cubicBezTo>
                <a:cubicBezTo>
                  <a:pt x="771525" y="2686050"/>
                  <a:pt x="781050" y="2700338"/>
                  <a:pt x="781050" y="2709863"/>
                </a:cubicBezTo>
                <a:cubicBezTo>
                  <a:pt x="781050" y="2724150"/>
                  <a:pt x="771525" y="2733675"/>
                  <a:pt x="771525" y="2743200"/>
                </a:cubicBezTo>
                <a:cubicBezTo>
                  <a:pt x="771525" y="2757488"/>
                  <a:pt x="781050" y="2747963"/>
                  <a:pt x="781050" y="2757488"/>
                </a:cubicBezTo>
                <a:cubicBezTo>
                  <a:pt x="781050" y="2795588"/>
                  <a:pt x="757238" y="2786063"/>
                  <a:pt x="776288" y="2857500"/>
                </a:cubicBezTo>
                <a:lnTo>
                  <a:pt x="523875" y="2857500"/>
                </a:lnTo>
                <a:cubicBezTo>
                  <a:pt x="523875" y="2852738"/>
                  <a:pt x="519113" y="2847975"/>
                  <a:pt x="519113" y="2833688"/>
                </a:cubicBezTo>
                <a:cubicBezTo>
                  <a:pt x="519113" y="2824163"/>
                  <a:pt x="528638" y="2824163"/>
                  <a:pt x="528638" y="2814638"/>
                </a:cubicBezTo>
                <a:cubicBezTo>
                  <a:pt x="528638" y="2800350"/>
                  <a:pt x="519113" y="2790825"/>
                  <a:pt x="519113" y="2776538"/>
                </a:cubicBezTo>
                <a:cubicBezTo>
                  <a:pt x="519113" y="2767013"/>
                  <a:pt x="528638" y="2757488"/>
                  <a:pt x="528638" y="2743200"/>
                </a:cubicBezTo>
                <a:cubicBezTo>
                  <a:pt x="528638" y="2733675"/>
                  <a:pt x="519113" y="2724150"/>
                  <a:pt x="519113" y="2709863"/>
                </a:cubicBezTo>
                <a:cubicBezTo>
                  <a:pt x="519113" y="2700338"/>
                  <a:pt x="528638" y="2686050"/>
                  <a:pt x="528638" y="2676525"/>
                </a:cubicBezTo>
                <a:cubicBezTo>
                  <a:pt x="528638" y="2662238"/>
                  <a:pt x="523875" y="2662238"/>
                  <a:pt x="519113" y="2662238"/>
                </a:cubicBezTo>
                <a:lnTo>
                  <a:pt x="519113" y="2619375"/>
                </a:lnTo>
                <a:lnTo>
                  <a:pt x="781050" y="2619375"/>
                </a:lnTo>
                <a:close/>
                <a:moveTo>
                  <a:pt x="4962525" y="2609850"/>
                </a:moveTo>
                <a:lnTo>
                  <a:pt x="4957763" y="2633663"/>
                </a:lnTo>
                <a:cubicBezTo>
                  <a:pt x="4953000" y="2633663"/>
                  <a:pt x="4948238" y="2628900"/>
                  <a:pt x="4943475" y="2624138"/>
                </a:cubicBezTo>
                <a:lnTo>
                  <a:pt x="4943475" y="2609850"/>
                </a:lnTo>
                <a:lnTo>
                  <a:pt x="4962525" y="2609850"/>
                </a:lnTo>
                <a:close/>
                <a:moveTo>
                  <a:pt x="4905375" y="2624138"/>
                </a:moveTo>
                <a:cubicBezTo>
                  <a:pt x="4905375" y="2619375"/>
                  <a:pt x="4905375" y="2609850"/>
                  <a:pt x="4910138" y="2609850"/>
                </a:cubicBezTo>
                <a:cubicBezTo>
                  <a:pt x="4910138" y="2614613"/>
                  <a:pt x="4910138" y="2624138"/>
                  <a:pt x="4905375" y="2624138"/>
                </a:cubicBezTo>
                <a:close/>
                <a:moveTo>
                  <a:pt x="4962525" y="2538413"/>
                </a:moveTo>
                <a:lnTo>
                  <a:pt x="4962525" y="2562225"/>
                </a:lnTo>
                <a:lnTo>
                  <a:pt x="4905375" y="2562225"/>
                </a:lnTo>
                <a:lnTo>
                  <a:pt x="4905375" y="2538413"/>
                </a:lnTo>
                <a:lnTo>
                  <a:pt x="4962525" y="2538413"/>
                </a:lnTo>
                <a:close/>
                <a:moveTo>
                  <a:pt x="4962525" y="2471738"/>
                </a:moveTo>
                <a:lnTo>
                  <a:pt x="4962525" y="2495550"/>
                </a:lnTo>
                <a:lnTo>
                  <a:pt x="4905375" y="2495550"/>
                </a:lnTo>
                <a:lnTo>
                  <a:pt x="4905375" y="2471738"/>
                </a:lnTo>
                <a:lnTo>
                  <a:pt x="4962525" y="2471738"/>
                </a:lnTo>
                <a:close/>
                <a:moveTo>
                  <a:pt x="4962525" y="2400300"/>
                </a:moveTo>
                <a:lnTo>
                  <a:pt x="4962525" y="2424113"/>
                </a:lnTo>
                <a:lnTo>
                  <a:pt x="4905375" y="2424113"/>
                </a:lnTo>
                <a:lnTo>
                  <a:pt x="4905375" y="2400300"/>
                </a:lnTo>
                <a:lnTo>
                  <a:pt x="4962525" y="2400300"/>
                </a:lnTo>
                <a:close/>
                <a:moveTo>
                  <a:pt x="3552825" y="2152650"/>
                </a:moveTo>
                <a:cubicBezTo>
                  <a:pt x="3600450" y="2181225"/>
                  <a:pt x="3671888" y="2219325"/>
                  <a:pt x="3714750" y="2219325"/>
                </a:cubicBezTo>
                <a:lnTo>
                  <a:pt x="3714750" y="2481263"/>
                </a:lnTo>
                <a:lnTo>
                  <a:pt x="3600450" y="2371725"/>
                </a:lnTo>
                <a:cubicBezTo>
                  <a:pt x="3595688" y="2376488"/>
                  <a:pt x="3586163" y="2386013"/>
                  <a:pt x="3576638" y="2390775"/>
                </a:cubicBezTo>
                <a:lnTo>
                  <a:pt x="3576638" y="2300288"/>
                </a:lnTo>
                <a:lnTo>
                  <a:pt x="3519488" y="2300288"/>
                </a:lnTo>
                <a:cubicBezTo>
                  <a:pt x="3519488" y="2238375"/>
                  <a:pt x="3524250" y="2195513"/>
                  <a:pt x="3519488" y="2152650"/>
                </a:cubicBezTo>
                <a:lnTo>
                  <a:pt x="3552825" y="2152650"/>
                </a:lnTo>
                <a:close/>
                <a:moveTo>
                  <a:pt x="3586163" y="1890713"/>
                </a:moveTo>
                <a:cubicBezTo>
                  <a:pt x="3590925" y="1895475"/>
                  <a:pt x="3590925" y="1909763"/>
                  <a:pt x="3590925" y="1924050"/>
                </a:cubicBezTo>
                <a:cubicBezTo>
                  <a:pt x="3590925" y="1962150"/>
                  <a:pt x="3586163" y="1976438"/>
                  <a:pt x="3548063" y="1976438"/>
                </a:cubicBezTo>
                <a:cubicBezTo>
                  <a:pt x="3505200" y="1976438"/>
                  <a:pt x="3519488" y="1900238"/>
                  <a:pt x="3462338" y="1900238"/>
                </a:cubicBezTo>
                <a:cubicBezTo>
                  <a:pt x="3471863" y="1876425"/>
                  <a:pt x="3495675" y="1847850"/>
                  <a:pt x="3509963" y="1824038"/>
                </a:cubicBezTo>
                <a:cubicBezTo>
                  <a:pt x="3519488" y="1804988"/>
                  <a:pt x="3529013" y="1781175"/>
                  <a:pt x="3538538" y="1766888"/>
                </a:cubicBezTo>
                <a:cubicBezTo>
                  <a:pt x="3548063" y="1800225"/>
                  <a:pt x="3562350" y="1838325"/>
                  <a:pt x="3586163" y="1890713"/>
                </a:cubicBezTo>
                <a:close/>
                <a:moveTo>
                  <a:pt x="2962275" y="1781175"/>
                </a:moveTo>
                <a:lnTo>
                  <a:pt x="3200400" y="1776413"/>
                </a:lnTo>
                <a:lnTo>
                  <a:pt x="3200400" y="1809750"/>
                </a:lnTo>
                <a:cubicBezTo>
                  <a:pt x="3190875" y="1890713"/>
                  <a:pt x="3181350" y="1971675"/>
                  <a:pt x="3167063" y="2052638"/>
                </a:cubicBezTo>
                <a:cubicBezTo>
                  <a:pt x="3157538" y="2105025"/>
                  <a:pt x="3148013" y="2162175"/>
                  <a:pt x="3128963" y="2219325"/>
                </a:cubicBezTo>
                <a:cubicBezTo>
                  <a:pt x="3114675" y="2271713"/>
                  <a:pt x="3071813" y="2324100"/>
                  <a:pt x="3052763" y="2376488"/>
                </a:cubicBezTo>
                <a:cubicBezTo>
                  <a:pt x="3028950" y="2438400"/>
                  <a:pt x="3028950" y="2524125"/>
                  <a:pt x="3038475" y="2600325"/>
                </a:cubicBezTo>
                <a:lnTo>
                  <a:pt x="2952750" y="2600325"/>
                </a:lnTo>
                <a:cubicBezTo>
                  <a:pt x="2952750" y="2595563"/>
                  <a:pt x="2952750" y="2586038"/>
                  <a:pt x="2947988" y="2581275"/>
                </a:cubicBezTo>
                <a:lnTo>
                  <a:pt x="2914650" y="2581275"/>
                </a:lnTo>
                <a:lnTo>
                  <a:pt x="2914650" y="2724150"/>
                </a:lnTo>
                <a:lnTo>
                  <a:pt x="2852738" y="2724150"/>
                </a:lnTo>
                <a:lnTo>
                  <a:pt x="2852738" y="2438400"/>
                </a:lnTo>
                <a:cubicBezTo>
                  <a:pt x="2843213" y="2438400"/>
                  <a:pt x="2843213" y="2424113"/>
                  <a:pt x="2838450" y="2409825"/>
                </a:cubicBezTo>
                <a:lnTo>
                  <a:pt x="2819400" y="2409825"/>
                </a:lnTo>
                <a:cubicBezTo>
                  <a:pt x="2814638" y="2419350"/>
                  <a:pt x="2814638" y="2428875"/>
                  <a:pt x="2814638" y="2438400"/>
                </a:cubicBezTo>
                <a:lnTo>
                  <a:pt x="2700338" y="2438400"/>
                </a:lnTo>
                <a:lnTo>
                  <a:pt x="2700338" y="2047875"/>
                </a:lnTo>
                <a:cubicBezTo>
                  <a:pt x="2695575" y="2043113"/>
                  <a:pt x="2690813" y="2043113"/>
                  <a:pt x="2686050" y="2043113"/>
                </a:cubicBezTo>
                <a:lnTo>
                  <a:pt x="2686050" y="1862138"/>
                </a:lnTo>
                <a:lnTo>
                  <a:pt x="2562225" y="1862138"/>
                </a:lnTo>
                <a:lnTo>
                  <a:pt x="2562225" y="2009775"/>
                </a:lnTo>
                <a:lnTo>
                  <a:pt x="2524125" y="2009775"/>
                </a:lnTo>
                <a:lnTo>
                  <a:pt x="2524125" y="2043113"/>
                </a:lnTo>
                <a:lnTo>
                  <a:pt x="2438400" y="2043113"/>
                </a:lnTo>
                <a:lnTo>
                  <a:pt x="2438400" y="2828925"/>
                </a:lnTo>
                <a:lnTo>
                  <a:pt x="2414588" y="2828925"/>
                </a:lnTo>
                <a:lnTo>
                  <a:pt x="2414588" y="2343150"/>
                </a:lnTo>
                <a:cubicBezTo>
                  <a:pt x="2386013" y="2333625"/>
                  <a:pt x="2400300" y="2319338"/>
                  <a:pt x="2400300" y="2300288"/>
                </a:cubicBezTo>
                <a:lnTo>
                  <a:pt x="2362200" y="2300288"/>
                </a:lnTo>
                <a:lnTo>
                  <a:pt x="2338388" y="1995488"/>
                </a:lnTo>
                <a:lnTo>
                  <a:pt x="2305050" y="1995488"/>
                </a:lnTo>
                <a:lnTo>
                  <a:pt x="2281238" y="2300288"/>
                </a:lnTo>
                <a:lnTo>
                  <a:pt x="2243138" y="2300288"/>
                </a:lnTo>
                <a:cubicBezTo>
                  <a:pt x="2243138" y="2305050"/>
                  <a:pt x="2247900" y="2328863"/>
                  <a:pt x="2228850" y="2343150"/>
                </a:cubicBezTo>
                <a:lnTo>
                  <a:pt x="2228850" y="2486025"/>
                </a:lnTo>
                <a:lnTo>
                  <a:pt x="2105025" y="2486025"/>
                </a:lnTo>
                <a:lnTo>
                  <a:pt x="2105025" y="1652588"/>
                </a:lnTo>
                <a:cubicBezTo>
                  <a:pt x="2290763" y="1695450"/>
                  <a:pt x="2724150" y="1781175"/>
                  <a:pt x="2962275" y="1781175"/>
                </a:cubicBezTo>
                <a:close/>
                <a:moveTo>
                  <a:pt x="9263062" y="1704975"/>
                </a:moveTo>
                <a:lnTo>
                  <a:pt x="9263062" y="2133600"/>
                </a:lnTo>
                <a:lnTo>
                  <a:pt x="9315450" y="2133600"/>
                </a:lnTo>
                <a:lnTo>
                  <a:pt x="9315450" y="2090738"/>
                </a:lnTo>
                <a:lnTo>
                  <a:pt x="9505950" y="2090738"/>
                </a:lnTo>
                <a:lnTo>
                  <a:pt x="9505950" y="2128838"/>
                </a:lnTo>
                <a:cubicBezTo>
                  <a:pt x="9510712" y="2133600"/>
                  <a:pt x="9505950" y="2133600"/>
                  <a:pt x="9515475" y="2133600"/>
                </a:cubicBezTo>
                <a:cubicBezTo>
                  <a:pt x="9529762" y="2133600"/>
                  <a:pt x="9529762" y="2128838"/>
                  <a:pt x="9534525" y="2124075"/>
                </a:cubicBezTo>
                <a:lnTo>
                  <a:pt x="9534525" y="2033588"/>
                </a:lnTo>
                <a:lnTo>
                  <a:pt x="9572625" y="2033588"/>
                </a:lnTo>
                <a:lnTo>
                  <a:pt x="9572625" y="2133600"/>
                </a:lnTo>
                <a:lnTo>
                  <a:pt x="9596438" y="2133600"/>
                </a:lnTo>
                <a:lnTo>
                  <a:pt x="9596438" y="2376488"/>
                </a:lnTo>
                <a:lnTo>
                  <a:pt x="9839325" y="2376488"/>
                </a:lnTo>
                <a:lnTo>
                  <a:pt x="9839325" y="2857500"/>
                </a:lnTo>
                <a:lnTo>
                  <a:pt x="9001125" y="2857500"/>
                </a:lnTo>
                <a:lnTo>
                  <a:pt x="9001125" y="1538288"/>
                </a:lnTo>
                <a:lnTo>
                  <a:pt x="9263062" y="1704975"/>
                </a:lnTo>
                <a:close/>
                <a:moveTo>
                  <a:pt x="2967038" y="1066800"/>
                </a:moveTo>
                <a:cubicBezTo>
                  <a:pt x="3067050" y="1066800"/>
                  <a:pt x="3176588" y="1028700"/>
                  <a:pt x="3281363" y="990600"/>
                </a:cubicBezTo>
                <a:cubicBezTo>
                  <a:pt x="3281363" y="1009650"/>
                  <a:pt x="3276600" y="1028700"/>
                  <a:pt x="3271838" y="1047750"/>
                </a:cubicBezTo>
                <a:cubicBezTo>
                  <a:pt x="3214688" y="1071563"/>
                  <a:pt x="3128963" y="1085850"/>
                  <a:pt x="3071813" y="1095375"/>
                </a:cubicBezTo>
                <a:cubicBezTo>
                  <a:pt x="3014663" y="1104900"/>
                  <a:pt x="2905125" y="1109663"/>
                  <a:pt x="2890838" y="1109663"/>
                </a:cubicBezTo>
                <a:cubicBezTo>
                  <a:pt x="2795588" y="1109663"/>
                  <a:pt x="2728913" y="1100138"/>
                  <a:pt x="2624138" y="1076325"/>
                </a:cubicBezTo>
                <a:cubicBezTo>
                  <a:pt x="2595563" y="1014413"/>
                  <a:pt x="2571750" y="947738"/>
                  <a:pt x="2547938" y="881063"/>
                </a:cubicBezTo>
                <a:cubicBezTo>
                  <a:pt x="2667000" y="962025"/>
                  <a:pt x="2838450" y="1066800"/>
                  <a:pt x="2967038" y="1066800"/>
                </a:cubicBezTo>
                <a:close/>
                <a:moveTo>
                  <a:pt x="3957638" y="200025"/>
                </a:moveTo>
                <a:cubicBezTo>
                  <a:pt x="3957638" y="233363"/>
                  <a:pt x="3957638" y="261938"/>
                  <a:pt x="3938588" y="304800"/>
                </a:cubicBezTo>
                <a:cubicBezTo>
                  <a:pt x="3938588" y="309563"/>
                  <a:pt x="3924300" y="314325"/>
                  <a:pt x="3924300" y="323850"/>
                </a:cubicBezTo>
                <a:cubicBezTo>
                  <a:pt x="3919538" y="338138"/>
                  <a:pt x="3910013" y="366713"/>
                  <a:pt x="3910013" y="376238"/>
                </a:cubicBezTo>
                <a:cubicBezTo>
                  <a:pt x="3910013" y="419100"/>
                  <a:pt x="4076700" y="476250"/>
                  <a:pt x="4095750" y="485775"/>
                </a:cubicBezTo>
                <a:cubicBezTo>
                  <a:pt x="4152900" y="514350"/>
                  <a:pt x="4186238" y="590550"/>
                  <a:pt x="4248150" y="633413"/>
                </a:cubicBezTo>
                <a:cubicBezTo>
                  <a:pt x="4300538" y="676275"/>
                  <a:pt x="4371975" y="695325"/>
                  <a:pt x="4443413" y="719138"/>
                </a:cubicBezTo>
                <a:cubicBezTo>
                  <a:pt x="4457700" y="723900"/>
                  <a:pt x="4486275" y="723900"/>
                  <a:pt x="4505325" y="728663"/>
                </a:cubicBezTo>
                <a:cubicBezTo>
                  <a:pt x="4629150" y="762000"/>
                  <a:pt x="4681538" y="800100"/>
                  <a:pt x="4791075" y="800100"/>
                </a:cubicBezTo>
                <a:cubicBezTo>
                  <a:pt x="4800600" y="800100"/>
                  <a:pt x="4833938" y="804863"/>
                  <a:pt x="4857750" y="795338"/>
                </a:cubicBezTo>
                <a:cubicBezTo>
                  <a:pt x="4876800" y="790575"/>
                  <a:pt x="4886325" y="757238"/>
                  <a:pt x="4914900" y="738188"/>
                </a:cubicBezTo>
                <a:cubicBezTo>
                  <a:pt x="4924425" y="728663"/>
                  <a:pt x="4976813" y="714375"/>
                  <a:pt x="4986338" y="690563"/>
                </a:cubicBezTo>
                <a:cubicBezTo>
                  <a:pt x="4995863" y="695325"/>
                  <a:pt x="5005388" y="700088"/>
                  <a:pt x="5005388" y="714375"/>
                </a:cubicBezTo>
                <a:cubicBezTo>
                  <a:pt x="5005388" y="733425"/>
                  <a:pt x="4986338" y="742950"/>
                  <a:pt x="4962525" y="776288"/>
                </a:cubicBezTo>
                <a:cubicBezTo>
                  <a:pt x="5000625" y="842963"/>
                  <a:pt x="5067300" y="785813"/>
                  <a:pt x="5124450" y="819150"/>
                </a:cubicBezTo>
                <a:cubicBezTo>
                  <a:pt x="5100638" y="847725"/>
                  <a:pt x="5067300" y="819150"/>
                  <a:pt x="5043488" y="857250"/>
                </a:cubicBezTo>
                <a:cubicBezTo>
                  <a:pt x="5076825" y="857250"/>
                  <a:pt x="5114925" y="862013"/>
                  <a:pt x="5148263" y="871538"/>
                </a:cubicBezTo>
                <a:cubicBezTo>
                  <a:pt x="5124450" y="904875"/>
                  <a:pt x="5062538" y="876300"/>
                  <a:pt x="5033963" y="895350"/>
                </a:cubicBezTo>
                <a:cubicBezTo>
                  <a:pt x="5062538" y="919163"/>
                  <a:pt x="5095875" y="933450"/>
                  <a:pt x="5129213" y="957263"/>
                </a:cubicBezTo>
                <a:cubicBezTo>
                  <a:pt x="5062538" y="971550"/>
                  <a:pt x="5057775" y="938213"/>
                  <a:pt x="5014913" y="947738"/>
                </a:cubicBezTo>
                <a:cubicBezTo>
                  <a:pt x="5033963" y="971550"/>
                  <a:pt x="5053013" y="995363"/>
                  <a:pt x="5067300" y="1019175"/>
                </a:cubicBezTo>
                <a:cubicBezTo>
                  <a:pt x="5024438" y="1009650"/>
                  <a:pt x="4995863" y="966788"/>
                  <a:pt x="4962525" y="957263"/>
                </a:cubicBezTo>
                <a:cubicBezTo>
                  <a:pt x="4938713" y="947738"/>
                  <a:pt x="4905375" y="947738"/>
                  <a:pt x="4886325" y="938213"/>
                </a:cubicBezTo>
                <a:cubicBezTo>
                  <a:pt x="4852988" y="923925"/>
                  <a:pt x="4819650" y="923925"/>
                  <a:pt x="4791075" y="923925"/>
                </a:cubicBezTo>
                <a:lnTo>
                  <a:pt x="4586288" y="933450"/>
                </a:lnTo>
                <a:cubicBezTo>
                  <a:pt x="4524375" y="923925"/>
                  <a:pt x="4457700" y="914400"/>
                  <a:pt x="4400550" y="895350"/>
                </a:cubicBezTo>
                <a:cubicBezTo>
                  <a:pt x="4386263" y="890588"/>
                  <a:pt x="4381500" y="871538"/>
                  <a:pt x="4367213" y="866775"/>
                </a:cubicBezTo>
                <a:cubicBezTo>
                  <a:pt x="4295775" y="842963"/>
                  <a:pt x="4219575" y="833438"/>
                  <a:pt x="4152900" y="804863"/>
                </a:cubicBezTo>
                <a:cubicBezTo>
                  <a:pt x="4119563" y="795338"/>
                  <a:pt x="4090988" y="766763"/>
                  <a:pt x="4062413" y="752475"/>
                </a:cubicBezTo>
                <a:cubicBezTo>
                  <a:pt x="4029075" y="800100"/>
                  <a:pt x="3957638" y="928688"/>
                  <a:pt x="3957638" y="995363"/>
                </a:cubicBezTo>
                <a:cubicBezTo>
                  <a:pt x="3957638" y="1004888"/>
                  <a:pt x="3990975" y="1042988"/>
                  <a:pt x="4000500" y="1071563"/>
                </a:cubicBezTo>
                <a:cubicBezTo>
                  <a:pt x="4033838" y="1166813"/>
                  <a:pt x="4029075" y="1162050"/>
                  <a:pt x="4029075" y="1243013"/>
                </a:cubicBezTo>
                <a:cubicBezTo>
                  <a:pt x="4029075" y="1252538"/>
                  <a:pt x="4029075" y="1328738"/>
                  <a:pt x="4014788" y="1371600"/>
                </a:cubicBezTo>
                <a:cubicBezTo>
                  <a:pt x="3976688" y="1509713"/>
                  <a:pt x="3867150" y="1566863"/>
                  <a:pt x="3867150" y="1585913"/>
                </a:cubicBezTo>
                <a:lnTo>
                  <a:pt x="3881438" y="1819275"/>
                </a:lnTo>
                <a:cubicBezTo>
                  <a:pt x="3876675" y="1924050"/>
                  <a:pt x="3862388" y="2033588"/>
                  <a:pt x="3814763" y="2133600"/>
                </a:cubicBezTo>
                <a:cubicBezTo>
                  <a:pt x="3805238" y="2152650"/>
                  <a:pt x="3786188" y="2171700"/>
                  <a:pt x="3767138" y="2190750"/>
                </a:cubicBezTo>
                <a:cubicBezTo>
                  <a:pt x="3771900" y="2195513"/>
                  <a:pt x="3781425" y="2195513"/>
                  <a:pt x="3967163" y="2195513"/>
                </a:cubicBezTo>
                <a:cubicBezTo>
                  <a:pt x="3967163" y="2200275"/>
                  <a:pt x="3957638" y="2238375"/>
                  <a:pt x="3990975" y="2233613"/>
                </a:cubicBezTo>
                <a:lnTo>
                  <a:pt x="3990975" y="2452688"/>
                </a:lnTo>
                <a:lnTo>
                  <a:pt x="4029075" y="2452688"/>
                </a:lnTo>
                <a:cubicBezTo>
                  <a:pt x="4014788" y="2452688"/>
                  <a:pt x="4029075" y="2433638"/>
                  <a:pt x="4029075" y="2424113"/>
                </a:cubicBezTo>
                <a:cubicBezTo>
                  <a:pt x="4033838" y="2386013"/>
                  <a:pt x="4052888" y="2381250"/>
                  <a:pt x="4048125" y="2338388"/>
                </a:cubicBezTo>
                <a:lnTo>
                  <a:pt x="4090988" y="2338388"/>
                </a:lnTo>
                <a:cubicBezTo>
                  <a:pt x="4081463" y="2386013"/>
                  <a:pt x="4100513" y="2400300"/>
                  <a:pt x="4129088" y="2400300"/>
                </a:cubicBezTo>
                <a:cubicBezTo>
                  <a:pt x="4133850" y="2400300"/>
                  <a:pt x="4152900" y="2395538"/>
                  <a:pt x="4162425" y="2386013"/>
                </a:cubicBezTo>
                <a:lnTo>
                  <a:pt x="4281488" y="2386013"/>
                </a:lnTo>
                <a:cubicBezTo>
                  <a:pt x="4286250" y="2390775"/>
                  <a:pt x="4291013" y="2400300"/>
                  <a:pt x="4300538" y="2400300"/>
                </a:cubicBezTo>
                <a:lnTo>
                  <a:pt x="4300538" y="2767013"/>
                </a:lnTo>
                <a:lnTo>
                  <a:pt x="4338638" y="2767013"/>
                </a:lnTo>
                <a:lnTo>
                  <a:pt x="4338638" y="2667000"/>
                </a:lnTo>
                <a:lnTo>
                  <a:pt x="4376738" y="2667000"/>
                </a:lnTo>
                <a:cubicBezTo>
                  <a:pt x="4376738" y="2652713"/>
                  <a:pt x="4376738" y="2633663"/>
                  <a:pt x="4371975" y="2614613"/>
                </a:cubicBezTo>
                <a:cubicBezTo>
                  <a:pt x="4376738" y="2609850"/>
                  <a:pt x="4386263" y="2609850"/>
                  <a:pt x="4395788" y="2609850"/>
                </a:cubicBezTo>
                <a:lnTo>
                  <a:pt x="4395788" y="2514600"/>
                </a:lnTo>
                <a:lnTo>
                  <a:pt x="4462463" y="2514600"/>
                </a:lnTo>
                <a:lnTo>
                  <a:pt x="4462463" y="2414588"/>
                </a:lnTo>
                <a:lnTo>
                  <a:pt x="4619625" y="2271713"/>
                </a:lnTo>
                <a:lnTo>
                  <a:pt x="4619625" y="2514600"/>
                </a:lnTo>
                <a:lnTo>
                  <a:pt x="4648200" y="2509838"/>
                </a:lnTo>
                <a:lnTo>
                  <a:pt x="4648200" y="2343150"/>
                </a:lnTo>
                <a:cubicBezTo>
                  <a:pt x="4652963" y="2343150"/>
                  <a:pt x="4662488" y="2343150"/>
                  <a:pt x="4667250" y="2338388"/>
                </a:cubicBezTo>
                <a:lnTo>
                  <a:pt x="4667250" y="2119313"/>
                </a:lnTo>
                <a:cubicBezTo>
                  <a:pt x="4657725" y="2109788"/>
                  <a:pt x="4657725" y="2095500"/>
                  <a:pt x="4657725" y="2090738"/>
                </a:cubicBezTo>
                <a:cubicBezTo>
                  <a:pt x="4657725" y="2047875"/>
                  <a:pt x="4652963" y="2085975"/>
                  <a:pt x="4672013" y="2043113"/>
                </a:cubicBezTo>
                <a:lnTo>
                  <a:pt x="4872038" y="2043113"/>
                </a:lnTo>
                <a:cubicBezTo>
                  <a:pt x="4886325" y="2085975"/>
                  <a:pt x="4886325" y="2047875"/>
                  <a:pt x="4886325" y="2090738"/>
                </a:cubicBezTo>
                <a:cubicBezTo>
                  <a:pt x="4886325" y="2100263"/>
                  <a:pt x="4876800" y="2119313"/>
                  <a:pt x="4876800" y="2124075"/>
                </a:cubicBezTo>
                <a:lnTo>
                  <a:pt x="4876800" y="2338388"/>
                </a:lnTo>
                <a:cubicBezTo>
                  <a:pt x="4881563" y="2343150"/>
                  <a:pt x="4891088" y="2343150"/>
                  <a:pt x="4905375" y="2362200"/>
                </a:cubicBezTo>
                <a:lnTo>
                  <a:pt x="4967288" y="2362200"/>
                </a:lnTo>
                <a:lnTo>
                  <a:pt x="4967288" y="2338388"/>
                </a:lnTo>
                <a:lnTo>
                  <a:pt x="5014913" y="2338388"/>
                </a:lnTo>
                <a:lnTo>
                  <a:pt x="5014913" y="2047875"/>
                </a:lnTo>
                <a:cubicBezTo>
                  <a:pt x="5019675" y="2047875"/>
                  <a:pt x="5024438" y="2043113"/>
                  <a:pt x="5029200" y="2038350"/>
                </a:cubicBezTo>
                <a:lnTo>
                  <a:pt x="5029200" y="1933575"/>
                </a:lnTo>
                <a:lnTo>
                  <a:pt x="5138738" y="1933575"/>
                </a:lnTo>
                <a:lnTo>
                  <a:pt x="5138738" y="2043113"/>
                </a:lnTo>
                <a:cubicBezTo>
                  <a:pt x="5143500" y="2047875"/>
                  <a:pt x="5153025" y="2047875"/>
                  <a:pt x="5157788" y="2047875"/>
                </a:cubicBezTo>
                <a:lnTo>
                  <a:pt x="5157788" y="2333625"/>
                </a:lnTo>
                <a:cubicBezTo>
                  <a:pt x="5162550" y="2338388"/>
                  <a:pt x="5157788" y="2338388"/>
                  <a:pt x="5167313" y="2338388"/>
                </a:cubicBezTo>
                <a:cubicBezTo>
                  <a:pt x="5181600" y="2338388"/>
                  <a:pt x="5181600" y="2333625"/>
                  <a:pt x="5186363" y="2328863"/>
                </a:cubicBezTo>
                <a:lnTo>
                  <a:pt x="5181600" y="1828800"/>
                </a:lnTo>
                <a:cubicBezTo>
                  <a:pt x="5191125" y="1824038"/>
                  <a:pt x="5205413" y="1824038"/>
                  <a:pt x="5219700" y="1824038"/>
                </a:cubicBezTo>
                <a:lnTo>
                  <a:pt x="5219700" y="1585913"/>
                </a:lnTo>
                <a:cubicBezTo>
                  <a:pt x="5233988" y="1581150"/>
                  <a:pt x="5248275" y="1590675"/>
                  <a:pt x="5262563" y="1576388"/>
                </a:cubicBezTo>
                <a:lnTo>
                  <a:pt x="5262563" y="1381125"/>
                </a:lnTo>
                <a:cubicBezTo>
                  <a:pt x="5281613" y="1385888"/>
                  <a:pt x="5305425" y="1385888"/>
                  <a:pt x="5324475" y="1381125"/>
                </a:cubicBezTo>
                <a:lnTo>
                  <a:pt x="5324475" y="1266825"/>
                </a:lnTo>
                <a:lnTo>
                  <a:pt x="5348288" y="1266825"/>
                </a:lnTo>
                <a:lnTo>
                  <a:pt x="5348288" y="1371600"/>
                </a:lnTo>
                <a:cubicBezTo>
                  <a:pt x="5348288" y="1371600"/>
                  <a:pt x="5353050" y="1381125"/>
                  <a:pt x="5357813" y="1385888"/>
                </a:cubicBezTo>
                <a:lnTo>
                  <a:pt x="5357813" y="1576388"/>
                </a:lnTo>
                <a:cubicBezTo>
                  <a:pt x="5362575" y="1585913"/>
                  <a:pt x="5367338" y="1590675"/>
                  <a:pt x="5367338" y="1595438"/>
                </a:cubicBezTo>
                <a:lnTo>
                  <a:pt x="5372100" y="2524125"/>
                </a:lnTo>
                <a:cubicBezTo>
                  <a:pt x="5391150" y="2528888"/>
                  <a:pt x="5414963" y="2528888"/>
                  <a:pt x="5434013" y="2524125"/>
                </a:cubicBezTo>
                <a:lnTo>
                  <a:pt x="5434013" y="2676525"/>
                </a:lnTo>
                <a:cubicBezTo>
                  <a:pt x="5448300" y="2681288"/>
                  <a:pt x="5472113" y="2662238"/>
                  <a:pt x="5486400" y="2690813"/>
                </a:cubicBezTo>
                <a:lnTo>
                  <a:pt x="5486400" y="2828925"/>
                </a:lnTo>
                <a:lnTo>
                  <a:pt x="5505450" y="2828925"/>
                </a:lnTo>
                <a:cubicBezTo>
                  <a:pt x="5510213" y="2800350"/>
                  <a:pt x="5514975" y="2767013"/>
                  <a:pt x="5505450" y="2552700"/>
                </a:cubicBezTo>
                <a:lnTo>
                  <a:pt x="5538788" y="2552700"/>
                </a:lnTo>
                <a:lnTo>
                  <a:pt x="5538788" y="2514600"/>
                </a:lnTo>
                <a:lnTo>
                  <a:pt x="5510213" y="2514600"/>
                </a:lnTo>
                <a:lnTo>
                  <a:pt x="5510213" y="2476500"/>
                </a:lnTo>
                <a:lnTo>
                  <a:pt x="5538788" y="2476500"/>
                </a:lnTo>
                <a:lnTo>
                  <a:pt x="5538788" y="2438400"/>
                </a:lnTo>
                <a:lnTo>
                  <a:pt x="5510213" y="2438400"/>
                </a:lnTo>
                <a:lnTo>
                  <a:pt x="5510213" y="2400300"/>
                </a:lnTo>
                <a:lnTo>
                  <a:pt x="5538788" y="2400300"/>
                </a:lnTo>
                <a:lnTo>
                  <a:pt x="5538788" y="2362200"/>
                </a:lnTo>
                <a:lnTo>
                  <a:pt x="5510213" y="2362200"/>
                </a:lnTo>
                <a:lnTo>
                  <a:pt x="5510213" y="2324100"/>
                </a:lnTo>
                <a:lnTo>
                  <a:pt x="5538788" y="2324100"/>
                </a:lnTo>
                <a:lnTo>
                  <a:pt x="5538788" y="2286000"/>
                </a:lnTo>
                <a:lnTo>
                  <a:pt x="5510213" y="2286000"/>
                </a:lnTo>
                <a:lnTo>
                  <a:pt x="5510213" y="2247900"/>
                </a:lnTo>
                <a:lnTo>
                  <a:pt x="5538788" y="2247900"/>
                </a:lnTo>
                <a:lnTo>
                  <a:pt x="5538788" y="2209800"/>
                </a:lnTo>
                <a:lnTo>
                  <a:pt x="5510213" y="2209800"/>
                </a:lnTo>
                <a:lnTo>
                  <a:pt x="5510213" y="2166938"/>
                </a:lnTo>
                <a:lnTo>
                  <a:pt x="5538788" y="2166938"/>
                </a:lnTo>
                <a:lnTo>
                  <a:pt x="5538788" y="2138363"/>
                </a:lnTo>
                <a:cubicBezTo>
                  <a:pt x="5529263" y="2128838"/>
                  <a:pt x="5519738" y="2128838"/>
                  <a:pt x="5510213" y="2128838"/>
                </a:cubicBezTo>
                <a:lnTo>
                  <a:pt x="5510213" y="2090738"/>
                </a:lnTo>
                <a:lnTo>
                  <a:pt x="5538788" y="2090738"/>
                </a:lnTo>
                <a:lnTo>
                  <a:pt x="5538788" y="2052638"/>
                </a:lnTo>
                <a:lnTo>
                  <a:pt x="5510213" y="2052638"/>
                </a:lnTo>
                <a:lnTo>
                  <a:pt x="5510213" y="2014538"/>
                </a:lnTo>
                <a:lnTo>
                  <a:pt x="5538788" y="2014538"/>
                </a:lnTo>
                <a:lnTo>
                  <a:pt x="5538788" y="1966913"/>
                </a:lnTo>
                <a:lnTo>
                  <a:pt x="5638800" y="1966913"/>
                </a:lnTo>
                <a:lnTo>
                  <a:pt x="5638800" y="1095375"/>
                </a:lnTo>
                <a:lnTo>
                  <a:pt x="5767388" y="923925"/>
                </a:lnTo>
                <a:lnTo>
                  <a:pt x="5919788" y="923925"/>
                </a:lnTo>
                <a:cubicBezTo>
                  <a:pt x="5924550" y="914400"/>
                  <a:pt x="5919788" y="904875"/>
                  <a:pt x="5919788" y="719138"/>
                </a:cubicBezTo>
                <a:lnTo>
                  <a:pt x="5962650" y="719138"/>
                </a:lnTo>
                <a:lnTo>
                  <a:pt x="5962650" y="919163"/>
                </a:lnTo>
                <a:cubicBezTo>
                  <a:pt x="5962650" y="919163"/>
                  <a:pt x="5957888" y="923925"/>
                  <a:pt x="5972175" y="923925"/>
                </a:cubicBezTo>
                <a:cubicBezTo>
                  <a:pt x="5981700" y="923925"/>
                  <a:pt x="5972175" y="914400"/>
                  <a:pt x="5986463" y="914400"/>
                </a:cubicBezTo>
                <a:lnTo>
                  <a:pt x="6096000" y="914400"/>
                </a:lnTo>
                <a:lnTo>
                  <a:pt x="6110288" y="2743200"/>
                </a:lnTo>
                <a:lnTo>
                  <a:pt x="6129338" y="2738438"/>
                </a:lnTo>
                <a:lnTo>
                  <a:pt x="6129338" y="2533650"/>
                </a:lnTo>
                <a:lnTo>
                  <a:pt x="6162675" y="2533650"/>
                </a:lnTo>
                <a:lnTo>
                  <a:pt x="6162675" y="1114425"/>
                </a:lnTo>
                <a:cubicBezTo>
                  <a:pt x="6196013" y="1095375"/>
                  <a:pt x="6191250" y="1100138"/>
                  <a:pt x="6219825" y="1100138"/>
                </a:cubicBezTo>
                <a:lnTo>
                  <a:pt x="6253163" y="1100138"/>
                </a:lnTo>
                <a:cubicBezTo>
                  <a:pt x="6253163" y="1100138"/>
                  <a:pt x="6248400" y="1109663"/>
                  <a:pt x="6262688" y="1109663"/>
                </a:cubicBezTo>
                <a:lnTo>
                  <a:pt x="6415088" y="1109663"/>
                </a:lnTo>
                <a:cubicBezTo>
                  <a:pt x="6467475" y="1166813"/>
                  <a:pt x="6519863" y="1223963"/>
                  <a:pt x="6567488" y="1281113"/>
                </a:cubicBezTo>
                <a:lnTo>
                  <a:pt x="6567488" y="2347913"/>
                </a:lnTo>
                <a:lnTo>
                  <a:pt x="6662738" y="2347913"/>
                </a:lnTo>
                <a:lnTo>
                  <a:pt x="6662738" y="1981200"/>
                </a:lnTo>
                <a:cubicBezTo>
                  <a:pt x="6686550" y="1981200"/>
                  <a:pt x="6738938" y="1976438"/>
                  <a:pt x="6757988" y="1962150"/>
                </a:cubicBezTo>
                <a:lnTo>
                  <a:pt x="6872288" y="1962150"/>
                </a:lnTo>
                <a:cubicBezTo>
                  <a:pt x="6877050" y="1971675"/>
                  <a:pt x="6886575" y="1976438"/>
                  <a:pt x="6896100" y="1981200"/>
                </a:cubicBezTo>
                <a:lnTo>
                  <a:pt x="6896100" y="2557463"/>
                </a:lnTo>
                <a:lnTo>
                  <a:pt x="6929438" y="2557463"/>
                </a:lnTo>
                <a:lnTo>
                  <a:pt x="6934200" y="2457450"/>
                </a:lnTo>
                <a:cubicBezTo>
                  <a:pt x="6962775" y="2462213"/>
                  <a:pt x="6996113" y="2462213"/>
                  <a:pt x="7029450" y="2457450"/>
                </a:cubicBezTo>
                <a:lnTo>
                  <a:pt x="7029450" y="2157413"/>
                </a:lnTo>
                <a:cubicBezTo>
                  <a:pt x="7034213" y="2143125"/>
                  <a:pt x="7038975" y="2128838"/>
                  <a:pt x="7048500" y="2114550"/>
                </a:cubicBezTo>
                <a:lnTo>
                  <a:pt x="7158038" y="2114550"/>
                </a:lnTo>
                <a:cubicBezTo>
                  <a:pt x="7158038" y="2138363"/>
                  <a:pt x="7181850" y="2119313"/>
                  <a:pt x="7177088" y="2157413"/>
                </a:cubicBezTo>
                <a:lnTo>
                  <a:pt x="7224713" y="2157413"/>
                </a:lnTo>
                <a:lnTo>
                  <a:pt x="7229475" y="2557463"/>
                </a:lnTo>
                <a:cubicBezTo>
                  <a:pt x="7243763" y="2533650"/>
                  <a:pt x="7239000" y="2509838"/>
                  <a:pt x="7239000" y="2486025"/>
                </a:cubicBezTo>
                <a:cubicBezTo>
                  <a:pt x="7267575" y="2486025"/>
                  <a:pt x="7291388" y="2462213"/>
                  <a:pt x="7281863" y="2433638"/>
                </a:cubicBezTo>
                <a:lnTo>
                  <a:pt x="7415213" y="2433638"/>
                </a:lnTo>
                <a:lnTo>
                  <a:pt x="7415213" y="2471738"/>
                </a:lnTo>
                <a:cubicBezTo>
                  <a:pt x="7419975" y="2476500"/>
                  <a:pt x="7429500" y="2476500"/>
                  <a:pt x="7429500" y="2481263"/>
                </a:cubicBezTo>
                <a:cubicBezTo>
                  <a:pt x="7434263" y="2505075"/>
                  <a:pt x="7434263" y="2533650"/>
                  <a:pt x="7439025" y="2557463"/>
                </a:cubicBezTo>
                <a:lnTo>
                  <a:pt x="7462838" y="2552700"/>
                </a:lnTo>
                <a:lnTo>
                  <a:pt x="7462838" y="2295525"/>
                </a:lnTo>
                <a:lnTo>
                  <a:pt x="7472363" y="2266950"/>
                </a:lnTo>
                <a:cubicBezTo>
                  <a:pt x="7472363" y="2257425"/>
                  <a:pt x="7481888" y="2252663"/>
                  <a:pt x="7481888" y="2243138"/>
                </a:cubicBezTo>
                <a:cubicBezTo>
                  <a:pt x="7486650" y="2238375"/>
                  <a:pt x="7496175" y="2243138"/>
                  <a:pt x="7586663" y="2243138"/>
                </a:cubicBezTo>
                <a:cubicBezTo>
                  <a:pt x="7596188" y="2257425"/>
                  <a:pt x="7605713" y="2257425"/>
                  <a:pt x="7610475" y="2257425"/>
                </a:cubicBezTo>
                <a:cubicBezTo>
                  <a:pt x="7620000" y="2257425"/>
                  <a:pt x="7629525" y="2257425"/>
                  <a:pt x="7639050" y="2247900"/>
                </a:cubicBezTo>
                <a:lnTo>
                  <a:pt x="7639050" y="2009775"/>
                </a:lnTo>
                <a:lnTo>
                  <a:pt x="7743825" y="2009775"/>
                </a:lnTo>
                <a:lnTo>
                  <a:pt x="7743825" y="1857375"/>
                </a:lnTo>
                <a:lnTo>
                  <a:pt x="7758113" y="1857375"/>
                </a:lnTo>
                <a:lnTo>
                  <a:pt x="7758113" y="2005013"/>
                </a:lnTo>
                <a:cubicBezTo>
                  <a:pt x="7762875" y="2009775"/>
                  <a:pt x="7772400" y="2009775"/>
                  <a:pt x="7781925" y="2014538"/>
                </a:cubicBezTo>
                <a:lnTo>
                  <a:pt x="7781925" y="2257425"/>
                </a:lnTo>
                <a:lnTo>
                  <a:pt x="7805738" y="2257425"/>
                </a:lnTo>
                <a:cubicBezTo>
                  <a:pt x="7805738" y="2266950"/>
                  <a:pt x="7796213" y="2286000"/>
                  <a:pt x="7815263" y="2295525"/>
                </a:cubicBezTo>
                <a:lnTo>
                  <a:pt x="7815263" y="2414588"/>
                </a:lnTo>
                <a:lnTo>
                  <a:pt x="7839075" y="2414588"/>
                </a:lnTo>
                <a:lnTo>
                  <a:pt x="7839075" y="2443163"/>
                </a:lnTo>
                <a:lnTo>
                  <a:pt x="7958138" y="2443163"/>
                </a:lnTo>
                <a:lnTo>
                  <a:pt x="7958138" y="2047875"/>
                </a:lnTo>
                <a:cubicBezTo>
                  <a:pt x="7967663" y="2047875"/>
                  <a:pt x="7972425" y="2047875"/>
                  <a:pt x="7977188" y="2043113"/>
                </a:cubicBezTo>
                <a:lnTo>
                  <a:pt x="7977188" y="1866900"/>
                </a:lnTo>
                <a:lnTo>
                  <a:pt x="8091488" y="1866900"/>
                </a:lnTo>
                <a:lnTo>
                  <a:pt x="8091488" y="2014538"/>
                </a:lnTo>
                <a:lnTo>
                  <a:pt x="8129588" y="2014538"/>
                </a:lnTo>
                <a:lnTo>
                  <a:pt x="8129588" y="2047875"/>
                </a:lnTo>
                <a:lnTo>
                  <a:pt x="8215313" y="2047875"/>
                </a:lnTo>
                <a:lnTo>
                  <a:pt x="8215313" y="2581275"/>
                </a:lnTo>
                <a:lnTo>
                  <a:pt x="8248650" y="2581275"/>
                </a:lnTo>
                <a:lnTo>
                  <a:pt x="8248650" y="2343150"/>
                </a:lnTo>
                <a:cubicBezTo>
                  <a:pt x="8262938" y="2333625"/>
                  <a:pt x="8262938" y="2352675"/>
                  <a:pt x="8262938" y="2305050"/>
                </a:cubicBezTo>
                <a:lnTo>
                  <a:pt x="8301038" y="2305050"/>
                </a:lnTo>
                <a:lnTo>
                  <a:pt x="8324850" y="2000250"/>
                </a:lnTo>
                <a:lnTo>
                  <a:pt x="8348663" y="2000250"/>
                </a:lnTo>
                <a:lnTo>
                  <a:pt x="8372475" y="2305050"/>
                </a:lnTo>
                <a:lnTo>
                  <a:pt x="8410575" y="2305050"/>
                </a:lnTo>
                <a:cubicBezTo>
                  <a:pt x="8410575" y="2309813"/>
                  <a:pt x="8401050" y="2328863"/>
                  <a:pt x="8424862" y="2343150"/>
                </a:cubicBezTo>
                <a:lnTo>
                  <a:pt x="8424862" y="2490788"/>
                </a:lnTo>
                <a:lnTo>
                  <a:pt x="8558212" y="2490788"/>
                </a:lnTo>
                <a:lnTo>
                  <a:pt x="8558212" y="1600200"/>
                </a:lnTo>
                <a:lnTo>
                  <a:pt x="8805862" y="1366838"/>
                </a:lnTo>
                <a:lnTo>
                  <a:pt x="8934450" y="1366838"/>
                </a:lnTo>
                <a:lnTo>
                  <a:pt x="8934450" y="1257300"/>
                </a:lnTo>
                <a:lnTo>
                  <a:pt x="8948738" y="1257300"/>
                </a:lnTo>
                <a:lnTo>
                  <a:pt x="8948738" y="1362075"/>
                </a:lnTo>
                <a:cubicBezTo>
                  <a:pt x="8953500" y="1366838"/>
                  <a:pt x="8963025" y="1366838"/>
                  <a:pt x="8967788" y="1366838"/>
                </a:cubicBezTo>
                <a:lnTo>
                  <a:pt x="8967788" y="2857500"/>
                </a:lnTo>
                <a:lnTo>
                  <a:pt x="8524875" y="2857500"/>
                </a:lnTo>
                <a:cubicBezTo>
                  <a:pt x="8520112" y="2867025"/>
                  <a:pt x="8510588" y="2862263"/>
                  <a:pt x="8496300" y="2876550"/>
                </a:cubicBezTo>
                <a:cubicBezTo>
                  <a:pt x="8501062" y="2886075"/>
                  <a:pt x="8510588" y="2886075"/>
                  <a:pt x="8520112" y="2890838"/>
                </a:cubicBezTo>
                <a:cubicBezTo>
                  <a:pt x="8515350" y="2909888"/>
                  <a:pt x="8505825" y="2905125"/>
                  <a:pt x="8491538" y="2928938"/>
                </a:cubicBezTo>
                <a:cubicBezTo>
                  <a:pt x="8501062" y="2928938"/>
                  <a:pt x="8510588" y="2928938"/>
                  <a:pt x="8515350" y="2933700"/>
                </a:cubicBezTo>
                <a:lnTo>
                  <a:pt x="8191500" y="2933700"/>
                </a:lnTo>
                <a:cubicBezTo>
                  <a:pt x="8196263" y="2928938"/>
                  <a:pt x="8205788" y="2928938"/>
                  <a:pt x="8210550" y="2924175"/>
                </a:cubicBezTo>
                <a:cubicBezTo>
                  <a:pt x="8205788" y="2914650"/>
                  <a:pt x="8191500" y="2909888"/>
                  <a:pt x="8191500" y="2895600"/>
                </a:cubicBezTo>
                <a:cubicBezTo>
                  <a:pt x="8191500" y="2876550"/>
                  <a:pt x="8191500" y="2890838"/>
                  <a:pt x="8210550" y="2881313"/>
                </a:cubicBezTo>
                <a:cubicBezTo>
                  <a:pt x="8205788" y="2871788"/>
                  <a:pt x="8191500" y="2871788"/>
                  <a:pt x="8186738" y="2857500"/>
                </a:cubicBezTo>
                <a:lnTo>
                  <a:pt x="8153400" y="2857500"/>
                </a:lnTo>
                <a:lnTo>
                  <a:pt x="8153400" y="2900363"/>
                </a:lnTo>
                <a:lnTo>
                  <a:pt x="8181975" y="2900363"/>
                </a:lnTo>
                <a:lnTo>
                  <a:pt x="8181975" y="2933700"/>
                </a:lnTo>
                <a:lnTo>
                  <a:pt x="6858000" y="2938463"/>
                </a:lnTo>
                <a:cubicBezTo>
                  <a:pt x="6886575" y="2943225"/>
                  <a:pt x="6915150" y="2943225"/>
                  <a:pt x="6943725" y="2943225"/>
                </a:cubicBezTo>
                <a:cubicBezTo>
                  <a:pt x="6910388" y="2943225"/>
                  <a:pt x="6877050" y="2943225"/>
                  <a:pt x="6843713" y="2938463"/>
                </a:cubicBezTo>
                <a:cubicBezTo>
                  <a:pt x="6843713" y="2938463"/>
                  <a:pt x="6848475" y="2933700"/>
                  <a:pt x="6834188" y="2933700"/>
                </a:cubicBezTo>
                <a:lnTo>
                  <a:pt x="6567488" y="2933700"/>
                </a:lnTo>
                <a:cubicBezTo>
                  <a:pt x="6567488" y="2933700"/>
                  <a:pt x="6572250" y="2943225"/>
                  <a:pt x="6557963" y="2943225"/>
                </a:cubicBezTo>
                <a:lnTo>
                  <a:pt x="6462713" y="2943225"/>
                </a:lnTo>
                <a:cubicBezTo>
                  <a:pt x="6453188" y="2933700"/>
                  <a:pt x="6434138" y="2933700"/>
                  <a:pt x="6434138" y="2933700"/>
                </a:cubicBezTo>
                <a:cubicBezTo>
                  <a:pt x="6424613" y="2933700"/>
                  <a:pt x="6410325" y="2928938"/>
                  <a:pt x="6410325" y="2943225"/>
                </a:cubicBezTo>
                <a:lnTo>
                  <a:pt x="6310313" y="2943225"/>
                </a:lnTo>
                <a:cubicBezTo>
                  <a:pt x="6310313" y="2938463"/>
                  <a:pt x="6315075" y="2933700"/>
                  <a:pt x="6300788" y="2933700"/>
                </a:cubicBezTo>
                <a:cubicBezTo>
                  <a:pt x="6291263" y="2933700"/>
                  <a:pt x="6305550" y="2943225"/>
                  <a:pt x="6291263" y="2943225"/>
                </a:cubicBezTo>
                <a:lnTo>
                  <a:pt x="5715000" y="2943225"/>
                </a:lnTo>
                <a:cubicBezTo>
                  <a:pt x="5715000" y="2938463"/>
                  <a:pt x="5710238" y="2933700"/>
                  <a:pt x="5695950" y="2933700"/>
                </a:cubicBezTo>
                <a:cubicBezTo>
                  <a:pt x="5686425" y="2933700"/>
                  <a:pt x="5681663" y="2938463"/>
                  <a:pt x="5681663" y="2943225"/>
                </a:cubicBezTo>
                <a:lnTo>
                  <a:pt x="5514975" y="2943225"/>
                </a:lnTo>
                <a:cubicBezTo>
                  <a:pt x="5514975" y="2938463"/>
                  <a:pt x="5510213" y="2933700"/>
                  <a:pt x="5500688" y="2933700"/>
                </a:cubicBezTo>
                <a:cubicBezTo>
                  <a:pt x="5486400" y="2933700"/>
                  <a:pt x="5486400" y="2938463"/>
                  <a:pt x="5486400" y="2943225"/>
                </a:cubicBezTo>
                <a:lnTo>
                  <a:pt x="5172075" y="2943225"/>
                </a:lnTo>
                <a:cubicBezTo>
                  <a:pt x="5172075" y="2938463"/>
                  <a:pt x="5167313" y="2933700"/>
                  <a:pt x="5157788" y="2933700"/>
                </a:cubicBezTo>
                <a:cubicBezTo>
                  <a:pt x="5143500" y="2933700"/>
                  <a:pt x="5143500" y="2938463"/>
                  <a:pt x="5143500" y="2943225"/>
                </a:cubicBezTo>
                <a:lnTo>
                  <a:pt x="4976813" y="2943225"/>
                </a:lnTo>
                <a:cubicBezTo>
                  <a:pt x="4976813" y="2938463"/>
                  <a:pt x="4972050" y="2933700"/>
                  <a:pt x="4957763" y="2933700"/>
                </a:cubicBezTo>
                <a:cubicBezTo>
                  <a:pt x="4948238" y="2933700"/>
                  <a:pt x="4943475" y="2938463"/>
                  <a:pt x="4943475" y="2943225"/>
                </a:cubicBezTo>
                <a:lnTo>
                  <a:pt x="4362450" y="2943225"/>
                </a:lnTo>
                <a:cubicBezTo>
                  <a:pt x="4362450" y="2938463"/>
                  <a:pt x="4367213" y="2933700"/>
                  <a:pt x="4352925" y="2933700"/>
                </a:cubicBezTo>
                <a:cubicBezTo>
                  <a:pt x="4343400" y="2933700"/>
                  <a:pt x="4357688" y="2943225"/>
                  <a:pt x="4343400" y="2943225"/>
                </a:cubicBezTo>
                <a:lnTo>
                  <a:pt x="4248150" y="2943225"/>
                </a:lnTo>
                <a:cubicBezTo>
                  <a:pt x="4238625" y="2933700"/>
                  <a:pt x="4219575" y="2933700"/>
                  <a:pt x="4219575" y="2933700"/>
                </a:cubicBezTo>
                <a:cubicBezTo>
                  <a:pt x="4210050" y="2933700"/>
                  <a:pt x="4195763" y="2928938"/>
                  <a:pt x="4195763" y="2943225"/>
                </a:cubicBezTo>
                <a:lnTo>
                  <a:pt x="4095750" y="2943225"/>
                </a:lnTo>
                <a:cubicBezTo>
                  <a:pt x="4095750" y="2943225"/>
                  <a:pt x="4100513" y="2933700"/>
                  <a:pt x="4086225" y="2933700"/>
                </a:cubicBezTo>
                <a:lnTo>
                  <a:pt x="3819525" y="2933700"/>
                </a:lnTo>
                <a:cubicBezTo>
                  <a:pt x="3819525" y="2933700"/>
                  <a:pt x="3824288" y="2943225"/>
                  <a:pt x="3810000" y="2943225"/>
                </a:cubicBezTo>
                <a:lnTo>
                  <a:pt x="3795713" y="2943225"/>
                </a:lnTo>
                <a:lnTo>
                  <a:pt x="3800475" y="2933700"/>
                </a:lnTo>
                <a:lnTo>
                  <a:pt x="3281363" y="2933700"/>
                </a:lnTo>
                <a:cubicBezTo>
                  <a:pt x="3271838" y="2909888"/>
                  <a:pt x="3295650" y="2852738"/>
                  <a:pt x="3262313" y="2857500"/>
                </a:cubicBezTo>
                <a:lnTo>
                  <a:pt x="3262313" y="2486025"/>
                </a:lnTo>
                <a:lnTo>
                  <a:pt x="3419475" y="2486025"/>
                </a:lnTo>
                <a:cubicBezTo>
                  <a:pt x="3419475" y="2495550"/>
                  <a:pt x="3419475" y="2505075"/>
                  <a:pt x="3414713" y="2514600"/>
                </a:cubicBezTo>
                <a:cubicBezTo>
                  <a:pt x="3414713" y="2514600"/>
                  <a:pt x="3419475" y="2519363"/>
                  <a:pt x="3429000" y="2519363"/>
                </a:cubicBezTo>
                <a:lnTo>
                  <a:pt x="3429000" y="2428875"/>
                </a:lnTo>
                <a:cubicBezTo>
                  <a:pt x="3352800" y="2457450"/>
                  <a:pt x="3343275" y="2343150"/>
                  <a:pt x="3343275" y="2305050"/>
                </a:cubicBezTo>
                <a:cubicBezTo>
                  <a:pt x="3343275" y="2228850"/>
                  <a:pt x="3395663" y="2128838"/>
                  <a:pt x="3390900" y="2062163"/>
                </a:cubicBezTo>
                <a:cubicBezTo>
                  <a:pt x="3371850" y="2109788"/>
                  <a:pt x="3357563" y="2162175"/>
                  <a:pt x="3333750" y="2214563"/>
                </a:cubicBezTo>
                <a:cubicBezTo>
                  <a:pt x="3314700" y="2262188"/>
                  <a:pt x="3281363" y="2305050"/>
                  <a:pt x="3267075" y="2357438"/>
                </a:cubicBezTo>
                <a:cubicBezTo>
                  <a:pt x="3248025" y="2409825"/>
                  <a:pt x="3243263" y="2476500"/>
                  <a:pt x="3224213" y="2538413"/>
                </a:cubicBezTo>
                <a:cubicBezTo>
                  <a:pt x="3224213" y="2543175"/>
                  <a:pt x="3205163" y="2562225"/>
                  <a:pt x="3205163" y="2571750"/>
                </a:cubicBezTo>
                <a:cubicBezTo>
                  <a:pt x="3205163" y="2586038"/>
                  <a:pt x="3209925" y="2600325"/>
                  <a:pt x="3219450" y="2605088"/>
                </a:cubicBezTo>
                <a:lnTo>
                  <a:pt x="3219450" y="2857500"/>
                </a:lnTo>
                <a:lnTo>
                  <a:pt x="3128963" y="2857500"/>
                </a:lnTo>
                <a:lnTo>
                  <a:pt x="3128963" y="3009900"/>
                </a:lnTo>
                <a:cubicBezTo>
                  <a:pt x="3133725" y="3048000"/>
                  <a:pt x="3128963" y="3081338"/>
                  <a:pt x="3138488" y="3114675"/>
                </a:cubicBezTo>
                <a:cubicBezTo>
                  <a:pt x="3143250" y="3133725"/>
                  <a:pt x="3157538" y="3157538"/>
                  <a:pt x="3157538" y="3167063"/>
                </a:cubicBezTo>
                <a:cubicBezTo>
                  <a:pt x="3157538" y="3195638"/>
                  <a:pt x="3071813" y="3200400"/>
                  <a:pt x="3067050" y="3200400"/>
                </a:cubicBezTo>
                <a:cubicBezTo>
                  <a:pt x="3048000" y="3200400"/>
                  <a:pt x="2967038" y="3186113"/>
                  <a:pt x="2967038" y="3148013"/>
                </a:cubicBezTo>
                <a:cubicBezTo>
                  <a:pt x="2967038" y="3133725"/>
                  <a:pt x="2981325" y="3048000"/>
                  <a:pt x="2986088" y="3000375"/>
                </a:cubicBezTo>
                <a:cubicBezTo>
                  <a:pt x="2990850" y="2971800"/>
                  <a:pt x="3000375" y="2924175"/>
                  <a:pt x="3014663" y="2895600"/>
                </a:cubicBezTo>
                <a:lnTo>
                  <a:pt x="3014663" y="2857500"/>
                </a:lnTo>
                <a:lnTo>
                  <a:pt x="1690688" y="2857500"/>
                </a:lnTo>
                <a:lnTo>
                  <a:pt x="1690688" y="1538288"/>
                </a:lnTo>
                <a:cubicBezTo>
                  <a:pt x="1681163" y="1538288"/>
                  <a:pt x="1671638" y="1533525"/>
                  <a:pt x="1657350" y="1533525"/>
                </a:cubicBezTo>
                <a:lnTo>
                  <a:pt x="1657350" y="2857500"/>
                </a:lnTo>
                <a:lnTo>
                  <a:pt x="814388" y="2857500"/>
                </a:lnTo>
                <a:lnTo>
                  <a:pt x="814388" y="2376488"/>
                </a:lnTo>
                <a:lnTo>
                  <a:pt x="1062038" y="2376488"/>
                </a:lnTo>
                <a:lnTo>
                  <a:pt x="1062038" y="2133600"/>
                </a:lnTo>
                <a:lnTo>
                  <a:pt x="1085850" y="2133600"/>
                </a:lnTo>
                <a:lnTo>
                  <a:pt x="1085850" y="2033588"/>
                </a:lnTo>
                <a:lnTo>
                  <a:pt x="1123950" y="2033588"/>
                </a:lnTo>
                <a:lnTo>
                  <a:pt x="1123950" y="2128838"/>
                </a:lnTo>
                <a:cubicBezTo>
                  <a:pt x="1128713" y="2128838"/>
                  <a:pt x="1133475" y="2133600"/>
                  <a:pt x="1147763" y="2133600"/>
                </a:cubicBezTo>
                <a:cubicBezTo>
                  <a:pt x="1152525" y="2119313"/>
                  <a:pt x="1152525" y="2105025"/>
                  <a:pt x="1152525" y="2090738"/>
                </a:cubicBezTo>
                <a:lnTo>
                  <a:pt x="1343025" y="2090738"/>
                </a:lnTo>
                <a:lnTo>
                  <a:pt x="1343025" y="2133600"/>
                </a:lnTo>
                <a:lnTo>
                  <a:pt x="1395413" y="2133600"/>
                </a:lnTo>
                <a:lnTo>
                  <a:pt x="1395413" y="1704975"/>
                </a:lnTo>
                <a:lnTo>
                  <a:pt x="1657350" y="1533525"/>
                </a:lnTo>
                <a:cubicBezTo>
                  <a:pt x="1104900" y="1366838"/>
                  <a:pt x="552450" y="1176338"/>
                  <a:pt x="0" y="1071563"/>
                </a:cubicBezTo>
                <a:cubicBezTo>
                  <a:pt x="485775" y="1147763"/>
                  <a:pt x="971550" y="1190625"/>
                  <a:pt x="1457325" y="1362075"/>
                </a:cubicBezTo>
                <a:cubicBezTo>
                  <a:pt x="1528763" y="1390650"/>
                  <a:pt x="1609725" y="1419225"/>
                  <a:pt x="1690688" y="1443038"/>
                </a:cubicBezTo>
                <a:cubicBezTo>
                  <a:pt x="1695450" y="1419225"/>
                  <a:pt x="1671638" y="1366838"/>
                  <a:pt x="1709738" y="1362075"/>
                </a:cubicBezTo>
                <a:lnTo>
                  <a:pt x="1709738" y="1257300"/>
                </a:lnTo>
                <a:lnTo>
                  <a:pt x="1724025" y="1257300"/>
                </a:lnTo>
                <a:lnTo>
                  <a:pt x="1724025" y="1366838"/>
                </a:lnTo>
                <a:lnTo>
                  <a:pt x="1862138" y="1366838"/>
                </a:lnTo>
                <a:cubicBezTo>
                  <a:pt x="1938338" y="1443038"/>
                  <a:pt x="2005013" y="1528763"/>
                  <a:pt x="2090738" y="1585913"/>
                </a:cubicBezTo>
                <a:cubicBezTo>
                  <a:pt x="2138363" y="1624013"/>
                  <a:pt x="2209800" y="1633538"/>
                  <a:pt x="2266950" y="1652588"/>
                </a:cubicBezTo>
                <a:cubicBezTo>
                  <a:pt x="2471738" y="1719263"/>
                  <a:pt x="2776538" y="1771650"/>
                  <a:pt x="3000375" y="1771650"/>
                </a:cubicBezTo>
                <a:cubicBezTo>
                  <a:pt x="3009900" y="1771650"/>
                  <a:pt x="3133725" y="1766888"/>
                  <a:pt x="3200400" y="1757363"/>
                </a:cubicBezTo>
                <a:cubicBezTo>
                  <a:pt x="3200400" y="1728788"/>
                  <a:pt x="3214688" y="1700213"/>
                  <a:pt x="3219450" y="1671638"/>
                </a:cubicBezTo>
                <a:cubicBezTo>
                  <a:pt x="3228975" y="1633538"/>
                  <a:pt x="3238500" y="1585913"/>
                  <a:pt x="3248025" y="1552575"/>
                </a:cubicBezTo>
                <a:cubicBezTo>
                  <a:pt x="3252788" y="1524000"/>
                  <a:pt x="3271838" y="1500188"/>
                  <a:pt x="3281363" y="1471613"/>
                </a:cubicBezTo>
                <a:cubicBezTo>
                  <a:pt x="3300413" y="1419225"/>
                  <a:pt x="3328988" y="1323975"/>
                  <a:pt x="3328988" y="1314450"/>
                </a:cubicBezTo>
                <a:cubicBezTo>
                  <a:pt x="3328988" y="1300163"/>
                  <a:pt x="3319463" y="1252538"/>
                  <a:pt x="3305175" y="1228725"/>
                </a:cubicBezTo>
                <a:cubicBezTo>
                  <a:pt x="3300413" y="1214438"/>
                  <a:pt x="3281363" y="1209675"/>
                  <a:pt x="3276600" y="1195388"/>
                </a:cubicBezTo>
                <a:cubicBezTo>
                  <a:pt x="3271838" y="1176338"/>
                  <a:pt x="3271838" y="1138238"/>
                  <a:pt x="3271838" y="1128713"/>
                </a:cubicBezTo>
                <a:cubicBezTo>
                  <a:pt x="3271838" y="1009650"/>
                  <a:pt x="3343275" y="881063"/>
                  <a:pt x="3348038" y="762000"/>
                </a:cubicBezTo>
                <a:cubicBezTo>
                  <a:pt x="3352800" y="723900"/>
                  <a:pt x="3357563" y="681038"/>
                  <a:pt x="3352800" y="638175"/>
                </a:cubicBezTo>
                <a:cubicBezTo>
                  <a:pt x="3276600" y="681038"/>
                  <a:pt x="3243263" y="695325"/>
                  <a:pt x="3181350" y="695325"/>
                </a:cubicBezTo>
                <a:cubicBezTo>
                  <a:pt x="3167063" y="695325"/>
                  <a:pt x="3057525" y="681038"/>
                  <a:pt x="3043238" y="681038"/>
                </a:cubicBezTo>
                <a:cubicBezTo>
                  <a:pt x="3033713" y="681038"/>
                  <a:pt x="2943225" y="695325"/>
                  <a:pt x="2933700" y="695325"/>
                </a:cubicBezTo>
                <a:cubicBezTo>
                  <a:pt x="2919413" y="695325"/>
                  <a:pt x="2881313" y="685800"/>
                  <a:pt x="2852738" y="685800"/>
                </a:cubicBezTo>
                <a:cubicBezTo>
                  <a:pt x="2743200" y="676275"/>
                  <a:pt x="2614613" y="633413"/>
                  <a:pt x="2505075" y="604838"/>
                </a:cubicBezTo>
                <a:cubicBezTo>
                  <a:pt x="2395538" y="576263"/>
                  <a:pt x="2286000" y="566738"/>
                  <a:pt x="2176463" y="552450"/>
                </a:cubicBezTo>
                <a:cubicBezTo>
                  <a:pt x="2190750" y="542925"/>
                  <a:pt x="2214563" y="538163"/>
                  <a:pt x="2238375" y="533400"/>
                </a:cubicBezTo>
                <a:cubicBezTo>
                  <a:pt x="2200275" y="523875"/>
                  <a:pt x="2162175" y="523875"/>
                  <a:pt x="2124075" y="523875"/>
                </a:cubicBezTo>
                <a:cubicBezTo>
                  <a:pt x="2147888" y="490538"/>
                  <a:pt x="2195513" y="519113"/>
                  <a:pt x="2214563" y="490538"/>
                </a:cubicBezTo>
                <a:cubicBezTo>
                  <a:pt x="2171700" y="485775"/>
                  <a:pt x="2128838" y="481013"/>
                  <a:pt x="2085975" y="481013"/>
                </a:cubicBezTo>
                <a:cubicBezTo>
                  <a:pt x="2085975" y="481013"/>
                  <a:pt x="2085975" y="476250"/>
                  <a:pt x="2081213" y="471488"/>
                </a:cubicBezTo>
                <a:cubicBezTo>
                  <a:pt x="2085975" y="466725"/>
                  <a:pt x="2085975" y="461963"/>
                  <a:pt x="2100263" y="461963"/>
                </a:cubicBezTo>
                <a:lnTo>
                  <a:pt x="2209800" y="461963"/>
                </a:lnTo>
                <a:cubicBezTo>
                  <a:pt x="2176463" y="447675"/>
                  <a:pt x="2143125" y="438150"/>
                  <a:pt x="2109788" y="428625"/>
                </a:cubicBezTo>
                <a:cubicBezTo>
                  <a:pt x="2114550" y="409575"/>
                  <a:pt x="2133600" y="414338"/>
                  <a:pt x="2143125" y="414338"/>
                </a:cubicBezTo>
                <a:cubicBezTo>
                  <a:pt x="2157413" y="414338"/>
                  <a:pt x="2266950" y="438150"/>
                  <a:pt x="2276475" y="438150"/>
                </a:cubicBezTo>
                <a:cubicBezTo>
                  <a:pt x="2300288" y="438150"/>
                  <a:pt x="2324100" y="442913"/>
                  <a:pt x="2324100" y="419100"/>
                </a:cubicBezTo>
                <a:cubicBezTo>
                  <a:pt x="2324100" y="404813"/>
                  <a:pt x="2286000" y="371475"/>
                  <a:pt x="2271713" y="347663"/>
                </a:cubicBezTo>
                <a:cubicBezTo>
                  <a:pt x="2271713" y="333375"/>
                  <a:pt x="2276475" y="328613"/>
                  <a:pt x="2276475" y="323850"/>
                </a:cubicBezTo>
                <a:cubicBezTo>
                  <a:pt x="2338388" y="357188"/>
                  <a:pt x="2405063" y="452438"/>
                  <a:pt x="2476500" y="485775"/>
                </a:cubicBezTo>
                <a:cubicBezTo>
                  <a:pt x="2524125" y="514350"/>
                  <a:pt x="2609850" y="509588"/>
                  <a:pt x="2667000" y="509588"/>
                </a:cubicBezTo>
                <a:cubicBezTo>
                  <a:pt x="2738438" y="514350"/>
                  <a:pt x="2814638" y="504825"/>
                  <a:pt x="2886075" y="509588"/>
                </a:cubicBezTo>
                <a:cubicBezTo>
                  <a:pt x="2914650" y="509588"/>
                  <a:pt x="2967038" y="528638"/>
                  <a:pt x="2981325" y="528638"/>
                </a:cubicBezTo>
                <a:cubicBezTo>
                  <a:pt x="2990850" y="528638"/>
                  <a:pt x="3014663" y="500063"/>
                  <a:pt x="3038475" y="500063"/>
                </a:cubicBezTo>
                <a:cubicBezTo>
                  <a:pt x="3100388" y="490538"/>
                  <a:pt x="3176588" y="495300"/>
                  <a:pt x="3248025" y="481013"/>
                </a:cubicBezTo>
                <a:cubicBezTo>
                  <a:pt x="3262313" y="476250"/>
                  <a:pt x="3276600" y="452438"/>
                  <a:pt x="3295650" y="442913"/>
                </a:cubicBezTo>
                <a:cubicBezTo>
                  <a:pt x="3343275" y="409575"/>
                  <a:pt x="3400425" y="376238"/>
                  <a:pt x="3452813" y="376238"/>
                </a:cubicBezTo>
                <a:cubicBezTo>
                  <a:pt x="3462338" y="376238"/>
                  <a:pt x="3514725" y="390525"/>
                  <a:pt x="3529013" y="390525"/>
                </a:cubicBezTo>
                <a:cubicBezTo>
                  <a:pt x="3538538" y="390525"/>
                  <a:pt x="3562350" y="371475"/>
                  <a:pt x="3576638" y="371475"/>
                </a:cubicBezTo>
                <a:cubicBezTo>
                  <a:pt x="3605213" y="361950"/>
                  <a:pt x="3648075" y="361950"/>
                  <a:pt x="3690938" y="361950"/>
                </a:cubicBezTo>
                <a:cubicBezTo>
                  <a:pt x="3690938" y="342900"/>
                  <a:pt x="3695700" y="309563"/>
                  <a:pt x="3695700" y="300038"/>
                </a:cubicBezTo>
                <a:cubicBezTo>
                  <a:pt x="3695700" y="285750"/>
                  <a:pt x="3695700" y="285750"/>
                  <a:pt x="3690938" y="280988"/>
                </a:cubicBezTo>
                <a:cubicBezTo>
                  <a:pt x="3652838" y="257175"/>
                  <a:pt x="3657600" y="247650"/>
                  <a:pt x="3657600" y="214313"/>
                </a:cubicBezTo>
                <a:lnTo>
                  <a:pt x="3657600" y="204788"/>
                </a:lnTo>
                <a:cubicBezTo>
                  <a:pt x="3657600" y="176213"/>
                  <a:pt x="3681413" y="180975"/>
                  <a:pt x="3676650" y="161925"/>
                </a:cubicBezTo>
                <a:lnTo>
                  <a:pt x="3676650" y="142875"/>
                </a:lnTo>
                <a:cubicBezTo>
                  <a:pt x="3652838" y="61913"/>
                  <a:pt x="3776663" y="0"/>
                  <a:pt x="3829050" y="0"/>
                </a:cubicBezTo>
                <a:cubicBezTo>
                  <a:pt x="3943350" y="0"/>
                  <a:pt x="3957638" y="147638"/>
                  <a:pt x="3957638" y="200025"/>
                </a:cubicBez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24000"/>
                </a:srgbClr>
              </a:gs>
              <a:gs pos="54000">
                <a:srgbClr val="F4797A"/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9045B707-A847-4C2A-8237-A8A639269B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588"/>
          <a:stretch/>
        </p:blipFill>
        <p:spPr>
          <a:xfrm rot="10800000">
            <a:off x="0" y="4072145"/>
            <a:ext cx="9144000" cy="1070741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3DDB6D2E-323F-420B-9D62-CB3D43565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82123"/>
            <a:ext cx="1438870" cy="873980"/>
          </a:xfrm>
          <a:prstGeom prst="rect">
            <a:avLst/>
          </a:prstGeom>
        </p:spPr>
      </p:pic>
      <p:sp>
        <p:nvSpPr>
          <p:cNvPr id="118" name="文本框 117">
            <a:extLst>
              <a:ext uri="{FF2B5EF4-FFF2-40B4-BE49-F238E27FC236}">
                <a16:creationId xmlns:a16="http://schemas.microsoft.com/office/drawing/2014/main" id="{9E23D849-9B1B-40AD-8D44-8D911D93A9F0}"/>
              </a:ext>
            </a:extLst>
          </p:cNvPr>
          <p:cNvSpPr txBox="1"/>
          <p:nvPr/>
        </p:nvSpPr>
        <p:spPr>
          <a:xfrm>
            <a:off x="3779912" y="613713"/>
            <a:ext cx="190789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0" dirty="0">
                <a:gradFill flip="none" rotWithShape="1">
                  <a:gsLst>
                    <a:gs pos="69000">
                      <a:srgbClr val="C00000">
                        <a:alpha val="0"/>
                      </a:srgbClr>
                    </a:gs>
                    <a:gs pos="37000">
                      <a:srgbClr val="C00000"/>
                    </a:gs>
                  </a:gsLst>
                  <a:lin ang="2700000" scaled="1"/>
                  <a:tileRect/>
                </a:gradFill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id="{A6391AE7-1D37-4F2B-B327-37261C382B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1" t="67113" r="24131" b="12437"/>
          <a:stretch/>
        </p:blipFill>
        <p:spPr>
          <a:xfrm>
            <a:off x="4644008" y="4092195"/>
            <a:ext cx="4247182" cy="1051306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4C3FE2BC-0248-464F-AE19-B0B3836A028A}"/>
              </a:ext>
            </a:extLst>
          </p:cNvPr>
          <p:cNvSpPr txBox="1"/>
          <p:nvPr/>
        </p:nvSpPr>
        <p:spPr>
          <a:xfrm>
            <a:off x="2286000" y="226497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97345">
                      <a:srgbClr val="C00000"/>
                    </a:gs>
                    <a:gs pos="0">
                      <a:srgbClr val="FF0000">
                        <a:alpha val="53000"/>
                      </a:srgbClr>
                    </a:gs>
                  </a:gsLst>
                  <a:lin ang="5400000" scaled="1"/>
                  <a:tileRect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7F314C0-C6DF-478C-80D6-BCADD990E3FD}"/>
              </a:ext>
            </a:extLst>
          </p:cNvPr>
          <p:cNvSpPr txBox="1"/>
          <p:nvPr/>
        </p:nvSpPr>
        <p:spPr>
          <a:xfrm>
            <a:off x="3168512" y="2624521"/>
            <a:ext cx="27716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dirty="0">
                <a:gradFill>
                  <a:gsLst>
                    <a:gs pos="97345">
                      <a:srgbClr val="C00000">
                        <a:alpha val="42000"/>
                      </a:srgbClr>
                    </a:gs>
                    <a:gs pos="0">
                      <a:srgbClr val="FF0000">
                        <a:alpha val="56000"/>
                      </a:srgbClr>
                    </a:gs>
                  </a:gsLst>
                  <a:lin ang="5400000" scaled="1"/>
                </a:gradFill>
                <a:latin typeface="+mn-lt"/>
              </a:rPr>
              <a:t>Click here to add title text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5E81246-88B1-413B-9DD7-B430D238CAC9}"/>
              </a:ext>
            </a:extLst>
          </p:cNvPr>
          <p:cNvSpPr txBox="1"/>
          <p:nvPr/>
        </p:nvSpPr>
        <p:spPr>
          <a:xfrm>
            <a:off x="1331640" y="2967970"/>
            <a:ext cx="6480720" cy="323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6" name="iconfont-1096-617929">
            <a:extLst>
              <a:ext uri="{FF2B5EF4-FFF2-40B4-BE49-F238E27FC236}">
                <a16:creationId xmlns:a16="http://schemas.microsoft.com/office/drawing/2014/main" id="{CE4F5193-C84A-4C78-B770-DF6282651B7B}"/>
              </a:ext>
            </a:extLst>
          </p:cNvPr>
          <p:cNvSpPr/>
          <p:nvPr/>
        </p:nvSpPr>
        <p:spPr>
          <a:xfrm>
            <a:off x="3361723" y="467539"/>
            <a:ext cx="1451065" cy="1445427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64000">
                <a:schemeClr val="accent2">
                  <a:lumMod val="75000"/>
                  <a:alpha val="0"/>
                </a:schemeClr>
              </a:gs>
              <a:gs pos="0">
                <a:srgbClr val="FF0000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iconfont-1096-617929">
            <a:extLst>
              <a:ext uri="{FF2B5EF4-FFF2-40B4-BE49-F238E27FC236}">
                <a16:creationId xmlns:a16="http://schemas.microsoft.com/office/drawing/2014/main" id="{7CF32CC7-43DA-4DDA-A312-36F13B1916C9}"/>
              </a:ext>
            </a:extLst>
          </p:cNvPr>
          <p:cNvSpPr/>
          <p:nvPr/>
        </p:nvSpPr>
        <p:spPr>
          <a:xfrm rot="10595785">
            <a:off x="4892454" y="1672635"/>
            <a:ext cx="482537" cy="48066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64000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31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90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9FDFE553-B69D-4E62-A8FF-3438D73FBA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CA19C2EB-7885-48ED-A47D-CC12F7D4912D}"/>
              </a:ext>
            </a:extLst>
          </p:cNvPr>
          <p:cNvSpPr/>
          <p:nvPr/>
        </p:nvSpPr>
        <p:spPr>
          <a:xfrm>
            <a:off x="0" y="3360302"/>
            <a:ext cx="5566296" cy="1756952"/>
          </a:xfrm>
          <a:custGeom>
            <a:avLst/>
            <a:gdLst>
              <a:gd name="connsiteX0" fmla="*/ 4962525 w 10139362"/>
              <a:gd name="connsiteY0" fmla="*/ 2900363 h 3200400"/>
              <a:gd name="connsiteX1" fmla="*/ 4948238 w 10139362"/>
              <a:gd name="connsiteY1" fmla="*/ 2905125 h 3200400"/>
              <a:gd name="connsiteX2" fmla="*/ 4948238 w 10139362"/>
              <a:gd name="connsiteY2" fmla="*/ 2886075 h 3200400"/>
              <a:gd name="connsiteX3" fmla="*/ 4962525 w 10139362"/>
              <a:gd name="connsiteY3" fmla="*/ 2900363 h 3200400"/>
              <a:gd name="connsiteX4" fmla="*/ 8029575 w 10139362"/>
              <a:gd name="connsiteY4" fmla="*/ 2895600 h 3200400"/>
              <a:gd name="connsiteX5" fmla="*/ 8010525 w 10139362"/>
              <a:gd name="connsiteY5" fmla="*/ 2895600 h 3200400"/>
              <a:gd name="connsiteX6" fmla="*/ 8024813 w 10139362"/>
              <a:gd name="connsiteY6" fmla="*/ 2862263 h 3200400"/>
              <a:gd name="connsiteX7" fmla="*/ 8029575 w 10139362"/>
              <a:gd name="connsiteY7" fmla="*/ 2895600 h 3200400"/>
              <a:gd name="connsiteX8" fmla="*/ 4962525 w 10139362"/>
              <a:gd name="connsiteY8" fmla="*/ 2743200 h 3200400"/>
              <a:gd name="connsiteX9" fmla="*/ 4962525 w 10139362"/>
              <a:gd name="connsiteY9" fmla="*/ 2767013 h 3200400"/>
              <a:gd name="connsiteX10" fmla="*/ 4948238 w 10139362"/>
              <a:gd name="connsiteY10" fmla="*/ 2743200 h 3200400"/>
              <a:gd name="connsiteX11" fmla="*/ 4962525 w 10139362"/>
              <a:gd name="connsiteY11" fmla="*/ 2743200 h 3200400"/>
              <a:gd name="connsiteX12" fmla="*/ 4962525 w 10139362"/>
              <a:gd name="connsiteY12" fmla="*/ 2676525 h 3200400"/>
              <a:gd name="connsiteX13" fmla="*/ 4962525 w 10139362"/>
              <a:gd name="connsiteY13" fmla="*/ 2700338 h 3200400"/>
              <a:gd name="connsiteX14" fmla="*/ 4948238 w 10139362"/>
              <a:gd name="connsiteY14" fmla="*/ 2700338 h 3200400"/>
              <a:gd name="connsiteX15" fmla="*/ 4948238 w 10139362"/>
              <a:gd name="connsiteY15" fmla="*/ 2676525 h 3200400"/>
              <a:gd name="connsiteX16" fmla="*/ 4962525 w 10139362"/>
              <a:gd name="connsiteY16" fmla="*/ 2676525 h 3200400"/>
              <a:gd name="connsiteX17" fmla="*/ 10139362 w 10139362"/>
              <a:gd name="connsiteY17" fmla="*/ 2619375 h 3200400"/>
              <a:gd name="connsiteX18" fmla="*/ 10139362 w 10139362"/>
              <a:gd name="connsiteY18" fmla="*/ 2657475 h 3200400"/>
              <a:gd name="connsiteX19" fmla="*/ 10129838 w 10139362"/>
              <a:gd name="connsiteY19" fmla="*/ 2676525 h 3200400"/>
              <a:gd name="connsiteX20" fmla="*/ 10139362 w 10139362"/>
              <a:gd name="connsiteY20" fmla="*/ 2709863 h 3200400"/>
              <a:gd name="connsiteX21" fmla="*/ 10129838 w 10139362"/>
              <a:gd name="connsiteY21" fmla="*/ 2743200 h 3200400"/>
              <a:gd name="connsiteX22" fmla="*/ 10139362 w 10139362"/>
              <a:gd name="connsiteY22" fmla="*/ 2776538 h 3200400"/>
              <a:gd name="connsiteX23" fmla="*/ 10129838 w 10139362"/>
              <a:gd name="connsiteY23" fmla="*/ 2814638 h 3200400"/>
              <a:gd name="connsiteX24" fmla="*/ 10139362 w 10139362"/>
              <a:gd name="connsiteY24" fmla="*/ 2833688 h 3200400"/>
              <a:gd name="connsiteX25" fmla="*/ 10134600 w 10139362"/>
              <a:gd name="connsiteY25" fmla="*/ 2857500 h 3200400"/>
              <a:gd name="connsiteX26" fmla="*/ 9882188 w 10139362"/>
              <a:gd name="connsiteY26" fmla="*/ 2857500 h 3200400"/>
              <a:gd name="connsiteX27" fmla="*/ 9886950 w 10139362"/>
              <a:gd name="connsiteY27" fmla="*/ 2814638 h 3200400"/>
              <a:gd name="connsiteX28" fmla="*/ 9877425 w 10139362"/>
              <a:gd name="connsiteY28" fmla="*/ 2757488 h 3200400"/>
              <a:gd name="connsiteX29" fmla="*/ 9886950 w 10139362"/>
              <a:gd name="connsiteY29" fmla="*/ 2743200 h 3200400"/>
              <a:gd name="connsiteX30" fmla="*/ 9877425 w 10139362"/>
              <a:gd name="connsiteY30" fmla="*/ 2709863 h 3200400"/>
              <a:gd name="connsiteX31" fmla="*/ 9886950 w 10139362"/>
              <a:gd name="connsiteY31" fmla="*/ 2676525 h 3200400"/>
              <a:gd name="connsiteX32" fmla="*/ 9877425 w 10139362"/>
              <a:gd name="connsiteY32" fmla="*/ 2662238 h 3200400"/>
              <a:gd name="connsiteX33" fmla="*/ 9877425 w 10139362"/>
              <a:gd name="connsiteY33" fmla="*/ 2619375 h 3200400"/>
              <a:gd name="connsiteX34" fmla="*/ 10139362 w 10139362"/>
              <a:gd name="connsiteY34" fmla="*/ 2619375 h 3200400"/>
              <a:gd name="connsiteX35" fmla="*/ 781050 w 10139362"/>
              <a:gd name="connsiteY35" fmla="*/ 2619375 h 3200400"/>
              <a:gd name="connsiteX36" fmla="*/ 781050 w 10139362"/>
              <a:gd name="connsiteY36" fmla="*/ 2657475 h 3200400"/>
              <a:gd name="connsiteX37" fmla="*/ 771525 w 10139362"/>
              <a:gd name="connsiteY37" fmla="*/ 2676525 h 3200400"/>
              <a:gd name="connsiteX38" fmla="*/ 781050 w 10139362"/>
              <a:gd name="connsiteY38" fmla="*/ 2709863 h 3200400"/>
              <a:gd name="connsiteX39" fmla="*/ 771525 w 10139362"/>
              <a:gd name="connsiteY39" fmla="*/ 2743200 h 3200400"/>
              <a:gd name="connsiteX40" fmla="*/ 781050 w 10139362"/>
              <a:gd name="connsiteY40" fmla="*/ 2757488 h 3200400"/>
              <a:gd name="connsiteX41" fmla="*/ 776288 w 10139362"/>
              <a:gd name="connsiteY41" fmla="*/ 2857500 h 3200400"/>
              <a:gd name="connsiteX42" fmla="*/ 523875 w 10139362"/>
              <a:gd name="connsiteY42" fmla="*/ 2857500 h 3200400"/>
              <a:gd name="connsiteX43" fmla="*/ 519113 w 10139362"/>
              <a:gd name="connsiteY43" fmla="*/ 2833688 h 3200400"/>
              <a:gd name="connsiteX44" fmla="*/ 528638 w 10139362"/>
              <a:gd name="connsiteY44" fmla="*/ 2814638 h 3200400"/>
              <a:gd name="connsiteX45" fmla="*/ 519113 w 10139362"/>
              <a:gd name="connsiteY45" fmla="*/ 2776538 h 3200400"/>
              <a:gd name="connsiteX46" fmla="*/ 528638 w 10139362"/>
              <a:gd name="connsiteY46" fmla="*/ 2743200 h 3200400"/>
              <a:gd name="connsiteX47" fmla="*/ 519113 w 10139362"/>
              <a:gd name="connsiteY47" fmla="*/ 2709863 h 3200400"/>
              <a:gd name="connsiteX48" fmla="*/ 528638 w 10139362"/>
              <a:gd name="connsiteY48" fmla="*/ 2676525 h 3200400"/>
              <a:gd name="connsiteX49" fmla="*/ 519113 w 10139362"/>
              <a:gd name="connsiteY49" fmla="*/ 2662238 h 3200400"/>
              <a:gd name="connsiteX50" fmla="*/ 519113 w 10139362"/>
              <a:gd name="connsiteY50" fmla="*/ 2619375 h 3200400"/>
              <a:gd name="connsiteX51" fmla="*/ 781050 w 10139362"/>
              <a:gd name="connsiteY51" fmla="*/ 2619375 h 3200400"/>
              <a:gd name="connsiteX52" fmla="*/ 4962525 w 10139362"/>
              <a:gd name="connsiteY52" fmla="*/ 2609850 h 3200400"/>
              <a:gd name="connsiteX53" fmla="*/ 4957763 w 10139362"/>
              <a:gd name="connsiteY53" fmla="*/ 2633663 h 3200400"/>
              <a:gd name="connsiteX54" fmla="*/ 4943475 w 10139362"/>
              <a:gd name="connsiteY54" fmla="*/ 2624138 h 3200400"/>
              <a:gd name="connsiteX55" fmla="*/ 4943475 w 10139362"/>
              <a:gd name="connsiteY55" fmla="*/ 2609850 h 3200400"/>
              <a:gd name="connsiteX56" fmla="*/ 4962525 w 10139362"/>
              <a:gd name="connsiteY56" fmla="*/ 2609850 h 3200400"/>
              <a:gd name="connsiteX57" fmla="*/ 4905375 w 10139362"/>
              <a:gd name="connsiteY57" fmla="*/ 2624138 h 3200400"/>
              <a:gd name="connsiteX58" fmla="*/ 4910138 w 10139362"/>
              <a:gd name="connsiteY58" fmla="*/ 2609850 h 3200400"/>
              <a:gd name="connsiteX59" fmla="*/ 4905375 w 10139362"/>
              <a:gd name="connsiteY59" fmla="*/ 2624138 h 3200400"/>
              <a:gd name="connsiteX60" fmla="*/ 4962525 w 10139362"/>
              <a:gd name="connsiteY60" fmla="*/ 2538413 h 3200400"/>
              <a:gd name="connsiteX61" fmla="*/ 4962525 w 10139362"/>
              <a:gd name="connsiteY61" fmla="*/ 2562225 h 3200400"/>
              <a:gd name="connsiteX62" fmla="*/ 4905375 w 10139362"/>
              <a:gd name="connsiteY62" fmla="*/ 2562225 h 3200400"/>
              <a:gd name="connsiteX63" fmla="*/ 4905375 w 10139362"/>
              <a:gd name="connsiteY63" fmla="*/ 2538413 h 3200400"/>
              <a:gd name="connsiteX64" fmla="*/ 4962525 w 10139362"/>
              <a:gd name="connsiteY64" fmla="*/ 2538413 h 3200400"/>
              <a:gd name="connsiteX65" fmla="*/ 4962525 w 10139362"/>
              <a:gd name="connsiteY65" fmla="*/ 2471738 h 3200400"/>
              <a:gd name="connsiteX66" fmla="*/ 4962525 w 10139362"/>
              <a:gd name="connsiteY66" fmla="*/ 2495550 h 3200400"/>
              <a:gd name="connsiteX67" fmla="*/ 4905375 w 10139362"/>
              <a:gd name="connsiteY67" fmla="*/ 2495550 h 3200400"/>
              <a:gd name="connsiteX68" fmla="*/ 4905375 w 10139362"/>
              <a:gd name="connsiteY68" fmla="*/ 2471738 h 3200400"/>
              <a:gd name="connsiteX69" fmla="*/ 4962525 w 10139362"/>
              <a:gd name="connsiteY69" fmla="*/ 2471738 h 3200400"/>
              <a:gd name="connsiteX70" fmla="*/ 4962525 w 10139362"/>
              <a:gd name="connsiteY70" fmla="*/ 2400300 h 3200400"/>
              <a:gd name="connsiteX71" fmla="*/ 4962525 w 10139362"/>
              <a:gd name="connsiteY71" fmla="*/ 2424113 h 3200400"/>
              <a:gd name="connsiteX72" fmla="*/ 4905375 w 10139362"/>
              <a:gd name="connsiteY72" fmla="*/ 2424113 h 3200400"/>
              <a:gd name="connsiteX73" fmla="*/ 4905375 w 10139362"/>
              <a:gd name="connsiteY73" fmla="*/ 2400300 h 3200400"/>
              <a:gd name="connsiteX74" fmla="*/ 4962525 w 10139362"/>
              <a:gd name="connsiteY74" fmla="*/ 2400300 h 3200400"/>
              <a:gd name="connsiteX75" fmla="*/ 3552825 w 10139362"/>
              <a:gd name="connsiteY75" fmla="*/ 2152650 h 3200400"/>
              <a:gd name="connsiteX76" fmla="*/ 3714750 w 10139362"/>
              <a:gd name="connsiteY76" fmla="*/ 2219325 h 3200400"/>
              <a:gd name="connsiteX77" fmla="*/ 3714750 w 10139362"/>
              <a:gd name="connsiteY77" fmla="*/ 2481263 h 3200400"/>
              <a:gd name="connsiteX78" fmla="*/ 3600450 w 10139362"/>
              <a:gd name="connsiteY78" fmla="*/ 2371725 h 3200400"/>
              <a:gd name="connsiteX79" fmla="*/ 3576638 w 10139362"/>
              <a:gd name="connsiteY79" fmla="*/ 2390775 h 3200400"/>
              <a:gd name="connsiteX80" fmla="*/ 3576638 w 10139362"/>
              <a:gd name="connsiteY80" fmla="*/ 2300288 h 3200400"/>
              <a:gd name="connsiteX81" fmla="*/ 3519488 w 10139362"/>
              <a:gd name="connsiteY81" fmla="*/ 2300288 h 3200400"/>
              <a:gd name="connsiteX82" fmla="*/ 3519488 w 10139362"/>
              <a:gd name="connsiteY82" fmla="*/ 2152650 h 3200400"/>
              <a:gd name="connsiteX83" fmla="*/ 3552825 w 10139362"/>
              <a:gd name="connsiteY83" fmla="*/ 2152650 h 3200400"/>
              <a:gd name="connsiteX84" fmla="*/ 3586163 w 10139362"/>
              <a:gd name="connsiteY84" fmla="*/ 1890713 h 3200400"/>
              <a:gd name="connsiteX85" fmla="*/ 3590925 w 10139362"/>
              <a:gd name="connsiteY85" fmla="*/ 1924050 h 3200400"/>
              <a:gd name="connsiteX86" fmla="*/ 3548063 w 10139362"/>
              <a:gd name="connsiteY86" fmla="*/ 1976438 h 3200400"/>
              <a:gd name="connsiteX87" fmla="*/ 3462338 w 10139362"/>
              <a:gd name="connsiteY87" fmla="*/ 1900238 h 3200400"/>
              <a:gd name="connsiteX88" fmla="*/ 3509963 w 10139362"/>
              <a:gd name="connsiteY88" fmla="*/ 1824038 h 3200400"/>
              <a:gd name="connsiteX89" fmla="*/ 3538538 w 10139362"/>
              <a:gd name="connsiteY89" fmla="*/ 1766888 h 3200400"/>
              <a:gd name="connsiteX90" fmla="*/ 3586163 w 10139362"/>
              <a:gd name="connsiteY90" fmla="*/ 1890713 h 3200400"/>
              <a:gd name="connsiteX91" fmla="*/ 2962275 w 10139362"/>
              <a:gd name="connsiteY91" fmla="*/ 1781175 h 3200400"/>
              <a:gd name="connsiteX92" fmla="*/ 3200400 w 10139362"/>
              <a:gd name="connsiteY92" fmla="*/ 1776413 h 3200400"/>
              <a:gd name="connsiteX93" fmla="*/ 3200400 w 10139362"/>
              <a:gd name="connsiteY93" fmla="*/ 1809750 h 3200400"/>
              <a:gd name="connsiteX94" fmla="*/ 3167063 w 10139362"/>
              <a:gd name="connsiteY94" fmla="*/ 2052638 h 3200400"/>
              <a:gd name="connsiteX95" fmla="*/ 3128963 w 10139362"/>
              <a:gd name="connsiteY95" fmla="*/ 2219325 h 3200400"/>
              <a:gd name="connsiteX96" fmla="*/ 3052763 w 10139362"/>
              <a:gd name="connsiteY96" fmla="*/ 2376488 h 3200400"/>
              <a:gd name="connsiteX97" fmla="*/ 3038475 w 10139362"/>
              <a:gd name="connsiteY97" fmla="*/ 2600325 h 3200400"/>
              <a:gd name="connsiteX98" fmla="*/ 2952750 w 10139362"/>
              <a:gd name="connsiteY98" fmla="*/ 2600325 h 3200400"/>
              <a:gd name="connsiteX99" fmla="*/ 2947988 w 10139362"/>
              <a:gd name="connsiteY99" fmla="*/ 2581275 h 3200400"/>
              <a:gd name="connsiteX100" fmla="*/ 2914650 w 10139362"/>
              <a:gd name="connsiteY100" fmla="*/ 2581275 h 3200400"/>
              <a:gd name="connsiteX101" fmla="*/ 2914650 w 10139362"/>
              <a:gd name="connsiteY101" fmla="*/ 2724150 h 3200400"/>
              <a:gd name="connsiteX102" fmla="*/ 2852738 w 10139362"/>
              <a:gd name="connsiteY102" fmla="*/ 2724150 h 3200400"/>
              <a:gd name="connsiteX103" fmla="*/ 2852738 w 10139362"/>
              <a:gd name="connsiteY103" fmla="*/ 2438400 h 3200400"/>
              <a:gd name="connsiteX104" fmla="*/ 2838450 w 10139362"/>
              <a:gd name="connsiteY104" fmla="*/ 2409825 h 3200400"/>
              <a:gd name="connsiteX105" fmla="*/ 2819400 w 10139362"/>
              <a:gd name="connsiteY105" fmla="*/ 2409825 h 3200400"/>
              <a:gd name="connsiteX106" fmla="*/ 2814638 w 10139362"/>
              <a:gd name="connsiteY106" fmla="*/ 2438400 h 3200400"/>
              <a:gd name="connsiteX107" fmla="*/ 2700338 w 10139362"/>
              <a:gd name="connsiteY107" fmla="*/ 2438400 h 3200400"/>
              <a:gd name="connsiteX108" fmla="*/ 2700338 w 10139362"/>
              <a:gd name="connsiteY108" fmla="*/ 2047875 h 3200400"/>
              <a:gd name="connsiteX109" fmla="*/ 2686050 w 10139362"/>
              <a:gd name="connsiteY109" fmla="*/ 2043113 h 3200400"/>
              <a:gd name="connsiteX110" fmla="*/ 2686050 w 10139362"/>
              <a:gd name="connsiteY110" fmla="*/ 1862138 h 3200400"/>
              <a:gd name="connsiteX111" fmla="*/ 2562225 w 10139362"/>
              <a:gd name="connsiteY111" fmla="*/ 1862138 h 3200400"/>
              <a:gd name="connsiteX112" fmla="*/ 2562225 w 10139362"/>
              <a:gd name="connsiteY112" fmla="*/ 2009775 h 3200400"/>
              <a:gd name="connsiteX113" fmla="*/ 2524125 w 10139362"/>
              <a:gd name="connsiteY113" fmla="*/ 2009775 h 3200400"/>
              <a:gd name="connsiteX114" fmla="*/ 2524125 w 10139362"/>
              <a:gd name="connsiteY114" fmla="*/ 2043113 h 3200400"/>
              <a:gd name="connsiteX115" fmla="*/ 2438400 w 10139362"/>
              <a:gd name="connsiteY115" fmla="*/ 2043113 h 3200400"/>
              <a:gd name="connsiteX116" fmla="*/ 2438400 w 10139362"/>
              <a:gd name="connsiteY116" fmla="*/ 2828925 h 3200400"/>
              <a:gd name="connsiteX117" fmla="*/ 2414588 w 10139362"/>
              <a:gd name="connsiteY117" fmla="*/ 2828925 h 3200400"/>
              <a:gd name="connsiteX118" fmla="*/ 2414588 w 10139362"/>
              <a:gd name="connsiteY118" fmla="*/ 2343150 h 3200400"/>
              <a:gd name="connsiteX119" fmla="*/ 2400300 w 10139362"/>
              <a:gd name="connsiteY119" fmla="*/ 2300288 h 3200400"/>
              <a:gd name="connsiteX120" fmla="*/ 2362200 w 10139362"/>
              <a:gd name="connsiteY120" fmla="*/ 2300288 h 3200400"/>
              <a:gd name="connsiteX121" fmla="*/ 2338388 w 10139362"/>
              <a:gd name="connsiteY121" fmla="*/ 1995488 h 3200400"/>
              <a:gd name="connsiteX122" fmla="*/ 2305050 w 10139362"/>
              <a:gd name="connsiteY122" fmla="*/ 1995488 h 3200400"/>
              <a:gd name="connsiteX123" fmla="*/ 2281238 w 10139362"/>
              <a:gd name="connsiteY123" fmla="*/ 2300288 h 3200400"/>
              <a:gd name="connsiteX124" fmla="*/ 2243138 w 10139362"/>
              <a:gd name="connsiteY124" fmla="*/ 2300288 h 3200400"/>
              <a:gd name="connsiteX125" fmla="*/ 2228850 w 10139362"/>
              <a:gd name="connsiteY125" fmla="*/ 2343150 h 3200400"/>
              <a:gd name="connsiteX126" fmla="*/ 2228850 w 10139362"/>
              <a:gd name="connsiteY126" fmla="*/ 2486025 h 3200400"/>
              <a:gd name="connsiteX127" fmla="*/ 2105025 w 10139362"/>
              <a:gd name="connsiteY127" fmla="*/ 2486025 h 3200400"/>
              <a:gd name="connsiteX128" fmla="*/ 2105025 w 10139362"/>
              <a:gd name="connsiteY128" fmla="*/ 1652588 h 3200400"/>
              <a:gd name="connsiteX129" fmla="*/ 2962275 w 10139362"/>
              <a:gd name="connsiteY129" fmla="*/ 1781175 h 3200400"/>
              <a:gd name="connsiteX130" fmla="*/ 9263062 w 10139362"/>
              <a:gd name="connsiteY130" fmla="*/ 1704975 h 3200400"/>
              <a:gd name="connsiteX131" fmla="*/ 9263062 w 10139362"/>
              <a:gd name="connsiteY131" fmla="*/ 2133600 h 3200400"/>
              <a:gd name="connsiteX132" fmla="*/ 9315450 w 10139362"/>
              <a:gd name="connsiteY132" fmla="*/ 2133600 h 3200400"/>
              <a:gd name="connsiteX133" fmla="*/ 9315450 w 10139362"/>
              <a:gd name="connsiteY133" fmla="*/ 2090738 h 3200400"/>
              <a:gd name="connsiteX134" fmla="*/ 9505950 w 10139362"/>
              <a:gd name="connsiteY134" fmla="*/ 2090738 h 3200400"/>
              <a:gd name="connsiteX135" fmla="*/ 9505950 w 10139362"/>
              <a:gd name="connsiteY135" fmla="*/ 2128838 h 3200400"/>
              <a:gd name="connsiteX136" fmla="*/ 9515475 w 10139362"/>
              <a:gd name="connsiteY136" fmla="*/ 2133600 h 3200400"/>
              <a:gd name="connsiteX137" fmla="*/ 9534525 w 10139362"/>
              <a:gd name="connsiteY137" fmla="*/ 2124075 h 3200400"/>
              <a:gd name="connsiteX138" fmla="*/ 9534525 w 10139362"/>
              <a:gd name="connsiteY138" fmla="*/ 2033588 h 3200400"/>
              <a:gd name="connsiteX139" fmla="*/ 9572625 w 10139362"/>
              <a:gd name="connsiteY139" fmla="*/ 2033588 h 3200400"/>
              <a:gd name="connsiteX140" fmla="*/ 9572625 w 10139362"/>
              <a:gd name="connsiteY140" fmla="*/ 2133600 h 3200400"/>
              <a:gd name="connsiteX141" fmla="*/ 9596438 w 10139362"/>
              <a:gd name="connsiteY141" fmla="*/ 2133600 h 3200400"/>
              <a:gd name="connsiteX142" fmla="*/ 9596438 w 10139362"/>
              <a:gd name="connsiteY142" fmla="*/ 2376488 h 3200400"/>
              <a:gd name="connsiteX143" fmla="*/ 9839325 w 10139362"/>
              <a:gd name="connsiteY143" fmla="*/ 2376488 h 3200400"/>
              <a:gd name="connsiteX144" fmla="*/ 9839325 w 10139362"/>
              <a:gd name="connsiteY144" fmla="*/ 2857500 h 3200400"/>
              <a:gd name="connsiteX145" fmla="*/ 9001125 w 10139362"/>
              <a:gd name="connsiteY145" fmla="*/ 2857500 h 3200400"/>
              <a:gd name="connsiteX146" fmla="*/ 9001125 w 10139362"/>
              <a:gd name="connsiteY146" fmla="*/ 1538288 h 3200400"/>
              <a:gd name="connsiteX147" fmla="*/ 9263062 w 10139362"/>
              <a:gd name="connsiteY147" fmla="*/ 1704975 h 3200400"/>
              <a:gd name="connsiteX148" fmla="*/ 2967038 w 10139362"/>
              <a:gd name="connsiteY148" fmla="*/ 1066800 h 3200400"/>
              <a:gd name="connsiteX149" fmla="*/ 3281363 w 10139362"/>
              <a:gd name="connsiteY149" fmla="*/ 990600 h 3200400"/>
              <a:gd name="connsiteX150" fmla="*/ 3271838 w 10139362"/>
              <a:gd name="connsiteY150" fmla="*/ 1047750 h 3200400"/>
              <a:gd name="connsiteX151" fmla="*/ 3071813 w 10139362"/>
              <a:gd name="connsiteY151" fmla="*/ 1095375 h 3200400"/>
              <a:gd name="connsiteX152" fmla="*/ 2890838 w 10139362"/>
              <a:gd name="connsiteY152" fmla="*/ 1109663 h 3200400"/>
              <a:gd name="connsiteX153" fmla="*/ 2624138 w 10139362"/>
              <a:gd name="connsiteY153" fmla="*/ 1076325 h 3200400"/>
              <a:gd name="connsiteX154" fmla="*/ 2547938 w 10139362"/>
              <a:gd name="connsiteY154" fmla="*/ 881063 h 3200400"/>
              <a:gd name="connsiteX155" fmla="*/ 2967038 w 10139362"/>
              <a:gd name="connsiteY155" fmla="*/ 1066800 h 3200400"/>
              <a:gd name="connsiteX156" fmla="*/ 3957638 w 10139362"/>
              <a:gd name="connsiteY156" fmla="*/ 200025 h 3200400"/>
              <a:gd name="connsiteX157" fmla="*/ 3938588 w 10139362"/>
              <a:gd name="connsiteY157" fmla="*/ 304800 h 3200400"/>
              <a:gd name="connsiteX158" fmla="*/ 3924300 w 10139362"/>
              <a:gd name="connsiteY158" fmla="*/ 323850 h 3200400"/>
              <a:gd name="connsiteX159" fmla="*/ 3910013 w 10139362"/>
              <a:gd name="connsiteY159" fmla="*/ 376238 h 3200400"/>
              <a:gd name="connsiteX160" fmla="*/ 4095750 w 10139362"/>
              <a:gd name="connsiteY160" fmla="*/ 485775 h 3200400"/>
              <a:gd name="connsiteX161" fmla="*/ 4248150 w 10139362"/>
              <a:gd name="connsiteY161" fmla="*/ 633413 h 3200400"/>
              <a:gd name="connsiteX162" fmla="*/ 4443413 w 10139362"/>
              <a:gd name="connsiteY162" fmla="*/ 719138 h 3200400"/>
              <a:gd name="connsiteX163" fmla="*/ 4505325 w 10139362"/>
              <a:gd name="connsiteY163" fmla="*/ 728663 h 3200400"/>
              <a:gd name="connsiteX164" fmla="*/ 4791075 w 10139362"/>
              <a:gd name="connsiteY164" fmla="*/ 800100 h 3200400"/>
              <a:gd name="connsiteX165" fmla="*/ 4857750 w 10139362"/>
              <a:gd name="connsiteY165" fmla="*/ 795338 h 3200400"/>
              <a:gd name="connsiteX166" fmla="*/ 4914900 w 10139362"/>
              <a:gd name="connsiteY166" fmla="*/ 738188 h 3200400"/>
              <a:gd name="connsiteX167" fmla="*/ 4986338 w 10139362"/>
              <a:gd name="connsiteY167" fmla="*/ 690563 h 3200400"/>
              <a:gd name="connsiteX168" fmla="*/ 5005388 w 10139362"/>
              <a:gd name="connsiteY168" fmla="*/ 714375 h 3200400"/>
              <a:gd name="connsiteX169" fmla="*/ 4962525 w 10139362"/>
              <a:gd name="connsiteY169" fmla="*/ 776288 h 3200400"/>
              <a:gd name="connsiteX170" fmla="*/ 5124450 w 10139362"/>
              <a:gd name="connsiteY170" fmla="*/ 819150 h 3200400"/>
              <a:gd name="connsiteX171" fmla="*/ 5043488 w 10139362"/>
              <a:gd name="connsiteY171" fmla="*/ 857250 h 3200400"/>
              <a:gd name="connsiteX172" fmla="*/ 5148263 w 10139362"/>
              <a:gd name="connsiteY172" fmla="*/ 871538 h 3200400"/>
              <a:gd name="connsiteX173" fmla="*/ 5033963 w 10139362"/>
              <a:gd name="connsiteY173" fmla="*/ 895350 h 3200400"/>
              <a:gd name="connsiteX174" fmla="*/ 5129213 w 10139362"/>
              <a:gd name="connsiteY174" fmla="*/ 957263 h 3200400"/>
              <a:gd name="connsiteX175" fmla="*/ 5014913 w 10139362"/>
              <a:gd name="connsiteY175" fmla="*/ 947738 h 3200400"/>
              <a:gd name="connsiteX176" fmla="*/ 5067300 w 10139362"/>
              <a:gd name="connsiteY176" fmla="*/ 1019175 h 3200400"/>
              <a:gd name="connsiteX177" fmla="*/ 4962525 w 10139362"/>
              <a:gd name="connsiteY177" fmla="*/ 957263 h 3200400"/>
              <a:gd name="connsiteX178" fmla="*/ 4886325 w 10139362"/>
              <a:gd name="connsiteY178" fmla="*/ 938213 h 3200400"/>
              <a:gd name="connsiteX179" fmla="*/ 4791075 w 10139362"/>
              <a:gd name="connsiteY179" fmla="*/ 923925 h 3200400"/>
              <a:gd name="connsiteX180" fmla="*/ 4586288 w 10139362"/>
              <a:gd name="connsiteY180" fmla="*/ 933450 h 3200400"/>
              <a:gd name="connsiteX181" fmla="*/ 4400550 w 10139362"/>
              <a:gd name="connsiteY181" fmla="*/ 895350 h 3200400"/>
              <a:gd name="connsiteX182" fmla="*/ 4367213 w 10139362"/>
              <a:gd name="connsiteY182" fmla="*/ 866775 h 3200400"/>
              <a:gd name="connsiteX183" fmla="*/ 4152900 w 10139362"/>
              <a:gd name="connsiteY183" fmla="*/ 804863 h 3200400"/>
              <a:gd name="connsiteX184" fmla="*/ 4062413 w 10139362"/>
              <a:gd name="connsiteY184" fmla="*/ 752475 h 3200400"/>
              <a:gd name="connsiteX185" fmla="*/ 3957638 w 10139362"/>
              <a:gd name="connsiteY185" fmla="*/ 995363 h 3200400"/>
              <a:gd name="connsiteX186" fmla="*/ 4000500 w 10139362"/>
              <a:gd name="connsiteY186" fmla="*/ 1071563 h 3200400"/>
              <a:gd name="connsiteX187" fmla="*/ 4029075 w 10139362"/>
              <a:gd name="connsiteY187" fmla="*/ 1243013 h 3200400"/>
              <a:gd name="connsiteX188" fmla="*/ 4014788 w 10139362"/>
              <a:gd name="connsiteY188" fmla="*/ 1371600 h 3200400"/>
              <a:gd name="connsiteX189" fmla="*/ 3867150 w 10139362"/>
              <a:gd name="connsiteY189" fmla="*/ 1585913 h 3200400"/>
              <a:gd name="connsiteX190" fmla="*/ 3881438 w 10139362"/>
              <a:gd name="connsiteY190" fmla="*/ 1819275 h 3200400"/>
              <a:gd name="connsiteX191" fmla="*/ 3814763 w 10139362"/>
              <a:gd name="connsiteY191" fmla="*/ 2133600 h 3200400"/>
              <a:gd name="connsiteX192" fmla="*/ 3767138 w 10139362"/>
              <a:gd name="connsiteY192" fmla="*/ 2190750 h 3200400"/>
              <a:gd name="connsiteX193" fmla="*/ 3967163 w 10139362"/>
              <a:gd name="connsiteY193" fmla="*/ 2195513 h 3200400"/>
              <a:gd name="connsiteX194" fmla="*/ 3990975 w 10139362"/>
              <a:gd name="connsiteY194" fmla="*/ 2233613 h 3200400"/>
              <a:gd name="connsiteX195" fmla="*/ 3990975 w 10139362"/>
              <a:gd name="connsiteY195" fmla="*/ 2452688 h 3200400"/>
              <a:gd name="connsiteX196" fmla="*/ 4029075 w 10139362"/>
              <a:gd name="connsiteY196" fmla="*/ 2452688 h 3200400"/>
              <a:gd name="connsiteX197" fmla="*/ 4029075 w 10139362"/>
              <a:gd name="connsiteY197" fmla="*/ 2424113 h 3200400"/>
              <a:gd name="connsiteX198" fmla="*/ 4048125 w 10139362"/>
              <a:gd name="connsiteY198" fmla="*/ 2338388 h 3200400"/>
              <a:gd name="connsiteX199" fmla="*/ 4090988 w 10139362"/>
              <a:gd name="connsiteY199" fmla="*/ 2338388 h 3200400"/>
              <a:gd name="connsiteX200" fmla="*/ 4129088 w 10139362"/>
              <a:gd name="connsiteY200" fmla="*/ 2400300 h 3200400"/>
              <a:gd name="connsiteX201" fmla="*/ 4162425 w 10139362"/>
              <a:gd name="connsiteY201" fmla="*/ 2386013 h 3200400"/>
              <a:gd name="connsiteX202" fmla="*/ 4281488 w 10139362"/>
              <a:gd name="connsiteY202" fmla="*/ 2386013 h 3200400"/>
              <a:gd name="connsiteX203" fmla="*/ 4300538 w 10139362"/>
              <a:gd name="connsiteY203" fmla="*/ 2400300 h 3200400"/>
              <a:gd name="connsiteX204" fmla="*/ 4300538 w 10139362"/>
              <a:gd name="connsiteY204" fmla="*/ 2767013 h 3200400"/>
              <a:gd name="connsiteX205" fmla="*/ 4338638 w 10139362"/>
              <a:gd name="connsiteY205" fmla="*/ 2767013 h 3200400"/>
              <a:gd name="connsiteX206" fmla="*/ 4338638 w 10139362"/>
              <a:gd name="connsiteY206" fmla="*/ 2667000 h 3200400"/>
              <a:gd name="connsiteX207" fmla="*/ 4376738 w 10139362"/>
              <a:gd name="connsiteY207" fmla="*/ 2667000 h 3200400"/>
              <a:gd name="connsiteX208" fmla="*/ 4371975 w 10139362"/>
              <a:gd name="connsiteY208" fmla="*/ 2614613 h 3200400"/>
              <a:gd name="connsiteX209" fmla="*/ 4395788 w 10139362"/>
              <a:gd name="connsiteY209" fmla="*/ 2609850 h 3200400"/>
              <a:gd name="connsiteX210" fmla="*/ 4395788 w 10139362"/>
              <a:gd name="connsiteY210" fmla="*/ 2514600 h 3200400"/>
              <a:gd name="connsiteX211" fmla="*/ 4462463 w 10139362"/>
              <a:gd name="connsiteY211" fmla="*/ 2514600 h 3200400"/>
              <a:gd name="connsiteX212" fmla="*/ 4462463 w 10139362"/>
              <a:gd name="connsiteY212" fmla="*/ 2414588 h 3200400"/>
              <a:gd name="connsiteX213" fmla="*/ 4619625 w 10139362"/>
              <a:gd name="connsiteY213" fmla="*/ 2271713 h 3200400"/>
              <a:gd name="connsiteX214" fmla="*/ 4619625 w 10139362"/>
              <a:gd name="connsiteY214" fmla="*/ 2514600 h 3200400"/>
              <a:gd name="connsiteX215" fmla="*/ 4648200 w 10139362"/>
              <a:gd name="connsiteY215" fmla="*/ 2509838 h 3200400"/>
              <a:gd name="connsiteX216" fmla="*/ 4648200 w 10139362"/>
              <a:gd name="connsiteY216" fmla="*/ 2343150 h 3200400"/>
              <a:gd name="connsiteX217" fmla="*/ 4667250 w 10139362"/>
              <a:gd name="connsiteY217" fmla="*/ 2338388 h 3200400"/>
              <a:gd name="connsiteX218" fmla="*/ 4667250 w 10139362"/>
              <a:gd name="connsiteY218" fmla="*/ 2119313 h 3200400"/>
              <a:gd name="connsiteX219" fmla="*/ 4657725 w 10139362"/>
              <a:gd name="connsiteY219" fmla="*/ 2090738 h 3200400"/>
              <a:gd name="connsiteX220" fmla="*/ 4672013 w 10139362"/>
              <a:gd name="connsiteY220" fmla="*/ 2043113 h 3200400"/>
              <a:gd name="connsiteX221" fmla="*/ 4872038 w 10139362"/>
              <a:gd name="connsiteY221" fmla="*/ 2043113 h 3200400"/>
              <a:gd name="connsiteX222" fmla="*/ 4886325 w 10139362"/>
              <a:gd name="connsiteY222" fmla="*/ 2090738 h 3200400"/>
              <a:gd name="connsiteX223" fmla="*/ 4876800 w 10139362"/>
              <a:gd name="connsiteY223" fmla="*/ 2124075 h 3200400"/>
              <a:gd name="connsiteX224" fmla="*/ 4876800 w 10139362"/>
              <a:gd name="connsiteY224" fmla="*/ 2338388 h 3200400"/>
              <a:gd name="connsiteX225" fmla="*/ 4905375 w 10139362"/>
              <a:gd name="connsiteY225" fmla="*/ 2362200 h 3200400"/>
              <a:gd name="connsiteX226" fmla="*/ 4967288 w 10139362"/>
              <a:gd name="connsiteY226" fmla="*/ 2362200 h 3200400"/>
              <a:gd name="connsiteX227" fmla="*/ 4967288 w 10139362"/>
              <a:gd name="connsiteY227" fmla="*/ 2338388 h 3200400"/>
              <a:gd name="connsiteX228" fmla="*/ 5014913 w 10139362"/>
              <a:gd name="connsiteY228" fmla="*/ 2338388 h 3200400"/>
              <a:gd name="connsiteX229" fmla="*/ 5014913 w 10139362"/>
              <a:gd name="connsiteY229" fmla="*/ 2047875 h 3200400"/>
              <a:gd name="connsiteX230" fmla="*/ 5029200 w 10139362"/>
              <a:gd name="connsiteY230" fmla="*/ 2038350 h 3200400"/>
              <a:gd name="connsiteX231" fmla="*/ 5029200 w 10139362"/>
              <a:gd name="connsiteY231" fmla="*/ 1933575 h 3200400"/>
              <a:gd name="connsiteX232" fmla="*/ 5138738 w 10139362"/>
              <a:gd name="connsiteY232" fmla="*/ 1933575 h 3200400"/>
              <a:gd name="connsiteX233" fmla="*/ 5138738 w 10139362"/>
              <a:gd name="connsiteY233" fmla="*/ 2043113 h 3200400"/>
              <a:gd name="connsiteX234" fmla="*/ 5157788 w 10139362"/>
              <a:gd name="connsiteY234" fmla="*/ 2047875 h 3200400"/>
              <a:gd name="connsiteX235" fmla="*/ 5157788 w 10139362"/>
              <a:gd name="connsiteY235" fmla="*/ 2333625 h 3200400"/>
              <a:gd name="connsiteX236" fmla="*/ 5167313 w 10139362"/>
              <a:gd name="connsiteY236" fmla="*/ 2338388 h 3200400"/>
              <a:gd name="connsiteX237" fmla="*/ 5186363 w 10139362"/>
              <a:gd name="connsiteY237" fmla="*/ 2328863 h 3200400"/>
              <a:gd name="connsiteX238" fmla="*/ 5181600 w 10139362"/>
              <a:gd name="connsiteY238" fmla="*/ 1828800 h 3200400"/>
              <a:gd name="connsiteX239" fmla="*/ 5219700 w 10139362"/>
              <a:gd name="connsiteY239" fmla="*/ 1824038 h 3200400"/>
              <a:gd name="connsiteX240" fmla="*/ 5219700 w 10139362"/>
              <a:gd name="connsiteY240" fmla="*/ 1585913 h 3200400"/>
              <a:gd name="connsiteX241" fmla="*/ 5262563 w 10139362"/>
              <a:gd name="connsiteY241" fmla="*/ 1576388 h 3200400"/>
              <a:gd name="connsiteX242" fmla="*/ 5262563 w 10139362"/>
              <a:gd name="connsiteY242" fmla="*/ 1381125 h 3200400"/>
              <a:gd name="connsiteX243" fmla="*/ 5324475 w 10139362"/>
              <a:gd name="connsiteY243" fmla="*/ 1381125 h 3200400"/>
              <a:gd name="connsiteX244" fmla="*/ 5324475 w 10139362"/>
              <a:gd name="connsiteY244" fmla="*/ 1266825 h 3200400"/>
              <a:gd name="connsiteX245" fmla="*/ 5348288 w 10139362"/>
              <a:gd name="connsiteY245" fmla="*/ 1266825 h 3200400"/>
              <a:gd name="connsiteX246" fmla="*/ 5348288 w 10139362"/>
              <a:gd name="connsiteY246" fmla="*/ 1371600 h 3200400"/>
              <a:gd name="connsiteX247" fmla="*/ 5357813 w 10139362"/>
              <a:gd name="connsiteY247" fmla="*/ 1385888 h 3200400"/>
              <a:gd name="connsiteX248" fmla="*/ 5357813 w 10139362"/>
              <a:gd name="connsiteY248" fmla="*/ 1576388 h 3200400"/>
              <a:gd name="connsiteX249" fmla="*/ 5367338 w 10139362"/>
              <a:gd name="connsiteY249" fmla="*/ 1595438 h 3200400"/>
              <a:gd name="connsiteX250" fmla="*/ 5372100 w 10139362"/>
              <a:gd name="connsiteY250" fmla="*/ 2524125 h 3200400"/>
              <a:gd name="connsiteX251" fmla="*/ 5434013 w 10139362"/>
              <a:gd name="connsiteY251" fmla="*/ 2524125 h 3200400"/>
              <a:gd name="connsiteX252" fmla="*/ 5434013 w 10139362"/>
              <a:gd name="connsiteY252" fmla="*/ 2676525 h 3200400"/>
              <a:gd name="connsiteX253" fmla="*/ 5486400 w 10139362"/>
              <a:gd name="connsiteY253" fmla="*/ 2690813 h 3200400"/>
              <a:gd name="connsiteX254" fmla="*/ 5486400 w 10139362"/>
              <a:gd name="connsiteY254" fmla="*/ 2828925 h 3200400"/>
              <a:gd name="connsiteX255" fmla="*/ 5505450 w 10139362"/>
              <a:gd name="connsiteY255" fmla="*/ 2828925 h 3200400"/>
              <a:gd name="connsiteX256" fmla="*/ 5505450 w 10139362"/>
              <a:gd name="connsiteY256" fmla="*/ 2552700 h 3200400"/>
              <a:gd name="connsiteX257" fmla="*/ 5538788 w 10139362"/>
              <a:gd name="connsiteY257" fmla="*/ 2552700 h 3200400"/>
              <a:gd name="connsiteX258" fmla="*/ 5538788 w 10139362"/>
              <a:gd name="connsiteY258" fmla="*/ 2514600 h 3200400"/>
              <a:gd name="connsiteX259" fmla="*/ 5510213 w 10139362"/>
              <a:gd name="connsiteY259" fmla="*/ 2514600 h 3200400"/>
              <a:gd name="connsiteX260" fmla="*/ 5510213 w 10139362"/>
              <a:gd name="connsiteY260" fmla="*/ 2476500 h 3200400"/>
              <a:gd name="connsiteX261" fmla="*/ 5538788 w 10139362"/>
              <a:gd name="connsiteY261" fmla="*/ 2476500 h 3200400"/>
              <a:gd name="connsiteX262" fmla="*/ 5538788 w 10139362"/>
              <a:gd name="connsiteY262" fmla="*/ 2438400 h 3200400"/>
              <a:gd name="connsiteX263" fmla="*/ 5510213 w 10139362"/>
              <a:gd name="connsiteY263" fmla="*/ 2438400 h 3200400"/>
              <a:gd name="connsiteX264" fmla="*/ 5510213 w 10139362"/>
              <a:gd name="connsiteY264" fmla="*/ 2400300 h 3200400"/>
              <a:gd name="connsiteX265" fmla="*/ 5538788 w 10139362"/>
              <a:gd name="connsiteY265" fmla="*/ 2400300 h 3200400"/>
              <a:gd name="connsiteX266" fmla="*/ 5538788 w 10139362"/>
              <a:gd name="connsiteY266" fmla="*/ 2362200 h 3200400"/>
              <a:gd name="connsiteX267" fmla="*/ 5510213 w 10139362"/>
              <a:gd name="connsiteY267" fmla="*/ 2362200 h 3200400"/>
              <a:gd name="connsiteX268" fmla="*/ 5510213 w 10139362"/>
              <a:gd name="connsiteY268" fmla="*/ 2324100 h 3200400"/>
              <a:gd name="connsiteX269" fmla="*/ 5538788 w 10139362"/>
              <a:gd name="connsiteY269" fmla="*/ 2324100 h 3200400"/>
              <a:gd name="connsiteX270" fmla="*/ 5538788 w 10139362"/>
              <a:gd name="connsiteY270" fmla="*/ 2286000 h 3200400"/>
              <a:gd name="connsiteX271" fmla="*/ 5510213 w 10139362"/>
              <a:gd name="connsiteY271" fmla="*/ 2286000 h 3200400"/>
              <a:gd name="connsiteX272" fmla="*/ 5510213 w 10139362"/>
              <a:gd name="connsiteY272" fmla="*/ 2247900 h 3200400"/>
              <a:gd name="connsiteX273" fmla="*/ 5538788 w 10139362"/>
              <a:gd name="connsiteY273" fmla="*/ 2247900 h 3200400"/>
              <a:gd name="connsiteX274" fmla="*/ 5538788 w 10139362"/>
              <a:gd name="connsiteY274" fmla="*/ 2209800 h 3200400"/>
              <a:gd name="connsiteX275" fmla="*/ 5510213 w 10139362"/>
              <a:gd name="connsiteY275" fmla="*/ 2209800 h 3200400"/>
              <a:gd name="connsiteX276" fmla="*/ 5510213 w 10139362"/>
              <a:gd name="connsiteY276" fmla="*/ 2166938 h 3200400"/>
              <a:gd name="connsiteX277" fmla="*/ 5538788 w 10139362"/>
              <a:gd name="connsiteY277" fmla="*/ 2166938 h 3200400"/>
              <a:gd name="connsiteX278" fmla="*/ 5538788 w 10139362"/>
              <a:gd name="connsiteY278" fmla="*/ 2138363 h 3200400"/>
              <a:gd name="connsiteX279" fmla="*/ 5510213 w 10139362"/>
              <a:gd name="connsiteY279" fmla="*/ 2128838 h 3200400"/>
              <a:gd name="connsiteX280" fmla="*/ 5510213 w 10139362"/>
              <a:gd name="connsiteY280" fmla="*/ 2090738 h 3200400"/>
              <a:gd name="connsiteX281" fmla="*/ 5538788 w 10139362"/>
              <a:gd name="connsiteY281" fmla="*/ 2090738 h 3200400"/>
              <a:gd name="connsiteX282" fmla="*/ 5538788 w 10139362"/>
              <a:gd name="connsiteY282" fmla="*/ 2052638 h 3200400"/>
              <a:gd name="connsiteX283" fmla="*/ 5510213 w 10139362"/>
              <a:gd name="connsiteY283" fmla="*/ 2052638 h 3200400"/>
              <a:gd name="connsiteX284" fmla="*/ 5510213 w 10139362"/>
              <a:gd name="connsiteY284" fmla="*/ 2014538 h 3200400"/>
              <a:gd name="connsiteX285" fmla="*/ 5538788 w 10139362"/>
              <a:gd name="connsiteY285" fmla="*/ 2014538 h 3200400"/>
              <a:gd name="connsiteX286" fmla="*/ 5538788 w 10139362"/>
              <a:gd name="connsiteY286" fmla="*/ 1966913 h 3200400"/>
              <a:gd name="connsiteX287" fmla="*/ 5638800 w 10139362"/>
              <a:gd name="connsiteY287" fmla="*/ 1966913 h 3200400"/>
              <a:gd name="connsiteX288" fmla="*/ 5638800 w 10139362"/>
              <a:gd name="connsiteY288" fmla="*/ 1095375 h 3200400"/>
              <a:gd name="connsiteX289" fmla="*/ 5767388 w 10139362"/>
              <a:gd name="connsiteY289" fmla="*/ 923925 h 3200400"/>
              <a:gd name="connsiteX290" fmla="*/ 5919788 w 10139362"/>
              <a:gd name="connsiteY290" fmla="*/ 923925 h 3200400"/>
              <a:gd name="connsiteX291" fmla="*/ 5919788 w 10139362"/>
              <a:gd name="connsiteY291" fmla="*/ 719138 h 3200400"/>
              <a:gd name="connsiteX292" fmla="*/ 5962650 w 10139362"/>
              <a:gd name="connsiteY292" fmla="*/ 719138 h 3200400"/>
              <a:gd name="connsiteX293" fmla="*/ 5962650 w 10139362"/>
              <a:gd name="connsiteY293" fmla="*/ 919163 h 3200400"/>
              <a:gd name="connsiteX294" fmla="*/ 5972175 w 10139362"/>
              <a:gd name="connsiteY294" fmla="*/ 923925 h 3200400"/>
              <a:gd name="connsiteX295" fmla="*/ 5986463 w 10139362"/>
              <a:gd name="connsiteY295" fmla="*/ 914400 h 3200400"/>
              <a:gd name="connsiteX296" fmla="*/ 6096000 w 10139362"/>
              <a:gd name="connsiteY296" fmla="*/ 914400 h 3200400"/>
              <a:gd name="connsiteX297" fmla="*/ 6110288 w 10139362"/>
              <a:gd name="connsiteY297" fmla="*/ 2743200 h 3200400"/>
              <a:gd name="connsiteX298" fmla="*/ 6129338 w 10139362"/>
              <a:gd name="connsiteY298" fmla="*/ 2738438 h 3200400"/>
              <a:gd name="connsiteX299" fmla="*/ 6129338 w 10139362"/>
              <a:gd name="connsiteY299" fmla="*/ 2533650 h 3200400"/>
              <a:gd name="connsiteX300" fmla="*/ 6162675 w 10139362"/>
              <a:gd name="connsiteY300" fmla="*/ 2533650 h 3200400"/>
              <a:gd name="connsiteX301" fmla="*/ 6162675 w 10139362"/>
              <a:gd name="connsiteY301" fmla="*/ 1114425 h 3200400"/>
              <a:gd name="connsiteX302" fmla="*/ 6219825 w 10139362"/>
              <a:gd name="connsiteY302" fmla="*/ 1100138 h 3200400"/>
              <a:gd name="connsiteX303" fmla="*/ 6253163 w 10139362"/>
              <a:gd name="connsiteY303" fmla="*/ 1100138 h 3200400"/>
              <a:gd name="connsiteX304" fmla="*/ 6262688 w 10139362"/>
              <a:gd name="connsiteY304" fmla="*/ 1109663 h 3200400"/>
              <a:gd name="connsiteX305" fmla="*/ 6415088 w 10139362"/>
              <a:gd name="connsiteY305" fmla="*/ 1109663 h 3200400"/>
              <a:gd name="connsiteX306" fmla="*/ 6567488 w 10139362"/>
              <a:gd name="connsiteY306" fmla="*/ 1281113 h 3200400"/>
              <a:gd name="connsiteX307" fmla="*/ 6567488 w 10139362"/>
              <a:gd name="connsiteY307" fmla="*/ 2347913 h 3200400"/>
              <a:gd name="connsiteX308" fmla="*/ 6662738 w 10139362"/>
              <a:gd name="connsiteY308" fmla="*/ 2347913 h 3200400"/>
              <a:gd name="connsiteX309" fmla="*/ 6662738 w 10139362"/>
              <a:gd name="connsiteY309" fmla="*/ 1981200 h 3200400"/>
              <a:gd name="connsiteX310" fmla="*/ 6757988 w 10139362"/>
              <a:gd name="connsiteY310" fmla="*/ 1962150 h 3200400"/>
              <a:gd name="connsiteX311" fmla="*/ 6872288 w 10139362"/>
              <a:gd name="connsiteY311" fmla="*/ 1962150 h 3200400"/>
              <a:gd name="connsiteX312" fmla="*/ 6896100 w 10139362"/>
              <a:gd name="connsiteY312" fmla="*/ 1981200 h 3200400"/>
              <a:gd name="connsiteX313" fmla="*/ 6896100 w 10139362"/>
              <a:gd name="connsiteY313" fmla="*/ 2557463 h 3200400"/>
              <a:gd name="connsiteX314" fmla="*/ 6929438 w 10139362"/>
              <a:gd name="connsiteY314" fmla="*/ 2557463 h 3200400"/>
              <a:gd name="connsiteX315" fmla="*/ 6934200 w 10139362"/>
              <a:gd name="connsiteY315" fmla="*/ 2457450 h 3200400"/>
              <a:gd name="connsiteX316" fmla="*/ 7029450 w 10139362"/>
              <a:gd name="connsiteY316" fmla="*/ 2457450 h 3200400"/>
              <a:gd name="connsiteX317" fmla="*/ 7029450 w 10139362"/>
              <a:gd name="connsiteY317" fmla="*/ 2157413 h 3200400"/>
              <a:gd name="connsiteX318" fmla="*/ 7048500 w 10139362"/>
              <a:gd name="connsiteY318" fmla="*/ 2114550 h 3200400"/>
              <a:gd name="connsiteX319" fmla="*/ 7158038 w 10139362"/>
              <a:gd name="connsiteY319" fmla="*/ 2114550 h 3200400"/>
              <a:gd name="connsiteX320" fmla="*/ 7177088 w 10139362"/>
              <a:gd name="connsiteY320" fmla="*/ 2157413 h 3200400"/>
              <a:gd name="connsiteX321" fmla="*/ 7224713 w 10139362"/>
              <a:gd name="connsiteY321" fmla="*/ 2157413 h 3200400"/>
              <a:gd name="connsiteX322" fmla="*/ 7229475 w 10139362"/>
              <a:gd name="connsiteY322" fmla="*/ 2557463 h 3200400"/>
              <a:gd name="connsiteX323" fmla="*/ 7239000 w 10139362"/>
              <a:gd name="connsiteY323" fmla="*/ 2486025 h 3200400"/>
              <a:gd name="connsiteX324" fmla="*/ 7281863 w 10139362"/>
              <a:gd name="connsiteY324" fmla="*/ 2433638 h 3200400"/>
              <a:gd name="connsiteX325" fmla="*/ 7415213 w 10139362"/>
              <a:gd name="connsiteY325" fmla="*/ 2433638 h 3200400"/>
              <a:gd name="connsiteX326" fmla="*/ 7415213 w 10139362"/>
              <a:gd name="connsiteY326" fmla="*/ 2471738 h 3200400"/>
              <a:gd name="connsiteX327" fmla="*/ 7429500 w 10139362"/>
              <a:gd name="connsiteY327" fmla="*/ 2481263 h 3200400"/>
              <a:gd name="connsiteX328" fmla="*/ 7439025 w 10139362"/>
              <a:gd name="connsiteY328" fmla="*/ 2557463 h 3200400"/>
              <a:gd name="connsiteX329" fmla="*/ 7462838 w 10139362"/>
              <a:gd name="connsiteY329" fmla="*/ 2552700 h 3200400"/>
              <a:gd name="connsiteX330" fmla="*/ 7462838 w 10139362"/>
              <a:gd name="connsiteY330" fmla="*/ 2295525 h 3200400"/>
              <a:gd name="connsiteX331" fmla="*/ 7472363 w 10139362"/>
              <a:gd name="connsiteY331" fmla="*/ 2266950 h 3200400"/>
              <a:gd name="connsiteX332" fmla="*/ 7481888 w 10139362"/>
              <a:gd name="connsiteY332" fmla="*/ 2243138 h 3200400"/>
              <a:gd name="connsiteX333" fmla="*/ 7586663 w 10139362"/>
              <a:gd name="connsiteY333" fmla="*/ 2243138 h 3200400"/>
              <a:gd name="connsiteX334" fmla="*/ 7610475 w 10139362"/>
              <a:gd name="connsiteY334" fmla="*/ 2257425 h 3200400"/>
              <a:gd name="connsiteX335" fmla="*/ 7639050 w 10139362"/>
              <a:gd name="connsiteY335" fmla="*/ 2247900 h 3200400"/>
              <a:gd name="connsiteX336" fmla="*/ 7639050 w 10139362"/>
              <a:gd name="connsiteY336" fmla="*/ 2009775 h 3200400"/>
              <a:gd name="connsiteX337" fmla="*/ 7743825 w 10139362"/>
              <a:gd name="connsiteY337" fmla="*/ 2009775 h 3200400"/>
              <a:gd name="connsiteX338" fmla="*/ 7743825 w 10139362"/>
              <a:gd name="connsiteY338" fmla="*/ 1857375 h 3200400"/>
              <a:gd name="connsiteX339" fmla="*/ 7758113 w 10139362"/>
              <a:gd name="connsiteY339" fmla="*/ 1857375 h 3200400"/>
              <a:gd name="connsiteX340" fmla="*/ 7758113 w 10139362"/>
              <a:gd name="connsiteY340" fmla="*/ 2005013 h 3200400"/>
              <a:gd name="connsiteX341" fmla="*/ 7781925 w 10139362"/>
              <a:gd name="connsiteY341" fmla="*/ 2014538 h 3200400"/>
              <a:gd name="connsiteX342" fmla="*/ 7781925 w 10139362"/>
              <a:gd name="connsiteY342" fmla="*/ 2257425 h 3200400"/>
              <a:gd name="connsiteX343" fmla="*/ 7805738 w 10139362"/>
              <a:gd name="connsiteY343" fmla="*/ 2257425 h 3200400"/>
              <a:gd name="connsiteX344" fmla="*/ 7815263 w 10139362"/>
              <a:gd name="connsiteY344" fmla="*/ 2295525 h 3200400"/>
              <a:gd name="connsiteX345" fmla="*/ 7815263 w 10139362"/>
              <a:gd name="connsiteY345" fmla="*/ 2414588 h 3200400"/>
              <a:gd name="connsiteX346" fmla="*/ 7839075 w 10139362"/>
              <a:gd name="connsiteY346" fmla="*/ 2414588 h 3200400"/>
              <a:gd name="connsiteX347" fmla="*/ 7839075 w 10139362"/>
              <a:gd name="connsiteY347" fmla="*/ 2443163 h 3200400"/>
              <a:gd name="connsiteX348" fmla="*/ 7958138 w 10139362"/>
              <a:gd name="connsiteY348" fmla="*/ 2443163 h 3200400"/>
              <a:gd name="connsiteX349" fmla="*/ 7958138 w 10139362"/>
              <a:gd name="connsiteY349" fmla="*/ 2047875 h 3200400"/>
              <a:gd name="connsiteX350" fmla="*/ 7977188 w 10139362"/>
              <a:gd name="connsiteY350" fmla="*/ 2043113 h 3200400"/>
              <a:gd name="connsiteX351" fmla="*/ 7977188 w 10139362"/>
              <a:gd name="connsiteY351" fmla="*/ 1866900 h 3200400"/>
              <a:gd name="connsiteX352" fmla="*/ 8091488 w 10139362"/>
              <a:gd name="connsiteY352" fmla="*/ 1866900 h 3200400"/>
              <a:gd name="connsiteX353" fmla="*/ 8091488 w 10139362"/>
              <a:gd name="connsiteY353" fmla="*/ 2014538 h 3200400"/>
              <a:gd name="connsiteX354" fmla="*/ 8129588 w 10139362"/>
              <a:gd name="connsiteY354" fmla="*/ 2014538 h 3200400"/>
              <a:gd name="connsiteX355" fmla="*/ 8129588 w 10139362"/>
              <a:gd name="connsiteY355" fmla="*/ 2047875 h 3200400"/>
              <a:gd name="connsiteX356" fmla="*/ 8215313 w 10139362"/>
              <a:gd name="connsiteY356" fmla="*/ 2047875 h 3200400"/>
              <a:gd name="connsiteX357" fmla="*/ 8215313 w 10139362"/>
              <a:gd name="connsiteY357" fmla="*/ 2581275 h 3200400"/>
              <a:gd name="connsiteX358" fmla="*/ 8248650 w 10139362"/>
              <a:gd name="connsiteY358" fmla="*/ 2581275 h 3200400"/>
              <a:gd name="connsiteX359" fmla="*/ 8248650 w 10139362"/>
              <a:gd name="connsiteY359" fmla="*/ 2343150 h 3200400"/>
              <a:gd name="connsiteX360" fmla="*/ 8262938 w 10139362"/>
              <a:gd name="connsiteY360" fmla="*/ 2305050 h 3200400"/>
              <a:gd name="connsiteX361" fmla="*/ 8301038 w 10139362"/>
              <a:gd name="connsiteY361" fmla="*/ 2305050 h 3200400"/>
              <a:gd name="connsiteX362" fmla="*/ 8324850 w 10139362"/>
              <a:gd name="connsiteY362" fmla="*/ 2000250 h 3200400"/>
              <a:gd name="connsiteX363" fmla="*/ 8348663 w 10139362"/>
              <a:gd name="connsiteY363" fmla="*/ 2000250 h 3200400"/>
              <a:gd name="connsiteX364" fmla="*/ 8372475 w 10139362"/>
              <a:gd name="connsiteY364" fmla="*/ 2305050 h 3200400"/>
              <a:gd name="connsiteX365" fmla="*/ 8410575 w 10139362"/>
              <a:gd name="connsiteY365" fmla="*/ 2305050 h 3200400"/>
              <a:gd name="connsiteX366" fmla="*/ 8424862 w 10139362"/>
              <a:gd name="connsiteY366" fmla="*/ 2343150 h 3200400"/>
              <a:gd name="connsiteX367" fmla="*/ 8424862 w 10139362"/>
              <a:gd name="connsiteY367" fmla="*/ 2490788 h 3200400"/>
              <a:gd name="connsiteX368" fmla="*/ 8558212 w 10139362"/>
              <a:gd name="connsiteY368" fmla="*/ 2490788 h 3200400"/>
              <a:gd name="connsiteX369" fmla="*/ 8558212 w 10139362"/>
              <a:gd name="connsiteY369" fmla="*/ 1600200 h 3200400"/>
              <a:gd name="connsiteX370" fmla="*/ 8805862 w 10139362"/>
              <a:gd name="connsiteY370" fmla="*/ 1366838 h 3200400"/>
              <a:gd name="connsiteX371" fmla="*/ 8934450 w 10139362"/>
              <a:gd name="connsiteY371" fmla="*/ 1366838 h 3200400"/>
              <a:gd name="connsiteX372" fmla="*/ 8934450 w 10139362"/>
              <a:gd name="connsiteY372" fmla="*/ 1257300 h 3200400"/>
              <a:gd name="connsiteX373" fmla="*/ 8948738 w 10139362"/>
              <a:gd name="connsiteY373" fmla="*/ 1257300 h 3200400"/>
              <a:gd name="connsiteX374" fmla="*/ 8948738 w 10139362"/>
              <a:gd name="connsiteY374" fmla="*/ 1362075 h 3200400"/>
              <a:gd name="connsiteX375" fmla="*/ 8967788 w 10139362"/>
              <a:gd name="connsiteY375" fmla="*/ 1366838 h 3200400"/>
              <a:gd name="connsiteX376" fmla="*/ 8967788 w 10139362"/>
              <a:gd name="connsiteY376" fmla="*/ 2857500 h 3200400"/>
              <a:gd name="connsiteX377" fmla="*/ 8524875 w 10139362"/>
              <a:gd name="connsiteY377" fmla="*/ 2857500 h 3200400"/>
              <a:gd name="connsiteX378" fmla="*/ 8496300 w 10139362"/>
              <a:gd name="connsiteY378" fmla="*/ 2876550 h 3200400"/>
              <a:gd name="connsiteX379" fmla="*/ 8520112 w 10139362"/>
              <a:gd name="connsiteY379" fmla="*/ 2890838 h 3200400"/>
              <a:gd name="connsiteX380" fmla="*/ 8491538 w 10139362"/>
              <a:gd name="connsiteY380" fmla="*/ 2928938 h 3200400"/>
              <a:gd name="connsiteX381" fmla="*/ 8515350 w 10139362"/>
              <a:gd name="connsiteY381" fmla="*/ 2933700 h 3200400"/>
              <a:gd name="connsiteX382" fmla="*/ 8191500 w 10139362"/>
              <a:gd name="connsiteY382" fmla="*/ 2933700 h 3200400"/>
              <a:gd name="connsiteX383" fmla="*/ 8210550 w 10139362"/>
              <a:gd name="connsiteY383" fmla="*/ 2924175 h 3200400"/>
              <a:gd name="connsiteX384" fmla="*/ 8191500 w 10139362"/>
              <a:gd name="connsiteY384" fmla="*/ 2895600 h 3200400"/>
              <a:gd name="connsiteX385" fmla="*/ 8210550 w 10139362"/>
              <a:gd name="connsiteY385" fmla="*/ 2881313 h 3200400"/>
              <a:gd name="connsiteX386" fmla="*/ 8186738 w 10139362"/>
              <a:gd name="connsiteY386" fmla="*/ 2857500 h 3200400"/>
              <a:gd name="connsiteX387" fmla="*/ 8153400 w 10139362"/>
              <a:gd name="connsiteY387" fmla="*/ 2857500 h 3200400"/>
              <a:gd name="connsiteX388" fmla="*/ 8153400 w 10139362"/>
              <a:gd name="connsiteY388" fmla="*/ 2900363 h 3200400"/>
              <a:gd name="connsiteX389" fmla="*/ 8181975 w 10139362"/>
              <a:gd name="connsiteY389" fmla="*/ 2900363 h 3200400"/>
              <a:gd name="connsiteX390" fmla="*/ 8181975 w 10139362"/>
              <a:gd name="connsiteY390" fmla="*/ 2933700 h 3200400"/>
              <a:gd name="connsiteX391" fmla="*/ 6858000 w 10139362"/>
              <a:gd name="connsiteY391" fmla="*/ 2938463 h 3200400"/>
              <a:gd name="connsiteX392" fmla="*/ 6943725 w 10139362"/>
              <a:gd name="connsiteY392" fmla="*/ 2943225 h 3200400"/>
              <a:gd name="connsiteX393" fmla="*/ 6843713 w 10139362"/>
              <a:gd name="connsiteY393" fmla="*/ 2938463 h 3200400"/>
              <a:gd name="connsiteX394" fmla="*/ 6834188 w 10139362"/>
              <a:gd name="connsiteY394" fmla="*/ 2933700 h 3200400"/>
              <a:gd name="connsiteX395" fmla="*/ 6567488 w 10139362"/>
              <a:gd name="connsiteY395" fmla="*/ 2933700 h 3200400"/>
              <a:gd name="connsiteX396" fmla="*/ 6557963 w 10139362"/>
              <a:gd name="connsiteY396" fmla="*/ 2943225 h 3200400"/>
              <a:gd name="connsiteX397" fmla="*/ 6462713 w 10139362"/>
              <a:gd name="connsiteY397" fmla="*/ 2943225 h 3200400"/>
              <a:gd name="connsiteX398" fmla="*/ 6434138 w 10139362"/>
              <a:gd name="connsiteY398" fmla="*/ 2933700 h 3200400"/>
              <a:gd name="connsiteX399" fmla="*/ 6410325 w 10139362"/>
              <a:gd name="connsiteY399" fmla="*/ 2943225 h 3200400"/>
              <a:gd name="connsiteX400" fmla="*/ 6310313 w 10139362"/>
              <a:gd name="connsiteY400" fmla="*/ 2943225 h 3200400"/>
              <a:gd name="connsiteX401" fmla="*/ 6300788 w 10139362"/>
              <a:gd name="connsiteY401" fmla="*/ 2933700 h 3200400"/>
              <a:gd name="connsiteX402" fmla="*/ 6291263 w 10139362"/>
              <a:gd name="connsiteY402" fmla="*/ 2943225 h 3200400"/>
              <a:gd name="connsiteX403" fmla="*/ 5715000 w 10139362"/>
              <a:gd name="connsiteY403" fmla="*/ 2943225 h 3200400"/>
              <a:gd name="connsiteX404" fmla="*/ 5695950 w 10139362"/>
              <a:gd name="connsiteY404" fmla="*/ 2933700 h 3200400"/>
              <a:gd name="connsiteX405" fmla="*/ 5681663 w 10139362"/>
              <a:gd name="connsiteY405" fmla="*/ 2943225 h 3200400"/>
              <a:gd name="connsiteX406" fmla="*/ 5514975 w 10139362"/>
              <a:gd name="connsiteY406" fmla="*/ 2943225 h 3200400"/>
              <a:gd name="connsiteX407" fmla="*/ 5500688 w 10139362"/>
              <a:gd name="connsiteY407" fmla="*/ 2933700 h 3200400"/>
              <a:gd name="connsiteX408" fmla="*/ 5486400 w 10139362"/>
              <a:gd name="connsiteY408" fmla="*/ 2943225 h 3200400"/>
              <a:gd name="connsiteX409" fmla="*/ 5172075 w 10139362"/>
              <a:gd name="connsiteY409" fmla="*/ 2943225 h 3200400"/>
              <a:gd name="connsiteX410" fmla="*/ 5157788 w 10139362"/>
              <a:gd name="connsiteY410" fmla="*/ 2933700 h 3200400"/>
              <a:gd name="connsiteX411" fmla="*/ 5143500 w 10139362"/>
              <a:gd name="connsiteY411" fmla="*/ 2943225 h 3200400"/>
              <a:gd name="connsiteX412" fmla="*/ 4976813 w 10139362"/>
              <a:gd name="connsiteY412" fmla="*/ 2943225 h 3200400"/>
              <a:gd name="connsiteX413" fmla="*/ 4957763 w 10139362"/>
              <a:gd name="connsiteY413" fmla="*/ 2933700 h 3200400"/>
              <a:gd name="connsiteX414" fmla="*/ 4943475 w 10139362"/>
              <a:gd name="connsiteY414" fmla="*/ 2943225 h 3200400"/>
              <a:gd name="connsiteX415" fmla="*/ 4362450 w 10139362"/>
              <a:gd name="connsiteY415" fmla="*/ 2943225 h 3200400"/>
              <a:gd name="connsiteX416" fmla="*/ 4352925 w 10139362"/>
              <a:gd name="connsiteY416" fmla="*/ 2933700 h 3200400"/>
              <a:gd name="connsiteX417" fmla="*/ 4343400 w 10139362"/>
              <a:gd name="connsiteY417" fmla="*/ 2943225 h 3200400"/>
              <a:gd name="connsiteX418" fmla="*/ 4248150 w 10139362"/>
              <a:gd name="connsiteY418" fmla="*/ 2943225 h 3200400"/>
              <a:gd name="connsiteX419" fmla="*/ 4219575 w 10139362"/>
              <a:gd name="connsiteY419" fmla="*/ 2933700 h 3200400"/>
              <a:gd name="connsiteX420" fmla="*/ 4195763 w 10139362"/>
              <a:gd name="connsiteY420" fmla="*/ 2943225 h 3200400"/>
              <a:gd name="connsiteX421" fmla="*/ 4095750 w 10139362"/>
              <a:gd name="connsiteY421" fmla="*/ 2943225 h 3200400"/>
              <a:gd name="connsiteX422" fmla="*/ 4086225 w 10139362"/>
              <a:gd name="connsiteY422" fmla="*/ 2933700 h 3200400"/>
              <a:gd name="connsiteX423" fmla="*/ 3819525 w 10139362"/>
              <a:gd name="connsiteY423" fmla="*/ 2933700 h 3200400"/>
              <a:gd name="connsiteX424" fmla="*/ 3810000 w 10139362"/>
              <a:gd name="connsiteY424" fmla="*/ 2943225 h 3200400"/>
              <a:gd name="connsiteX425" fmla="*/ 3795713 w 10139362"/>
              <a:gd name="connsiteY425" fmla="*/ 2943225 h 3200400"/>
              <a:gd name="connsiteX426" fmla="*/ 3800475 w 10139362"/>
              <a:gd name="connsiteY426" fmla="*/ 2933700 h 3200400"/>
              <a:gd name="connsiteX427" fmla="*/ 3281363 w 10139362"/>
              <a:gd name="connsiteY427" fmla="*/ 2933700 h 3200400"/>
              <a:gd name="connsiteX428" fmla="*/ 3262313 w 10139362"/>
              <a:gd name="connsiteY428" fmla="*/ 2857500 h 3200400"/>
              <a:gd name="connsiteX429" fmla="*/ 3262313 w 10139362"/>
              <a:gd name="connsiteY429" fmla="*/ 2486025 h 3200400"/>
              <a:gd name="connsiteX430" fmla="*/ 3419475 w 10139362"/>
              <a:gd name="connsiteY430" fmla="*/ 2486025 h 3200400"/>
              <a:gd name="connsiteX431" fmla="*/ 3414713 w 10139362"/>
              <a:gd name="connsiteY431" fmla="*/ 2514600 h 3200400"/>
              <a:gd name="connsiteX432" fmla="*/ 3429000 w 10139362"/>
              <a:gd name="connsiteY432" fmla="*/ 2519363 h 3200400"/>
              <a:gd name="connsiteX433" fmla="*/ 3429000 w 10139362"/>
              <a:gd name="connsiteY433" fmla="*/ 2428875 h 3200400"/>
              <a:gd name="connsiteX434" fmla="*/ 3343275 w 10139362"/>
              <a:gd name="connsiteY434" fmla="*/ 2305050 h 3200400"/>
              <a:gd name="connsiteX435" fmla="*/ 3390900 w 10139362"/>
              <a:gd name="connsiteY435" fmla="*/ 2062163 h 3200400"/>
              <a:gd name="connsiteX436" fmla="*/ 3333750 w 10139362"/>
              <a:gd name="connsiteY436" fmla="*/ 2214563 h 3200400"/>
              <a:gd name="connsiteX437" fmla="*/ 3267075 w 10139362"/>
              <a:gd name="connsiteY437" fmla="*/ 2357438 h 3200400"/>
              <a:gd name="connsiteX438" fmla="*/ 3224213 w 10139362"/>
              <a:gd name="connsiteY438" fmla="*/ 2538413 h 3200400"/>
              <a:gd name="connsiteX439" fmla="*/ 3205163 w 10139362"/>
              <a:gd name="connsiteY439" fmla="*/ 2571750 h 3200400"/>
              <a:gd name="connsiteX440" fmla="*/ 3219450 w 10139362"/>
              <a:gd name="connsiteY440" fmla="*/ 2605088 h 3200400"/>
              <a:gd name="connsiteX441" fmla="*/ 3219450 w 10139362"/>
              <a:gd name="connsiteY441" fmla="*/ 2857500 h 3200400"/>
              <a:gd name="connsiteX442" fmla="*/ 3128963 w 10139362"/>
              <a:gd name="connsiteY442" fmla="*/ 2857500 h 3200400"/>
              <a:gd name="connsiteX443" fmla="*/ 3128963 w 10139362"/>
              <a:gd name="connsiteY443" fmla="*/ 3009900 h 3200400"/>
              <a:gd name="connsiteX444" fmla="*/ 3138488 w 10139362"/>
              <a:gd name="connsiteY444" fmla="*/ 3114675 h 3200400"/>
              <a:gd name="connsiteX445" fmla="*/ 3157538 w 10139362"/>
              <a:gd name="connsiteY445" fmla="*/ 3167063 h 3200400"/>
              <a:gd name="connsiteX446" fmla="*/ 3067050 w 10139362"/>
              <a:gd name="connsiteY446" fmla="*/ 3200400 h 3200400"/>
              <a:gd name="connsiteX447" fmla="*/ 2967038 w 10139362"/>
              <a:gd name="connsiteY447" fmla="*/ 3148013 h 3200400"/>
              <a:gd name="connsiteX448" fmla="*/ 2986088 w 10139362"/>
              <a:gd name="connsiteY448" fmla="*/ 3000375 h 3200400"/>
              <a:gd name="connsiteX449" fmla="*/ 3014663 w 10139362"/>
              <a:gd name="connsiteY449" fmla="*/ 2895600 h 3200400"/>
              <a:gd name="connsiteX450" fmla="*/ 3014663 w 10139362"/>
              <a:gd name="connsiteY450" fmla="*/ 2857500 h 3200400"/>
              <a:gd name="connsiteX451" fmla="*/ 1690688 w 10139362"/>
              <a:gd name="connsiteY451" fmla="*/ 2857500 h 3200400"/>
              <a:gd name="connsiteX452" fmla="*/ 1690688 w 10139362"/>
              <a:gd name="connsiteY452" fmla="*/ 1538288 h 3200400"/>
              <a:gd name="connsiteX453" fmla="*/ 1657350 w 10139362"/>
              <a:gd name="connsiteY453" fmla="*/ 1533525 h 3200400"/>
              <a:gd name="connsiteX454" fmla="*/ 1657350 w 10139362"/>
              <a:gd name="connsiteY454" fmla="*/ 2857500 h 3200400"/>
              <a:gd name="connsiteX455" fmla="*/ 814388 w 10139362"/>
              <a:gd name="connsiteY455" fmla="*/ 2857500 h 3200400"/>
              <a:gd name="connsiteX456" fmla="*/ 814388 w 10139362"/>
              <a:gd name="connsiteY456" fmla="*/ 2376488 h 3200400"/>
              <a:gd name="connsiteX457" fmla="*/ 1062038 w 10139362"/>
              <a:gd name="connsiteY457" fmla="*/ 2376488 h 3200400"/>
              <a:gd name="connsiteX458" fmla="*/ 1062038 w 10139362"/>
              <a:gd name="connsiteY458" fmla="*/ 2133600 h 3200400"/>
              <a:gd name="connsiteX459" fmla="*/ 1085850 w 10139362"/>
              <a:gd name="connsiteY459" fmla="*/ 2133600 h 3200400"/>
              <a:gd name="connsiteX460" fmla="*/ 1085850 w 10139362"/>
              <a:gd name="connsiteY460" fmla="*/ 2033588 h 3200400"/>
              <a:gd name="connsiteX461" fmla="*/ 1123950 w 10139362"/>
              <a:gd name="connsiteY461" fmla="*/ 2033588 h 3200400"/>
              <a:gd name="connsiteX462" fmla="*/ 1123950 w 10139362"/>
              <a:gd name="connsiteY462" fmla="*/ 2128838 h 3200400"/>
              <a:gd name="connsiteX463" fmla="*/ 1147763 w 10139362"/>
              <a:gd name="connsiteY463" fmla="*/ 2133600 h 3200400"/>
              <a:gd name="connsiteX464" fmla="*/ 1152525 w 10139362"/>
              <a:gd name="connsiteY464" fmla="*/ 2090738 h 3200400"/>
              <a:gd name="connsiteX465" fmla="*/ 1343025 w 10139362"/>
              <a:gd name="connsiteY465" fmla="*/ 2090738 h 3200400"/>
              <a:gd name="connsiteX466" fmla="*/ 1343025 w 10139362"/>
              <a:gd name="connsiteY466" fmla="*/ 2133600 h 3200400"/>
              <a:gd name="connsiteX467" fmla="*/ 1395413 w 10139362"/>
              <a:gd name="connsiteY467" fmla="*/ 2133600 h 3200400"/>
              <a:gd name="connsiteX468" fmla="*/ 1395413 w 10139362"/>
              <a:gd name="connsiteY468" fmla="*/ 1704975 h 3200400"/>
              <a:gd name="connsiteX469" fmla="*/ 1657350 w 10139362"/>
              <a:gd name="connsiteY469" fmla="*/ 1533525 h 3200400"/>
              <a:gd name="connsiteX470" fmla="*/ 0 w 10139362"/>
              <a:gd name="connsiteY470" fmla="*/ 1071563 h 3200400"/>
              <a:gd name="connsiteX471" fmla="*/ 1457325 w 10139362"/>
              <a:gd name="connsiteY471" fmla="*/ 1362075 h 3200400"/>
              <a:gd name="connsiteX472" fmla="*/ 1690688 w 10139362"/>
              <a:gd name="connsiteY472" fmla="*/ 1443038 h 3200400"/>
              <a:gd name="connsiteX473" fmla="*/ 1709738 w 10139362"/>
              <a:gd name="connsiteY473" fmla="*/ 1362075 h 3200400"/>
              <a:gd name="connsiteX474" fmla="*/ 1709738 w 10139362"/>
              <a:gd name="connsiteY474" fmla="*/ 1257300 h 3200400"/>
              <a:gd name="connsiteX475" fmla="*/ 1724025 w 10139362"/>
              <a:gd name="connsiteY475" fmla="*/ 1257300 h 3200400"/>
              <a:gd name="connsiteX476" fmla="*/ 1724025 w 10139362"/>
              <a:gd name="connsiteY476" fmla="*/ 1366838 h 3200400"/>
              <a:gd name="connsiteX477" fmla="*/ 1862138 w 10139362"/>
              <a:gd name="connsiteY477" fmla="*/ 1366838 h 3200400"/>
              <a:gd name="connsiteX478" fmla="*/ 2090738 w 10139362"/>
              <a:gd name="connsiteY478" fmla="*/ 1585913 h 3200400"/>
              <a:gd name="connsiteX479" fmla="*/ 2266950 w 10139362"/>
              <a:gd name="connsiteY479" fmla="*/ 1652588 h 3200400"/>
              <a:gd name="connsiteX480" fmla="*/ 3000375 w 10139362"/>
              <a:gd name="connsiteY480" fmla="*/ 1771650 h 3200400"/>
              <a:gd name="connsiteX481" fmla="*/ 3200400 w 10139362"/>
              <a:gd name="connsiteY481" fmla="*/ 1757363 h 3200400"/>
              <a:gd name="connsiteX482" fmla="*/ 3219450 w 10139362"/>
              <a:gd name="connsiteY482" fmla="*/ 1671638 h 3200400"/>
              <a:gd name="connsiteX483" fmla="*/ 3248025 w 10139362"/>
              <a:gd name="connsiteY483" fmla="*/ 1552575 h 3200400"/>
              <a:gd name="connsiteX484" fmla="*/ 3281363 w 10139362"/>
              <a:gd name="connsiteY484" fmla="*/ 1471613 h 3200400"/>
              <a:gd name="connsiteX485" fmla="*/ 3328988 w 10139362"/>
              <a:gd name="connsiteY485" fmla="*/ 1314450 h 3200400"/>
              <a:gd name="connsiteX486" fmla="*/ 3305175 w 10139362"/>
              <a:gd name="connsiteY486" fmla="*/ 1228725 h 3200400"/>
              <a:gd name="connsiteX487" fmla="*/ 3276600 w 10139362"/>
              <a:gd name="connsiteY487" fmla="*/ 1195388 h 3200400"/>
              <a:gd name="connsiteX488" fmla="*/ 3271838 w 10139362"/>
              <a:gd name="connsiteY488" fmla="*/ 1128713 h 3200400"/>
              <a:gd name="connsiteX489" fmla="*/ 3348038 w 10139362"/>
              <a:gd name="connsiteY489" fmla="*/ 762000 h 3200400"/>
              <a:gd name="connsiteX490" fmla="*/ 3352800 w 10139362"/>
              <a:gd name="connsiteY490" fmla="*/ 638175 h 3200400"/>
              <a:gd name="connsiteX491" fmla="*/ 3181350 w 10139362"/>
              <a:gd name="connsiteY491" fmla="*/ 695325 h 3200400"/>
              <a:gd name="connsiteX492" fmla="*/ 3043238 w 10139362"/>
              <a:gd name="connsiteY492" fmla="*/ 681038 h 3200400"/>
              <a:gd name="connsiteX493" fmla="*/ 2933700 w 10139362"/>
              <a:gd name="connsiteY493" fmla="*/ 695325 h 3200400"/>
              <a:gd name="connsiteX494" fmla="*/ 2852738 w 10139362"/>
              <a:gd name="connsiteY494" fmla="*/ 685800 h 3200400"/>
              <a:gd name="connsiteX495" fmla="*/ 2505075 w 10139362"/>
              <a:gd name="connsiteY495" fmla="*/ 604838 h 3200400"/>
              <a:gd name="connsiteX496" fmla="*/ 2176463 w 10139362"/>
              <a:gd name="connsiteY496" fmla="*/ 552450 h 3200400"/>
              <a:gd name="connsiteX497" fmla="*/ 2238375 w 10139362"/>
              <a:gd name="connsiteY497" fmla="*/ 533400 h 3200400"/>
              <a:gd name="connsiteX498" fmla="*/ 2124075 w 10139362"/>
              <a:gd name="connsiteY498" fmla="*/ 523875 h 3200400"/>
              <a:gd name="connsiteX499" fmla="*/ 2214563 w 10139362"/>
              <a:gd name="connsiteY499" fmla="*/ 490538 h 3200400"/>
              <a:gd name="connsiteX500" fmla="*/ 2085975 w 10139362"/>
              <a:gd name="connsiteY500" fmla="*/ 481013 h 3200400"/>
              <a:gd name="connsiteX501" fmla="*/ 2081213 w 10139362"/>
              <a:gd name="connsiteY501" fmla="*/ 471488 h 3200400"/>
              <a:gd name="connsiteX502" fmla="*/ 2100263 w 10139362"/>
              <a:gd name="connsiteY502" fmla="*/ 461963 h 3200400"/>
              <a:gd name="connsiteX503" fmla="*/ 2209800 w 10139362"/>
              <a:gd name="connsiteY503" fmla="*/ 461963 h 3200400"/>
              <a:gd name="connsiteX504" fmla="*/ 2109788 w 10139362"/>
              <a:gd name="connsiteY504" fmla="*/ 428625 h 3200400"/>
              <a:gd name="connsiteX505" fmla="*/ 2143125 w 10139362"/>
              <a:gd name="connsiteY505" fmla="*/ 414338 h 3200400"/>
              <a:gd name="connsiteX506" fmla="*/ 2276475 w 10139362"/>
              <a:gd name="connsiteY506" fmla="*/ 438150 h 3200400"/>
              <a:gd name="connsiteX507" fmla="*/ 2324100 w 10139362"/>
              <a:gd name="connsiteY507" fmla="*/ 419100 h 3200400"/>
              <a:gd name="connsiteX508" fmla="*/ 2271713 w 10139362"/>
              <a:gd name="connsiteY508" fmla="*/ 347663 h 3200400"/>
              <a:gd name="connsiteX509" fmla="*/ 2276475 w 10139362"/>
              <a:gd name="connsiteY509" fmla="*/ 323850 h 3200400"/>
              <a:gd name="connsiteX510" fmla="*/ 2476500 w 10139362"/>
              <a:gd name="connsiteY510" fmla="*/ 485775 h 3200400"/>
              <a:gd name="connsiteX511" fmla="*/ 2667000 w 10139362"/>
              <a:gd name="connsiteY511" fmla="*/ 509588 h 3200400"/>
              <a:gd name="connsiteX512" fmla="*/ 2886075 w 10139362"/>
              <a:gd name="connsiteY512" fmla="*/ 509588 h 3200400"/>
              <a:gd name="connsiteX513" fmla="*/ 2981325 w 10139362"/>
              <a:gd name="connsiteY513" fmla="*/ 528638 h 3200400"/>
              <a:gd name="connsiteX514" fmla="*/ 3038475 w 10139362"/>
              <a:gd name="connsiteY514" fmla="*/ 500063 h 3200400"/>
              <a:gd name="connsiteX515" fmla="*/ 3248025 w 10139362"/>
              <a:gd name="connsiteY515" fmla="*/ 481013 h 3200400"/>
              <a:gd name="connsiteX516" fmla="*/ 3295650 w 10139362"/>
              <a:gd name="connsiteY516" fmla="*/ 442913 h 3200400"/>
              <a:gd name="connsiteX517" fmla="*/ 3452813 w 10139362"/>
              <a:gd name="connsiteY517" fmla="*/ 376238 h 3200400"/>
              <a:gd name="connsiteX518" fmla="*/ 3529013 w 10139362"/>
              <a:gd name="connsiteY518" fmla="*/ 390525 h 3200400"/>
              <a:gd name="connsiteX519" fmla="*/ 3576638 w 10139362"/>
              <a:gd name="connsiteY519" fmla="*/ 371475 h 3200400"/>
              <a:gd name="connsiteX520" fmla="*/ 3690938 w 10139362"/>
              <a:gd name="connsiteY520" fmla="*/ 361950 h 3200400"/>
              <a:gd name="connsiteX521" fmla="*/ 3695700 w 10139362"/>
              <a:gd name="connsiteY521" fmla="*/ 300038 h 3200400"/>
              <a:gd name="connsiteX522" fmla="*/ 3690938 w 10139362"/>
              <a:gd name="connsiteY522" fmla="*/ 280988 h 3200400"/>
              <a:gd name="connsiteX523" fmla="*/ 3657600 w 10139362"/>
              <a:gd name="connsiteY523" fmla="*/ 214313 h 3200400"/>
              <a:gd name="connsiteX524" fmla="*/ 3657600 w 10139362"/>
              <a:gd name="connsiteY524" fmla="*/ 204788 h 3200400"/>
              <a:gd name="connsiteX525" fmla="*/ 3676650 w 10139362"/>
              <a:gd name="connsiteY525" fmla="*/ 161925 h 3200400"/>
              <a:gd name="connsiteX526" fmla="*/ 3676650 w 10139362"/>
              <a:gd name="connsiteY526" fmla="*/ 142875 h 3200400"/>
              <a:gd name="connsiteX527" fmla="*/ 3829050 w 10139362"/>
              <a:gd name="connsiteY527" fmla="*/ 0 h 3200400"/>
              <a:gd name="connsiteX528" fmla="*/ 3957638 w 10139362"/>
              <a:gd name="connsiteY528" fmla="*/ 200025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0139362" h="3200400">
                <a:moveTo>
                  <a:pt x="4962525" y="2900363"/>
                </a:moveTo>
                <a:cubicBezTo>
                  <a:pt x="4962525" y="2900363"/>
                  <a:pt x="4957763" y="2905125"/>
                  <a:pt x="4948238" y="2905125"/>
                </a:cubicBezTo>
                <a:lnTo>
                  <a:pt x="4948238" y="2886075"/>
                </a:lnTo>
                <a:cubicBezTo>
                  <a:pt x="4957763" y="2890838"/>
                  <a:pt x="4957763" y="2895600"/>
                  <a:pt x="4962525" y="2900363"/>
                </a:cubicBezTo>
                <a:close/>
                <a:moveTo>
                  <a:pt x="8029575" y="2895600"/>
                </a:moveTo>
                <a:lnTo>
                  <a:pt x="8010525" y="2895600"/>
                </a:lnTo>
                <a:cubicBezTo>
                  <a:pt x="8010525" y="2876550"/>
                  <a:pt x="8015288" y="2867025"/>
                  <a:pt x="8024813" y="2862263"/>
                </a:cubicBezTo>
                <a:cubicBezTo>
                  <a:pt x="8024813" y="2867025"/>
                  <a:pt x="8029575" y="2876550"/>
                  <a:pt x="8029575" y="2895600"/>
                </a:cubicBezTo>
                <a:close/>
                <a:moveTo>
                  <a:pt x="4962525" y="2743200"/>
                </a:moveTo>
                <a:lnTo>
                  <a:pt x="4962525" y="2767013"/>
                </a:lnTo>
                <a:cubicBezTo>
                  <a:pt x="4957763" y="2762250"/>
                  <a:pt x="4948238" y="2752725"/>
                  <a:pt x="4948238" y="2743200"/>
                </a:cubicBezTo>
                <a:lnTo>
                  <a:pt x="4962525" y="2743200"/>
                </a:lnTo>
                <a:close/>
                <a:moveTo>
                  <a:pt x="4962525" y="2676525"/>
                </a:moveTo>
                <a:lnTo>
                  <a:pt x="4962525" y="2700338"/>
                </a:lnTo>
                <a:lnTo>
                  <a:pt x="4948238" y="2700338"/>
                </a:lnTo>
                <a:lnTo>
                  <a:pt x="4948238" y="2676525"/>
                </a:lnTo>
                <a:lnTo>
                  <a:pt x="4962525" y="2676525"/>
                </a:lnTo>
                <a:close/>
                <a:moveTo>
                  <a:pt x="10139362" y="2619375"/>
                </a:moveTo>
                <a:lnTo>
                  <a:pt x="10139362" y="2657475"/>
                </a:lnTo>
                <a:cubicBezTo>
                  <a:pt x="10134600" y="2662238"/>
                  <a:pt x="10129838" y="2662238"/>
                  <a:pt x="10129838" y="2676525"/>
                </a:cubicBezTo>
                <a:cubicBezTo>
                  <a:pt x="10129838" y="2686050"/>
                  <a:pt x="10139362" y="2700338"/>
                  <a:pt x="10139362" y="2709863"/>
                </a:cubicBezTo>
                <a:cubicBezTo>
                  <a:pt x="10139362" y="2724150"/>
                  <a:pt x="10129838" y="2733675"/>
                  <a:pt x="10129838" y="2743200"/>
                </a:cubicBezTo>
                <a:cubicBezTo>
                  <a:pt x="10129838" y="2757488"/>
                  <a:pt x="10139362" y="2767013"/>
                  <a:pt x="10139362" y="2776538"/>
                </a:cubicBezTo>
                <a:cubicBezTo>
                  <a:pt x="10139362" y="2790825"/>
                  <a:pt x="10129838" y="2800350"/>
                  <a:pt x="10129838" y="2814638"/>
                </a:cubicBezTo>
                <a:cubicBezTo>
                  <a:pt x="10129838" y="2824163"/>
                  <a:pt x="10139362" y="2824163"/>
                  <a:pt x="10139362" y="2833688"/>
                </a:cubicBezTo>
                <a:cubicBezTo>
                  <a:pt x="10139362" y="2847975"/>
                  <a:pt x="10134600" y="2852738"/>
                  <a:pt x="10134600" y="2857500"/>
                </a:cubicBezTo>
                <a:lnTo>
                  <a:pt x="9882188" y="2857500"/>
                </a:lnTo>
                <a:cubicBezTo>
                  <a:pt x="9882188" y="2843213"/>
                  <a:pt x="9886950" y="2824163"/>
                  <a:pt x="9886950" y="2814638"/>
                </a:cubicBezTo>
                <a:cubicBezTo>
                  <a:pt x="9886950" y="2800350"/>
                  <a:pt x="9877425" y="2771775"/>
                  <a:pt x="9877425" y="2757488"/>
                </a:cubicBezTo>
                <a:cubicBezTo>
                  <a:pt x="9877425" y="2747963"/>
                  <a:pt x="9886950" y="2757488"/>
                  <a:pt x="9886950" y="2743200"/>
                </a:cubicBezTo>
                <a:cubicBezTo>
                  <a:pt x="9886950" y="2733675"/>
                  <a:pt x="9877425" y="2724150"/>
                  <a:pt x="9877425" y="2709863"/>
                </a:cubicBezTo>
                <a:cubicBezTo>
                  <a:pt x="9877425" y="2700338"/>
                  <a:pt x="9886950" y="2686050"/>
                  <a:pt x="9886950" y="2676525"/>
                </a:cubicBezTo>
                <a:cubicBezTo>
                  <a:pt x="9886950" y="2662238"/>
                  <a:pt x="9882188" y="2662238"/>
                  <a:pt x="9877425" y="2662238"/>
                </a:cubicBezTo>
                <a:lnTo>
                  <a:pt x="9877425" y="2619375"/>
                </a:lnTo>
                <a:lnTo>
                  <a:pt x="10139362" y="2619375"/>
                </a:lnTo>
                <a:close/>
                <a:moveTo>
                  <a:pt x="781050" y="2619375"/>
                </a:moveTo>
                <a:lnTo>
                  <a:pt x="781050" y="2657475"/>
                </a:lnTo>
                <a:cubicBezTo>
                  <a:pt x="776288" y="2662238"/>
                  <a:pt x="771525" y="2662238"/>
                  <a:pt x="771525" y="2676525"/>
                </a:cubicBezTo>
                <a:cubicBezTo>
                  <a:pt x="771525" y="2686050"/>
                  <a:pt x="781050" y="2700338"/>
                  <a:pt x="781050" y="2709863"/>
                </a:cubicBezTo>
                <a:cubicBezTo>
                  <a:pt x="781050" y="2724150"/>
                  <a:pt x="771525" y="2733675"/>
                  <a:pt x="771525" y="2743200"/>
                </a:cubicBezTo>
                <a:cubicBezTo>
                  <a:pt x="771525" y="2757488"/>
                  <a:pt x="781050" y="2747963"/>
                  <a:pt x="781050" y="2757488"/>
                </a:cubicBezTo>
                <a:cubicBezTo>
                  <a:pt x="781050" y="2795588"/>
                  <a:pt x="757238" y="2786063"/>
                  <a:pt x="776288" y="2857500"/>
                </a:cubicBezTo>
                <a:lnTo>
                  <a:pt x="523875" y="2857500"/>
                </a:lnTo>
                <a:cubicBezTo>
                  <a:pt x="523875" y="2852738"/>
                  <a:pt x="519113" y="2847975"/>
                  <a:pt x="519113" y="2833688"/>
                </a:cubicBezTo>
                <a:cubicBezTo>
                  <a:pt x="519113" y="2824163"/>
                  <a:pt x="528638" y="2824163"/>
                  <a:pt x="528638" y="2814638"/>
                </a:cubicBezTo>
                <a:cubicBezTo>
                  <a:pt x="528638" y="2800350"/>
                  <a:pt x="519113" y="2790825"/>
                  <a:pt x="519113" y="2776538"/>
                </a:cubicBezTo>
                <a:cubicBezTo>
                  <a:pt x="519113" y="2767013"/>
                  <a:pt x="528638" y="2757488"/>
                  <a:pt x="528638" y="2743200"/>
                </a:cubicBezTo>
                <a:cubicBezTo>
                  <a:pt x="528638" y="2733675"/>
                  <a:pt x="519113" y="2724150"/>
                  <a:pt x="519113" y="2709863"/>
                </a:cubicBezTo>
                <a:cubicBezTo>
                  <a:pt x="519113" y="2700338"/>
                  <a:pt x="528638" y="2686050"/>
                  <a:pt x="528638" y="2676525"/>
                </a:cubicBezTo>
                <a:cubicBezTo>
                  <a:pt x="528638" y="2662238"/>
                  <a:pt x="523875" y="2662238"/>
                  <a:pt x="519113" y="2662238"/>
                </a:cubicBezTo>
                <a:lnTo>
                  <a:pt x="519113" y="2619375"/>
                </a:lnTo>
                <a:lnTo>
                  <a:pt x="781050" y="2619375"/>
                </a:lnTo>
                <a:close/>
                <a:moveTo>
                  <a:pt x="4962525" y="2609850"/>
                </a:moveTo>
                <a:lnTo>
                  <a:pt x="4957763" y="2633663"/>
                </a:lnTo>
                <a:cubicBezTo>
                  <a:pt x="4953000" y="2633663"/>
                  <a:pt x="4948238" y="2628900"/>
                  <a:pt x="4943475" y="2624138"/>
                </a:cubicBezTo>
                <a:lnTo>
                  <a:pt x="4943475" y="2609850"/>
                </a:lnTo>
                <a:lnTo>
                  <a:pt x="4962525" y="2609850"/>
                </a:lnTo>
                <a:close/>
                <a:moveTo>
                  <a:pt x="4905375" y="2624138"/>
                </a:moveTo>
                <a:cubicBezTo>
                  <a:pt x="4905375" y="2619375"/>
                  <a:pt x="4905375" y="2609850"/>
                  <a:pt x="4910138" y="2609850"/>
                </a:cubicBezTo>
                <a:cubicBezTo>
                  <a:pt x="4910138" y="2614613"/>
                  <a:pt x="4910138" y="2624138"/>
                  <a:pt x="4905375" y="2624138"/>
                </a:cubicBezTo>
                <a:close/>
                <a:moveTo>
                  <a:pt x="4962525" y="2538413"/>
                </a:moveTo>
                <a:lnTo>
                  <a:pt x="4962525" y="2562225"/>
                </a:lnTo>
                <a:lnTo>
                  <a:pt x="4905375" y="2562225"/>
                </a:lnTo>
                <a:lnTo>
                  <a:pt x="4905375" y="2538413"/>
                </a:lnTo>
                <a:lnTo>
                  <a:pt x="4962525" y="2538413"/>
                </a:lnTo>
                <a:close/>
                <a:moveTo>
                  <a:pt x="4962525" y="2471738"/>
                </a:moveTo>
                <a:lnTo>
                  <a:pt x="4962525" y="2495550"/>
                </a:lnTo>
                <a:lnTo>
                  <a:pt x="4905375" y="2495550"/>
                </a:lnTo>
                <a:lnTo>
                  <a:pt x="4905375" y="2471738"/>
                </a:lnTo>
                <a:lnTo>
                  <a:pt x="4962525" y="2471738"/>
                </a:lnTo>
                <a:close/>
                <a:moveTo>
                  <a:pt x="4962525" y="2400300"/>
                </a:moveTo>
                <a:lnTo>
                  <a:pt x="4962525" y="2424113"/>
                </a:lnTo>
                <a:lnTo>
                  <a:pt x="4905375" y="2424113"/>
                </a:lnTo>
                <a:lnTo>
                  <a:pt x="4905375" y="2400300"/>
                </a:lnTo>
                <a:lnTo>
                  <a:pt x="4962525" y="2400300"/>
                </a:lnTo>
                <a:close/>
                <a:moveTo>
                  <a:pt x="3552825" y="2152650"/>
                </a:moveTo>
                <a:cubicBezTo>
                  <a:pt x="3600450" y="2181225"/>
                  <a:pt x="3671888" y="2219325"/>
                  <a:pt x="3714750" y="2219325"/>
                </a:cubicBezTo>
                <a:lnTo>
                  <a:pt x="3714750" y="2481263"/>
                </a:lnTo>
                <a:lnTo>
                  <a:pt x="3600450" y="2371725"/>
                </a:lnTo>
                <a:cubicBezTo>
                  <a:pt x="3595688" y="2376488"/>
                  <a:pt x="3586163" y="2386013"/>
                  <a:pt x="3576638" y="2390775"/>
                </a:cubicBezTo>
                <a:lnTo>
                  <a:pt x="3576638" y="2300288"/>
                </a:lnTo>
                <a:lnTo>
                  <a:pt x="3519488" y="2300288"/>
                </a:lnTo>
                <a:cubicBezTo>
                  <a:pt x="3519488" y="2238375"/>
                  <a:pt x="3524250" y="2195513"/>
                  <a:pt x="3519488" y="2152650"/>
                </a:cubicBezTo>
                <a:lnTo>
                  <a:pt x="3552825" y="2152650"/>
                </a:lnTo>
                <a:close/>
                <a:moveTo>
                  <a:pt x="3586163" y="1890713"/>
                </a:moveTo>
                <a:cubicBezTo>
                  <a:pt x="3590925" y="1895475"/>
                  <a:pt x="3590925" y="1909763"/>
                  <a:pt x="3590925" y="1924050"/>
                </a:cubicBezTo>
                <a:cubicBezTo>
                  <a:pt x="3590925" y="1962150"/>
                  <a:pt x="3586163" y="1976438"/>
                  <a:pt x="3548063" y="1976438"/>
                </a:cubicBezTo>
                <a:cubicBezTo>
                  <a:pt x="3505200" y="1976438"/>
                  <a:pt x="3519488" y="1900238"/>
                  <a:pt x="3462338" y="1900238"/>
                </a:cubicBezTo>
                <a:cubicBezTo>
                  <a:pt x="3471863" y="1876425"/>
                  <a:pt x="3495675" y="1847850"/>
                  <a:pt x="3509963" y="1824038"/>
                </a:cubicBezTo>
                <a:cubicBezTo>
                  <a:pt x="3519488" y="1804988"/>
                  <a:pt x="3529013" y="1781175"/>
                  <a:pt x="3538538" y="1766888"/>
                </a:cubicBezTo>
                <a:cubicBezTo>
                  <a:pt x="3548063" y="1800225"/>
                  <a:pt x="3562350" y="1838325"/>
                  <a:pt x="3586163" y="1890713"/>
                </a:cubicBezTo>
                <a:close/>
                <a:moveTo>
                  <a:pt x="2962275" y="1781175"/>
                </a:moveTo>
                <a:lnTo>
                  <a:pt x="3200400" y="1776413"/>
                </a:lnTo>
                <a:lnTo>
                  <a:pt x="3200400" y="1809750"/>
                </a:lnTo>
                <a:cubicBezTo>
                  <a:pt x="3190875" y="1890713"/>
                  <a:pt x="3181350" y="1971675"/>
                  <a:pt x="3167063" y="2052638"/>
                </a:cubicBezTo>
                <a:cubicBezTo>
                  <a:pt x="3157538" y="2105025"/>
                  <a:pt x="3148013" y="2162175"/>
                  <a:pt x="3128963" y="2219325"/>
                </a:cubicBezTo>
                <a:cubicBezTo>
                  <a:pt x="3114675" y="2271713"/>
                  <a:pt x="3071813" y="2324100"/>
                  <a:pt x="3052763" y="2376488"/>
                </a:cubicBezTo>
                <a:cubicBezTo>
                  <a:pt x="3028950" y="2438400"/>
                  <a:pt x="3028950" y="2524125"/>
                  <a:pt x="3038475" y="2600325"/>
                </a:cubicBezTo>
                <a:lnTo>
                  <a:pt x="2952750" y="2600325"/>
                </a:lnTo>
                <a:cubicBezTo>
                  <a:pt x="2952750" y="2595563"/>
                  <a:pt x="2952750" y="2586038"/>
                  <a:pt x="2947988" y="2581275"/>
                </a:cubicBezTo>
                <a:lnTo>
                  <a:pt x="2914650" y="2581275"/>
                </a:lnTo>
                <a:lnTo>
                  <a:pt x="2914650" y="2724150"/>
                </a:lnTo>
                <a:lnTo>
                  <a:pt x="2852738" y="2724150"/>
                </a:lnTo>
                <a:lnTo>
                  <a:pt x="2852738" y="2438400"/>
                </a:lnTo>
                <a:cubicBezTo>
                  <a:pt x="2843213" y="2438400"/>
                  <a:pt x="2843213" y="2424113"/>
                  <a:pt x="2838450" y="2409825"/>
                </a:cubicBezTo>
                <a:lnTo>
                  <a:pt x="2819400" y="2409825"/>
                </a:lnTo>
                <a:cubicBezTo>
                  <a:pt x="2814638" y="2419350"/>
                  <a:pt x="2814638" y="2428875"/>
                  <a:pt x="2814638" y="2438400"/>
                </a:cubicBezTo>
                <a:lnTo>
                  <a:pt x="2700338" y="2438400"/>
                </a:lnTo>
                <a:lnTo>
                  <a:pt x="2700338" y="2047875"/>
                </a:lnTo>
                <a:cubicBezTo>
                  <a:pt x="2695575" y="2043113"/>
                  <a:pt x="2690813" y="2043113"/>
                  <a:pt x="2686050" y="2043113"/>
                </a:cubicBezTo>
                <a:lnTo>
                  <a:pt x="2686050" y="1862138"/>
                </a:lnTo>
                <a:lnTo>
                  <a:pt x="2562225" y="1862138"/>
                </a:lnTo>
                <a:lnTo>
                  <a:pt x="2562225" y="2009775"/>
                </a:lnTo>
                <a:lnTo>
                  <a:pt x="2524125" y="2009775"/>
                </a:lnTo>
                <a:lnTo>
                  <a:pt x="2524125" y="2043113"/>
                </a:lnTo>
                <a:lnTo>
                  <a:pt x="2438400" y="2043113"/>
                </a:lnTo>
                <a:lnTo>
                  <a:pt x="2438400" y="2828925"/>
                </a:lnTo>
                <a:lnTo>
                  <a:pt x="2414588" y="2828925"/>
                </a:lnTo>
                <a:lnTo>
                  <a:pt x="2414588" y="2343150"/>
                </a:lnTo>
                <a:cubicBezTo>
                  <a:pt x="2386013" y="2333625"/>
                  <a:pt x="2400300" y="2319338"/>
                  <a:pt x="2400300" y="2300288"/>
                </a:cubicBezTo>
                <a:lnTo>
                  <a:pt x="2362200" y="2300288"/>
                </a:lnTo>
                <a:lnTo>
                  <a:pt x="2338388" y="1995488"/>
                </a:lnTo>
                <a:lnTo>
                  <a:pt x="2305050" y="1995488"/>
                </a:lnTo>
                <a:lnTo>
                  <a:pt x="2281238" y="2300288"/>
                </a:lnTo>
                <a:lnTo>
                  <a:pt x="2243138" y="2300288"/>
                </a:lnTo>
                <a:cubicBezTo>
                  <a:pt x="2243138" y="2305050"/>
                  <a:pt x="2247900" y="2328863"/>
                  <a:pt x="2228850" y="2343150"/>
                </a:cubicBezTo>
                <a:lnTo>
                  <a:pt x="2228850" y="2486025"/>
                </a:lnTo>
                <a:lnTo>
                  <a:pt x="2105025" y="2486025"/>
                </a:lnTo>
                <a:lnTo>
                  <a:pt x="2105025" y="1652588"/>
                </a:lnTo>
                <a:cubicBezTo>
                  <a:pt x="2290763" y="1695450"/>
                  <a:pt x="2724150" y="1781175"/>
                  <a:pt x="2962275" y="1781175"/>
                </a:cubicBezTo>
                <a:close/>
                <a:moveTo>
                  <a:pt x="9263062" y="1704975"/>
                </a:moveTo>
                <a:lnTo>
                  <a:pt x="9263062" y="2133600"/>
                </a:lnTo>
                <a:lnTo>
                  <a:pt x="9315450" y="2133600"/>
                </a:lnTo>
                <a:lnTo>
                  <a:pt x="9315450" y="2090738"/>
                </a:lnTo>
                <a:lnTo>
                  <a:pt x="9505950" y="2090738"/>
                </a:lnTo>
                <a:lnTo>
                  <a:pt x="9505950" y="2128838"/>
                </a:lnTo>
                <a:cubicBezTo>
                  <a:pt x="9510712" y="2133600"/>
                  <a:pt x="9505950" y="2133600"/>
                  <a:pt x="9515475" y="2133600"/>
                </a:cubicBezTo>
                <a:cubicBezTo>
                  <a:pt x="9529762" y="2133600"/>
                  <a:pt x="9529762" y="2128838"/>
                  <a:pt x="9534525" y="2124075"/>
                </a:cubicBezTo>
                <a:lnTo>
                  <a:pt x="9534525" y="2033588"/>
                </a:lnTo>
                <a:lnTo>
                  <a:pt x="9572625" y="2033588"/>
                </a:lnTo>
                <a:lnTo>
                  <a:pt x="9572625" y="2133600"/>
                </a:lnTo>
                <a:lnTo>
                  <a:pt x="9596438" y="2133600"/>
                </a:lnTo>
                <a:lnTo>
                  <a:pt x="9596438" y="2376488"/>
                </a:lnTo>
                <a:lnTo>
                  <a:pt x="9839325" y="2376488"/>
                </a:lnTo>
                <a:lnTo>
                  <a:pt x="9839325" y="2857500"/>
                </a:lnTo>
                <a:lnTo>
                  <a:pt x="9001125" y="2857500"/>
                </a:lnTo>
                <a:lnTo>
                  <a:pt x="9001125" y="1538288"/>
                </a:lnTo>
                <a:lnTo>
                  <a:pt x="9263062" y="1704975"/>
                </a:lnTo>
                <a:close/>
                <a:moveTo>
                  <a:pt x="2967038" y="1066800"/>
                </a:moveTo>
                <a:cubicBezTo>
                  <a:pt x="3067050" y="1066800"/>
                  <a:pt x="3176588" y="1028700"/>
                  <a:pt x="3281363" y="990600"/>
                </a:cubicBezTo>
                <a:cubicBezTo>
                  <a:pt x="3281363" y="1009650"/>
                  <a:pt x="3276600" y="1028700"/>
                  <a:pt x="3271838" y="1047750"/>
                </a:cubicBezTo>
                <a:cubicBezTo>
                  <a:pt x="3214688" y="1071563"/>
                  <a:pt x="3128963" y="1085850"/>
                  <a:pt x="3071813" y="1095375"/>
                </a:cubicBezTo>
                <a:cubicBezTo>
                  <a:pt x="3014663" y="1104900"/>
                  <a:pt x="2905125" y="1109663"/>
                  <a:pt x="2890838" y="1109663"/>
                </a:cubicBezTo>
                <a:cubicBezTo>
                  <a:pt x="2795588" y="1109663"/>
                  <a:pt x="2728913" y="1100138"/>
                  <a:pt x="2624138" y="1076325"/>
                </a:cubicBezTo>
                <a:cubicBezTo>
                  <a:pt x="2595563" y="1014413"/>
                  <a:pt x="2571750" y="947738"/>
                  <a:pt x="2547938" y="881063"/>
                </a:cubicBezTo>
                <a:cubicBezTo>
                  <a:pt x="2667000" y="962025"/>
                  <a:pt x="2838450" y="1066800"/>
                  <a:pt x="2967038" y="1066800"/>
                </a:cubicBezTo>
                <a:close/>
                <a:moveTo>
                  <a:pt x="3957638" y="200025"/>
                </a:moveTo>
                <a:cubicBezTo>
                  <a:pt x="3957638" y="233363"/>
                  <a:pt x="3957638" y="261938"/>
                  <a:pt x="3938588" y="304800"/>
                </a:cubicBezTo>
                <a:cubicBezTo>
                  <a:pt x="3938588" y="309563"/>
                  <a:pt x="3924300" y="314325"/>
                  <a:pt x="3924300" y="323850"/>
                </a:cubicBezTo>
                <a:cubicBezTo>
                  <a:pt x="3919538" y="338138"/>
                  <a:pt x="3910013" y="366713"/>
                  <a:pt x="3910013" y="376238"/>
                </a:cubicBezTo>
                <a:cubicBezTo>
                  <a:pt x="3910013" y="419100"/>
                  <a:pt x="4076700" y="476250"/>
                  <a:pt x="4095750" y="485775"/>
                </a:cubicBezTo>
                <a:cubicBezTo>
                  <a:pt x="4152900" y="514350"/>
                  <a:pt x="4186238" y="590550"/>
                  <a:pt x="4248150" y="633413"/>
                </a:cubicBezTo>
                <a:cubicBezTo>
                  <a:pt x="4300538" y="676275"/>
                  <a:pt x="4371975" y="695325"/>
                  <a:pt x="4443413" y="719138"/>
                </a:cubicBezTo>
                <a:cubicBezTo>
                  <a:pt x="4457700" y="723900"/>
                  <a:pt x="4486275" y="723900"/>
                  <a:pt x="4505325" y="728663"/>
                </a:cubicBezTo>
                <a:cubicBezTo>
                  <a:pt x="4629150" y="762000"/>
                  <a:pt x="4681538" y="800100"/>
                  <a:pt x="4791075" y="800100"/>
                </a:cubicBezTo>
                <a:cubicBezTo>
                  <a:pt x="4800600" y="800100"/>
                  <a:pt x="4833938" y="804863"/>
                  <a:pt x="4857750" y="795338"/>
                </a:cubicBezTo>
                <a:cubicBezTo>
                  <a:pt x="4876800" y="790575"/>
                  <a:pt x="4886325" y="757238"/>
                  <a:pt x="4914900" y="738188"/>
                </a:cubicBezTo>
                <a:cubicBezTo>
                  <a:pt x="4924425" y="728663"/>
                  <a:pt x="4976813" y="714375"/>
                  <a:pt x="4986338" y="690563"/>
                </a:cubicBezTo>
                <a:cubicBezTo>
                  <a:pt x="4995863" y="695325"/>
                  <a:pt x="5005388" y="700088"/>
                  <a:pt x="5005388" y="714375"/>
                </a:cubicBezTo>
                <a:cubicBezTo>
                  <a:pt x="5005388" y="733425"/>
                  <a:pt x="4986338" y="742950"/>
                  <a:pt x="4962525" y="776288"/>
                </a:cubicBezTo>
                <a:cubicBezTo>
                  <a:pt x="5000625" y="842963"/>
                  <a:pt x="5067300" y="785813"/>
                  <a:pt x="5124450" y="819150"/>
                </a:cubicBezTo>
                <a:cubicBezTo>
                  <a:pt x="5100638" y="847725"/>
                  <a:pt x="5067300" y="819150"/>
                  <a:pt x="5043488" y="857250"/>
                </a:cubicBezTo>
                <a:cubicBezTo>
                  <a:pt x="5076825" y="857250"/>
                  <a:pt x="5114925" y="862013"/>
                  <a:pt x="5148263" y="871538"/>
                </a:cubicBezTo>
                <a:cubicBezTo>
                  <a:pt x="5124450" y="904875"/>
                  <a:pt x="5062538" y="876300"/>
                  <a:pt x="5033963" y="895350"/>
                </a:cubicBezTo>
                <a:cubicBezTo>
                  <a:pt x="5062538" y="919163"/>
                  <a:pt x="5095875" y="933450"/>
                  <a:pt x="5129213" y="957263"/>
                </a:cubicBezTo>
                <a:cubicBezTo>
                  <a:pt x="5062538" y="971550"/>
                  <a:pt x="5057775" y="938213"/>
                  <a:pt x="5014913" y="947738"/>
                </a:cubicBezTo>
                <a:cubicBezTo>
                  <a:pt x="5033963" y="971550"/>
                  <a:pt x="5053013" y="995363"/>
                  <a:pt x="5067300" y="1019175"/>
                </a:cubicBezTo>
                <a:cubicBezTo>
                  <a:pt x="5024438" y="1009650"/>
                  <a:pt x="4995863" y="966788"/>
                  <a:pt x="4962525" y="957263"/>
                </a:cubicBezTo>
                <a:cubicBezTo>
                  <a:pt x="4938713" y="947738"/>
                  <a:pt x="4905375" y="947738"/>
                  <a:pt x="4886325" y="938213"/>
                </a:cubicBezTo>
                <a:cubicBezTo>
                  <a:pt x="4852988" y="923925"/>
                  <a:pt x="4819650" y="923925"/>
                  <a:pt x="4791075" y="923925"/>
                </a:cubicBezTo>
                <a:lnTo>
                  <a:pt x="4586288" y="933450"/>
                </a:lnTo>
                <a:cubicBezTo>
                  <a:pt x="4524375" y="923925"/>
                  <a:pt x="4457700" y="914400"/>
                  <a:pt x="4400550" y="895350"/>
                </a:cubicBezTo>
                <a:cubicBezTo>
                  <a:pt x="4386263" y="890588"/>
                  <a:pt x="4381500" y="871538"/>
                  <a:pt x="4367213" y="866775"/>
                </a:cubicBezTo>
                <a:cubicBezTo>
                  <a:pt x="4295775" y="842963"/>
                  <a:pt x="4219575" y="833438"/>
                  <a:pt x="4152900" y="804863"/>
                </a:cubicBezTo>
                <a:cubicBezTo>
                  <a:pt x="4119563" y="795338"/>
                  <a:pt x="4090988" y="766763"/>
                  <a:pt x="4062413" y="752475"/>
                </a:cubicBezTo>
                <a:cubicBezTo>
                  <a:pt x="4029075" y="800100"/>
                  <a:pt x="3957638" y="928688"/>
                  <a:pt x="3957638" y="995363"/>
                </a:cubicBezTo>
                <a:cubicBezTo>
                  <a:pt x="3957638" y="1004888"/>
                  <a:pt x="3990975" y="1042988"/>
                  <a:pt x="4000500" y="1071563"/>
                </a:cubicBezTo>
                <a:cubicBezTo>
                  <a:pt x="4033838" y="1166813"/>
                  <a:pt x="4029075" y="1162050"/>
                  <a:pt x="4029075" y="1243013"/>
                </a:cubicBezTo>
                <a:cubicBezTo>
                  <a:pt x="4029075" y="1252538"/>
                  <a:pt x="4029075" y="1328738"/>
                  <a:pt x="4014788" y="1371600"/>
                </a:cubicBezTo>
                <a:cubicBezTo>
                  <a:pt x="3976688" y="1509713"/>
                  <a:pt x="3867150" y="1566863"/>
                  <a:pt x="3867150" y="1585913"/>
                </a:cubicBezTo>
                <a:lnTo>
                  <a:pt x="3881438" y="1819275"/>
                </a:lnTo>
                <a:cubicBezTo>
                  <a:pt x="3876675" y="1924050"/>
                  <a:pt x="3862388" y="2033588"/>
                  <a:pt x="3814763" y="2133600"/>
                </a:cubicBezTo>
                <a:cubicBezTo>
                  <a:pt x="3805238" y="2152650"/>
                  <a:pt x="3786188" y="2171700"/>
                  <a:pt x="3767138" y="2190750"/>
                </a:cubicBezTo>
                <a:cubicBezTo>
                  <a:pt x="3771900" y="2195513"/>
                  <a:pt x="3781425" y="2195513"/>
                  <a:pt x="3967163" y="2195513"/>
                </a:cubicBezTo>
                <a:cubicBezTo>
                  <a:pt x="3967163" y="2200275"/>
                  <a:pt x="3957638" y="2238375"/>
                  <a:pt x="3990975" y="2233613"/>
                </a:cubicBezTo>
                <a:lnTo>
                  <a:pt x="3990975" y="2452688"/>
                </a:lnTo>
                <a:lnTo>
                  <a:pt x="4029075" y="2452688"/>
                </a:lnTo>
                <a:cubicBezTo>
                  <a:pt x="4014788" y="2452688"/>
                  <a:pt x="4029075" y="2433638"/>
                  <a:pt x="4029075" y="2424113"/>
                </a:cubicBezTo>
                <a:cubicBezTo>
                  <a:pt x="4033838" y="2386013"/>
                  <a:pt x="4052888" y="2381250"/>
                  <a:pt x="4048125" y="2338388"/>
                </a:cubicBezTo>
                <a:lnTo>
                  <a:pt x="4090988" y="2338388"/>
                </a:lnTo>
                <a:cubicBezTo>
                  <a:pt x="4081463" y="2386013"/>
                  <a:pt x="4100513" y="2400300"/>
                  <a:pt x="4129088" y="2400300"/>
                </a:cubicBezTo>
                <a:cubicBezTo>
                  <a:pt x="4133850" y="2400300"/>
                  <a:pt x="4152900" y="2395538"/>
                  <a:pt x="4162425" y="2386013"/>
                </a:cubicBezTo>
                <a:lnTo>
                  <a:pt x="4281488" y="2386013"/>
                </a:lnTo>
                <a:cubicBezTo>
                  <a:pt x="4286250" y="2390775"/>
                  <a:pt x="4291013" y="2400300"/>
                  <a:pt x="4300538" y="2400300"/>
                </a:cubicBezTo>
                <a:lnTo>
                  <a:pt x="4300538" y="2767013"/>
                </a:lnTo>
                <a:lnTo>
                  <a:pt x="4338638" y="2767013"/>
                </a:lnTo>
                <a:lnTo>
                  <a:pt x="4338638" y="2667000"/>
                </a:lnTo>
                <a:lnTo>
                  <a:pt x="4376738" y="2667000"/>
                </a:lnTo>
                <a:cubicBezTo>
                  <a:pt x="4376738" y="2652713"/>
                  <a:pt x="4376738" y="2633663"/>
                  <a:pt x="4371975" y="2614613"/>
                </a:cubicBezTo>
                <a:cubicBezTo>
                  <a:pt x="4376738" y="2609850"/>
                  <a:pt x="4386263" y="2609850"/>
                  <a:pt x="4395788" y="2609850"/>
                </a:cubicBezTo>
                <a:lnTo>
                  <a:pt x="4395788" y="2514600"/>
                </a:lnTo>
                <a:lnTo>
                  <a:pt x="4462463" y="2514600"/>
                </a:lnTo>
                <a:lnTo>
                  <a:pt x="4462463" y="2414588"/>
                </a:lnTo>
                <a:lnTo>
                  <a:pt x="4619625" y="2271713"/>
                </a:lnTo>
                <a:lnTo>
                  <a:pt x="4619625" y="2514600"/>
                </a:lnTo>
                <a:lnTo>
                  <a:pt x="4648200" y="2509838"/>
                </a:lnTo>
                <a:lnTo>
                  <a:pt x="4648200" y="2343150"/>
                </a:lnTo>
                <a:cubicBezTo>
                  <a:pt x="4652963" y="2343150"/>
                  <a:pt x="4662488" y="2343150"/>
                  <a:pt x="4667250" y="2338388"/>
                </a:cubicBezTo>
                <a:lnTo>
                  <a:pt x="4667250" y="2119313"/>
                </a:lnTo>
                <a:cubicBezTo>
                  <a:pt x="4657725" y="2109788"/>
                  <a:pt x="4657725" y="2095500"/>
                  <a:pt x="4657725" y="2090738"/>
                </a:cubicBezTo>
                <a:cubicBezTo>
                  <a:pt x="4657725" y="2047875"/>
                  <a:pt x="4652963" y="2085975"/>
                  <a:pt x="4672013" y="2043113"/>
                </a:cubicBezTo>
                <a:lnTo>
                  <a:pt x="4872038" y="2043113"/>
                </a:lnTo>
                <a:cubicBezTo>
                  <a:pt x="4886325" y="2085975"/>
                  <a:pt x="4886325" y="2047875"/>
                  <a:pt x="4886325" y="2090738"/>
                </a:cubicBezTo>
                <a:cubicBezTo>
                  <a:pt x="4886325" y="2100263"/>
                  <a:pt x="4876800" y="2119313"/>
                  <a:pt x="4876800" y="2124075"/>
                </a:cubicBezTo>
                <a:lnTo>
                  <a:pt x="4876800" y="2338388"/>
                </a:lnTo>
                <a:cubicBezTo>
                  <a:pt x="4881563" y="2343150"/>
                  <a:pt x="4891088" y="2343150"/>
                  <a:pt x="4905375" y="2362200"/>
                </a:cubicBezTo>
                <a:lnTo>
                  <a:pt x="4967288" y="2362200"/>
                </a:lnTo>
                <a:lnTo>
                  <a:pt x="4967288" y="2338388"/>
                </a:lnTo>
                <a:lnTo>
                  <a:pt x="5014913" y="2338388"/>
                </a:lnTo>
                <a:lnTo>
                  <a:pt x="5014913" y="2047875"/>
                </a:lnTo>
                <a:cubicBezTo>
                  <a:pt x="5019675" y="2047875"/>
                  <a:pt x="5024438" y="2043113"/>
                  <a:pt x="5029200" y="2038350"/>
                </a:cubicBezTo>
                <a:lnTo>
                  <a:pt x="5029200" y="1933575"/>
                </a:lnTo>
                <a:lnTo>
                  <a:pt x="5138738" y="1933575"/>
                </a:lnTo>
                <a:lnTo>
                  <a:pt x="5138738" y="2043113"/>
                </a:lnTo>
                <a:cubicBezTo>
                  <a:pt x="5143500" y="2047875"/>
                  <a:pt x="5153025" y="2047875"/>
                  <a:pt x="5157788" y="2047875"/>
                </a:cubicBezTo>
                <a:lnTo>
                  <a:pt x="5157788" y="2333625"/>
                </a:lnTo>
                <a:cubicBezTo>
                  <a:pt x="5162550" y="2338388"/>
                  <a:pt x="5157788" y="2338388"/>
                  <a:pt x="5167313" y="2338388"/>
                </a:cubicBezTo>
                <a:cubicBezTo>
                  <a:pt x="5181600" y="2338388"/>
                  <a:pt x="5181600" y="2333625"/>
                  <a:pt x="5186363" y="2328863"/>
                </a:cubicBezTo>
                <a:lnTo>
                  <a:pt x="5181600" y="1828800"/>
                </a:lnTo>
                <a:cubicBezTo>
                  <a:pt x="5191125" y="1824038"/>
                  <a:pt x="5205413" y="1824038"/>
                  <a:pt x="5219700" y="1824038"/>
                </a:cubicBezTo>
                <a:lnTo>
                  <a:pt x="5219700" y="1585913"/>
                </a:lnTo>
                <a:cubicBezTo>
                  <a:pt x="5233988" y="1581150"/>
                  <a:pt x="5248275" y="1590675"/>
                  <a:pt x="5262563" y="1576388"/>
                </a:cubicBezTo>
                <a:lnTo>
                  <a:pt x="5262563" y="1381125"/>
                </a:lnTo>
                <a:cubicBezTo>
                  <a:pt x="5281613" y="1385888"/>
                  <a:pt x="5305425" y="1385888"/>
                  <a:pt x="5324475" y="1381125"/>
                </a:cubicBezTo>
                <a:lnTo>
                  <a:pt x="5324475" y="1266825"/>
                </a:lnTo>
                <a:lnTo>
                  <a:pt x="5348288" y="1266825"/>
                </a:lnTo>
                <a:lnTo>
                  <a:pt x="5348288" y="1371600"/>
                </a:lnTo>
                <a:cubicBezTo>
                  <a:pt x="5348288" y="1371600"/>
                  <a:pt x="5353050" y="1381125"/>
                  <a:pt x="5357813" y="1385888"/>
                </a:cubicBezTo>
                <a:lnTo>
                  <a:pt x="5357813" y="1576388"/>
                </a:lnTo>
                <a:cubicBezTo>
                  <a:pt x="5362575" y="1585913"/>
                  <a:pt x="5367338" y="1590675"/>
                  <a:pt x="5367338" y="1595438"/>
                </a:cubicBezTo>
                <a:lnTo>
                  <a:pt x="5372100" y="2524125"/>
                </a:lnTo>
                <a:cubicBezTo>
                  <a:pt x="5391150" y="2528888"/>
                  <a:pt x="5414963" y="2528888"/>
                  <a:pt x="5434013" y="2524125"/>
                </a:cubicBezTo>
                <a:lnTo>
                  <a:pt x="5434013" y="2676525"/>
                </a:lnTo>
                <a:cubicBezTo>
                  <a:pt x="5448300" y="2681288"/>
                  <a:pt x="5472113" y="2662238"/>
                  <a:pt x="5486400" y="2690813"/>
                </a:cubicBezTo>
                <a:lnTo>
                  <a:pt x="5486400" y="2828925"/>
                </a:lnTo>
                <a:lnTo>
                  <a:pt x="5505450" y="2828925"/>
                </a:lnTo>
                <a:cubicBezTo>
                  <a:pt x="5510213" y="2800350"/>
                  <a:pt x="5514975" y="2767013"/>
                  <a:pt x="5505450" y="2552700"/>
                </a:cubicBezTo>
                <a:lnTo>
                  <a:pt x="5538788" y="2552700"/>
                </a:lnTo>
                <a:lnTo>
                  <a:pt x="5538788" y="2514600"/>
                </a:lnTo>
                <a:lnTo>
                  <a:pt x="5510213" y="2514600"/>
                </a:lnTo>
                <a:lnTo>
                  <a:pt x="5510213" y="2476500"/>
                </a:lnTo>
                <a:lnTo>
                  <a:pt x="5538788" y="2476500"/>
                </a:lnTo>
                <a:lnTo>
                  <a:pt x="5538788" y="2438400"/>
                </a:lnTo>
                <a:lnTo>
                  <a:pt x="5510213" y="2438400"/>
                </a:lnTo>
                <a:lnTo>
                  <a:pt x="5510213" y="2400300"/>
                </a:lnTo>
                <a:lnTo>
                  <a:pt x="5538788" y="2400300"/>
                </a:lnTo>
                <a:lnTo>
                  <a:pt x="5538788" y="2362200"/>
                </a:lnTo>
                <a:lnTo>
                  <a:pt x="5510213" y="2362200"/>
                </a:lnTo>
                <a:lnTo>
                  <a:pt x="5510213" y="2324100"/>
                </a:lnTo>
                <a:lnTo>
                  <a:pt x="5538788" y="2324100"/>
                </a:lnTo>
                <a:lnTo>
                  <a:pt x="5538788" y="2286000"/>
                </a:lnTo>
                <a:lnTo>
                  <a:pt x="5510213" y="2286000"/>
                </a:lnTo>
                <a:lnTo>
                  <a:pt x="5510213" y="2247900"/>
                </a:lnTo>
                <a:lnTo>
                  <a:pt x="5538788" y="2247900"/>
                </a:lnTo>
                <a:lnTo>
                  <a:pt x="5538788" y="2209800"/>
                </a:lnTo>
                <a:lnTo>
                  <a:pt x="5510213" y="2209800"/>
                </a:lnTo>
                <a:lnTo>
                  <a:pt x="5510213" y="2166938"/>
                </a:lnTo>
                <a:lnTo>
                  <a:pt x="5538788" y="2166938"/>
                </a:lnTo>
                <a:lnTo>
                  <a:pt x="5538788" y="2138363"/>
                </a:lnTo>
                <a:cubicBezTo>
                  <a:pt x="5529263" y="2128838"/>
                  <a:pt x="5519738" y="2128838"/>
                  <a:pt x="5510213" y="2128838"/>
                </a:cubicBezTo>
                <a:lnTo>
                  <a:pt x="5510213" y="2090738"/>
                </a:lnTo>
                <a:lnTo>
                  <a:pt x="5538788" y="2090738"/>
                </a:lnTo>
                <a:lnTo>
                  <a:pt x="5538788" y="2052638"/>
                </a:lnTo>
                <a:lnTo>
                  <a:pt x="5510213" y="2052638"/>
                </a:lnTo>
                <a:lnTo>
                  <a:pt x="5510213" y="2014538"/>
                </a:lnTo>
                <a:lnTo>
                  <a:pt x="5538788" y="2014538"/>
                </a:lnTo>
                <a:lnTo>
                  <a:pt x="5538788" y="1966913"/>
                </a:lnTo>
                <a:lnTo>
                  <a:pt x="5638800" y="1966913"/>
                </a:lnTo>
                <a:lnTo>
                  <a:pt x="5638800" y="1095375"/>
                </a:lnTo>
                <a:lnTo>
                  <a:pt x="5767388" y="923925"/>
                </a:lnTo>
                <a:lnTo>
                  <a:pt x="5919788" y="923925"/>
                </a:lnTo>
                <a:cubicBezTo>
                  <a:pt x="5924550" y="914400"/>
                  <a:pt x="5919788" y="904875"/>
                  <a:pt x="5919788" y="719138"/>
                </a:cubicBezTo>
                <a:lnTo>
                  <a:pt x="5962650" y="719138"/>
                </a:lnTo>
                <a:lnTo>
                  <a:pt x="5962650" y="919163"/>
                </a:lnTo>
                <a:cubicBezTo>
                  <a:pt x="5962650" y="919163"/>
                  <a:pt x="5957888" y="923925"/>
                  <a:pt x="5972175" y="923925"/>
                </a:cubicBezTo>
                <a:cubicBezTo>
                  <a:pt x="5981700" y="923925"/>
                  <a:pt x="5972175" y="914400"/>
                  <a:pt x="5986463" y="914400"/>
                </a:cubicBezTo>
                <a:lnTo>
                  <a:pt x="6096000" y="914400"/>
                </a:lnTo>
                <a:lnTo>
                  <a:pt x="6110288" y="2743200"/>
                </a:lnTo>
                <a:lnTo>
                  <a:pt x="6129338" y="2738438"/>
                </a:lnTo>
                <a:lnTo>
                  <a:pt x="6129338" y="2533650"/>
                </a:lnTo>
                <a:lnTo>
                  <a:pt x="6162675" y="2533650"/>
                </a:lnTo>
                <a:lnTo>
                  <a:pt x="6162675" y="1114425"/>
                </a:lnTo>
                <a:cubicBezTo>
                  <a:pt x="6196013" y="1095375"/>
                  <a:pt x="6191250" y="1100138"/>
                  <a:pt x="6219825" y="1100138"/>
                </a:cubicBezTo>
                <a:lnTo>
                  <a:pt x="6253163" y="1100138"/>
                </a:lnTo>
                <a:cubicBezTo>
                  <a:pt x="6253163" y="1100138"/>
                  <a:pt x="6248400" y="1109663"/>
                  <a:pt x="6262688" y="1109663"/>
                </a:cubicBezTo>
                <a:lnTo>
                  <a:pt x="6415088" y="1109663"/>
                </a:lnTo>
                <a:cubicBezTo>
                  <a:pt x="6467475" y="1166813"/>
                  <a:pt x="6519863" y="1223963"/>
                  <a:pt x="6567488" y="1281113"/>
                </a:cubicBezTo>
                <a:lnTo>
                  <a:pt x="6567488" y="2347913"/>
                </a:lnTo>
                <a:lnTo>
                  <a:pt x="6662738" y="2347913"/>
                </a:lnTo>
                <a:lnTo>
                  <a:pt x="6662738" y="1981200"/>
                </a:lnTo>
                <a:cubicBezTo>
                  <a:pt x="6686550" y="1981200"/>
                  <a:pt x="6738938" y="1976438"/>
                  <a:pt x="6757988" y="1962150"/>
                </a:cubicBezTo>
                <a:lnTo>
                  <a:pt x="6872288" y="1962150"/>
                </a:lnTo>
                <a:cubicBezTo>
                  <a:pt x="6877050" y="1971675"/>
                  <a:pt x="6886575" y="1976438"/>
                  <a:pt x="6896100" y="1981200"/>
                </a:cubicBezTo>
                <a:lnTo>
                  <a:pt x="6896100" y="2557463"/>
                </a:lnTo>
                <a:lnTo>
                  <a:pt x="6929438" y="2557463"/>
                </a:lnTo>
                <a:lnTo>
                  <a:pt x="6934200" y="2457450"/>
                </a:lnTo>
                <a:cubicBezTo>
                  <a:pt x="6962775" y="2462213"/>
                  <a:pt x="6996113" y="2462213"/>
                  <a:pt x="7029450" y="2457450"/>
                </a:cubicBezTo>
                <a:lnTo>
                  <a:pt x="7029450" y="2157413"/>
                </a:lnTo>
                <a:cubicBezTo>
                  <a:pt x="7034213" y="2143125"/>
                  <a:pt x="7038975" y="2128838"/>
                  <a:pt x="7048500" y="2114550"/>
                </a:cubicBezTo>
                <a:lnTo>
                  <a:pt x="7158038" y="2114550"/>
                </a:lnTo>
                <a:cubicBezTo>
                  <a:pt x="7158038" y="2138363"/>
                  <a:pt x="7181850" y="2119313"/>
                  <a:pt x="7177088" y="2157413"/>
                </a:cubicBezTo>
                <a:lnTo>
                  <a:pt x="7224713" y="2157413"/>
                </a:lnTo>
                <a:lnTo>
                  <a:pt x="7229475" y="2557463"/>
                </a:lnTo>
                <a:cubicBezTo>
                  <a:pt x="7243763" y="2533650"/>
                  <a:pt x="7239000" y="2509838"/>
                  <a:pt x="7239000" y="2486025"/>
                </a:cubicBezTo>
                <a:cubicBezTo>
                  <a:pt x="7267575" y="2486025"/>
                  <a:pt x="7291388" y="2462213"/>
                  <a:pt x="7281863" y="2433638"/>
                </a:cubicBezTo>
                <a:lnTo>
                  <a:pt x="7415213" y="2433638"/>
                </a:lnTo>
                <a:lnTo>
                  <a:pt x="7415213" y="2471738"/>
                </a:lnTo>
                <a:cubicBezTo>
                  <a:pt x="7419975" y="2476500"/>
                  <a:pt x="7429500" y="2476500"/>
                  <a:pt x="7429500" y="2481263"/>
                </a:cubicBezTo>
                <a:cubicBezTo>
                  <a:pt x="7434263" y="2505075"/>
                  <a:pt x="7434263" y="2533650"/>
                  <a:pt x="7439025" y="2557463"/>
                </a:cubicBezTo>
                <a:lnTo>
                  <a:pt x="7462838" y="2552700"/>
                </a:lnTo>
                <a:lnTo>
                  <a:pt x="7462838" y="2295525"/>
                </a:lnTo>
                <a:lnTo>
                  <a:pt x="7472363" y="2266950"/>
                </a:lnTo>
                <a:cubicBezTo>
                  <a:pt x="7472363" y="2257425"/>
                  <a:pt x="7481888" y="2252663"/>
                  <a:pt x="7481888" y="2243138"/>
                </a:cubicBezTo>
                <a:cubicBezTo>
                  <a:pt x="7486650" y="2238375"/>
                  <a:pt x="7496175" y="2243138"/>
                  <a:pt x="7586663" y="2243138"/>
                </a:cubicBezTo>
                <a:cubicBezTo>
                  <a:pt x="7596188" y="2257425"/>
                  <a:pt x="7605713" y="2257425"/>
                  <a:pt x="7610475" y="2257425"/>
                </a:cubicBezTo>
                <a:cubicBezTo>
                  <a:pt x="7620000" y="2257425"/>
                  <a:pt x="7629525" y="2257425"/>
                  <a:pt x="7639050" y="2247900"/>
                </a:cubicBezTo>
                <a:lnTo>
                  <a:pt x="7639050" y="2009775"/>
                </a:lnTo>
                <a:lnTo>
                  <a:pt x="7743825" y="2009775"/>
                </a:lnTo>
                <a:lnTo>
                  <a:pt x="7743825" y="1857375"/>
                </a:lnTo>
                <a:lnTo>
                  <a:pt x="7758113" y="1857375"/>
                </a:lnTo>
                <a:lnTo>
                  <a:pt x="7758113" y="2005013"/>
                </a:lnTo>
                <a:cubicBezTo>
                  <a:pt x="7762875" y="2009775"/>
                  <a:pt x="7772400" y="2009775"/>
                  <a:pt x="7781925" y="2014538"/>
                </a:cubicBezTo>
                <a:lnTo>
                  <a:pt x="7781925" y="2257425"/>
                </a:lnTo>
                <a:lnTo>
                  <a:pt x="7805738" y="2257425"/>
                </a:lnTo>
                <a:cubicBezTo>
                  <a:pt x="7805738" y="2266950"/>
                  <a:pt x="7796213" y="2286000"/>
                  <a:pt x="7815263" y="2295525"/>
                </a:cubicBezTo>
                <a:lnTo>
                  <a:pt x="7815263" y="2414588"/>
                </a:lnTo>
                <a:lnTo>
                  <a:pt x="7839075" y="2414588"/>
                </a:lnTo>
                <a:lnTo>
                  <a:pt x="7839075" y="2443163"/>
                </a:lnTo>
                <a:lnTo>
                  <a:pt x="7958138" y="2443163"/>
                </a:lnTo>
                <a:lnTo>
                  <a:pt x="7958138" y="2047875"/>
                </a:lnTo>
                <a:cubicBezTo>
                  <a:pt x="7967663" y="2047875"/>
                  <a:pt x="7972425" y="2047875"/>
                  <a:pt x="7977188" y="2043113"/>
                </a:cubicBezTo>
                <a:lnTo>
                  <a:pt x="7977188" y="1866900"/>
                </a:lnTo>
                <a:lnTo>
                  <a:pt x="8091488" y="1866900"/>
                </a:lnTo>
                <a:lnTo>
                  <a:pt x="8091488" y="2014538"/>
                </a:lnTo>
                <a:lnTo>
                  <a:pt x="8129588" y="2014538"/>
                </a:lnTo>
                <a:lnTo>
                  <a:pt x="8129588" y="2047875"/>
                </a:lnTo>
                <a:lnTo>
                  <a:pt x="8215313" y="2047875"/>
                </a:lnTo>
                <a:lnTo>
                  <a:pt x="8215313" y="2581275"/>
                </a:lnTo>
                <a:lnTo>
                  <a:pt x="8248650" y="2581275"/>
                </a:lnTo>
                <a:lnTo>
                  <a:pt x="8248650" y="2343150"/>
                </a:lnTo>
                <a:cubicBezTo>
                  <a:pt x="8262938" y="2333625"/>
                  <a:pt x="8262938" y="2352675"/>
                  <a:pt x="8262938" y="2305050"/>
                </a:cubicBezTo>
                <a:lnTo>
                  <a:pt x="8301038" y="2305050"/>
                </a:lnTo>
                <a:lnTo>
                  <a:pt x="8324850" y="2000250"/>
                </a:lnTo>
                <a:lnTo>
                  <a:pt x="8348663" y="2000250"/>
                </a:lnTo>
                <a:lnTo>
                  <a:pt x="8372475" y="2305050"/>
                </a:lnTo>
                <a:lnTo>
                  <a:pt x="8410575" y="2305050"/>
                </a:lnTo>
                <a:cubicBezTo>
                  <a:pt x="8410575" y="2309813"/>
                  <a:pt x="8401050" y="2328863"/>
                  <a:pt x="8424862" y="2343150"/>
                </a:cubicBezTo>
                <a:lnTo>
                  <a:pt x="8424862" y="2490788"/>
                </a:lnTo>
                <a:lnTo>
                  <a:pt x="8558212" y="2490788"/>
                </a:lnTo>
                <a:lnTo>
                  <a:pt x="8558212" y="1600200"/>
                </a:lnTo>
                <a:lnTo>
                  <a:pt x="8805862" y="1366838"/>
                </a:lnTo>
                <a:lnTo>
                  <a:pt x="8934450" y="1366838"/>
                </a:lnTo>
                <a:lnTo>
                  <a:pt x="8934450" y="1257300"/>
                </a:lnTo>
                <a:lnTo>
                  <a:pt x="8948738" y="1257300"/>
                </a:lnTo>
                <a:lnTo>
                  <a:pt x="8948738" y="1362075"/>
                </a:lnTo>
                <a:cubicBezTo>
                  <a:pt x="8953500" y="1366838"/>
                  <a:pt x="8963025" y="1366838"/>
                  <a:pt x="8967788" y="1366838"/>
                </a:cubicBezTo>
                <a:lnTo>
                  <a:pt x="8967788" y="2857500"/>
                </a:lnTo>
                <a:lnTo>
                  <a:pt x="8524875" y="2857500"/>
                </a:lnTo>
                <a:cubicBezTo>
                  <a:pt x="8520112" y="2867025"/>
                  <a:pt x="8510588" y="2862263"/>
                  <a:pt x="8496300" y="2876550"/>
                </a:cubicBezTo>
                <a:cubicBezTo>
                  <a:pt x="8501062" y="2886075"/>
                  <a:pt x="8510588" y="2886075"/>
                  <a:pt x="8520112" y="2890838"/>
                </a:cubicBezTo>
                <a:cubicBezTo>
                  <a:pt x="8515350" y="2909888"/>
                  <a:pt x="8505825" y="2905125"/>
                  <a:pt x="8491538" y="2928938"/>
                </a:cubicBezTo>
                <a:cubicBezTo>
                  <a:pt x="8501062" y="2928938"/>
                  <a:pt x="8510588" y="2928938"/>
                  <a:pt x="8515350" y="2933700"/>
                </a:cubicBezTo>
                <a:lnTo>
                  <a:pt x="8191500" y="2933700"/>
                </a:lnTo>
                <a:cubicBezTo>
                  <a:pt x="8196263" y="2928938"/>
                  <a:pt x="8205788" y="2928938"/>
                  <a:pt x="8210550" y="2924175"/>
                </a:cubicBezTo>
                <a:cubicBezTo>
                  <a:pt x="8205788" y="2914650"/>
                  <a:pt x="8191500" y="2909888"/>
                  <a:pt x="8191500" y="2895600"/>
                </a:cubicBezTo>
                <a:cubicBezTo>
                  <a:pt x="8191500" y="2876550"/>
                  <a:pt x="8191500" y="2890838"/>
                  <a:pt x="8210550" y="2881313"/>
                </a:cubicBezTo>
                <a:cubicBezTo>
                  <a:pt x="8205788" y="2871788"/>
                  <a:pt x="8191500" y="2871788"/>
                  <a:pt x="8186738" y="2857500"/>
                </a:cubicBezTo>
                <a:lnTo>
                  <a:pt x="8153400" y="2857500"/>
                </a:lnTo>
                <a:lnTo>
                  <a:pt x="8153400" y="2900363"/>
                </a:lnTo>
                <a:lnTo>
                  <a:pt x="8181975" y="2900363"/>
                </a:lnTo>
                <a:lnTo>
                  <a:pt x="8181975" y="2933700"/>
                </a:lnTo>
                <a:lnTo>
                  <a:pt x="6858000" y="2938463"/>
                </a:lnTo>
                <a:cubicBezTo>
                  <a:pt x="6886575" y="2943225"/>
                  <a:pt x="6915150" y="2943225"/>
                  <a:pt x="6943725" y="2943225"/>
                </a:cubicBezTo>
                <a:cubicBezTo>
                  <a:pt x="6910388" y="2943225"/>
                  <a:pt x="6877050" y="2943225"/>
                  <a:pt x="6843713" y="2938463"/>
                </a:cubicBezTo>
                <a:cubicBezTo>
                  <a:pt x="6843713" y="2938463"/>
                  <a:pt x="6848475" y="2933700"/>
                  <a:pt x="6834188" y="2933700"/>
                </a:cubicBezTo>
                <a:lnTo>
                  <a:pt x="6567488" y="2933700"/>
                </a:lnTo>
                <a:cubicBezTo>
                  <a:pt x="6567488" y="2933700"/>
                  <a:pt x="6572250" y="2943225"/>
                  <a:pt x="6557963" y="2943225"/>
                </a:cubicBezTo>
                <a:lnTo>
                  <a:pt x="6462713" y="2943225"/>
                </a:lnTo>
                <a:cubicBezTo>
                  <a:pt x="6453188" y="2933700"/>
                  <a:pt x="6434138" y="2933700"/>
                  <a:pt x="6434138" y="2933700"/>
                </a:cubicBezTo>
                <a:cubicBezTo>
                  <a:pt x="6424613" y="2933700"/>
                  <a:pt x="6410325" y="2928938"/>
                  <a:pt x="6410325" y="2943225"/>
                </a:cubicBezTo>
                <a:lnTo>
                  <a:pt x="6310313" y="2943225"/>
                </a:lnTo>
                <a:cubicBezTo>
                  <a:pt x="6310313" y="2938463"/>
                  <a:pt x="6315075" y="2933700"/>
                  <a:pt x="6300788" y="2933700"/>
                </a:cubicBezTo>
                <a:cubicBezTo>
                  <a:pt x="6291263" y="2933700"/>
                  <a:pt x="6305550" y="2943225"/>
                  <a:pt x="6291263" y="2943225"/>
                </a:cubicBezTo>
                <a:lnTo>
                  <a:pt x="5715000" y="2943225"/>
                </a:lnTo>
                <a:cubicBezTo>
                  <a:pt x="5715000" y="2938463"/>
                  <a:pt x="5710238" y="2933700"/>
                  <a:pt x="5695950" y="2933700"/>
                </a:cubicBezTo>
                <a:cubicBezTo>
                  <a:pt x="5686425" y="2933700"/>
                  <a:pt x="5681663" y="2938463"/>
                  <a:pt x="5681663" y="2943225"/>
                </a:cubicBezTo>
                <a:lnTo>
                  <a:pt x="5514975" y="2943225"/>
                </a:lnTo>
                <a:cubicBezTo>
                  <a:pt x="5514975" y="2938463"/>
                  <a:pt x="5510213" y="2933700"/>
                  <a:pt x="5500688" y="2933700"/>
                </a:cubicBezTo>
                <a:cubicBezTo>
                  <a:pt x="5486400" y="2933700"/>
                  <a:pt x="5486400" y="2938463"/>
                  <a:pt x="5486400" y="2943225"/>
                </a:cubicBezTo>
                <a:lnTo>
                  <a:pt x="5172075" y="2943225"/>
                </a:lnTo>
                <a:cubicBezTo>
                  <a:pt x="5172075" y="2938463"/>
                  <a:pt x="5167313" y="2933700"/>
                  <a:pt x="5157788" y="2933700"/>
                </a:cubicBezTo>
                <a:cubicBezTo>
                  <a:pt x="5143500" y="2933700"/>
                  <a:pt x="5143500" y="2938463"/>
                  <a:pt x="5143500" y="2943225"/>
                </a:cubicBezTo>
                <a:lnTo>
                  <a:pt x="4976813" y="2943225"/>
                </a:lnTo>
                <a:cubicBezTo>
                  <a:pt x="4976813" y="2938463"/>
                  <a:pt x="4972050" y="2933700"/>
                  <a:pt x="4957763" y="2933700"/>
                </a:cubicBezTo>
                <a:cubicBezTo>
                  <a:pt x="4948238" y="2933700"/>
                  <a:pt x="4943475" y="2938463"/>
                  <a:pt x="4943475" y="2943225"/>
                </a:cubicBezTo>
                <a:lnTo>
                  <a:pt x="4362450" y="2943225"/>
                </a:lnTo>
                <a:cubicBezTo>
                  <a:pt x="4362450" y="2938463"/>
                  <a:pt x="4367213" y="2933700"/>
                  <a:pt x="4352925" y="2933700"/>
                </a:cubicBezTo>
                <a:cubicBezTo>
                  <a:pt x="4343400" y="2933700"/>
                  <a:pt x="4357688" y="2943225"/>
                  <a:pt x="4343400" y="2943225"/>
                </a:cubicBezTo>
                <a:lnTo>
                  <a:pt x="4248150" y="2943225"/>
                </a:lnTo>
                <a:cubicBezTo>
                  <a:pt x="4238625" y="2933700"/>
                  <a:pt x="4219575" y="2933700"/>
                  <a:pt x="4219575" y="2933700"/>
                </a:cubicBezTo>
                <a:cubicBezTo>
                  <a:pt x="4210050" y="2933700"/>
                  <a:pt x="4195763" y="2928938"/>
                  <a:pt x="4195763" y="2943225"/>
                </a:cubicBezTo>
                <a:lnTo>
                  <a:pt x="4095750" y="2943225"/>
                </a:lnTo>
                <a:cubicBezTo>
                  <a:pt x="4095750" y="2943225"/>
                  <a:pt x="4100513" y="2933700"/>
                  <a:pt x="4086225" y="2933700"/>
                </a:cubicBezTo>
                <a:lnTo>
                  <a:pt x="3819525" y="2933700"/>
                </a:lnTo>
                <a:cubicBezTo>
                  <a:pt x="3819525" y="2933700"/>
                  <a:pt x="3824288" y="2943225"/>
                  <a:pt x="3810000" y="2943225"/>
                </a:cubicBezTo>
                <a:lnTo>
                  <a:pt x="3795713" y="2943225"/>
                </a:lnTo>
                <a:lnTo>
                  <a:pt x="3800475" y="2933700"/>
                </a:lnTo>
                <a:lnTo>
                  <a:pt x="3281363" y="2933700"/>
                </a:lnTo>
                <a:cubicBezTo>
                  <a:pt x="3271838" y="2909888"/>
                  <a:pt x="3295650" y="2852738"/>
                  <a:pt x="3262313" y="2857500"/>
                </a:cubicBezTo>
                <a:lnTo>
                  <a:pt x="3262313" y="2486025"/>
                </a:lnTo>
                <a:lnTo>
                  <a:pt x="3419475" y="2486025"/>
                </a:lnTo>
                <a:cubicBezTo>
                  <a:pt x="3419475" y="2495550"/>
                  <a:pt x="3419475" y="2505075"/>
                  <a:pt x="3414713" y="2514600"/>
                </a:cubicBezTo>
                <a:cubicBezTo>
                  <a:pt x="3414713" y="2514600"/>
                  <a:pt x="3419475" y="2519363"/>
                  <a:pt x="3429000" y="2519363"/>
                </a:cubicBezTo>
                <a:lnTo>
                  <a:pt x="3429000" y="2428875"/>
                </a:lnTo>
                <a:cubicBezTo>
                  <a:pt x="3352800" y="2457450"/>
                  <a:pt x="3343275" y="2343150"/>
                  <a:pt x="3343275" y="2305050"/>
                </a:cubicBezTo>
                <a:cubicBezTo>
                  <a:pt x="3343275" y="2228850"/>
                  <a:pt x="3395663" y="2128838"/>
                  <a:pt x="3390900" y="2062163"/>
                </a:cubicBezTo>
                <a:cubicBezTo>
                  <a:pt x="3371850" y="2109788"/>
                  <a:pt x="3357563" y="2162175"/>
                  <a:pt x="3333750" y="2214563"/>
                </a:cubicBezTo>
                <a:cubicBezTo>
                  <a:pt x="3314700" y="2262188"/>
                  <a:pt x="3281363" y="2305050"/>
                  <a:pt x="3267075" y="2357438"/>
                </a:cubicBezTo>
                <a:cubicBezTo>
                  <a:pt x="3248025" y="2409825"/>
                  <a:pt x="3243263" y="2476500"/>
                  <a:pt x="3224213" y="2538413"/>
                </a:cubicBezTo>
                <a:cubicBezTo>
                  <a:pt x="3224213" y="2543175"/>
                  <a:pt x="3205163" y="2562225"/>
                  <a:pt x="3205163" y="2571750"/>
                </a:cubicBezTo>
                <a:cubicBezTo>
                  <a:pt x="3205163" y="2586038"/>
                  <a:pt x="3209925" y="2600325"/>
                  <a:pt x="3219450" y="2605088"/>
                </a:cubicBezTo>
                <a:lnTo>
                  <a:pt x="3219450" y="2857500"/>
                </a:lnTo>
                <a:lnTo>
                  <a:pt x="3128963" y="2857500"/>
                </a:lnTo>
                <a:lnTo>
                  <a:pt x="3128963" y="3009900"/>
                </a:lnTo>
                <a:cubicBezTo>
                  <a:pt x="3133725" y="3048000"/>
                  <a:pt x="3128963" y="3081338"/>
                  <a:pt x="3138488" y="3114675"/>
                </a:cubicBezTo>
                <a:cubicBezTo>
                  <a:pt x="3143250" y="3133725"/>
                  <a:pt x="3157538" y="3157538"/>
                  <a:pt x="3157538" y="3167063"/>
                </a:cubicBezTo>
                <a:cubicBezTo>
                  <a:pt x="3157538" y="3195638"/>
                  <a:pt x="3071813" y="3200400"/>
                  <a:pt x="3067050" y="3200400"/>
                </a:cubicBezTo>
                <a:cubicBezTo>
                  <a:pt x="3048000" y="3200400"/>
                  <a:pt x="2967038" y="3186113"/>
                  <a:pt x="2967038" y="3148013"/>
                </a:cubicBezTo>
                <a:cubicBezTo>
                  <a:pt x="2967038" y="3133725"/>
                  <a:pt x="2981325" y="3048000"/>
                  <a:pt x="2986088" y="3000375"/>
                </a:cubicBezTo>
                <a:cubicBezTo>
                  <a:pt x="2990850" y="2971800"/>
                  <a:pt x="3000375" y="2924175"/>
                  <a:pt x="3014663" y="2895600"/>
                </a:cubicBezTo>
                <a:lnTo>
                  <a:pt x="3014663" y="2857500"/>
                </a:lnTo>
                <a:lnTo>
                  <a:pt x="1690688" y="2857500"/>
                </a:lnTo>
                <a:lnTo>
                  <a:pt x="1690688" y="1538288"/>
                </a:lnTo>
                <a:cubicBezTo>
                  <a:pt x="1681163" y="1538288"/>
                  <a:pt x="1671638" y="1533525"/>
                  <a:pt x="1657350" y="1533525"/>
                </a:cubicBezTo>
                <a:lnTo>
                  <a:pt x="1657350" y="2857500"/>
                </a:lnTo>
                <a:lnTo>
                  <a:pt x="814388" y="2857500"/>
                </a:lnTo>
                <a:lnTo>
                  <a:pt x="814388" y="2376488"/>
                </a:lnTo>
                <a:lnTo>
                  <a:pt x="1062038" y="2376488"/>
                </a:lnTo>
                <a:lnTo>
                  <a:pt x="1062038" y="2133600"/>
                </a:lnTo>
                <a:lnTo>
                  <a:pt x="1085850" y="2133600"/>
                </a:lnTo>
                <a:lnTo>
                  <a:pt x="1085850" y="2033588"/>
                </a:lnTo>
                <a:lnTo>
                  <a:pt x="1123950" y="2033588"/>
                </a:lnTo>
                <a:lnTo>
                  <a:pt x="1123950" y="2128838"/>
                </a:lnTo>
                <a:cubicBezTo>
                  <a:pt x="1128713" y="2128838"/>
                  <a:pt x="1133475" y="2133600"/>
                  <a:pt x="1147763" y="2133600"/>
                </a:cubicBezTo>
                <a:cubicBezTo>
                  <a:pt x="1152525" y="2119313"/>
                  <a:pt x="1152525" y="2105025"/>
                  <a:pt x="1152525" y="2090738"/>
                </a:cubicBezTo>
                <a:lnTo>
                  <a:pt x="1343025" y="2090738"/>
                </a:lnTo>
                <a:lnTo>
                  <a:pt x="1343025" y="2133600"/>
                </a:lnTo>
                <a:lnTo>
                  <a:pt x="1395413" y="2133600"/>
                </a:lnTo>
                <a:lnTo>
                  <a:pt x="1395413" y="1704975"/>
                </a:lnTo>
                <a:lnTo>
                  <a:pt x="1657350" y="1533525"/>
                </a:lnTo>
                <a:cubicBezTo>
                  <a:pt x="1104900" y="1366838"/>
                  <a:pt x="552450" y="1176338"/>
                  <a:pt x="0" y="1071563"/>
                </a:cubicBezTo>
                <a:cubicBezTo>
                  <a:pt x="485775" y="1147763"/>
                  <a:pt x="971550" y="1190625"/>
                  <a:pt x="1457325" y="1362075"/>
                </a:cubicBezTo>
                <a:cubicBezTo>
                  <a:pt x="1528763" y="1390650"/>
                  <a:pt x="1609725" y="1419225"/>
                  <a:pt x="1690688" y="1443038"/>
                </a:cubicBezTo>
                <a:cubicBezTo>
                  <a:pt x="1695450" y="1419225"/>
                  <a:pt x="1671638" y="1366838"/>
                  <a:pt x="1709738" y="1362075"/>
                </a:cubicBezTo>
                <a:lnTo>
                  <a:pt x="1709738" y="1257300"/>
                </a:lnTo>
                <a:lnTo>
                  <a:pt x="1724025" y="1257300"/>
                </a:lnTo>
                <a:lnTo>
                  <a:pt x="1724025" y="1366838"/>
                </a:lnTo>
                <a:lnTo>
                  <a:pt x="1862138" y="1366838"/>
                </a:lnTo>
                <a:cubicBezTo>
                  <a:pt x="1938338" y="1443038"/>
                  <a:pt x="2005013" y="1528763"/>
                  <a:pt x="2090738" y="1585913"/>
                </a:cubicBezTo>
                <a:cubicBezTo>
                  <a:pt x="2138363" y="1624013"/>
                  <a:pt x="2209800" y="1633538"/>
                  <a:pt x="2266950" y="1652588"/>
                </a:cubicBezTo>
                <a:cubicBezTo>
                  <a:pt x="2471738" y="1719263"/>
                  <a:pt x="2776538" y="1771650"/>
                  <a:pt x="3000375" y="1771650"/>
                </a:cubicBezTo>
                <a:cubicBezTo>
                  <a:pt x="3009900" y="1771650"/>
                  <a:pt x="3133725" y="1766888"/>
                  <a:pt x="3200400" y="1757363"/>
                </a:cubicBezTo>
                <a:cubicBezTo>
                  <a:pt x="3200400" y="1728788"/>
                  <a:pt x="3214688" y="1700213"/>
                  <a:pt x="3219450" y="1671638"/>
                </a:cubicBezTo>
                <a:cubicBezTo>
                  <a:pt x="3228975" y="1633538"/>
                  <a:pt x="3238500" y="1585913"/>
                  <a:pt x="3248025" y="1552575"/>
                </a:cubicBezTo>
                <a:cubicBezTo>
                  <a:pt x="3252788" y="1524000"/>
                  <a:pt x="3271838" y="1500188"/>
                  <a:pt x="3281363" y="1471613"/>
                </a:cubicBezTo>
                <a:cubicBezTo>
                  <a:pt x="3300413" y="1419225"/>
                  <a:pt x="3328988" y="1323975"/>
                  <a:pt x="3328988" y="1314450"/>
                </a:cubicBezTo>
                <a:cubicBezTo>
                  <a:pt x="3328988" y="1300163"/>
                  <a:pt x="3319463" y="1252538"/>
                  <a:pt x="3305175" y="1228725"/>
                </a:cubicBezTo>
                <a:cubicBezTo>
                  <a:pt x="3300413" y="1214438"/>
                  <a:pt x="3281363" y="1209675"/>
                  <a:pt x="3276600" y="1195388"/>
                </a:cubicBezTo>
                <a:cubicBezTo>
                  <a:pt x="3271838" y="1176338"/>
                  <a:pt x="3271838" y="1138238"/>
                  <a:pt x="3271838" y="1128713"/>
                </a:cubicBezTo>
                <a:cubicBezTo>
                  <a:pt x="3271838" y="1009650"/>
                  <a:pt x="3343275" y="881063"/>
                  <a:pt x="3348038" y="762000"/>
                </a:cubicBezTo>
                <a:cubicBezTo>
                  <a:pt x="3352800" y="723900"/>
                  <a:pt x="3357563" y="681038"/>
                  <a:pt x="3352800" y="638175"/>
                </a:cubicBezTo>
                <a:cubicBezTo>
                  <a:pt x="3276600" y="681038"/>
                  <a:pt x="3243263" y="695325"/>
                  <a:pt x="3181350" y="695325"/>
                </a:cubicBezTo>
                <a:cubicBezTo>
                  <a:pt x="3167063" y="695325"/>
                  <a:pt x="3057525" y="681038"/>
                  <a:pt x="3043238" y="681038"/>
                </a:cubicBezTo>
                <a:cubicBezTo>
                  <a:pt x="3033713" y="681038"/>
                  <a:pt x="2943225" y="695325"/>
                  <a:pt x="2933700" y="695325"/>
                </a:cubicBezTo>
                <a:cubicBezTo>
                  <a:pt x="2919413" y="695325"/>
                  <a:pt x="2881313" y="685800"/>
                  <a:pt x="2852738" y="685800"/>
                </a:cubicBezTo>
                <a:cubicBezTo>
                  <a:pt x="2743200" y="676275"/>
                  <a:pt x="2614613" y="633413"/>
                  <a:pt x="2505075" y="604838"/>
                </a:cubicBezTo>
                <a:cubicBezTo>
                  <a:pt x="2395538" y="576263"/>
                  <a:pt x="2286000" y="566738"/>
                  <a:pt x="2176463" y="552450"/>
                </a:cubicBezTo>
                <a:cubicBezTo>
                  <a:pt x="2190750" y="542925"/>
                  <a:pt x="2214563" y="538163"/>
                  <a:pt x="2238375" y="533400"/>
                </a:cubicBezTo>
                <a:cubicBezTo>
                  <a:pt x="2200275" y="523875"/>
                  <a:pt x="2162175" y="523875"/>
                  <a:pt x="2124075" y="523875"/>
                </a:cubicBezTo>
                <a:cubicBezTo>
                  <a:pt x="2147888" y="490538"/>
                  <a:pt x="2195513" y="519113"/>
                  <a:pt x="2214563" y="490538"/>
                </a:cubicBezTo>
                <a:cubicBezTo>
                  <a:pt x="2171700" y="485775"/>
                  <a:pt x="2128838" y="481013"/>
                  <a:pt x="2085975" y="481013"/>
                </a:cubicBezTo>
                <a:cubicBezTo>
                  <a:pt x="2085975" y="481013"/>
                  <a:pt x="2085975" y="476250"/>
                  <a:pt x="2081213" y="471488"/>
                </a:cubicBezTo>
                <a:cubicBezTo>
                  <a:pt x="2085975" y="466725"/>
                  <a:pt x="2085975" y="461963"/>
                  <a:pt x="2100263" y="461963"/>
                </a:cubicBezTo>
                <a:lnTo>
                  <a:pt x="2209800" y="461963"/>
                </a:lnTo>
                <a:cubicBezTo>
                  <a:pt x="2176463" y="447675"/>
                  <a:pt x="2143125" y="438150"/>
                  <a:pt x="2109788" y="428625"/>
                </a:cubicBezTo>
                <a:cubicBezTo>
                  <a:pt x="2114550" y="409575"/>
                  <a:pt x="2133600" y="414338"/>
                  <a:pt x="2143125" y="414338"/>
                </a:cubicBezTo>
                <a:cubicBezTo>
                  <a:pt x="2157413" y="414338"/>
                  <a:pt x="2266950" y="438150"/>
                  <a:pt x="2276475" y="438150"/>
                </a:cubicBezTo>
                <a:cubicBezTo>
                  <a:pt x="2300288" y="438150"/>
                  <a:pt x="2324100" y="442913"/>
                  <a:pt x="2324100" y="419100"/>
                </a:cubicBezTo>
                <a:cubicBezTo>
                  <a:pt x="2324100" y="404813"/>
                  <a:pt x="2286000" y="371475"/>
                  <a:pt x="2271713" y="347663"/>
                </a:cubicBezTo>
                <a:cubicBezTo>
                  <a:pt x="2271713" y="333375"/>
                  <a:pt x="2276475" y="328613"/>
                  <a:pt x="2276475" y="323850"/>
                </a:cubicBezTo>
                <a:cubicBezTo>
                  <a:pt x="2338388" y="357188"/>
                  <a:pt x="2405063" y="452438"/>
                  <a:pt x="2476500" y="485775"/>
                </a:cubicBezTo>
                <a:cubicBezTo>
                  <a:pt x="2524125" y="514350"/>
                  <a:pt x="2609850" y="509588"/>
                  <a:pt x="2667000" y="509588"/>
                </a:cubicBezTo>
                <a:cubicBezTo>
                  <a:pt x="2738438" y="514350"/>
                  <a:pt x="2814638" y="504825"/>
                  <a:pt x="2886075" y="509588"/>
                </a:cubicBezTo>
                <a:cubicBezTo>
                  <a:pt x="2914650" y="509588"/>
                  <a:pt x="2967038" y="528638"/>
                  <a:pt x="2981325" y="528638"/>
                </a:cubicBezTo>
                <a:cubicBezTo>
                  <a:pt x="2990850" y="528638"/>
                  <a:pt x="3014663" y="500063"/>
                  <a:pt x="3038475" y="500063"/>
                </a:cubicBezTo>
                <a:cubicBezTo>
                  <a:pt x="3100388" y="490538"/>
                  <a:pt x="3176588" y="495300"/>
                  <a:pt x="3248025" y="481013"/>
                </a:cubicBezTo>
                <a:cubicBezTo>
                  <a:pt x="3262313" y="476250"/>
                  <a:pt x="3276600" y="452438"/>
                  <a:pt x="3295650" y="442913"/>
                </a:cubicBezTo>
                <a:cubicBezTo>
                  <a:pt x="3343275" y="409575"/>
                  <a:pt x="3400425" y="376238"/>
                  <a:pt x="3452813" y="376238"/>
                </a:cubicBezTo>
                <a:cubicBezTo>
                  <a:pt x="3462338" y="376238"/>
                  <a:pt x="3514725" y="390525"/>
                  <a:pt x="3529013" y="390525"/>
                </a:cubicBezTo>
                <a:cubicBezTo>
                  <a:pt x="3538538" y="390525"/>
                  <a:pt x="3562350" y="371475"/>
                  <a:pt x="3576638" y="371475"/>
                </a:cubicBezTo>
                <a:cubicBezTo>
                  <a:pt x="3605213" y="361950"/>
                  <a:pt x="3648075" y="361950"/>
                  <a:pt x="3690938" y="361950"/>
                </a:cubicBezTo>
                <a:cubicBezTo>
                  <a:pt x="3690938" y="342900"/>
                  <a:pt x="3695700" y="309563"/>
                  <a:pt x="3695700" y="300038"/>
                </a:cubicBezTo>
                <a:cubicBezTo>
                  <a:pt x="3695700" y="285750"/>
                  <a:pt x="3695700" y="285750"/>
                  <a:pt x="3690938" y="280988"/>
                </a:cubicBezTo>
                <a:cubicBezTo>
                  <a:pt x="3652838" y="257175"/>
                  <a:pt x="3657600" y="247650"/>
                  <a:pt x="3657600" y="214313"/>
                </a:cubicBezTo>
                <a:lnTo>
                  <a:pt x="3657600" y="204788"/>
                </a:lnTo>
                <a:cubicBezTo>
                  <a:pt x="3657600" y="176213"/>
                  <a:pt x="3681413" y="180975"/>
                  <a:pt x="3676650" y="161925"/>
                </a:cubicBezTo>
                <a:lnTo>
                  <a:pt x="3676650" y="142875"/>
                </a:lnTo>
                <a:cubicBezTo>
                  <a:pt x="3652838" y="61913"/>
                  <a:pt x="3776663" y="0"/>
                  <a:pt x="3829050" y="0"/>
                </a:cubicBezTo>
                <a:cubicBezTo>
                  <a:pt x="3943350" y="0"/>
                  <a:pt x="3957638" y="147638"/>
                  <a:pt x="3957638" y="200025"/>
                </a:cubicBez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24000"/>
                </a:srgbClr>
              </a:gs>
              <a:gs pos="54000">
                <a:srgbClr val="F4797A"/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9045B707-A847-4C2A-8237-A8A639269B4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8588"/>
          <a:stretch/>
        </p:blipFill>
        <p:spPr>
          <a:xfrm rot="10800000">
            <a:off x="0" y="4072145"/>
            <a:ext cx="9144000" cy="1070741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3DDB6D2E-323F-420B-9D62-CB3D435654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82123"/>
            <a:ext cx="1438870" cy="873980"/>
          </a:xfrm>
          <a:prstGeom prst="rect">
            <a:avLst/>
          </a:pr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1CFF4E54-CF09-4CE6-8CA3-E9779A4DA09C}"/>
              </a:ext>
            </a:extLst>
          </p:cNvPr>
          <p:cNvGrpSpPr/>
          <p:nvPr/>
        </p:nvGrpSpPr>
        <p:grpSpPr>
          <a:xfrm>
            <a:off x="15280" y="-25632"/>
            <a:ext cx="1928658" cy="1507599"/>
            <a:chOff x="1111099" y="889272"/>
            <a:chExt cx="1928658" cy="1507599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9E23D849-9B1B-40AD-8D44-8D911D93A9F0}"/>
                </a:ext>
              </a:extLst>
            </p:cNvPr>
            <p:cNvSpPr txBox="1"/>
            <p:nvPr/>
          </p:nvSpPr>
          <p:spPr>
            <a:xfrm>
              <a:off x="1111099" y="889272"/>
              <a:ext cx="1369286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2A2978CA-8ED5-4F7F-ADB5-F5FB622618D2}"/>
                </a:ext>
              </a:extLst>
            </p:cNvPr>
            <p:cNvSpPr txBox="1"/>
            <p:nvPr/>
          </p:nvSpPr>
          <p:spPr>
            <a:xfrm>
              <a:off x="1656045" y="1073432"/>
              <a:ext cx="138371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b="0" dirty="0">
                  <a:gradFill flip="none" rotWithShape="1">
                    <a:gsLst>
                      <a:gs pos="65000">
                        <a:srgbClr val="C00000">
                          <a:alpha val="0"/>
                        </a:srgbClr>
                      </a:gs>
                      <a:gs pos="43000">
                        <a:srgbClr val="C00000"/>
                      </a:gs>
                    </a:gsLst>
                    <a:lin ang="135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录</a:t>
              </a:r>
            </a:p>
          </p:txBody>
        </p:sp>
      </p:grpSp>
      <p:pic>
        <p:nvPicPr>
          <p:cNvPr id="131" name="图片 130">
            <a:extLst>
              <a:ext uri="{FF2B5EF4-FFF2-40B4-BE49-F238E27FC236}">
                <a16:creationId xmlns:a16="http://schemas.microsoft.com/office/drawing/2014/main" id="{A6391AE7-1D37-4F2B-B327-37261C382B8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1" t="67113" r="24131" b="12437"/>
          <a:stretch/>
        </p:blipFill>
        <p:spPr>
          <a:xfrm>
            <a:off x="4644008" y="4092195"/>
            <a:ext cx="4247182" cy="105130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6ECB9AE-36D8-4725-BF89-679A9A445C08}"/>
              </a:ext>
            </a:extLst>
          </p:cNvPr>
          <p:cNvGrpSpPr/>
          <p:nvPr/>
        </p:nvGrpSpPr>
        <p:grpSpPr>
          <a:xfrm>
            <a:off x="2682626" y="738189"/>
            <a:ext cx="3767362" cy="682729"/>
            <a:chOff x="2682626" y="996944"/>
            <a:chExt cx="3767362" cy="682729"/>
          </a:xfrm>
        </p:grpSpPr>
        <p:sp>
          <p:nvSpPr>
            <p:cNvPr id="34" name="梯形 33">
              <a:extLst>
                <a:ext uri="{FF2B5EF4-FFF2-40B4-BE49-F238E27FC236}">
                  <a16:creationId xmlns:a16="http://schemas.microsoft.com/office/drawing/2014/main" id="{2BB625C5-067C-49F6-9B24-EF2C82EEBEFB}"/>
                </a:ext>
              </a:extLst>
            </p:cNvPr>
            <p:cNvSpPr/>
            <p:nvPr/>
          </p:nvSpPr>
          <p:spPr bwMode="auto">
            <a:xfrm rot="10800000">
              <a:off x="3065256" y="1310340"/>
              <a:ext cx="3384732" cy="369333"/>
            </a:xfrm>
            <a:prstGeom prst="trapezoid">
              <a:avLst>
                <a:gd name="adj" fmla="val 41264"/>
              </a:avLst>
            </a:prstGeom>
            <a:gradFill flip="none" rotWithShape="1">
              <a:gsLst>
                <a:gs pos="97345">
                  <a:schemeClr val="bg1">
                    <a:lumMod val="50000"/>
                    <a:alpha val="25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3" name="梯形 2">
              <a:extLst>
                <a:ext uri="{FF2B5EF4-FFF2-40B4-BE49-F238E27FC236}">
                  <a16:creationId xmlns:a16="http://schemas.microsoft.com/office/drawing/2014/main" id="{AF155E9D-1420-4421-8040-A59D574943D0}"/>
                </a:ext>
              </a:extLst>
            </p:cNvPr>
            <p:cNvSpPr/>
            <p:nvPr/>
          </p:nvSpPr>
          <p:spPr bwMode="auto">
            <a:xfrm rot="10800000">
              <a:off x="3005763" y="1216643"/>
              <a:ext cx="3384732" cy="369333"/>
            </a:xfrm>
            <a:prstGeom prst="trapezoid">
              <a:avLst>
                <a:gd name="adj" fmla="val 41264"/>
              </a:avLst>
            </a:prstGeom>
            <a:gradFill flip="none" rotWithShape="1">
              <a:gsLst>
                <a:gs pos="97345">
                  <a:schemeClr val="accent2">
                    <a:lumMod val="75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31" name="iconfont-1096-617929">
              <a:extLst>
                <a:ext uri="{FF2B5EF4-FFF2-40B4-BE49-F238E27FC236}">
                  <a16:creationId xmlns:a16="http://schemas.microsoft.com/office/drawing/2014/main" id="{D7635EF7-9957-4DF9-B08C-A30916C0BCDD}"/>
                </a:ext>
              </a:extLst>
            </p:cNvPr>
            <p:cNvSpPr/>
            <p:nvPr/>
          </p:nvSpPr>
          <p:spPr>
            <a:xfrm>
              <a:off x="2682626" y="996944"/>
              <a:ext cx="609685" cy="60731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97345">
                  <a:schemeClr val="accent2">
                    <a:lumMod val="75000"/>
                  </a:schemeClr>
                </a:gs>
                <a:gs pos="0">
                  <a:srgbClr val="FF000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D987D9D-6606-41EF-B766-7781D2EB5619}"/>
                </a:ext>
              </a:extLst>
            </p:cNvPr>
            <p:cNvSpPr txBox="1"/>
            <p:nvPr/>
          </p:nvSpPr>
          <p:spPr>
            <a:xfrm>
              <a:off x="3743872" y="1247421"/>
              <a:ext cx="241264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effectLst>
                    <a:reflection blurRad="6350" stA="17000" endPos="45500" dist="38100" dir="5400000" sy="-100000" algn="bl" rotWithShape="0"/>
                  </a:effectLst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24A5636-7DE2-4181-8858-3208C80533DD}"/>
                </a:ext>
              </a:extLst>
            </p:cNvPr>
            <p:cNvSpPr txBox="1"/>
            <p:nvPr/>
          </p:nvSpPr>
          <p:spPr>
            <a:xfrm>
              <a:off x="2808223" y="1183853"/>
              <a:ext cx="4676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effectLst>
                    <a:reflection blurRad="6350" stA="17000" endPos="45500" dist="38100" dir="5400000" sy="-100000" algn="bl" rotWithShape="0"/>
                  </a:effectLst>
                  <a:latin typeface="+mn-ea"/>
                  <a:ea typeface="+mn-ea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effectLst>
                  <a:reflection blurRad="6350" stA="17000" endPos="45500" dist="38100" dir="5400000" sy="-100000" algn="bl" rotWithShape="0"/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B59E1DA-0124-4F8C-AAA9-0830154EF432}"/>
              </a:ext>
            </a:extLst>
          </p:cNvPr>
          <p:cNvGrpSpPr/>
          <p:nvPr/>
        </p:nvGrpSpPr>
        <p:grpSpPr>
          <a:xfrm>
            <a:off x="2682626" y="1435953"/>
            <a:ext cx="3767362" cy="682729"/>
            <a:chOff x="2682626" y="996944"/>
            <a:chExt cx="3767362" cy="682729"/>
          </a:xfrm>
        </p:grpSpPr>
        <p:sp>
          <p:nvSpPr>
            <p:cNvPr id="51" name="梯形 50">
              <a:extLst>
                <a:ext uri="{FF2B5EF4-FFF2-40B4-BE49-F238E27FC236}">
                  <a16:creationId xmlns:a16="http://schemas.microsoft.com/office/drawing/2014/main" id="{29117247-1AB2-4B7B-9D13-A3DDA4C1DABB}"/>
                </a:ext>
              </a:extLst>
            </p:cNvPr>
            <p:cNvSpPr/>
            <p:nvPr/>
          </p:nvSpPr>
          <p:spPr bwMode="auto">
            <a:xfrm rot="10800000">
              <a:off x="3065256" y="1310340"/>
              <a:ext cx="3384732" cy="369333"/>
            </a:xfrm>
            <a:prstGeom prst="trapezoid">
              <a:avLst>
                <a:gd name="adj" fmla="val 41264"/>
              </a:avLst>
            </a:prstGeom>
            <a:gradFill flip="none" rotWithShape="1">
              <a:gsLst>
                <a:gs pos="97345">
                  <a:schemeClr val="bg1">
                    <a:lumMod val="50000"/>
                    <a:alpha val="25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52" name="梯形 51">
              <a:extLst>
                <a:ext uri="{FF2B5EF4-FFF2-40B4-BE49-F238E27FC236}">
                  <a16:creationId xmlns:a16="http://schemas.microsoft.com/office/drawing/2014/main" id="{4A3C9BF8-FB0F-4850-A978-B730F4234866}"/>
                </a:ext>
              </a:extLst>
            </p:cNvPr>
            <p:cNvSpPr/>
            <p:nvPr/>
          </p:nvSpPr>
          <p:spPr bwMode="auto">
            <a:xfrm rot="10800000">
              <a:off x="3005763" y="1216643"/>
              <a:ext cx="3384732" cy="369333"/>
            </a:xfrm>
            <a:prstGeom prst="trapezoid">
              <a:avLst>
                <a:gd name="adj" fmla="val 41264"/>
              </a:avLst>
            </a:prstGeom>
            <a:gradFill flip="none" rotWithShape="1">
              <a:gsLst>
                <a:gs pos="97345">
                  <a:schemeClr val="accent2">
                    <a:lumMod val="75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53" name="iconfont-1096-617929">
              <a:extLst>
                <a:ext uri="{FF2B5EF4-FFF2-40B4-BE49-F238E27FC236}">
                  <a16:creationId xmlns:a16="http://schemas.microsoft.com/office/drawing/2014/main" id="{8CFDC00D-7D9E-427E-92ED-A70944A7C742}"/>
                </a:ext>
              </a:extLst>
            </p:cNvPr>
            <p:cNvSpPr/>
            <p:nvPr/>
          </p:nvSpPr>
          <p:spPr>
            <a:xfrm>
              <a:off x="2682626" y="996944"/>
              <a:ext cx="609685" cy="60731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97345">
                  <a:schemeClr val="accent2">
                    <a:lumMod val="75000"/>
                  </a:schemeClr>
                </a:gs>
                <a:gs pos="0">
                  <a:srgbClr val="FF000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BA96147-4573-4E3B-AC55-01FB8F3DACEB}"/>
                </a:ext>
              </a:extLst>
            </p:cNvPr>
            <p:cNvSpPr txBox="1"/>
            <p:nvPr/>
          </p:nvSpPr>
          <p:spPr>
            <a:xfrm>
              <a:off x="3743872" y="1247421"/>
              <a:ext cx="241264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effectLst>
                    <a:reflection blurRad="6350" stA="17000" endPos="45500" dist="38100" dir="5400000" sy="-100000" algn="bl" rotWithShape="0"/>
                  </a:effectLst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26565D1-FBD9-4E1D-9083-548BAE2158C5}"/>
                </a:ext>
              </a:extLst>
            </p:cNvPr>
            <p:cNvSpPr txBox="1"/>
            <p:nvPr/>
          </p:nvSpPr>
          <p:spPr>
            <a:xfrm>
              <a:off x="2808223" y="1183853"/>
              <a:ext cx="4676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effectLst>
                    <a:reflection blurRad="6350" stA="17000" endPos="45500" dist="38100" dir="5400000" sy="-100000" algn="bl" rotWithShape="0"/>
                  </a:effectLst>
                  <a:latin typeface="+mn-ea"/>
                  <a:ea typeface="+mn-ea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effectLst>
                  <a:reflection blurRad="6350" stA="17000" endPos="45500" dist="38100" dir="5400000" sy="-100000" algn="bl" rotWithShape="0"/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E641568-E527-4A57-A825-E5D3FBB49F87}"/>
              </a:ext>
            </a:extLst>
          </p:cNvPr>
          <p:cNvGrpSpPr/>
          <p:nvPr/>
        </p:nvGrpSpPr>
        <p:grpSpPr>
          <a:xfrm>
            <a:off x="2682626" y="2133717"/>
            <a:ext cx="3767362" cy="682729"/>
            <a:chOff x="2682626" y="996944"/>
            <a:chExt cx="3767362" cy="682729"/>
          </a:xfrm>
        </p:grpSpPr>
        <p:sp>
          <p:nvSpPr>
            <p:cNvPr id="57" name="梯形 56">
              <a:extLst>
                <a:ext uri="{FF2B5EF4-FFF2-40B4-BE49-F238E27FC236}">
                  <a16:creationId xmlns:a16="http://schemas.microsoft.com/office/drawing/2014/main" id="{55C15278-2A41-4B53-838B-0408B14BDF04}"/>
                </a:ext>
              </a:extLst>
            </p:cNvPr>
            <p:cNvSpPr/>
            <p:nvPr/>
          </p:nvSpPr>
          <p:spPr bwMode="auto">
            <a:xfrm rot="10800000">
              <a:off x="3065256" y="1310340"/>
              <a:ext cx="3384732" cy="369333"/>
            </a:xfrm>
            <a:prstGeom prst="trapezoid">
              <a:avLst>
                <a:gd name="adj" fmla="val 41264"/>
              </a:avLst>
            </a:prstGeom>
            <a:gradFill flip="none" rotWithShape="1">
              <a:gsLst>
                <a:gs pos="97345">
                  <a:schemeClr val="bg1">
                    <a:lumMod val="50000"/>
                    <a:alpha val="25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58" name="梯形 57">
              <a:extLst>
                <a:ext uri="{FF2B5EF4-FFF2-40B4-BE49-F238E27FC236}">
                  <a16:creationId xmlns:a16="http://schemas.microsoft.com/office/drawing/2014/main" id="{FC99B29E-1A20-4E44-A057-5EB4C9139E62}"/>
                </a:ext>
              </a:extLst>
            </p:cNvPr>
            <p:cNvSpPr/>
            <p:nvPr/>
          </p:nvSpPr>
          <p:spPr bwMode="auto">
            <a:xfrm rot="10800000">
              <a:off x="3005763" y="1216643"/>
              <a:ext cx="3384732" cy="369333"/>
            </a:xfrm>
            <a:prstGeom prst="trapezoid">
              <a:avLst>
                <a:gd name="adj" fmla="val 41264"/>
              </a:avLst>
            </a:prstGeom>
            <a:gradFill flip="none" rotWithShape="1">
              <a:gsLst>
                <a:gs pos="97345">
                  <a:schemeClr val="accent2">
                    <a:lumMod val="75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59" name="iconfont-1096-617929">
              <a:extLst>
                <a:ext uri="{FF2B5EF4-FFF2-40B4-BE49-F238E27FC236}">
                  <a16:creationId xmlns:a16="http://schemas.microsoft.com/office/drawing/2014/main" id="{E1F0D6D9-E4F5-4F87-B12D-92C7FF3920EF}"/>
                </a:ext>
              </a:extLst>
            </p:cNvPr>
            <p:cNvSpPr/>
            <p:nvPr/>
          </p:nvSpPr>
          <p:spPr>
            <a:xfrm>
              <a:off x="2682626" y="996944"/>
              <a:ext cx="609685" cy="60731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97345">
                  <a:schemeClr val="accent2">
                    <a:lumMod val="75000"/>
                  </a:schemeClr>
                </a:gs>
                <a:gs pos="0">
                  <a:srgbClr val="FF000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59F69A6-CA47-463E-A9BB-888EC5B8146A}"/>
                </a:ext>
              </a:extLst>
            </p:cNvPr>
            <p:cNvSpPr txBox="1"/>
            <p:nvPr/>
          </p:nvSpPr>
          <p:spPr>
            <a:xfrm>
              <a:off x="3743872" y="1247421"/>
              <a:ext cx="241264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effectLst>
                    <a:reflection blurRad="6350" stA="17000" endPos="45500" dist="38100" dir="5400000" sy="-100000" algn="bl" rotWithShape="0"/>
                  </a:effectLst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B7F1153-8B2F-4693-BFF6-48DD4363B678}"/>
                </a:ext>
              </a:extLst>
            </p:cNvPr>
            <p:cNvSpPr txBox="1"/>
            <p:nvPr/>
          </p:nvSpPr>
          <p:spPr>
            <a:xfrm>
              <a:off x="2808223" y="1183853"/>
              <a:ext cx="4676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effectLst>
                    <a:reflection blurRad="6350" stA="17000" endPos="45500" dist="38100" dir="5400000" sy="-100000" algn="bl" rotWithShape="0"/>
                  </a:effectLst>
                  <a:latin typeface="+mn-ea"/>
                  <a:ea typeface="+mn-ea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effectLst>
                  <a:reflection blurRad="6350" stA="17000" endPos="45500" dist="38100" dir="5400000" sy="-100000" algn="bl" rotWithShape="0"/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818891A-7731-4DFE-8371-CDC0FCFB321C}"/>
              </a:ext>
            </a:extLst>
          </p:cNvPr>
          <p:cNvGrpSpPr/>
          <p:nvPr/>
        </p:nvGrpSpPr>
        <p:grpSpPr>
          <a:xfrm>
            <a:off x="2682626" y="2831481"/>
            <a:ext cx="3767362" cy="682729"/>
            <a:chOff x="2682626" y="996944"/>
            <a:chExt cx="3767362" cy="682729"/>
          </a:xfrm>
        </p:grpSpPr>
        <p:sp>
          <p:nvSpPr>
            <p:cNvPr id="64" name="梯形 63">
              <a:extLst>
                <a:ext uri="{FF2B5EF4-FFF2-40B4-BE49-F238E27FC236}">
                  <a16:creationId xmlns:a16="http://schemas.microsoft.com/office/drawing/2014/main" id="{E464E4DA-42F2-409E-90DF-193269012480}"/>
                </a:ext>
              </a:extLst>
            </p:cNvPr>
            <p:cNvSpPr/>
            <p:nvPr/>
          </p:nvSpPr>
          <p:spPr bwMode="auto">
            <a:xfrm rot="10800000">
              <a:off x="3065256" y="1310340"/>
              <a:ext cx="3384732" cy="369333"/>
            </a:xfrm>
            <a:prstGeom prst="trapezoid">
              <a:avLst>
                <a:gd name="adj" fmla="val 41264"/>
              </a:avLst>
            </a:prstGeom>
            <a:gradFill flip="none" rotWithShape="1">
              <a:gsLst>
                <a:gs pos="97345">
                  <a:schemeClr val="bg1">
                    <a:lumMod val="50000"/>
                    <a:alpha val="25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65" name="梯形 64">
              <a:extLst>
                <a:ext uri="{FF2B5EF4-FFF2-40B4-BE49-F238E27FC236}">
                  <a16:creationId xmlns:a16="http://schemas.microsoft.com/office/drawing/2014/main" id="{39C190DE-33D7-48DE-BE73-3EC064F350BC}"/>
                </a:ext>
              </a:extLst>
            </p:cNvPr>
            <p:cNvSpPr/>
            <p:nvPr/>
          </p:nvSpPr>
          <p:spPr bwMode="auto">
            <a:xfrm rot="10800000">
              <a:off x="3005763" y="1216643"/>
              <a:ext cx="3384732" cy="369333"/>
            </a:xfrm>
            <a:prstGeom prst="trapezoid">
              <a:avLst>
                <a:gd name="adj" fmla="val 41264"/>
              </a:avLst>
            </a:prstGeom>
            <a:gradFill flip="none" rotWithShape="1">
              <a:gsLst>
                <a:gs pos="97345">
                  <a:schemeClr val="accent2">
                    <a:lumMod val="75000"/>
                  </a:schemeClr>
                </a:gs>
                <a:gs pos="0">
                  <a:srgbClr val="FF0000">
                    <a:alpha val="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66" name="iconfont-1096-617929">
              <a:extLst>
                <a:ext uri="{FF2B5EF4-FFF2-40B4-BE49-F238E27FC236}">
                  <a16:creationId xmlns:a16="http://schemas.microsoft.com/office/drawing/2014/main" id="{FF1FD67E-F731-4119-88C9-BE940925B125}"/>
                </a:ext>
              </a:extLst>
            </p:cNvPr>
            <p:cNvSpPr/>
            <p:nvPr/>
          </p:nvSpPr>
          <p:spPr>
            <a:xfrm>
              <a:off x="2682626" y="996944"/>
              <a:ext cx="609685" cy="60731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97345">
                  <a:schemeClr val="accent2">
                    <a:lumMod val="75000"/>
                  </a:schemeClr>
                </a:gs>
                <a:gs pos="0">
                  <a:srgbClr val="FF000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CBDD4C3-03BE-4ED6-AC57-16552A637C6A}"/>
                </a:ext>
              </a:extLst>
            </p:cNvPr>
            <p:cNvSpPr txBox="1"/>
            <p:nvPr/>
          </p:nvSpPr>
          <p:spPr>
            <a:xfrm>
              <a:off x="3743872" y="1247421"/>
              <a:ext cx="241264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/>
                  </a:solidFill>
                  <a:effectLst>
                    <a:reflection blurRad="6350" stA="17000" endPos="45500" dist="38100" dir="5400000" sy="-100000" algn="bl" rotWithShape="0"/>
                  </a:effectLst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EF171FA-2036-41B7-AEBC-026153CB1A7E}"/>
                </a:ext>
              </a:extLst>
            </p:cNvPr>
            <p:cNvSpPr txBox="1"/>
            <p:nvPr/>
          </p:nvSpPr>
          <p:spPr>
            <a:xfrm>
              <a:off x="2808223" y="1183853"/>
              <a:ext cx="4676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effectLst>
                    <a:reflection blurRad="6350" stA="17000" endPos="45500" dist="38100" dir="5400000" sy="-100000" algn="bl" rotWithShape="0"/>
                  </a:effectLst>
                  <a:latin typeface="+mn-ea"/>
                  <a:ea typeface="+mn-ea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effectLst>
                  <a:reflection blurRad="6350" stA="17000" endPos="45500" dist="38100" dir="5400000" sy="-100000" algn="bl" rotWithShape="0"/>
                </a:effectLst>
                <a:latin typeface="+mn-ea"/>
                <a:ea typeface="+mn-ea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28B39217-9027-4494-BFC4-C253CBC8813F}"/>
              </a:ext>
            </a:extLst>
          </p:cNvPr>
          <p:cNvSpPr txBox="1"/>
          <p:nvPr/>
        </p:nvSpPr>
        <p:spPr>
          <a:xfrm>
            <a:off x="2286000" y="-3220811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8953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2907371" y="1990643"/>
            <a:ext cx="1396490" cy="727196"/>
            <a:chOff x="2835362" y="2781789"/>
            <a:chExt cx="1712377" cy="990764"/>
          </a:xfrm>
        </p:grpSpPr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2835362" y="3547049"/>
              <a:ext cx="811815" cy="216776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3616625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Freeform 13"/>
            <p:cNvSpPr>
              <a:spLocks/>
            </p:cNvSpPr>
            <p:nvPr/>
          </p:nvSpPr>
          <p:spPr bwMode="auto">
            <a:xfrm>
              <a:off x="3546792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720200" y="1946125"/>
            <a:ext cx="1446323" cy="809418"/>
            <a:chOff x="1648191" y="2732324"/>
            <a:chExt cx="1773483" cy="1102788"/>
          </a:xfrm>
        </p:grpSpPr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1648191" y="3474305"/>
              <a:ext cx="768169" cy="333165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2429455" y="2745418"/>
              <a:ext cx="992219" cy="1089694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2237413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734683" y="1990643"/>
            <a:ext cx="1402422" cy="727196"/>
            <a:chOff x="4662674" y="2781789"/>
            <a:chExt cx="1719651" cy="990764"/>
          </a:xfrm>
        </p:grpSpPr>
        <p:sp>
          <p:nvSpPr>
            <p:cNvPr id="129" name="Freeform 2"/>
            <p:cNvSpPr>
              <a:spLocks/>
            </p:cNvSpPr>
            <p:nvPr/>
          </p:nvSpPr>
          <p:spPr bwMode="auto">
            <a:xfrm flipH="1">
              <a:off x="5579239" y="3547049"/>
              <a:ext cx="803086" cy="216776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Freeform 18"/>
            <p:cNvSpPr>
              <a:spLocks/>
            </p:cNvSpPr>
            <p:nvPr/>
          </p:nvSpPr>
          <p:spPr bwMode="auto">
            <a:xfrm flipH="1">
              <a:off x="4662674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1" name="Freeform 19"/>
            <p:cNvSpPr>
              <a:spLocks/>
            </p:cNvSpPr>
            <p:nvPr/>
          </p:nvSpPr>
          <p:spPr bwMode="auto">
            <a:xfrm flipH="1">
              <a:off x="5593788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5852020" y="1946125"/>
            <a:ext cx="1445135" cy="804080"/>
            <a:chOff x="5780011" y="2732324"/>
            <a:chExt cx="1772026" cy="1095515"/>
          </a:xfrm>
        </p:grpSpPr>
        <p:sp>
          <p:nvSpPr>
            <p:cNvPr id="133" name="Freeform 4"/>
            <p:cNvSpPr>
              <a:spLocks/>
            </p:cNvSpPr>
            <p:nvPr/>
          </p:nvSpPr>
          <p:spPr bwMode="auto">
            <a:xfrm flipH="1">
              <a:off x="6760590" y="3471396"/>
              <a:ext cx="791447" cy="356443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4" name="Freeform 16"/>
            <p:cNvSpPr>
              <a:spLocks/>
            </p:cNvSpPr>
            <p:nvPr/>
          </p:nvSpPr>
          <p:spPr bwMode="auto">
            <a:xfrm flipH="1">
              <a:off x="5780011" y="2732324"/>
              <a:ext cx="992219" cy="1089695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5" name="Freeform 17"/>
            <p:cNvSpPr>
              <a:spLocks/>
            </p:cNvSpPr>
            <p:nvPr/>
          </p:nvSpPr>
          <p:spPr bwMode="auto">
            <a:xfrm flipH="1">
              <a:off x="6772229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7" name="Line 21"/>
          <p:cNvSpPr>
            <a:spLocks noChangeShapeType="1"/>
          </p:cNvSpPr>
          <p:nvPr/>
        </p:nvSpPr>
        <p:spPr bwMode="auto">
          <a:xfrm flipV="1">
            <a:off x="904020" y="1199276"/>
            <a:ext cx="1" cy="781427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" name="Line 23"/>
          <p:cNvSpPr>
            <a:spLocks noChangeShapeType="1"/>
          </p:cNvSpPr>
          <p:nvPr/>
        </p:nvSpPr>
        <p:spPr bwMode="auto">
          <a:xfrm flipV="1">
            <a:off x="3583009" y="1208441"/>
            <a:ext cx="1" cy="781427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1" name="Line 25"/>
          <p:cNvSpPr>
            <a:spLocks noChangeShapeType="1"/>
          </p:cNvSpPr>
          <p:nvPr/>
        </p:nvSpPr>
        <p:spPr bwMode="auto">
          <a:xfrm flipV="1">
            <a:off x="5866567" y="1207132"/>
            <a:ext cx="1" cy="781427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Line 27"/>
          <p:cNvSpPr>
            <a:spLocks noChangeShapeType="1"/>
          </p:cNvSpPr>
          <p:nvPr/>
        </p:nvSpPr>
        <p:spPr bwMode="auto">
          <a:xfrm flipV="1">
            <a:off x="2384374" y="2695553"/>
            <a:ext cx="1" cy="810523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5" name="Line 29"/>
          <p:cNvSpPr>
            <a:spLocks noChangeShapeType="1"/>
          </p:cNvSpPr>
          <p:nvPr/>
        </p:nvSpPr>
        <p:spPr bwMode="auto">
          <a:xfrm flipV="1">
            <a:off x="4753595" y="2637940"/>
            <a:ext cx="1" cy="875988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7" name="Line 31"/>
          <p:cNvSpPr>
            <a:spLocks noChangeShapeType="1"/>
          </p:cNvSpPr>
          <p:nvPr/>
        </p:nvSpPr>
        <p:spPr bwMode="auto">
          <a:xfrm flipV="1">
            <a:off x="7100294" y="2729596"/>
            <a:ext cx="1" cy="803249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8" name="WordArt 34"/>
          <p:cNvSpPr>
            <a:spLocks noChangeArrowheads="1" noChangeShapeType="1" noTextEdit="1"/>
          </p:cNvSpPr>
          <p:nvPr/>
        </p:nvSpPr>
        <p:spPr bwMode="auto">
          <a:xfrm>
            <a:off x="2585846" y="2448756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微软雅黑"/>
                <a:ea typeface="微软雅黑"/>
              </a:rPr>
              <a:t>2</a:t>
            </a:r>
            <a:endParaRPr lang="zh-CN" altLang="en-US" sz="3600" kern="1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149" name="WordArt 35"/>
          <p:cNvSpPr>
            <a:spLocks noChangeArrowheads="1" noChangeShapeType="1" noTextEdit="1"/>
          </p:cNvSpPr>
          <p:nvPr/>
        </p:nvSpPr>
        <p:spPr bwMode="auto">
          <a:xfrm>
            <a:off x="3765742" y="2443518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微软雅黑"/>
                <a:ea typeface="微软雅黑"/>
              </a:rPr>
              <a:t>3</a:t>
            </a:r>
            <a:endParaRPr lang="zh-CN" altLang="en-US" sz="3600" kern="1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150" name="WordArt 36"/>
          <p:cNvSpPr>
            <a:spLocks noChangeArrowheads="1" noChangeShapeType="1" noTextEdit="1"/>
          </p:cNvSpPr>
          <p:nvPr/>
        </p:nvSpPr>
        <p:spPr bwMode="auto">
          <a:xfrm>
            <a:off x="4807426" y="2443518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微软雅黑"/>
                <a:ea typeface="微软雅黑"/>
              </a:rPr>
              <a:t>4</a:t>
            </a:r>
            <a:endParaRPr lang="zh-CN" altLang="en-US" sz="3600" kern="1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151" name="WordArt 37"/>
          <p:cNvSpPr>
            <a:spLocks noChangeArrowheads="1" noChangeShapeType="1" noTextEdit="1"/>
          </p:cNvSpPr>
          <p:nvPr/>
        </p:nvSpPr>
        <p:spPr bwMode="auto">
          <a:xfrm>
            <a:off x="5933492" y="2448756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微软雅黑"/>
                <a:ea typeface="微软雅黑"/>
              </a:rPr>
              <a:t>5</a:t>
            </a:r>
            <a:endParaRPr lang="zh-CN" altLang="en-US" sz="3600" kern="1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152" name="Freeform 39"/>
          <p:cNvSpPr>
            <a:spLocks/>
          </p:cNvSpPr>
          <p:nvPr/>
        </p:nvSpPr>
        <p:spPr bwMode="auto">
          <a:xfrm>
            <a:off x="1985740" y="3143361"/>
            <a:ext cx="685722" cy="41147"/>
          </a:xfrm>
          <a:custGeom>
            <a:avLst/>
            <a:gdLst>
              <a:gd name="T0" fmla="*/ 2147483647 w 12"/>
              <a:gd name="T1" fmla="*/ 0 h 1587"/>
              <a:gd name="T2" fmla="*/ 0 w 12"/>
              <a:gd name="T3" fmla="*/ 0 h 1587"/>
              <a:gd name="T4" fmla="*/ 2147483647 w 12"/>
              <a:gd name="T5" fmla="*/ 0 h 1587"/>
              <a:gd name="T6" fmla="*/ 2147483647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7100294" y="1878037"/>
            <a:ext cx="1466492" cy="936491"/>
            <a:chOff x="7028286" y="2656671"/>
            <a:chExt cx="1798214" cy="1275918"/>
          </a:xfrm>
        </p:grpSpPr>
        <p:sp>
          <p:nvSpPr>
            <p:cNvPr id="154" name="Freeform 5"/>
            <p:cNvSpPr>
              <a:spLocks/>
            </p:cNvSpPr>
            <p:nvPr/>
          </p:nvSpPr>
          <p:spPr bwMode="auto">
            <a:xfrm flipH="1">
              <a:off x="8058331" y="3596514"/>
              <a:ext cx="768169" cy="333165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5" name="Freeform 14"/>
            <p:cNvSpPr>
              <a:spLocks/>
            </p:cNvSpPr>
            <p:nvPr/>
          </p:nvSpPr>
          <p:spPr bwMode="auto">
            <a:xfrm flipH="1">
              <a:off x="7028286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6" name="Freeform 15"/>
            <p:cNvSpPr>
              <a:spLocks/>
            </p:cNvSpPr>
            <p:nvPr/>
          </p:nvSpPr>
          <p:spPr bwMode="auto">
            <a:xfrm flipH="1">
              <a:off x="8053967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7" name="WordArt 38"/>
          <p:cNvSpPr>
            <a:spLocks noChangeArrowheads="1" noChangeShapeType="1" noTextEdit="1"/>
          </p:cNvSpPr>
          <p:nvPr/>
        </p:nvSpPr>
        <p:spPr bwMode="auto">
          <a:xfrm>
            <a:off x="7187586" y="2502441"/>
            <a:ext cx="136446" cy="18900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000000"/>
                </a:solidFill>
                <a:latin typeface="微软雅黑"/>
                <a:ea typeface="微软雅黑"/>
              </a:rPr>
              <a:t>6</a:t>
            </a:r>
            <a:endParaRPr lang="zh-CN" altLang="en-US" sz="3600" kern="10" dirty="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grpSp>
        <p:nvGrpSpPr>
          <p:cNvPr id="158" name="组合 157"/>
          <p:cNvGrpSpPr/>
          <p:nvPr/>
        </p:nvGrpSpPr>
        <p:grpSpPr>
          <a:xfrm>
            <a:off x="323529" y="1878037"/>
            <a:ext cx="1574463" cy="939695"/>
            <a:chOff x="251520" y="2656671"/>
            <a:chExt cx="1930608" cy="1280282"/>
          </a:xfrm>
        </p:grpSpPr>
        <p:sp>
          <p:nvSpPr>
            <p:cNvPr id="159" name="Freeform 3"/>
            <p:cNvSpPr>
              <a:spLocks/>
            </p:cNvSpPr>
            <p:nvPr/>
          </p:nvSpPr>
          <p:spPr bwMode="auto">
            <a:xfrm>
              <a:off x="251520" y="3603789"/>
              <a:ext cx="902017" cy="333164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C0504D">
                    <a:alpha val="0"/>
                  </a:srgbClr>
                </a:gs>
                <a:gs pos="100000">
                  <a:srgbClr val="C0504D">
                    <a:gamma/>
                    <a:shade val="54510"/>
                    <a:invGamma/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" name="Freeform 8"/>
            <p:cNvSpPr>
              <a:spLocks/>
            </p:cNvSpPr>
            <p:nvPr/>
          </p:nvSpPr>
          <p:spPr bwMode="auto">
            <a:xfrm>
              <a:off x="1156447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" name="Freeform 9"/>
            <p:cNvSpPr>
              <a:spLocks/>
            </p:cNvSpPr>
            <p:nvPr/>
          </p:nvSpPr>
          <p:spPr bwMode="auto">
            <a:xfrm>
              <a:off x="810189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2" name="WordArt 33"/>
          <p:cNvSpPr>
            <a:spLocks noChangeArrowheads="1" noChangeShapeType="1" noTextEdit="1"/>
          </p:cNvSpPr>
          <p:nvPr/>
        </p:nvSpPr>
        <p:spPr bwMode="auto">
          <a:xfrm>
            <a:off x="1350664" y="2516844"/>
            <a:ext cx="103225" cy="18900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000000"/>
                </a:solidFill>
                <a:latin typeface="微软雅黑"/>
                <a:ea typeface="微软雅黑"/>
              </a:rPr>
              <a:t>1</a:t>
            </a:r>
            <a:endParaRPr lang="zh-CN" altLang="en-US" sz="3600" kern="10" dirty="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4ED2DCC-2647-44DE-AF7F-3D01D3CB8B61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53BD5C2-D154-45F4-A5CF-BD9CE5A82338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A32E6DB-71B5-4AAF-96B5-B7A4E05061C4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49" name="iconfont-1096-617929">
              <a:extLst>
                <a:ext uri="{FF2B5EF4-FFF2-40B4-BE49-F238E27FC236}">
                  <a16:creationId xmlns:a16="http://schemas.microsoft.com/office/drawing/2014/main" id="{6E1E7D79-0708-4F83-8E01-00F450218F9B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iconfont-1096-617929">
              <a:extLst>
                <a:ext uri="{FF2B5EF4-FFF2-40B4-BE49-F238E27FC236}">
                  <a16:creationId xmlns:a16="http://schemas.microsoft.com/office/drawing/2014/main" id="{CF9F22CC-7BB9-4FA5-BB3E-DFDA45652A5E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98491B3-90D5-4297-B835-505D9733E50D}"/>
              </a:ext>
            </a:extLst>
          </p:cNvPr>
          <p:cNvGrpSpPr/>
          <p:nvPr/>
        </p:nvGrpSpPr>
        <p:grpSpPr>
          <a:xfrm>
            <a:off x="969097" y="936621"/>
            <a:ext cx="2306943" cy="889909"/>
            <a:chOff x="960751" y="2679208"/>
            <a:chExt cx="2306943" cy="88990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E943F8D-3F3B-44B0-9887-ACB20666DDD2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8A37D50-60BD-4A69-8691-9101A860A8F4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813A09B-3934-4D87-B65D-EF9C41D8E39D}"/>
              </a:ext>
            </a:extLst>
          </p:cNvPr>
          <p:cNvGrpSpPr/>
          <p:nvPr/>
        </p:nvGrpSpPr>
        <p:grpSpPr>
          <a:xfrm>
            <a:off x="3661567" y="936621"/>
            <a:ext cx="2306943" cy="889909"/>
            <a:chOff x="960751" y="2679208"/>
            <a:chExt cx="2306943" cy="88990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4288349-5FC1-4F9F-8243-9071A4F5A926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88F7E17-1A5D-4A08-9880-78CD79B92AC6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5048285-CB9A-4D35-A229-24D48BA81C07}"/>
              </a:ext>
            </a:extLst>
          </p:cNvPr>
          <p:cNvGrpSpPr/>
          <p:nvPr/>
        </p:nvGrpSpPr>
        <p:grpSpPr>
          <a:xfrm>
            <a:off x="5946822" y="936621"/>
            <a:ext cx="2306943" cy="889909"/>
            <a:chOff x="960751" y="2679208"/>
            <a:chExt cx="2306943" cy="88990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4D45B5C-BC35-4069-B13C-4528B41BE1D1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A58783C-923A-4244-B7DC-245631021768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DF02207-0BC8-4DDC-B04D-9BF9410EAE36}"/>
              </a:ext>
            </a:extLst>
          </p:cNvPr>
          <p:cNvGrpSpPr/>
          <p:nvPr/>
        </p:nvGrpSpPr>
        <p:grpSpPr>
          <a:xfrm>
            <a:off x="2422622" y="2831837"/>
            <a:ext cx="2306943" cy="1043797"/>
            <a:chOff x="960751" y="2679208"/>
            <a:chExt cx="2306943" cy="104379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701089E-E027-41C1-91A3-5EC80DFFFF59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0A5FC95-2809-496A-8AA8-023BC88EC830}"/>
                </a:ext>
              </a:extLst>
            </p:cNvPr>
            <p:cNvSpPr txBox="1"/>
            <p:nvPr/>
          </p:nvSpPr>
          <p:spPr>
            <a:xfrm>
              <a:off x="960752" y="3015119"/>
              <a:ext cx="149094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6FA063D-CD56-4E40-8009-BD532ED71654}"/>
              </a:ext>
            </a:extLst>
          </p:cNvPr>
          <p:cNvGrpSpPr/>
          <p:nvPr/>
        </p:nvGrpSpPr>
        <p:grpSpPr>
          <a:xfrm>
            <a:off x="4815038" y="2831837"/>
            <a:ext cx="2306943" cy="1043797"/>
            <a:chOff x="960751" y="2679208"/>
            <a:chExt cx="2306943" cy="104379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0D468DC-F825-4A53-B8E2-897E56A34B54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8917CB7-0CE0-4425-9359-7DE9740F4125}"/>
                </a:ext>
              </a:extLst>
            </p:cNvPr>
            <p:cNvSpPr txBox="1"/>
            <p:nvPr/>
          </p:nvSpPr>
          <p:spPr>
            <a:xfrm>
              <a:off x="960752" y="3015119"/>
              <a:ext cx="153698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3076206-BAF1-49D1-88B1-6BB54BACDEC5}"/>
              </a:ext>
            </a:extLst>
          </p:cNvPr>
          <p:cNvGrpSpPr/>
          <p:nvPr/>
        </p:nvGrpSpPr>
        <p:grpSpPr>
          <a:xfrm>
            <a:off x="7138705" y="2831837"/>
            <a:ext cx="2306943" cy="1043797"/>
            <a:chOff x="960751" y="2679208"/>
            <a:chExt cx="2306943" cy="1043797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85353E0-F8FA-4E99-9094-5B67F9124473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BEB9CB2-D662-4258-9058-B456F30BB657}"/>
                </a:ext>
              </a:extLst>
            </p:cNvPr>
            <p:cNvSpPr txBox="1"/>
            <p:nvPr/>
          </p:nvSpPr>
          <p:spPr>
            <a:xfrm>
              <a:off x="960751" y="3015119"/>
              <a:ext cx="153698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11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平行四边形 36"/>
          <p:cNvSpPr>
            <a:spLocks noChangeArrowheads="1"/>
          </p:cNvSpPr>
          <p:nvPr/>
        </p:nvSpPr>
        <p:spPr bwMode="auto">
          <a:xfrm flipH="1">
            <a:off x="1326854" y="2496805"/>
            <a:ext cx="1691878" cy="1372790"/>
          </a:xfrm>
          <a:prstGeom prst="parallelogram">
            <a:avLst>
              <a:gd name="adj" fmla="val 53600"/>
            </a:avLst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平行四边形 37"/>
          <p:cNvSpPr>
            <a:spLocks noChangeArrowheads="1"/>
          </p:cNvSpPr>
          <p:nvPr/>
        </p:nvSpPr>
        <p:spPr bwMode="auto">
          <a:xfrm flipH="1">
            <a:off x="2787750" y="2506330"/>
            <a:ext cx="1691879" cy="1372790"/>
          </a:xfrm>
          <a:prstGeom prst="parallelogram">
            <a:avLst>
              <a:gd name="adj" fmla="val 53600"/>
            </a:avLst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平行四边形 38"/>
          <p:cNvSpPr>
            <a:spLocks noChangeArrowheads="1"/>
          </p:cNvSpPr>
          <p:nvPr/>
        </p:nvSpPr>
        <p:spPr bwMode="auto">
          <a:xfrm flipH="1">
            <a:off x="4239123" y="2525380"/>
            <a:ext cx="1691878" cy="1349310"/>
          </a:xfrm>
          <a:prstGeom prst="parallelogram">
            <a:avLst>
              <a:gd name="adj" fmla="val 53600"/>
            </a:avLst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平行四边形 39"/>
          <p:cNvSpPr>
            <a:spLocks noChangeArrowheads="1"/>
          </p:cNvSpPr>
          <p:nvPr/>
        </p:nvSpPr>
        <p:spPr bwMode="auto">
          <a:xfrm flipH="1">
            <a:off x="5709544" y="2506330"/>
            <a:ext cx="1691879" cy="1372790"/>
          </a:xfrm>
          <a:prstGeom prst="parallelogram">
            <a:avLst>
              <a:gd name="adj" fmla="val 53600"/>
            </a:avLst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Group 6"/>
          <p:cNvGrpSpPr>
            <a:grpSpLocks/>
          </p:cNvGrpSpPr>
          <p:nvPr/>
        </p:nvGrpSpPr>
        <p:grpSpPr bwMode="auto">
          <a:xfrm>
            <a:off x="596405" y="2493565"/>
            <a:ext cx="1693069" cy="1371600"/>
            <a:chOff x="12698" y="0"/>
            <a:chExt cx="2257034" cy="1830287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</p:grpSpPr>
        <p:sp>
          <p:nvSpPr>
            <p:cNvPr id="39" name="平行四边形 40"/>
            <p:cNvSpPr>
              <a:spLocks noChangeArrowheads="1"/>
            </p:cNvSpPr>
            <p:nvPr/>
          </p:nvSpPr>
          <p:spPr bwMode="auto">
            <a:xfrm>
              <a:off x="12698" y="0"/>
              <a:ext cx="2257034" cy="1830287"/>
            </a:xfrm>
            <a:prstGeom prst="parallelogram">
              <a:avLst>
                <a:gd name="adj" fmla="val 53631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B6282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41"/>
            <p:cNvSpPr txBox="1">
              <a:spLocks noChangeArrowheads="1"/>
            </p:cNvSpPr>
            <p:nvPr/>
          </p:nvSpPr>
          <p:spPr bwMode="auto">
            <a:xfrm>
              <a:off x="719791" y="686370"/>
              <a:ext cx="861625" cy="492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kern="0" dirty="0">
                  <a:solidFill>
                    <a:srgbClr val="F7F3EB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41" name="Group 9"/>
          <p:cNvGrpSpPr>
            <a:grpSpLocks/>
          </p:cNvGrpSpPr>
          <p:nvPr/>
        </p:nvGrpSpPr>
        <p:grpSpPr bwMode="auto">
          <a:xfrm>
            <a:off x="2052539" y="2503090"/>
            <a:ext cx="1693069" cy="1371600"/>
            <a:chOff x="0" y="0"/>
            <a:chExt cx="2257034" cy="1830287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</p:grpSpPr>
        <p:sp>
          <p:nvSpPr>
            <p:cNvPr id="42" name="平行四边形 42"/>
            <p:cNvSpPr>
              <a:spLocks noChangeArrowheads="1"/>
            </p:cNvSpPr>
            <p:nvPr/>
          </p:nvSpPr>
          <p:spPr bwMode="auto">
            <a:xfrm>
              <a:off x="0" y="0"/>
              <a:ext cx="2257034" cy="1830287"/>
            </a:xfrm>
            <a:prstGeom prst="parallelogram">
              <a:avLst>
                <a:gd name="adj" fmla="val 53631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B6282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extBox 43"/>
            <p:cNvSpPr txBox="1">
              <a:spLocks noChangeArrowheads="1"/>
            </p:cNvSpPr>
            <p:nvPr/>
          </p:nvSpPr>
          <p:spPr bwMode="auto">
            <a:xfrm>
              <a:off x="732494" y="686370"/>
              <a:ext cx="861625" cy="492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kern="0" dirty="0">
                  <a:solidFill>
                    <a:srgbClr val="F7F3EB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44" name="Group 12"/>
          <p:cNvGrpSpPr>
            <a:grpSpLocks/>
          </p:cNvGrpSpPr>
          <p:nvPr/>
        </p:nvGrpSpPr>
        <p:grpSpPr bwMode="auto">
          <a:xfrm>
            <a:off x="3514626" y="2514996"/>
            <a:ext cx="1691879" cy="1372791"/>
            <a:chOff x="0" y="0"/>
            <a:chExt cx="2257034" cy="1830287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</p:grpSpPr>
        <p:sp>
          <p:nvSpPr>
            <p:cNvPr id="45" name="平行四边形 44"/>
            <p:cNvSpPr>
              <a:spLocks noChangeArrowheads="1"/>
            </p:cNvSpPr>
            <p:nvPr/>
          </p:nvSpPr>
          <p:spPr bwMode="auto">
            <a:xfrm>
              <a:off x="0" y="0"/>
              <a:ext cx="2257034" cy="1830287"/>
            </a:xfrm>
            <a:prstGeom prst="parallelogram">
              <a:avLst>
                <a:gd name="adj" fmla="val 53631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B6282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>
              <a:spLocks noChangeArrowheads="1"/>
            </p:cNvSpPr>
            <p:nvPr/>
          </p:nvSpPr>
          <p:spPr bwMode="auto">
            <a:xfrm>
              <a:off x="743981" y="683086"/>
              <a:ext cx="862231" cy="4924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kern="0" dirty="0">
                  <a:solidFill>
                    <a:srgbClr val="F7F3EB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47" name="Group 15"/>
          <p:cNvGrpSpPr>
            <a:grpSpLocks/>
          </p:cNvGrpSpPr>
          <p:nvPr/>
        </p:nvGrpSpPr>
        <p:grpSpPr bwMode="auto">
          <a:xfrm>
            <a:off x="4974333" y="2493565"/>
            <a:ext cx="1693069" cy="1394222"/>
            <a:chOff x="0" y="0"/>
            <a:chExt cx="2257034" cy="1830287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</p:grpSpPr>
        <p:sp>
          <p:nvSpPr>
            <p:cNvPr id="48" name="平行四边形 46"/>
            <p:cNvSpPr>
              <a:spLocks noChangeArrowheads="1"/>
            </p:cNvSpPr>
            <p:nvPr/>
          </p:nvSpPr>
          <p:spPr bwMode="auto">
            <a:xfrm>
              <a:off x="0" y="0"/>
              <a:ext cx="2257034" cy="1830287"/>
            </a:xfrm>
            <a:prstGeom prst="parallelogram">
              <a:avLst>
                <a:gd name="adj" fmla="val 53631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B6282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extBox 47"/>
            <p:cNvSpPr txBox="1">
              <a:spLocks noChangeArrowheads="1"/>
            </p:cNvSpPr>
            <p:nvPr/>
          </p:nvSpPr>
          <p:spPr bwMode="auto">
            <a:xfrm>
              <a:off x="720900" y="686370"/>
              <a:ext cx="861625" cy="492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kern="0" dirty="0">
                  <a:solidFill>
                    <a:srgbClr val="F7F3EB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50" name="Group 18"/>
          <p:cNvGrpSpPr>
            <a:grpSpLocks/>
          </p:cNvGrpSpPr>
          <p:nvPr/>
        </p:nvGrpSpPr>
        <p:grpSpPr bwMode="auto">
          <a:xfrm>
            <a:off x="6703121" y="1543446"/>
            <a:ext cx="1559719" cy="2720579"/>
            <a:chOff x="0" y="0"/>
            <a:chExt cx="2080515" cy="3627839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</p:grpSpPr>
        <p:sp>
          <p:nvSpPr>
            <p:cNvPr id="51" name="下箭头 3"/>
            <p:cNvSpPr>
              <a:spLocks/>
            </p:cNvSpPr>
            <p:nvPr/>
          </p:nvSpPr>
          <p:spPr bwMode="auto">
            <a:xfrm rot="12477797">
              <a:off x="0" y="0"/>
              <a:ext cx="2080515" cy="3627839"/>
            </a:xfrm>
            <a:custGeom>
              <a:avLst/>
              <a:gdLst>
                <a:gd name="T0" fmla="*/ 1098281 w 2196564"/>
                <a:gd name="T1" fmla="*/ 3710931 h 3710931"/>
                <a:gd name="T2" fmla="*/ 0 w 2196564"/>
                <a:gd name="T3" fmla="*/ 2770484 h 3710931"/>
                <a:gd name="T4" fmla="*/ 491085 w 2196564"/>
                <a:gd name="T5" fmla="*/ 2770484 h 3710931"/>
                <a:gd name="T6" fmla="*/ 491086 w 2196564"/>
                <a:gd name="T7" fmla="*/ 1830036 h 3710931"/>
                <a:gd name="T8" fmla="*/ 519177 w 2196564"/>
                <a:gd name="T9" fmla="*/ 646548 h 3710931"/>
                <a:gd name="T10" fmla="*/ 1737040 w 2196564"/>
                <a:gd name="T11" fmla="*/ 0 h 3710931"/>
                <a:gd name="T12" fmla="*/ 1728073 w 2196564"/>
                <a:gd name="T13" fmla="*/ 2124445 h 3710931"/>
                <a:gd name="T14" fmla="*/ 1705477 w 2196564"/>
                <a:gd name="T15" fmla="*/ 2770484 h 3710931"/>
                <a:gd name="T16" fmla="*/ 2196564 w 2196564"/>
                <a:gd name="T17" fmla="*/ 2770484 h 3710931"/>
                <a:gd name="T18" fmla="*/ 1098281 w 2196564"/>
                <a:gd name="T19" fmla="*/ 3710931 h 3710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6564" h="3710931">
                  <a:moveTo>
                    <a:pt x="1098281" y="3710931"/>
                  </a:moveTo>
                  <a:lnTo>
                    <a:pt x="0" y="2770484"/>
                  </a:lnTo>
                  <a:lnTo>
                    <a:pt x="491085" y="2770484"/>
                  </a:lnTo>
                  <a:cubicBezTo>
                    <a:pt x="491085" y="2457001"/>
                    <a:pt x="491086" y="2143519"/>
                    <a:pt x="491086" y="1830036"/>
                  </a:cubicBezTo>
                  <a:lnTo>
                    <a:pt x="519177" y="646548"/>
                  </a:lnTo>
                  <a:lnTo>
                    <a:pt x="1737040" y="0"/>
                  </a:lnTo>
                  <a:lnTo>
                    <a:pt x="1728073" y="2124445"/>
                  </a:lnTo>
                  <a:lnTo>
                    <a:pt x="1705477" y="2770484"/>
                  </a:lnTo>
                  <a:lnTo>
                    <a:pt x="2196564" y="2770484"/>
                  </a:lnTo>
                  <a:lnTo>
                    <a:pt x="1098281" y="37109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kern="0">
                <a:solidFill>
                  <a:srgbClr val="B6282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TextBox 49"/>
            <p:cNvSpPr txBox="1">
              <a:spLocks noChangeArrowheads="1"/>
            </p:cNvSpPr>
            <p:nvPr/>
          </p:nvSpPr>
          <p:spPr bwMode="auto">
            <a:xfrm rot="18066292">
              <a:off x="-62565" y="1742960"/>
              <a:ext cx="2093111" cy="4926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kern="0" dirty="0">
                  <a:solidFill>
                    <a:srgbClr val="F7F3EB"/>
                  </a:solidFill>
                  <a:latin typeface="+mn-lt"/>
                  <a:ea typeface="+mn-ea"/>
                  <a:cs typeface="+mn-ea"/>
                  <a:sym typeface="+mn-lt"/>
                </a:rPr>
                <a:t>单击增加标题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15F67616-0DB9-4F39-9640-BC04054A7F9F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0FBF072-CE73-44C1-827B-7174029F403C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5E5FD29-E338-413E-8074-9A9323667532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26" name="iconfont-1096-617929">
              <a:extLst>
                <a:ext uri="{FF2B5EF4-FFF2-40B4-BE49-F238E27FC236}">
                  <a16:creationId xmlns:a16="http://schemas.microsoft.com/office/drawing/2014/main" id="{15456A55-09F3-4FE2-9F78-6C7CD3A4F9F8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iconfont-1096-617929">
              <a:extLst>
                <a:ext uri="{FF2B5EF4-FFF2-40B4-BE49-F238E27FC236}">
                  <a16:creationId xmlns:a16="http://schemas.microsoft.com/office/drawing/2014/main" id="{FF49CC70-6964-47D5-A79B-AC3B4A4D1A30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A52E9893-277F-4960-A987-0308ACC928B3}"/>
              </a:ext>
            </a:extLst>
          </p:cNvPr>
          <p:cNvSpPr txBox="1"/>
          <p:nvPr/>
        </p:nvSpPr>
        <p:spPr>
          <a:xfrm>
            <a:off x="965305" y="767813"/>
            <a:ext cx="14208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573587C-C253-4985-B16E-AC599684D399}"/>
              </a:ext>
            </a:extLst>
          </p:cNvPr>
          <p:cNvSpPr txBox="1"/>
          <p:nvPr/>
        </p:nvSpPr>
        <p:spPr>
          <a:xfrm>
            <a:off x="965305" y="1237120"/>
            <a:ext cx="7213390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53AF574-0A9A-46D4-B65D-BF993350468D}"/>
              </a:ext>
            </a:extLst>
          </p:cNvPr>
          <p:cNvSpPr txBox="1"/>
          <p:nvPr/>
        </p:nvSpPr>
        <p:spPr>
          <a:xfrm>
            <a:off x="965305" y="1005703"/>
            <a:ext cx="19500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</a:rPr>
              <a:t>Click here to add title text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BE6C1C8-B887-4E79-BF81-006890DEA5CE}"/>
              </a:ext>
            </a:extLst>
          </p:cNvPr>
          <p:cNvSpPr txBox="1"/>
          <p:nvPr/>
        </p:nvSpPr>
        <p:spPr>
          <a:xfrm>
            <a:off x="965305" y="1729918"/>
            <a:ext cx="5911929" cy="697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0683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右箭头 42"/>
          <p:cNvSpPr/>
          <p:nvPr/>
        </p:nvSpPr>
        <p:spPr>
          <a:xfrm>
            <a:off x="251520" y="987574"/>
            <a:ext cx="5040000" cy="1224136"/>
          </a:xfrm>
          <a:prstGeom prst="rightArrow">
            <a:avLst/>
          </a:prstGeom>
          <a:gradFill>
            <a:gsLst>
              <a:gs pos="100000">
                <a:srgbClr val="C00000"/>
              </a:gs>
              <a:gs pos="24000">
                <a:srgbClr val="FF0000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右箭头 43"/>
          <p:cNvSpPr/>
          <p:nvPr/>
        </p:nvSpPr>
        <p:spPr>
          <a:xfrm>
            <a:off x="2123728" y="1563638"/>
            <a:ext cx="5040000" cy="1224136"/>
          </a:xfrm>
          <a:prstGeom prst="rightArrow">
            <a:avLst/>
          </a:prstGeom>
          <a:gradFill>
            <a:gsLst>
              <a:gs pos="100000">
                <a:srgbClr val="C00000"/>
              </a:gs>
              <a:gs pos="24000">
                <a:srgbClr val="FF0000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3923368" y="2139702"/>
            <a:ext cx="5040000" cy="1224136"/>
          </a:xfrm>
          <a:prstGeom prst="rightArrow">
            <a:avLst/>
          </a:prstGeom>
          <a:gradFill>
            <a:gsLst>
              <a:gs pos="100000">
                <a:srgbClr val="C00000"/>
              </a:gs>
              <a:gs pos="24000">
                <a:srgbClr val="FF0000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5273617-FC2F-4F6C-825D-5CEC6478B42B}"/>
              </a:ext>
            </a:extLst>
          </p:cNvPr>
          <p:cNvGrpSpPr/>
          <p:nvPr/>
        </p:nvGrpSpPr>
        <p:grpSpPr>
          <a:xfrm>
            <a:off x="451221" y="1481757"/>
            <a:ext cx="1728192" cy="1365008"/>
            <a:chOff x="451221" y="1481757"/>
            <a:chExt cx="1728192" cy="1365008"/>
          </a:xfrm>
        </p:grpSpPr>
        <p:sp>
          <p:nvSpPr>
            <p:cNvPr id="46" name="矩形 45"/>
            <p:cNvSpPr/>
            <p:nvPr/>
          </p:nvSpPr>
          <p:spPr>
            <a:xfrm>
              <a:off x="458458" y="1968768"/>
              <a:ext cx="1530900" cy="877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600"/>
                </a:spcAft>
              </a:pPr>
              <a:r>
                <a:rPr lang="zh-CN" altLang="en-US" sz="10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51221" y="1481757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此处添加标题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0788261-BB76-449C-A55D-F68960AE7798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159838B-EDC8-4148-87B3-0D1FCEF718DF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1CDE05A-554A-4FED-8885-F281BC21788F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17" name="iconfont-1096-617929">
              <a:extLst>
                <a:ext uri="{FF2B5EF4-FFF2-40B4-BE49-F238E27FC236}">
                  <a16:creationId xmlns:a16="http://schemas.microsoft.com/office/drawing/2014/main" id="{7FF30BF3-54E6-45AD-823F-93D65E79D340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confont-1096-617929">
              <a:extLst>
                <a:ext uri="{FF2B5EF4-FFF2-40B4-BE49-F238E27FC236}">
                  <a16:creationId xmlns:a16="http://schemas.microsoft.com/office/drawing/2014/main" id="{64BF04BC-F736-4511-9C97-1F588972ED22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1712EF7-8368-45C3-8F8F-C318F0ABE5E7}"/>
              </a:ext>
            </a:extLst>
          </p:cNvPr>
          <p:cNvGrpSpPr/>
          <p:nvPr/>
        </p:nvGrpSpPr>
        <p:grpSpPr>
          <a:xfrm>
            <a:off x="2389754" y="2105270"/>
            <a:ext cx="1728192" cy="1365008"/>
            <a:chOff x="451221" y="1481757"/>
            <a:chExt cx="1728192" cy="1365008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9A3A932-F65C-48D8-9544-D04BB25A9A8D}"/>
                </a:ext>
              </a:extLst>
            </p:cNvPr>
            <p:cNvSpPr/>
            <p:nvPr/>
          </p:nvSpPr>
          <p:spPr>
            <a:xfrm>
              <a:off x="458458" y="1968768"/>
              <a:ext cx="1530900" cy="877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600"/>
                </a:spcAft>
              </a:pPr>
              <a:r>
                <a:rPr lang="zh-CN" altLang="en-US" sz="10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3" name="TextBox 46">
              <a:extLst>
                <a:ext uri="{FF2B5EF4-FFF2-40B4-BE49-F238E27FC236}">
                  <a16:creationId xmlns:a16="http://schemas.microsoft.com/office/drawing/2014/main" id="{5922DA81-BAF7-4EA1-989C-5C5B45533036}"/>
                </a:ext>
              </a:extLst>
            </p:cNvPr>
            <p:cNvSpPr txBox="1"/>
            <p:nvPr/>
          </p:nvSpPr>
          <p:spPr>
            <a:xfrm>
              <a:off x="451221" y="1481757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10001A8-68AC-4CCF-9300-CE0763E0530B}"/>
              </a:ext>
            </a:extLst>
          </p:cNvPr>
          <p:cNvGrpSpPr/>
          <p:nvPr/>
        </p:nvGrpSpPr>
        <p:grpSpPr>
          <a:xfrm>
            <a:off x="4067944" y="2681334"/>
            <a:ext cx="1728192" cy="1365008"/>
            <a:chOff x="451221" y="1481757"/>
            <a:chExt cx="1728192" cy="1365008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A00871B-D193-4CA1-A2DF-33B2453332E7}"/>
                </a:ext>
              </a:extLst>
            </p:cNvPr>
            <p:cNvSpPr/>
            <p:nvPr/>
          </p:nvSpPr>
          <p:spPr>
            <a:xfrm>
              <a:off x="458458" y="1968768"/>
              <a:ext cx="1530900" cy="877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600"/>
                </a:spcAft>
              </a:pPr>
              <a:r>
                <a:rPr lang="zh-CN" altLang="en-US" sz="10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TextBox 46">
              <a:extLst>
                <a:ext uri="{FF2B5EF4-FFF2-40B4-BE49-F238E27FC236}">
                  <a16:creationId xmlns:a16="http://schemas.microsoft.com/office/drawing/2014/main" id="{5F589763-368A-43C5-93A0-C79AA7C2CA74}"/>
                </a:ext>
              </a:extLst>
            </p:cNvPr>
            <p:cNvSpPr txBox="1"/>
            <p:nvPr/>
          </p:nvSpPr>
          <p:spPr>
            <a:xfrm>
              <a:off x="451221" y="1481757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此处添加标题</a:t>
              </a:r>
            </a:p>
          </p:txBody>
        </p:sp>
      </p:grpSp>
      <p:sp>
        <p:nvSpPr>
          <p:cNvPr id="27" name="workers-team_50603">
            <a:extLst>
              <a:ext uri="{FF2B5EF4-FFF2-40B4-BE49-F238E27FC236}">
                <a16:creationId xmlns:a16="http://schemas.microsoft.com/office/drawing/2014/main" id="{69F95E29-BFAF-4BB8-AB0A-BCCD01B3BF81}"/>
              </a:ext>
            </a:extLst>
          </p:cNvPr>
          <p:cNvSpPr/>
          <p:nvPr/>
        </p:nvSpPr>
        <p:spPr>
          <a:xfrm>
            <a:off x="4580738" y="1399322"/>
            <a:ext cx="359686" cy="380913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rize-badge-with-star-and-ribbon_822">
            <a:extLst>
              <a:ext uri="{FF2B5EF4-FFF2-40B4-BE49-F238E27FC236}">
                <a16:creationId xmlns:a16="http://schemas.microsoft.com/office/drawing/2014/main" id="{DD5CA7CD-0F31-48F2-9A90-1A370AC5D941}"/>
              </a:ext>
            </a:extLst>
          </p:cNvPr>
          <p:cNvSpPr/>
          <p:nvPr/>
        </p:nvSpPr>
        <p:spPr>
          <a:xfrm>
            <a:off x="8305589" y="2556142"/>
            <a:ext cx="350106" cy="432969"/>
          </a:xfrm>
          <a:custGeom>
            <a:avLst/>
            <a:gdLst>
              <a:gd name="connsiteX0" fmla="*/ 376707 w 465255"/>
              <a:gd name="connsiteY0" fmla="*/ 359911 h 575372"/>
              <a:gd name="connsiteX1" fmla="*/ 465255 w 465255"/>
              <a:gd name="connsiteY1" fmla="*/ 521967 h 575372"/>
              <a:gd name="connsiteX2" fmla="*/ 396999 w 465255"/>
              <a:gd name="connsiteY2" fmla="*/ 512759 h 575372"/>
              <a:gd name="connsiteX3" fmla="*/ 373018 w 465255"/>
              <a:gd name="connsiteY3" fmla="*/ 575372 h 575372"/>
              <a:gd name="connsiteX4" fmla="*/ 275246 w 465255"/>
              <a:gd name="connsiteY4" fmla="*/ 407791 h 575372"/>
              <a:gd name="connsiteX5" fmla="*/ 312141 w 465255"/>
              <a:gd name="connsiteY5" fmla="*/ 393059 h 575372"/>
              <a:gd name="connsiteX6" fmla="*/ 376707 w 465255"/>
              <a:gd name="connsiteY6" fmla="*/ 359911 h 575372"/>
              <a:gd name="connsiteX7" fmla="*/ 86735 w 465255"/>
              <a:gd name="connsiteY7" fmla="*/ 352512 h 575372"/>
              <a:gd name="connsiteX8" fmla="*/ 112571 w 465255"/>
              <a:gd name="connsiteY8" fmla="*/ 363570 h 575372"/>
              <a:gd name="connsiteX9" fmla="*/ 188233 w 465255"/>
              <a:gd name="connsiteY9" fmla="*/ 405957 h 575372"/>
              <a:gd name="connsiteX10" fmla="*/ 107034 w 465255"/>
              <a:gd name="connsiteY10" fmla="*/ 571821 h 575372"/>
              <a:gd name="connsiteX11" fmla="*/ 70126 w 465255"/>
              <a:gd name="connsiteY11" fmla="*/ 514690 h 575372"/>
              <a:gd name="connsiteX12" fmla="*/ 0 w 465255"/>
              <a:gd name="connsiteY12" fmla="*/ 522062 h 575372"/>
              <a:gd name="connsiteX13" fmla="*/ 232628 w 465255"/>
              <a:gd name="connsiteY13" fmla="*/ 121956 h 575372"/>
              <a:gd name="connsiteX14" fmla="*/ 256629 w 465255"/>
              <a:gd name="connsiteY14" fmla="*/ 169858 h 575372"/>
              <a:gd name="connsiteX15" fmla="*/ 310170 w 465255"/>
              <a:gd name="connsiteY15" fmla="*/ 177227 h 575372"/>
              <a:gd name="connsiteX16" fmla="*/ 271399 w 465255"/>
              <a:gd name="connsiteY16" fmla="*/ 215917 h 575372"/>
              <a:gd name="connsiteX17" fmla="*/ 280630 w 465255"/>
              <a:gd name="connsiteY17" fmla="*/ 269346 h 575372"/>
              <a:gd name="connsiteX18" fmla="*/ 232628 w 465255"/>
              <a:gd name="connsiteY18" fmla="*/ 243553 h 575372"/>
              <a:gd name="connsiteX19" fmla="*/ 184625 w 465255"/>
              <a:gd name="connsiteY19" fmla="*/ 269346 h 575372"/>
              <a:gd name="connsiteX20" fmla="*/ 193856 w 465255"/>
              <a:gd name="connsiteY20" fmla="*/ 215917 h 575372"/>
              <a:gd name="connsiteX21" fmla="*/ 155085 w 465255"/>
              <a:gd name="connsiteY21" fmla="*/ 177227 h 575372"/>
              <a:gd name="connsiteX22" fmla="*/ 208626 w 465255"/>
              <a:gd name="connsiteY22" fmla="*/ 169858 h 575372"/>
              <a:gd name="connsiteX23" fmla="*/ 232663 w 465255"/>
              <a:gd name="connsiteY23" fmla="*/ 81359 h 575372"/>
              <a:gd name="connsiteX24" fmla="*/ 118167 w 465255"/>
              <a:gd name="connsiteY24" fmla="*/ 195685 h 575372"/>
              <a:gd name="connsiteX25" fmla="*/ 232663 w 465255"/>
              <a:gd name="connsiteY25" fmla="*/ 310011 h 575372"/>
              <a:gd name="connsiteX26" fmla="*/ 347159 w 465255"/>
              <a:gd name="connsiteY26" fmla="*/ 195685 h 575372"/>
              <a:gd name="connsiteX27" fmla="*/ 232663 w 465255"/>
              <a:gd name="connsiteY27" fmla="*/ 81359 h 575372"/>
              <a:gd name="connsiteX28" fmla="*/ 180032 w 465255"/>
              <a:gd name="connsiteY28" fmla="*/ 916 h 575372"/>
              <a:gd name="connsiteX29" fmla="*/ 204962 w 465255"/>
              <a:gd name="connsiteY29" fmla="*/ 5756 h 575372"/>
              <a:gd name="connsiteX30" fmla="*/ 260364 w 465255"/>
              <a:gd name="connsiteY30" fmla="*/ 5756 h 575372"/>
              <a:gd name="connsiteX31" fmla="*/ 302838 w 465255"/>
              <a:gd name="connsiteY31" fmla="*/ 16820 h 575372"/>
              <a:gd name="connsiteX32" fmla="*/ 350852 w 465255"/>
              <a:gd name="connsiteY32" fmla="*/ 44479 h 575372"/>
              <a:gd name="connsiteX33" fmla="*/ 384093 w 465255"/>
              <a:gd name="connsiteY33" fmla="*/ 77671 h 575372"/>
              <a:gd name="connsiteX34" fmla="*/ 409947 w 465255"/>
              <a:gd name="connsiteY34" fmla="*/ 123770 h 575372"/>
              <a:gd name="connsiteX35" fmla="*/ 422874 w 465255"/>
              <a:gd name="connsiteY35" fmla="*/ 168025 h 575372"/>
              <a:gd name="connsiteX36" fmla="*/ 422874 w 465255"/>
              <a:gd name="connsiteY36" fmla="*/ 223345 h 575372"/>
              <a:gd name="connsiteX37" fmla="*/ 409947 w 465255"/>
              <a:gd name="connsiteY37" fmla="*/ 265756 h 575372"/>
              <a:gd name="connsiteX38" fmla="*/ 384093 w 465255"/>
              <a:gd name="connsiteY38" fmla="*/ 313699 h 575372"/>
              <a:gd name="connsiteX39" fmla="*/ 350852 w 465255"/>
              <a:gd name="connsiteY39" fmla="*/ 346891 h 575372"/>
              <a:gd name="connsiteX40" fmla="*/ 302838 w 465255"/>
              <a:gd name="connsiteY40" fmla="*/ 372706 h 575372"/>
              <a:gd name="connsiteX41" fmla="*/ 260364 w 465255"/>
              <a:gd name="connsiteY41" fmla="*/ 385614 h 575372"/>
              <a:gd name="connsiteX42" fmla="*/ 204962 w 465255"/>
              <a:gd name="connsiteY42" fmla="*/ 385614 h 575372"/>
              <a:gd name="connsiteX43" fmla="*/ 160641 w 465255"/>
              <a:gd name="connsiteY43" fmla="*/ 372706 h 575372"/>
              <a:gd name="connsiteX44" fmla="*/ 114474 w 465255"/>
              <a:gd name="connsiteY44" fmla="*/ 346891 h 575372"/>
              <a:gd name="connsiteX45" fmla="*/ 81233 w 465255"/>
              <a:gd name="connsiteY45" fmla="*/ 313699 h 575372"/>
              <a:gd name="connsiteX46" fmla="*/ 53532 w 465255"/>
              <a:gd name="connsiteY46" fmla="*/ 265756 h 575372"/>
              <a:gd name="connsiteX47" fmla="*/ 42452 w 465255"/>
              <a:gd name="connsiteY47" fmla="*/ 223345 h 575372"/>
              <a:gd name="connsiteX48" fmla="*/ 42452 w 465255"/>
              <a:gd name="connsiteY48" fmla="*/ 168025 h 575372"/>
              <a:gd name="connsiteX49" fmla="*/ 53532 w 465255"/>
              <a:gd name="connsiteY49" fmla="*/ 123770 h 575372"/>
              <a:gd name="connsiteX50" fmla="*/ 81233 w 465255"/>
              <a:gd name="connsiteY50" fmla="*/ 77671 h 575372"/>
              <a:gd name="connsiteX51" fmla="*/ 114474 w 465255"/>
              <a:gd name="connsiteY51" fmla="*/ 44479 h 575372"/>
              <a:gd name="connsiteX52" fmla="*/ 160641 w 465255"/>
              <a:gd name="connsiteY52" fmla="*/ 16820 h 575372"/>
              <a:gd name="connsiteX53" fmla="*/ 180032 w 465255"/>
              <a:gd name="connsiteY53" fmla="*/ 916 h 57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5255" h="575372">
                <a:moveTo>
                  <a:pt x="376707" y="359911"/>
                </a:moveTo>
                <a:lnTo>
                  <a:pt x="465255" y="521967"/>
                </a:lnTo>
                <a:lnTo>
                  <a:pt x="396999" y="512759"/>
                </a:lnTo>
                <a:lnTo>
                  <a:pt x="373018" y="575372"/>
                </a:lnTo>
                <a:lnTo>
                  <a:pt x="275246" y="407791"/>
                </a:lnTo>
                <a:cubicBezTo>
                  <a:pt x="275246" y="407791"/>
                  <a:pt x="295538" y="411474"/>
                  <a:pt x="312141" y="393059"/>
                </a:cubicBezTo>
                <a:cubicBezTo>
                  <a:pt x="326899" y="382010"/>
                  <a:pt x="313986" y="365436"/>
                  <a:pt x="376707" y="359911"/>
                </a:cubicBezTo>
                <a:close/>
                <a:moveTo>
                  <a:pt x="86735" y="352512"/>
                </a:moveTo>
                <a:cubicBezTo>
                  <a:pt x="86735" y="352512"/>
                  <a:pt x="90426" y="363570"/>
                  <a:pt x="112571" y="363570"/>
                </a:cubicBezTo>
                <a:cubicBezTo>
                  <a:pt x="162397" y="363570"/>
                  <a:pt x="145788" y="405957"/>
                  <a:pt x="188233" y="405957"/>
                </a:cubicBezTo>
                <a:cubicBezTo>
                  <a:pt x="188233" y="405957"/>
                  <a:pt x="107034" y="571821"/>
                  <a:pt x="107034" y="571821"/>
                </a:cubicBezTo>
                <a:lnTo>
                  <a:pt x="70126" y="514690"/>
                </a:lnTo>
                <a:lnTo>
                  <a:pt x="0" y="522062"/>
                </a:lnTo>
                <a:close/>
                <a:moveTo>
                  <a:pt x="232628" y="121956"/>
                </a:moveTo>
                <a:lnTo>
                  <a:pt x="256629" y="169858"/>
                </a:lnTo>
                <a:lnTo>
                  <a:pt x="310170" y="177227"/>
                </a:lnTo>
                <a:lnTo>
                  <a:pt x="271399" y="215917"/>
                </a:lnTo>
                <a:lnTo>
                  <a:pt x="280630" y="269346"/>
                </a:lnTo>
                <a:lnTo>
                  <a:pt x="232628" y="243553"/>
                </a:lnTo>
                <a:lnTo>
                  <a:pt x="184625" y="269346"/>
                </a:lnTo>
                <a:lnTo>
                  <a:pt x="193856" y="215917"/>
                </a:lnTo>
                <a:lnTo>
                  <a:pt x="155085" y="177227"/>
                </a:lnTo>
                <a:lnTo>
                  <a:pt x="208626" y="169858"/>
                </a:lnTo>
                <a:close/>
                <a:moveTo>
                  <a:pt x="232663" y="81359"/>
                </a:moveTo>
                <a:cubicBezTo>
                  <a:pt x="168028" y="81359"/>
                  <a:pt x="118167" y="131146"/>
                  <a:pt x="118167" y="195685"/>
                </a:cubicBezTo>
                <a:cubicBezTo>
                  <a:pt x="118167" y="258380"/>
                  <a:pt x="168028" y="310011"/>
                  <a:pt x="232663" y="310011"/>
                </a:cubicBezTo>
                <a:cubicBezTo>
                  <a:pt x="295451" y="310011"/>
                  <a:pt x="347159" y="258380"/>
                  <a:pt x="347159" y="195685"/>
                </a:cubicBezTo>
                <a:cubicBezTo>
                  <a:pt x="347159" y="131146"/>
                  <a:pt x="295451" y="81359"/>
                  <a:pt x="232663" y="81359"/>
                </a:cubicBezTo>
                <a:close/>
                <a:moveTo>
                  <a:pt x="180032" y="916"/>
                </a:moveTo>
                <a:cubicBezTo>
                  <a:pt x="187419" y="-1159"/>
                  <a:pt x="195729" y="224"/>
                  <a:pt x="204962" y="5756"/>
                </a:cubicBezTo>
                <a:cubicBezTo>
                  <a:pt x="223429" y="16820"/>
                  <a:pt x="241897" y="16820"/>
                  <a:pt x="260364" y="5756"/>
                </a:cubicBezTo>
                <a:cubicBezTo>
                  <a:pt x="278831" y="-5308"/>
                  <a:pt x="293604" y="224"/>
                  <a:pt x="302838" y="16820"/>
                </a:cubicBezTo>
                <a:cubicBezTo>
                  <a:pt x="313918" y="35259"/>
                  <a:pt x="330538" y="44479"/>
                  <a:pt x="350852" y="44479"/>
                </a:cubicBezTo>
                <a:cubicBezTo>
                  <a:pt x="373013" y="44479"/>
                  <a:pt x="382246" y="55543"/>
                  <a:pt x="384093" y="77671"/>
                </a:cubicBezTo>
                <a:cubicBezTo>
                  <a:pt x="384093" y="97954"/>
                  <a:pt x="393326" y="114550"/>
                  <a:pt x="409947" y="123770"/>
                </a:cubicBezTo>
                <a:cubicBezTo>
                  <a:pt x="428414" y="134834"/>
                  <a:pt x="432107" y="149586"/>
                  <a:pt x="422874" y="168025"/>
                </a:cubicBezTo>
                <a:cubicBezTo>
                  <a:pt x="411793" y="186465"/>
                  <a:pt x="411793" y="204905"/>
                  <a:pt x="422874" y="223345"/>
                </a:cubicBezTo>
                <a:cubicBezTo>
                  <a:pt x="432107" y="241784"/>
                  <a:pt x="428414" y="256536"/>
                  <a:pt x="409947" y="265756"/>
                </a:cubicBezTo>
                <a:cubicBezTo>
                  <a:pt x="393326" y="276820"/>
                  <a:pt x="384093" y="293416"/>
                  <a:pt x="384093" y="313699"/>
                </a:cubicBezTo>
                <a:cubicBezTo>
                  <a:pt x="382246" y="335827"/>
                  <a:pt x="373013" y="345047"/>
                  <a:pt x="350852" y="346891"/>
                </a:cubicBezTo>
                <a:cubicBezTo>
                  <a:pt x="330538" y="346891"/>
                  <a:pt x="313918" y="356111"/>
                  <a:pt x="302838" y="372706"/>
                </a:cubicBezTo>
                <a:cubicBezTo>
                  <a:pt x="293604" y="391146"/>
                  <a:pt x="278831" y="394834"/>
                  <a:pt x="260364" y="385614"/>
                </a:cubicBezTo>
                <a:cubicBezTo>
                  <a:pt x="241897" y="374550"/>
                  <a:pt x="223429" y="374550"/>
                  <a:pt x="204962" y="385614"/>
                </a:cubicBezTo>
                <a:cubicBezTo>
                  <a:pt x="186495" y="394834"/>
                  <a:pt x="171722" y="391146"/>
                  <a:pt x="160641" y="372706"/>
                </a:cubicBezTo>
                <a:cubicBezTo>
                  <a:pt x="151408" y="356111"/>
                  <a:pt x="134787" y="346891"/>
                  <a:pt x="114474" y="346891"/>
                </a:cubicBezTo>
                <a:cubicBezTo>
                  <a:pt x="92313" y="345047"/>
                  <a:pt x="81233" y="335827"/>
                  <a:pt x="81233" y="313699"/>
                </a:cubicBezTo>
                <a:cubicBezTo>
                  <a:pt x="81233" y="293416"/>
                  <a:pt x="71999" y="276820"/>
                  <a:pt x="53532" y="265756"/>
                </a:cubicBezTo>
                <a:cubicBezTo>
                  <a:pt x="36912" y="256536"/>
                  <a:pt x="31372" y="241784"/>
                  <a:pt x="42452" y="223345"/>
                </a:cubicBezTo>
                <a:cubicBezTo>
                  <a:pt x="53532" y="204905"/>
                  <a:pt x="53532" y="186465"/>
                  <a:pt x="42452" y="168025"/>
                </a:cubicBezTo>
                <a:cubicBezTo>
                  <a:pt x="31372" y="149586"/>
                  <a:pt x="36912" y="134834"/>
                  <a:pt x="53532" y="123770"/>
                </a:cubicBezTo>
                <a:cubicBezTo>
                  <a:pt x="71999" y="114550"/>
                  <a:pt x="81233" y="97954"/>
                  <a:pt x="81233" y="77671"/>
                </a:cubicBezTo>
                <a:cubicBezTo>
                  <a:pt x="81233" y="55543"/>
                  <a:pt x="92313" y="44479"/>
                  <a:pt x="114474" y="44479"/>
                </a:cubicBezTo>
                <a:cubicBezTo>
                  <a:pt x="134787" y="44479"/>
                  <a:pt x="151408" y="35259"/>
                  <a:pt x="160641" y="16820"/>
                </a:cubicBezTo>
                <a:cubicBezTo>
                  <a:pt x="166182" y="8522"/>
                  <a:pt x="172645" y="2990"/>
                  <a:pt x="180032" y="9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confont-117-337183">
            <a:extLst>
              <a:ext uri="{FF2B5EF4-FFF2-40B4-BE49-F238E27FC236}">
                <a16:creationId xmlns:a16="http://schemas.microsoft.com/office/drawing/2014/main" id="{CD474701-7C5B-4471-BD17-98B240EE42F7}"/>
              </a:ext>
            </a:extLst>
          </p:cNvPr>
          <p:cNvSpPr/>
          <p:nvPr/>
        </p:nvSpPr>
        <p:spPr>
          <a:xfrm>
            <a:off x="6452359" y="1984396"/>
            <a:ext cx="372775" cy="371330"/>
          </a:xfrm>
          <a:custGeom>
            <a:avLst/>
            <a:gdLst>
              <a:gd name="T0" fmla="*/ 539 w 10742"/>
              <a:gd name="T1" fmla="*/ 7067 h 10699"/>
              <a:gd name="T2" fmla="*/ 43 w 10742"/>
              <a:gd name="T3" fmla="*/ 6171 h 10699"/>
              <a:gd name="T4" fmla="*/ 331 w 10742"/>
              <a:gd name="T5" fmla="*/ 5195 h 10699"/>
              <a:gd name="T6" fmla="*/ 3003 w 10742"/>
              <a:gd name="T7" fmla="*/ 1867 h 10699"/>
              <a:gd name="T8" fmla="*/ 3875 w 10742"/>
              <a:gd name="T9" fmla="*/ 1379 h 10699"/>
              <a:gd name="T10" fmla="*/ 4843 w 10742"/>
              <a:gd name="T11" fmla="*/ 1627 h 10699"/>
              <a:gd name="T12" fmla="*/ 6475 w 10742"/>
              <a:gd name="T13" fmla="*/ 2859 h 10699"/>
              <a:gd name="T14" fmla="*/ 8331 w 10742"/>
              <a:gd name="T15" fmla="*/ 539 h 10699"/>
              <a:gd name="T16" fmla="*/ 9227 w 10742"/>
              <a:gd name="T17" fmla="*/ 43 h 10699"/>
              <a:gd name="T18" fmla="*/ 10203 w 10742"/>
              <a:gd name="T19" fmla="*/ 331 h 10699"/>
              <a:gd name="T20" fmla="*/ 10699 w 10742"/>
              <a:gd name="T21" fmla="*/ 1227 h 10699"/>
              <a:gd name="T22" fmla="*/ 10411 w 10742"/>
              <a:gd name="T23" fmla="*/ 2203 h 10699"/>
              <a:gd name="T24" fmla="*/ 7755 w 10742"/>
              <a:gd name="T25" fmla="*/ 5531 h 10699"/>
              <a:gd name="T26" fmla="*/ 6883 w 10742"/>
              <a:gd name="T27" fmla="*/ 6019 h 10699"/>
              <a:gd name="T28" fmla="*/ 5915 w 10742"/>
              <a:gd name="T29" fmla="*/ 5771 h 10699"/>
              <a:gd name="T30" fmla="*/ 4283 w 10742"/>
              <a:gd name="T31" fmla="*/ 4539 h 10699"/>
              <a:gd name="T32" fmla="*/ 2411 w 10742"/>
              <a:gd name="T33" fmla="*/ 6859 h 10699"/>
              <a:gd name="T34" fmla="*/ 1371 w 10742"/>
              <a:gd name="T35" fmla="*/ 7371 h 10699"/>
              <a:gd name="T36" fmla="*/ 539 w 10742"/>
              <a:gd name="T37" fmla="*/ 7067 h 10699"/>
              <a:gd name="T38" fmla="*/ 715 w 10742"/>
              <a:gd name="T39" fmla="*/ 10699 h 10699"/>
              <a:gd name="T40" fmla="*/ 243 w 10742"/>
              <a:gd name="T41" fmla="*/ 10499 h 10699"/>
              <a:gd name="T42" fmla="*/ 43 w 10742"/>
              <a:gd name="T43" fmla="*/ 10027 h 10699"/>
              <a:gd name="T44" fmla="*/ 243 w 10742"/>
              <a:gd name="T45" fmla="*/ 9563 h 10699"/>
              <a:gd name="T46" fmla="*/ 715 w 10742"/>
              <a:gd name="T47" fmla="*/ 9371 h 10699"/>
              <a:gd name="T48" fmla="*/ 10043 w 10742"/>
              <a:gd name="T49" fmla="*/ 9371 h 10699"/>
              <a:gd name="T50" fmla="*/ 10515 w 10742"/>
              <a:gd name="T51" fmla="*/ 9563 h 10699"/>
              <a:gd name="T52" fmla="*/ 10715 w 10742"/>
              <a:gd name="T53" fmla="*/ 10027 h 10699"/>
              <a:gd name="T54" fmla="*/ 10515 w 10742"/>
              <a:gd name="T55" fmla="*/ 10499 h 10699"/>
              <a:gd name="T56" fmla="*/ 10043 w 10742"/>
              <a:gd name="T57" fmla="*/ 10699 h 10699"/>
              <a:gd name="T58" fmla="*/ 715 w 10742"/>
              <a:gd name="T59" fmla="*/ 10699 h 10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742" h="10699">
                <a:moveTo>
                  <a:pt x="539" y="7067"/>
                </a:moveTo>
                <a:cubicBezTo>
                  <a:pt x="251" y="6832"/>
                  <a:pt x="86" y="6533"/>
                  <a:pt x="43" y="6171"/>
                </a:cubicBezTo>
                <a:cubicBezTo>
                  <a:pt x="0" y="5808"/>
                  <a:pt x="96" y="5483"/>
                  <a:pt x="331" y="5195"/>
                </a:cubicBezTo>
                <a:lnTo>
                  <a:pt x="3003" y="1867"/>
                </a:lnTo>
                <a:cubicBezTo>
                  <a:pt x="3227" y="1589"/>
                  <a:pt x="3518" y="1427"/>
                  <a:pt x="3875" y="1379"/>
                </a:cubicBezTo>
                <a:cubicBezTo>
                  <a:pt x="4232" y="1331"/>
                  <a:pt x="4555" y="1413"/>
                  <a:pt x="4843" y="1627"/>
                </a:cubicBezTo>
                <a:lnTo>
                  <a:pt x="6475" y="2859"/>
                </a:lnTo>
                <a:lnTo>
                  <a:pt x="8331" y="539"/>
                </a:lnTo>
                <a:cubicBezTo>
                  <a:pt x="8566" y="251"/>
                  <a:pt x="8864" y="85"/>
                  <a:pt x="9227" y="43"/>
                </a:cubicBezTo>
                <a:cubicBezTo>
                  <a:pt x="9590" y="0"/>
                  <a:pt x="9915" y="96"/>
                  <a:pt x="10203" y="331"/>
                </a:cubicBezTo>
                <a:cubicBezTo>
                  <a:pt x="10491" y="565"/>
                  <a:pt x="10656" y="864"/>
                  <a:pt x="10699" y="1227"/>
                </a:cubicBezTo>
                <a:cubicBezTo>
                  <a:pt x="10742" y="1589"/>
                  <a:pt x="10646" y="1915"/>
                  <a:pt x="10411" y="2203"/>
                </a:cubicBezTo>
                <a:lnTo>
                  <a:pt x="7755" y="5531"/>
                </a:lnTo>
                <a:cubicBezTo>
                  <a:pt x="7531" y="5808"/>
                  <a:pt x="7240" y="5971"/>
                  <a:pt x="6883" y="6019"/>
                </a:cubicBezTo>
                <a:cubicBezTo>
                  <a:pt x="6526" y="6067"/>
                  <a:pt x="6203" y="5984"/>
                  <a:pt x="5915" y="5771"/>
                </a:cubicBezTo>
                <a:lnTo>
                  <a:pt x="4283" y="4539"/>
                </a:lnTo>
                <a:lnTo>
                  <a:pt x="2411" y="6859"/>
                </a:lnTo>
                <a:cubicBezTo>
                  <a:pt x="2155" y="7200"/>
                  <a:pt x="1808" y="7371"/>
                  <a:pt x="1371" y="7371"/>
                </a:cubicBezTo>
                <a:cubicBezTo>
                  <a:pt x="1072" y="7371"/>
                  <a:pt x="795" y="7269"/>
                  <a:pt x="539" y="7067"/>
                </a:cubicBezTo>
                <a:close/>
                <a:moveTo>
                  <a:pt x="715" y="10699"/>
                </a:moveTo>
                <a:cubicBezTo>
                  <a:pt x="534" y="10699"/>
                  <a:pt x="376" y="10632"/>
                  <a:pt x="243" y="10499"/>
                </a:cubicBezTo>
                <a:cubicBezTo>
                  <a:pt x="110" y="10365"/>
                  <a:pt x="43" y="10208"/>
                  <a:pt x="43" y="10027"/>
                </a:cubicBezTo>
                <a:cubicBezTo>
                  <a:pt x="43" y="9845"/>
                  <a:pt x="110" y="9691"/>
                  <a:pt x="243" y="9563"/>
                </a:cubicBezTo>
                <a:cubicBezTo>
                  <a:pt x="376" y="9435"/>
                  <a:pt x="534" y="9371"/>
                  <a:pt x="715" y="9371"/>
                </a:cubicBezTo>
                <a:lnTo>
                  <a:pt x="10043" y="9371"/>
                </a:lnTo>
                <a:cubicBezTo>
                  <a:pt x="10224" y="9371"/>
                  <a:pt x="10382" y="9435"/>
                  <a:pt x="10515" y="9563"/>
                </a:cubicBezTo>
                <a:cubicBezTo>
                  <a:pt x="10648" y="9691"/>
                  <a:pt x="10715" y="9845"/>
                  <a:pt x="10715" y="10027"/>
                </a:cubicBezTo>
                <a:cubicBezTo>
                  <a:pt x="10715" y="10208"/>
                  <a:pt x="10648" y="10365"/>
                  <a:pt x="10515" y="10499"/>
                </a:cubicBezTo>
                <a:cubicBezTo>
                  <a:pt x="10382" y="10632"/>
                  <a:pt x="10224" y="10699"/>
                  <a:pt x="10043" y="10699"/>
                </a:cubicBezTo>
                <a:lnTo>
                  <a:pt x="715" y="106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2699792" y="2787773"/>
            <a:ext cx="0" cy="12961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99992" y="2787773"/>
            <a:ext cx="0" cy="12961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00192" y="2787773"/>
            <a:ext cx="0" cy="12961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流程图: 手动操作 50"/>
          <p:cNvSpPr/>
          <p:nvPr/>
        </p:nvSpPr>
        <p:spPr>
          <a:xfrm rot="16200000">
            <a:off x="4644008" y="1059582"/>
            <a:ext cx="1440160" cy="1584176"/>
          </a:xfrm>
          <a:prstGeom prst="flowChartManualOperation">
            <a:avLst/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KSO_Shape"/>
          <p:cNvSpPr>
            <a:spLocks/>
          </p:cNvSpPr>
          <p:nvPr/>
        </p:nvSpPr>
        <p:spPr bwMode="auto">
          <a:xfrm>
            <a:off x="5124222" y="1648309"/>
            <a:ext cx="479731" cy="471736"/>
          </a:xfrm>
          <a:custGeom>
            <a:avLst/>
            <a:gdLst>
              <a:gd name="T0" fmla="*/ 1840657 w 4293"/>
              <a:gd name="T1" fmla="*/ 1035711 h 4218"/>
              <a:gd name="T2" fmla="*/ 1891688 w 4293"/>
              <a:gd name="T3" fmla="*/ 969592 h 4218"/>
              <a:gd name="T4" fmla="*/ 1900119 w 4293"/>
              <a:gd name="T5" fmla="*/ 893267 h 4218"/>
              <a:gd name="T6" fmla="*/ 1886363 w 4293"/>
              <a:gd name="T7" fmla="*/ 838242 h 4218"/>
              <a:gd name="T8" fmla="*/ 1857075 w 4293"/>
              <a:gd name="T9" fmla="*/ 794311 h 4218"/>
              <a:gd name="T10" fmla="*/ 1814032 w 4293"/>
              <a:gd name="T11" fmla="*/ 763249 h 4218"/>
              <a:gd name="T12" fmla="*/ 1759895 w 4293"/>
              <a:gd name="T13" fmla="*/ 746386 h 4218"/>
              <a:gd name="T14" fmla="*/ 1644965 w 4293"/>
              <a:gd name="T15" fmla="*/ 734849 h 4218"/>
              <a:gd name="T16" fmla="*/ 1326356 w 4293"/>
              <a:gd name="T17" fmla="*/ 703342 h 4218"/>
              <a:gd name="T18" fmla="*/ 1318368 w 4293"/>
              <a:gd name="T19" fmla="*/ 626574 h 4218"/>
              <a:gd name="T20" fmla="*/ 1345881 w 4293"/>
              <a:gd name="T21" fmla="*/ 542261 h 4218"/>
              <a:gd name="T22" fmla="*/ 1429305 w 4293"/>
              <a:gd name="T23" fmla="*/ 433987 h 4218"/>
              <a:gd name="T24" fmla="*/ 1468354 w 4293"/>
              <a:gd name="T25" fmla="*/ 354112 h 4218"/>
              <a:gd name="T26" fmla="*/ 1489654 w 4293"/>
              <a:gd name="T27" fmla="*/ 267581 h 4218"/>
              <a:gd name="T28" fmla="*/ 1491429 w 4293"/>
              <a:gd name="T29" fmla="*/ 171287 h 4218"/>
              <a:gd name="T30" fmla="*/ 1472348 w 4293"/>
              <a:gd name="T31" fmla="*/ 96294 h 4218"/>
              <a:gd name="T32" fmla="*/ 1422648 w 4293"/>
              <a:gd name="T33" fmla="*/ 19969 h 4218"/>
              <a:gd name="T34" fmla="*/ 1390255 w 4293"/>
              <a:gd name="T35" fmla="*/ 887 h 4218"/>
              <a:gd name="T36" fmla="*/ 1350318 w 4293"/>
              <a:gd name="T37" fmla="*/ 3106 h 4218"/>
              <a:gd name="T38" fmla="*/ 1312600 w 4293"/>
              <a:gd name="T39" fmla="*/ 30175 h 4218"/>
              <a:gd name="T40" fmla="*/ 1249588 w 4293"/>
              <a:gd name="T41" fmla="*/ 130019 h 4218"/>
              <a:gd name="T42" fmla="*/ 1131551 w 4293"/>
              <a:gd name="T43" fmla="*/ 309293 h 4218"/>
              <a:gd name="T44" fmla="*/ 1049902 w 4293"/>
              <a:gd name="T45" fmla="*/ 440643 h 4218"/>
              <a:gd name="T46" fmla="*/ 922991 w 4293"/>
              <a:gd name="T47" fmla="*/ 556018 h 4218"/>
              <a:gd name="T48" fmla="*/ 753036 w 4293"/>
              <a:gd name="T49" fmla="*/ 679824 h 4218"/>
              <a:gd name="T50" fmla="*/ 608375 w 4293"/>
              <a:gd name="T51" fmla="*/ 799192 h 4218"/>
              <a:gd name="T52" fmla="*/ 531607 w 4293"/>
              <a:gd name="T53" fmla="*/ 838242 h 4218"/>
              <a:gd name="T54" fmla="*/ 410908 w 4293"/>
              <a:gd name="T55" fmla="*/ 868861 h 4218"/>
              <a:gd name="T56" fmla="*/ 219654 w 4293"/>
              <a:gd name="T57" fmla="*/ 893267 h 4218"/>
              <a:gd name="T58" fmla="*/ 71443 w 4293"/>
              <a:gd name="T59" fmla="*/ 898592 h 4218"/>
              <a:gd name="T60" fmla="*/ 46150 w 4293"/>
              <a:gd name="T61" fmla="*/ 917230 h 4218"/>
              <a:gd name="T62" fmla="*/ 24850 w 4293"/>
              <a:gd name="T63" fmla="*/ 970479 h 4218"/>
              <a:gd name="T64" fmla="*/ 1775 w 4293"/>
              <a:gd name="T65" fmla="*/ 1184367 h 4218"/>
              <a:gd name="T66" fmla="*/ 6212 w 4293"/>
              <a:gd name="T67" fmla="*/ 1471916 h 4218"/>
              <a:gd name="T68" fmla="*/ 30618 w 4293"/>
              <a:gd name="T69" fmla="*/ 1621016 h 4218"/>
              <a:gd name="T70" fmla="*/ 53249 w 4293"/>
              <a:gd name="T71" fmla="*/ 1663616 h 4218"/>
              <a:gd name="T72" fmla="*/ 75881 w 4293"/>
              <a:gd name="T73" fmla="*/ 1673378 h 4218"/>
              <a:gd name="T74" fmla="*/ 354109 w 4293"/>
              <a:gd name="T75" fmla="*/ 1683584 h 4218"/>
              <a:gd name="T76" fmla="*/ 513857 w 4293"/>
              <a:gd name="T77" fmla="*/ 1709766 h 4218"/>
              <a:gd name="T78" fmla="*/ 715318 w 4293"/>
              <a:gd name="T79" fmla="*/ 1778547 h 4218"/>
              <a:gd name="T80" fmla="*/ 956272 w 4293"/>
              <a:gd name="T81" fmla="*/ 1831353 h 4218"/>
              <a:gd name="T82" fmla="*/ 1241157 w 4293"/>
              <a:gd name="T83" fmla="*/ 1866853 h 4218"/>
              <a:gd name="T84" fmla="*/ 1461254 w 4293"/>
              <a:gd name="T85" fmla="*/ 1866409 h 4218"/>
              <a:gd name="T86" fmla="*/ 1561985 w 4293"/>
              <a:gd name="T87" fmla="*/ 1845997 h 4218"/>
              <a:gd name="T88" fmla="*/ 1617453 w 4293"/>
              <a:gd name="T89" fmla="*/ 1815378 h 4218"/>
              <a:gd name="T90" fmla="*/ 1654727 w 4293"/>
              <a:gd name="T91" fmla="*/ 1759909 h 4218"/>
              <a:gd name="T92" fmla="*/ 1668927 w 4293"/>
              <a:gd name="T93" fmla="*/ 1700891 h 4218"/>
              <a:gd name="T94" fmla="*/ 1660052 w 4293"/>
              <a:gd name="T95" fmla="*/ 1650747 h 4218"/>
              <a:gd name="T96" fmla="*/ 1664046 w 4293"/>
              <a:gd name="T97" fmla="*/ 1623234 h 4218"/>
              <a:gd name="T98" fmla="*/ 1754126 w 4293"/>
              <a:gd name="T99" fmla="*/ 1587291 h 4218"/>
              <a:gd name="T100" fmla="*/ 1788295 w 4293"/>
              <a:gd name="T101" fmla="*/ 1548241 h 4218"/>
              <a:gd name="T102" fmla="*/ 1806488 w 4293"/>
              <a:gd name="T103" fmla="*/ 1500760 h 4218"/>
              <a:gd name="T104" fmla="*/ 1810926 w 4293"/>
              <a:gd name="T105" fmla="*/ 1440854 h 4218"/>
              <a:gd name="T106" fmla="*/ 1791401 w 4293"/>
              <a:gd name="T107" fmla="*/ 1379172 h 4218"/>
              <a:gd name="T108" fmla="*/ 1753239 w 4293"/>
              <a:gd name="T109" fmla="*/ 1348997 h 4218"/>
              <a:gd name="T110" fmla="*/ 1836663 w 4293"/>
              <a:gd name="T111" fmla="*/ 1327698 h 4218"/>
              <a:gd name="T112" fmla="*/ 1870832 w 4293"/>
              <a:gd name="T113" fmla="*/ 1297966 h 4218"/>
              <a:gd name="T114" fmla="*/ 1894350 w 4293"/>
              <a:gd name="T115" fmla="*/ 1253148 h 4218"/>
              <a:gd name="T116" fmla="*/ 1904556 w 4293"/>
              <a:gd name="T117" fmla="*/ 1202117 h 4218"/>
              <a:gd name="T118" fmla="*/ 1900119 w 4293"/>
              <a:gd name="T119" fmla="*/ 1147979 h 4218"/>
              <a:gd name="T120" fmla="*/ 1880150 w 4293"/>
              <a:gd name="T121" fmla="*/ 1104935 h 4218"/>
              <a:gd name="T122" fmla="*/ 1847313 w 4293"/>
              <a:gd name="T123" fmla="*/ 1074317 h 4218"/>
              <a:gd name="T124" fmla="*/ 1803826 w 4293"/>
              <a:gd name="T125" fmla="*/ 1058342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流程图: 手动操作 54"/>
          <p:cNvSpPr/>
          <p:nvPr/>
        </p:nvSpPr>
        <p:spPr>
          <a:xfrm rot="16200000">
            <a:off x="6372200" y="1059582"/>
            <a:ext cx="1440160" cy="1584176"/>
          </a:xfrm>
          <a:prstGeom prst="flowChartManualOperation">
            <a:avLst/>
          </a:prstGeo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KSO_Shape"/>
          <p:cNvSpPr>
            <a:spLocks/>
          </p:cNvSpPr>
          <p:nvPr/>
        </p:nvSpPr>
        <p:spPr bwMode="auto">
          <a:xfrm>
            <a:off x="6781990" y="1610306"/>
            <a:ext cx="546830" cy="547743"/>
          </a:xfrm>
          <a:custGeom>
            <a:avLst/>
            <a:gdLst/>
            <a:ahLst/>
            <a:cxnLst/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流程图: 手动操作 57"/>
          <p:cNvSpPr/>
          <p:nvPr/>
        </p:nvSpPr>
        <p:spPr>
          <a:xfrm rot="16200000">
            <a:off x="2915816" y="1059582"/>
            <a:ext cx="1440160" cy="1584176"/>
          </a:xfrm>
          <a:prstGeom prst="flowChartManualOperation">
            <a:avLst/>
          </a:prstGeo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KSO_Shape"/>
          <p:cNvSpPr>
            <a:spLocks/>
          </p:cNvSpPr>
          <p:nvPr/>
        </p:nvSpPr>
        <p:spPr bwMode="auto">
          <a:xfrm>
            <a:off x="3368163" y="1611340"/>
            <a:ext cx="482922" cy="545675"/>
          </a:xfrm>
          <a:custGeom>
            <a:avLst/>
            <a:gdLst>
              <a:gd name="T0" fmla="*/ 842889 w 4313"/>
              <a:gd name="T1" fmla="*/ 0 h 4874"/>
              <a:gd name="T2" fmla="*/ 74281 w 4313"/>
              <a:gd name="T3" fmla="*/ 443614 h 4874"/>
              <a:gd name="T4" fmla="*/ 848362 w 4313"/>
              <a:gd name="T5" fmla="*/ 890355 h 4874"/>
              <a:gd name="T6" fmla="*/ 1616971 w 4313"/>
              <a:gd name="T7" fmla="*/ 446741 h 4874"/>
              <a:gd name="T8" fmla="*/ 842889 w 4313"/>
              <a:gd name="T9" fmla="*/ 0 h 4874"/>
              <a:gd name="T10" fmla="*/ 0 w 4313"/>
              <a:gd name="T11" fmla="*/ 1459823 h 4874"/>
              <a:gd name="T12" fmla="*/ 771345 w 4313"/>
              <a:gd name="T13" fmla="*/ 1905000 h 4874"/>
              <a:gd name="T14" fmla="*/ 771345 w 4313"/>
              <a:gd name="T15" fmla="*/ 1011909 h 4874"/>
              <a:gd name="T16" fmla="*/ 0 w 4313"/>
              <a:gd name="T17" fmla="*/ 566732 h 4874"/>
              <a:gd name="T18" fmla="*/ 0 w 4313"/>
              <a:gd name="T19" fmla="*/ 1459823 h 4874"/>
              <a:gd name="T20" fmla="*/ 915215 w 4313"/>
              <a:gd name="T21" fmla="*/ 1017772 h 4874"/>
              <a:gd name="T22" fmla="*/ 915215 w 4313"/>
              <a:gd name="T23" fmla="*/ 1905000 h 4874"/>
              <a:gd name="T24" fmla="*/ 1686169 w 4313"/>
              <a:gd name="T25" fmla="*/ 1459823 h 4874"/>
              <a:gd name="T26" fmla="*/ 1686169 w 4313"/>
              <a:gd name="T27" fmla="*/ 572594 h 4874"/>
              <a:gd name="T28" fmla="*/ 915215 w 4313"/>
              <a:gd name="T29" fmla="*/ 1017772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流程图: 手动操作 60"/>
          <p:cNvSpPr/>
          <p:nvPr/>
        </p:nvSpPr>
        <p:spPr>
          <a:xfrm rot="16200000">
            <a:off x="1187624" y="1059581"/>
            <a:ext cx="1440160" cy="1584176"/>
          </a:xfrm>
          <a:prstGeom prst="flowChartManualOperation">
            <a:avLst/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KSO_Shape"/>
          <p:cNvSpPr>
            <a:spLocks/>
          </p:cNvSpPr>
          <p:nvPr/>
        </p:nvSpPr>
        <p:spPr bwMode="auto">
          <a:xfrm>
            <a:off x="1683482" y="1674156"/>
            <a:ext cx="448444" cy="420043"/>
          </a:xfrm>
          <a:custGeom>
            <a:avLst/>
            <a:gdLst/>
            <a:ahLst/>
            <a:cxnLst/>
            <a:rect l="0" t="0" r="r" b="b"/>
            <a:pathLst>
              <a:path w="1298575" h="1216025">
                <a:moveTo>
                  <a:pt x="836160" y="826558"/>
                </a:moveTo>
                <a:lnTo>
                  <a:pt x="1038913" y="1088496"/>
                </a:lnTo>
                <a:lnTo>
                  <a:pt x="1028590" y="1095640"/>
                </a:lnTo>
                <a:lnTo>
                  <a:pt x="1018002" y="1103313"/>
                </a:lnTo>
                <a:lnTo>
                  <a:pt x="1007415" y="1109927"/>
                </a:lnTo>
                <a:lnTo>
                  <a:pt x="996827" y="1116806"/>
                </a:lnTo>
                <a:lnTo>
                  <a:pt x="985975" y="1123421"/>
                </a:lnTo>
                <a:lnTo>
                  <a:pt x="974858" y="1129771"/>
                </a:lnTo>
                <a:lnTo>
                  <a:pt x="963741" y="1136121"/>
                </a:lnTo>
                <a:lnTo>
                  <a:pt x="952624" y="1141942"/>
                </a:lnTo>
                <a:lnTo>
                  <a:pt x="941507" y="1147763"/>
                </a:lnTo>
                <a:lnTo>
                  <a:pt x="929596" y="1153319"/>
                </a:lnTo>
                <a:lnTo>
                  <a:pt x="918214" y="1158611"/>
                </a:lnTo>
                <a:lnTo>
                  <a:pt x="906303" y="1163902"/>
                </a:lnTo>
                <a:lnTo>
                  <a:pt x="894656" y="1168665"/>
                </a:lnTo>
                <a:lnTo>
                  <a:pt x="882480" y="1173692"/>
                </a:lnTo>
                <a:lnTo>
                  <a:pt x="870305" y="1177925"/>
                </a:lnTo>
                <a:lnTo>
                  <a:pt x="858129" y="1182159"/>
                </a:lnTo>
                <a:lnTo>
                  <a:pt x="845953" y="1186127"/>
                </a:lnTo>
                <a:lnTo>
                  <a:pt x="833513" y="1190096"/>
                </a:lnTo>
                <a:lnTo>
                  <a:pt x="820807" y="1193536"/>
                </a:lnTo>
                <a:lnTo>
                  <a:pt x="808367" y="1196446"/>
                </a:lnTo>
                <a:lnTo>
                  <a:pt x="795662" y="1199621"/>
                </a:lnTo>
                <a:lnTo>
                  <a:pt x="782427" y="1202531"/>
                </a:lnTo>
                <a:lnTo>
                  <a:pt x="769722" y="1204913"/>
                </a:lnTo>
                <a:lnTo>
                  <a:pt x="756487" y="1207294"/>
                </a:lnTo>
                <a:lnTo>
                  <a:pt x="743518" y="1209146"/>
                </a:lnTo>
                <a:lnTo>
                  <a:pt x="730548" y="1211263"/>
                </a:lnTo>
                <a:lnTo>
                  <a:pt x="717048" y="1212586"/>
                </a:lnTo>
                <a:lnTo>
                  <a:pt x="703814" y="1213909"/>
                </a:lnTo>
                <a:lnTo>
                  <a:pt x="690050" y="1214967"/>
                </a:lnTo>
                <a:lnTo>
                  <a:pt x="676815" y="1215496"/>
                </a:lnTo>
                <a:lnTo>
                  <a:pt x="663051" y="1215761"/>
                </a:lnTo>
                <a:lnTo>
                  <a:pt x="649552" y="1216025"/>
                </a:lnTo>
                <a:lnTo>
                  <a:pt x="636053" y="1215761"/>
                </a:lnTo>
                <a:lnTo>
                  <a:pt x="622818" y="1215496"/>
                </a:lnTo>
                <a:lnTo>
                  <a:pt x="609848" y="1214967"/>
                </a:lnTo>
                <a:lnTo>
                  <a:pt x="596349" y="1213909"/>
                </a:lnTo>
                <a:lnTo>
                  <a:pt x="583379" y="1212586"/>
                </a:lnTo>
                <a:lnTo>
                  <a:pt x="570674" y="1211527"/>
                </a:lnTo>
                <a:lnTo>
                  <a:pt x="557704" y="1209675"/>
                </a:lnTo>
                <a:lnTo>
                  <a:pt x="544999" y="1207823"/>
                </a:lnTo>
                <a:lnTo>
                  <a:pt x="532029" y="1205442"/>
                </a:lnTo>
                <a:lnTo>
                  <a:pt x="519324" y="1203061"/>
                </a:lnTo>
                <a:lnTo>
                  <a:pt x="507148" y="1200679"/>
                </a:lnTo>
                <a:lnTo>
                  <a:pt x="494708" y="1197769"/>
                </a:lnTo>
                <a:lnTo>
                  <a:pt x="482267" y="1194594"/>
                </a:lnTo>
                <a:lnTo>
                  <a:pt x="469827" y="1191154"/>
                </a:lnTo>
                <a:lnTo>
                  <a:pt x="457651" y="1187450"/>
                </a:lnTo>
                <a:lnTo>
                  <a:pt x="445475" y="1183746"/>
                </a:lnTo>
                <a:lnTo>
                  <a:pt x="433829" y="1179777"/>
                </a:lnTo>
                <a:lnTo>
                  <a:pt x="421918" y="1175809"/>
                </a:lnTo>
                <a:lnTo>
                  <a:pt x="410272" y="1171046"/>
                </a:lnTo>
                <a:lnTo>
                  <a:pt x="398625" y="1166548"/>
                </a:lnTo>
                <a:lnTo>
                  <a:pt x="386979" y="1161786"/>
                </a:lnTo>
                <a:lnTo>
                  <a:pt x="375862" y="1156494"/>
                </a:lnTo>
                <a:lnTo>
                  <a:pt x="364215" y="1151202"/>
                </a:lnTo>
                <a:lnTo>
                  <a:pt x="353098" y="1145646"/>
                </a:lnTo>
                <a:lnTo>
                  <a:pt x="342246" y="1140090"/>
                </a:lnTo>
                <a:lnTo>
                  <a:pt x="331394" y="1134269"/>
                </a:lnTo>
                <a:lnTo>
                  <a:pt x="320541" y="1127919"/>
                </a:lnTo>
                <a:lnTo>
                  <a:pt x="309954" y="1121834"/>
                </a:lnTo>
                <a:lnTo>
                  <a:pt x="299366" y="1115219"/>
                </a:lnTo>
                <a:lnTo>
                  <a:pt x="288778" y="1108869"/>
                </a:lnTo>
                <a:lnTo>
                  <a:pt x="278720" y="1101990"/>
                </a:lnTo>
                <a:lnTo>
                  <a:pt x="268662" y="1094846"/>
                </a:lnTo>
                <a:lnTo>
                  <a:pt x="468239" y="830527"/>
                </a:lnTo>
                <a:lnTo>
                  <a:pt x="478032" y="837142"/>
                </a:lnTo>
                <a:lnTo>
                  <a:pt x="488091" y="843227"/>
                </a:lnTo>
                <a:lnTo>
                  <a:pt x="498414" y="849313"/>
                </a:lnTo>
                <a:lnTo>
                  <a:pt x="508472" y="854340"/>
                </a:lnTo>
                <a:lnTo>
                  <a:pt x="519324" y="859367"/>
                </a:lnTo>
                <a:lnTo>
                  <a:pt x="530176" y="864129"/>
                </a:lnTo>
                <a:lnTo>
                  <a:pt x="541558" y="868363"/>
                </a:lnTo>
                <a:lnTo>
                  <a:pt x="552675" y="872331"/>
                </a:lnTo>
                <a:lnTo>
                  <a:pt x="564057" y="875771"/>
                </a:lnTo>
                <a:lnTo>
                  <a:pt x="575968" y="878681"/>
                </a:lnTo>
                <a:lnTo>
                  <a:pt x="587614" y="881327"/>
                </a:lnTo>
                <a:lnTo>
                  <a:pt x="599790" y="883709"/>
                </a:lnTo>
                <a:lnTo>
                  <a:pt x="611966" y="885296"/>
                </a:lnTo>
                <a:lnTo>
                  <a:pt x="624406" y="886354"/>
                </a:lnTo>
                <a:lnTo>
                  <a:pt x="636847" y="887148"/>
                </a:lnTo>
                <a:lnTo>
                  <a:pt x="649552" y="887413"/>
                </a:lnTo>
                <a:lnTo>
                  <a:pt x="662522" y="887148"/>
                </a:lnTo>
                <a:lnTo>
                  <a:pt x="675492" y="886354"/>
                </a:lnTo>
                <a:lnTo>
                  <a:pt x="688197" y="884767"/>
                </a:lnTo>
                <a:lnTo>
                  <a:pt x="700902" y="883179"/>
                </a:lnTo>
                <a:lnTo>
                  <a:pt x="713343" y="880798"/>
                </a:lnTo>
                <a:lnTo>
                  <a:pt x="725519" y="878152"/>
                </a:lnTo>
                <a:lnTo>
                  <a:pt x="737430" y="874977"/>
                </a:lnTo>
                <a:lnTo>
                  <a:pt x="749605" y="871273"/>
                </a:lnTo>
                <a:lnTo>
                  <a:pt x="761252" y="866775"/>
                </a:lnTo>
                <a:lnTo>
                  <a:pt x="772634" y="862542"/>
                </a:lnTo>
                <a:lnTo>
                  <a:pt x="783751" y="857515"/>
                </a:lnTo>
                <a:lnTo>
                  <a:pt x="794868" y="851959"/>
                </a:lnTo>
                <a:lnTo>
                  <a:pt x="805455" y="846138"/>
                </a:lnTo>
                <a:lnTo>
                  <a:pt x="816043" y="839788"/>
                </a:lnTo>
                <a:lnTo>
                  <a:pt x="826366" y="833438"/>
                </a:lnTo>
                <a:lnTo>
                  <a:pt x="836160" y="826558"/>
                </a:lnTo>
                <a:close/>
                <a:moveTo>
                  <a:pt x="649552" y="454025"/>
                </a:moveTo>
                <a:lnTo>
                  <a:pt x="656167" y="454290"/>
                </a:lnTo>
                <a:lnTo>
                  <a:pt x="662781" y="454555"/>
                </a:lnTo>
                <a:lnTo>
                  <a:pt x="669396" y="455349"/>
                </a:lnTo>
                <a:lnTo>
                  <a:pt x="675746" y="456674"/>
                </a:lnTo>
                <a:lnTo>
                  <a:pt x="682360" y="457998"/>
                </a:lnTo>
                <a:lnTo>
                  <a:pt x="688446" y="459852"/>
                </a:lnTo>
                <a:lnTo>
                  <a:pt x="694796" y="461706"/>
                </a:lnTo>
                <a:lnTo>
                  <a:pt x="700617" y="464090"/>
                </a:lnTo>
                <a:lnTo>
                  <a:pt x="706438" y="466738"/>
                </a:lnTo>
                <a:lnTo>
                  <a:pt x="711994" y="469387"/>
                </a:lnTo>
                <a:lnTo>
                  <a:pt x="717550" y="472565"/>
                </a:lnTo>
                <a:lnTo>
                  <a:pt x="722842" y="476008"/>
                </a:lnTo>
                <a:lnTo>
                  <a:pt x="728133" y="479716"/>
                </a:lnTo>
                <a:lnTo>
                  <a:pt x="733160" y="483424"/>
                </a:lnTo>
                <a:lnTo>
                  <a:pt x="737923" y="487397"/>
                </a:lnTo>
                <a:lnTo>
                  <a:pt x="742421" y="491900"/>
                </a:lnTo>
                <a:lnTo>
                  <a:pt x="746919" y="496137"/>
                </a:lnTo>
                <a:lnTo>
                  <a:pt x="750888" y="500905"/>
                </a:lnTo>
                <a:lnTo>
                  <a:pt x="754856" y="505672"/>
                </a:lnTo>
                <a:lnTo>
                  <a:pt x="758296" y="510704"/>
                </a:lnTo>
                <a:lnTo>
                  <a:pt x="761735" y="516001"/>
                </a:lnTo>
                <a:lnTo>
                  <a:pt x="765175" y="521299"/>
                </a:lnTo>
                <a:lnTo>
                  <a:pt x="767821" y="526860"/>
                </a:lnTo>
                <a:lnTo>
                  <a:pt x="770731" y="532687"/>
                </a:lnTo>
                <a:lnTo>
                  <a:pt x="772848" y="538249"/>
                </a:lnTo>
                <a:lnTo>
                  <a:pt x="774965" y="544606"/>
                </a:lnTo>
                <a:lnTo>
                  <a:pt x="776817" y="550433"/>
                </a:lnTo>
                <a:lnTo>
                  <a:pt x="778140" y="556789"/>
                </a:lnTo>
                <a:lnTo>
                  <a:pt x="779462" y="563146"/>
                </a:lnTo>
                <a:lnTo>
                  <a:pt x="780256" y="569767"/>
                </a:lnTo>
                <a:lnTo>
                  <a:pt x="780521" y="576124"/>
                </a:lnTo>
                <a:lnTo>
                  <a:pt x="781050" y="582745"/>
                </a:lnTo>
                <a:lnTo>
                  <a:pt x="780521" y="589366"/>
                </a:lnTo>
                <a:lnTo>
                  <a:pt x="780256" y="595723"/>
                </a:lnTo>
                <a:lnTo>
                  <a:pt x="779462" y="602344"/>
                </a:lnTo>
                <a:lnTo>
                  <a:pt x="778140" y="608436"/>
                </a:lnTo>
                <a:lnTo>
                  <a:pt x="776817" y="614793"/>
                </a:lnTo>
                <a:lnTo>
                  <a:pt x="774965" y="620884"/>
                </a:lnTo>
                <a:lnTo>
                  <a:pt x="772848" y="626976"/>
                </a:lnTo>
                <a:lnTo>
                  <a:pt x="770731" y="632803"/>
                </a:lnTo>
                <a:lnTo>
                  <a:pt x="767821" y="638630"/>
                </a:lnTo>
                <a:lnTo>
                  <a:pt x="765175" y="643927"/>
                </a:lnTo>
                <a:lnTo>
                  <a:pt x="761735" y="649489"/>
                </a:lnTo>
                <a:lnTo>
                  <a:pt x="758296" y="654786"/>
                </a:lnTo>
                <a:lnTo>
                  <a:pt x="754856" y="659818"/>
                </a:lnTo>
                <a:lnTo>
                  <a:pt x="750888" y="664850"/>
                </a:lnTo>
                <a:lnTo>
                  <a:pt x="746919" y="669353"/>
                </a:lnTo>
                <a:lnTo>
                  <a:pt x="742421" y="673855"/>
                </a:lnTo>
                <a:lnTo>
                  <a:pt x="737923" y="678093"/>
                </a:lnTo>
                <a:lnTo>
                  <a:pt x="733160" y="682066"/>
                </a:lnTo>
                <a:lnTo>
                  <a:pt x="728133" y="685774"/>
                </a:lnTo>
                <a:lnTo>
                  <a:pt x="722842" y="689482"/>
                </a:lnTo>
                <a:lnTo>
                  <a:pt x="717550" y="692660"/>
                </a:lnTo>
                <a:lnTo>
                  <a:pt x="711994" y="695838"/>
                </a:lnTo>
                <a:lnTo>
                  <a:pt x="706438" y="698487"/>
                </a:lnTo>
                <a:lnTo>
                  <a:pt x="700617" y="701400"/>
                </a:lnTo>
                <a:lnTo>
                  <a:pt x="694796" y="703519"/>
                </a:lnTo>
                <a:lnTo>
                  <a:pt x="688446" y="705638"/>
                </a:lnTo>
                <a:lnTo>
                  <a:pt x="682360" y="707227"/>
                </a:lnTo>
                <a:lnTo>
                  <a:pt x="675746" y="708816"/>
                </a:lnTo>
                <a:lnTo>
                  <a:pt x="669396" y="710141"/>
                </a:lnTo>
                <a:lnTo>
                  <a:pt x="662781" y="710670"/>
                </a:lnTo>
                <a:lnTo>
                  <a:pt x="656167" y="711200"/>
                </a:lnTo>
                <a:lnTo>
                  <a:pt x="649552" y="711200"/>
                </a:lnTo>
                <a:lnTo>
                  <a:pt x="642673" y="711200"/>
                </a:lnTo>
                <a:lnTo>
                  <a:pt x="635794" y="710670"/>
                </a:lnTo>
                <a:lnTo>
                  <a:pt x="629179" y="710141"/>
                </a:lnTo>
                <a:lnTo>
                  <a:pt x="622829" y="708816"/>
                </a:lnTo>
                <a:lnTo>
                  <a:pt x="616479" y="707227"/>
                </a:lnTo>
                <a:lnTo>
                  <a:pt x="610394" y="705638"/>
                </a:lnTo>
                <a:lnTo>
                  <a:pt x="604044" y="703519"/>
                </a:lnTo>
                <a:lnTo>
                  <a:pt x="598223" y="701400"/>
                </a:lnTo>
                <a:lnTo>
                  <a:pt x="592402" y="698487"/>
                </a:lnTo>
                <a:lnTo>
                  <a:pt x="586581" y="695838"/>
                </a:lnTo>
                <a:lnTo>
                  <a:pt x="581290" y="692660"/>
                </a:lnTo>
                <a:lnTo>
                  <a:pt x="575733" y="689482"/>
                </a:lnTo>
                <a:lnTo>
                  <a:pt x="570706" y="685774"/>
                </a:lnTo>
                <a:lnTo>
                  <a:pt x="565679" y="682066"/>
                </a:lnTo>
                <a:lnTo>
                  <a:pt x="560652" y="678093"/>
                </a:lnTo>
                <a:lnTo>
                  <a:pt x="556419" y="673855"/>
                </a:lnTo>
                <a:lnTo>
                  <a:pt x="551921" y="669353"/>
                </a:lnTo>
                <a:lnTo>
                  <a:pt x="547688" y="664850"/>
                </a:lnTo>
                <a:lnTo>
                  <a:pt x="543983" y="659818"/>
                </a:lnTo>
                <a:lnTo>
                  <a:pt x="540279" y="654786"/>
                </a:lnTo>
                <a:lnTo>
                  <a:pt x="536840" y="649489"/>
                </a:lnTo>
                <a:lnTo>
                  <a:pt x="533665" y="643927"/>
                </a:lnTo>
                <a:lnTo>
                  <a:pt x="530754" y="638630"/>
                </a:lnTo>
                <a:lnTo>
                  <a:pt x="528108" y="632803"/>
                </a:lnTo>
                <a:lnTo>
                  <a:pt x="525727" y="626976"/>
                </a:lnTo>
                <a:lnTo>
                  <a:pt x="523875" y="620884"/>
                </a:lnTo>
                <a:lnTo>
                  <a:pt x="522023" y="614793"/>
                </a:lnTo>
                <a:lnTo>
                  <a:pt x="520435" y="608436"/>
                </a:lnTo>
                <a:lnTo>
                  <a:pt x="519112" y="602344"/>
                </a:lnTo>
                <a:lnTo>
                  <a:pt x="518583" y="595723"/>
                </a:lnTo>
                <a:lnTo>
                  <a:pt x="518054" y="589366"/>
                </a:lnTo>
                <a:lnTo>
                  <a:pt x="517525" y="582745"/>
                </a:lnTo>
                <a:lnTo>
                  <a:pt x="518054" y="576124"/>
                </a:lnTo>
                <a:lnTo>
                  <a:pt x="518583" y="569767"/>
                </a:lnTo>
                <a:lnTo>
                  <a:pt x="519112" y="563146"/>
                </a:lnTo>
                <a:lnTo>
                  <a:pt x="520435" y="556789"/>
                </a:lnTo>
                <a:lnTo>
                  <a:pt x="522023" y="550433"/>
                </a:lnTo>
                <a:lnTo>
                  <a:pt x="523875" y="544606"/>
                </a:lnTo>
                <a:lnTo>
                  <a:pt x="525727" y="538249"/>
                </a:lnTo>
                <a:lnTo>
                  <a:pt x="528108" y="532687"/>
                </a:lnTo>
                <a:lnTo>
                  <a:pt x="530754" y="526860"/>
                </a:lnTo>
                <a:lnTo>
                  <a:pt x="533665" y="521299"/>
                </a:lnTo>
                <a:lnTo>
                  <a:pt x="536840" y="516001"/>
                </a:lnTo>
                <a:lnTo>
                  <a:pt x="540279" y="510704"/>
                </a:lnTo>
                <a:lnTo>
                  <a:pt x="543983" y="505672"/>
                </a:lnTo>
                <a:lnTo>
                  <a:pt x="547688" y="500905"/>
                </a:lnTo>
                <a:lnTo>
                  <a:pt x="551921" y="496137"/>
                </a:lnTo>
                <a:lnTo>
                  <a:pt x="556419" y="491900"/>
                </a:lnTo>
                <a:lnTo>
                  <a:pt x="560652" y="487397"/>
                </a:lnTo>
                <a:lnTo>
                  <a:pt x="565679" y="483424"/>
                </a:lnTo>
                <a:lnTo>
                  <a:pt x="570706" y="479716"/>
                </a:lnTo>
                <a:lnTo>
                  <a:pt x="575733" y="476008"/>
                </a:lnTo>
                <a:lnTo>
                  <a:pt x="581290" y="472565"/>
                </a:lnTo>
                <a:lnTo>
                  <a:pt x="586581" y="469387"/>
                </a:lnTo>
                <a:lnTo>
                  <a:pt x="592402" y="466738"/>
                </a:lnTo>
                <a:lnTo>
                  <a:pt x="598223" y="464090"/>
                </a:lnTo>
                <a:lnTo>
                  <a:pt x="604044" y="461706"/>
                </a:lnTo>
                <a:lnTo>
                  <a:pt x="610394" y="459852"/>
                </a:lnTo>
                <a:lnTo>
                  <a:pt x="616479" y="457998"/>
                </a:lnTo>
                <a:lnTo>
                  <a:pt x="622829" y="456674"/>
                </a:lnTo>
                <a:lnTo>
                  <a:pt x="629179" y="455349"/>
                </a:lnTo>
                <a:lnTo>
                  <a:pt x="635794" y="454555"/>
                </a:lnTo>
                <a:lnTo>
                  <a:pt x="642673" y="454290"/>
                </a:lnTo>
                <a:lnTo>
                  <a:pt x="649552" y="454025"/>
                </a:lnTo>
                <a:close/>
                <a:moveTo>
                  <a:pt x="390155" y="529"/>
                </a:moveTo>
                <a:lnTo>
                  <a:pt x="524353" y="301890"/>
                </a:lnTo>
                <a:lnTo>
                  <a:pt x="514030" y="306388"/>
                </a:lnTo>
                <a:lnTo>
                  <a:pt x="503972" y="311415"/>
                </a:lnTo>
                <a:lnTo>
                  <a:pt x="494178" y="316706"/>
                </a:lnTo>
                <a:lnTo>
                  <a:pt x="484650" y="322263"/>
                </a:lnTo>
                <a:lnTo>
                  <a:pt x="475121" y="328083"/>
                </a:lnTo>
                <a:lnTo>
                  <a:pt x="466121" y="334698"/>
                </a:lnTo>
                <a:lnTo>
                  <a:pt x="457122" y="341048"/>
                </a:lnTo>
                <a:lnTo>
                  <a:pt x="448387" y="347927"/>
                </a:lnTo>
                <a:lnTo>
                  <a:pt x="439917" y="355071"/>
                </a:lnTo>
                <a:lnTo>
                  <a:pt x="431976" y="362479"/>
                </a:lnTo>
                <a:lnTo>
                  <a:pt x="423771" y="370417"/>
                </a:lnTo>
                <a:lnTo>
                  <a:pt x="416359" y="378090"/>
                </a:lnTo>
                <a:lnTo>
                  <a:pt x="408948" y="386556"/>
                </a:lnTo>
                <a:lnTo>
                  <a:pt x="402066" y="394758"/>
                </a:lnTo>
                <a:lnTo>
                  <a:pt x="395449" y="403490"/>
                </a:lnTo>
                <a:lnTo>
                  <a:pt x="389096" y="412486"/>
                </a:lnTo>
                <a:lnTo>
                  <a:pt x="383008" y="421746"/>
                </a:lnTo>
                <a:lnTo>
                  <a:pt x="377450" y="431006"/>
                </a:lnTo>
                <a:lnTo>
                  <a:pt x="372156" y="440796"/>
                </a:lnTo>
                <a:lnTo>
                  <a:pt x="366862" y="450586"/>
                </a:lnTo>
                <a:lnTo>
                  <a:pt x="362098" y="460640"/>
                </a:lnTo>
                <a:lnTo>
                  <a:pt x="357863" y="470694"/>
                </a:lnTo>
                <a:lnTo>
                  <a:pt x="354157" y="481277"/>
                </a:lnTo>
                <a:lnTo>
                  <a:pt x="350451" y="491861"/>
                </a:lnTo>
                <a:lnTo>
                  <a:pt x="347275" y="502708"/>
                </a:lnTo>
                <a:lnTo>
                  <a:pt x="344363" y="513556"/>
                </a:lnTo>
                <a:lnTo>
                  <a:pt x="341981" y="524404"/>
                </a:lnTo>
                <a:lnTo>
                  <a:pt x="340128" y="535517"/>
                </a:lnTo>
                <a:lnTo>
                  <a:pt x="338540" y="547158"/>
                </a:lnTo>
                <a:lnTo>
                  <a:pt x="337482" y="558536"/>
                </a:lnTo>
                <a:lnTo>
                  <a:pt x="336687" y="570177"/>
                </a:lnTo>
                <a:lnTo>
                  <a:pt x="336687" y="581819"/>
                </a:lnTo>
                <a:lnTo>
                  <a:pt x="336952" y="592931"/>
                </a:lnTo>
                <a:lnTo>
                  <a:pt x="337482" y="603779"/>
                </a:lnTo>
                <a:lnTo>
                  <a:pt x="338805" y="614627"/>
                </a:lnTo>
                <a:lnTo>
                  <a:pt x="340128" y="625211"/>
                </a:lnTo>
                <a:lnTo>
                  <a:pt x="6353" y="665692"/>
                </a:lnTo>
                <a:lnTo>
                  <a:pt x="3706" y="644790"/>
                </a:lnTo>
                <a:lnTo>
                  <a:pt x="1853" y="624152"/>
                </a:lnTo>
                <a:lnTo>
                  <a:pt x="1059" y="613569"/>
                </a:lnTo>
                <a:lnTo>
                  <a:pt x="530" y="602986"/>
                </a:lnTo>
                <a:lnTo>
                  <a:pt x="265" y="592402"/>
                </a:lnTo>
                <a:lnTo>
                  <a:pt x="0" y="581819"/>
                </a:lnTo>
                <a:lnTo>
                  <a:pt x="265" y="569648"/>
                </a:lnTo>
                <a:lnTo>
                  <a:pt x="530" y="557742"/>
                </a:lnTo>
                <a:lnTo>
                  <a:pt x="1324" y="545571"/>
                </a:lnTo>
                <a:lnTo>
                  <a:pt x="1853" y="533400"/>
                </a:lnTo>
                <a:lnTo>
                  <a:pt x="2912" y="521758"/>
                </a:lnTo>
                <a:lnTo>
                  <a:pt x="4235" y="509588"/>
                </a:lnTo>
                <a:lnTo>
                  <a:pt x="5559" y="497681"/>
                </a:lnTo>
                <a:lnTo>
                  <a:pt x="7412" y="486304"/>
                </a:lnTo>
                <a:lnTo>
                  <a:pt x="9264" y="474398"/>
                </a:lnTo>
                <a:lnTo>
                  <a:pt x="11382" y="463021"/>
                </a:lnTo>
                <a:lnTo>
                  <a:pt x="13764" y="451379"/>
                </a:lnTo>
                <a:lnTo>
                  <a:pt x="16411" y="440002"/>
                </a:lnTo>
                <a:lnTo>
                  <a:pt x="19323" y="428625"/>
                </a:lnTo>
                <a:lnTo>
                  <a:pt x="21970" y="417513"/>
                </a:lnTo>
                <a:lnTo>
                  <a:pt x="25411" y="405871"/>
                </a:lnTo>
                <a:lnTo>
                  <a:pt x="28587" y="395023"/>
                </a:lnTo>
                <a:lnTo>
                  <a:pt x="32293" y="383911"/>
                </a:lnTo>
                <a:lnTo>
                  <a:pt x="35998" y="373063"/>
                </a:lnTo>
                <a:lnTo>
                  <a:pt x="39969" y="362215"/>
                </a:lnTo>
                <a:lnTo>
                  <a:pt x="44468" y="351367"/>
                </a:lnTo>
                <a:lnTo>
                  <a:pt x="48703" y="340783"/>
                </a:lnTo>
                <a:lnTo>
                  <a:pt x="53203" y="330200"/>
                </a:lnTo>
                <a:lnTo>
                  <a:pt x="57968" y="319881"/>
                </a:lnTo>
                <a:lnTo>
                  <a:pt x="62997" y="309563"/>
                </a:lnTo>
                <a:lnTo>
                  <a:pt x="68026" y="298979"/>
                </a:lnTo>
                <a:lnTo>
                  <a:pt x="73320" y="289190"/>
                </a:lnTo>
                <a:lnTo>
                  <a:pt x="78878" y="278871"/>
                </a:lnTo>
                <a:lnTo>
                  <a:pt x="84437" y="268817"/>
                </a:lnTo>
                <a:lnTo>
                  <a:pt x="90260" y="259292"/>
                </a:lnTo>
                <a:lnTo>
                  <a:pt x="96613" y="249238"/>
                </a:lnTo>
                <a:lnTo>
                  <a:pt x="102700" y="239713"/>
                </a:lnTo>
                <a:lnTo>
                  <a:pt x="109053" y="230452"/>
                </a:lnTo>
                <a:lnTo>
                  <a:pt x="115406" y="220927"/>
                </a:lnTo>
                <a:lnTo>
                  <a:pt x="122288" y="211931"/>
                </a:lnTo>
                <a:lnTo>
                  <a:pt x="129170" y="202406"/>
                </a:lnTo>
                <a:lnTo>
                  <a:pt x="136316" y="193411"/>
                </a:lnTo>
                <a:lnTo>
                  <a:pt x="143463" y="184944"/>
                </a:lnTo>
                <a:lnTo>
                  <a:pt x="150610" y="175948"/>
                </a:lnTo>
                <a:lnTo>
                  <a:pt x="158021" y="167481"/>
                </a:lnTo>
                <a:lnTo>
                  <a:pt x="165697" y="158750"/>
                </a:lnTo>
                <a:lnTo>
                  <a:pt x="173373" y="150548"/>
                </a:lnTo>
                <a:lnTo>
                  <a:pt x="181578" y="142346"/>
                </a:lnTo>
                <a:lnTo>
                  <a:pt x="189519" y="134408"/>
                </a:lnTo>
                <a:lnTo>
                  <a:pt x="197989" y="126206"/>
                </a:lnTo>
                <a:lnTo>
                  <a:pt x="206459" y="118533"/>
                </a:lnTo>
                <a:lnTo>
                  <a:pt x="214665" y="111125"/>
                </a:lnTo>
                <a:lnTo>
                  <a:pt x="223400" y="103717"/>
                </a:lnTo>
                <a:lnTo>
                  <a:pt x="232134" y="96044"/>
                </a:lnTo>
                <a:lnTo>
                  <a:pt x="241134" y="88900"/>
                </a:lnTo>
                <a:lnTo>
                  <a:pt x="250133" y="81756"/>
                </a:lnTo>
                <a:lnTo>
                  <a:pt x="259398" y="75142"/>
                </a:lnTo>
                <a:lnTo>
                  <a:pt x="268662" y="68263"/>
                </a:lnTo>
                <a:lnTo>
                  <a:pt x="278455" y="61648"/>
                </a:lnTo>
                <a:lnTo>
                  <a:pt x="287720" y="55298"/>
                </a:lnTo>
                <a:lnTo>
                  <a:pt x="297513" y="48948"/>
                </a:lnTo>
                <a:lnTo>
                  <a:pt x="307307" y="43127"/>
                </a:lnTo>
                <a:lnTo>
                  <a:pt x="317100" y="37306"/>
                </a:lnTo>
                <a:lnTo>
                  <a:pt x="327423" y="31221"/>
                </a:lnTo>
                <a:lnTo>
                  <a:pt x="337217" y="25665"/>
                </a:lnTo>
                <a:lnTo>
                  <a:pt x="347804" y="20373"/>
                </a:lnTo>
                <a:lnTo>
                  <a:pt x="358127" y="15081"/>
                </a:lnTo>
                <a:lnTo>
                  <a:pt x="368715" y="10319"/>
                </a:lnTo>
                <a:lnTo>
                  <a:pt x="379303" y="5292"/>
                </a:lnTo>
                <a:lnTo>
                  <a:pt x="390155" y="529"/>
                </a:lnTo>
                <a:close/>
                <a:moveTo>
                  <a:pt x="907361" y="0"/>
                </a:moveTo>
                <a:lnTo>
                  <a:pt x="917949" y="4763"/>
                </a:lnTo>
                <a:lnTo>
                  <a:pt x="928801" y="9261"/>
                </a:lnTo>
                <a:lnTo>
                  <a:pt x="939124" y="14288"/>
                </a:lnTo>
                <a:lnTo>
                  <a:pt x="949447" y="19579"/>
                </a:lnTo>
                <a:lnTo>
                  <a:pt x="959770" y="25136"/>
                </a:lnTo>
                <a:lnTo>
                  <a:pt x="969829" y="30427"/>
                </a:lnTo>
                <a:lnTo>
                  <a:pt x="980152" y="36248"/>
                </a:lnTo>
                <a:lnTo>
                  <a:pt x="990210" y="42069"/>
                </a:lnTo>
                <a:lnTo>
                  <a:pt x="1000003" y="48154"/>
                </a:lnTo>
                <a:lnTo>
                  <a:pt x="1009797" y="54504"/>
                </a:lnTo>
                <a:lnTo>
                  <a:pt x="1019326" y="60854"/>
                </a:lnTo>
                <a:lnTo>
                  <a:pt x="1028855" y="67204"/>
                </a:lnTo>
                <a:lnTo>
                  <a:pt x="1038119" y="74083"/>
                </a:lnTo>
                <a:lnTo>
                  <a:pt x="1047648" y="80963"/>
                </a:lnTo>
                <a:lnTo>
                  <a:pt x="1056647" y="88106"/>
                </a:lnTo>
                <a:lnTo>
                  <a:pt x="1065647" y="95250"/>
                </a:lnTo>
                <a:lnTo>
                  <a:pt x="1074117" y="102658"/>
                </a:lnTo>
                <a:lnTo>
                  <a:pt x="1082852" y="110067"/>
                </a:lnTo>
                <a:lnTo>
                  <a:pt x="1091586" y="117740"/>
                </a:lnTo>
                <a:lnTo>
                  <a:pt x="1100057" y="125677"/>
                </a:lnTo>
                <a:lnTo>
                  <a:pt x="1108262" y="133350"/>
                </a:lnTo>
                <a:lnTo>
                  <a:pt x="1116468" y="141552"/>
                </a:lnTo>
                <a:lnTo>
                  <a:pt x="1124408" y="149754"/>
                </a:lnTo>
                <a:lnTo>
                  <a:pt x="1132349" y="158221"/>
                </a:lnTo>
                <a:lnTo>
                  <a:pt x="1140025" y="166423"/>
                </a:lnTo>
                <a:lnTo>
                  <a:pt x="1147436" y="175154"/>
                </a:lnTo>
                <a:lnTo>
                  <a:pt x="1154848" y="183886"/>
                </a:lnTo>
                <a:lnTo>
                  <a:pt x="1161994" y="192881"/>
                </a:lnTo>
                <a:lnTo>
                  <a:pt x="1169141" y="201877"/>
                </a:lnTo>
                <a:lnTo>
                  <a:pt x="1176023" y="210873"/>
                </a:lnTo>
                <a:lnTo>
                  <a:pt x="1182905" y="220133"/>
                </a:lnTo>
                <a:lnTo>
                  <a:pt x="1189258" y="229394"/>
                </a:lnTo>
                <a:lnTo>
                  <a:pt x="1195610" y="239183"/>
                </a:lnTo>
                <a:lnTo>
                  <a:pt x="1201963" y="248708"/>
                </a:lnTo>
                <a:lnTo>
                  <a:pt x="1208051" y="258233"/>
                </a:lnTo>
                <a:lnTo>
                  <a:pt x="1213874" y="268288"/>
                </a:lnTo>
                <a:lnTo>
                  <a:pt x="1219432" y="278077"/>
                </a:lnTo>
                <a:lnTo>
                  <a:pt x="1224991" y="288396"/>
                </a:lnTo>
                <a:lnTo>
                  <a:pt x="1230285" y="298450"/>
                </a:lnTo>
                <a:lnTo>
                  <a:pt x="1235578" y="309033"/>
                </a:lnTo>
                <a:lnTo>
                  <a:pt x="1240608" y="319088"/>
                </a:lnTo>
                <a:lnTo>
                  <a:pt x="1245107" y="329671"/>
                </a:lnTo>
                <a:lnTo>
                  <a:pt x="1249872" y="340254"/>
                </a:lnTo>
                <a:lnTo>
                  <a:pt x="1254107" y="350838"/>
                </a:lnTo>
                <a:lnTo>
                  <a:pt x="1258607" y="361686"/>
                </a:lnTo>
                <a:lnTo>
                  <a:pt x="1262577" y="372533"/>
                </a:lnTo>
                <a:lnTo>
                  <a:pt x="1266283" y="383646"/>
                </a:lnTo>
                <a:lnTo>
                  <a:pt x="1269988" y="394494"/>
                </a:lnTo>
                <a:lnTo>
                  <a:pt x="1273429" y="405606"/>
                </a:lnTo>
                <a:lnTo>
                  <a:pt x="1276606" y="416719"/>
                </a:lnTo>
                <a:lnTo>
                  <a:pt x="1279517" y="428361"/>
                </a:lnTo>
                <a:lnTo>
                  <a:pt x="1282429" y="439473"/>
                </a:lnTo>
                <a:lnTo>
                  <a:pt x="1284811" y="450850"/>
                </a:lnTo>
                <a:lnTo>
                  <a:pt x="1287193" y="462756"/>
                </a:lnTo>
                <a:lnTo>
                  <a:pt x="1289311" y="474133"/>
                </a:lnTo>
                <a:lnTo>
                  <a:pt x="1291428" y="486040"/>
                </a:lnTo>
                <a:lnTo>
                  <a:pt x="1293016" y="497681"/>
                </a:lnTo>
                <a:lnTo>
                  <a:pt x="1294605" y="509588"/>
                </a:lnTo>
                <a:lnTo>
                  <a:pt x="1295663" y="521229"/>
                </a:lnTo>
                <a:lnTo>
                  <a:pt x="1296722" y="533400"/>
                </a:lnTo>
                <a:lnTo>
                  <a:pt x="1297516" y="545306"/>
                </a:lnTo>
                <a:lnTo>
                  <a:pt x="1298310" y="557213"/>
                </a:lnTo>
                <a:lnTo>
                  <a:pt x="1298575" y="569648"/>
                </a:lnTo>
                <a:lnTo>
                  <a:pt x="1298575" y="581819"/>
                </a:lnTo>
                <a:lnTo>
                  <a:pt x="1298310" y="601398"/>
                </a:lnTo>
                <a:lnTo>
                  <a:pt x="1297252" y="620713"/>
                </a:lnTo>
                <a:lnTo>
                  <a:pt x="1295399" y="639498"/>
                </a:lnTo>
                <a:lnTo>
                  <a:pt x="1293281" y="658548"/>
                </a:lnTo>
                <a:lnTo>
                  <a:pt x="958976" y="621506"/>
                </a:lnTo>
                <a:lnTo>
                  <a:pt x="960300" y="611981"/>
                </a:lnTo>
                <a:lnTo>
                  <a:pt x="961358" y="601927"/>
                </a:lnTo>
                <a:lnTo>
                  <a:pt x="961888" y="592138"/>
                </a:lnTo>
                <a:lnTo>
                  <a:pt x="962152" y="581819"/>
                </a:lnTo>
                <a:lnTo>
                  <a:pt x="961888" y="570177"/>
                </a:lnTo>
                <a:lnTo>
                  <a:pt x="961358" y="558536"/>
                </a:lnTo>
                <a:lnTo>
                  <a:pt x="960035" y="547158"/>
                </a:lnTo>
                <a:lnTo>
                  <a:pt x="958712" y="536046"/>
                </a:lnTo>
                <a:lnTo>
                  <a:pt x="956594" y="524669"/>
                </a:lnTo>
                <a:lnTo>
                  <a:pt x="954476" y="513821"/>
                </a:lnTo>
                <a:lnTo>
                  <a:pt x="951565" y="502973"/>
                </a:lnTo>
                <a:lnTo>
                  <a:pt x="948653" y="492125"/>
                </a:lnTo>
                <a:lnTo>
                  <a:pt x="944948" y="481542"/>
                </a:lnTo>
                <a:lnTo>
                  <a:pt x="940977" y="471488"/>
                </a:lnTo>
                <a:lnTo>
                  <a:pt x="936742" y="461169"/>
                </a:lnTo>
                <a:lnTo>
                  <a:pt x="931978" y="451379"/>
                </a:lnTo>
                <a:lnTo>
                  <a:pt x="927213" y="441325"/>
                </a:lnTo>
                <a:lnTo>
                  <a:pt x="921919" y="431800"/>
                </a:lnTo>
                <a:lnTo>
                  <a:pt x="916361" y="422540"/>
                </a:lnTo>
                <a:lnTo>
                  <a:pt x="910008" y="413015"/>
                </a:lnTo>
                <a:lnTo>
                  <a:pt x="903920" y="404019"/>
                </a:lnTo>
                <a:lnTo>
                  <a:pt x="897038" y="395552"/>
                </a:lnTo>
                <a:lnTo>
                  <a:pt x="890156" y="387086"/>
                </a:lnTo>
                <a:lnTo>
                  <a:pt x="883010" y="378883"/>
                </a:lnTo>
                <a:lnTo>
                  <a:pt x="875334" y="370946"/>
                </a:lnTo>
                <a:lnTo>
                  <a:pt x="867658" y="363273"/>
                </a:lnTo>
                <a:lnTo>
                  <a:pt x="859452" y="355865"/>
                </a:lnTo>
                <a:lnTo>
                  <a:pt x="851247" y="348721"/>
                </a:lnTo>
                <a:lnTo>
                  <a:pt x="842512" y="341842"/>
                </a:lnTo>
                <a:lnTo>
                  <a:pt x="833777" y="335227"/>
                </a:lnTo>
                <a:lnTo>
                  <a:pt x="824778" y="329142"/>
                </a:lnTo>
                <a:lnTo>
                  <a:pt x="815249" y="323056"/>
                </a:lnTo>
                <a:lnTo>
                  <a:pt x="805720" y="317500"/>
                </a:lnTo>
                <a:lnTo>
                  <a:pt x="795926" y="312208"/>
                </a:lnTo>
                <a:lnTo>
                  <a:pt x="785868" y="307446"/>
                </a:lnTo>
                <a:lnTo>
                  <a:pt x="775810" y="302683"/>
                </a:lnTo>
                <a:lnTo>
                  <a:pt x="90736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FDA3F25-0266-4729-9E13-BA976F786BEC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FF344BF-2CF6-4146-9035-AE407F6EC686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7998444-5C7D-4C08-9116-A40DB9095FE1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33" name="iconfont-1096-617929">
              <a:extLst>
                <a:ext uri="{FF2B5EF4-FFF2-40B4-BE49-F238E27FC236}">
                  <a16:creationId xmlns:a16="http://schemas.microsoft.com/office/drawing/2014/main" id="{18C17C50-C3A7-4DF1-934C-80C55E9EF0B5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iconfont-1096-617929">
              <a:extLst>
                <a:ext uri="{FF2B5EF4-FFF2-40B4-BE49-F238E27FC236}">
                  <a16:creationId xmlns:a16="http://schemas.microsoft.com/office/drawing/2014/main" id="{41738DD6-366F-4A4F-8D3C-DB3F2E11F377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08D4CFC-FF93-4BD6-B9D6-E0D39C633412}"/>
              </a:ext>
            </a:extLst>
          </p:cNvPr>
          <p:cNvGrpSpPr/>
          <p:nvPr/>
        </p:nvGrpSpPr>
        <p:grpSpPr>
          <a:xfrm>
            <a:off x="1028114" y="2722040"/>
            <a:ext cx="1599670" cy="1043797"/>
            <a:chOff x="960752" y="2679208"/>
            <a:chExt cx="1599670" cy="104379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1364266-A37A-418E-B462-8CE42B6FA65C}"/>
                </a:ext>
              </a:extLst>
            </p:cNvPr>
            <p:cNvSpPr txBox="1"/>
            <p:nvPr/>
          </p:nvSpPr>
          <p:spPr>
            <a:xfrm>
              <a:off x="960752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61E8967-5502-4135-AAED-5D64F346A6FA}"/>
                </a:ext>
              </a:extLst>
            </p:cNvPr>
            <p:cNvSpPr txBox="1"/>
            <p:nvPr/>
          </p:nvSpPr>
          <p:spPr>
            <a:xfrm>
              <a:off x="960752" y="3015119"/>
              <a:ext cx="159967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4639796-BDBB-49B3-8404-C8BC24C1100E}"/>
              </a:ext>
            </a:extLst>
          </p:cNvPr>
          <p:cNvGrpSpPr/>
          <p:nvPr/>
        </p:nvGrpSpPr>
        <p:grpSpPr>
          <a:xfrm>
            <a:off x="2809789" y="2722040"/>
            <a:ext cx="1599670" cy="1043797"/>
            <a:chOff x="960752" y="2679208"/>
            <a:chExt cx="1599670" cy="104379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192B5C0-960D-4B86-97A4-B7740E6712F9}"/>
                </a:ext>
              </a:extLst>
            </p:cNvPr>
            <p:cNvSpPr txBox="1"/>
            <p:nvPr/>
          </p:nvSpPr>
          <p:spPr>
            <a:xfrm>
              <a:off x="960752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366D253-072D-471F-93E0-30C54DB36CA7}"/>
                </a:ext>
              </a:extLst>
            </p:cNvPr>
            <p:cNvSpPr txBox="1"/>
            <p:nvPr/>
          </p:nvSpPr>
          <p:spPr>
            <a:xfrm>
              <a:off x="960752" y="3015119"/>
              <a:ext cx="159967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AA6D3DF-C7A5-46B5-884D-B2F66B99C7BE}"/>
              </a:ext>
            </a:extLst>
          </p:cNvPr>
          <p:cNvGrpSpPr/>
          <p:nvPr/>
        </p:nvGrpSpPr>
        <p:grpSpPr>
          <a:xfrm>
            <a:off x="4614743" y="2722040"/>
            <a:ext cx="1599670" cy="1043797"/>
            <a:chOff x="960752" y="2679208"/>
            <a:chExt cx="1599670" cy="104379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96B97BB-5BAF-46C6-AA6C-04FD3EAE7CCB}"/>
                </a:ext>
              </a:extLst>
            </p:cNvPr>
            <p:cNvSpPr txBox="1"/>
            <p:nvPr/>
          </p:nvSpPr>
          <p:spPr>
            <a:xfrm>
              <a:off x="960752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9622161-559E-4973-9E4E-31FEDF8B8ED6}"/>
                </a:ext>
              </a:extLst>
            </p:cNvPr>
            <p:cNvSpPr txBox="1"/>
            <p:nvPr/>
          </p:nvSpPr>
          <p:spPr>
            <a:xfrm>
              <a:off x="960752" y="3015119"/>
              <a:ext cx="159967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46634D5-CBA8-4952-9495-8EF39B9E3BF3}"/>
              </a:ext>
            </a:extLst>
          </p:cNvPr>
          <p:cNvGrpSpPr/>
          <p:nvPr/>
        </p:nvGrpSpPr>
        <p:grpSpPr>
          <a:xfrm>
            <a:off x="6419697" y="2722040"/>
            <a:ext cx="1599670" cy="1043797"/>
            <a:chOff x="960752" y="2679208"/>
            <a:chExt cx="1599670" cy="104379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1FB5ADB-DE35-40EF-9DD1-7CF36BC57B5B}"/>
                </a:ext>
              </a:extLst>
            </p:cNvPr>
            <p:cNvSpPr txBox="1"/>
            <p:nvPr/>
          </p:nvSpPr>
          <p:spPr>
            <a:xfrm>
              <a:off x="960752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8E05385-8F1B-4837-A782-4062F695EC9A}"/>
                </a:ext>
              </a:extLst>
            </p:cNvPr>
            <p:cNvSpPr txBox="1"/>
            <p:nvPr/>
          </p:nvSpPr>
          <p:spPr>
            <a:xfrm>
              <a:off x="960752" y="3015119"/>
              <a:ext cx="159967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1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燕尾形 28"/>
          <p:cNvSpPr/>
          <p:nvPr/>
        </p:nvSpPr>
        <p:spPr>
          <a:xfrm>
            <a:off x="3765735" y="2147265"/>
            <a:ext cx="635124" cy="635124"/>
          </a:xfrm>
          <a:prstGeom prst="chevron">
            <a:avLst/>
          </a:prstGeom>
          <a:solidFill>
            <a:srgbClr val="E7BC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3333687" y="2148778"/>
            <a:ext cx="635124" cy="635124"/>
          </a:xfrm>
          <a:prstGeom prst="chevron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2901639" y="2150688"/>
            <a:ext cx="635124" cy="635124"/>
          </a:xfrm>
          <a:prstGeom prst="chevr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>
          <a:xfrm rot="19005917">
            <a:off x="665069" y="1604172"/>
            <a:ext cx="2386138" cy="2363282"/>
          </a:xfrm>
          <a:custGeom>
            <a:avLst/>
            <a:gdLst/>
            <a:ahLst/>
            <a:cxnLst/>
            <a:rect l="l" t="t" r="r" b="b"/>
            <a:pathLst>
              <a:path w="1734279" h="1717667">
                <a:moveTo>
                  <a:pt x="1212420" y="152024"/>
                </a:moveTo>
                <a:cubicBezTo>
                  <a:pt x="1217532" y="156660"/>
                  <a:pt x="1221756" y="162122"/>
                  <a:pt x="1224582" y="168319"/>
                </a:cubicBezTo>
                <a:cubicBezTo>
                  <a:pt x="1229663" y="170804"/>
                  <a:pt x="1233819" y="174749"/>
                  <a:pt x="1237416" y="179383"/>
                </a:cubicBezTo>
                <a:lnTo>
                  <a:pt x="1380858" y="364166"/>
                </a:lnTo>
                <a:cubicBezTo>
                  <a:pt x="1390204" y="376205"/>
                  <a:pt x="1394109" y="390745"/>
                  <a:pt x="1392514" y="404790"/>
                </a:cubicBezTo>
                <a:cubicBezTo>
                  <a:pt x="1394443" y="408362"/>
                  <a:pt x="1394844" y="412299"/>
                  <a:pt x="1394844" y="416330"/>
                </a:cubicBezTo>
                <a:lnTo>
                  <a:pt x="1394843" y="674381"/>
                </a:lnTo>
                <a:cubicBezTo>
                  <a:pt x="1489202" y="693926"/>
                  <a:pt x="1583561" y="713471"/>
                  <a:pt x="1677919" y="733015"/>
                </a:cubicBezTo>
                <a:cubicBezTo>
                  <a:pt x="1710064" y="739673"/>
                  <a:pt x="1730725" y="771129"/>
                  <a:pt x="1724067" y="803273"/>
                </a:cubicBezTo>
                <a:lnTo>
                  <a:pt x="1724066" y="803272"/>
                </a:lnTo>
                <a:cubicBezTo>
                  <a:pt x="1717408" y="835417"/>
                  <a:pt x="1685952" y="856077"/>
                  <a:pt x="1653808" y="849419"/>
                </a:cubicBezTo>
                <a:lnTo>
                  <a:pt x="1334656" y="783314"/>
                </a:lnTo>
                <a:cubicBezTo>
                  <a:pt x="1317603" y="779782"/>
                  <a:pt x="1303782" y="769271"/>
                  <a:pt x="1295965" y="755140"/>
                </a:cubicBezTo>
                <a:cubicBezTo>
                  <a:pt x="1283553" y="744645"/>
                  <a:pt x="1275968" y="728891"/>
                  <a:pt x="1275968" y="711366"/>
                </a:cubicBezTo>
                <a:lnTo>
                  <a:pt x="1275968" y="519624"/>
                </a:lnTo>
                <a:lnTo>
                  <a:pt x="906856" y="806156"/>
                </a:lnTo>
                <a:lnTo>
                  <a:pt x="1065815" y="1141673"/>
                </a:lnTo>
                <a:cubicBezTo>
                  <a:pt x="1072320" y="1155404"/>
                  <a:pt x="1074348" y="1170104"/>
                  <a:pt x="1071105" y="1183939"/>
                </a:cubicBezTo>
                <a:cubicBezTo>
                  <a:pt x="1072773" y="1191573"/>
                  <a:pt x="1072227" y="1199522"/>
                  <a:pt x="1070359" y="1207468"/>
                </a:cubicBezTo>
                <a:lnTo>
                  <a:pt x="964177" y="1659082"/>
                </a:lnTo>
                <a:cubicBezTo>
                  <a:pt x="954576" y="1699916"/>
                  <a:pt x="913692" y="1725234"/>
                  <a:pt x="872859" y="1715634"/>
                </a:cubicBezTo>
                <a:cubicBezTo>
                  <a:pt x="832025" y="1706033"/>
                  <a:pt x="806707" y="1665149"/>
                  <a:pt x="816307" y="1624316"/>
                </a:cubicBezTo>
                <a:lnTo>
                  <a:pt x="919152" y="1186894"/>
                </a:lnTo>
                <a:lnTo>
                  <a:pt x="694543" y="712807"/>
                </a:lnTo>
                <a:lnTo>
                  <a:pt x="206298" y="912259"/>
                </a:lnTo>
                <a:lnTo>
                  <a:pt x="205161" y="912476"/>
                </a:lnTo>
                <a:cubicBezTo>
                  <a:pt x="201570" y="915619"/>
                  <a:pt x="197179" y="917026"/>
                  <a:pt x="192600" y="918039"/>
                </a:cubicBezTo>
                <a:cubicBezTo>
                  <a:pt x="151643" y="927102"/>
                  <a:pt x="111096" y="901247"/>
                  <a:pt x="102034" y="860290"/>
                </a:cubicBezTo>
                <a:lnTo>
                  <a:pt x="1810" y="407318"/>
                </a:lnTo>
                <a:cubicBezTo>
                  <a:pt x="-7253" y="366361"/>
                  <a:pt x="18602" y="325814"/>
                  <a:pt x="59559" y="316752"/>
                </a:cubicBezTo>
                <a:cubicBezTo>
                  <a:pt x="100515" y="307690"/>
                  <a:pt x="141062" y="333545"/>
                  <a:pt x="150124" y="374501"/>
                </a:cubicBezTo>
                <a:lnTo>
                  <a:pt x="230606" y="738241"/>
                </a:lnTo>
                <a:lnTo>
                  <a:pt x="645176" y="568886"/>
                </a:lnTo>
                <a:cubicBezTo>
                  <a:pt x="647355" y="564266"/>
                  <a:pt x="650942" y="560611"/>
                  <a:pt x="655077" y="557402"/>
                </a:cubicBezTo>
                <a:lnTo>
                  <a:pt x="1080746" y="226967"/>
                </a:lnTo>
                <a:lnTo>
                  <a:pt x="799166" y="128506"/>
                </a:lnTo>
                <a:lnTo>
                  <a:pt x="795830" y="126527"/>
                </a:lnTo>
                <a:cubicBezTo>
                  <a:pt x="715067" y="196803"/>
                  <a:pt x="634305" y="267079"/>
                  <a:pt x="553543" y="337355"/>
                </a:cubicBezTo>
                <a:cubicBezTo>
                  <a:pt x="528779" y="358904"/>
                  <a:pt x="491236" y="356298"/>
                  <a:pt x="469687" y="331533"/>
                </a:cubicBezTo>
                <a:lnTo>
                  <a:pt x="469688" y="331534"/>
                </a:lnTo>
                <a:cubicBezTo>
                  <a:pt x="448139" y="306770"/>
                  <a:pt x="450746" y="269226"/>
                  <a:pt x="475510" y="247677"/>
                </a:cubicBezTo>
                <a:lnTo>
                  <a:pt x="743505" y="14477"/>
                </a:lnTo>
                <a:cubicBezTo>
                  <a:pt x="765419" y="-4592"/>
                  <a:pt x="797339" y="-4746"/>
                  <a:pt x="818596" y="13559"/>
                </a:cubicBezTo>
                <a:cubicBezTo>
                  <a:pt x="825164" y="12925"/>
                  <a:pt x="831849" y="14001"/>
                  <a:pt x="838403" y="16293"/>
                </a:cubicBezTo>
                <a:cubicBezTo>
                  <a:pt x="956310" y="57521"/>
                  <a:pt x="1074215" y="98750"/>
                  <a:pt x="1192122" y="139979"/>
                </a:cubicBezTo>
                <a:cubicBezTo>
                  <a:pt x="1199869" y="142688"/>
                  <a:pt x="1206700" y="146838"/>
                  <a:pt x="1212420" y="152024"/>
                </a:cubicBezTo>
                <a:close/>
                <a:moveTo>
                  <a:pt x="1681771" y="50445"/>
                </a:moveTo>
                <a:cubicBezTo>
                  <a:pt x="1748841" y="113504"/>
                  <a:pt x="1752092" y="218996"/>
                  <a:pt x="1689033" y="286066"/>
                </a:cubicBezTo>
                <a:cubicBezTo>
                  <a:pt x="1625973" y="353135"/>
                  <a:pt x="1520482" y="356387"/>
                  <a:pt x="1453412" y="293327"/>
                </a:cubicBezTo>
                <a:cubicBezTo>
                  <a:pt x="1386342" y="230268"/>
                  <a:pt x="1383091" y="124777"/>
                  <a:pt x="1446150" y="57707"/>
                </a:cubicBezTo>
                <a:cubicBezTo>
                  <a:pt x="1509210" y="-9363"/>
                  <a:pt x="1614701" y="-12614"/>
                  <a:pt x="1681771" y="50445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17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11323" y="1079565"/>
            <a:ext cx="2779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  <a:p>
            <a:r>
              <a:rPr lang="zh-CN" altLang="en-US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13225" y="2173350"/>
            <a:ext cx="2779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  <a:p>
            <a:r>
              <a:rPr lang="zh-CN" altLang="en-US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513225" y="3231949"/>
            <a:ext cx="2779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95332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  <a:p>
            <a:r>
              <a:rPr lang="zh-CN" altLang="en-US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4829836" y="1932400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37" name="直接连接符 36"/>
          <p:cNvCxnSpPr/>
          <p:nvPr/>
        </p:nvCxnSpPr>
        <p:spPr>
          <a:xfrm>
            <a:off x="4829225" y="3087086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8" name="组合 37"/>
          <p:cNvGrpSpPr/>
          <p:nvPr/>
        </p:nvGrpSpPr>
        <p:grpSpPr>
          <a:xfrm>
            <a:off x="4860103" y="1189586"/>
            <a:ext cx="455290" cy="455290"/>
            <a:chOff x="4572071" y="339573"/>
            <a:chExt cx="455290" cy="455290"/>
          </a:xfrm>
        </p:grpSpPr>
        <p:sp>
          <p:nvSpPr>
            <p:cNvPr id="42" name="椭圆 41"/>
            <p:cNvSpPr/>
            <p:nvPr/>
          </p:nvSpPr>
          <p:spPr>
            <a:xfrm>
              <a:off x="4572071" y="339573"/>
              <a:ext cx="455290" cy="45529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875533" y="2245429"/>
            <a:ext cx="455290" cy="455290"/>
            <a:chOff x="5490531" y="379781"/>
            <a:chExt cx="455290" cy="455290"/>
          </a:xfrm>
        </p:grpSpPr>
        <p:sp>
          <p:nvSpPr>
            <p:cNvPr id="71" name="椭圆 70"/>
            <p:cNvSpPr/>
            <p:nvPr/>
          </p:nvSpPr>
          <p:spPr>
            <a:xfrm>
              <a:off x="5490531" y="379781"/>
              <a:ext cx="455290" cy="45529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893288" y="3283084"/>
            <a:ext cx="455290" cy="455290"/>
            <a:chOff x="6588295" y="406368"/>
            <a:chExt cx="455290" cy="455290"/>
          </a:xfrm>
        </p:grpSpPr>
        <p:sp>
          <p:nvSpPr>
            <p:cNvPr id="76" name="椭圆 75"/>
            <p:cNvSpPr/>
            <p:nvPr/>
          </p:nvSpPr>
          <p:spPr>
            <a:xfrm>
              <a:off x="6588295" y="406368"/>
              <a:ext cx="455290" cy="455290"/>
            </a:xfrm>
            <a:prstGeom prst="ellipse">
              <a:avLst/>
            </a:prstGeom>
            <a:solidFill>
              <a:srgbClr val="E7BC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5635B813-0222-418D-9959-12047D127402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5B455DD-79D3-4714-9C40-DE451BA02FC9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5E25507-21B3-4105-AAC1-B08B49BB3A35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48" name="iconfont-1096-617929">
              <a:extLst>
                <a:ext uri="{FF2B5EF4-FFF2-40B4-BE49-F238E27FC236}">
                  <a16:creationId xmlns:a16="http://schemas.microsoft.com/office/drawing/2014/main" id="{77E9F60C-7CC5-4E41-A368-6931763C8C2D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iconfont-1096-617929">
              <a:extLst>
                <a:ext uri="{FF2B5EF4-FFF2-40B4-BE49-F238E27FC236}">
                  <a16:creationId xmlns:a16="http://schemas.microsoft.com/office/drawing/2014/main" id="{E59E05C3-337D-4F7B-A66C-E47583A9F2F9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9FDFE553-B69D-4E62-A8FF-3438D73FBA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CA19C2EB-7885-48ED-A47D-CC12F7D4912D}"/>
              </a:ext>
            </a:extLst>
          </p:cNvPr>
          <p:cNvSpPr/>
          <p:nvPr/>
        </p:nvSpPr>
        <p:spPr>
          <a:xfrm>
            <a:off x="0" y="3360302"/>
            <a:ext cx="5566296" cy="1756952"/>
          </a:xfrm>
          <a:custGeom>
            <a:avLst/>
            <a:gdLst>
              <a:gd name="connsiteX0" fmla="*/ 4962525 w 10139362"/>
              <a:gd name="connsiteY0" fmla="*/ 2900363 h 3200400"/>
              <a:gd name="connsiteX1" fmla="*/ 4948238 w 10139362"/>
              <a:gd name="connsiteY1" fmla="*/ 2905125 h 3200400"/>
              <a:gd name="connsiteX2" fmla="*/ 4948238 w 10139362"/>
              <a:gd name="connsiteY2" fmla="*/ 2886075 h 3200400"/>
              <a:gd name="connsiteX3" fmla="*/ 4962525 w 10139362"/>
              <a:gd name="connsiteY3" fmla="*/ 2900363 h 3200400"/>
              <a:gd name="connsiteX4" fmla="*/ 8029575 w 10139362"/>
              <a:gd name="connsiteY4" fmla="*/ 2895600 h 3200400"/>
              <a:gd name="connsiteX5" fmla="*/ 8010525 w 10139362"/>
              <a:gd name="connsiteY5" fmla="*/ 2895600 h 3200400"/>
              <a:gd name="connsiteX6" fmla="*/ 8024813 w 10139362"/>
              <a:gd name="connsiteY6" fmla="*/ 2862263 h 3200400"/>
              <a:gd name="connsiteX7" fmla="*/ 8029575 w 10139362"/>
              <a:gd name="connsiteY7" fmla="*/ 2895600 h 3200400"/>
              <a:gd name="connsiteX8" fmla="*/ 4962525 w 10139362"/>
              <a:gd name="connsiteY8" fmla="*/ 2743200 h 3200400"/>
              <a:gd name="connsiteX9" fmla="*/ 4962525 w 10139362"/>
              <a:gd name="connsiteY9" fmla="*/ 2767013 h 3200400"/>
              <a:gd name="connsiteX10" fmla="*/ 4948238 w 10139362"/>
              <a:gd name="connsiteY10" fmla="*/ 2743200 h 3200400"/>
              <a:gd name="connsiteX11" fmla="*/ 4962525 w 10139362"/>
              <a:gd name="connsiteY11" fmla="*/ 2743200 h 3200400"/>
              <a:gd name="connsiteX12" fmla="*/ 4962525 w 10139362"/>
              <a:gd name="connsiteY12" fmla="*/ 2676525 h 3200400"/>
              <a:gd name="connsiteX13" fmla="*/ 4962525 w 10139362"/>
              <a:gd name="connsiteY13" fmla="*/ 2700338 h 3200400"/>
              <a:gd name="connsiteX14" fmla="*/ 4948238 w 10139362"/>
              <a:gd name="connsiteY14" fmla="*/ 2700338 h 3200400"/>
              <a:gd name="connsiteX15" fmla="*/ 4948238 w 10139362"/>
              <a:gd name="connsiteY15" fmla="*/ 2676525 h 3200400"/>
              <a:gd name="connsiteX16" fmla="*/ 4962525 w 10139362"/>
              <a:gd name="connsiteY16" fmla="*/ 2676525 h 3200400"/>
              <a:gd name="connsiteX17" fmla="*/ 10139362 w 10139362"/>
              <a:gd name="connsiteY17" fmla="*/ 2619375 h 3200400"/>
              <a:gd name="connsiteX18" fmla="*/ 10139362 w 10139362"/>
              <a:gd name="connsiteY18" fmla="*/ 2657475 h 3200400"/>
              <a:gd name="connsiteX19" fmla="*/ 10129838 w 10139362"/>
              <a:gd name="connsiteY19" fmla="*/ 2676525 h 3200400"/>
              <a:gd name="connsiteX20" fmla="*/ 10139362 w 10139362"/>
              <a:gd name="connsiteY20" fmla="*/ 2709863 h 3200400"/>
              <a:gd name="connsiteX21" fmla="*/ 10129838 w 10139362"/>
              <a:gd name="connsiteY21" fmla="*/ 2743200 h 3200400"/>
              <a:gd name="connsiteX22" fmla="*/ 10139362 w 10139362"/>
              <a:gd name="connsiteY22" fmla="*/ 2776538 h 3200400"/>
              <a:gd name="connsiteX23" fmla="*/ 10129838 w 10139362"/>
              <a:gd name="connsiteY23" fmla="*/ 2814638 h 3200400"/>
              <a:gd name="connsiteX24" fmla="*/ 10139362 w 10139362"/>
              <a:gd name="connsiteY24" fmla="*/ 2833688 h 3200400"/>
              <a:gd name="connsiteX25" fmla="*/ 10134600 w 10139362"/>
              <a:gd name="connsiteY25" fmla="*/ 2857500 h 3200400"/>
              <a:gd name="connsiteX26" fmla="*/ 9882188 w 10139362"/>
              <a:gd name="connsiteY26" fmla="*/ 2857500 h 3200400"/>
              <a:gd name="connsiteX27" fmla="*/ 9886950 w 10139362"/>
              <a:gd name="connsiteY27" fmla="*/ 2814638 h 3200400"/>
              <a:gd name="connsiteX28" fmla="*/ 9877425 w 10139362"/>
              <a:gd name="connsiteY28" fmla="*/ 2757488 h 3200400"/>
              <a:gd name="connsiteX29" fmla="*/ 9886950 w 10139362"/>
              <a:gd name="connsiteY29" fmla="*/ 2743200 h 3200400"/>
              <a:gd name="connsiteX30" fmla="*/ 9877425 w 10139362"/>
              <a:gd name="connsiteY30" fmla="*/ 2709863 h 3200400"/>
              <a:gd name="connsiteX31" fmla="*/ 9886950 w 10139362"/>
              <a:gd name="connsiteY31" fmla="*/ 2676525 h 3200400"/>
              <a:gd name="connsiteX32" fmla="*/ 9877425 w 10139362"/>
              <a:gd name="connsiteY32" fmla="*/ 2662238 h 3200400"/>
              <a:gd name="connsiteX33" fmla="*/ 9877425 w 10139362"/>
              <a:gd name="connsiteY33" fmla="*/ 2619375 h 3200400"/>
              <a:gd name="connsiteX34" fmla="*/ 10139362 w 10139362"/>
              <a:gd name="connsiteY34" fmla="*/ 2619375 h 3200400"/>
              <a:gd name="connsiteX35" fmla="*/ 781050 w 10139362"/>
              <a:gd name="connsiteY35" fmla="*/ 2619375 h 3200400"/>
              <a:gd name="connsiteX36" fmla="*/ 781050 w 10139362"/>
              <a:gd name="connsiteY36" fmla="*/ 2657475 h 3200400"/>
              <a:gd name="connsiteX37" fmla="*/ 771525 w 10139362"/>
              <a:gd name="connsiteY37" fmla="*/ 2676525 h 3200400"/>
              <a:gd name="connsiteX38" fmla="*/ 781050 w 10139362"/>
              <a:gd name="connsiteY38" fmla="*/ 2709863 h 3200400"/>
              <a:gd name="connsiteX39" fmla="*/ 771525 w 10139362"/>
              <a:gd name="connsiteY39" fmla="*/ 2743200 h 3200400"/>
              <a:gd name="connsiteX40" fmla="*/ 781050 w 10139362"/>
              <a:gd name="connsiteY40" fmla="*/ 2757488 h 3200400"/>
              <a:gd name="connsiteX41" fmla="*/ 776288 w 10139362"/>
              <a:gd name="connsiteY41" fmla="*/ 2857500 h 3200400"/>
              <a:gd name="connsiteX42" fmla="*/ 523875 w 10139362"/>
              <a:gd name="connsiteY42" fmla="*/ 2857500 h 3200400"/>
              <a:gd name="connsiteX43" fmla="*/ 519113 w 10139362"/>
              <a:gd name="connsiteY43" fmla="*/ 2833688 h 3200400"/>
              <a:gd name="connsiteX44" fmla="*/ 528638 w 10139362"/>
              <a:gd name="connsiteY44" fmla="*/ 2814638 h 3200400"/>
              <a:gd name="connsiteX45" fmla="*/ 519113 w 10139362"/>
              <a:gd name="connsiteY45" fmla="*/ 2776538 h 3200400"/>
              <a:gd name="connsiteX46" fmla="*/ 528638 w 10139362"/>
              <a:gd name="connsiteY46" fmla="*/ 2743200 h 3200400"/>
              <a:gd name="connsiteX47" fmla="*/ 519113 w 10139362"/>
              <a:gd name="connsiteY47" fmla="*/ 2709863 h 3200400"/>
              <a:gd name="connsiteX48" fmla="*/ 528638 w 10139362"/>
              <a:gd name="connsiteY48" fmla="*/ 2676525 h 3200400"/>
              <a:gd name="connsiteX49" fmla="*/ 519113 w 10139362"/>
              <a:gd name="connsiteY49" fmla="*/ 2662238 h 3200400"/>
              <a:gd name="connsiteX50" fmla="*/ 519113 w 10139362"/>
              <a:gd name="connsiteY50" fmla="*/ 2619375 h 3200400"/>
              <a:gd name="connsiteX51" fmla="*/ 781050 w 10139362"/>
              <a:gd name="connsiteY51" fmla="*/ 2619375 h 3200400"/>
              <a:gd name="connsiteX52" fmla="*/ 4962525 w 10139362"/>
              <a:gd name="connsiteY52" fmla="*/ 2609850 h 3200400"/>
              <a:gd name="connsiteX53" fmla="*/ 4957763 w 10139362"/>
              <a:gd name="connsiteY53" fmla="*/ 2633663 h 3200400"/>
              <a:gd name="connsiteX54" fmla="*/ 4943475 w 10139362"/>
              <a:gd name="connsiteY54" fmla="*/ 2624138 h 3200400"/>
              <a:gd name="connsiteX55" fmla="*/ 4943475 w 10139362"/>
              <a:gd name="connsiteY55" fmla="*/ 2609850 h 3200400"/>
              <a:gd name="connsiteX56" fmla="*/ 4962525 w 10139362"/>
              <a:gd name="connsiteY56" fmla="*/ 2609850 h 3200400"/>
              <a:gd name="connsiteX57" fmla="*/ 4905375 w 10139362"/>
              <a:gd name="connsiteY57" fmla="*/ 2624138 h 3200400"/>
              <a:gd name="connsiteX58" fmla="*/ 4910138 w 10139362"/>
              <a:gd name="connsiteY58" fmla="*/ 2609850 h 3200400"/>
              <a:gd name="connsiteX59" fmla="*/ 4905375 w 10139362"/>
              <a:gd name="connsiteY59" fmla="*/ 2624138 h 3200400"/>
              <a:gd name="connsiteX60" fmla="*/ 4962525 w 10139362"/>
              <a:gd name="connsiteY60" fmla="*/ 2538413 h 3200400"/>
              <a:gd name="connsiteX61" fmla="*/ 4962525 w 10139362"/>
              <a:gd name="connsiteY61" fmla="*/ 2562225 h 3200400"/>
              <a:gd name="connsiteX62" fmla="*/ 4905375 w 10139362"/>
              <a:gd name="connsiteY62" fmla="*/ 2562225 h 3200400"/>
              <a:gd name="connsiteX63" fmla="*/ 4905375 w 10139362"/>
              <a:gd name="connsiteY63" fmla="*/ 2538413 h 3200400"/>
              <a:gd name="connsiteX64" fmla="*/ 4962525 w 10139362"/>
              <a:gd name="connsiteY64" fmla="*/ 2538413 h 3200400"/>
              <a:gd name="connsiteX65" fmla="*/ 4962525 w 10139362"/>
              <a:gd name="connsiteY65" fmla="*/ 2471738 h 3200400"/>
              <a:gd name="connsiteX66" fmla="*/ 4962525 w 10139362"/>
              <a:gd name="connsiteY66" fmla="*/ 2495550 h 3200400"/>
              <a:gd name="connsiteX67" fmla="*/ 4905375 w 10139362"/>
              <a:gd name="connsiteY67" fmla="*/ 2495550 h 3200400"/>
              <a:gd name="connsiteX68" fmla="*/ 4905375 w 10139362"/>
              <a:gd name="connsiteY68" fmla="*/ 2471738 h 3200400"/>
              <a:gd name="connsiteX69" fmla="*/ 4962525 w 10139362"/>
              <a:gd name="connsiteY69" fmla="*/ 2471738 h 3200400"/>
              <a:gd name="connsiteX70" fmla="*/ 4962525 w 10139362"/>
              <a:gd name="connsiteY70" fmla="*/ 2400300 h 3200400"/>
              <a:gd name="connsiteX71" fmla="*/ 4962525 w 10139362"/>
              <a:gd name="connsiteY71" fmla="*/ 2424113 h 3200400"/>
              <a:gd name="connsiteX72" fmla="*/ 4905375 w 10139362"/>
              <a:gd name="connsiteY72" fmla="*/ 2424113 h 3200400"/>
              <a:gd name="connsiteX73" fmla="*/ 4905375 w 10139362"/>
              <a:gd name="connsiteY73" fmla="*/ 2400300 h 3200400"/>
              <a:gd name="connsiteX74" fmla="*/ 4962525 w 10139362"/>
              <a:gd name="connsiteY74" fmla="*/ 2400300 h 3200400"/>
              <a:gd name="connsiteX75" fmla="*/ 3552825 w 10139362"/>
              <a:gd name="connsiteY75" fmla="*/ 2152650 h 3200400"/>
              <a:gd name="connsiteX76" fmla="*/ 3714750 w 10139362"/>
              <a:gd name="connsiteY76" fmla="*/ 2219325 h 3200400"/>
              <a:gd name="connsiteX77" fmla="*/ 3714750 w 10139362"/>
              <a:gd name="connsiteY77" fmla="*/ 2481263 h 3200400"/>
              <a:gd name="connsiteX78" fmla="*/ 3600450 w 10139362"/>
              <a:gd name="connsiteY78" fmla="*/ 2371725 h 3200400"/>
              <a:gd name="connsiteX79" fmla="*/ 3576638 w 10139362"/>
              <a:gd name="connsiteY79" fmla="*/ 2390775 h 3200400"/>
              <a:gd name="connsiteX80" fmla="*/ 3576638 w 10139362"/>
              <a:gd name="connsiteY80" fmla="*/ 2300288 h 3200400"/>
              <a:gd name="connsiteX81" fmla="*/ 3519488 w 10139362"/>
              <a:gd name="connsiteY81" fmla="*/ 2300288 h 3200400"/>
              <a:gd name="connsiteX82" fmla="*/ 3519488 w 10139362"/>
              <a:gd name="connsiteY82" fmla="*/ 2152650 h 3200400"/>
              <a:gd name="connsiteX83" fmla="*/ 3552825 w 10139362"/>
              <a:gd name="connsiteY83" fmla="*/ 2152650 h 3200400"/>
              <a:gd name="connsiteX84" fmla="*/ 3586163 w 10139362"/>
              <a:gd name="connsiteY84" fmla="*/ 1890713 h 3200400"/>
              <a:gd name="connsiteX85" fmla="*/ 3590925 w 10139362"/>
              <a:gd name="connsiteY85" fmla="*/ 1924050 h 3200400"/>
              <a:gd name="connsiteX86" fmla="*/ 3548063 w 10139362"/>
              <a:gd name="connsiteY86" fmla="*/ 1976438 h 3200400"/>
              <a:gd name="connsiteX87" fmla="*/ 3462338 w 10139362"/>
              <a:gd name="connsiteY87" fmla="*/ 1900238 h 3200400"/>
              <a:gd name="connsiteX88" fmla="*/ 3509963 w 10139362"/>
              <a:gd name="connsiteY88" fmla="*/ 1824038 h 3200400"/>
              <a:gd name="connsiteX89" fmla="*/ 3538538 w 10139362"/>
              <a:gd name="connsiteY89" fmla="*/ 1766888 h 3200400"/>
              <a:gd name="connsiteX90" fmla="*/ 3586163 w 10139362"/>
              <a:gd name="connsiteY90" fmla="*/ 1890713 h 3200400"/>
              <a:gd name="connsiteX91" fmla="*/ 2962275 w 10139362"/>
              <a:gd name="connsiteY91" fmla="*/ 1781175 h 3200400"/>
              <a:gd name="connsiteX92" fmla="*/ 3200400 w 10139362"/>
              <a:gd name="connsiteY92" fmla="*/ 1776413 h 3200400"/>
              <a:gd name="connsiteX93" fmla="*/ 3200400 w 10139362"/>
              <a:gd name="connsiteY93" fmla="*/ 1809750 h 3200400"/>
              <a:gd name="connsiteX94" fmla="*/ 3167063 w 10139362"/>
              <a:gd name="connsiteY94" fmla="*/ 2052638 h 3200400"/>
              <a:gd name="connsiteX95" fmla="*/ 3128963 w 10139362"/>
              <a:gd name="connsiteY95" fmla="*/ 2219325 h 3200400"/>
              <a:gd name="connsiteX96" fmla="*/ 3052763 w 10139362"/>
              <a:gd name="connsiteY96" fmla="*/ 2376488 h 3200400"/>
              <a:gd name="connsiteX97" fmla="*/ 3038475 w 10139362"/>
              <a:gd name="connsiteY97" fmla="*/ 2600325 h 3200400"/>
              <a:gd name="connsiteX98" fmla="*/ 2952750 w 10139362"/>
              <a:gd name="connsiteY98" fmla="*/ 2600325 h 3200400"/>
              <a:gd name="connsiteX99" fmla="*/ 2947988 w 10139362"/>
              <a:gd name="connsiteY99" fmla="*/ 2581275 h 3200400"/>
              <a:gd name="connsiteX100" fmla="*/ 2914650 w 10139362"/>
              <a:gd name="connsiteY100" fmla="*/ 2581275 h 3200400"/>
              <a:gd name="connsiteX101" fmla="*/ 2914650 w 10139362"/>
              <a:gd name="connsiteY101" fmla="*/ 2724150 h 3200400"/>
              <a:gd name="connsiteX102" fmla="*/ 2852738 w 10139362"/>
              <a:gd name="connsiteY102" fmla="*/ 2724150 h 3200400"/>
              <a:gd name="connsiteX103" fmla="*/ 2852738 w 10139362"/>
              <a:gd name="connsiteY103" fmla="*/ 2438400 h 3200400"/>
              <a:gd name="connsiteX104" fmla="*/ 2838450 w 10139362"/>
              <a:gd name="connsiteY104" fmla="*/ 2409825 h 3200400"/>
              <a:gd name="connsiteX105" fmla="*/ 2819400 w 10139362"/>
              <a:gd name="connsiteY105" fmla="*/ 2409825 h 3200400"/>
              <a:gd name="connsiteX106" fmla="*/ 2814638 w 10139362"/>
              <a:gd name="connsiteY106" fmla="*/ 2438400 h 3200400"/>
              <a:gd name="connsiteX107" fmla="*/ 2700338 w 10139362"/>
              <a:gd name="connsiteY107" fmla="*/ 2438400 h 3200400"/>
              <a:gd name="connsiteX108" fmla="*/ 2700338 w 10139362"/>
              <a:gd name="connsiteY108" fmla="*/ 2047875 h 3200400"/>
              <a:gd name="connsiteX109" fmla="*/ 2686050 w 10139362"/>
              <a:gd name="connsiteY109" fmla="*/ 2043113 h 3200400"/>
              <a:gd name="connsiteX110" fmla="*/ 2686050 w 10139362"/>
              <a:gd name="connsiteY110" fmla="*/ 1862138 h 3200400"/>
              <a:gd name="connsiteX111" fmla="*/ 2562225 w 10139362"/>
              <a:gd name="connsiteY111" fmla="*/ 1862138 h 3200400"/>
              <a:gd name="connsiteX112" fmla="*/ 2562225 w 10139362"/>
              <a:gd name="connsiteY112" fmla="*/ 2009775 h 3200400"/>
              <a:gd name="connsiteX113" fmla="*/ 2524125 w 10139362"/>
              <a:gd name="connsiteY113" fmla="*/ 2009775 h 3200400"/>
              <a:gd name="connsiteX114" fmla="*/ 2524125 w 10139362"/>
              <a:gd name="connsiteY114" fmla="*/ 2043113 h 3200400"/>
              <a:gd name="connsiteX115" fmla="*/ 2438400 w 10139362"/>
              <a:gd name="connsiteY115" fmla="*/ 2043113 h 3200400"/>
              <a:gd name="connsiteX116" fmla="*/ 2438400 w 10139362"/>
              <a:gd name="connsiteY116" fmla="*/ 2828925 h 3200400"/>
              <a:gd name="connsiteX117" fmla="*/ 2414588 w 10139362"/>
              <a:gd name="connsiteY117" fmla="*/ 2828925 h 3200400"/>
              <a:gd name="connsiteX118" fmla="*/ 2414588 w 10139362"/>
              <a:gd name="connsiteY118" fmla="*/ 2343150 h 3200400"/>
              <a:gd name="connsiteX119" fmla="*/ 2400300 w 10139362"/>
              <a:gd name="connsiteY119" fmla="*/ 2300288 h 3200400"/>
              <a:gd name="connsiteX120" fmla="*/ 2362200 w 10139362"/>
              <a:gd name="connsiteY120" fmla="*/ 2300288 h 3200400"/>
              <a:gd name="connsiteX121" fmla="*/ 2338388 w 10139362"/>
              <a:gd name="connsiteY121" fmla="*/ 1995488 h 3200400"/>
              <a:gd name="connsiteX122" fmla="*/ 2305050 w 10139362"/>
              <a:gd name="connsiteY122" fmla="*/ 1995488 h 3200400"/>
              <a:gd name="connsiteX123" fmla="*/ 2281238 w 10139362"/>
              <a:gd name="connsiteY123" fmla="*/ 2300288 h 3200400"/>
              <a:gd name="connsiteX124" fmla="*/ 2243138 w 10139362"/>
              <a:gd name="connsiteY124" fmla="*/ 2300288 h 3200400"/>
              <a:gd name="connsiteX125" fmla="*/ 2228850 w 10139362"/>
              <a:gd name="connsiteY125" fmla="*/ 2343150 h 3200400"/>
              <a:gd name="connsiteX126" fmla="*/ 2228850 w 10139362"/>
              <a:gd name="connsiteY126" fmla="*/ 2486025 h 3200400"/>
              <a:gd name="connsiteX127" fmla="*/ 2105025 w 10139362"/>
              <a:gd name="connsiteY127" fmla="*/ 2486025 h 3200400"/>
              <a:gd name="connsiteX128" fmla="*/ 2105025 w 10139362"/>
              <a:gd name="connsiteY128" fmla="*/ 1652588 h 3200400"/>
              <a:gd name="connsiteX129" fmla="*/ 2962275 w 10139362"/>
              <a:gd name="connsiteY129" fmla="*/ 1781175 h 3200400"/>
              <a:gd name="connsiteX130" fmla="*/ 9263062 w 10139362"/>
              <a:gd name="connsiteY130" fmla="*/ 1704975 h 3200400"/>
              <a:gd name="connsiteX131" fmla="*/ 9263062 w 10139362"/>
              <a:gd name="connsiteY131" fmla="*/ 2133600 h 3200400"/>
              <a:gd name="connsiteX132" fmla="*/ 9315450 w 10139362"/>
              <a:gd name="connsiteY132" fmla="*/ 2133600 h 3200400"/>
              <a:gd name="connsiteX133" fmla="*/ 9315450 w 10139362"/>
              <a:gd name="connsiteY133" fmla="*/ 2090738 h 3200400"/>
              <a:gd name="connsiteX134" fmla="*/ 9505950 w 10139362"/>
              <a:gd name="connsiteY134" fmla="*/ 2090738 h 3200400"/>
              <a:gd name="connsiteX135" fmla="*/ 9505950 w 10139362"/>
              <a:gd name="connsiteY135" fmla="*/ 2128838 h 3200400"/>
              <a:gd name="connsiteX136" fmla="*/ 9515475 w 10139362"/>
              <a:gd name="connsiteY136" fmla="*/ 2133600 h 3200400"/>
              <a:gd name="connsiteX137" fmla="*/ 9534525 w 10139362"/>
              <a:gd name="connsiteY137" fmla="*/ 2124075 h 3200400"/>
              <a:gd name="connsiteX138" fmla="*/ 9534525 w 10139362"/>
              <a:gd name="connsiteY138" fmla="*/ 2033588 h 3200400"/>
              <a:gd name="connsiteX139" fmla="*/ 9572625 w 10139362"/>
              <a:gd name="connsiteY139" fmla="*/ 2033588 h 3200400"/>
              <a:gd name="connsiteX140" fmla="*/ 9572625 w 10139362"/>
              <a:gd name="connsiteY140" fmla="*/ 2133600 h 3200400"/>
              <a:gd name="connsiteX141" fmla="*/ 9596438 w 10139362"/>
              <a:gd name="connsiteY141" fmla="*/ 2133600 h 3200400"/>
              <a:gd name="connsiteX142" fmla="*/ 9596438 w 10139362"/>
              <a:gd name="connsiteY142" fmla="*/ 2376488 h 3200400"/>
              <a:gd name="connsiteX143" fmla="*/ 9839325 w 10139362"/>
              <a:gd name="connsiteY143" fmla="*/ 2376488 h 3200400"/>
              <a:gd name="connsiteX144" fmla="*/ 9839325 w 10139362"/>
              <a:gd name="connsiteY144" fmla="*/ 2857500 h 3200400"/>
              <a:gd name="connsiteX145" fmla="*/ 9001125 w 10139362"/>
              <a:gd name="connsiteY145" fmla="*/ 2857500 h 3200400"/>
              <a:gd name="connsiteX146" fmla="*/ 9001125 w 10139362"/>
              <a:gd name="connsiteY146" fmla="*/ 1538288 h 3200400"/>
              <a:gd name="connsiteX147" fmla="*/ 9263062 w 10139362"/>
              <a:gd name="connsiteY147" fmla="*/ 1704975 h 3200400"/>
              <a:gd name="connsiteX148" fmla="*/ 2967038 w 10139362"/>
              <a:gd name="connsiteY148" fmla="*/ 1066800 h 3200400"/>
              <a:gd name="connsiteX149" fmla="*/ 3281363 w 10139362"/>
              <a:gd name="connsiteY149" fmla="*/ 990600 h 3200400"/>
              <a:gd name="connsiteX150" fmla="*/ 3271838 w 10139362"/>
              <a:gd name="connsiteY150" fmla="*/ 1047750 h 3200400"/>
              <a:gd name="connsiteX151" fmla="*/ 3071813 w 10139362"/>
              <a:gd name="connsiteY151" fmla="*/ 1095375 h 3200400"/>
              <a:gd name="connsiteX152" fmla="*/ 2890838 w 10139362"/>
              <a:gd name="connsiteY152" fmla="*/ 1109663 h 3200400"/>
              <a:gd name="connsiteX153" fmla="*/ 2624138 w 10139362"/>
              <a:gd name="connsiteY153" fmla="*/ 1076325 h 3200400"/>
              <a:gd name="connsiteX154" fmla="*/ 2547938 w 10139362"/>
              <a:gd name="connsiteY154" fmla="*/ 881063 h 3200400"/>
              <a:gd name="connsiteX155" fmla="*/ 2967038 w 10139362"/>
              <a:gd name="connsiteY155" fmla="*/ 1066800 h 3200400"/>
              <a:gd name="connsiteX156" fmla="*/ 3957638 w 10139362"/>
              <a:gd name="connsiteY156" fmla="*/ 200025 h 3200400"/>
              <a:gd name="connsiteX157" fmla="*/ 3938588 w 10139362"/>
              <a:gd name="connsiteY157" fmla="*/ 304800 h 3200400"/>
              <a:gd name="connsiteX158" fmla="*/ 3924300 w 10139362"/>
              <a:gd name="connsiteY158" fmla="*/ 323850 h 3200400"/>
              <a:gd name="connsiteX159" fmla="*/ 3910013 w 10139362"/>
              <a:gd name="connsiteY159" fmla="*/ 376238 h 3200400"/>
              <a:gd name="connsiteX160" fmla="*/ 4095750 w 10139362"/>
              <a:gd name="connsiteY160" fmla="*/ 485775 h 3200400"/>
              <a:gd name="connsiteX161" fmla="*/ 4248150 w 10139362"/>
              <a:gd name="connsiteY161" fmla="*/ 633413 h 3200400"/>
              <a:gd name="connsiteX162" fmla="*/ 4443413 w 10139362"/>
              <a:gd name="connsiteY162" fmla="*/ 719138 h 3200400"/>
              <a:gd name="connsiteX163" fmla="*/ 4505325 w 10139362"/>
              <a:gd name="connsiteY163" fmla="*/ 728663 h 3200400"/>
              <a:gd name="connsiteX164" fmla="*/ 4791075 w 10139362"/>
              <a:gd name="connsiteY164" fmla="*/ 800100 h 3200400"/>
              <a:gd name="connsiteX165" fmla="*/ 4857750 w 10139362"/>
              <a:gd name="connsiteY165" fmla="*/ 795338 h 3200400"/>
              <a:gd name="connsiteX166" fmla="*/ 4914900 w 10139362"/>
              <a:gd name="connsiteY166" fmla="*/ 738188 h 3200400"/>
              <a:gd name="connsiteX167" fmla="*/ 4986338 w 10139362"/>
              <a:gd name="connsiteY167" fmla="*/ 690563 h 3200400"/>
              <a:gd name="connsiteX168" fmla="*/ 5005388 w 10139362"/>
              <a:gd name="connsiteY168" fmla="*/ 714375 h 3200400"/>
              <a:gd name="connsiteX169" fmla="*/ 4962525 w 10139362"/>
              <a:gd name="connsiteY169" fmla="*/ 776288 h 3200400"/>
              <a:gd name="connsiteX170" fmla="*/ 5124450 w 10139362"/>
              <a:gd name="connsiteY170" fmla="*/ 819150 h 3200400"/>
              <a:gd name="connsiteX171" fmla="*/ 5043488 w 10139362"/>
              <a:gd name="connsiteY171" fmla="*/ 857250 h 3200400"/>
              <a:gd name="connsiteX172" fmla="*/ 5148263 w 10139362"/>
              <a:gd name="connsiteY172" fmla="*/ 871538 h 3200400"/>
              <a:gd name="connsiteX173" fmla="*/ 5033963 w 10139362"/>
              <a:gd name="connsiteY173" fmla="*/ 895350 h 3200400"/>
              <a:gd name="connsiteX174" fmla="*/ 5129213 w 10139362"/>
              <a:gd name="connsiteY174" fmla="*/ 957263 h 3200400"/>
              <a:gd name="connsiteX175" fmla="*/ 5014913 w 10139362"/>
              <a:gd name="connsiteY175" fmla="*/ 947738 h 3200400"/>
              <a:gd name="connsiteX176" fmla="*/ 5067300 w 10139362"/>
              <a:gd name="connsiteY176" fmla="*/ 1019175 h 3200400"/>
              <a:gd name="connsiteX177" fmla="*/ 4962525 w 10139362"/>
              <a:gd name="connsiteY177" fmla="*/ 957263 h 3200400"/>
              <a:gd name="connsiteX178" fmla="*/ 4886325 w 10139362"/>
              <a:gd name="connsiteY178" fmla="*/ 938213 h 3200400"/>
              <a:gd name="connsiteX179" fmla="*/ 4791075 w 10139362"/>
              <a:gd name="connsiteY179" fmla="*/ 923925 h 3200400"/>
              <a:gd name="connsiteX180" fmla="*/ 4586288 w 10139362"/>
              <a:gd name="connsiteY180" fmla="*/ 933450 h 3200400"/>
              <a:gd name="connsiteX181" fmla="*/ 4400550 w 10139362"/>
              <a:gd name="connsiteY181" fmla="*/ 895350 h 3200400"/>
              <a:gd name="connsiteX182" fmla="*/ 4367213 w 10139362"/>
              <a:gd name="connsiteY182" fmla="*/ 866775 h 3200400"/>
              <a:gd name="connsiteX183" fmla="*/ 4152900 w 10139362"/>
              <a:gd name="connsiteY183" fmla="*/ 804863 h 3200400"/>
              <a:gd name="connsiteX184" fmla="*/ 4062413 w 10139362"/>
              <a:gd name="connsiteY184" fmla="*/ 752475 h 3200400"/>
              <a:gd name="connsiteX185" fmla="*/ 3957638 w 10139362"/>
              <a:gd name="connsiteY185" fmla="*/ 995363 h 3200400"/>
              <a:gd name="connsiteX186" fmla="*/ 4000500 w 10139362"/>
              <a:gd name="connsiteY186" fmla="*/ 1071563 h 3200400"/>
              <a:gd name="connsiteX187" fmla="*/ 4029075 w 10139362"/>
              <a:gd name="connsiteY187" fmla="*/ 1243013 h 3200400"/>
              <a:gd name="connsiteX188" fmla="*/ 4014788 w 10139362"/>
              <a:gd name="connsiteY188" fmla="*/ 1371600 h 3200400"/>
              <a:gd name="connsiteX189" fmla="*/ 3867150 w 10139362"/>
              <a:gd name="connsiteY189" fmla="*/ 1585913 h 3200400"/>
              <a:gd name="connsiteX190" fmla="*/ 3881438 w 10139362"/>
              <a:gd name="connsiteY190" fmla="*/ 1819275 h 3200400"/>
              <a:gd name="connsiteX191" fmla="*/ 3814763 w 10139362"/>
              <a:gd name="connsiteY191" fmla="*/ 2133600 h 3200400"/>
              <a:gd name="connsiteX192" fmla="*/ 3767138 w 10139362"/>
              <a:gd name="connsiteY192" fmla="*/ 2190750 h 3200400"/>
              <a:gd name="connsiteX193" fmla="*/ 3967163 w 10139362"/>
              <a:gd name="connsiteY193" fmla="*/ 2195513 h 3200400"/>
              <a:gd name="connsiteX194" fmla="*/ 3990975 w 10139362"/>
              <a:gd name="connsiteY194" fmla="*/ 2233613 h 3200400"/>
              <a:gd name="connsiteX195" fmla="*/ 3990975 w 10139362"/>
              <a:gd name="connsiteY195" fmla="*/ 2452688 h 3200400"/>
              <a:gd name="connsiteX196" fmla="*/ 4029075 w 10139362"/>
              <a:gd name="connsiteY196" fmla="*/ 2452688 h 3200400"/>
              <a:gd name="connsiteX197" fmla="*/ 4029075 w 10139362"/>
              <a:gd name="connsiteY197" fmla="*/ 2424113 h 3200400"/>
              <a:gd name="connsiteX198" fmla="*/ 4048125 w 10139362"/>
              <a:gd name="connsiteY198" fmla="*/ 2338388 h 3200400"/>
              <a:gd name="connsiteX199" fmla="*/ 4090988 w 10139362"/>
              <a:gd name="connsiteY199" fmla="*/ 2338388 h 3200400"/>
              <a:gd name="connsiteX200" fmla="*/ 4129088 w 10139362"/>
              <a:gd name="connsiteY200" fmla="*/ 2400300 h 3200400"/>
              <a:gd name="connsiteX201" fmla="*/ 4162425 w 10139362"/>
              <a:gd name="connsiteY201" fmla="*/ 2386013 h 3200400"/>
              <a:gd name="connsiteX202" fmla="*/ 4281488 w 10139362"/>
              <a:gd name="connsiteY202" fmla="*/ 2386013 h 3200400"/>
              <a:gd name="connsiteX203" fmla="*/ 4300538 w 10139362"/>
              <a:gd name="connsiteY203" fmla="*/ 2400300 h 3200400"/>
              <a:gd name="connsiteX204" fmla="*/ 4300538 w 10139362"/>
              <a:gd name="connsiteY204" fmla="*/ 2767013 h 3200400"/>
              <a:gd name="connsiteX205" fmla="*/ 4338638 w 10139362"/>
              <a:gd name="connsiteY205" fmla="*/ 2767013 h 3200400"/>
              <a:gd name="connsiteX206" fmla="*/ 4338638 w 10139362"/>
              <a:gd name="connsiteY206" fmla="*/ 2667000 h 3200400"/>
              <a:gd name="connsiteX207" fmla="*/ 4376738 w 10139362"/>
              <a:gd name="connsiteY207" fmla="*/ 2667000 h 3200400"/>
              <a:gd name="connsiteX208" fmla="*/ 4371975 w 10139362"/>
              <a:gd name="connsiteY208" fmla="*/ 2614613 h 3200400"/>
              <a:gd name="connsiteX209" fmla="*/ 4395788 w 10139362"/>
              <a:gd name="connsiteY209" fmla="*/ 2609850 h 3200400"/>
              <a:gd name="connsiteX210" fmla="*/ 4395788 w 10139362"/>
              <a:gd name="connsiteY210" fmla="*/ 2514600 h 3200400"/>
              <a:gd name="connsiteX211" fmla="*/ 4462463 w 10139362"/>
              <a:gd name="connsiteY211" fmla="*/ 2514600 h 3200400"/>
              <a:gd name="connsiteX212" fmla="*/ 4462463 w 10139362"/>
              <a:gd name="connsiteY212" fmla="*/ 2414588 h 3200400"/>
              <a:gd name="connsiteX213" fmla="*/ 4619625 w 10139362"/>
              <a:gd name="connsiteY213" fmla="*/ 2271713 h 3200400"/>
              <a:gd name="connsiteX214" fmla="*/ 4619625 w 10139362"/>
              <a:gd name="connsiteY214" fmla="*/ 2514600 h 3200400"/>
              <a:gd name="connsiteX215" fmla="*/ 4648200 w 10139362"/>
              <a:gd name="connsiteY215" fmla="*/ 2509838 h 3200400"/>
              <a:gd name="connsiteX216" fmla="*/ 4648200 w 10139362"/>
              <a:gd name="connsiteY216" fmla="*/ 2343150 h 3200400"/>
              <a:gd name="connsiteX217" fmla="*/ 4667250 w 10139362"/>
              <a:gd name="connsiteY217" fmla="*/ 2338388 h 3200400"/>
              <a:gd name="connsiteX218" fmla="*/ 4667250 w 10139362"/>
              <a:gd name="connsiteY218" fmla="*/ 2119313 h 3200400"/>
              <a:gd name="connsiteX219" fmla="*/ 4657725 w 10139362"/>
              <a:gd name="connsiteY219" fmla="*/ 2090738 h 3200400"/>
              <a:gd name="connsiteX220" fmla="*/ 4672013 w 10139362"/>
              <a:gd name="connsiteY220" fmla="*/ 2043113 h 3200400"/>
              <a:gd name="connsiteX221" fmla="*/ 4872038 w 10139362"/>
              <a:gd name="connsiteY221" fmla="*/ 2043113 h 3200400"/>
              <a:gd name="connsiteX222" fmla="*/ 4886325 w 10139362"/>
              <a:gd name="connsiteY222" fmla="*/ 2090738 h 3200400"/>
              <a:gd name="connsiteX223" fmla="*/ 4876800 w 10139362"/>
              <a:gd name="connsiteY223" fmla="*/ 2124075 h 3200400"/>
              <a:gd name="connsiteX224" fmla="*/ 4876800 w 10139362"/>
              <a:gd name="connsiteY224" fmla="*/ 2338388 h 3200400"/>
              <a:gd name="connsiteX225" fmla="*/ 4905375 w 10139362"/>
              <a:gd name="connsiteY225" fmla="*/ 2362200 h 3200400"/>
              <a:gd name="connsiteX226" fmla="*/ 4967288 w 10139362"/>
              <a:gd name="connsiteY226" fmla="*/ 2362200 h 3200400"/>
              <a:gd name="connsiteX227" fmla="*/ 4967288 w 10139362"/>
              <a:gd name="connsiteY227" fmla="*/ 2338388 h 3200400"/>
              <a:gd name="connsiteX228" fmla="*/ 5014913 w 10139362"/>
              <a:gd name="connsiteY228" fmla="*/ 2338388 h 3200400"/>
              <a:gd name="connsiteX229" fmla="*/ 5014913 w 10139362"/>
              <a:gd name="connsiteY229" fmla="*/ 2047875 h 3200400"/>
              <a:gd name="connsiteX230" fmla="*/ 5029200 w 10139362"/>
              <a:gd name="connsiteY230" fmla="*/ 2038350 h 3200400"/>
              <a:gd name="connsiteX231" fmla="*/ 5029200 w 10139362"/>
              <a:gd name="connsiteY231" fmla="*/ 1933575 h 3200400"/>
              <a:gd name="connsiteX232" fmla="*/ 5138738 w 10139362"/>
              <a:gd name="connsiteY232" fmla="*/ 1933575 h 3200400"/>
              <a:gd name="connsiteX233" fmla="*/ 5138738 w 10139362"/>
              <a:gd name="connsiteY233" fmla="*/ 2043113 h 3200400"/>
              <a:gd name="connsiteX234" fmla="*/ 5157788 w 10139362"/>
              <a:gd name="connsiteY234" fmla="*/ 2047875 h 3200400"/>
              <a:gd name="connsiteX235" fmla="*/ 5157788 w 10139362"/>
              <a:gd name="connsiteY235" fmla="*/ 2333625 h 3200400"/>
              <a:gd name="connsiteX236" fmla="*/ 5167313 w 10139362"/>
              <a:gd name="connsiteY236" fmla="*/ 2338388 h 3200400"/>
              <a:gd name="connsiteX237" fmla="*/ 5186363 w 10139362"/>
              <a:gd name="connsiteY237" fmla="*/ 2328863 h 3200400"/>
              <a:gd name="connsiteX238" fmla="*/ 5181600 w 10139362"/>
              <a:gd name="connsiteY238" fmla="*/ 1828800 h 3200400"/>
              <a:gd name="connsiteX239" fmla="*/ 5219700 w 10139362"/>
              <a:gd name="connsiteY239" fmla="*/ 1824038 h 3200400"/>
              <a:gd name="connsiteX240" fmla="*/ 5219700 w 10139362"/>
              <a:gd name="connsiteY240" fmla="*/ 1585913 h 3200400"/>
              <a:gd name="connsiteX241" fmla="*/ 5262563 w 10139362"/>
              <a:gd name="connsiteY241" fmla="*/ 1576388 h 3200400"/>
              <a:gd name="connsiteX242" fmla="*/ 5262563 w 10139362"/>
              <a:gd name="connsiteY242" fmla="*/ 1381125 h 3200400"/>
              <a:gd name="connsiteX243" fmla="*/ 5324475 w 10139362"/>
              <a:gd name="connsiteY243" fmla="*/ 1381125 h 3200400"/>
              <a:gd name="connsiteX244" fmla="*/ 5324475 w 10139362"/>
              <a:gd name="connsiteY244" fmla="*/ 1266825 h 3200400"/>
              <a:gd name="connsiteX245" fmla="*/ 5348288 w 10139362"/>
              <a:gd name="connsiteY245" fmla="*/ 1266825 h 3200400"/>
              <a:gd name="connsiteX246" fmla="*/ 5348288 w 10139362"/>
              <a:gd name="connsiteY246" fmla="*/ 1371600 h 3200400"/>
              <a:gd name="connsiteX247" fmla="*/ 5357813 w 10139362"/>
              <a:gd name="connsiteY247" fmla="*/ 1385888 h 3200400"/>
              <a:gd name="connsiteX248" fmla="*/ 5357813 w 10139362"/>
              <a:gd name="connsiteY248" fmla="*/ 1576388 h 3200400"/>
              <a:gd name="connsiteX249" fmla="*/ 5367338 w 10139362"/>
              <a:gd name="connsiteY249" fmla="*/ 1595438 h 3200400"/>
              <a:gd name="connsiteX250" fmla="*/ 5372100 w 10139362"/>
              <a:gd name="connsiteY250" fmla="*/ 2524125 h 3200400"/>
              <a:gd name="connsiteX251" fmla="*/ 5434013 w 10139362"/>
              <a:gd name="connsiteY251" fmla="*/ 2524125 h 3200400"/>
              <a:gd name="connsiteX252" fmla="*/ 5434013 w 10139362"/>
              <a:gd name="connsiteY252" fmla="*/ 2676525 h 3200400"/>
              <a:gd name="connsiteX253" fmla="*/ 5486400 w 10139362"/>
              <a:gd name="connsiteY253" fmla="*/ 2690813 h 3200400"/>
              <a:gd name="connsiteX254" fmla="*/ 5486400 w 10139362"/>
              <a:gd name="connsiteY254" fmla="*/ 2828925 h 3200400"/>
              <a:gd name="connsiteX255" fmla="*/ 5505450 w 10139362"/>
              <a:gd name="connsiteY255" fmla="*/ 2828925 h 3200400"/>
              <a:gd name="connsiteX256" fmla="*/ 5505450 w 10139362"/>
              <a:gd name="connsiteY256" fmla="*/ 2552700 h 3200400"/>
              <a:gd name="connsiteX257" fmla="*/ 5538788 w 10139362"/>
              <a:gd name="connsiteY257" fmla="*/ 2552700 h 3200400"/>
              <a:gd name="connsiteX258" fmla="*/ 5538788 w 10139362"/>
              <a:gd name="connsiteY258" fmla="*/ 2514600 h 3200400"/>
              <a:gd name="connsiteX259" fmla="*/ 5510213 w 10139362"/>
              <a:gd name="connsiteY259" fmla="*/ 2514600 h 3200400"/>
              <a:gd name="connsiteX260" fmla="*/ 5510213 w 10139362"/>
              <a:gd name="connsiteY260" fmla="*/ 2476500 h 3200400"/>
              <a:gd name="connsiteX261" fmla="*/ 5538788 w 10139362"/>
              <a:gd name="connsiteY261" fmla="*/ 2476500 h 3200400"/>
              <a:gd name="connsiteX262" fmla="*/ 5538788 w 10139362"/>
              <a:gd name="connsiteY262" fmla="*/ 2438400 h 3200400"/>
              <a:gd name="connsiteX263" fmla="*/ 5510213 w 10139362"/>
              <a:gd name="connsiteY263" fmla="*/ 2438400 h 3200400"/>
              <a:gd name="connsiteX264" fmla="*/ 5510213 w 10139362"/>
              <a:gd name="connsiteY264" fmla="*/ 2400300 h 3200400"/>
              <a:gd name="connsiteX265" fmla="*/ 5538788 w 10139362"/>
              <a:gd name="connsiteY265" fmla="*/ 2400300 h 3200400"/>
              <a:gd name="connsiteX266" fmla="*/ 5538788 w 10139362"/>
              <a:gd name="connsiteY266" fmla="*/ 2362200 h 3200400"/>
              <a:gd name="connsiteX267" fmla="*/ 5510213 w 10139362"/>
              <a:gd name="connsiteY267" fmla="*/ 2362200 h 3200400"/>
              <a:gd name="connsiteX268" fmla="*/ 5510213 w 10139362"/>
              <a:gd name="connsiteY268" fmla="*/ 2324100 h 3200400"/>
              <a:gd name="connsiteX269" fmla="*/ 5538788 w 10139362"/>
              <a:gd name="connsiteY269" fmla="*/ 2324100 h 3200400"/>
              <a:gd name="connsiteX270" fmla="*/ 5538788 w 10139362"/>
              <a:gd name="connsiteY270" fmla="*/ 2286000 h 3200400"/>
              <a:gd name="connsiteX271" fmla="*/ 5510213 w 10139362"/>
              <a:gd name="connsiteY271" fmla="*/ 2286000 h 3200400"/>
              <a:gd name="connsiteX272" fmla="*/ 5510213 w 10139362"/>
              <a:gd name="connsiteY272" fmla="*/ 2247900 h 3200400"/>
              <a:gd name="connsiteX273" fmla="*/ 5538788 w 10139362"/>
              <a:gd name="connsiteY273" fmla="*/ 2247900 h 3200400"/>
              <a:gd name="connsiteX274" fmla="*/ 5538788 w 10139362"/>
              <a:gd name="connsiteY274" fmla="*/ 2209800 h 3200400"/>
              <a:gd name="connsiteX275" fmla="*/ 5510213 w 10139362"/>
              <a:gd name="connsiteY275" fmla="*/ 2209800 h 3200400"/>
              <a:gd name="connsiteX276" fmla="*/ 5510213 w 10139362"/>
              <a:gd name="connsiteY276" fmla="*/ 2166938 h 3200400"/>
              <a:gd name="connsiteX277" fmla="*/ 5538788 w 10139362"/>
              <a:gd name="connsiteY277" fmla="*/ 2166938 h 3200400"/>
              <a:gd name="connsiteX278" fmla="*/ 5538788 w 10139362"/>
              <a:gd name="connsiteY278" fmla="*/ 2138363 h 3200400"/>
              <a:gd name="connsiteX279" fmla="*/ 5510213 w 10139362"/>
              <a:gd name="connsiteY279" fmla="*/ 2128838 h 3200400"/>
              <a:gd name="connsiteX280" fmla="*/ 5510213 w 10139362"/>
              <a:gd name="connsiteY280" fmla="*/ 2090738 h 3200400"/>
              <a:gd name="connsiteX281" fmla="*/ 5538788 w 10139362"/>
              <a:gd name="connsiteY281" fmla="*/ 2090738 h 3200400"/>
              <a:gd name="connsiteX282" fmla="*/ 5538788 w 10139362"/>
              <a:gd name="connsiteY282" fmla="*/ 2052638 h 3200400"/>
              <a:gd name="connsiteX283" fmla="*/ 5510213 w 10139362"/>
              <a:gd name="connsiteY283" fmla="*/ 2052638 h 3200400"/>
              <a:gd name="connsiteX284" fmla="*/ 5510213 w 10139362"/>
              <a:gd name="connsiteY284" fmla="*/ 2014538 h 3200400"/>
              <a:gd name="connsiteX285" fmla="*/ 5538788 w 10139362"/>
              <a:gd name="connsiteY285" fmla="*/ 2014538 h 3200400"/>
              <a:gd name="connsiteX286" fmla="*/ 5538788 w 10139362"/>
              <a:gd name="connsiteY286" fmla="*/ 1966913 h 3200400"/>
              <a:gd name="connsiteX287" fmla="*/ 5638800 w 10139362"/>
              <a:gd name="connsiteY287" fmla="*/ 1966913 h 3200400"/>
              <a:gd name="connsiteX288" fmla="*/ 5638800 w 10139362"/>
              <a:gd name="connsiteY288" fmla="*/ 1095375 h 3200400"/>
              <a:gd name="connsiteX289" fmla="*/ 5767388 w 10139362"/>
              <a:gd name="connsiteY289" fmla="*/ 923925 h 3200400"/>
              <a:gd name="connsiteX290" fmla="*/ 5919788 w 10139362"/>
              <a:gd name="connsiteY290" fmla="*/ 923925 h 3200400"/>
              <a:gd name="connsiteX291" fmla="*/ 5919788 w 10139362"/>
              <a:gd name="connsiteY291" fmla="*/ 719138 h 3200400"/>
              <a:gd name="connsiteX292" fmla="*/ 5962650 w 10139362"/>
              <a:gd name="connsiteY292" fmla="*/ 719138 h 3200400"/>
              <a:gd name="connsiteX293" fmla="*/ 5962650 w 10139362"/>
              <a:gd name="connsiteY293" fmla="*/ 919163 h 3200400"/>
              <a:gd name="connsiteX294" fmla="*/ 5972175 w 10139362"/>
              <a:gd name="connsiteY294" fmla="*/ 923925 h 3200400"/>
              <a:gd name="connsiteX295" fmla="*/ 5986463 w 10139362"/>
              <a:gd name="connsiteY295" fmla="*/ 914400 h 3200400"/>
              <a:gd name="connsiteX296" fmla="*/ 6096000 w 10139362"/>
              <a:gd name="connsiteY296" fmla="*/ 914400 h 3200400"/>
              <a:gd name="connsiteX297" fmla="*/ 6110288 w 10139362"/>
              <a:gd name="connsiteY297" fmla="*/ 2743200 h 3200400"/>
              <a:gd name="connsiteX298" fmla="*/ 6129338 w 10139362"/>
              <a:gd name="connsiteY298" fmla="*/ 2738438 h 3200400"/>
              <a:gd name="connsiteX299" fmla="*/ 6129338 w 10139362"/>
              <a:gd name="connsiteY299" fmla="*/ 2533650 h 3200400"/>
              <a:gd name="connsiteX300" fmla="*/ 6162675 w 10139362"/>
              <a:gd name="connsiteY300" fmla="*/ 2533650 h 3200400"/>
              <a:gd name="connsiteX301" fmla="*/ 6162675 w 10139362"/>
              <a:gd name="connsiteY301" fmla="*/ 1114425 h 3200400"/>
              <a:gd name="connsiteX302" fmla="*/ 6219825 w 10139362"/>
              <a:gd name="connsiteY302" fmla="*/ 1100138 h 3200400"/>
              <a:gd name="connsiteX303" fmla="*/ 6253163 w 10139362"/>
              <a:gd name="connsiteY303" fmla="*/ 1100138 h 3200400"/>
              <a:gd name="connsiteX304" fmla="*/ 6262688 w 10139362"/>
              <a:gd name="connsiteY304" fmla="*/ 1109663 h 3200400"/>
              <a:gd name="connsiteX305" fmla="*/ 6415088 w 10139362"/>
              <a:gd name="connsiteY305" fmla="*/ 1109663 h 3200400"/>
              <a:gd name="connsiteX306" fmla="*/ 6567488 w 10139362"/>
              <a:gd name="connsiteY306" fmla="*/ 1281113 h 3200400"/>
              <a:gd name="connsiteX307" fmla="*/ 6567488 w 10139362"/>
              <a:gd name="connsiteY307" fmla="*/ 2347913 h 3200400"/>
              <a:gd name="connsiteX308" fmla="*/ 6662738 w 10139362"/>
              <a:gd name="connsiteY308" fmla="*/ 2347913 h 3200400"/>
              <a:gd name="connsiteX309" fmla="*/ 6662738 w 10139362"/>
              <a:gd name="connsiteY309" fmla="*/ 1981200 h 3200400"/>
              <a:gd name="connsiteX310" fmla="*/ 6757988 w 10139362"/>
              <a:gd name="connsiteY310" fmla="*/ 1962150 h 3200400"/>
              <a:gd name="connsiteX311" fmla="*/ 6872288 w 10139362"/>
              <a:gd name="connsiteY311" fmla="*/ 1962150 h 3200400"/>
              <a:gd name="connsiteX312" fmla="*/ 6896100 w 10139362"/>
              <a:gd name="connsiteY312" fmla="*/ 1981200 h 3200400"/>
              <a:gd name="connsiteX313" fmla="*/ 6896100 w 10139362"/>
              <a:gd name="connsiteY313" fmla="*/ 2557463 h 3200400"/>
              <a:gd name="connsiteX314" fmla="*/ 6929438 w 10139362"/>
              <a:gd name="connsiteY314" fmla="*/ 2557463 h 3200400"/>
              <a:gd name="connsiteX315" fmla="*/ 6934200 w 10139362"/>
              <a:gd name="connsiteY315" fmla="*/ 2457450 h 3200400"/>
              <a:gd name="connsiteX316" fmla="*/ 7029450 w 10139362"/>
              <a:gd name="connsiteY316" fmla="*/ 2457450 h 3200400"/>
              <a:gd name="connsiteX317" fmla="*/ 7029450 w 10139362"/>
              <a:gd name="connsiteY317" fmla="*/ 2157413 h 3200400"/>
              <a:gd name="connsiteX318" fmla="*/ 7048500 w 10139362"/>
              <a:gd name="connsiteY318" fmla="*/ 2114550 h 3200400"/>
              <a:gd name="connsiteX319" fmla="*/ 7158038 w 10139362"/>
              <a:gd name="connsiteY319" fmla="*/ 2114550 h 3200400"/>
              <a:gd name="connsiteX320" fmla="*/ 7177088 w 10139362"/>
              <a:gd name="connsiteY320" fmla="*/ 2157413 h 3200400"/>
              <a:gd name="connsiteX321" fmla="*/ 7224713 w 10139362"/>
              <a:gd name="connsiteY321" fmla="*/ 2157413 h 3200400"/>
              <a:gd name="connsiteX322" fmla="*/ 7229475 w 10139362"/>
              <a:gd name="connsiteY322" fmla="*/ 2557463 h 3200400"/>
              <a:gd name="connsiteX323" fmla="*/ 7239000 w 10139362"/>
              <a:gd name="connsiteY323" fmla="*/ 2486025 h 3200400"/>
              <a:gd name="connsiteX324" fmla="*/ 7281863 w 10139362"/>
              <a:gd name="connsiteY324" fmla="*/ 2433638 h 3200400"/>
              <a:gd name="connsiteX325" fmla="*/ 7415213 w 10139362"/>
              <a:gd name="connsiteY325" fmla="*/ 2433638 h 3200400"/>
              <a:gd name="connsiteX326" fmla="*/ 7415213 w 10139362"/>
              <a:gd name="connsiteY326" fmla="*/ 2471738 h 3200400"/>
              <a:gd name="connsiteX327" fmla="*/ 7429500 w 10139362"/>
              <a:gd name="connsiteY327" fmla="*/ 2481263 h 3200400"/>
              <a:gd name="connsiteX328" fmla="*/ 7439025 w 10139362"/>
              <a:gd name="connsiteY328" fmla="*/ 2557463 h 3200400"/>
              <a:gd name="connsiteX329" fmla="*/ 7462838 w 10139362"/>
              <a:gd name="connsiteY329" fmla="*/ 2552700 h 3200400"/>
              <a:gd name="connsiteX330" fmla="*/ 7462838 w 10139362"/>
              <a:gd name="connsiteY330" fmla="*/ 2295525 h 3200400"/>
              <a:gd name="connsiteX331" fmla="*/ 7472363 w 10139362"/>
              <a:gd name="connsiteY331" fmla="*/ 2266950 h 3200400"/>
              <a:gd name="connsiteX332" fmla="*/ 7481888 w 10139362"/>
              <a:gd name="connsiteY332" fmla="*/ 2243138 h 3200400"/>
              <a:gd name="connsiteX333" fmla="*/ 7586663 w 10139362"/>
              <a:gd name="connsiteY333" fmla="*/ 2243138 h 3200400"/>
              <a:gd name="connsiteX334" fmla="*/ 7610475 w 10139362"/>
              <a:gd name="connsiteY334" fmla="*/ 2257425 h 3200400"/>
              <a:gd name="connsiteX335" fmla="*/ 7639050 w 10139362"/>
              <a:gd name="connsiteY335" fmla="*/ 2247900 h 3200400"/>
              <a:gd name="connsiteX336" fmla="*/ 7639050 w 10139362"/>
              <a:gd name="connsiteY336" fmla="*/ 2009775 h 3200400"/>
              <a:gd name="connsiteX337" fmla="*/ 7743825 w 10139362"/>
              <a:gd name="connsiteY337" fmla="*/ 2009775 h 3200400"/>
              <a:gd name="connsiteX338" fmla="*/ 7743825 w 10139362"/>
              <a:gd name="connsiteY338" fmla="*/ 1857375 h 3200400"/>
              <a:gd name="connsiteX339" fmla="*/ 7758113 w 10139362"/>
              <a:gd name="connsiteY339" fmla="*/ 1857375 h 3200400"/>
              <a:gd name="connsiteX340" fmla="*/ 7758113 w 10139362"/>
              <a:gd name="connsiteY340" fmla="*/ 2005013 h 3200400"/>
              <a:gd name="connsiteX341" fmla="*/ 7781925 w 10139362"/>
              <a:gd name="connsiteY341" fmla="*/ 2014538 h 3200400"/>
              <a:gd name="connsiteX342" fmla="*/ 7781925 w 10139362"/>
              <a:gd name="connsiteY342" fmla="*/ 2257425 h 3200400"/>
              <a:gd name="connsiteX343" fmla="*/ 7805738 w 10139362"/>
              <a:gd name="connsiteY343" fmla="*/ 2257425 h 3200400"/>
              <a:gd name="connsiteX344" fmla="*/ 7815263 w 10139362"/>
              <a:gd name="connsiteY344" fmla="*/ 2295525 h 3200400"/>
              <a:gd name="connsiteX345" fmla="*/ 7815263 w 10139362"/>
              <a:gd name="connsiteY345" fmla="*/ 2414588 h 3200400"/>
              <a:gd name="connsiteX346" fmla="*/ 7839075 w 10139362"/>
              <a:gd name="connsiteY346" fmla="*/ 2414588 h 3200400"/>
              <a:gd name="connsiteX347" fmla="*/ 7839075 w 10139362"/>
              <a:gd name="connsiteY347" fmla="*/ 2443163 h 3200400"/>
              <a:gd name="connsiteX348" fmla="*/ 7958138 w 10139362"/>
              <a:gd name="connsiteY348" fmla="*/ 2443163 h 3200400"/>
              <a:gd name="connsiteX349" fmla="*/ 7958138 w 10139362"/>
              <a:gd name="connsiteY349" fmla="*/ 2047875 h 3200400"/>
              <a:gd name="connsiteX350" fmla="*/ 7977188 w 10139362"/>
              <a:gd name="connsiteY350" fmla="*/ 2043113 h 3200400"/>
              <a:gd name="connsiteX351" fmla="*/ 7977188 w 10139362"/>
              <a:gd name="connsiteY351" fmla="*/ 1866900 h 3200400"/>
              <a:gd name="connsiteX352" fmla="*/ 8091488 w 10139362"/>
              <a:gd name="connsiteY352" fmla="*/ 1866900 h 3200400"/>
              <a:gd name="connsiteX353" fmla="*/ 8091488 w 10139362"/>
              <a:gd name="connsiteY353" fmla="*/ 2014538 h 3200400"/>
              <a:gd name="connsiteX354" fmla="*/ 8129588 w 10139362"/>
              <a:gd name="connsiteY354" fmla="*/ 2014538 h 3200400"/>
              <a:gd name="connsiteX355" fmla="*/ 8129588 w 10139362"/>
              <a:gd name="connsiteY355" fmla="*/ 2047875 h 3200400"/>
              <a:gd name="connsiteX356" fmla="*/ 8215313 w 10139362"/>
              <a:gd name="connsiteY356" fmla="*/ 2047875 h 3200400"/>
              <a:gd name="connsiteX357" fmla="*/ 8215313 w 10139362"/>
              <a:gd name="connsiteY357" fmla="*/ 2581275 h 3200400"/>
              <a:gd name="connsiteX358" fmla="*/ 8248650 w 10139362"/>
              <a:gd name="connsiteY358" fmla="*/ 2581275 h 3200400"/>
              <a:gd name="connsiteX359" fmla="*/ 8248650 w 10139362"/>
              <a:gd name="connsiteY359" fmla="*/ 2343150 h 3200400"/>
              <a:gd name="connsiteX360" fmla="*/ 8262938 w 10139362"/>
              <a:gd name="connsiteY360" fmla="*/ 2305050 h 3200400"/>
              <a:gd name="connsiteX361" fmla="*/ 8301038 w 10139362"/>
              <a:gd name="connsiteY361" fmla="*/ 2305050 h 3200400"/>
              <a:gd name="connsiteX362" fmla="*/ 8324850 w 10139362"/>
              <a:gd name="connsiteY362" fmla="*/ 2000250 h 3200400"/>
              <a:gd name="connsiteX363" fmla="*/ 8348663 w 10139362"/>
              <a:gd name="connsiteY363" fmla="*/ 2000250 h 3200400"/>
              <a:gd name="connsiteX364" fmla="*/ 8372475 w 10139362"/>
              <a:gd name="connsiteY364" fmla="*/ 2305050 h 3200400"/>
              <a:gd name="connsiteX365" fmla="*/ 8410575 w 10139362"/>
              <a:gd name="connsiteY365" fmla="*/ 2305050 h 3200400"/>
              <a:gd name="connsiteX366" fmla="*/ 8424862 w 10139362"/>
              <a:gd name="connsiteY366" fmla="*/ 2343150 h 3200400"/>
              <a:gd name="connsiteX367" fmla="*/ 8424862 w 10139362"/>
              <a:gd name="connsiteY367" fmla="*/ 2490788 h 3200400"/>
              <a:gd name="connsiteX368" fmla="*/ 8558212 w 10139362"/>
              <a:gd name="connsiteY368" fmla="*/ 2490788 h 3200400"/>
              <a:gd name="connsiteX369" fmla="*/ 8558212 w 10139362"/>
              <a:gd name="connsiteY369" fmla="*/ 1600200 h 3200400"/>
              <a:gd name="connsiteX370" fmla="*/ 8805862 w 10139362"/>
              <a:gd name="connsiteY370" fmla="*/ 1366838 h 3200400"/>
              <a:gd name="connsiteX371" fmla="*/ 8934450 w 10139362"/>
              <a:gd name="connsiteY371" fmla="*/ 1366838 h 3200400"/>
              <a:gd name="connsiteX372" fmla="*/ 8934450 w 10139362"/>
              <a:gd name="connsiteY372" fmla="*/ 1257300 h 3200400"/>
              <a:gd name="connsiteX373" fmla="*/ 8948738 w 10139362"/>
              <a:gd name="connsiteY373" fmla="*/ 1257300 h 3200400"/>
              <a:gd name="connsiteX374" fmla="*/ 8948738 w 10139362"/>
              <a:gd name="connsiteY374" fmla="*/ 1362075 h 3200400"/>
              <a:gd name="connsiteX375" fmla="*/ 8967788 w 10139362"/>
              <a:gd name="connsiteY375" fmla="*/ 1366838 h 3200400"/>
              <a:gd name="connsiteX376" fmla="*/ 8967788 w 10139362"/>
              <a:gd name="connsiteY376" fmla="*/ 2857500 h 3200400"/>
              <a:gd name="connsiteX377" fmla="*/ 8524875 w 10139362"/>
              <a:gd name="connsiteY377" fmla="*/ 2857500 h 3200400"/>
              <a:gd name="connsiteX378" fmla="*/ 8496300 w 10139362"/>
              <a:gd name="connsiteY378" fmla="*/ 2876550 h 3200400"/>
              <a:gd name="connsiteX379" fmla="*/ 8520112 w 10139362"/>
              <a:gd name="connsiteY379" fmla="*/ 2890838 h 3200400"/>
              <a:gd name="connsiteX380" fmla="*/ 8491538 w 10139362"/>
              <a:gd name="connsiteY380" fmla="*/ 2928938 h 3200400"/>
              <a:gd name="connsiteX381" fmla="*/ 8515350 w 10139362"/>
              <a:gd name="connsiteY381" fmla="*/ 2933700 h 3200400"/>
              <a:gd name="connsiteX382" fmla="*/ 8191500 w 10139362"/>
              <a:gd name="connsiteY382" fmla="*/ 2933700 h 3200400"/>
              <a:gd name="connsiteX383" fmla="*/ 8210550 w 10139362"/>
              <a:gd name="connsiteY383" fmla="*/ 2924175 h 3200400"/>
              <a:gd name="connsiteX384" fmla="*/ 8191500 w 10139362"/>
              <a:gd name="connsiteY384" fmla="*/ 2895600 h 3200400"/>
              <a:gd name="connsiteX385" fmla="*/ 8210550 w 10139362"/>
              <a:gd name="connsiteY385" fmla="*/ 2881313 h 3200400"/>
              <a:gd name="connsiteX386" fmla="*/ 8186738 w 10139362"/>
              <a:gd name="connsiteY386" fmla="*/ 2857500 h 3200400"/>
              <a:gd name="connsiteX387" fmla="*/ 8153400 w 10139362"/>
              <a:gd name="connsiteY387" fmla="*/ 2857500 h 3200400"/>
              <a:gd name="connsiteX388" fmla="*/ 8153400 w 10139362"/>
              <a:gd name="connsiteY388" fmla="*/ 2900363 h 3200400"/>
              <a:gd name="connsiteX389" fmla="*/ 8181975 w 10139362"/>
              <a:gd name="connsiteY389" fmla="*/ 2900363 h 3200400"/>
              <a:gd name="connsiteX390" fmla="*/ 8181975 w 10139362"/>
              <a:gd name="connsiteY390" fmla="*/ 2933700 h 3200400"/>
              <a:gd name="connsiteX391" fmla="*/ 6858000 w 10139362"/>
              <a:gd name="connsiteY391" fmla="*/ 2938463 h 3200400"/>
              <a:gd name="connsiteX392" fmla="*/ 6943725 w 10139362"/>
              <a:gd name="connsiteY392" fmla="*/ 2943225 h 3200400"/>
              <a:gd name="connsiteX393" fmla="*/ 6843713 w 10139362"/>
              <a:gd name="connsiteY393" fmla="*/ 2938463 h 3200400"/>
              <a:gd name="connsiteX394" fmla="*/ 6834188 w 10139362"/>
              <a:gd name="connsiteY394" fmla="*/ 2933700 h 3200400"/>
              <a:gd name="connsiteX395" fmla="*/ 6567488 w 10139362"/>
              <a:gd name="connsiteY395" fmla="*/ 2933700 h 3200400"/>
              <a:gd name="connsiteX396" fmla="*/ 6557963 w 10139362"/>
              <a:gd name="connsiteY396" fmla="*/ 2943225 h 3200400"/>
              <a:gd name="connsiteX397" fmla="*/ 6462713 w 10139362"/>
              <a:gd name="connsiteY397" fmla="*/ 2943225 h 3200400"/>
              <a:gd name="connsiteX398" fmla="*/ 6434138 w 10139362"/>
              <a:gd name="connsiteY398" fmla="*/ 2933700 h 3200400"/>
              <a:gd name="connsiteX399" fmla="*/ 6410325 w 10139362"/>
              <a:gd name="connsiteY399" fmla="*/ 2943225 h 3200400"/>
              <a:gd name="connsiteX400" fmla="*/ 6310313 w 10139362"/>
              <a:gd name="connsiteY400" fmla="*/ 2943225 h 3200400"/>
              <a:gd name="connsiteX401" fmla="*/ 6300788 w 10139362"/>
              <a:gd name="connsiteY401" fmla="*/ 2933700 h 3200400"/>
              <a:gd name="connsiteX402" fmla="*/ 6291263 w 10139362"/>
              <a:gd name="connsiteY402" fmla="*/ 2943225 h 3200400"/>
              <a:gd name="connsiteX403" fmla="*/ 5715000 w 10139362"/>
              <a:gd name="connsiteY403" fmla="*/ 2943225 h 3200400"/>
              <a:gd name="connsiteX404" fmla="*/ 5695950 w 10139362"/>
              <a:gd name="connsiteY404" fmla="*/ 2933700 h 3200400"/>
              <a:gd name="connsiteX405" fmla="*/ 5681663 w 10139362"/>
              <a:gd name="connsiteY405" fmla="*/ 2943225 h 3200400"/>
              <a:gd name="connsiteX406" fmla="*/ 5514975 w 10139362"/>
              <a:gd name="connsiteY406" fmla="*/ 2943225 h 3200400"/>
              <a:gd name="connsiteX407" fmla="*/ 5500688 w 10139362"/>
              <a:gd name="connsiteY407" fmla="*/ 2933700 h 3200400"/>
              <a:gd name="connsiteX408" fmla="*/ 5486400 w 10139362"/>
              <a:gd name="connsiteY408" fmla="*/ 2943225 h 3200400"/>
              <a:gd name="connsiteX409" fmla="*/ 5172075 w 10139362"/>
              <a:gd name="connsiteY409" fmla="*/ 2943225 h 3200400"/>
              <a:gd name="connsiteX410" fmla="*/ 5157788 w 10139362"/>
              <a:gd name="connsiteY410" fmla="*/ 2933700 h 3200400"/>
              <a:gd name="connsiteX411" fmla="*/ 5143500 w 10139362"/>
              <a:gd name="connsiteY411" fmla="*/ 2943225 h 3200400"/>
              <a:gd name="connsiteX412" fmla="*/ 4976813 w 10139362"/>
              <a:gd name="connsiteY412" fmla="*/ 2943225 h 3200400"/>
              <a:gd name="connsiteX413" fmla="*/ 4957763 w 10139362"/>
              <a:gd name="connsiteY413" fmla="*/ 2933700 h 3200400"/>
              <a:gd name="connsiteX414" fmla="*/ 4943475 w 10139362"/>
              <a:gd name="connsiteY414" fmla="*/ 2943225 h 3200400"/>
              <a:gd name="connsiteX415" fmla="*/ 4362450 w 10139362"/>
              <a:gd name="connsiteY415" fmla="*/ 2943225 h 3200400"/>
              <a:gd name="connsiteX416" fmla="*/ 4352925 w 10139362"/>
              <a:gd name="connsiteY416" fmla="*/ 2933700 h 3200400"/>
              <a:gd name="connsiteX417" fmla="*/ 4343400 w 10139362"/>
              <a:gd name="connsiteY417" fmla="*/ 2943225 h 3200400"/>
              <a:gd name="connsiteX418" fmla="*/ 4248150 w 10139362"/>
              <a:gd name="connsiteY418" fmla="*/ 2943225 h 3200400"/>
              <a:gd name="connsiteX419" fmla="*/ 4219575 w 10139362"/>
              <a:gd name="connsiteY419" fmla="*/ 2933700 h 3200400"/>
              <a:gd name="connsiteX420" fmla="*/ 4195763 w 10139362"/>
              <a:gd name="connsiteY420" fmla="*/ 2943225 h 3200400"/>
              <a:gd name="connsiteX421" fmla="*/ 4095750 w 10139362"/>
              <a:gd name="connsiteY421" fmla="*/ 2943225 h 3200400"/>
              <a:gd name="connsiteX422" fmla="*/ 4086225 w 10139362"/>
              <a:gd name="connsiteY422" fmla="*/ 2933700 h 3200400"/>
              <a:gd name="connsiteX423" fmla="*/ 3819525 w 10139362"/>
              <a:gd name="connsiteY423" fmla="*/ 2933700 h 3200400"/>
              <a:gd name="connsiteX424" fmla="*/ 3810000 w 10139362"/>
              <a:gd name="connsiteY424" fmla="*/ 2943225 h 3200400"/>
              <a:gd name="connsiteX425" fmla="*/ 3795713 w 10139362"/>
              <a:gd name="connsiteY425" fmla="*/ 2943225 h 3200400"/>
              <a:gd name="connsiteX426" fmla="*/ 3800475 w 10139362"/>
              <a:gd name="connsiteY426" fmla="*/ 2933700 h 3200400"/>
              <a:gd name="connsiteX427" fmla="*/ 3281363 w 10139362"/>
              <a:gd name="connsiteY427" fmla="*/ 2933700 h 3200400"/>
              <a:gd name="connsiteX428" fmla="*/ 3262313 w 10139362"/>
              <a:gd name="connsiteY428" fmla="*/ 2857500 h 3200400"/>
              <a:gd name="connsiteX429" fmla="*/ 3262313 w 10139362"/>
              <a:gd name="connsiteY429" fmla="*/ 2486025 h 3200400"/>
              <a:gd name="connsiteX430" fmla="*/ 3419475 w 10139362"/>
              <a:gd name="connsiteY430" fmla="*/ 2486025 h 3200400"/>
              <a:gd name="connsiteX431" fmla="*/ 3414713 w 10139362"/>
              <a:gd name="connsiteY431" fmla="*/ 2514600 h 3200400"/>
              <a:gd name="connsiteX432" fmla="*/ 3429000 w 10139362"/>
              <a:gd name="connsiteY432" fmla="*/ 2519363 h 3200400"/>
              <a:gd name="connsiteX433" fmla="*/ 3429000 w 10139362"/>
              <a:gd name="connsiteY433" fmla="*/ 2428875 h 3200400"/>
              <a:gd name="connsiteX434" fmla="*/ 3343275 w 10139362"/>
              <a:gd name="connsiteY434" fmla="*/ 2305050 h 3200400"/>
              <a:gd name="connsiteX435" fmla="*/ 3390900 w 10139362"/>
              <a:gd name="connsiteY435" fmla="*/ 2062163 h 3200400"/>
              <a:gd name="connsiteX436" fmla="*/ 3333750 w 10139362"/>
              <a:gd name="connsiteY436" fmla="*/ 2214563 h 3200400"/>
              <a:gd name="connsiteX437" fmla="*/ 3267075 w 10139362"/>
              <a:gd name="connsiteY437" fmla="*/ 2357438 h 3200400"/>
              <a:gd name="connsiteX438" fmla="*/ 3224213 w 10139362"/>
              <a:gd name="connsiteY438" fmla="*/ 2538413 h 3200400"/>
              <a:gd name="connsiteX439" fmla="*/ 3205163 w 10139362"/>
              <a:gd name="connsiteY439" fmla="*/ 2571750 h 3200400"/>
              <a:gd name="connsiteX440" fmla="*/ 3219450 w 10139362"/>
              <a:gd name="connsiteY440" fmla="*/ 2605088 h 3200400"/>
              <a:gd name="connsiteX441" fmla="*/ 3219450 w 10139362"/>
              <a:gd name="connsiteY441" fmla="*/ 2857500 h 3200400"/>
              <a:gd name="connsiteX442" fmla="*/ 3128963 w 10139362"/>
              <a:gd name="connsiteY442" fmla="*/ 2857500 h 3200400"/>
              <a:gd name="connsiteX443" fmla="*/ 3128963 w 10139362"/>
              <a:gd name="connsiteY443" fmla="*/ 3009900 h 3200400"/>
              <a:gd name="connsiteX444" fmla="*/ 3138488 w 10139362"/>
              <a:gd name="connsiteY444" fmla="*/ 3114675 h 3200400"/>
              <a:gd name="connsiteX445" fmla="*/ 3157538 w 10139362"/>
              <a:gd name="connsiteY445" fmla="*/ 3167063 h 3200400"/>
              <a:gd name="connsiteX446" fmla="*/ 3067050 w 10139362"/>
              <a:gd name="connsiteY446" fmla="*/ 3200400 h 3200400"/>
              <a:gd name="connsiteX447" fmla="*/ 2967038 w 10139362"/>
              <a:gd name="connsiteY447" fmla="*/ 3148013 h 3200400"/>
              <a:gd name="connsiteX448" fmla="*/ 2986088 w 10139362"/>
              <a:gd name="connsiteY448" fmla="*/ 3000375 h 3200400"/>
              <a:gd name="connsiteX449" fmla="*/ 3014663 w 10139362"/>
              <a:gd name="connsiteY449" fmla="*/ 2895600 h 3200400"/>
              <a:gd name="connsiteX450" fmla="*/ 3014663 w 10139362"/>
              <a:gd name="connsiteY450" fmla="*/ 2857500 h 3200400"/>
              <a:gd name="connsiteX451" fmla="*/ 1690688 w 10139362"/>
              <a:gd name="connsiteY451" fmla="*/ 2857500 h 3200400"/>
              <a:gd name="connsiteX452" fmla="*/ 1690688 w 10139362"/>
              <a:gd name="connsiteY452" fmla="*/ 1538288 h 3200400"/>
              <a:gd name="connsiteX453" fmla="*/ 1657350 w 10139362"/>
              <a:gd name="connsiteY453" fmla="*/ 1533525 h 3200400"/>
              <a:gd name="connsiteX454" fmla="*/ 1657350 w 10139362"/>
              <a:gd name="connsiteY454" fmla="*/ 2857500 h 3200400"/>
              <a:gd name="connsiteX455" fmla="*/ 814388 w 10139362"/>
              <a:gd name="connsiteY455" fmla="*/ 2857500 h 3200400"/>
              <a:gd name="connsiteX456" fmla="*/ 814388 w 10139362"/>
              <a:gd name="connsiteY456" fmla="*/ 2376488 h 3200400"/>
              <a:gd name="connsiteX457" fmla="*/ 1062038 w 10139362"/>
              <a:gd name="connsiteY457" fmla="*/ 2376488 h 3200400"/>
              <a:gd name="connsiteX458" fmla="*/ 1062038 w 10139362"/>
              <a:gd name="connsiteY458" fmla="*/ 2133600 h 3200400"/>
              <a:gd name="connsiteX459" fmla="*/ 1085850 w 10139362"/>
              <a:gd name="connsiteY459" fmla="*/ 2133600 h 3200400"/>
              <a:gd name="connsiteX460" fmla="*/ 1085850 w 10139362"/>
              <a:gd name="connsiteY460" fmla="*/ 2033588 h 3200400"/>
              <a:gd name="connsiteX461" fmla="*/ 1123950 w 10139362"/>
              <a:gd name="connsiteY461" fmla="*/ 2033588 h 3200400"/>
              <a:gd name="connsiteX462" fmla="*/ 1123950 w 10139362"/>
              <a:gd name="connsiteY462" fmla="*/ 2128838 h 3200400"/>
              <a:gd name="connsiteX463" fmla="*/ 1147763 w 10139362"/>
              <a:gd name="connsiteY463" fmla="*/ 2133600 h 3200400"/>
              <a:gd name="connsiteX464" fmla="*/ 1152525 w 10139362"/>
              <a:gd name="connsiteY464" fmla="*/ 2090738 h 3200400"/>
              <a:gd name="connsiteX465" fmla="*/ 1343025 w 10139362"/>
              <a:gd name="connsiteY465" fmla="*/ 2090738 h 3200400"/>
              <a:gd name="connsiteX466" fmla="*/ 1343025 w 10139362"/>
              <a:gd name="connsiteY466" fmla="*/ 2133600 h 3200400"/>
              <a:gd name="connsiteX467" fmla="*/ 1395413 w 10139362"/>
              <a:gd name="connsiteY467" fmla="*/ 2133600 h 3200400"/>
              <a:gd name="connsiteX468" fmla="*/ 1395413 w 10139362"/>
              <a:gd name="connsiteY468" fmla="*/ 1704975 h 3200400"/>
              <a:gd name="connsiteX469" fmla="*/ 1657350 w 10139362"/>
              <a:gd name="connsiteY469" fmla="*/ 1533525 h 3200400"/>
              <a:gd name="connsiteX470" fmla="*/ 0 w 10139362"/>
              <a:gd name="connsiteY470" fmla="*/ 1071563 h 3200400"/>
              <a:gd name="connsiteX471" fmla="*/ 1457325 w 10139362"/>
              <a:gd name="connsiteY471" fmla="*/ 1362075 h 3200400"/>
              <a:gd name="connsiteX472" fmla="*/ 1690688 w 10139362"/>
              <a:gd name="connsiteY472" fmla="*/ 1443038 h 3200400"/>
              <a:gd name="connsiteX473" fmla="*/ 1709738 w 10139362"/>
              <a:gd name="connsiteY473" fmla="*/ 1362075 h 3200400"/>
              <a:gd name="connsiteX474" fmla="*/ 1709738 w 10139362"/>
              <a:gd name="connsiteY474" fmla="*/ 1257300 h 3200400"/>
              <a:gd name="connsiteX475" fmla="*/ 1724025 w 10139362"/>
              <a:gd name="connsiteY475" fmla="*/ 1257300 h 3200400"/>
              <a:gd name="connsiteX476" fmla="*/ 1724025 w 10139362"/>
              <a:gd name="connsiteY476" fmla="*/ 1366838 h 3200400"/>
              <a:gd name="connsiteX477" fmla="*/ 1862138 w 10139362"/>
              <a:gd name="connsiteY477" fmla="*/ 1366838 h 3200400"/>
              <a:gd name="connsiteX478" fmla="*/ 2090738 w 10139362"/>
              <a:gd name="connsiteY478" fmla="*/ 1585913 h 3200400"/>
              <a:gd name="connsiteX479" fmla="*/ 2266950 w 10139362"/>
              <a:gd name="connsiteY479" fmla="*/ 1652588 h 3200400"/>
              <a:gd name="connsiteX480" fmla="*/ 3000375 w 10139362"/>
              <a:gd name="connsiteY480" fmla="*/ 1771650 h 3200400"/>
              <a:gd name="connsiteX481" fmla="*/ 3200400 w 10139362"/>
              <a:gd name="connsiteY481" fmla="*/ 1757363 h 3200400"/>
              <a:gd name="connsiteX482" fmla="*/ 3219450 w 10139362"/>
              <a:gd name="connsiteY482" fmla="*/ 1671638 h 3200400"/>
              <a:gd name="connsiteX483" fmla="*/ 3248025 w 10139362"/>
              <a:gd name="connsiteY483" fmla="*/ 1552575 h 3200400"/>
              <a:gd name="connsiteX484" fmla="*/ 3281363 w 10139362"/>
              <a:gd name="connsiteY484" fmla="*/ 1471613 h 3200400"/>
              <a:gd name="connsiteX485" fmla="*/ 3328988 w 10139362"/>
              <a:gd name="connsiteY485" fmla="*/ 1314450 h 3200400"/>
              <a:gd name="connsiteX486" fmla="*/ 3305175 w 10139362"/>
              <a:gd name="connsiteY486" fmla="*/ 1228725 h 3200400"/>
              <a:gd name="connsiteX487" fmla="*/ 3276600 w 10139362"/>
              <a:gd name="connsiteY487" fmla="*/ 1195388 h 3200400"/>
              <a:gd name="connsiteX488" fmla="*/ 3271838 w 10139362"/>
              <a:gd name="connsiteY488" fmla="*/ 1128713 h 3200400"/>
              <a:gd name="connsiteX489" fmla="*/ 3348038 w 10139362"/>
              <a:gd name="connsiteY489" fmla="*/ 762000 h 3200400"/>
              <a:gd name="connsiteX490" fmla="*/ 3352800 w 10139362"/>
              <a:gd name="connsiteY490" fmla="*/ 638175 h 3200400"/>
              <a:gd name="connsiteX491" fmla="*/ 3181350 w 10139362"/>
              <a:gd name="connsiteY491" fmla="*/ 695325 h 3200400"/>
              <a:gd name="connsiteX492" fmla="*/ 3043238 w 10139362"/>
              <a:gd name="connsiteY492" fmla="*/ 681038 h 3200400"/>
              <a:gd name="connsiteX493" fmla="*/ 2933700 w 10139362"/>
              <a:gd name="connsiteY493" fmla="*/ 695325 h 3200400"/>
              <a:gd name="connsiteX494" fmla="*/ 2852738 w 10139362"/>
              <a:gd name="connsiteY494" fmla="*/ 685800 h 3200400"/>
              <a:gd name="connsiteX495" fmla="*/ 2505075 w 10139362"/>
              <a:gd name="connsiteY495" fmla="*/ 604838 h 3200400"/>
              <a:gd name="connsiteX496" fmla="*/ 2176463 w 10139362"/>
              <a:gd name="connsiteY496" fmla="*/ 552450 h 3200400"/>
              <a:gd name="connsiteX497" fmla="*/ 2238375 w 10139362"/>
              <a:gd name="connsiteY497" fmla="*/ 533400 h 3200400"/>
              <a:gd name="connsiteX498" fmla="*/ 2124075 w 10139362"/>
              <a:gd name="connsiteY498" fmla="*/ 523875 h 3200400"/>
              <a:gd name="connsiteX499" fmla="*/ 2214563 w 10139362"/>
              <a:gd name="connsiteY499" fmla="*/ 490538 h 3200400"/>
              <a:gd name="connsiteX500" fmla="*/ 2085975 w 10139362"/>
              <a:gd name="connsiteY500" fmla="*/ 481013 h 3200400"/>
              <a:gd name="connsiteX501" fmla="*/ 2081213 w 10139362"/>
              <a:gd name="connsiteY501" fmla="*/ 471488 h 3200400"/>
              <a:gd name="connsiteX502" fmla="*/ 2100263 w 10139362"/>
              <a:gd name="connsiteY502" fmla="*/ 461963 h 3200400"/>
              <a:gd name="connsiteX503" fmla="*/ 2209800 w 10139362"/>
              <a:gd name="connsiteY503" fmla="*/ 461963 h 3200400"/>
              <a:gd name="connsiteX504" fmla="*/ 2109788 w 10139362"/>
              <a:gd name="connsiteY504" fmla="*/ 428625 h 3200400"/>
              <a:gd name="connsiteX505" fmla="*/ 2143125 w 10139362"/>
              <a:gd name="connsiteY505" fmla="*/ 414338 h 3200400"/>
              <a:gd name="connsiteX506" fmla="*/ 2276475 w 10139362"/>
              <a:gd name="connsiteY506" fmla="*/ 438150 h 3200400"/>
              <a:gd name="connsiteX507" fmla="*/ 2324100 w 10139362"/>
              <a:gd name="connsiteY507" fmla="*/ 419100 h 3200400"/>
              <a:gd name="connsiteX508" fmla="*/ 2271713 w 10139362"/>
              <a:gd name="connsiteY508" fmla="*/ 347663 h 3200400"/>
              <a:gd name="connsiteX509" fmla="*/ 2276475 w 10139362"/>
              <a:gd name="connsiteY509" fmla="*/ 323850 h 3200400"/>
              <a:gd name="connsiteX510" fmla="*/ 2476500 w 10139362"/>
              <a:gd name="connsiteY510" fmla="*/ 485775 h 3200400"/>
              <a:gd name="connsiteX511" fmla="*/ 2667000 w 10139362"/>
              <a:gd name="connsiteY511" fmla="*/ 509588 h 3200400"/>
              <a:gd name="connsiteX512" fmla="*/ 2886075 w 10139362"/>
              <a:gd name="connsiteY512" fmla="*/ 509588 h 3200400"/>
              <a:gd name="connsiteX513" fmla="*/ 2981325 w 10139362"/>
              <a:gd name="connsiteY513" fmla="*/ 528638 h 3200400"/>
              <a:gd name="connsiteX514" fmla="*/ 3038475 w 10139362"/>
              <a:gd name="connsiteY514" fmla="*/ 500063 h 3200400"/>
              <a:gd name="connsiteX515" fmla="*/ 3248025 w 10139362"/>
              <a:gd name="connsiteY515" fmla="*/ 481013 h 3200400"/>
              <a:gd name="connsiteX516" fmla="*/ 3295650 w 10139362"/>
              <a:gd name="connsiteY516" fmla="*/ 442913 h 3200400"/>
              <a:gd name="connsiteX517" fmla="*/ 3452813 w 10139362"/>
              <a:gd name="connsiteY517" fmla="*/ 376238 h 3200400"/>
              <a:gd name="connsiteX518" fmla="*/ 3529013 w 10139362"/>
              <a:gd name="connsiteY518" fmla="*/ 390525 h 3200400"/>
              <a:gd name="connsiteX519" fmla="*/ 3576638 w 10139362"/>
              <a:gd name="connsiteY519" fmla="*/ 371475 h 3200400"/>
              <a:gd name="connsiteX520" fmla="*/ 3690938 w 10139362"/>
              <a:gd name="connsiteY520" fmla="*/ 361950 h 3200400"/>
              <a:gd name="connsiteX521" fmla="*/ 3695700 w 10139362"/>
              <a:gd name="connsiteY521" fmla="*/ 300038 h 3200400"/>
              <a:gd name="connsiteX522" fmla="*/ 3690938 w 10139362"/>
              <a:gd name="connsiteY522" fmla="*/ 280988 h 3200400"/>
              <a:gd name="connsiteX523" fmla="*/ 3657600 w 10139362"/>
              <a:gd name="connsiteY523" fmla="*/ 214313 h 3200400"/>
              <a:gd name="connsiteX524" fmla="*/ 3657600 w 10139362"/>
              <a:gd name="connsiteY524" fmla="*/ 204788 h 3200400"/>
              <a:gd name="connsiteX525" fmla="*/ 3676650 w 10139362"/>
              <a:gd name="connsiteY525" fmla="*/ 161925 h 3200400"/>
              <a:gd name="connsiteX526" fmla="*/ 3676650 w 10139362"/>
              <a:gd name="connsiteY526" fmla="*/ 142875 h 3200400"/>
              <a:gd name="connsiteX527" fmla="*/ 3829050 w 10139362"/>
              <a:gd name="connsiteY527" fmla="*/ 0 h 3200400"/>
              <a:gd name="connsiteX528" fmla="*/ 3957638 w 10139362"/>
              <a:gd name="connsiteY528" fmla="*/ 200025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0139362" h="3200400">
                <a:moveTo>
                  <a:pt x="4962525" y="2900363"/>
                </a:moveTo>
                <a:cubicBezTo>
                  <a:pt x="4962525" y="2900363"/>
                  <a:pt x="4957763" y="2905125"/>
                  <a:pt x="4948238" y="2905125"/>
                </a:cubicBezTo>
                <a:lnTo>
                  <a:pt x="4948238" y="2886075"/>
                </a:lnTo>
                <a:cubicBezTo>
                  <a:pt x="4957763" y="2890838"/>
                  <a:pt x="4957763" y="2895600"/>
                  <a:pt x="4962525" y="2900363"/>
                </a:cubicBezTo>
                <a:close/>
                <a:moveTo>
                  <a:pt x="8029575" y="2895600"/>
                </a:moveTo>
                <a:lnTo>
                  <a:pt x="8010525" y="2895600"/>
                </a:lnTo>
                <a:cubicBezTo>
                  <a:pt x="8010525" y="2876550"/>
                  <a:pt x="8015288" y="2867025"/>
                  <a:pt x="8024813" y="2862263"/>
                </a:cubicBezTo>
                <a:cubicBezTo>
                  <a:pt x="8024813" y="2867025"/>
                  <a:pt x="8029575" y="2876550"/>
                  <a:pt x="8029575" y="2895600"/>
                </a:cubicBezTo>
                <a:close/>
                <a:moveTo>
                  <a:pt x="4962525" y="2743200"/>
                </a:moveTo>
                <a:lnTo>
                  <a:pt x="4962525" y="2767013"/>
                </a:lnTo>
                <a:cubicBezTo>
                  <a:pt x="4957763" y="2762250"/>
                  <a:pt x="4948238" y="2752725"/>
                  <a:pt x="4948238" y="2743200"/>
                </a:cubicBezTo>
                <a:lnTo>
                  <a:pt x="4962525" y="2743200"/>
                </a:lnTo>
                <a:close/>
                <a:moveTo>
                  <a:pt x="4962525" y="2676525"/>
                </a:moveTo>
                <a:lnTo>
                  <a:pt x="4962525" y="2700338"/>
                </a:lnTo>
                <a:lnTo>
                  <a:pt x="4948238" y="2700338"/>
                </a:lnTo>
                <a:lnTo>
                  <a:pt x="4948238" y="2676525"/>
                </a:lnTo>
                <a:lnTo>
                  <a:pt x="4962525" y="2676525"/>
                </a:lnTo>
                <a:close/>
                <a:moveTo>
                  <a:pt x="10139362" y="2619375"/>
                </a:moveTo>
                <a:lnTo>
                  <a:pt x="10139362" y="2657475"/>
                </a:lnTo>
                <a:cubicBezTo>
                  <a:pt x="10134600" y="2662238"/>
                  <a:pt x="10129838" y="2662238"/>
                  <a:pt x="10129838" y="2676525"/>
                </a:cubicBezTo>
                <a:cubicBezTo>
                  <a:pt x="10129838" y="2686050"/>
                  <a:pt x="10139362" y="2700338"/>
                  <a:pt x="10139362" y="2709863"/>
                </a:cubicBezTo>
                <a:cubicBezTo>
                  <a:pt x="10139362" y="2724150"/>
                  <a:pt x="10129838" y="2733675"/>
                  <a:pt x="10129838" y="2743200"/>
                </a:cubicBezTo>
                <a:cubicBezTo>
                  <a:pt x="10129838" y="2757488"/>
                  <a:pt x="10139362" y="2767013"/>
                  <a:pt x="10139362" y="2776538"/>
                </a:cubicBezTo>
                <a:cubicBezTo>
                  <a:pt x="10139362" y="2790825"/>
                  <a:pt x="10129838" y="2800350"/>
                  <a:pt x="10129838" y="2814638"/>
                </a:cubicBezTo>
                <a:cubicBezTo>
                  <a:pt x="10129838" y="2824163"/>
                  <a:pt x="10139362" y="2824163"/>
                  <a:pt x="10139362" y="2833688"/>
                </a:cubicBezTo>
                <a:cubicBezTo>
                  <a:pt x="10139362" y="2847975"/>
                  <a:pt x="10134600" y="2852738"/>
                  <a:pt x="10134600" y="2857500"/>
                </a:cubicBezTo>
                <a:lnTo>
                  <a:pt x="9882188" y="2857500"/>
                </a:lnTo>
                <a:cubicBezTo>
                  <a:pt x="9882188" y="2843213"/>
                  <a:pt x="9886950" y="2824163"/>
                  <a:pt x="9886950" y="2814638"/>
                </a:cubicBezTo>
                <a:cubicBezTo>
                  <a:pt x="9886950" y="2800350"/>
                  <a:pt x="9877425" y="2771775"/>
                  <a:pt x="9877425" y="2757488"/>
                </a:cubicBezTo>
                <a:cubicBezTo>
                  <a:pt x="9877425" y="2747963"/>
                  <a:pt x="9886950" y="2757488"/>
                  <a:pt x="9886950" y="2743200"/>
                </a:cubicBezTo>
                <a:cubicBezTo>
                  <a:pt x="9886950" y="2733675"/>
                  <a:pt x="9877425" y="2724150"/>
                  <a:pt x="9877425" y="2709863"/>
                </a:cubicBezTo>
                <a:cubicBezTo>
                  <a:pt x="9877425" y="2700338"/>
                  <a:pt x="9886950" y="2686050"/>
                  <a:pt x="9886950" y="2676525"/>
                </a:cubicBezTo>
                <a:cubicBezTo>
                  <a:pt x="9886950" y="2662238"/>
                  <a:pt x="9882188" y="2662238"/>
                  <a:pt x="9877425" y="2662238"/>
                </a:cubicBezTo>
                <a:lnTo>
                  <a:pt x="9877425" y="2619375"/>
                </a:lnTo>
                <a:lnTo>
                  <a:pt x="10139362" y="2619375"/>
                </a:lnTo>
                <a:close/>
                <a:moveTo>
                  <a:pt x="781050" y="2619375"/>
                </a:moveTo>
                <a:lnTo>
                  <a:pt x="781050" y="2657475"/>
                </a:lnTo>
                <a:cubicBezTo>
                  <a:pt x="776288" y="2662238"/>
                  <a:pt x="771525" y="2662238"/>
                  <a:pt x="771525" y="2676525"/>
                </a:cubicBezTo>
                <a:cubicBezTo>
                  <a:pt x="771525" y="2686050"/>
                  <a:pt x="781050" y="2700338"/>
                  <a:pt x="781050" y="2709863"/>
                </a:cubicBezTo>
                <a:cubicBezTo>
                  <a:pt x="781050" y="2724150"/>
                  <a:pt x="771525" y="2733675"/>
                  <a:pt x="771525" y="2743200"/>
                </a:cubicBezTo>
                <a:cubicBezTo>
                  <a:pt x="771525" y="2757488"/>
                  <a:pt x="781050" y="2747963"/>
                  <a:pt x="781050" y="2757488"/>
                </a:cubicBezTo>
                <a:cubicBezTo>
                  <a:pt x="781050" y="2795588"/>
                  <a:pt x="757238" y="2786063"/>
                  <a:pt x="776288" y="2857500"/>
                </a:cubicBezTo>
                <a:lnTo>
                  <a:pt x="523875" y="2857500"/>
                </a:lnTo>
                <a:cubicBezTo>
                  <a:pt x="523875" y="2852738"/>
                  <a:pt x="519113" y="2847975"/>
                  <a:pt x="519113" y="2833688"/>
                </a:cubicBezTo>
                <a:cubicBezTo>
                  <a:pt x="519113" y="2824163"/>
                  <a:pt x="528638" y="2824163"/>
                  <a:pt x="528638" y="2814638"/>
                </a:cubicBezTo>
                <a:cubicBezTo>
                  <a:pt x="528638" y="2800350"/>
                  <a:pt x="519113" y="2790825"/>
                  <a:pt x="519113" y="2776538"/>
                </a:cubicBezTo>
                <a:cubicBezTo>
                  <a:pt x="519113" y="2767013"/>
                  <a:pt x="528638" y="2757488"/>
                  <a:pt x="528638" y="2743200"/>
                </a:cubicBezTo>
                <a:cubicBezTo>
                  <a:pt x="528638" y="2733675"/>
                  <a:pt x="519113" y="2724150"/>
                  <a:pt x="519113" y="2709863"/>
                </a:cubicBezTo>
                <a:cubicBezTo>
                  <a:pt x="519113" y="2700338"/>
                  <a:pt x="528638" y="2686050"/>
                  <a:pt x="528638" y="2676525"/>
                </a:cubicBezTo>
                <a:cubicBezTo>
                  <a:pt x="528638" y="2662238"/>
                  <a:pt x="523875" y="2662238"/>
                  <a:pt x="519113" y="2662238"/>
                </a:cubicBezTo>
                <a:lnTo>
                  <a:pt x="519113" y="2619375"/>
                </a:lnTo>
                <a:lnTo>
                  <a:pt x="781050" y="2619375"/>
                </a:lnTo>
                <a:close/>
                <a:moveTo>
                  <a:pt x="4962525" y="2609850"/>
                </a:moveTo>
                <a:lnTo>
                  <a:pt x="4957763" y="2633663"/>
                </a:lnTo>
                <a:cubicBezTo>
                  <a:pt x="4953000" y="2633663"/>
                  <a:pt x="4948238" y="2628900"/>
                  <a:pt x="4943475" y="2624138"/>
                </a:cubicBezTo>
                <a:lnTo>
                  <a:pt x="4943475" y="2609850"/>
                </a:lnTo>
                <a:lnTo>
                  <a:pt x="4962525" y="2609850"/>
                </a:lnTo>
                <a:close/>
                <a:moveTo>
                  <a:pt x="4905375" y="2624138"/>
                </a:moveTo>
                <a:cubicBezTo>
                  <a:pt x="4905375" y="2619375"/>
                  <a:pt x="4905375" y="2609850"/>
                  <a:pt x="4910138" y="2609850"/>
                </a:cubicBezTo>
                <a:cubicBezTo>
                  <a:pt x="4910138" y="2614613"/>
                  <a:pt x="4910138" y="2624138"/>
                  <a:pt x="4905375" y="2624138"/>
                </a:cubicBezTo>
                <a:close/>
                <a:moveTo>
                  <a:pt x="4962525" y="2538413"/>
                </a:moveTo>
                <a:lnTo>
                  <a:pt x="4962525" y="2562225"/>
                </a:lnTo>
                <a:lnTo>
                  <a:pt x="4905375" y="2562225"/>
                </a:lnTo>
                <a:lnTo>
                  <a:pt x="4905375" y="2538413"/>
                </a:lnTo>
                <a:lnTo>
                  <a:pt x="4962525" y="2538413"/>
                </a:lnTo>
                <a:close/>
                <a:moveTo>
                  <a:pt x="4962525" y="2471738"/>
                </a:moveTo>
                <a:lnTo>
                  <a:pt x="4962525" y="2495550"/>
                </a:lnTo>
                <a:lnTo>
                  <a:pt x="4905375" y="2495550"/>
                </a:lnTo>
                <a:lnTo>
                  <a:pt x="4905375" y="2471738"/>
                </a:lnTo>
                <a:lnTo>
                  <a:pt x="4962525" y="2471738"/>
                </a:lnTo>
                <a:close/>
                <a:moveTo>
                  <a:pt x="4962525" y="2400300"/>
                </a:moveTo>
                <a:lnTo>
                  <a:pt x="4962525" y="2424113"/>
                </a:lnTo>
                <a:lnTo>
                  <a:pt x="4905375" y="2424113"/>
                </a:lnTo>
                <a:lnTo>
                  <a:pt x="4905375" y="2400300"/>
                </a:lnTo>
                <a:lnTo>
                  <a:pt x="4962525" y="2400300"/>
                </a:lnTo>
                <a:close/>
                <a:moveTo>
                  <a:pt x="3552825" y="2152650"/>
                </a:moveTo>
                <a:cubicBezTo>
                  <a:pt x="3600450" y="2181225"/>
                  <a:pt x="3671888" y="2219325"/>
                  <a:pt x="3714750" y="2219325"/>
                </a:cubicBezTo>
                <a:lnTo>
                  <a:pt x="3714750" y="2481263"/>
                </a:lnTo>
                <a:lnTo>
                  <a:pt x="3600450" y="2371725"/>
                </a:lnTo>
                <a:cubicBezTo>
                  <a:pt x="3595688" y="2376488"/>
                  <a:pt x="3586163" y="2386013"/>
                  <a:pt x="3576638" y="2390775"/>
                </a:cubicBezTo>
                <a:lnTo>
                  <a:pt x="3576638" y="2300288"/>
                </a:lnTo>
                <a:lnTo>
                  <a:pt x="3519488" y="2300288"/>
                </a:lnTo>
                <a:cubicBezTo>
                  <a:pt x="3519488" y="2238375"/>
                  <a:pt x="3524250" y="2195513"/>
                  <a:pt x="3519488" y="2152650"/>
                </a:cubicBezTo>
                <a:lnTo>
                  <a:pt x="3552825" y="2152650"/>
                </a:lnTo>
                <a:close/>
                <a:moveTo>
                  <a:pt x="3586163" y="1890713"/>
                </a:moveTo>
                <a:cubicBezTo>
                  <a:pt x="3590925" y="1895475"/>
                  <a:pt x="3590925" y="1909763"/>
                  <a:pt x="3590925" y="1924050"/>
                </a:cubicBezTo>
                <a:cubicBezTo>
                  <a:pt x="3590925" y="1962150"/>
                  <a:pt x="3586163" y="1976438"/>
                  <a:pt x="3548063" y="1976438"/>
                </a:cubicBezTo>
                <a:cubicBezTo>
                  <a:pt x="3505200" y="1976438"/>
                  <a:pt x="3519488" y="1900238"/>
                  <a:pt x="3462338" y="1900238"/>
                </a:cubicBezTo>
                <a:cubicBezTo>
                  <a:pt x="3471863" y="1876425"/>
                  <a:pt x="3495675" y="1847850"/>
                  <a:pt x="3509963" y="1824038"/>
                </a:cubicBezTo>
                <a:cubicBezTo>
                  <a:pt x="3519488" y="1804988"/>
                  <a:pt x="3529013" y="1781175"/>
                  <a:pt x="3538538" y="1766888"/>
                </a:cubicBezTo>
                <a:cubicBezTo>
                  <a:pt x="3548063" y="1800225"/>
                  <a:pt x="3562350" y="1838325"/>
                  <a:pt x="3586163" y="1890713"/>
                </a:cubicBezTo>
                <a:close/>
                <a:moveTo>
                  <a:pt x="2962275" y="1781175"/>
                </a:moveTo>
                <a:lnTo>
                  <a:pt x="3200400" y="1776413"/>
                </a:lnTo>
                <a:lnTo>
                  <a:pt x="3200400" y="1809750"/>
                </a:lnTo>
                <a:cubicBezTo>
                  <a:pt x="3190875" y="1890713"/>
                  <a:pt x="3181350" y="1971675"/>
                  <a:pt x="3167063" y="2052638"/>
                </a:cubicBezTo>
                <a:cubicBezTo>
                  <a:pt x="3157538" y="2105025"/>
                  <a:pt x="3148013" y="2162175"/>
                  <a:pt x="3128963" y="2219325"/>
                </a:cubicBezTo>
                <a:cubicBezTo>
                  <a:pt x="3114675" y="2271713"/>
                  <a:pt x="3071813" y="2324100"/>
                  <a:pt x="3052763" y="2376488"/>
                </a:cubicBezTo>
                <a:cubicBezTo>
                  <a:pt x="3028950" y="2438400"/>
                  <a:pt x="3028950" y="2524125"/>
                  <a:pt x="3038475" y="2600325"/>
                </a:cubicBezTo>
                <a:lnTo>
                  <a:pt x="2952750" y="2600325"/>
                </a:lnTo>
                <a:cubicBezTo>
                  <a:pt x="2952750" y="2595563"/>
                  <a:pt x="2952750" y="2586038"/>
                  <a:pt x="2947988" y="2581275"/>
                </a:cubicBezTo>
                <a:lnTo>
                  <a:pt x="2914650" y="2581275"/>
                </a:lnTo>
                <a:lnTo>
                  <a:pt x="2914650" y="2724150"/>
                </a:lnTo>
                <a:lnTo>
                  <a:pt x="2852738" y="2724150"/>
                </a:lnTo>
                <a:lnTo>
                  <a:pt x="2852738" y="2438400"/>
                </a:lnTo>
                <a:cubicBezTo>
                  <a:pt x="2843213" y="2438400"/>
                  <a:pt x="2843213" y="2424113"/>
                  <a:pt x="2838450" y="2409825"/>
                </a:cubicBezTo>
                <a:lnTo>
                  <a:pt x="2819400" y="2409825"/>
                </a:lnTo>
                <a:cubicBezTo>
                  <a:pt x="2814638" y="2419350"/>
                  <a:pt x="2814638" y="2428875"/>
                  <a:pt x="2814638" y="2438400"/>
                </a:cubicBezTo>
                <a:lnTo>
                  <a:pt x="2700338" y="2438400"/>
                </a:lnTo>
                <a:lnTo>
                  <a:pt x="2700338" y="2047875"/>
                </a:lnTo>
                <a:cubicBezTo>
                  <a:pt x="2695575" y="2043113"/>
                  <a:pt x="2690813" y="2043113"/>
                  <a:pt x="2686050" y="2043113"/>
                </a:cubicBezTo>
                <a:lnTo>
                  <a:pt x="2686050" y="1862138"/>
                </a:lnTo>
                <a:lnTo>
                  <a:pt x="2562225" y="1862138"/>
                </a:lnTo>
                <a:lnTo>
                  <a:pt x="2562225" y="2009775"/>
                </a:lnTo>
                <a:lnTo>
                  <a:pt x="2524125" y="2009775"/>
                </a:lnTo>
                <a:lnTo>
                  <a:pt x="2524125" y="2043113"/>
                </a:lnTo>
                <a:lnTo>
                  <a:pt x="2438400" y="2043113"/>
                </a:lnTo>
                <a:lnTo>
                  <a:pt x="2438400" y="2828925"/>
                </a:lnTo>
                <a:lnTo>
                  <a:pt x="2414588" y="2828925"/>
                </a:lnTo>
                <a:lnTo>
                  <a:pt x="2414588" y="2343150"/>
                </a:lnTo>
                <a:cubicBezTo>
                  <a:pt x="2386013" y="2333625"/>
                  <a:pt x="2400300" y="2319338"/>
                  <a:pt x="2400300" y="2300288"/>
                </a:cubicBezTo>
                <a:lnTo>
                  <a:pt x="2362200" y="2300288"/>
                </a:lnTo>
                <a:lnTo>
                  <a:pt x="2338388" y="1995488"/>
                </a:lnTo>
                <a:lnTo>
                  <a:pt x="2305050" y="1995488"/>
                </a:lnTo>
                <a:lnTo>
                  <a:pt x="2281238" y="2300288"/>
                </a:lnTo>
                <a:lnTo>
                  <a:pt x="2243138" y="2300288"/>
                </a:lnTo>
                <a:cubicBezTo>
                  <a:pt x="2243138" y="2305050"/>
                  <a:pt x="2247900" y="2328863"/>
                  <a:pt x="2228850" y="2343150"/>
                </a:cubicBezTo>
                <a:lnTo>
                  <a:pt x="2228850" y="2486025"/>
                </a:lnTo>
                <a:lnTo>
                  <a:pt x="2105025" y="2486025"/>
                </a:lnTo>
                <a:lnTo>
                  <a:pt x="2105025" y="1652588"/>
                </a:lnTo>
                <a:cubicBezTo>
                  <a:pt x="2290763" y="1695450"/>
                  <a:pt x="2724150" y="1781175"/>
                  <a:pt x="2962275" y="1781175"/>
                </a:cubicBezTo>
                <a:close/>
                <a:moveTo>
                  <a:pt x="9263062" y="1704975"/>
                </a:moveTo>
                <a:lnTo>
                  <a:pt x="9263062" y="2133600"/>
                </a:lnTo>
                <a:lnTo>
                  <a:pt x="9315450" y="2133600"/>
                </a:lnTo>
                <a:lnTo>
                  <a:pt x="9315450" y="2090738"/>
                </a:lnTo>
                <a:lnTo>
                  <a:pt x="9505950" y="2090738"/>
                </a:lnTo>
                <a:lnTo>
                  <a:pt x="9505950" y="2128838"/>
                </a:lnTo>
                <a:cubicBezTo>
                  <a:pt x="9510712" y="2133600"/>
                  <a:pt x="9505950" y="2133600"/>
                  <a:pt x="9515475" y="2133600"/>
                </a:cubicBezTo>
                <a:cubicBezTo>
                  <a:pt x="9529762" y="2133600"/>
                  <a:pt x="9529762" y="2128838"/>
                  <a:pt x="9534525" y="2124075"/>
                </a:cubicBezTo>
                <a:lnTo>
                  <a:pt x="9534525" y="2033588"/>
                </a:lnTo>
                <a:lnTo>
                  <a:pt x="9572625" y="2033588"/>
                </a:lnTo>
                <a:lnTo>
                  <a:pt x="9572625" y="2133600"/>
                </a:lnTo>
                <a:lnTo>
                  <a:pt x="9596438" y="2133600"/>
                </a:lnTo>
                <a:lnTo>
                  <a:pt x="9596438" y="2376488"/>
                </a:lnTo>
                <a:lnTo>
                  <a:pt x="9839325" y="2376488"/>
                </a:lnTo>
                <a:lnTo>
                  <a:pt x="9839325" y="2857500"/>
                </a:lnTo>
                <a:lnTo>
                  <a:pt x="9001125" y="2857500"/>
                </a:lnTo>
                <a:lnTo>
                  <a:pt x="9001125" y="1538288"/>
                </a:lnTo>
                <a:lnTo>
                  <a:pt x="9263062" y="1704975"/>
                </a:lnTo>
                <a:close/>
                <a:moveTo>
                  <a:pt x="2967038" y="1066800"/>
                </a:moveTo>
                <a:cubicBezTo>
                  <a:pt x="3067050" y="1066800"/>
                  <a:pt x="3176588" y="1028700"/>
                  <a:pt x="3281363" y="990600"/>
                </a:cubicBezTo>
                <a:cubicBezTo>
                  <a:pt x="3281363" y="1009650"/>
                  <a:pt x="3276600" y="1028700"/>
                  <a:pt x="3271838" y="1047750"/>
                </a:cubicBezTo>
                <a:cubicBezTo>
                  <a:pt x="3214688" y="1071563"/>
                  <a:pt x="3128963" y="1085850"/>
                  <a:pt x="3071813" y="1095375"/>
                </a:cubicBezTo>
                <a:cubicBezTo>
                  <a:pt x="3014663" y="1104900"/>
                  <a:pt x="2905125" y="1109663"/>
                  <a:pt x="2890838" y="1109663"/>
                </a:cubicBezTo>
                <a:cubicBezTo>
                  <a:pt x="2795588" y="1109663"/>
                  <a:pt x="2728913" y="1100138"/>
                  <a:pt x="2624138" y="1076325"/>
                </a:cubicBezTo>
                <a:cubicBezTo>
                  <a:pt x="2595563" y="1014413"/>
                  <a:pt x="2571750" y="947738"/>
                  <a:pt x="2547938" y="881063"/>
                </a:cubicBezTo>
                <a:cubicBezTo>
                  <a:pt x="2667000" y="962025"/>
                  <a:pt x="2838450" y="1066800"/>
                  <a:pt x="2967038" y="1066800"/>
                </a:cubicBezTo>
                <a:close/>
                <a:moveTo>
                  <a:pt x="3957638" y="200025"/>
                </a:moveTo>
                <a:cubicBezTo>
                  <a:pt x="3957638" y="233363"/>
                  <a:pt x="3957638" y="261938"/>
                  <a:pt x="3938588" y="304800"/>
                </a:cubicBezTo>
                <a:cubicBezTo>
                  <a:pt x="3938588" y="309563"/>
                  <a:pt x="3924300" y="314325"/>
                  <a:pt x="3924300" y="323850"/>
                </a:cubicBezTo>
                <a:cubicBezTo>
                  <a:pt x="3919538" y="338138"/>
                  <a:pt x="3910013" y="366713"/>
                  <a:pt x="3910013" y="376238"/>
                </a:cubicBezTo>
                <a:cubicBezTo>
                  <a:pt x="3910013" y="419100"/>
                  <a:pt x="4076700" y="476250"/>
                  <a:pt x="4095750" y="485775"/>
                </a:cubicBezTo>
                <a:cubicBezTo>
                  <a:pt x="4152900" y="514350"/>
                  <a:pt x="4186238" y="590550"/>
                  <a:pt x="4248150" y="633413"/>
                </a:cubicBezTo>
                <a:cubicBezTo>
                  <a:pt x="4300538" y="676275"/>
                  <a:pt x="4371975" y="695325"/>
                  <a:pt x="4443413" y="719138"/>
                </a:cubicBezTo>
                <a:cubicBezTo>
                  <a:pt x="4457700" y="723900"/>
                  <a:pt x="4486275" y="723900"/>
                  <a:pt x="4505325" y="728663"/>
                </a:cubicBezTo>
                <a:cubicBezTo>
                  <a:pt x="4629150" y="762000"/>
                  <a:pt x="4681538" y="800100"/>
                  <a:pt x="4791075" y="800100"/>
                </a:cubicBezTo>
                <a:cubicBezTo>
                  <a:pt x="4800600" y="800100"/>
                  <a:pt x="4833938" y="804863"/>
                  <a:pt x="4857750" y="795338"/>
                </a:cubicBezTo>
                <a:cubicBezTo>
                  <a:pt x="4876800" y="790575"/>
                  <a:pt x="4886325" y="757238"/>
                  <a:pt x="4914900" y="738188"/>
                </a:cubicBezTo>
                <a:cubicBezTo>
                  <a:pt x="4924425" y="728663"/>
                  <a:pt x="4976813" y="714375"/>
                  <a:pt x="4986338" y="690563"/>
                </a:cubicBezTo>
                <a:cubicBezTo>
                  <a:pt x="4995863" y="695325"/>
                  <a:pt x="5005388" y="700088"/>
                  <a:pt x="5005388" y="714375"/>
                </a:cubicBezTo>
                <a:cubicBezTo>
                  <a:pt x="5005388" y="733425"/>
                  <a:pt x="4986338" y="742950"/>
                  <a:pt x="4962525" y="776288"/>
                </a:cubicBezTo>
                <a:cubicBezTo>
                  <a:pt x="5000625" y="842963"/>
                  <a:pt x="5067300" y="785813"/>
                  <a:pt x="5124450" y="819150"/>
                </a:cubicBezTo>
                <a:cubicBezTo>
                  <a:pt x="5100638" y="847725"/>
                  <a:pt x="5067300" y="819150"/>
                  <a:pt x="5043488" y="857250"/>
                </a:cubicBezTo>
                <a:cubicBezTo>
                  <a:pt x="5076825" y="857250"/>
                  <a:pt x="5114925" y="862013"/>
                  <a:pt x="5148263" y="871538"/>
                </a:cubicBezTo>
                <a:cubicBezTo>
                  <a:pt x="5124450" y="904875"/>
                  <a:pt x="5062538" y="876300"/>
                  <a:pt x="5033963" y="895350"/>
                </a:cubicBezTo>
                <a:cubicBezTo>
                  <a:pt x="5062538" y="919163"/>
                  <a:pt x="5095875" y="933450"/>
                  <a:pt x="5129213" y="957263"/>
                </a:cubicBezTo>
                <a:cubicBezTo>
                  <a:pt x="5062538" y="971550"/>
                  <a:pt x="5057775" y="938213"/>
                  <a:pt x="5014913" y="947738"/>
                </a:cubicBezTo>
                <a:cubicBezTo>
                  <a:pt x="5033963" y="971550"/>
                  <a:pt x="5053013" y="995363"/>
                  <a:pt x="5067300" y="1019175"/>
                </a:cubicBezTo>
                <a:cubicBezTo>
                  <a:pt x="5024438" y="1009650"/>
                  <a:pt x="4995863" y="966788"/>
                  <a:pt x="4962525" y="957263"/>
                </a:cubicBezTo>
                <a:cubicBezTo>
                  <a:pt x="4938713" y="947738"/>
                  <a:pt x="4905375" y="947738"/>
                  <a:pt x="4886325" y="938213"/>
                </a:cubicBezTo>
                <a:cubicBezTo>
                  <a:pt x="4852988" y="923925"/>
                  <a:pt x="4819650" y="923925"/>
                  <a:pt x="4791075" y="923925"/>
                </a:cubicBezTo>
                <a:lnTo>
                  <a:pt x="4586288" y="933450"/>
                </a:lnTo>
                <a:cubicBezTo>
                  <a:pt x="4524375" y="923925"/>
                  <a:pt x="4457700" y="914400"/>
                  <a:pt x="4400550" y="895350"/>
                </a:cubicBezTo>
                <a:cubicBezTo>
                  <a:pt x="4386263" y="890588"/>
                  <a:pt x="4381500" y="871538"/>
                  <a:pt x="4367213" y="866775"/>
                </a:cubicBezTo>
                <a:cubicBezTo>
                  <a:pt x="4295775" y="842963"/>
                  <a:pt x="4219575" y="833438"/>
                  <a:pt x="4152900" y="804863"/>
                </a:cubicBezTo>
                <a:cubicBezTo>
                  <a:pt x="4119563" y="795338"/>
                  <a:pt x="4090988" y="766763"/>
                  <a:pt x="4062413" y="752475"/>
                </a:cubicBezTo>
                <a:cubicBezTo>
                  <a:pt x="4029075" y="800100"/>
                  <a:pt x="3957638" y="928688"/>
                  <a:pt x="3957638" y="995363"/>
                </a:cubicBezTo>
                <a:cubicBezTo>
                  <a:pt x="3957638" y="1004888"/>
                  <a:pt x="3990975" y="1042988"/>
                  <a:pt x="4000500" y="1071563"/>
                </a:cubicBezTo>
                <a:cubicBezTo>
                  <a:pt x="4033838" y="1166813"/>
                  <a:pt x="4029075" y="1162050"/>
                  <a:pt x="4029075" y="1243013"/>
                </a:cubicBezTo>
                <a:cubicBezTo>
                  <a:pt x="4029075" y="1252538"/>
                  <a:pt x="4029075" y="1328738"/>
                  <a:pt x="4014788" y="1371600"/>
                </a:cubicBezTo>
                <a:cubicBezTo>
                  <a:pt x="3976688" y="1509713"/>
                  <a:pt x="3867150" y="1566863"/>
                  <a:pt x="3867150" y="1585913"/>
                </a:cubicBezTo>
                <a:lnTo>
                  <a:pt x="3881438" y="1819275"/>
                </a:lnTo>
                <a:cubicBezTo>
                  <a:pt x="3876675" y="1924050"/>
                  <a:pt x="3862388" y="2033588"/>
                  <a:pt x="3814763" y="2133600"/>
                </a:cubicBezTo>
                <a:cubicBezTo>
                  <a:pt x="3805238" y="2152650"/>
                  <a:pt x="3786188" y="2171700"/>
                  <a:pt x="3767138" y="2190750"/>
                </a:cubicBezTo>
                <a:cubicBezTo>
                  <a:pt x="3771900" y="2195513"/>
                  <a:pt x="3781425" y="2195513"/>
                  <a:pt x="3967163" y="2195513"/>
                </a:cubicBezTo>
                <a:cubicBezTo>
                  <a:pt x="3967163" y="2200275"/>
                  <a:pt x="3957638" y="2238375"/>
                  <a:pt x="3990975" y="2233613"/>
                </a:cubicBezTo>
                <a:lnTo>
                  <a:pt x="3990975" y="2452688"/>
                </a:lnTo>
                <a:lnTo>
                  <a:pt x="4029075" y="2452688"/>
                </a:lnTo>
                <a:cubicBezTo>
                  <a:pt x="4014788" y="2452688"/>
                  <a:pt x="4029075" y="2433638"/>
                  <a:pt x="4029075" y="2424113"/>
                </a:cubicBezTo>
                <a:cubicBezTo>
                  <a:pt x="4033838" y="2386013"/>
                  <a:pt x="4052888" y="2381250"/>
                  <a:pt x="4048125" y="2338388"/>
                </a:cubicBezTo>
                <a:lnTo>
                  <a:pt x="4090988" y="2338388"/>
                </a:lnTo>
                <a:cubicBezTo>
                  <a:pt x="4081463" y="2386013"/>
                  <a:pt x="4100513" y="2400300"/>
                  <a:pt x="4129088" y="2400300"/>
                </a:cubicBezTo>
                <a:cubicBezTo>
                  <a:pt x="4133850" y="2400300"/>
                  <a:pt x="4152900" y="2395538"/>
                  <a:pt x="4162425" y="2386013"/>
                </a:cubicBezTo>
                <a:lnTo>
                  <a:pt x="4281488" y="2386013"/>
                </a:lnTo>
                <a:cubicBezTo>
                  <a:pt x="4286250" y="2390775"/>
                  <a:pt x="4291013" y="2400300"/>
                  <a:pt x="4300538" y="2400300"/>
                </a:cubicBezTo>
                <a:lnTo>
                  <a:pt x="4300538" y="2767013"/>
                </a:lnTo>
                <a:lnTo>
                  <a:pt x="4338638" y="2767013"/>
                </a:lnTo>
                <a:lnTo>
                  <a:pt x="4338638" y="2667000"/>
                </a:lnTo>
                <a:lnTo>
                  <a:pt x="4376738" y="2667000"/>
                </a:lnTo>
                <a:cubicBezTo>
                  <a:pt x="4376738" y="2652713"/>
                  <a:pt x="4376738" y="2633663"/>
                  <a:pt x="4371975" y="2614613"/>
                </a:cubicBezTo>
                <a:cubicBezTo>
                  <a:pt x="4376738" y="2609850"/>
                  <a:pt x="4386263" y="2609850"/>
                  <a:pt x="4395788" y="2609850"/>
                </a:cubicBezTo>
                <a:lnTo>
                  <a:pt x="4395788" y="2514600"/>
                </a:lnTo>
                <a:lnTo>
                  <a:pt x="4462463" y="2514600"/>
                </a:lnTo>
                <a:lnTo>
                  <a:pt x="4462463" y="2414588"/>
                </a:lnTo>
                <a:lnTo>
                  <a:pt x="4619625" y="2271713"/>
                </a:lnTo>
                <a:lnTo>
                  <a:pt x="4619625" y="2514600"/>
                </a:lnTo>
                <a:lnTo>
                  <a:pt x="4648200" y="2509838"/>
                </a:lnTo>
                <a:lnTo>
                  <a:pt x="4648200" y="2343150"/>
                </a:lnTo>
                <a:cubicBezTo>
                  <a:pt x="4652963" y="2343150"/>
                  <a:pt x="4662488" y="2343150"/>
                  <a:pt x="4667250" y="2338388"/>
                </a:cubicBezTo>
                <a:lnTo>
                  <a:pt x="4667250" y="2119313"/>
                </a:lnTo>
                <a:cubicBezTo>
                  <a:pt x="4657725" y="2109788"/>
                  <a:pt x="4657725" y="2095500"/>
                  <a:pt x="4657725" y="2090738"/>
                </a:cubicBezTo>
                <a:cubicBezTo>
                  <a:pt x="4657725" y="2047875"/>
                  <a:pt x="4652963" y="2085975"/>
                  <a:pt x="4672013" y="2043113"/>
                </a:cubicBezTo>
                <a:lnTo>
                  <a:pt x="4872038" y="2043113"/>
                </a:lnTo>
                <a:cubicBezTo>
                  <a:pt x="4886325" y="2085975"/>
                  <a:pt x="4886325" y="2047875"/>
                  <a:pt x="4886325" y="2090738"/>
                </a:cubicBezTo>
                <a:cubicBezTo>
                  <a:pt x="4886325" y="2100263"/>
                  <a:pt x="4876800" y="2119313"/>
                  <a:pt x="4876800" y="2124075"/>
                </a:cubicBezTo>
                <a:lnTo>
                  <a:pt x="4876800" y="2338388"/>
                </a:lnTo>
                <a:cubicBezTo>
                  <a:pt x="4881563" y="2343150"/>
                  <a:pt x="4891088" y="2343150"/>
                  <a:pt x="4905375" y="2362200"/>
                </a:cubicBezTo>
                <a:lnTo>
                  <a:pt x="4967288" y="2362200"/>
                </a:lnTo>
                <a:lnTo>
                  <a:pt x="4967288" y="2338388"/>
                </a:lnTo>
                <a:lnTo>
                  <a:pt x="5014913" y="2338388"/>
                </a:lnTo>
                <a:lnTo>
                  <a:pt x="5014913" y="2047875"/>
                </a:lnTo>
                <a:cubicBezTo>
                  <a:pt x="5019675" y="2047875"/>
                  <a:pt x="5024438" y="2043113"/>
                  <a:pt x="5029200" y="2038350"/>
                </a:cubicBezTo>
                <a:lnTo>
                  <a:pt x="5029200" y="1933575"/>
                </a:lnTo>
                <a:lnTo>
                  <a:pt x="5138738" y="1933575"/>
                </a:lnTo>
                <a:lnTo>
                  <a:pt x="5138738" y="2043113"/>
                </a:lnTo>
                <a:cubicBezTo>
                  <a:pt x="5143500" y="2047875"/>
                  <a:pt x="5153025" y="2047875"/>
                  <a:pt x="5157788" y="2047875"/>
                </a:cubicBezTo>
                <a:lnTo>
                  <a:pt x="5157788" y="2333625"/>
                </a:lnTo>
                <a:cubicBezTo>
                  <a:pt x="5162550" y="2338388"/>
                  <a:pt x="5157788" y="2338388"/>
                  <a:pt x="5167313" y="2338388"/>
                </a:cubicBezTo>
                <a:cubicBezTo>
                  <a:pt x="5181600" y="2338388"/>
                  <a:pt x="5181600" y="2333625"/>
                  <a:pt x="5186363" y="2328863"/>
                </a:cubicBezTo>
                <a:lnTo>
                  <a:pt x="5181600" y="1828800"/>
                </a:lnTo>
                <a:cubicBezTo>
                  <a:pt x="5191125" y="1824038"/>
                  <a:pt x="5205413" y="1824038"/>
                  <a:pt x="5219700" y="1824038"/>
                </a:cubicBezTo>
                <a:lnTo>
                  <a:pt x="5219700" y="1585913"/>
                </a:lnTo>
                <a:cubicBezTo>
                  <a:pt x="5233988" y="1581150"/>
                  <a:pt x="5248275" y="1590675"/>
                  <a:pt x="5262563" y="1576388"/>
                </a:cubicBezTo>
                <a:lnTo>
                  <a:pt x="5262563" y="1381125"/>
                </a:lnTo>
                <a:cubicBezTo>
                  <a:pt x="5281613" y="1385888"/>
                  <a:pt x="5305425" y="1385888"/>
                  <a:pt x="5324475" y="1381125"/>
                </a:cubicBezTo>
                <a:lnTo>
                  <a:pt x="5324475" y="1266825"/>
                </a:lnTo>
                <a:lnTo>
                  <a:pt x="5348288" y="1266825"/>
                </a:lnTo>
                <a:lnTo>
                  <a:pt x="5348288" y="1371600"/>
                </a:lnTo>
                <a:cubicBezTo>
                  <a:pt x="5348288" y="1371600"/>
                  <a:pt x="5353050" y="1381125"/>
                  <a:pt x="5357813" y="1385888"/>
                </a:cubicBezTo>
                <a:lnTo>
                  <a:pt x="5357813" y="1576388"/>
                </a:lnTo>
                <a:cubicBezTo>
                  <a:pt x="5362575" y="1585913"/>
                  <a:pt x="5367338" y="1590675"/>
                  <a:pt x="5367338" y="1595438"/>
                </a:cubicBezTo>
                <a:lnTo>
                  <a:pt x="5372100" y="2524125"/>
                </a:lnTo>
                <a:cubicBezTo>
                  <a:pt x="5391150" y="2528888"/>
                  <a:pt x="5414963" y="2528888"/>
                  <a:pt x="5434013" y="2524125"/>
                </a:cubicBezTo>
                <a:lnTo>
                  <a:pt x="5434013" y="2676525"/>
                </a:lnTo>
                <a:cubicBezTo>
                  <a:pt x="5448300" y="2681288"/>
                  <a:pt x="5472113" y="2662238"/>
                  <a:pt x="5486400" y="2690813"/>
                </a:cubicBezTo>
                <a:lnTo>
                  <a:pt x="5486400" y="2828925"/>
                </a:lnTo>
                <a:lnTo>
                  <a:pt x="5505450" y="2828925"/>
                </a:lnTo>
                <a:cubicBezTo>
                  <a:pt x="5510213" y="2800350"/>
                  <a:pt x="5514975" y="2767013"/>
                  <a:pt x="5505450" y="2552700"/>
                </a:cubicBezTo>
                <a:lnTo>
                  <a:pt x="5538788" y="2552700"/>
                </a:lnTo>
                <a:lnTo>
                  <a:pt x="5538788" y="2514600"/>
                </a:lnTo>
                <a:lnTo>
                  <a:pt x="5510213" y="2514600"/>
                </a:lnTo>
                <a:lnTo>
                  <a:pt x="5510213" y="2476500"/>
                </a:lnTo>
                <a:lnTo>
                  <a:pt x="5538788" y="2476500"/>
                </a:lnTo>
                <a:lnTo>
                  <a:pt x="5538788" y="2438400"/>
                </a:lnTo>
                <a:lnTo>
                  <a:pt x="5510213" y="2438400"/>
                </a:lnTo>
                <a:lnTo>
                  <a:pt x="5510213" y="2400300"/>
                </a:lnTo>
                <a:lnTo>
                  <a:pt x="5538788" y="2400300"/>
                </a:lnTo>
                <a:lnTo>
                  <a:pt x="5538788" y="2362200"/>
                </a:lnTo>
                <a:lnTo>
                  <a:pt x="5510213" y="2362200"/>
                </a:lnTo>
                <a:lnTo>
                  <a:pt x="5510213" y="2324100"/>
                </a:lnTo>
                <a:lnTo>
                  <a:pt x="5538788" y="2324100"/>
                </a:lnTo>
                <a:lnTo>
                  <a:pt x="5538788" y="2286000"/>
                </a:lnTo>
                <a:lnTo>
                  <a:pt x="5510213" y="2286000"/>
                </a:lnTo>
                <a:lnTo>
                  <a:pt x="5510213" y="2247900"/>
                </a:lnTo>
                <a:lnTo>
                  <a:pt x="5538788" y="2247900"/>
                </a:lnTo>
                <a:lnTo>
                  <a:pt x="5538788" y="2209800"/>
                </a:lnTo>
                <a:lnTo>
                  <a:pt x="5510213" y="2209800"/>
                </a:lnTo>
                <a:lnTo>
                  <a:pt x="5510213" y="2166938"/>
                </a:lnTo>
                <a:lnTo>
                  <a:pt x="5538788" y="2166938"/>
                </a:lnTo>
                <a:lnTo>
                  <a:pt x="5538788" y="2138363"/>
                </a:lnTo>
                <a:cubicBezTo>
                  <a:pt x="5529263" y="2128838"/>
                  <a:pt x="5519738" y="2128838"/>
                  <a:pt x="5510213" y="2128838"/>
                </a:cubicBezTo>
                <a:lnTo>
                  <a:pt x="5510213" y="2090738"/>
                </a:lnTo>
                <a:lnTo>
                  <a:pt x="5538788" y="2090738"/>
                </a:lnTo>
                <a:lnTo>
                  <a:pt x="5538788" y="2052638"/>
                </a:lnTo>
                <a:lnTo>
                  <a:pt x="5510213" y="2052638"/>
                </a:lnTo>
                <a:lnTo>
                  <a:pt x="5510213" y="2014538"/>
                </a:lnTo>
                <a:lnTo>
                  <a:pt x="5538788" y="2014538"/>
                </a:lnTo>
                <a:lnTo>
                  <a:pt x="5538788" y="1966913"/>
                </a:lnTo>
                <a:lnTo>
                  <a:pt x="5638800" y="1966913"/>
                </a:lnTo>
                <a:lnTo>
                  <a:pt x="5638800" y="1095375"/>
                </a:lnTo>
                <a:lnTo>
                  <a:pt x="5767388" y="923925"/>
                </a:lnTo>
                <a:lnTo>
                  <a:pt x="5919788" y="923925"/>
                </a:lnTo>
                <a:cubicBezTo>
                  <a:pt x="5924550" y="914400"/>
                  <a:pt x="5919788" y="904875"/>
                  <a:pt x="5919788" y="719138"/>
                </a:cubicBezTo>
                <a:lnTo>
                  <a:pt x="5962650" y="719138"/>
                </a:lnTo>
                <a:lnTo>
                  <a:pt x="5962650" y="919163"/>
                </a:lnTo>
                <a:cubicBezTo>
                  <a:pt x="5962650" y="919163"/>
                  <a:pt x="5957888" y="923925"/>
                  <a:pt x="5972175" y="923925"/>
                </a:cubicBezTo>
                <a:cubicBezTo>
                  <a:pt x="5981700" y="923925"/>
                  <a:pt x="5972175" y="914400"/>
                  <a:pt x="5986463" y="914400"/>
                </a:cubicBezTo>
                <a:lnTo>
                  <a:pt x="6096000" y="914400"/>
                </a:lnTo>
                <a:lnTo>
                  <a:pt x="6110288" y="2743200"/>
                </a:lnTo>
                <a:lnTo>
                  <a:pt x="6129338" y="2738438"/>
                </a:lnTo>
                <a:lnTo>
                  <a:pt x="6129338" y="2533650"/>
                </a:lnTo>
                <a:lnTo>
                  <a:pt x="6162675" y="2533650"/>
                </a:lnTo>
                <a:lnTo>
                  <a:pt x="6162675" y="1114425"/>
                </a:lnTo>
                <a:cubicBezTo>
                  <a:pt x="6196013" y="1095375"/>
                  <a:pt x="6191250" y="1100138"/>
                  <a:pt x="6219825" y="1100138"/>
                </a:cubicBezTo>
                <a:lnTo>
                  <a:pt x="6253163" y="1100138"/>
                </a:lnTo>
                <a:cubicBezTo>
                  <a:pt x="6253163" y="1100138"/>
                  <a:pt x="6248400" y="1109663"/>
                  <a:pt x="6262688" y="1109663"/>
                </a:cubicBezTo>
                <a:lnTo>
                  <a:pt x="6415088" y="1109663"/>
                </a:lnTo>
                <a:cubicBezTo>
                  <a:pt x="6467475" y="1166813"/>
                  <a:pt x="6519863" y="1223963"/>
                  <a:pt x="6567488" y="1281113"/>
                </a:cubicBezTo>
                <a:lnTo>
                  <a:pt x="6567488" y="2347913"/>
                </a:lnTo>
                <a:lnTo>
                  <a:pt x="6662738" y="2347913"/>
                </a:lnTo>
                <a:lnTo>
                  <a:pt x="6662738" y="1981200"/>
                </a:lnTo>
                <a:cubicBezTo>
                  <a:pt x="6686550" y="1981200"/>
                  <a:pt x="6738938" y="1976438"/>
                  <a:pt x="6757988" y="1962150"/>
                </a:cubicBezTo>
                <a:lnTo>
                  <a:pt x="6872288" y="1962150"/>
                </a:lnTo>
                <a:cubicBezTo>
                  <a:pt x="6877050" y="1971675"/>
                  <a:pt x="6886575" y="1976438"/>
                  <a:pt x="6896100" y="1981200"/>
                </a:cubicBezTo>
                <a:lnTo>
                  <a:pt x="6896100" y="2557463"/>
                </a:lnTo>
                <a:lnTo>
                  <a:pt x="6929438" y="2557463"/>
                </a:lnTo>
                <a:lnTo>
                  <a:pt x="6934200" y="2457450"/>
                </a:lnTo>
                <a:cubicBezTo>
                  <a:pt x="6962775" y="2462213"/>
                  <a:pt x="6996113" y="2462213"/>
                  <a:pt x="7029450" y="2457450"/>
                </a:cubicBezTo>
                <a:lnTo>
                  <a:pt x="7029450" y="2157413"/>
                </a:lnTo>
                <a:cubicBezTo>
                  <a:pt x="7034213" y="2143125"/>
                  <a:pt x="7038975" y="2128838"/>
                  <a:pt x="7048500" y="2114550"/>
                </a:cubicBezTo>
                <a:lnTo>
                  <a:pt x="7158038" y="2114550"/>
                </a:lnTo>
                <a:cubicBezTo>
                  <a:pt x="7158038" y="2138363"/>
                  <a:pt x="7181850" y="2119313"/>
                  <a:pt x="7177088" y="2157413"/>
                </a:cubicBezTo>
                <a:lnTo>
                  <a:pt x="7224713" y="2157413"/>
                </a:lnTo>
                <a:lnTo>
                  <a:pt x="7229475" y="2557463"/>
                </a:lnTo>
                <a:cubicBezTo>
                  <a:pt x="7243763" y="2533650"/>
                  <a:pt x="7239000" y="2509838"/>
                  <a:pt x="7239000" y="2486025"/>
                </a:cubicBezTo>
                <a:cubicBezTo>
                  <a:pt x="7267575" y="2486025"/>
                  <a:pt x="7291388" y="2462213"/>
                  <a:pt x="7281863" y="2433638"/>
                </a:cubicBezTo>
                <a:lnTo>
                  <a:pt x="7415213" y="2433638"/>
                </a:lnTo>
                <a:lnTo>
                  <a:pt x="7415213" y="2471738"/>
                </a:lnTo>
                <a:cubicBezTo>
                  <a:pt x="7419975" y="2476500"/>
                  <a:pt x="7429500" y="2476500"/>
                  <a:pt x="7429500" y="2481263"/>
                </a:cubicBezTo>
                <a:cubicBezTo>
                  <a:pt x="7434263" y="2505075"/>
                  <a:pt x="7434263" y="2533650"/>
                  <a:pt x="7439025" y="2557463"/>
                </a:cubicBezTo>
                <a:lnTo>
                  <a:pt x="7462838" y="2552700"/>
                </a:lnTo>
                <a:lnTo>
                  <a:pt x="7462838" y="2295525"/>
                </a:lnTo>
                <a:lnTo>
                  <a:pt x="7472363" y="2266950"/>
                </a:lnTo>
                <a:cubicBezTo>
                  <a:pt x="7472363" y="2257425"/>
                  <a:pt x="7481888" y="2252663"/>
                  <a:pt x="7481888" y="2243138"/>
                </a:cubicBezTo>
                <a:cubicBezTo>
                  <a:pt x="7486650" y="2238375"/>
                  <a:pt x="7496175" y="2243138"/>
                  <a:pt x="7586663" y="2243138"/>
                </a:cubicBezTo>
                <a:cubicBezTo>
                  <a:pt x="7596188" y="2257425"/>
                  <a:pt x="7605713" y="2257425"/>
                  <a:pt x="7610475" y="2257425"/>
                </a:cubicBezTo>
                <a:cubicBezTo>
                  <a:pt x="7620000" y="2257425"/>
                  <a:pt x="7629525" y="2257425"/>
                  <a:pt x="7639050" y="2247900"/>
                </a:cubicBezTo>
                <a:lnTo>
                  <a:pt x="7639050" y="2009775"/>
                </a:lnTo>
                <a:lnTo>
                  <a:pt x="7743825" y="2009775"/>
                </a:lnTo>
                <a:lnTo>
                  <a:pt x="7743825" y="1857375"/>
                </a:lnTo>
                <a:lnTo>
                  <a:pt x="7758113" y="1857375"/>
                </a:lnTo>
                <a:lnTo>
                  <a:pt x="7758113" y="2005013"/>
                </a:lnTo>
                <a:cubicBezTo>
                  <a:pt x="7762875" y="2009775"/>
                  <a:pt x="7772400" y="2009775"/>
                  <a:pt x="7781925" y="2014538"/>
                </a:cubicBezTo>
                <a:lnTo>
                  <a:pt x="7781925" y="2257425"/>
                </a:lnTo>
                <a:lnTo>
                  <a:pt x="7805738" y="2257425"/>
                </a:lnTo>
                <a:cubicBezTo>
                  <a:pt x="7805738" y="2266950"/>
                  <a:pt x="7796213" y="2286000"/>
                  <a:pt x="7815263" y="2295525"/>
                </a:cubicBezTo>
                <a:lnTo>
                  <a:pt x="7815263" y="2414588"/>
                </a:lnTo>
                <a:lnTo>
                  <a:pt x="7839075" y="2414588"/>
                </a:lnTo>
                <a:lnTo>
                  <a:pt x="7839075" y="2443163"/>
                </a:lnTo>
                <a:lnTo>
                  <a:pt x="7958138" y="2443163"/>
                </a:lnTo>
                <a:lnTo>
                  <a:pt x="7958138" y="2047875"/>
                </a:lnTo>
                <a:cubicBezTo>
                  <a:pt x="7967663" y="2047875"/>
                  <a:pt x="7972425" y="2047875"/>
                  <a:pt x="7977188" y="2043113"/>
                </a:cubicBezTo>
                <a:lnTo>
                  <a:pt x="7977188" y="1866900"/>
                </a:lnTo>
                <a:lnTo>
                  <a:pt x="8091488" y="1866900"/>
                </a:lnTo>
                <a:lnTo>
                  <a:pt x="8091488" y="2014538"/>
                </a:lnTo>
                <a:lnTo>
                  <a:pt x="8129588" y="2014538"/>
                </a:lnTo>
                <a:lnTo>
                  <a:pt x="8129588" y="2047875"/>
                </a:lnTo>
                <a:lnTo>
                  <a:pt x="8215313" y="2047875"/>
                </a:lnTo>
                <a:lnTo>
                  <a:pt x="8215313" y="2581275"/>
                </a:lnTo>
                <a:lnTo>
                  <a:pt x="8248650" y="2581275"/>
                </a:lnTo>
                <a:lnTo>
                  <a:pt x="8248650" y="2343150"/>
                </a:lnTo>
                <a:cubicBezTo>
                  <a:pt x="8262938" y="2333625"/>
                  <a:pt x="8262938" y="2352675"/>
                  <a:pt x="8262938" y="2305050"/>
                </a:cubicBezTo>
                <a:lnTo>
                  <a:pt x="8301038" y="2305050"/>
                </a:lnTo>
                <a:lnTo>
                  <a:pt x="8324850" y="2000250"/>
                </a:lnTo>
                <a:lnTo>
                  <a:pt x="8348663" y="2000250"/>
                </a:lnTo>
                <a:lnTo>
                  <a:pt x="8372475" y="2305050"/>
                </a:lnTo>
                <a:lnTo>
                  <a:pt x="8410575" y="2305050"/>
                </a:lnTo>
                <a:cubicBezTo>
                  <a:pt x="8410575" y="2309813"/>
                  <a:pt x="8401050" y="2328863"/>
                  <a:pt x="8424862" y="2343150"/>
                </a:cubicBezTo>
                <a:lnTo>
                  <a:pt x="8424862" y="2490788"/>
                </a:lnTo>
                <a:lnTo>
                  <a:pt x="8558212" y="2490788"/>
                </a:lnTo>
                <a:lnTo>
                  <a:pt x="8558212" y="1600200"/>
                </a:lnTo>
                <a:lnTo>
                  <a:pt x="8805862" y="1366838"/>
                </a:lnTo>
                <a:lnTo>
                  <a:pt x="8934450" y="1366838"/>
                </a:lnTo>
                <a:lnTo>
                  <a:pt x="8934450" y="1257300"/>
                </a:lnTo>
                <a:lnTo>
                  <a:pt x="8948738" y="1257300"/>
                </a:lnTo>
                <a:lnTo>
                  <a:pt x="8948738" y="1362075"/>
                </a:lnTo>
                <a:cubicBezTo>
                  <a:pt x="8953500" y="1366838"/>
                  <a:pt x="8963025" y="1366838"/>
                  <a:pt x="8967788" y="1366838"/>
                </a:cubicBezTo>
                <a:lnTo>
                  <a:pt x="8967788" y="2857500"/>
                </a:lnTo>
                <a:lnTo>
                  <a:pt x="8524875" y="2857500"/>
                </a:lnTo>
                <a:cubicBezTo>
                  <a:pt x="8520112" y="2867025"/>
                  <a:pt x="8510588" y="2862263"/>
                  <a:pt x="8496300" y="2876550"/>
                </a:cubicBezTo>
                <a:cubicBezTo>
                  <a:pt x="8501062" y="2886075"/>
                  <a:pt x="8510588" y="2886075"/>
                  <a:pt x="8520112" y="2890838"/>
                </a:cubicBezTo>
                <a:cubicBezTo>
                  <a:pt x="8515350" y="2909888"/>
                  <a:pt x="8505825" y="2905125"/>
                  <a:pt x="8491538" y="2928938"/>
                </a:cubicBezTo>
                <a:cubicBezTo>
                  <a:pt x="8501062" y="2928938"/>
                  <a:pt x="8510588" y="2928938"/>
                  <a:pt x="8515350" y="2933700"/>
                </a:cubicBezTo>
                <a:lnTo>
                  <a:pt x="8191500" y="2933700"/>
                </a:lnTo>
                <a:cubicBezTo>
                  <a:pt x="8196263" y="2928938"/>
                  <a:pt x="8205788" y="2928938"/>
                  <a:pt x="8210550" y="2924175"/>
                </a:cubicBezTo>
                <a:cubicBezTo>
                  <a:pt x="8205788" y="2914650"/>
                  <a:pt x="8191500" y="2909888"/>
                  <a:pt x="8191500" y="2895600"/>
                </a:cubicBezTo>
                <a:cubicBezTo>
                  <a:pt x="8191500" y="2876550"/>
                  <a:pt x="8191500" y="2890838"/>
                  <a:pt x="8210550" y="2881313"/>
                </a:cubicBezTo>
                <a:cubicBezTo>
                  <a:pt x="8205788" y="2871788"/>
                  <a:pt x="8191500" y="2871788"/>
                  <a:pt x="8186738" y="2857500"/>
                </a:cubicBezTo>
                <a:lnTo>
                  <a:pt x="8153400" y="2857500"/>
                </a:lnTo>
                <a:lnTo>
                  <a:pt x="8153400" y="2900363"/>
                </a:lnTo>
                <a:lnTo>
                  <a:pt x="8181975" y="2900363"/>
                </a:lnTo>
                <a:lnTo>
                  <a:pt x="8181975" y="2933700"/>
                </a:lnTo>
                <a:lnTo>
                  <a:pt x="6858000" y="2938463"/>
                </a:lnTo>
                <a:cubicBezTo>
                  <a:pt x="6886575" y="2943225"/>
                  <a:pt x="6915150" y="2943225"/>
                  <a:pt x="6943725" y="2943225"/>
                </a:cubicBezTo>
                <a:cubicBezTo>
                  <a:pt x="6910388" y="2943225"/>
                  <a:pt x="6877050" y="2943225"/>
                  <a:pt x="6843713" y="2938463"/>
                </a:cubicBezTo>
                <a:cubicBezTo>
                  <a:pt x="6843713" y="2938463"/>
                  <a:pt x="6848475" y="2933700"/>
                  <a:pt x="6834188" y="2933700"/>
                </a:cubicBezTo>
                <a:lnTo>
                  <a:pt x="6567488" y="2933700"/>
                </a:lnTo>
                <a:cubicBezTo>
                  <a:pt x="6567488" y="2933700"/>
                  <a:pt x="6572250" y="2943225"/>
                  <a:pt x="6557963" y="2943225"/>
                </a:cubicBezTo>
                <a:lnTo>
                  <a:pt x="6462713" y="2943225"/>
                </a:lnTo>
                <a:cubicBezTo>
                  <a:pt x="6453188" y="2933700"/>
                  <a:pt x="6434138" y="2933700"/>
                  <a:pt x="6434138" y="2933700"/>
                </a:cubicBezTo>
                <a:cubicBezTo>
                  <a:pt x="6424613" y="2933700"/>
                  <a:pt x="6410325" y="2928938"/>
                  <a:pt x="6410325" y="2943225"/>
                </a:cubicBezTo>
                <a:lnTo>
                  <a:pt x="6310313" y="2943225"/>
                </a:lnTo>
                <a:cubicBezTo>
                  <a:pt x="6310313" y="2938463"/>
                  <a:pt x="6315075" y="2933700"/>
                  <a:pt x="6300788" y="2933700"/>
                </a:cubicBezTo>
                <a:cubicBezTo>
                  <a:pt x="6291263" y="2933700"/>
                  <a:pt x="6305550" y="2943225"/>
                  <a:pt x="6291263" y="2943225"/>
                </a:cubicBezTo>
                <a:lnTo>
                  <a:pt x="5715000" y="2943225"/>
                </a:lnTo>
                <a:cubicBezTo>
                  <a:pt x="5715000" y="2938463"/>
                  <a:pt x="5710238" y="2933700"/>
                  <a:pt x="5695950" y="2933700"/>
                </a:cubicBezTo>
                <a:cubicBezTo>
                  <a:pt x="5686425" y="2933700"/>
                  <a:pt x="5681663" y="2938463"/>
                  <a:pt x="5681663" y="2943225"/>
                </a:cubicBezTo>
                <a:lnTo>
                  <a:pt x="5514975" y="2943225"/>
                </a:lnTo>
                <a:cubicBezTo>
                  <a:pt x="5514975" y="2938463"/>
                  <a:pt x="5510213" y="2933700"/>
                  <a:pt x="5500688" y="2933700"/>
                </a:cubicBezTo>
                <a:cubicBezTo>
                  <a:pt x="5486400" y="2933700"/>
                  <a:pt x="5486400" y="2938463"/>
                  <a:pt x="5486400" y="2943225"/>
                </a:cubicBezTo>
                <a:lnTo>
                  <a:pt x="5172075" y="2943225"/>
                </a:lnTo>
                <a:cubicBezTo>
                  <a:pt x="5172075" y="2938463"/>
                  <a:pt x="5167313" y="2933700"/>
                  <a:pt x="5157788" y="2933700"/>
                </a:cubicBezTo>
                <a:cubicBezTo>
                  <a:pt x="5143500" y="2933700"/>
                  <a:pt x="5143500" y="2938463"/>
                  <a:pt x="5143500" y="2943225"/>
                </a:cubicBezTo>
                <a:lnTo>
                  <a:pt x="4976813" y="2943225"/>
                </a:lnTo>
                <a:cubicBezTo>
                  <a:pt x="4976813" y="2938463"/>
                  <a:pt x="4972050" y="2933700"/>
                  <a:pt x="4957763" y="2933700"/>
                </a:cubicBezTo>
                <a:cubicBezTo>
                  <a:pt x="4948238" y="2933700"/>
                  <a:pt x="4943475" y="2938463"/>
                  <a:pt x="4943475" y="2943225"/>
                </a:cubicBezTo>
                <a:lnTo>
                  <a:pt x="4362450" y="2943225"/>
                </a:lnTo>
                <a:cubicBezTo>
                  <a:pt x="4362450" y="2938463"/>
                  <a:pt x="4367213" y="2933700"/>
                  <a:pt x="4352925" y="2933700"/>
                </a:cubicBezTo>
                <a:cubicBezTo>
                  <a:pt x="4343400" y="2933700"/>
                  <a:pt x="4357688" y="2943225"/>
                  <a:pt x="4343400" y="2943225"/>
                </a:cubicBezTo>
                <a:lnTo>
                  <a:pt x="4248150" y="2943225"/>
                </a:lnTo>
                <a:cubicBezTo>
                  <a:pt x="4238625" y="2933700"/>
                  <a:pt x="4219575" y="2933700"/>
                  <a:pt x="4219575" y="2933700"/>
                </a:cubicBezTo>
                <a:cubicBezTo>
                  <a:pt x="4210050" y="2933700"/>
                  <a:pt x="4195763" y="2928938"/>
                  <a:pt x="4195763" y="2943225"/>
                </a:cubicBezTo>
                <a:lnTo>
                  <a:pt x="4095750" y="2943225"/>
                </a:lnTo>
                <a:cubicBezTo>
                  <a:pt x="4095750" y="2943225"/>
                  <a:pt x="4100513" y="2933700"/>
                  <a:pt x="4086225" y="2933700"/>
                </a:cubicBezTo>
                <a:lnTo>
                  <a:pt x="3819525" y="2933700"/>
                </a:lnTo>
                <a:cubicBezTo>
                  <a:pt x="3819525" y="2933700"/>
                  <a:pt x="3824288" y="2943225"/>
                  <a:pt x="3810000" y="2943225"/>
                </a:cubicBezTo>
                <a:lnTo>
                  <a:pt x="3795713" y="2943225"/>
                </a:lnTo>
                <a:lnTo>
                  <a:pt x="3800475" y="2933700"/>
                </a:lnTo>
                <a:lnTo>
                  <a:pt x="3281363" y="2933700"/>
                </a:lnTo>
                <a:cubicBezTo>
                  <a:pt x="3271838" y="2909888"/>
                  <a:pt x="3295650" y="2852738"/>
                  <a:pt x="3262313" y="2857500"/>
                </a:cubicBezTo>
                <a:lnTo>
                  <a:pt x="3262313" y="2486025"/>
                </a:lnTo>
                <a:lnTo>
                  <a:pt x="3419475" y="2486025"/>
                </a:lnTo>
                <a:cubicBezTo>
                  <a:pt x="3419475" y="2495550"/>
                  <a:pt x="3419475" y="2505075"/>
                  <a:pt x="3414713" y="2514600"/>
                </a:cubicBezTo>
                <a:cubicBezTo>
                  <a:pt x="3414713" y="2514600"/>
                  <a:pt x="3419475" y="2519363"/>
                  <a:pt x="3429000" y="2519363"/>
                </a:cubicBezTo>
                <a:lnTo>
                  <a:pt x="3429000" y="2428875"/>
                </a:lnTo>
                <a:cubicBezTo>
                  <a:pt x="3352800" y="2457450"/>
                  <a:pt x="3343275" y="2343150"/>
                  <a:pt x="3343275" y="2305050"/>
                </a:cubicBezTo>
                <a:cubicBezTo>
                  <a:pt x="3343275" y="2228850"/>
                  <a:pt x="3395663" y="2128838"/>
                  <a:pt x="3390900" y="2062163"/>
                </a:cubicBezTo>
                <a:cubicBezTo>
                  <a:pt x="3371850" y="2109788"/>
                  <a:pt x="3357563" y="2162175"/>
                  <a:pt x="3333750" y="2214563"/>
                </a:cubicBezTo>
                <a:cubicBezTo>
                  <a:pt x="3314700" y="2262188"/>
                  <a:pt x="3281363" y="2305050"/>
                  <a:pt x="3267075" y="2357438"/>
                </a:cubicBezTo>
                <a:cubicBezTo>
                  <a:pt x="3248025" y="2409825"/>
                  <a:pt x="3243263" y="2476500"/>
                  <a:pt x="3224213" y="2538413"/>
                </a:cubicBezTo>
                <a:cubicBezTo>
                  <a:pt x="3224213" y="2543175"/>
                  <a:pt x="3205163" y="2562225"/>
                  <a:pt x="3205163" y="2571750"/>
                </a:cubicBezTo>
                <a:cubicBezTo>
                  <a:pt x="3205163" y="2586038"/>
                  <a:pt x="3209925" y="2600325"/>
                  <a:pt x="3219450" y="2605088"/>
                </a:cubicBezTo>
                <a:lnTo>
                  <a:pt x="3219450" y="2857500"/>
                </a:lnTo>
                <a:lnTo>
                  <a:pt x="3128963" y="2857500"/>
                </a:lnTo>
                <a:lnTo>
                  <a:pt x="3128963" y="3009900"/>
                </a:lnTo>
                <a:cubicBezTo>
                  <a:pt x="3133725" y="3048000"/>
                  <a:pt x="3128963" y="3081338"/>
                  <a:pt x="3138488" y="3114675"/>
                </a:cubicBezTo>
                <a:cubicBezTo>
                  <a:pt x="3143250" y="3133725"/>
                  <a:pt x="3157538" y="3157538"/>
                  <a:pt x="3157538" y="3167063"/>
                </a:cubicBezTo>
                <a:cubicBezTo>
                  <a:pt x="3157538" y="3195638"/>
                  <a:pt x="3071813" y="3200400"/>
                  <a:pt x="3067050" y="3200400"/>
                </a:cubicBezTo>
                <a:cubicBezTo>
                  <a:pt x="3048000" y="3200400"/>
                  <a:pt x="2967038" y="3186113"/>
                  <a:pt x="2967038" y="3148013"/>
                </a:cubicBezTo>
                <a:cubicBezTo>
                  <a:pt x="2967038" y="3133725"/>
                  <a:pt x="2981325" y="3048000"/>
                  <a:pt x="2986088" y="3000375"/>
                </a:cubicBezTo>
                <a:cubicBezTo>
                  <a:pt x="2990850" y="2971800"/>
                  <a:pt x="3000375" y="2924175"/>
                  <a:pt x="3014663" y="2895600"/>
                </a:cubicBezTo>
                <a:lnTo>
                  <a:pt x="3014663" y="2857500"/>
                </a:lnTo>
                <a:lnTo>
                  <a:pt x="1690688" y="2857500"/>
                </a:lnTo>
                <a:lnTo>
                  <a:pt x="1690688" y="1538288"/>
                </a:lnTo>
                <a:cubicBezTo>
                  <a:pt x="1681163" y="1538288"/>
                  <a:pt x="1671638" y="1533525"/>
                  <a:pt x="1657350" y="1533525"/>
                </a:cubicBezTo>
                <a:lnTo>
                  <a:pt x="1657350" y="2857500"/>
                </a:lnTo>
                <a:lnTo>
                  <a:pt x="814388" y="2857500"/>
                </a:lnTo>
                <a:lnTo>
                  <a:pt x="814388" y="2376488"/>
                </a:lnTo>
                <a:lnTo>
                  <a:pt x="1062038" y="2376488"/>
                </a:lnTo>
                <a:lnTo>
                  <a:pt x="1062038" y="2133600"/>
                </a:lnTo>
                <a:lnTo>
                  <a:pt x="1085850" y="2133600"/>
                </a:lnTo>
                <a:lnTo>
                  <a:pt x="1085850" y="2033588"/>
                </a:lnTo>
                <a:lnTo>
                  <a:pt x="1123950" y="2033588"/>
                </a:lnTo>
                <a:lnTo>
                  <a:pt x="1123950" y="2128838"/>
                </a:lnTo>
                <a:cubicBezTo>
                  <a:pt x="1128713" y="2128838"/>
                  <a:pt x="1133475" y="2133600"/>
                  <a:pt x="1147763" y="2133600"/>
                </a:cubicBezTo>
                <a:cubicBezTo>
                  <a:pt x="1152525" y="2119313"/>
                  <a:pt x="1152525" y="2105025"/>
                  <a:pt x="1152525" y="2090738"/>
                </a:cubicBezTo>
                <a:lnTo>
                  <a:pt x="1343025" y="2090738"/>
                </a:lnTo>
                <a:lnTo>
                  <a:pt x="1343025" y="2133600"/>
                </a:lnTo>
                <a:lnTo>
                  <a:pt x="1395413" y="2133600"/>
                </a:lnTo>
                <a:lnTo>
                  <a:pt x="1395413" y="1704975"/>
                </a:lnTo>
                <a:lnTo>
                  <a:pt x="1657350" y="1533525"/>
                </a:lnTo>
                <a:cubicBezTo>
                  <a:pt x="1104900" y="1366838"/>
                  <a:pt x="552450" y="1176338"/>
                  <a:pt x="0" y="1071563"/>
                </a:cubicBezTo>
                <a:cubicBezTo>
                  <a:pt x="485775" y="1147763"/>
                  <a:pt x="971550" y="1190625"/>
                  <a:pt x="1457325" y="1362075"/>
                </a:cubicBezTo>
                <a:cubicBezTo>
                  <a:pt x="1528763" y="1390650"/>
                  <a:pt x="1609725" y="1419225"/>
                  <a:pt x="1690688" y="1443038"/>
                </a:cubicBezTo>
                <a:cubicBezTo>
                  <a:pt x="1695450" y="1419225"/>
                  <a:pt x="1671638" y="1366838"/>
                  <a:pt x="1709738" y="1362075"/>
                </a:cubicBezTo>
                <a:lnTo>
                  <a:pt x="1709738" y="1257300"/>
                </a:lnTo>
                <a:lnTo>
                  <a:pt x="1724025" y="1257300"/>
                </a:lnTo>
                <a:lnTo>
                  <a:pt x="1724025" y="1366838"/>
                </a:lnTo>
                <a:lnTo>
                  <a:pt x="1862138" y="1366838"/>
                </a:lnTo>
                <a:cubicBezTo>
                  <a:pt x="1938338" y="1443038"/>
                  <a:pt x="2005013" y="1528763"/>
                  <a:pt x="2090738" y="1585913"/>
                </a:cubicBezTo>
                <a:cubicBezTo>
                  <a:pt x="2138363" y="1624013"/>
                  <a:pt x="2209800" y="1633538"/>
                  <a:pt x="2266950" y="1652588"/>
                </a:cubicBezTo>
                <a:cubicBezTo>
                  <a:pt x="2471738" y="1719263"/>
                  <a:pt x="2776538" y="1771650"/>
                  <a:pt x="3000375" y="1771650"/>
                </a:cubicBezTo>
                <a:cubicBezTo>
                  <a:pt x="3009900" y="1771650"/>
                  <a:pt x="3133725" y="1766888"/>
                  <a:pt x="3200400" y="1757363"/>
                </a:cubicBezTo>
                <a:cubicBezTo>
                  <a:pt x="3200400" y="1728788"/>
                  <a:pt x="3214688" y="1700213"/>
                  <a:pt x="3219450" y="1671638"/>
                </a:cubicBezTo>
                <a:cubicBezTo>
                  <a:pt x="3228975" y="1633538"/>
                  <a:pt x="3238500" y="1585913"/>
                  <a:pt x="3248025" y="1552575"/>
                </a:cubicBezTo>
                <a:cubicBezTo>
                  <a:pt x="3252788" y="1524000"/>
                  <a:pt x="3271838" y="1500188"/>
                  <a:pt x="3281363" y="1471613"/>
                </a:cubicBezTo>
                <a:cubicBezTo>
                  <a:pt x="3300413" y="1419225"/>
                  <a:pt x="3328988" y="1323975"/>
                  <a:pt x="3328988" y="1314450"/>
                </a:cubicBezTo>
                <a:cubicBezTo>
                  <a:pt x="3328988" y="1300163"/>
                  <a:pt x="3319463" y="1252538"/>
                  <a:pt x="3305175" y="1228725"/>
                </a:cubicBezTo>
                <a:cubicBezTo>
                  <a:pt x="3300413" y="1214438"/>
                  <a:pt x="3281363" y="1209675"/>
                  <a:pt x="3276600" y="1195388"/>
                </a:cubicBezTo>
                <a:cubicBezTo>
                  <a:pt x="3271838" y="1176338"/>
                  <a:pt x="3271838" y="1138238"/>
                  <a:pt x="3271838" y="1128713"/>
                </a:cubicBezTo>
                <a:cubicBezTo>
                  <a:pt x="3271838" y="1009650"/>
                  <a:pt x="3343275" y="881063"/>
                  <a:pt x="3348038" y="762000"/>
                </a:cubicBezTo>
                <a:cubicBezTo>
                  <a:pt x="3352800" y="723900"/>
                  <a:pt x="3357563" y="681038"/>
                  <a:pt x="3352800" y="638175"/>
                </a:cubicBezTo>
                <a:cubicBezTo>
                  <a:pt x="3276600" y="681038"/>
                  <a:pt x="3243263" y="695325"/>
                  <a:pt x="3181350" y="695325"/>
                </a:cubicBezTo>
                <a:cubicBezTo>
                  <a:pt x="3167063" y="695325"/>
                  <a:pt x="3057525" y="681038"/>
                  <a:pt x="3043238" y="681038"/>
                </a:cubicBezTo>
                <a:cubicBezTo>
                  <a:pt x="3033713" y="681038"/>
                  <a:pt x="2943225" y="695325"/>
                  <a:pt x="2933700" y="695325"/>
                </a:cubicBezTo>
                <a:cubicBezTo>
                  <a:pt x="2919413" y="695325"/>
                  <a:pt x="2881313" y="685800"/>
                  <a:pt x="2852738" y="685800"/>
                </a:cubicBezTo>
                <a:cubicBezTo>
                  <a:pt x="2743200" y="676275"/>
                  <a:pt x="2614613" y="633413"/>
                  <a:pt x="2505075" y="604838"/>
                </a:cubicBezTo>
                <a:cubicBezTo>
                  <a:pt x="2395538" y="576263"/>
                  <a:pt x="2286000" y="566738"/>
                  <a:pt x="2176463" y="552450"/>
                </a:cubicBezTo>
                <a:cubicBezTo>
                  <a:pt x="2190750" y="542925"/>
                  <a:pt x="2214563" y="538163"/>
                  <a:pt x="2238375" y="533400"/>
                </a:cubicBezTo>
                <a:cubicBezTo>
                  <a:pt x="2200275" y="523875"/>
                  <a:pt x="2162175" y="523875"/>
                  <a:pt x="2124075" y="523875"/>
                </a:cubicBezTo>
                <a:cubicBezTo>
                  <a:pt x="2147888" y="490538"/>
                  <a:pt x="2195513" y="519113"/>
                  <a:pt x="2214563" y="490538"/>
                </a:cubicBezTo>
                <a:cubicBezTo>
                  <a:pt x="2171700" y="485775"/>
                  <a:pt x="2128838" y="481013"/>
                  <a:pt x="2085975" y="481013"/>
                </a:cubicBezTo>
                <a:cubicBezTo>
                  <a:pt x="2085975" y="481013"/>
                  <a:pt x="2085975" y="476250"/>
                  <a:pt x="2081213" y="471488"/>
                </a:cubicBezTo>
                <a:cubicBezTo>
                  <a:pt x="2085975" y="466725"/>
                  <a:pt x="2085975" y="461963"/>
                  <a:pt x="2100263" y="461963"/>
                </a:cubicBezTo>
                <a:lnTo>
                  <a:pt x="2209800" y="461963"/>
                </a:lnTo>
                <a:cubicBezTo>
                  <a:pt x="2176463" y="447675"/>
                  <a:pt x="2143125" y="438150"/>
                  <a:pt x="2109788" y="428625"/>
                </a:cubicBezTo>
                <a:cubicBezTo>
                  <a:pt x="2114550" y="409575"/>
                  <a:pt x="2133600" y="414338"/>
                  <a:pt x="2143125" y="414338"/>
                </a:cubicBezTo>
                <a:cubicBezTo>
                  <a:pt x="2157413" y="414338"/>
                  <a:pt x="2266950" y="438150"/>
                  <a:pt x="2276475" y="438150"/>
                </a:cubicBezTo>
                <a:cubicBezTo>
                  <a:pt x="2300288" y="438150"/>
                  <a:pt x="2324100" y="442913"/>
                  <a:pt x="2324100" y="419100"/>
                </a:cubicBezTo>
                <a:cubicBezTo>
                  <a:pt x="2324100" y="404813"/>
                  <a:pt x="2286000" y="371475"/>
                  <a:pt x="2271713" y="347663"/>
                </a:cubicBezTo>
                <a:cubicBezTo>
                  <a:pt x="2271713" y="333375"/>
                  <a:pt x="2276475" y="328613"/>
                  <a:pt x="2276475" y="323850"/>
                </a:cubicBezTo>
                <a:cubicBezTo>
                  <a:pt x="2338388" y="357188"/>
                  <a:pt x="2405063" y="452438"/>
                  <a:pt x="2476500" y="485775"/>
                </a:cubicBezTo>
                <a:cubicBezTo>
                  <a:pt x="2524125" y="514350"/>
                  <a:pt x="2609850" y="509588"/>
                  <a:pt x="2667000" y="509588"/>
                </a:cubicBezTo>
                <a:cubicBezTo>
                  <a:pt x="2738438" y="514350"/>
                  <a:pt x="2814638" y="504825"/>
                  <a:pt x="2886075" y="509588"/>
                </a:cubicBezTo>
                <a:cubicBezTo>
                  <a:pt x="2914650" y="509588"/>
                  <a:pt x="2967038" y="528638"/>
                  <a:pt x="2981325" y="528638"/>
                </a:cubicBezTo>
                <a:cubicBezTo>
                  <a:pt x="2990850" y="528638"/>
                  <a:pt x="3014663" y="500063"/>
                  <a:pt x="3038475" y="500063"/>
                </a:cubicBezTo>
                <a:cubicBezTo>
                  <a:pt x="3100388" y="490538"/>
                  <a:pt x="3176588" y="495300"/>
                  <a:pt x="3248025" y="481013"/>
                </a:cubicBezTo>
                <a:cubicBezTo>
                  <a:pt x="3262313" y="476250"/>
                  <a:pt x="3276600" y="452438"/>
                  <a:pt x="3295650" y="442913"/>
                </a:cubicBezTo>
                <a:cubicBezTo>
                  <a:pt x="3343275" y="409575"/>
                  <a:pt x="3400425" y="376238"/>
                  <a:pt x="3452813" y="376238"/>
                </a:cubicBezTo>
                <a:cubicBezTo>
                  <a:pt x="3462338" y="376238"/>
                  <a:pt x="3514725" y="390525"/>
                  <a:pt x="3529013" y="390525"/>
                </a:cubicBezTo>
                <a:cubicBezTo>
                  <a:pt x="3538538" y="390525"/>
                  <a:pt x="3562350" y="371475"/>
                  <a:pt x="3576638" y="371475"/>
                </a:cubicBezTo>
                <a:cubicBezTo>
                  <a:pt x="3605213" y="361950"/>
                  <a:pt x="3648075" y="361950"/>
                  <a:pt x="3690938" y="361950"/>
                </a:cubicBezTo>
                <a:cubicBezTo>
                  <a:pt x="3690938" y="342900"/>
                  <a:pt x="3695700" y="309563"/>
                  <a:pt x="3695700" y="300038"/>
                </a:cubicBezTo>
                <a:cubicBezTo>
                  <a:pt x="3695700" y="285750"/>
                  <a:pt x="3695700" y="285750"/>
                  <a:pt x="3690938" y="280988"/>
                </a:cubicBezTo>
                <a:cubicBezTo>
                  <a:pt x="3652838" y="257175"/>
                  <a:pt x="3657600" y="247650"/>
                  <a:pt x="3657600" y="214313"/>
                </a:cubicBezTo>
                <a:lnTo>
                  <a:pt x="3657600" y="204788"/>
                </a:lnTo>
                <a:cubicBezTo>
                  <a:pt x="3657600" y="176213"/>
                  <a:pt x="3681413" y="180975"/>
                  <a:pt x="3676650" y="161925"/>
                </a:cubicBezTo>
                <a:lnTo>
                  <a:pt x="3676650" y="142875"/>
                </a:lnTo>
                <a:cubicBezTo>
                  <a:pt x="3652838" y="61913"/>
                  <a:pt x="3776663" y="0"/>
                  <a:pt x="3829050" y="0"/>
                </a:cubicBezTo>
                <a:cubicBezTo>
                  <a:pt x="3943350" y="0"/>
                  <a:pt x="3957638" y="147638"/>
                  <a:pt x="3957638" y="200025"/>
                </a:cubicBez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24000"/>
                </a:srgbClr>
              </a:gs>
              <a:gs pos="54000">
                <a:srgbClr val="F4797A"/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9045B707-A847-4C2A-8237-A8A639269B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588"/>
          <a:stretch/>
        </p:blipFill>
        <p:spPr>
          <a:xfrm rot="10800000">
            <a:off x="0" y="4072145"/>
            <a:ext cx="9144000" cy="1070741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3DDB6D2E-323F-420B-9D62-CB3D43565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82123"/>
            <a:ext cx="1438870" cy="873980"/>
          </a:xfrm>
          <a:prstGeom prst="rect">
            <a:avLst/>
          </a:prstGeom>
        </p:spPr>
      </p:pic>
      <p:sp>
        <p:nvSpPr>
          <p:cNvPr id="118" name="文本框 117">
            <a:extLst>
              <a:ext uri="{FF2B5EF4-FFF2-40B4-BE49-F238E27FC236}">
                <a16:creationId xmlns:a16="http://schemas.microsoft.com/office/drawing/2014/main" id="{9E23D849-9B1B-40AD-8D44-8D911D93A9F0}"/>
              </a:ext>
            </a:extLst>
          </p:cNvPr>
          <p:cNvSpPr txBox="1"/>
          <p:nvPr/>
        </p:nvSpPr>
        <p:spPr>
          <a:xfrm>
            <a:off x="3779912" y="613713"/>
            <a:ext cx="190789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0" dirty="0">
                <a:gradFill flip="none" rotWithShape="1">
                  <a:gsLst>
                    <a:gs pos="69000">
                      <a:srgbClr val="C00000">
                        <a:alpha val="0"/>
                      </a:srgbClr>
                    </a:gs>
                    <a:gs pos="37000">
                      <a:srgbClr val="C00000"/>
                    </a:gs>
                  </a:gsLst>
                  <a:lin ang="2700000" scaled="1"/>
                  <a:tileRect/>
                </a:gradFill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id="{A6391AE7-1D37-4F2B-B327-37261C382B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1" t="67113" r="24131" b="12437"/>
          <a:stretch/>
        </p:blipFill>
        <p:spPr>
          <a:xfrm>
            <a:off x="4644008" y="4092195"/>
            <a:ext cx="4247182" cy="1051306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4C3FE2BC-0248-464F-AE19-B0B3836A028A}"/>
              </a:ext>
            </a:extLst>
          </p:cNvPr>
          <p:cNvSpPr txBox="1"/>
          <p:nvPr/>
        </p:nvSpPr>
        <p:spPr>
          <a:xfrm>
            <a:off x="2286000" y="226497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97345">
                      <a:srgbClr val="C00000"/>
                    </a:gs>
                    <a:gs pos="0">
                      <a:srgbClr val="FF0000">
                        <a:alpha val="53000"/>
                      </a:srgbClr>
                    </a:gs>
                  </a:gsLst>
                  <a:lin ang="5400000" scaled="1"/>
                  <a:tileRect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7F314C0-C6DF-478C-80D6-BCADD990E3FD}"/>
              </a:ext>
            </a:extLst>
          </p:cNvPr>
          <p:cNvSpPr txBox="1"/>
          <p:nvPr/>
        </p:nvSpPr>
        <p:spPr>
          <a:xfrm>
            <a:off x="3168512" y="2624521"/>
            <a:ext cx="27716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dirty="0">
                <a:gradFill>
                  <a:gsLst>
                    <a:gs pos="97345">
                      <a:srgbClr val="C00000">
                        <a:alpha val="42000"/>
                      </a:srgbClr>
                    </a:gs>
                    <a:gs pos="0">
                      <a:srgbClr val="FF0000">
                        <a:alpha val="56000"/>
                      </a:srgbClr>
                    </a:gs>
                  </a:gsLst>
                  <a:lin ang="5400000" scaled="1"/>
                </a:gradFill>
                <a:latin typeface="+mn-lt"/>
              </a:rPr>
              <a:t>Click here to add title text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5E81246-88B1-413B-9DD7-B430D238CAC9}"/>
              </a:ext>
            </a:extLst>
          </p:cNvPr>
          <p:cNvSpPr txBox="1"/>
          <p:nvPr/>
        </p:nvSpPr>
        <p:spPr>
          <a:xfrm>
            <a:off x="1331640" y="2967970"/>
            <a:ext cx="6480720" cy="323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6" name="iconfont-1096-617929">
            <a:extLst>
              <a:ext uri="{FF2B5EF4-FFF2-40B4-BE49-F238E27FC236}">
                <a16:creationId xmlns:a16="http://schemas.microsoft.com/office/drawing/2014/main" id="{CE4F5193-C84A-4C78-B770-DF6282651B7B}"/>
              </a:ext>
            </a:extLst>
          </p:cNvPr>
          <p:cNvSpPr/>
          <p:nvPr/>
        </p:nvSpPr>
        <p:spPr>
          <a:xfrm>
            <a:off x="3361723" y="467539"/>
            <a:ext cx="1451065" cy="1445427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64000">
                <a:schemeClr val="accent2">
                  <a:lumMod val="75000"/>
                  <a:alpha val="0"/>
                </a:schemeClr>
              </a:gs>
              <a:gs pos="0">
                <a:srgbClr val="FF0000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iconfont-1096-617929">
            <a:extLst>
              <a:ext uri="{FF2B5EF4-FFF2-40B4-BE49-F238E27FC236}">
                <a16:creationId xmlns:a16="http://schemas.microsoft.com/office/drawing/2014/main" id="{7CF32CC7-43DA-4DDA-A312-36F13B1916C9}"/>
              </a:ext>
            </a:extLst>
          </p:cNvPr>
          <p:cNvSpPr/>
          <p:nvPr/>
        </p:nvSpPr>
        <p:spPr>
          <a:xfrm rot="10595785">
            <a:off x="4892454" y="1672635"/>
            <a:ext cx="482537" cy="48066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64000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31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710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 bwMode="auto">
          <a:xfrm>
            <a:off x="5498300" y="1122369"/>
            <a:ext cx="1088567" cy="1086932"/>
          </a:xfrm>
          <a:prstGeom prst="ellipse">
            <a:avLst/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4" name="椭圆 23"/>
          <p:cNvSpPr/>
          <p:nvPr/>
        </p:nvSpPr>
        <p:spPr bwMode="auto">
          <a:xfrm>
            <a:off x="2557132" y="1122369"/>
            <a:ext cx="1088567" cy="1086932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5" name="椭圆 24"/>
          <p:cNvSpPr/>
          <p:nvPr/>
        </p:nvSpPr>
        <p:spPr bwMode="auto">
          <a:xfrm>
            <a:off x="5498300" y="2746778"/>
            <a:ext cx="1088567" cy="1086931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6" name="椭圆 25"/>
          <p:cNvSpPr/>
          <p:nvPr/>
        </p:nvSpPr>
        <p:spPr bwMode="auto">
          <a:xfrm>
            <a:off x="2557132" y="2746778"/>
            <a:ext cx="1088567" cy="1086931"/>
          </a:xfrm>
          <a:prstGeom prst="ellipse">
            <a:avLst/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7" name="文本框 12"/>
          <p:cNvSpPr>
            <a:spLocks/>
          </p:cNvSpPr>
          <p:nvPr/>
        </p:nvSpPr>
        <p:spPr bwMode="auto">
          <a:xfrm>
            <a:off x="3854455" y="1853255"/>
            <a:ext cx="1435089" cy="1436989"/>
          </a:xfrm>
          <a:custGeom>
            <a:avLst/>
            <a:gdLst>
              <a:gd name="T0" fmla="*/ 0 w 1302418"/>
              <a:gd name="T1" fmla="*/ 0 h 1302419"/>
              <a:gd name="T2" fmla="*/ 1302418 w 1302418"/>
              <a:gd name="T3" fmla="*/ 1302419 h 1302419"/>
            </a:gdLst>
            <a:ahLst/>
            <a:cxnLst/>
            <a:rect l="T0" t="T1" r="T2" b="T3"/>
            <a:pathLst>
              <a:path w="1302418" h="1302419">
                <a:moveTo>
                  <a:pt x="0" y="0"/>
                </a:moveTo>
                <a:lnTo>
                  <a:pt x="325500" y="106"/>
                </a:lnTo>
                <a:lnTo>
                  <a:pt x="244151" y="81454"/>
                </a:lnTo>
                <a:lnTo>
                  <a:pt x="406953" y="244256"/>
                </a:lnTo>
                <a:lnTo>
                  <a:pt x="650999" y="211"/>
                </a:lnTo>
                <a:lnTo>
                  <a:pt x="895202" y="244414"/>
                </a:lnTo>
                <a:lnTo>
                  <a:pt x="1057899" y="81717"/>
                </a:lnTo>
                <a:lnTo>
                  <a:pt x="976498" y="316"/>
                </a:lnTo>
                <a:lnTo>
                  <a:pt x="1301997" y="422"/>
                </a:lnTo>
                <a:lnTo>
                  <a:pt x="1302102" y="325921"/>
                </a:lnTo>
                <a:lnTo>
                  <a:pt x="1220701" y="244520"/>
                </a:lnTo>
                <a:lnTo>
                  <a:pt x="1058004" y="407217"/>
                </a:lnTo>
                <a:lnTo>
                  <a:pt x="1302208" y="651420"/>
                </a:lnTo>
                <a:lnTo>
                  <a:pt x="1058162" y="895466"/>
                </a:lnTo>
                <a:lnTo>
                  <a:pt x="1220964" y="1058268"/>
                </a:lnTo>
                <a:lnTo>
                  <a:pt x="1302313" y="976919"/>
                </a:lnTo>
                <a:lnTo>
                  <a:pt x="1302418" y="1302419"/>
                </a:lnTo>
                <a:lnTo>
                  <a:pt x="976919" y="1302313"/>
                </a:lnTo>
                <a:lnTo>
                  <a:pt x="1058267" y="1220965"/>
                </a:lnTo>
                <a:lnTo>
                  <a:pt x="895465" y="1058163"/>
                </a:lnTo>
                <a:lnTo>
                  <a:pt x="651420" y="1302208"/>
                </a:lnTo>
                <a:lnTo>
                  <a:pt x="407216" y="1058005"/>
                </a:lnTo>
                <a:lnTo>
                  <a:pt x="244519" y="1220702"/>
                </a:lnTo>
                <a:lnTo>
                  <a:pt x="325921" y="1302103"/>
                </a:lnTo>
                <a:lnTo>
                  <a:pt x="421" y="1301998"/>
                </a:lnTo>
                <a:lnTo>
                  <a:pt x="316" y="976498"/>
                </a:lnTo>
                <a:lnTo>
                  <a:pt x="81717" y="1057899"/>
                </a:lnTo>
                <a:lnTo>
                  <a:pt x="244414" y="895202"/>
                </a:lnTo>
                <a:lnTo>
                  <a:pt x="210" y="650999"/>
                </a:lnTo>
                <a:lnTo>
                  <a:pt x="244256" y="406953"/>
                </a:lnTo>
                <a:lnTo>
                  <a:pt x="81454" y="244151"/>
                </a:lnTo>
                <a:lnTo>
                  <a:pt x="105" y="3255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</a:gradFill>
          <a:ln>
            <a:noFill/>
          </a:ln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2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F8C5445-143F-4DC1-92B6-90CC3D0CF8D2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E5E1293-F36E-4464-8509-9CAE294722A5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881CF81-DADC-40A7-A29B-652F3F2ABC04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20" name="iconfont-1096-617929">
              <a:extLst>
                <a:ext uri="{FF2B5EF4-FFF2-40B4-BE49-F238E27FC236}">
                  <a16:creationId xmlns:a16="http://schemas.microsoft.com/office/drawing/2014/main" id="{7623C192-0405-487C-BA52-5526972B52F4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confont-1096-617929">
              <a:extLst>
                <a:ext uri="{FF2B5EF4-FFF2-40B4-BE49-F238E27FC236}">
                  <a16:creationId xmlns:a16="http://schemas.microsoft.com/office/drawing/2014/main" id="{BF554C4F-4798-46BE-917F-A1EFE4EE3F3D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88C17EB-3467-4CE6-910D-78226035715C}"/>
              </a:ext>
            </a:extLst>
          </p:cNvPr>
          <p:cNvGrpSpPr/>
          <p:nvPr/>
        </p:nvGrpSpPr>
        <p:grpSpPr>
          <a:xfrm>
            <a:off x="505457" y="1224109"/>
            <a:ext cx="1947297" cy="889909"/>
            <a:chOff x="960752" y="2679208"/>
            <a:chExt cx="1947297" cy="88990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A0C8B4C-23E8-4BE9-BE3B-970D964ED0FD}"/>
                </a:ext>
              </a:extLst>
            </p:cNvPr>
            <p:cNvSpPr txBox="1"/>
            <p:nvPr/>
          </p:nvSpPr>
          <p:spPr>
            <a:xfrm>
              <a:off x="1308379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2B69DA3-E242-44A6-9D1A-2D7559771AA4}"/>
                </a:ext>
              </a:extLst>
            </p:cNvPr>
            <p:cNvSpPr txBox="1"/>
            <p:nvPr/>
          </p:nvSpPr>
          <p:spPr>
            <a:xfrm>
              <a:off x="960752" y="3015119"/>
              <a:ext cx="1946062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9DEC697-C6E9-4E88-8C08-E2238C17AAD8}"/>
              </a:ext>
            </a:extLst>
          </p:cNvPr>
          <p:cNvGrpSpPr/>
          <p:nvPr/>
        </p:nvGrpSpPr>
        <p:grpSpPr>
          <a:xfrm>
            <a:off x="505457" y="2953714"/>
            <a:ext cx="1947297" cy="889909"/>
            <a:chOff x="960752" y="2679208"/>
            <a:chExt cx="1947297" cy="88990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CF1149C-BAD0-4D71-9651-82D8E013A08D}"/>
                </a:ext>
              </a:extLst>
            </p:cNvPr>
            <p:cNvSpPr txBox="1"/>
            <p:nvPr/>
          </p:nvSpPr>
          <p:spPr>
            <a:xfrm>
              <a:off x="1308379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CE12640-4CDD-428D-8B85-9BAAFDA1D18D}"/>
                </a:ext>
              </a:extLst>
            </p:cNvPr>
            <p:cNvSpPr txBox="1"/>
            <p:nvPr/>
          </p:nvSpPr>
          <p:spPr>
            <a:xfrm>
              <a:off x="960752" y="3015119"/>
              <a:ext cx="1946062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AA58442-C076-481B-9DE0-DBC4CF1324D2}"/>
              </a:ext>
            </a:extLst>
          </p:cNvPr>
          <p:cNvGrpSpPr/>
          <p:nvPr/>
        </p:nvGrpSpPr>
        <p:grpSpPr>
          <a:xfrm>
            <a:off x="6658386" y="1224109"/>
            <a:ext cx="1946062" cy="889909"/>
            <a:chOff x="960752" y="2679208"/>
            <a:chExt cx="1946062" cy="88990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B3D6E3B-A998-41D0-B2D3-5AFA572D2C2D}"/>
                </a:ext>
              </a:extLst>
            </p:cNvPr>
            <p:cNvSpPr txBox="1"/>
            <p:nvPr/>
          </p:nvSpPr>
          <p:spPr>
            <a:xfrm>
              <a:off x="962240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F5E0737-6FF4-4CE4-9C44-6FE29317E8AE}"/>
                </a:ext>
              </a:extLst>
            </p:cNvPr>
            <p:cNvSpPr txBox="1"/>
            <p:nvPr/>
          </p:nvSpPr>
          <p:spPr>
            <a:xfrm>
              <a:off x="960752" y="3015119"/>
              <a:ext cx="1946062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06F12D3-A2F3-40AC-8168-76041D1BE12B}"/>
              </a:ext>
            </a:extLst>
          </p:cNvPr>
          <p:cNvGrpSpPr/>
          <p:nvPr/>
        </p:nvGrpSpPr>
        <p:grpSpPr>
          <a:xfrm>
            <a:off x="6658386" y="2953714"/>
            <a:ext cx="1946062" cy="889909"/>
            <a:chOff x="960752" y="2679208"/>
            <a:chExt cx="1946062" cy="88990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41F668A-139D-472F-BDC7-E62574DC452E}"/>
                </a:ext>
              </a:extLst>
            </p:cNvPr>
            <p:cNvSpPr txBox="1"/>
            <p:nvPr/>
          </p:nvSpPr>
          <p:spPr>
            <a:xfrm>
              <a:off x="962240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8F6B449-B90B-4996-BEEA-CB0B29355A98}"/>
                </a:ext>
              </a:extLst>
            </p:cNvPr>
            <p:cNvSpPr txBox="1"/>
            <p:nvPr/>
          </p:nvSpPr>
          <p:spPr>
            <a:xfrm>
              <a:off x="960752" y="3015119"/>
              <a:ext cx="1946062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C3C7A8D7-E4C6-4133-98B6-3AF99313D5D6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CEB2DC9-FE58-41EB-83B7-B80B352C16C8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4493105-9774-4C95-B5E0-4A262586FF46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32" name="iconfont-1096-617929">
              <a:extLst>
                <a:ext uri="{FF2B5EF4-FFF2-40B4-BE49-F238E27FC236}">
                  <a16:creationId xmlns:a16="http://schemas.microsoft.com/office/drawing/2014/main" id="{62A12393-EC0E-4340-9725-F110C6DC6E83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confont-1096-617929">
              <a:extLst>
                <a:ext uri="{FF2B5EF4-FFF2-40B4-BE49-F238E27FC236}">
                  <a16:creationId xmlns:a16="http://schemas.microsoft.com/office/drawing/2014/main" id="{F1EA08A5-4D81-465A-8147-2E16132610C7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iconfont-1096-617929">
            <a:extLst>
              <a:ext uri="{FF2B5EF4-FFF2-40B4-BE49-F238E27FC236}">
                <a16:creationId xmlns:a16="http://schemas.microsoft.com/office/drawing/2014/main" id="{1CBD72EE-9BCC-4B6C-8F60-C860E027867C}"/>
              </a:ext>
            </a:extLst>
          </p:cNvPr>
          <p:cNvSpPr/>
          <p:nvPr/>
        </p:nvSpPr>
        <p:spPr>
          <a:xfrm>
            <a:off x="3203848" y="885064"/>
            <a:ext cx="2736304" cy="272567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iconfont-1096-617929">
            <a:extLst>
              <a:ext uri="{FF2B5EF4-FFF2-40B4-BE49-F238E27FC236}">
                <a16:creationId xmlns:a16="http://schemas.microsoft.com/office/drawing/2014/main" id="{FE1079B7-0007-4279-BE23-42863DB53C7E}"/>
              </a:ext>
            </a:extLst>
          </p:cNvPr>
          <p:cNvSpPr/>
          <p:nvPr/>
        </p:nvSpPr>
        <p:spPr>
          <a:xfrm>
            <a:off x="3203848" y="885064"/>
            <a:ext cx="2736304" cy="272567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0059003-3542-4913-AEDD-21C2FE424315}"/>
              </a:ext>
            </a:extLst>
          </p:cNvPr>
          <p:cNvGrpSpPr/>
          <p:nvPr/>
        </p:nvGrpSpPr>
        <p:grpSpPr>
          <a:xfrm>
            <a:off x="5975920" y="1848945"/>
            <a:ext cx="2664296" cy="797909"/>
            <a:chOff x="960752" y="2679208"/>
            <a:chExt cx="2664296" cy="79790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2DAFF2B-D99D-43DF-AEE3-75D9891F1FEA}"/>
                </a:ext>
              </a:extLst>
            </p:cNvPr>
            <p:cNvSpPr txBox="1"/>
            <p:nvPr/>
          </p:nvSpPr>
          <p:spPr>
            <a:xfrm>
              <a:off x="962240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E2C05ED-8A8B-4445-BDE8-156BD0A24C15}"/>
                </a:ext>
              </a:extLst>
            </p:cNvPr>
            <p:cNvSpPr txBox="1"/>
            <p:nvPr/>
          </p:nvSpPr>
          <p:spPr>
            <a:xfrm>
              <a:off x="960752" y="2943445"/>
              <a:ext cx="2664296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B67A6EE-32B0-4A8A-AA0C-6BF999791FBC}"/>
              </a:ext>
            </a:extLst>
          </p:cNvPr>
          <p:cNvGrpSpPr/>
          <p:nvPr/>
        </p:nvGrpSpPr>
        <p:grpSpPr>
          <a:xfrm>
            <a:off x="5553343" y="3087282"/>
            <a:ext cx="2664296" cy="797909"/>
            <a:chOff x="960752" y="2679208"/>
            <a:chExt cx="2664296" cy="79790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94B06AD-9A13-44D9-82CA-5EA2A099F18A}"/>
                </a:ext>
              </a:extLst>
            </p:cNvPr>
            <p:cNvSpPr txBox="1"/>
            <p:nvPr/>
          </p:nvSpPr>
          <p:spPr>
            <a:xfrm>
              <a:off x="962240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87F9EC6-2344-4EE7-B9C8-DE29A6614ABD}"/>
                </a:ext>
              </a:extLst>
            </p:cNvPr>
            <p:cNvSpPr txBox="1"/>
            <p:nvPr/>
          </p:nvSpPr>
          <p:spPr>
            <a:xfrm>
              <a:off x="960752" y="2943445"/>
              <a:ext cx="2664296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77BA4E0-83A8-4ED7-89BD-222057EA5481}"/>
              </a:ext>
            </a:extLst>
          </p:cNvPr>
          <p:cNvGrpSpPr/>
          <p:nvPr/>
        </p:nvGrpSpPr>
        <p:grpSpPr>
          <a:xfrm>
            <a:off x="331320" y="1836605"/>
            <a:ext cx="2737540" cy="822590"/>
            <a:chOff x="170509" y="2679208"/>
            <a:chExt cx="2737540" cy="82259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5329F14-857A-413B-920E-2BE648226E17}"/>
                </a:ext>
              </a:extLst>
            </p:cNvPr>
            <p:cNvSpPr txBox="1"/>
            <p:nvPr/>
          </p:nvSpPr>
          <p:spPr>
            <a:xfrm>
              <a:off x="1308379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00ECF7B-E424-4831-9F20-9029A72C9F40}"/>
                </a:ext>
              </a:extLst>
            </p:cNvPr>
            <p:cNvSpPr txBox="1"/>
            <p:nvPr/>
          </p:nvSpPr>
          <p:spPr>
            <a:xfrm>
              <a:off x="170509" y="2968126"/>
              <a:ext cx="2736304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3B50382-F7ED-4391-9DE0-D1BA99D31BDB}"/>
              </a:ext>
            </a:extLst>
          </p:cNvPr>
          <p:cNvGrpSpPr/>
          <p:nvPr/>
        </p:nvGrpSpPr>
        <p:grpSpPr>
          <a:xfrm>
            <a:off x="690273" y="3256559"/>
            <a:ext cx="2898897" cy="822590"/>
            <a:chOff x="9152" y="2679208"/>
            <a:chExt cx="2898897" cy="822590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2B58C34-2443-405F-8ACB-4B0AF46707D7}"/>
                </a:ext>
              </a:extLst>
            </p:cNvPr>
            <p:cNvSpPr txBox="1"/>
            <p:nvPr/>
          </p:nvSpPr>
          <p:spPr>
            <a:xfrm>
              <a:off x="1308379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0BBA6D7-BC44-44E2-904A-E9D585360039}"/>
                </a:ext>
              </a:extLst>
            </p:cNvPr>
            <p:cNvSpPr txBox="1"/>
            <p:nvPr/>
          </p:nvSpPr>
          <p:spPr>
            <a:xfrm>
              <a:off x="9152" y="2968126"/>
              <a:ext cx="2897661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2C6F8F3-4758-4034-A42C-4F6770BD1B9A}"/>
              </a:ext>
            </a:extLst>
          </p:cNvPr>
          <p:cNvGrpSpPr/>
          <p:nvPr/>
        </p:nvGrpSpPr>
        <p:grpSpPr>
          <a:xfrm>
            <a:off x="4932040" y="789310"/>
            <a:ext cx="2664296" cy="797909"/>
            <a:chOff x="960752" y="2679208"/>
            <a:chExt cx="2664296" cy="79790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B00B832-F093-4401-B7A1-B2D2DC055D56}"/>
                </a:ext>
              </a:extLst>
            </p:cNvPr>
            <p:cNvSpPr txBox="1"/>
            <p:nvPr/>
          </p:nvSpPr>
          <p:spPr>
            <a:xfrm>
              <a:off x="962240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B98198A-05B5-4DD4-B7E7-1BAEE45DD285}"/>
                </a:ext>
              </a:extLst>
            </p:cNvPr>
            <p:cNvSpPr txBox="1"/>
            <p:nvPr/>
          </p:nvSpPr>
          <p:spPr>
            <a:xfrm>
              <a:off x="960752" y="2943445"/>
              <a:ext cx="2664296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813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弦形 17"/>
          <p:cNvSpPr/>
          <p:nvPr/>
        </p:nvSpPr>
        <p:spPr>
          <a:xfrm rot="19715174">
            <a:off x="897816" y="1231988"/>
            <a:ext cx="1299697" cy="1299697"/>
          </a:xfrm>
          <a:prstGeom prst="chord">
            <a:avLst>
              <a:gd name="adj1" fmla="val 2700000"/>
              <a:gd name="adj2" fmla="val 11761192"/>
            </a:avLst>
          </a:pr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0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45586" y="1182414"/>
            <a:ext cx="1404156" cy="1404156"/>
          </a:xfrm>
          <a:prstGeom prst="ellipse">
            <a:avLst/>
          </a:prstGeom>
          <a:noFill/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0"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86828" y="1644083"/>
            <a:ext cx="721672" cy="4154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100" b="0" dirty="0">
                <a:latin typeface="+mn-lt"/>
                <a:ea typeface="+mn-ea"/>
                <a:cs typeface="+mn-ea"/>
                <a:sym typeface="+mn-lt"/>
              </a:rPr>
              <a:t>20%</a:t>
            </a:r>
            <a:endParaRPr lang="zh-CN" altLang="en-US" sz="21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弦形 22"/>
          <p:cNvSpPr/>
          <p:nvPr/>
        </p:nvSpPr>
        <p:spPr>
          <a:xfrm rot="18780312">
            <a:off x="2929228" y="1237244"/>
            <a:ext cx="1299697" cy="1299697"/>
          </a:xfrm>
          <a:prstGeom prst="chord">
            <a:avLst>
              <a:gd name="adj1" fmla="val 2700000"/>
              <a:gd name="adj2" fmla="val 13643534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873398" y="1182414"/>
            <a:ext cx="1404156" cy="1404156"/>
          </a:xfrm>
          <a:prstGeom prst="ellipse">
            <a:avLst/>
          </a:prstGeom>
          <a:noFill/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0"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18240" y="1644083"/>
            <a:ext cx="72167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00" b="0" dirty="0">
                <a:latin typeface="+mn-lt"/>
                <a:ea typeface="+mn-ea"/>
                <a:cs typeface="+mn-ea"/>
                <a:sym typeface="+mn-lt"/>
              </a:rPr>
              <a:t>40%</a:t>
            </a:r>
            <a:endParaRPr lang="zh-CN" altLang="en-US" sz="21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11700" y="1182414"/>
            <a:ext cx="1404156" cy="1404156"/>
          </a:xfrm>
          <a:prstGeom prst="ellipse">
            <a:avLst/>
          </a:prstGeom>
          <a:noFill/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0">
              <a:cs typeface="+mn-ea"/>
              <a:sym typeface="+mn-lt"/>
            </a:endParaRPr>
          </a:p>
        </p:txBody>
      </p:sp>
      <p:sp>
        <p:nvSpPr>
          <p:cNvPr id="29" name="弦形 28"/>
          <p:cNvSpPr/>
          <p:nvPr/>
        </p:nvSpPr>
        <p:spPr>
          <a:xfrm rot="18000000">
            <a:off x="5074815" y="1237244"/>
            <a:ext cx="1299697" cy="1299697"/>
          </a:xfrm>
          <a:prstGeom prst="chord">
            <a:avLst>
              <a:gd name="adj1" fmla="val 2700000"/>
              <a:gd name="adj2" fmla="val 15272079"/>
            </a:avLst>
          </a:pr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0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67107" y="1644083"/>
            <a:ext cx="72167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00" b="0" dirty="0">
                <a:latin typeface="+mn-lt"/>
                <a:ea typeface="+mn-ea"/>
                <a:cs typeface="+mn-ea"/>
                <a:sym typeface="+mn-lt"/>
              </a:rPr>
              <a:t>50%</a:t>
            </a:r>
            <a:endParaRPr lang="zh-CN" altLang="en-US" sz="21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984268" y="1182414"/>
            <a:ext cx="1404156" cy="1404156"/>
          </a:xfrm>
          <a:prstGeom prst="ellipse">
            <a:avLst/>
          </a:prstGeom>
          <a:noFill/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0">
              <a:cs typeface="+mn-ea"/>
              <a:sym typeface="+mn-lt"/>
            </a:endParaRPr>
          </a:p>
        </p:txBody>
      </p:sp>
      <p:sp>
        <p:nvSpPr>
          <p:cNvPr id="33" name="弦形 32"/>
          <p:cNvSpPr/>
          <p:nvPr/>
        </p:nvSpPr>
        <p:spPr>
          <a:xfrm rot="16358992">
            <a:off x="7047383" y="1234644"/>
            <a:ext cx="1299697" cy="1299697"/>
          </a:xfrm>
          <a:prstGeom prst="chord">
            <a:avLst>
              <a:gd name="adj1" fmla="val 2700000"/>
              <a:gd name="adj2" fmla="val 18533528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0"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42060" y="1644083"/>
            <a:ext cx="72167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00" b="0" dirty="0">
                <a:latin typeface="+mn-lt"/>
                <a:ea typeface="+mn-ea"/>
                <a:cs typeface="+mn-ea"/>
                <a:sym typeface="+mn-lt"/>
              </a:rPr>
              <a:t>90%</a:t>
            </a:r>
            <a:endParaRPr lang="zh-CN" altLang="en-US" sz="21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80095DC-289E-44BC-9D3E-15FB67DE1665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5A9AEEB-8EC5-406D-A7D7-D7092F209FE2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2EAEE45-FF13-4940-AD03-AA0A8375B1C1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43" name="iconfont-1096-617929">
              <a:extLst>
                <a:ext uri="{FF2B5EF4-FFF2-40B4-BE49-F238E27FC236}">
                  <a16:creationId xmlns:a16="http://schemas.microsoft.com/office/drawing/2014/main" id="{1CF32E7F-8814-4B6A-9359-646E69887AB3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iconfont-1096-617929">
              <a:extLst>
                <a:ext uri="{FF2B5EF4-FFF2-40B4-BE49-F238E27FC236}">
                  <a16:creationId xmlns:a16="http://schemas.microsoft.com/office/drawing/2014/main" id="{0A5C4D7D-327C-4AB6-B649-2AA95A938C0D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B357B89-4A33-44BC-8A76-2798F80317BC}"/>
              </a:ext>
            </a:extLst>
          </p:cNvPr>
          <p:cNvGrpSpPr/>
          <p:nvPr/>
        </p:nvGrpSpPr>
        <p:grpSpPr>
          <a:xfrm>
            <a:off x="660764" y="2774803"/>
            <a:ext cx="1946062" cy="889909"/>
            <a:chOff x="960752" y="2679208"/>
            <a:chExt cx="1946062" cy="88990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36D2ECC-F0E1-4FFA-B776-F0B484C4F7D4}"/>
                </a:ext>
              </a:extLst>
            </p:cNvPr>
            <p:cNvSpPr txBox="1"/>
            <p:nvPr/>
          </p:nvSpPr>
          <p:spPr>
            <a:xfrm>
              <a:off x="962240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98F8C84-63EE-40B4-994C-9B6A6623951D}"/>
                </a:ext>
              </a:extLst>
            </p:cNvPr>
            <p:cNvSpPr txBox="1"/>
            <p:nvPr/>
          </p:nvSpPr>
          <p:spPr>
            <a:xfrm>
              <a:off x="960752" y="3015119"/>
              <a:ext cx="1946062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C3EB149-3543-4ECF-A200-457D65767CF6}"/>
              </a:ext>
            </a:extLst>
          </p:cNvPr>
          <p:cNvGrpSpPr/>
          <p:nvPr/>
        </p:nvGrpSpPr>
        <p:grpSpPr>
          <a:xfrm>
            <a:off x="2764125" y="2774803"/>
            <a:ext cx="1946062" cy="889909"/>
            <a:chOff x="960752" y="2679208"/>
            <a:chExt cx="1946062" cy="88990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12F72E7-78E7-4AA2-8013-D0D55274F8C1}"/>
                </a:ext>
              </a:extLst>
            </p:cNvPr>
            <p:cNvSpPr txBox="1"/>
            <p:nvPr/>
          </p:nvSpPr>
          <p:spPr>
            <a:xfrm>
              <a:off x="962240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D61BAB9-8B80-4182-8188-14047C56B8B0}"/>
                </a:ext>
              </a:extLst>
            </p:cNvPr>
            <p:cNvSpPr txBox="1"/>
            <p:nvPr/>
          </p:nvSpPr>
          <p:spPr>
            <a:xfrm>
              <a:off x="960752" y="3015119"/>
              <a:ext cx="1946062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F8CFDEC-1E00-45CC-BBBC-CF6C1547B9F1}"/>
              </a:ext>
            </a:extLst>
          </p:cNvPr>
          <p:cNvGrpSpPr/>
          <p:nvPr/>
        </p:nvGrpSpPr>
        <p:grpSpPr>
          <a:xfrm>
            <a:off x="4934105" y="2774803"/>
            <a:ext cx="1946062" cy="889909"/>
            <a:chOff x="960752" y="2679208"/>
            <a:chExt cx="1946062" cy="88990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FFD3BB8-51F7-42B4-BB9D-A196527C3C3E}"/>
                </a:ext>
              </a:extLst>
            </p:cNvPr>
            <p:cNvSpPr txBox="1"/>
            <p:nvPr/>
          </p:nvSpPr>
          <p:spPr>
            <a:xfrm>
              <a:off x="962240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9433823-723E-4A1D-A815-0F21980C6BE2}"/>
                </a:ext>
              </a:extLst>
            </p:cNvPr>
            <p:cNvSpPr txBox="1"/>
            <p:nvPr/>
          </p:nvSpPr>
          <p:spPr>
            <a:xfrm>
              <a:off x="960752" y="3015119"/>
              <a:ext cx="1946062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6A1ADE1-6515-47CD-98D4-2023758AABF9}"/>
              </a:ext>
            </a:extLst>
          </p:cNvPr>
          <p:cNvGrpSpPr/>
          <p:nvPr/>
        </p:nvGrpSpPr>
        <p:grpSpPr>
          <a:xfrm>
            <a:off x="6946418" y="2774803"/>
            <a:ext cx="1946062" cy="889909"/>
            <a:chOff x="960752" y="2679208"/>
            <a:chExt cx="1946062" cy="889909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53311BF-D007-4BB2-B32A-8EF84D653E1B}"/>
                </a:ext>
              </a:extLst>
            </p:cNvPr>
            <p:cNvSpPr txBox="1"/>
            <p:nvPr/>
          </p:nvSpPr>
          <p:spPr>
            <a:xfrm>
              <a:off x="962240" y="2679208"/>
              <a:ext cx="15996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649C963-8403-4F0B-8797-F2F7A3DCC4CC}"/>
                </a:ext>
              </a:extLst>
            </p:cNvPr>
            <p:cNvSpPr txBox="1"/>
            <p:nvPr/>
          </p:nvSpPr>
          <p:spPr>
            <a:xfrm>
              <a:off x="960752" y="3015119"/>
              <a:ext cx="1946062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流程图: 可选过程 47"/>
          <p:cNvSpPr>
            <a:spLocks noChangeArrowheads="1"/>
          </p:cNvSpPr>
          <p:nvPr/>
        </p:nvSpPr>
        <p:spPr bwMode="auto">
          <a:xfrm>
            <a:off x="3168650" y="1269543"/>
            <a:ext cx="5256213" cy="288925"/>
          </a:xfrm>
          <a:prstGeom prst="flowChartAlternateProcess">
            <a:avLst/>
          </a:prstGeom>
          <a:solidFill>
            <a:srgbClr val="000000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 anchor="ctr"/>
          <a:lstStyle/>
          <a:p>
            <a:pPr algn="ctr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流程图: 可选过程 48"/>
          <p:cNvSpPr>
            <a:spLocks noChangeArrowheads="1"/>
          </p:cNvSpPr>
          <p:nvPr/>
        </p:nvSpPr>
        <p:spPr bwMode="auto">
          <a:xfrm>
            <a:off x="3168651" y="1288593"/>
            <a:ext cx="3667125" cy="250824"/>
          </a:xfrm>
          <a:prstGeom prst="flowChartAlternateProcess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txBody>
          <a:bodyPr lIns="91430" tIns="45716" rIns="91430" bIns="45716" anchor="ctr"/>
          <a:lstStyle/>
          <a:p>
            <a:pPr algn="ctr"/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圆角矩形标注 49"/>
          <p:cNvSpPr>
            <a:spLocks noChangeArrowheads="1"/>
          </p:cNvSpPr>
          <p:nvPr/>
        </p:nvSpPr>
        <p:spPr bwMode="auto">
          <a:xfrm>
            <a:off x="5651500" y="1737856"/>
            <a:ext cx="504825" cy="252411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rgbClr val="E7BC73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50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流程图: 可选过程 50"/>
          <p:cNvSpPr>
            <a:spLocks noChangeArrowheads="1"/>
          </p:cNvSpPr>
          <p:nvPr/>
        </p:nvSpPr>
        <p:spPr bwMode="auto">
          <a:xfrm>
            <a:off x="3168650" y="2061706"/>
            <a:ext cx="5256213" cy="288925"/>
          </a:xfrm>
          <a:prstGeom prst="flowChartAlternateProcess">
            <a:avLst/>
          </a:prstGeom>
          <a:solidFill>
            <a:srgbClr val="000000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 anchor="ctr"/>
          <a:lstStyle/>
          <a:p>
            <a:pPr algn="ctr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流程图: 可选过程 51"/>
          <p:cNvSpPr>
            <a:spLocks noChangeArrowheads="1"/>
          </p:cNvSpPr>
          <p:nvPr/>
        </p:nvSpPr>
        <p:spPr bwMode="auto">
          <a:xfrm>
            <a:off x="3168651" y="2079167"/>
            <a:ext cx="2627313" cy="252413"/>
          </a:xfrm>
          <a:prstGeom prst="flowChartAlternateProcess">
            <a:avLst/>
          </a:pr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10800000" scaled="1"/>
          </a:gradFill>
          <a:ln>
            <a:noFill/>
          </a:ln>
        </p:spPr>
        <p:txBody>
          <a:bodyPr lIns="91430" tIns="45716" rIns="91430" bIns="45716" anchor="ctr"/>
          <a:lstStyle/>
          <a:p>
            <a:pPr algn="ctr"/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流程图: 可选过程 52"/>
          <p:cNvSpPr>
            <a:spLocks noChangeArrowheads="1"/>
          </p:cNvSpPr>
          <p:nvPr/>
        </p:nvSpPr>
        <p:spPr bwMode="auto">
          <a:xfrm>
            <a:off x="3203576" y="2782430"/>
            <a:ext cx="5256213" cy="287337"/>
          </a:xfrm>
          <a:prstGeom prst="flowChartAlternateProcess">
            <a:avLst/>
          </a:prstGeom>
          <a:solidFill>
            <a:srgbClr val="000000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 anchor="ctr"/>
          <a:lstStyle/>
          <a:p>
            <a:pPr algn="ctr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流程图: 可选过程 53"/>
          <p:cNvSpPr>
            <a:spLocks noChangeArrowheads="1"/>
          </p:cNvSpPr>
          <p:nvPr/>
        </p:nvSpPr>
        <p:spPr bwMode="auto">
          <a:xfrm>
            <a:off x="3203575" y="2799892"/>
            <a:ext cx="1797050" cy="252413"/>
          </a:xfrm>
          <a:prstGeom prst="flowChartAlternateProcess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txBody>
          <a:bodyPr lIns="91430" tIns="45716" rIns="91430" bIns="45716" anchor="ctr"/>
          <a:lstStyle/>
          <a:p>
            <a:pPr algn="ctr"/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流程图: 可选过程 73"/>
          <p:cNvSpPr>
            <a:spLocks noChangeArrowheads="1"/>
          </p:cNvSpPr>
          <p:nvPr/>
        </p:nvSpPr>
        <p:spPr bwMode="auto">
          <a:xfrm>
            <a:off x="3203576" y="3574593"/>
            <a:ext cx="5256213" cy="287338"/>
          </a:xfrm>
          <a:prstGeom prst="flowChartAlternateProcess">
            <a:avLst/>
          </a:prstGeom>
          <a:solidFill>
            <a:srgbClr val="000000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 anchor="ctr"/>
          <a:lstStyle/>
          <a:p>
            <a:pPr algn="ctr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流程图: 可选过程 74"/>
          <p:cNvSpPr>
            <a:spLocks noChangeArrowheads="1"/>
          </p:cNvSpPr>
          <p:nvPr/>
        </p:nvSpPr>
        <p:spPr bwMode="auto">
          <a:xfrm>
            <a:off x="3203576" y="3592057"/>
            <a:ext cx="4464050" cy="252411"/>
          </a:xfrm>
          <a:prstGeom prst="flowChartAlternateProcess">
            <a:avLst/>
          </a:pr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10800000" scaled="1"/>
          </a:gradFill>
          <a:ln>
            <a:noFill/>
          </a:ln>
        </p:spPr>
        <p:txBody>
          <a:bodyPr lIns="91430" tIns="45716" rIns="91430" bIns="45716" anchor="ctr"/>
          <a:lstStyle/>
          <a:p>
            <a:pPr algn="ctr"/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圆角矩形标注 75"/>
          <p:cNvSpPr>
            <a:spLocks noChangeArrowheads="1"/>
          </p:cNvSpPr>
          <p:nvPr/>
        </p:nvSpPr>
        <p:spPr bwMode="auto">
          <a:xfrm>
            <a:off x="4860924" y="2458581"/>
            <a:ext cx="503238" cy="252411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rgbClr val="FF0000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30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圆角矩形标注 76"/>
          <p:cNvSpPr>
            <a:spLocks noChangeArrowheads="1"/>
          </p:cNvSpPr>
          <p:nvPr/>
        </p:nvSpPr>
        <p:spPr bwMode="auto">
          <a:xfrm>
            <a:off x="6661151" y="945693"/>
            <a:ext cx="503238" cy="252413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rgbClr val="FF0000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65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圆角矩形标注 77"/>
          <p:cNvSpPr>
            <a:spLocks noChangeArrowheads="1"/>
          </p:cNvSpPr>
          <p:nvPr/>
        </p:nvSpPr>
        <p:spPr bwMode="auto">
          <a:xfrm>
            <a:off x="7524751" y="3214231"/>
            <a:ext cx="503238" cy="252411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rgbClr val="E7BC73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80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直接连接符 78"/>
          <p:cNvSpPr>
            <a:spLocks noChangeShapeType="1"/>
          </p:cNvSpPr>
          <p:nvPr/>
        </p:nvSpPr>
        <p:spPr bwMode="auto">
          <a:xfrm>
            <a:off x="2987675" y="1161593"/>
            <a:ext cx="0" cy="2774950"/>
          </a:xfrm>
          <a:prstGeom prst="line">
            <a:avLst/>
          </a:prstGeom>
          <a:noFill/>
          <a:ln w="28575" cap="flat" cmpd="sng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0" tIns="45716" rIns="91430" bIns="45716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19A9296-E0B7-43A2-9C83-02B59F23C3E7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563E920-6C00-4B38-BB62-AA04BC46F140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25A2A3F-1E5D-4C9B-AF05-FEBDBDE62722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20" name="iconfont-1096-617929">
              <a:extLst>
                <a:ext uri="{FF2B5EF4-FFF2-40B4-BE49-F238E27FC236}">
                  <a16:creationId xmlns:a16="http://schemas.microsoft.com/office/drawing/2014/main" id="{F09AFCBA-D8BD-41C3-9F62-BD6492CE64EF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confont-1096-617929">
              <a:extLst>
                <a:ext uri="{FF2B5EF4-FFF2-40B4-BE49-F238E27FC236}">
                  <a16:creationId xmlns:a16="http://schemas.microsoft.com/office/drawing/2014/main" id="{5A313118-DD62-43B1-99AE-08411528E495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8051BFB0-DB36-4E03-B43E-BA06A839C8A5}"/>
              </a:ext>
            </a:extLst>
          </p:cNvPr>
          <p:cNvSpPr txBox="1"/>
          <p:nvPr/>
        </p:nvSpPr>
        <p:spPr>
          <a:xfrm>
            <a:off x="916324" y="1195320"/>
            <a:ext cx="14208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ea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2B90D11-D65F-4740-AE31-F7821420C146}"/>
              </a:ext>
            </a:extLst>
          </p:cNvPr>
          <p:cNvSpPr txBox="1"/>
          <p:nvPr/>
        </p:nvSpPr>
        <p:spPr>
          <a:xfrm>
            <a:off x="916324" y="1827991"/>
            <a:ext cx="1783465" cy="19438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9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AC95B83-A2CB-4B33-A8A2-FAB346D839E5}"/>
              </a:ext>
            </a:extLst>
          </p:cNvPr>
          <p:cNvSpPr txBox="1"/>
          <p:nvPr/>
        </p:nvSpPr>
        <p:spPr>
          <a:xfrm>
            <a:off x="916324" y="1433210"/>
            <a:ext cx="19500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0"/>
                </a:gradFill>
                <a:latin typeface="+mn-lt"/>
              </a:rPr>
              <a:t>Click here to add title text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9FDFE553-B69D-4E62-A8FF-3438D73FBA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CA19C2EB-7885-48ED-A47D-CC12F7D4912D}"/>
              </a:ext>
            </a:extLst>
          </p:cNvPr>
          <p:cNvSpPr/>
          <p:nvPr/>
        </p:nvSpPr>
        <p:spPr>
          <a:xfrm>
            <a:off x="0" y="3360302"/>
            <a:ext cx="5566296" cy="1756952"/>
          </a:xfrm>
          <a:custGeom>
            <a:avLst/>
            <a:gdLst>
              <a:gd name="connsiteX0" fmla="*/ 4962525 w 10139362"/>
              <a:gd name="connsiteY0" fmla="*/ 2900363 h 3200400"/>
              <a:gd name="connsiteX1" fmla="*/ 4948238 w 10139362"/>
              <a:gd name="connsiteY1" fmla="*/ 2905125 h 3200400"/>
              <a:gd name="connsiteX2" fmla="*/ 4948238 w 10139362"/>
              <a:gd name="connsiteY2" fmla="*/ 2886075 h 3200400"/>
              <a:gd name="connsiteX3" fmla="*/ 4962525 w 10139362"/>
              <a:gd name="connsiteY3" fmla="*/ 2900363 h 3200400"/>
              <a:gd name="connsiteX4" fmla="*/ 8029575 w 10139362"/>
              <a:gd name="connsiteY4" fmla="*/ 2895600 h 3200400"/>
              <a:gd name="connsiteX5" fmla="*/ 8010525 w 10139362"/>
              <a:gd name="connsiteY5" fmla="*/ 2895600 h 3200400"/>
              <a:gd name="connsiteX6" fmla="*/ 8024813 w 10139362"/>
              <a:gd name="connsiteY6" fmla="*/ 2862263 h 3200400"/>
              <a:gd name="connsiteX7" fmla="*/ 8029575 w 10139362"/>
              <a:gd name="connsiteY7" fmla="*/ 2895600 h 3200400"/>
              <a:gd name="connsiteX8" fmla="*/ 4962525 w 10139362"/>
              <a:gd name="connsiteY8" fmla="*/ 2743200 h 3200400"/>
              <a:gd name="connsiteX9" fmla="*/ 4962525 w 10139362"/>
              <a:gd name="connsiteY9" fmla="*/ 2767013 h 3200400"/>
              <a:gd name="connsiteX10" fmla="*/ 4948238 w 10139362"/>
              <a:gd name="connsiteY10" fmla="*/ 2743200 h 3200400"/>
              <a:gd name="connsiteX11" fmla="*/ 4962525 w 10139362"/>
              <a:gd name="connsiteY11" fmla="*/ 2743200 h 3200400"/>
              <a:gd name="connsiteX12" fmla="*/ 4962525 w 10139362"/>
              <a:gd name="connsiteY12" fmla="*/ 2676525 h 3200400"/>
              <a:gd name="connsiteX13" fmla="*/ 4962525 w 10139362"/>
              <a:gd name="connsiteY13" fmla="*/ 2700338 h 3200400"/>
              <a:gd name="connsiteX14" fmla="*/ 4948238 w 10139362"/>
              <a:gd name="connsiteY14" fmla="*/ 2700338 h 3200400"/>
              <a:gd name="connsiteX15" fmla="*/ 4948238 w 10139362"/>
              <a:gd name="connsiteY15" fmla="*/ 2676525 h 3200400"/>
              <a:gd name="connsiteX16" fmla="*/ 4962525 w 10139362"/>
              <a:gd name="connsiteY16" fmla="*/ 2676525 h 3200400"/>
              <a:gd name="connsiteX17" fmla="*/ 10139362 w 10139362"/>
              <a:gd name="connsiteY17" fmla="*/ 2619375 h 3200400"/>
              <a:gd name="connsiteX18" fmla="*/ 10139362 w 10139362"/>
              <a:gd name="connsiteY18" fmla="*/ 2657475 h 3200400"/>
              <a:gd name="connsiteX19" fmla="*/ 10129838 w 10139362"/>
              <a:gd name="connsiteY19" fmla="*/ 2676525 h 3200400"/>
              <a:gd name="connsiteX20" fmla="*/ 10139362 w 10139362"/>
              <a:gd name="connsiteY20" fmla="*/ 2709863 h 3200400"/>
              <a:gd name="connsiteX21" fmla="*/ 10129838 w 10139362"/>
              <a:gd name="connsiteY21" fmla="*/ 2743200 h 3200400"/>
              <a:gd name="connsiteX22" fmla="*/ 10139362 w 10139362"/>
              <a:gd name="connsiteY22" fmla="*/ 2776538 h 3200400"/>
              <a:gd name="connsiteX23" fmla="*/ 10129838 w 10139362"/>
              <a:gd name="connsiteY23" fmla="*/ 2814638 h 3200400"/>
              <a:gd name="connsiteX24" fmla="*/ 10139362 w 10139362"/>
              <a:gd name="connsiteY24" fmla="*/ 2833688 h 3200400"/>
              <a:gd name="connsiteX25" fmla="*/ 10134600 w 10139362"/>
              <a:gd name="connsiteY25" fmla="*/ 2857500 h 3200400"/>
              <a:gd name="connsiteX26" fmla="*/ 9882188 w 10139362"/>
              <a:gd name="connsiteY26" fmla="*/ 2857500 h 3200400"/>
              <a:gd name="connsiteX27" fmla="*/ 9886950 w 10139362"/>
              <a:gd name="connsiteY27" fmla="*/ 2814638 h 3200400"/>
              <a:gd name="connsiteX28" fmla="*/ 9877425 w 10139362"/>
              <a:gd name="connsiteY28" fmla="*/ 2757488 h 3200400"/>
              <a:gd name="connsiteX29" fmla="*/ 9886950 w 10139362"/>
              <a:gd name="connsiteY29" fmla="*/ 2743200 h 3200400"/>
              <a:gd name="connsiteX30" fmla="*/ 9877425 w 10139362"/>
              <a:gd name="connsiteY30" fmla="*/ 2709863 h 3200400"/>
              <a:gd name="connsiteX31" fmla="*/ 9886950 w 10139362"/>
              <a:gd name="connsiteY31" fmla="*/ 2676525 h 3200400"/>
              <a:gd name="connsiteX32" fmla="*/ 9877425 w 10139362"/>
              <a:gd name="connsiteY32" fmla="*/ 2662238 h 3200400"/>
              <a:gd name="connsiteX33" fmla="*/ 9877425 w 10139362"/>
              <a:gd name="connsiteY33" fmla="*/ 2619375 h 3200400"/>
              <a:gd name="connsiteX34" fmla="*/ 10139362 w 10139362"/>
              <a:gd name="connsiteY34" fmla="*/ 2619375 h 3200400"/>
              <a:gd name="connsiteX35" fmla="*/ 781050 w 10139362"/>
              <a:gd name="connsiteY35" fmla="*/ 2619375 h 3200400"/>
              <a:gd name="connsiteX36" fmla="*/ 781050 w 10139362"/>
              <a:gd name="connsiteY36" fmla="*/ 2657475 h 3200400"/>
              <a:gd name="connsiteX37" fmla="*/ 771525 w 10139362"/>
              <a:gd name="connsiteY37" fmla="*/ 2676525 h 3200400"/>
              <a:gd name="connsiteX38" fmla="*/ 781050 w 10139362"/>
              <a:gd name="connsiteY38" fmla="*/ 2709863 h 3200400"/>
              <a:gd name="connsiteX39" fmla="*/ 771525 w 10139362"/>
              <a:gd name="connsiteY39" fmla="*/ 2743200 h 3200400"/>
              <a:gd name="connsiteX40" fmla="*/ 781050 w 10139362"/>
              <a:gd name="connsiteY40" fmla="*/ 2757488 h 3200400"/>
              <a:gd name="connsiteX41" fmla="*/ 776288 w 10139362"/>
              <a:gd name="connsiteY41" fmla="*/ 2857500 h 3200400"/>
              <a:gd name="connsiteX42" fmla="*/ 523875 w 10139362"/>
              <a:gd name="connsiteY42" fmla="*/ 2857500 h 3200400"/>
              <a:gd name="connsiteX43" fmla="*/ 519113 w 10139362"/>
              <a:gd name="connsiteY43" fmla="*/ 2833688 h 3200400"/>
              <a:gd name="connsiteX44" fmla="*/ 528638 w 10139362"/>
              <a:gd name="connsiteY44" fmla="*/ 2814638 h 3200400"/>
              <a:gd name="connsiteX45" fmla="*/ 519113 w 10139362"/>
              <a:gd name="connsiteY45" fmla="*/ 2776538 h 3200400"/>
              <a:gd name="connsiteX46" fmla="*/ 528638 w 10139362"/>
              <a:gd name="connsiteY46" fmla="*/ 2743200 h 3200400"/>
              <a:gd name="connsiteX47" fmla="*/ 519113 w 10139362"/>
              <a:gd name="connsiteY47" fmla="*/ 2709863 h 3200400"/>
              <a:gd name="connsiteX48" fmla="*/ 528638 w 10139362"/>
              <a:gd name="connsiteY48" fmla="*/ 2676525 h 3200400"/>
              <a:gd name="connsiteX49" fmla="*/ 519113 w 10139362"/>
              <a:gd name="connsiteY49" fmla="*/ 2662238 h 3200400"/>
              <a:gd name="connsiteX50" fmla="*/ 519113 w 10139362"/>
              <a:gd name="connsiteY50" fmla="*/ 2619375 h 3200400"/>
              <a:gd name="connsiteX51" fmla="*/ 781050 w 10139362"/>
              <a:gd name="connsiteY51" fmla="*/ 2619375 h 3200400"/>
              <a:gd name="connsiteX52" fmla="*/ 4962525 w 10139362"/>
              <a:gd name="connsiteY52" fmla="*/ 2609850 h 3200400"/>
              <a:gd name="connsiteX53" fmla="*/ 4957763 w 10139362"/>
              <a:gd name="connsiteY53" fmla="*/ 2633663 h 3200400"/>
              <a:gd name="connsiteX54" fmla="*/ 4943475 w 10139362"/>
              <a:gd name="connsiteY54" fmla="*/ 2624138 h 3200400"/>
              <a:gd name="connsiteX55" fmla="*/ 4943475 w 10139362"/>
              <a:gd name="connsiteY55" fmla="*/ 2609850 h 3200400"/>
              <a:gd name="connsiteX56" fmla="*/ 4962525 w 10139362"/>
              <a:gd name="connsiteY56" fmla="*/ 2609850 h 3200400"/>
              <a:gd name="connsiteX57" fmla="*/ 4905375 w 10139362"/>
              <a:gd name="connsiteY57" fmla="*/ 2624138 h 3200400"/>
              <a:gd name="connsiteX58" fmla="*/ 4910138 w 10139362"/>
              <a:gd name="connsiteY58" fmla="*/ 2609850 h 3200400"/>
              <a:gd name="connsiteX59" fmla="*/ 4905375 w 10139362"/>
              <a:gd name="connsiteY59" fmla="*/ 2624138 h 3200400"/>
              <a:gd name="connsiteX60" fmla="*/ 4962525 w 10139362"/>
              <a:gd name="connsiteY60" fmla="*/ 2538413 h 3200400"/>
              <a:gd name="connsiteX61" fmla="*/ 4962525 w 10139362"/>
              <a:gd name="connsiteY61" fmla="*/ 2562225 h 3200400"/>
              <a:gd name="connsiteX62" fmla="*/ 4905375 w 10139362"/>
              <a:gd name="connsiteY62" fmla="*/ 2562225 h 3200400"/>
              <a:gd name="connsiteX63" fmla="*/ 4905375 w 10139362"/>
              <a:gd name="connsiteY63" fmla="*/ 2538413 h 3200400"/>
              <a:gd name="connsiteX64" fmla="*/ 4962525 w 10139362"/>
              <a:gd name="connsiteY64" fmla="*/ 2538413 h 3200400"/>
              <a:gd name="connsiteX65" fmla="*/ 4962525 w 10139362"/>
              <a:gd name="connsiteY65" fmla="*/ 2471738 h 3200400"/>
              <a:gd name="connsiteX66" fmla="*/ 4962525 w 10139362"/>
              <a:gd name="connsiteY66" fmla="*/ 2495550 h 3200400"/>
              <a:gd name="connsiteX67" fmla="*/ 4905375 w 10139362"/>
              <a:gd name="connsiteY67" fmla="*/ 2495550 h 3200400"/>
              <a:gd name="connsiteX68" fmla="*/ 4905375 w 10139362"/>
              <a:gd name="connsiteY68" fmla="*/ 2471738 h 3200400"/>
              <a:gd name="connsiteX69" fmla="*/ 4962525 w 10139362"/>
              <a:gd name="connsiteY69" fmla="*/ 2471738 h 3200400"/>
              <a:gd name="connsiteX70" fmla="*/ 4962525 w 10139362"/>
              <a:gd name="connsiteY70" fmla="*/ 2400300 h 3200400"/>
              <a:gd name="connsiteX71" fmla="*/ 4962525 w 10139362"/>
              <a:gd name="connsiteY71" fmla="*/ 2424113 h 3200400"/>
              <a:gd name="connsiteX72" fmla="*/ 4905375 w 10139362"/>
              <a:gd name="connsiteY72" fmla="*/ 2424113 h 3200400"/>
              <a:gd name="connsiteX73" fmla="*/ 4905375 w 10139362"/>
              <a:gd name="connsiteY73" fmla="*/ 2400300 h 3200400"/>
              <a:gd name="connsiteX74" fmla="*/ 4962525 w 10139362"/>
              <a:gd name="connsiteY74" fmla="*/ 2400300 h 3200400"/>
              <a:gd name="connsiteX75" fmla="*/ 3552825 w 10139362"/>
              <a:gd name="connsiteY75" fmla="*/ 2152650 h 3200400"/>
              <a:gd name="connsiteX76" fmla="*/ 3714750 w 10139362"/>
              <a:gd name="connsiteY76" fmla="*/ 2219325 h 3200400"/>
              <a:gd name="connsiteX77" fmla="*/ 3714750 w 10139362"/>
              <a:gd name="connsiteY77" fmla="*/ 2481263 h 3200400"/>
              <a:gd name="connsiteX78" fmla="*/ 3600450 w 10139362"/>
              <a:gd name="connsiteY78" fmla="*/ 2371725 h 3200400"/>
              <a:gd name="connsiteX79" fmla="*/ 3576638 w 10139362"/>
              <a:gd name="connsiteY79" fmla="*/ 2390775 h 3200400"/>
              <a:gd name="connsiteX80" fmla="*/ 3576638 w 10139362"/>
              <a:gd name="connsiteY80" fmla="*/ 2300288 h 3200400"/>
              <a:gd name="connsiteX81" fmla="*/ 3519488 w 10139362"/>
              <a:gd name="connsiteY81" fmla="*/ 2300288 h 3200400"/>
              <a:gd name="connsiteX82" fmla="*/ 3519488 w 10139362"/>
              <a:gd name="connsiteY82" fmla="*/ 2152650 h 3200400"/>
              <a:gd name="connsiteX83" fmla="*/ 3552825 w 10139362"/>
              <a:gd name="connsiteY83" fmla="*/ 2152650 h 3200400"/>
              <a:gd name="connsiteX84" fmla="*/ 3586163 w 10139362"/>
              <a:gd name="connsiteY84" fmla="*/ 1890713 h 3200400"/>
              <a:gd name="connsiteX85" fmla="*/ 3590925 w 10139362"/>
              <a:gd name="connsiteY85" fmla="*/ 1924050 h 3200400"/>
              <a:gd name="connsiteX86" fmla="*/ 3548063 w 10139362"/>
              <a:gd name="connsiteY86" fmla="*/ 1976438 h 3200400"/>
              <a:gd name="connsiteX87" fmla="*/ 3462338 w 10139362"/>
              <a:gd name="connsiteY87" fmla="*/ 1900238 h 3200400"/>
              <a:gd name="connsiteX88" fmla="*/ 3509963 w 10139362"/>
              <a:gd name="connsiteY88" fmla="*/ 1824038 h 3200400"/>
              <a:gd name="connsiteX89" fmla="*/ 3538538 w 10139362"/>
              <a:gd name="connsiteY89" fmla="*/ 1766888 h 3200400"/>
              <a:gd name="connsiteX90" fmla="*/ 3586163 w 10139362"/>
              <a:gd name="connsiteY90" fmla="*/ 1890713 h 3200400"/>
              <a:gd name="connsiteX91" fmla="*/ 2962275 w 10139362"/>
              <a:gd name="connsiteY91" fmla="*/ 1781175 h 3200400"/>
              <a:gd name="connsiteX92" fmla="*/ 3200400 w 10139362"/>
              <a:gd name="connsiteY92" fmla="*/ 1776413 h 3200400"/>
              <a:gd name="connsiteX93" fmla="*/ 3200400 w 10139362"/>
              <a:gd name="connsiteY93" fmla="*/ 1809750 h 3200400"/>
              <a:gd name="connsiteX94" fmla="*/ 3167063 w 10139362"/>
              <a:gd name="connsiteY94" fmla="*/ 2052638 h 3200400"/>
              <a:gd name="connsiteX95" fmla="*/ 3128963 w 10139362"/>
              <a:gd name="connsiteY95" fmla="*/ 2219325 h 3200400"/>
              <a:gd name="connsiteX96" fmla="*/ 3052763 w 10139362"/>
              <a:gd name="connsiteY96" fmla="*/ 2376488 h 3200400"/>
              <a:gd name="connsiteX97" fmla="*/ 3038475 w 10139362"/>
              <a:gd name="connsiteY97" fmla="*/ 2600325 h 3200400"/>
              <a:gd name="connsiteX98" fmla="*/ 2952750 w 10139362"/>
              <a:gd name="connsiteY98" fmla="*/ 2600325 h 3200400"/>
              <a:gd name="connsiteX99" fmla="*/ 2947988 w 10139362"/>
              <a:gd name="connsiteY99" fmla="*/ 2581275 h 3200400"/>
              <a:gd name="connsiteX100" fmla="*/ 2914650 w 10139362"/>
              <a:gd name="connsiteY100" fmla="*/ 2581275 h 3200400"/>
              <a:gd name="connsiteX101" fmla="*/ 2914650 w 10139362"/>
              <a:gd name="connsiteY101" fmla="*/ 2724150 h 3200400"/>
              <a:gd name="connsiteX102" fmla="*/ 2852738 w 10139362"/>
              <a:gd name="connsiteY102" fmla="*/ 2724150 h 3200400"/>
              <a:gd name="connsiteX103" fmla="*/ 2852738 w 10139362"/>
              <a:gd name="connsiteY103" fmla="*/ 2438400 h 3200400"/>
              <a:gd name="connsiteX104" fmla="*/ 2838450 w 10139362"/>
              <a:gd name="connsiteY104" fmla="*/ 2409825 h 3200400"/>
              <a:gd name="connsiteX105" fmla="*/ 2819400 w 10139362"/>
              <a:gd name="connsiteY105" fmla="*/ 2409825 h 3200400"/>
              <a:gd name="connsiteX106" fmla="*/ 2814638 w 10139362"/>
              <a:gd name="connsiteY106" fmla="*/ 2438400 h 3200400"/>
              <a:gd name="connsiteX107" fmla="*/ 2700338 w 10139362"/>
              <a:gd name="connsiteY107" fmla="*/ 2438400 h 3200400"/>
              <a:gd name="connsiteX108" fmla="*/ 2700338 w 10139362"/>
              <a:gd name="connsiteY108" fmla="*/ 2047875 h 3200400"/>
              <a:gd name="connsiteX109" fmla="*/ 2686050 w 10139362"/>
              <a:gd name="connsiteY109" fmla="*/ 2043113 h 3200400"/>
              <a:gd name="connsiteX110" fmla="*/ 2686050 w 10139362"/>
              <a:gd name="connsiteY110" fmla="*/ 1862138 h 3200400"/>
              <a:gd name="connsiteX111" fmla="*/ 2562225 w 10139362"/>
              <a:gd name="connsiteY111" fmla="*/ 1862138 h 3200400"/>
              <a:gd name="connsiteX112" fmla="*/ 2562225 w 10139362"/>
              <a:gd name="connsiteY112" fmla="*/ 2009775 h 3200400"/>
              <a:gd name="connsiteX113" fmla="*/ 2524125 w 10139362"/>
              <a:gd name="connsiteY113" fmla="*/ 2009775 h 3200400"/>
              <a:gd name="connsiteX114" fmla="*/ 2524125 w 10139362"/>
              <a:gd name="connsiteY114" fmla="*/ 2043113 h 3200400"/>
              <a:gd name="connsiteX115" fmla="*/ 2438400 w 10139362"/>
              <a:gd name="connsiteY115" fmla="*/ 2043113 h 3200400"/>
              <a:gd name="connsiteX116" fmla="*/ 2438400 w 10139362"/>
              <a:gd name="connsiteY116" fmla="*/ 2828925 h 3200400"/>
              <a:gd name="connsiteX117" fmla="*/ 2414588 w 10139362"/>
              <a:gd name="connsiteY117" fmla="*/ 2828925 h 3200400"/>
              <a:gd name="connsiteX118" fmla="*/ 2414588 w 10139362"/>
              <a:gd name="connsiteY118" fmla="*/ 2343150 h 3200400"/>
              <a:gd name="connsiteX119" fmla="*/ 2400300 w 10139362"/>
              <a:gd name="connsiteY119" fmla="*/ 2300288 h 3200400"/>
              <a:gd name="connsiteX120" fmla="*/ 2362200 w 10139362"/>
              <a:gd name="connsiteY120" fmla="*/ 2300288 h 3200400"/>
              <a:gd name="connsiteX121" fmla="*/ 2338388 w 10139362"/>
              <a:gd name="connsiteY121" fmla="*/ 1995488 h 3200400"/>
              <a:gd name="connsiteX122" fmla="*/ 2305050 w 10139362"/>
              <a:gd name="connsiteY122" fmla="*/ 1995488 h 3200400"/>
              <a:gd name="connsiteX123" fmla="*/ 2281238 w 10139362"/>
              <a:gd name="connsiteY123" fmla="*/ 2300288 h 3200400"/>
              <a:gd name="connsiteX124" fmla="*/ 2243138 w 10139362"/>
              <a:gd name="connsiteY124" fmla="*/ 2300288 h 3200400"/>
              <a:gd name="connsiteX125" fmla="*/ 2228850 w 10139362"/>
              <a:gd name="connsiteY125" fmla="*/ 2343150 h 3200400"/>
              <a:gd name="connsiteX126" fmla="*/ 2228850 w 10139362"/>
              <a:gd name="connsiteY126" fmla="*/ 2486025 h 3200400"/>
              <a:gd name="connsiteX127" fmla="*/ 2105025 w 10139362"/>
              <a:gd name="connsiteY127" fmla="*/ 2486025 h 3200400"/>
              <a:gd name="connsiteX128" fmla="*/ 2105025 w 10139362"/>
              <a:gd name="connsiteY128" fmla="*/ 1652588 h 3200400"/>
              <a:gd name="connsiteX129" fmla="*/ 2962275 w 10139362"/>
              <a:gd name="connsiteY129" fmla="*/ 1781175 h 3200400"/>
              <a:gd name="connsiteX130" fmla="*/ 9263062 w 10139362"/>
              <a:gd name="connsiteY130" fmla="*/ 1704975 h 3200400"/>
              <a:gd name="connsiteX131" fmla="*/ 9263062 w 10139362"/>
              <a:gd name="connsiteY131" fmla="*/ 2133600 h 3200400"/>
              <a:gd name="connsiteX132" fmla="*/ 9315450 w 10139362"/>
              <a:gd name="connsiteY132" fmla="*/ 2133600 h 3200400"/>
              <a:gd name="connsiteX133" fmla="*/ 9315450 w 10139362"/>
              <a:gd name="connsiteY133" fmla="*/ 2090738 h 3200400"/>
              <a:gd name="connsiteX134" fmla="*/ 9505950 w 10139362"/>
              <a:gd name="connsiteY134" fmla="*/ 2090738 h 3200400"/>
              <a:gd name="connsiteX135" fmla="*/ 9505950 w 10139362"/>
              <a:gd name="connsiteY135" fmla="*/ 2128838 h 3200400"/>
              <a:gd name="connsiteX136" fmla="*/ 9515475 w 10139362"/>
              <a:gd name="connsiteY136" fmla="*/ 2133600 h 3200400"/>
              <a:gd name="connsiteX137" fmla="*/ 9534525 w 10139362"/>
              <a:gd name="connsiteY137" fmla="*/ 2124075 h 3200400"/>
              <a:gd name="connsiteX138" fmla="*/ 9534525 w 10139362"/>
              <a:gd name="connsiteY138" fmla="*/ 2033588 h 3200400"/>
              <a:gd name="connsiteX139" fmla="*/ 9572625 w 10139362"/>
              <a:gd name="connsiteY139" fmla="*/ 2033588 h 3200400"/>
              <a:gd name="connsiteX140" fmla="*/ 9572625 w 10139362"/>
              <a:gd name="connsiteY140" fmla="*/ 2133600 h 3200400"/>
              <a:gd name="connsiteX141" fmla="*/ 9596438 w 10139362"/>
              <a:gd name="connsiteY141" fmla="*/ 2133600 h 3200400"/>
              <a:gd name="connsiteX142" fmla="*/ 9596438 w 10139362"/>
              <a:gd name="connsiteY142" fmla="*/ 2376488 h 3200400"/>
              <a:gd name="connsiteX143" fmla="*/ 9839325 w 10139362"/>
              <a:gd name="connsiteY143" fmla="*/ 2376488 h 3200400"/>
              <a:gd name="connsiteX144" fmla="*/ 9839325 w 10139362"/>
              <a:gd name="connsiteY144" fmla="*/ 2857500 h 3200400"/>
              <a:gd name="connsiteX145" fmla="*/ 9001125 w 10139362"/>
              <a:gd name="connsiteY145" fmla="*/ 2857500 h 3200400"/>
              <a:gd name="connsiteX146" fmla="*/ 9001125 w 10139362"/>
              <a:gd name="connsiteY146" fmla="*/ 1538288 h 3200400"/>
              <a:gd name="connsiteX147" fmla="*/ 9263062 w 10139362"/>
              <a:gd name="connsiteY147" fmla="*/ 1704975 h 3200400"/>
              <a:gd name="connsiteX148" fmla="*/ 2967038 w 10139362"/>
              <a:gd name="connsiteY148" fmla="*/ 1066800 h 3200400"/>
              <a:gd name="connsiteX149" fmla="*/ 3281363 w 10139362"/>
              <a:gd name="connsiteY149" fmla="*/ 990600 h 3200400"/>
              <a:gd name="connsiteX150" fmla="*/ 3271838 w 10139362"/>
              <a:gd name="connsiteY150" fmla="*/ 1047750 h 3200400"/>
              <a:gd name="connsiteX151" fmla="*/ 3071813 w 10139362"/>
              <a:gd name="connsiteY151" fmla="*/ 1095375 h 3200400"/>
              <a:gd name="connsiteX152" fmla="*/ 2890838 w 10139362"/>
              <a:gd name="connsiteY152" fmla="*/ 1109663 h 3200400"/>
              <a:gd name="connsiteX153" fmla="*/ 2624138 w 10139362"/>
              <a:gd name="connsiteY153" fmla="*/ 1076325 h 3200400"/>
              <a:gd name="connsiteX154" fmla="*/ 2547938 w 10139362"/>
              <a:gd name="connsiteY154" fmla="*/ 881063 h 3200400"/>
              <a:gd name="connsiteX155" fmla="*/ 2967038 w 10139362"/>
              <a:gd name="connsiteY155" fmla="*/ 1066800 h 3200400"/>
              <a:gd name="connsiteX156" fmla="*/ 3957638 w 10139362"/>
              <a:gd name="connsiteY156" fmla="*/ 200025 h 3200400"/>
              <a:gd name="connsiteX157" fmla="*/ 3938588 w 10139362"/>
              <a:gd name="connsiteY157" fmla="*/ 304800 h 3200400"/>
              <a:gd name="connsiteX158" fmla="*/ 3924300 w 10139362"/>
              <a:gd name="connsiteY158" fmla="*/ 323850 h 3200400"/>
              <a:gd name="connsiteX159" fmla="*/ 3910013 w 10139362"/>
              <a:gd name="connsiteY159" fmla="*/ 376238 h 3200400"/>
              <a:gd name="connsiteX160" fmla="*/ 4095750 w 10139362"/>
              <a:gd name="connsiteY160" fmla="*/ 485775 h 3200400"/>
              <a:gd name="connsiteX161" fmla="*/ 4248150 w 10139362"/>
              <a:gd name="connsiteY161" fmla="*/ 633413 h 3200400"/>
              <a:gd name="connsiteX162" fmla="*/ 4443413 w 10139362"/>
              <a:gd name="connsiteY162" fmla="*/ 719138 h 3200400"/>
              <a:gd name="connsiteX163" fmla="*/ 4505325 w 10139362"/>
              <a:gd name="connsiteY163" fmla="*/ 728663 h 3200400"/>
              <a:gd name="connsiteX164" fmla="*/ 4791075 w 10139362"/>
              <a:gd name="connsiteY164" fmla="*/ 800100 h 3200400"/>
              <a:gd name="connsiteX165" fmla="*/ 4857750 w 10139362"/>
              <a:gd name="connsiteY165" fmla="*/ 795338 h 3200400"/>
              <a:gd name="connsiteX166" fmla="*/ 4914900 w 10139362"/>
              <a:gd name="connsiteY166" fmla="*/ 738188 h 3200400"/>
              <a:gd name="connsiteX167" fmla="*/ 4986338 w 10139362"/>
              <a:gd name="connsiteY167" fmla="*/ 690563 h 3200400"/>
              <a:gd name="connsiteX168" fmla="*/ 5005388 w 10139362"/>
              <a:gd name="connsiteY168" fmla="*/ 714375 h 3200400"/>
              <a:gd name="connsiteX169" fmla="*/ 4962525 w 10139362"/>
              <a:gd name="connsiteY169" fmla="*/ 776288 h 3200400"/>
              <a:gd name="connsiteX170" fmla="*/ 5124450 w 10139362"/>
              <a:gd name="connsiteY170" fmla="*/ 819150 h 3200400"/>
              <a:gd name="connsiteX171" fmla="*/ 5043488 w 10139362"/>
              <a:gd name="connsiteY171" fmla="*/ 857250 h 3200400"/>
              <a:gd name="connsiteX172" fmla="*/ 5148263 w 10139362"/>
              <a:gd name="connsiteY172" fmla="*/ 871538 h 3200400"/>
              <a:gd name="connsiteX173" fmla="*/ 5033963 w 10139362"/>
              <a:gd name="connsiteY173" fmla="*/ 895350 h 3200400"/>
              <a:gd name="connsiteX174" fmla="*/ 5129213 w 10139362"/>
              <a:gd name="connsiteY174" fmla="*/ 957263 h 3200400"/>
              <a:gd name="connsiteX175" fmla="*/ 5014913 w 10139362"/>
              <a:gd name="connsiteY175" fmla="*/ 947738 h 3200400"/>
              <a:gd name="connsiteX176" fmla="*/ 5067300 w 10139362"/>
              <a:gd name="connsiteY176" fmla="*/ 1019175 h 3200400"/>
              <a:gd name="connsiteX177" fmla="*/ 4962525 w 10139362"/>
              <a:gd name="connsiteY177" fmla="*/ 957263 h 3200400"/>
              <a:gd name="connsiteX178" fmla="*/ 4886325 w 10139362"/>
              <a:gd name="connsiteY178" fmla="*/ 938213 h 3200400"/>
              <a:gd name="connsiteX179" fmla="*/ 4791075 w 10139362"/>
              <a:gd name="connsiteY179" fmla="*/ 923925 h 3200400"/>
              <a:gd name="connsiteX180" fmla="*/ 4586288 w 10139362"/>
              <a:gd name="connsiteY180" fmla="*/ 933450 h 3200400"/>
              <a:gd name="connsiteX181" fmla="*/ 4400550 w 10139362"/>
              <a:gd name="connsiteY181" fmla="*/ 895350 h 3200400"/>
              <a:gd name="connsiteX182" fmla="*/ 4367213 w 10139362"/>
              <a:gd name="connsiteY182" fmla="*/ 866775 h 3200400"/>
              <a:gd name="connsiteX183" fmla="*/ 4152900 w 10139362"/>
              <a:gd name="connsiteY183" fmla="*/ 804863 h 3200400"/>
              <a:gd name="connsiteX184" fmla="*/ 4062413 w 10139362"/>
              <a:gd name="connsiteY184" fmla="*/ 752475 h 3200400"/>
              <a:gd name="connsiteX185" fmla="*/ 3957638 w 10139362"/>
              <a:gd name="connsiteY185" fmla="*/ 995363 h 3200400"/>
              <a:gd name="connsiteX186" fmla="*/ 4000500 w 10139362"/>
              <a:gd name="connsiteY186" fmla="*/ 1071563 h 3200400"/>
              <a:gd name="connsiteX187" fmla="*/ 4029075 w 10139362"/>
              <a:gd name="connsiteY187" fmla="*/ 1243013 h 3200400"/>
              <a:gd name="connsiteX188" fmla="*/ 4014788 w 10139362"/>
              <a:gd name="connsiteY188" fmla="*/ 1371600 h 3200400"/>
              <a:gd name="connsiteX189" fmla="*/ 3867150 w 10139362"/>
              <a:gd name="connsiteY189" fmla="*/ 1585913 h 3200400"/>
              <a:gd name="connsiteX190" fmla="*/ 3881438 w 10139362"/>
              <a:gd name="connsiteY190" fmla="*/ 1819275 h 3200400"/>
              <a:gd name="connsiteX191" fmla="*/ 3814763 w 10139362"/>
              <a:gd name="connsiteY191" fmla="*/ 2133600 h 3200400"/>
              <a:gd name="connsiteX192" fmla="*/ 3767138 w 10139362"/>
              <a:gd name="connsiteY192" fmla="*/ 2190750 h 3200400"/>
              <a:gd name="connsiteX193" fmla="*/ 3967163 w 10139362"/>
              <a:gd name="connsiteY193" fmla="*/ 2195513 h 3200400"/>
              <a:gd name="connsiteX194" fmla="*/ 3990975 w 10139362"/>
              <a:gd name="connsiteY194" fmla="*/ 2233613 h 3200400"/>
              <a:gd name="connsiteX195" fmla="*/ 3990975 w 10139362"/>
              <a:gd name="connsiteY195" fmla="*/ 2452688 h 3200400"/>
              <a:gd name="connsiteX196" fmla="*/ 4029075 w 10139362"/>
              <a:gd name="connsiteY196" fmla="*/ 2452688 h 3200400"/>
              <a:gd name="connsiteX197" fmla="*/ 4029075 w 10139362"/>
              <a:gd name="connsiteY197" fmla="*/ 2424113 h 3200400"/>
              <a:gd name="connsiteX198" fmla="*/ 4048125 w 10139362"/>
              <a:gd name="connsiteY198" fmla="*/ 2338388 h 3200400"/>
              <a:gd name="connsiteX199" fmla="*/ 4090988 w 10139362"/>
              <a:gd name="connsiteY199" fmla="*/ 2338388 h 3200400"/>
              <a:gd name="connsiteX200" fmla="*/ 4129088 w 10139362"/>
              <a:gd name="connsiteY200" fmla="*/ 2400300 h 3200400"/>
              <a:gd name="connsiteX201" fmla="*/ 4162425 w 10139362"/>
              <a:gd name="connsiteY201" fmla="*/ 2386013 h 3200400"/>
              <a:gd name="connsiteX202" fmla="*/ 4281488 w 10139362"/>
              <a:gd name="connsiteY202" fmla="*/ 2386013 h 3200400"/>
              <a:gd name="connsiteX203" fmla="*/ 4300538 w 10139362"/>
              <a:gd name="connsiteY203" fmla="*/ 2400300 h 3200400"/>
              <a:gd name="connsiteX204" fmla="*/ 4300538 w 10139362"/>
              <a:gd name="connsiteY204" fmla="*/ 2767013 h 3200400"/>
              <a:gd name="connsiteX205" fmla="*/ 4338638 w 10139362"/>
              <a:gd name="connsiteY205" fmla="*/ 2767013 h 3200400"/>
              <a:gd name="connsiteX206" fmla="*/ 4338638 w 10139362"/>
              <a:gd name="connsiteY206" fmla="*/ 2667000 h 3200400"/>
              <a:gd name="connsiteX207" fmla="*/ 4376738 w 10139362"/>
              <a:gd name="connsiteY207" fmla="*/ 2667000 h 3200400"/>
              <a:gd name="connsiteX208" fmla="*/ 4371975 w 10139362"/>
              <a:gd name="connsiteY208" fmla="*/ 2614613 h 3200400"/>
              <a:gd name="connsiteX209" fmla="*/ 4395788 w 10139362"/>
              <a:gd name="connsiteY209" fmla="*/ 2609850 h 3200400"/>
              <a:gd name="connsiteX210" fmla="*/ 4395788 w 10139362"/>
              <a:gd name="connsiteY210" fmla="*/ 2514600 h 3200400"/>
              <a:gd name="connsiteX211" fmla="*/ 4462463 w 10139362"/>
              <a:gd name="connsiteY211" fmla="*/ 2514600 h 3200400"/>
              <a:gd name="connsiteX212" fmla="*/ 4462463 w 10139362"/>
              <a:gd name="connsiteY212" fmla="*/ 2414588 h 3200400"/>
              <a:gd name="connsiteX213" fmla="*/ 4619625 w 10139362"/>
              <a:gd name="connsiteY213" fmla="*/ 2271713 h 3200400"/>
              <a:gd name="connsiteX214" fmla="*/ 4619625 w 10139362"/>
              <a:gd name="connsiteY214" fmla="*/ 2514600 h 3200400"/>
              <a:gd name="connsiteX215" fmla="*/ 4648200 w 10139362"/>
              <a:gd name="connsiteY215" fmla="*/ 2509838 h 3200400"/>
              <a:gd name="connsiteX216" fmla="*/ 4648200 w 10139362"/>
              <a:gd name="connsiteY216" fmla="*/ 2343150 h 3200400"/>
              <a:gd name="connsiteX217" fmla="*/ 4667250 w 10139362"/>
              <a:gd name="connsiteY217" fmla="*/ 2338388 h 3200400"/>
              <a:gd name="connsiteX218" fmla="*/ 4667250 w 10139362"/>
              <a:gd name="connsiteY218" fmla="*/ 2119313 h 3200400"/>
              <a:gd name="connsiteX219" fmla="*/ 4657725 w 10139362"/>
              <a:gd name="connsiteY219" fmla="*/ 2090738 h 3200400"/>
              <a:gd name="connsiteX220" fmla="*/ 4672013 w 10139362"/>
              <a:gd name="connsiteY220" fmla="*/ 2043113 h 3200400"/>
              <a:gd name="connsiteX221" fmla="*/ 4872038 w 10139362"/>
              <a:gd name="connsiteY221" fmla="*/ 2043113 h 3200400"/>
              <a:gd name="connsiteX222" fmla="*/ 4886325 w 10139362"/>
              <a:gd name="connsiteY222" fmla="*/ 2090738 h 3200400"/>
              <a:gd name="connsiteX223" fmla="*/ 4876800 w 10139362"/>
              <a:gd name="connsiteY223" fmla="*/ 2124075 h 3200400"/>
              <a:gd name="connsiteX224" fmla="*/ 4876800 w 10139362"/>
              <a:gd name="connsiteY224" fmla="*/ 2338388 h 3200400"/>
              <a:gd name="connsiteX225" fmla="*/ 4905375 w 10139362"/>
              <a:gd name="connsiteY225" fmla="*/ 2362200 h 3200400"/>
              <a:gd name="connsiteX226" fmla="*/ 4967288 w 10139362"/>
              <a:gd name="connsiteY226" fmla="*/ 2362200 h 3200400"/>
              <a:gd name="connsiteX227" fmla="*/ 4967288 w 10139362"/>
              <a:gd name="connsiteY227" fmla="*/ 2338388 h 3200400"/>
              <a:gd name="connsiteX228" fmla="*/ 5014913 w 10139362"/>
              <a:gd name="connsiteY228" fmla="*/ 2338388 h 3200400"/>
              <a:gd name="connsiteX229" fmla="*/ 5014913 w 10139362"/>
              <a:gd name="connsiteY229" fmla="*/ 2047875 h 3200400"/>
              <a:gd name="connsiteX230" fmla="*/ 5029200 w 10139362"/>
              <a:gd name="connsiteY230" fmla="*/ 2038350 h 3200400"/>
              <a:gd name="connsiteX231" fmla="*/ 5029200 w 10139362"/>
              <a:gd name="connsiteY231" fmla="*/ 1933575 h 3200400"/>
              <a:gd name="connsiteX232" fmla="*/ 5138738 w 10139362"/>
              <a:gd name="connsiteY232" fmla="*/ 1933575 h 3200400"/>
              <a:gd name="connsiteX233" fmla="*/ 5138738 w 10139362"/>
              <a:gd name="connsiteY233" fmla="*/ 2043113 h 3200400"/>
              <a:gd name="connsiteX234" fmla="*/ 5157788 w 10139362"/>
              <a:gd name="connsiteY234" fmla="*/ 2047875 h 3200400"/>
              <a:gd name="connsiteX235" fmla="*/ 5157788 w 10139362"/>
              <a:gd name="connsiteY235" fmla="*/ 2333625 h 3200400"/>
              <a:gd name="connsiteX236" fmla="*/ 5167313 w 10139362"/>
              <a:gd name="connsiteY236" fmla="*/ 2338388 h 3200400"/>
              <a:gd name="connsiteX237" fmla="*/ 5186363 w 10139362"/>
              <a:gd name="connsiteY237" fmla="*/ 2328863 h 3200400"/>
              <a:gd name="connsiteX238" fmla="*/ 5181600 w 10139362"/>
              <a:gd name="connsiteY238" fmla="*/ 1828800 h 3200400"/>
              <a:gd name="connsiteX239" fmla="*/ 5219700 w 10139362"/>
              <a:gd name="connsiteY239" fmla="*/ 1824038 h 3200400"/>
              <a:gd name="connsiteX240" fmla="*/ 5219700 w 10139362"/>
              <a:gd name="connsiteY240" fmla="*/ 1585913 h 3200400"/>
              <a:gd name="connsiteX241" fmla="*/ 5262563 w 10139362"/>
              <a:gd name="connsiteY241" fmla="*/ 1576388 h 3200400"/>
              <a:gd name="connsiteX242" fmla="*/ 5262563 w 10139362"/>
              <a:gd name="connsiteY242" fmla="*/ 1381125 h 3200400"/>
              <a:gd name="connsiteX243" fmla="*/ 5324475 w 10139362"/>
              <a:gd name="connsiteY243" fmla="*/ 1381125 h 3200400"/>
              <a:gd name="connsiteX244" fmla="*/ 5324475 w 10139362"/>
              <a:gd name="connsiteY244" fmla="*/ 1266825 h 3200400"/>
              <a:gd name="connsiteX245" fmla="*/ 5348288 w 10139362"/>
              <a:gd name="connsiteY245" fmla="*/ 1266825 h 3200400"/>
              <a:gd name="connsiteX246" fmla="*/ 5348288 w 10139362"/>
              <a:gd name="connsiteY246" fmla="*/ 1371600 h 3200400"/>
              <a:gd name="connsiteX247" fmla="*/ 5357813 w 10139362"/>
              <a:gd name="connsiteY247" fmla="*/ 1385888 h 3200400"/>
              <a:gd name="connsiteX248" fmla="*/ 5357813 w 10139362"/>
              <a:gd name="connsiteY248" fmla="*/ 1576388 h 3200400"/>
              <a:gd name="connsiteX249" fmla="*/ 5367338 w 10139362"/>
              <a:gd name="connsiteY249" fmla="*/ 1595438 h 3200400"/>
              <a:gd name="connsiteX250" fmla="*/ 5372100 w 10139362"/>
              <a:gd name="connsiteY250" fmla="*/ 2524125 h 3200400"/>
              <a:gd name="connsiteX251" fmla="*/ 5434013 w 10139362"/>
              <a:gd name="connsiteY251" fmla="*/ 2524125 h 3200400"/>
              <a:gd name="connsiteX252" fmla="*/ 5434013 w 10139362"/>
              <a:gd name="connsiteY252" fmla="*/ 2676525 h 3200400"/>
              <a:gd name="connsiteX253" fmla="*/ 5486400 w 10139362"/>
              <a:gd name="connsiteY253" fmla="*/ 2690813 h 3200400"/>
              <a:gd name="connsiteX254" fmla="*/ 5486400 w 10139362"/>
              <a:gd name="connsiteY254" fmla="*/ 2828925 h 3200400"/>
              <a:gd name="connsiteX255" fmla="*/ 5505450 w 10139362"/>
              <a:gd name="connsiteY255" fmla="*/ 2828925 h 3200400"/>
              <a:gd name="connsiteX256" fmla="*/ 5505450 w 10139362"/>
              <a:gd name="connsiteY256" fmla="*/ 2552700 h 3200400"/>
              <a:gd name="connsiteX257" fmla="*/ 5538788 w 10139362"/>
              <a:gd name="connsiteY257" fmla="*/ 2552700 h 3200400"/>
              <a:gd name="connsiteX258" fmla="*/ 5538788 w 10139362"/>
              <a:gd name="connsiteY258" fmla="*/ 2514600 h 3200400"/>
              <a:gd name="connsiteX259" fmla="*/ 5510213 w 10139362"/>
              <a:gd name="connsiteY259" fmla="*/ 2514600 h 3200400"/>
              <a:gd name="connsiteX260" fmla="*/ 5510213 w 10139362"/>
              <a:gd name="connsiteY260" fmla="*/ 2476500 h 3200400"/>
              <a:gd name="connsiteX261" fmla="*/ 5538788 w 10139362"/>
              <a:gd name="connsiteY261" fmla="*/ 2476500 h 3200400"/>
              <a:gd name="connsiteX262" fmla="*/ 5538788 w 10139362"/>
              <a:gd name="connsiteY262" fmla="*/ 2438400 h 3200400"/>
              <a:gd name="connsiteX263" fmla="*/ 5510213 w 10139362"/>
              <a:gd name="connsiteY263" fmla="*/ 2438400 h 3200400"/>
              <a:gd name="connsiteX264" fmla="*/ 5510213 w 10139362"/>
              <a:gd name="connsiteY264" fmla="*/ 2400300 h 3200400"/>
              <a:gd name="connsiteX265" fmla="*/ 5538788 w 10139362"/>
              <a:gd name="connsiteY265" fmla="*/ 2400300 h 3200400"/>
              <a:gd name="connsiteX266" fmla="*/ 5538788 w 10139362"/>
              <a:gd name="connsiteY266" fmla="*/ 2362200 h 3200400"/>
              <a:gd name="connsiteX267" fmla="*/ 5510213 w 10139362"/>
              <a:gd name="connsiteY267" fmla="*/ 2362200 h 3200400"/>
              <a:gd name="connsiteX268" fmla="*/ 5510213 w 10139362"/>
              <a:gd name="connsiteY268" fmla="*/ 2324100 h 3200400"/>
              <a:gd name="connsiteX269" fmla="*/ 5538788 w 10139362"/>
              <a:gd name="connsiteY269" fmla="*/ 2324100 h 3200400"/>
              <a:gd name="connsiteX270" fmla="*/ 5538788 w 10139362"/>
              <a:gd name="connsiteY270" fmla="*/ 2286000 h 3200400"/>
              <a:gd name="connsiteX271" fmla="*/ 5510213 w 10139362"/>
              <a:gd name="connsiteY271" fmla="*/ 2286000 h 3200400"/>
              <a:gd name="connsiteX272" fmla="*/ 5510213 w 10139362"/>
              <a:gd name="connsiteY272" fmla="*/ 2247900 h 3200400"/>
              <a:gd name="connsiteX273" fmla="*/ 5538788 w 10139362"/>
              <a:gd name="connsiteY273" fmla="*/ 2247900 h 3200400"/>
              <a:gd name="connsiteX274" fmla="*/ 5538788 w 10139362"/>
              <a:gd name="connsiteY274" fmla="*/ 2209800 h 3200400"/>
              <a:gd name="connsiteX275" fmla="*/ 5510213 w 10139362"/>
              <a:gd name="connsiteY275" fmla="*/ 2209800 h 3200400"/>
              <a:gd name="connsiteX276" fmla="*/ 5510213 w 10139362"/>
              <a:gd name="connsiteY276" fmla="*/ 2166938 h 3200400"/>
              <a:gd name="connsiteX277" fmla="*/ 5538788 w 10139362"/>
              <a:gd name="connsiteY277" fmla="*/ 2166938 h 3200400"/>
              <a:gd name="connsiteX278" fmla="*/ 5538788 w 10139362"/>
              <a:gd name="connsiteY278" fmla="*/ 2138363 h 3200400"/>
              <a:gd name="connsiteX279" fmla="*/ 5510213 w 10139362"/>
              <a:gd name="connsiteY279" fmla="*/ 2128838 h 3200400"/>
              <a:gd name="connsiteX280" fmla="*/ 5510213 w 10139362"/>
              <a:gd name="connsiteY280" fmla="*/ 2090738 h 3200400"/>
              <a:gd name="connsiteX281" fmla="*/ 5538788 w 10139362"/>
              <a:gd name="connsiteY281" fmla="*/ 2090738 h 3200400"/>
              <a:gd name="connsiteX282" fmla="*/ 5538788 w 10139362"/>
              <a:gd name="connsiteY282" fmla="*/ 2052638 h 3200400"/>
              <a:gd name="connsiteX283" fmla="*/ 5510213 w 10139362"/>
              <a:gd name="connsiteY283" fmla="*/ 2052638 h 3200400"/>
              <a:gd name="connsiteX284" fmla="*/ 5510213 w 10139362"/>
              <a:gd name="connsiteY284" fmla="*/ 2014538 h 3200400"/>
              <a:gd name="connsiteX285" fmla="*/ 5538788 w 10139362"/>
              <a:gd name="connsiteY285" fmla="*/ 2014538 h 3200400"/>
              <a:gd name="connsiteX286" fmla="*/ 5538788 w 10139362"/>
              <a:gd name="connsiteY286" fmla="*/ 1966913 h 3200400"/>
              <a:gd name="connsiteX287" fmla="*/ 5638800 w 10139362"/>
              <a:gd name="connsiteY287" fmla="*/ 1966913 h 3200400"/>
              <a:gd name="connsiteX288" fmla="*/ 5638800 w 10139362"/>
              <a:gd name="connsiteY288" fmla="*/ 1095375 h 3200400"/>
              <a:gd name="connsiteX289" fmla="*/ 5767388 w 10139362"/>
              <a:gd name="connsiteY289" fmla="*/ 923925 h 3200400"/>
              <a:gd name="connsiteX290" fmla="*/ 5919788 w 10139362"/>
              <a:gd name="connsiteY290" fmla="*/ 923925 h 3200400"/>
              <a:gd name="connsiteX291" fmla="*/ 5919788 w 10139362"/>
              <a:gd name="connsiteY291" fmla="*/ 719138 h 3200400"/>
              <a:gd name="connsiteX292" fmla="*/ 5962650 w 10139362"/>
              <a:gd name="connsiteY292" fmla="*/ 719138 h 3200400"/>
              <a:gd name="connsiteX293" fmla="*/ 5962650 w 10139362"/>
              <a:gd name="connsiteY293" fmla="*/ 919163 h 3200400"/>
              <a:gd name="connsiteX294" fmla="*/ 5972175 w 10139362"/>
              <a:gd name="connsiteY294" fmla="*/ 923925 h 3200400"/>
              <a:gd name="connsiteX295" fmla="*/ 5986463 w 10139362"/>
              <a:gd name="connsiteY295" fmla="*/ 914400 h 3200400"/>
              <a:gd name="connsiteX296" fmla="*/ 6096000 w 10139362"/>
              <a:gd name="connsiteY296" fmla="*/ 914400 h 3200400"/>
              <a:gd name="connsiteX297" fmla="*/ 6110288 w 10139362"/>
              <a:gd name="connsiteY297" fmla="*/ 2743200 h 3200400"/>
              <a:gd name="connsiteX298" fmla="*/ 6129338 w 10139362"/>
              <a:gd name="connsiteY298" fmla="*/ 2738438 h 3200400"/>
              <a:gd name="connsiteX299" fmla="*/ 6129338 w 10139362"/>
              <a:gd name="connsiteY299" fmla="*/ 2533650 h 3200400"/>
              <a:gd name="connsiteX300" fmla="*/ 6162675 w 10139362"/>
              <a:gd name="connsiteY300" fmla="*/ 2533650 h 3200400"/>
              <a:gd name="connsiteX301" fmla="*/ 6162675 w 10139362"/>
              <a:gd name="connsiteY301" fmla="*/ 1114425 h 3200400"/>
              <a:gd name="connsiteX302" fmla="*/ 6219825 w 10139362"/>
              <a:gd name="connsiteY302" fmla="*/ 1100138 h 3200400"/>
              <a:gd name="connsiteX303" fmla="*/ 6253163 w 10139362"/>
              <a:gd name="connsiteY303" fmla="*/ 1100138 h 3200400"/>
              <a:gd name="connsiteX304" fmla="*/ 6262688 w 10139362"/>
              <a:gd name="connsiteY304" fmla="*/ 1109663 h 3200400"/>
              <a:gd name="connsiteX305" fmla="*/ 6415088 w 10139362"/>
              <a:gd name="connsiteY305" fmla="*/ 1109663 h 3200400"/>
              <a:gd name="connsiteX306" fmla="*/ 6567488 w 10139362"/>
              <a:gd name="connsiteY306" fmla="*/ 1281113 h 3200400"/>
              <a:gd name="connsiteX307" fmla="*/ 6567488 w 10139362"/>
              <a:gd name="connsiteY307" fmla="*/ 2347913 h 3200400"/>
              <a:gd name="connsiteX308" fmla="*/ 6662738 w 10139362"/>
              <a:gd name="connsiteY308" fmla="*/ 2347913 h 3200400"/>
              <a:gd name="connsiteX309" fmla="*/ 6662738 w 10139362"/>
              <a:gd name="connsiteY309" fmla="*/ 1981200 h 3200400"/>
              <a:gd name="connsiteX310" fmla="*/ 6757988 w 10139362"/>
              <a:gd name="connsiteY310" fmla="*/ 1962150 h 3200400"/>
              <a:gd name="connsiteX311" fmla="*/ 6872288 w 10139362"/>
              <a:gd name="connsiteY311" fmla="*/ 1962150 h 3200400"/>
              <a:gd name="connsiteX312" fmla="*/ 6896100 w 10139362"/>
              <a:gd name="connsiteY312" fmla="*/ 1981200 h 3200400"/>
              <a:gd name="connsiteX313" fmla="*/ 6896100 w 10139362"/>
              <a:gd name="connsiteY313" fmla="*/ 2557463 h 3200400"/>
              <a:gd name="connsiteX314" fmla="*/ 6929438 w 10139362"/>
              <a:gd name="connsiteY314" fmla="*/ 2557463 h 3200400"/>
              <a:gd name="connsiteX315" fmla="*/ 6934200 w 10139362"/>
              <a:gd name="connsiteY315" fmla="*/ 2457450 h 3200400"/>
              <a:gd name="connsiteX316" fmla="*/ 7029450 w 10139362"/>
              <a:gd name="connsiteY316" fmla="*/ 2457450 h 3200400"/>
              <a:gd name="connsiteX317" fmla="*/ 7029450 w 10139362"/>
              <a:gd name="connsiteY317" fmla="*/ 2157413 h 3200400"/>
              <a:gd name="connsiteX318" fmla="*/ 7048500 w 10139362"/>
              <a:gd name="connsiteY318" fmla="*/ 2114550 h 3200400"/>
              <a:gd name="connsiteX319" fmla="*/ 7158038 w 10139362"/>
              <a:gd name="connsiteY319" fmla="*/ 2114550 h 3200400"/>
              <a:gd name="connsiteX320" fmla="*/ 7177088 w 10139362"/>
              <a:gd name="connsiteY320" fmla="*/ 2157413 h 3200400"/>
              <a:gd name="connsiteX321" fmla="*/ 7224713 w 10139362"/>
              <a:gd name="connsiteY321" fmla="*/ 2157413 h 3200400"/>
              <a:gd name="connsiteX322" fmla="*/ 7229475 w 10139362"/>
              <a:gd name="connsiteY322" fmla="*/ 2557463 h 3200400"/>
              <a:gd name="connsiteX323" fmla="*/ 7239000 w 10139362"/>
              <a:gd name="connsiteY323" fmla="*/ 2486025 h 3200400"/>
              <a:gd name="connsiteX324" fmla="*/ 7281863 w 10139362"/>
              <a:gd name="connsiteY324" fmla="*/ 2433638 h 3200400"/>
              <a:gd name="connsiteX325" fmla="*/ 7415213 w 10139362"/>
              <a:gd name="connsiteY325" fmla="*/ 2433638 h 3200400"/>
              <a:gd name="connsiteX326" fmla="*/ 7415213 w 10139362"/>
              <a:gd name="connsiteY326" fmla="*/ 2471738 h 3200400"/>
              <a:gd name="connsiteX327" fmla="*/ 7429500 w 10139362"/>
              <a:gd name="connsiteY327" fmla="*/ 2481263 h 3200400"/>
              <a:gd name="connsiteX328" fmla="*/ 7439025 w 10139362"/>
              <a:gd name="connsiteY328" fmla="*/ 2557463 h 3200400"/>
              <a:gd name="connsiteX329" fmla="*/ 7462838 w 10139362"/>
              <a:gd name="connsiteY329" fmla="*/ 2552700 h 3200400"/>
              <a:gd name="connsiteX330" fmla="*/ 7462838 w 10139362"/>
              <a:gd name="connsiteY330" fmla="*/ 2295525 h 3200400"/>
              <a:gd name="connsiteX331" fmla="*/ 7472363 w 10139362"/>
              <a:gd name="connsiteY331" fmla="*/ 2266950 h 3200400"/>
              <a:gd name="connsiteX332" fmla="*/ 7481888 w 10139362"/>
              <a:gd name="connsiteY332" fmla="*/ 2243138 h 3200400"/>
              <a:gd name="connsiteX333" fmla="*/ 7586663 w 10139362"/>
              <a:gd name="connsiteY333" fmla="*/ 2243138 h 3200400"/>
              <a:gd name="connsiteX334" fmla="*/ 7610475 w 10139362"/>
              <a:gd name="connsiteY334" fmla="*/ 2257425 h 3200400"/>
              <a:gd name="connsiteX335" fmla="*/ 7639050 w 10139362"/>
              <a:gd name="connsiteY335" fmla="*/ 2247900 h 3200400"/>
              <a:gd name="connsiteX336" fmla="*/ 7639050 w 10139362"/>
              <a:gd name="connsiteY336" fmla="*/ 2009775 h 3200400"/>
              <a:gd name="connsiteX337" fmla="*/ 7743825 w 10139362"/>
              <a:gd name="connsiteY337" fmla="*/ 2009775 h 3200400"/>
              <a:gd name="connsiteX338" fmla="*/ 7743825 w 10139362"/>
              <a:gd name="connsiteY338" fmla="*/ 1857375 h 3200400"/>
              <a:gd name="connsiteX339" fmla="*/ 7758113 w 10139362"/>
              <a:gd name="connsiteY339" fmla="*/ 1857375 h 3200400"/>
              <a:gd name="connsiteX340" fmla="*/ 7758113 w 10139362"/>
              <a:gd name="connsiteY340" fmla="*/ 2005013 h 3200400"/>
              <a:gd name="connsiteX341" fmla="*/ 7781925 w 10139362"/>
              <a:gd name="connsiteY341" fmla="*/ 2014538 h 3200400"/>
              <a:gd name="connsiteX342" fmla="*/ 7781925 w 10139362"/>
              <a:gd name="connsiteY342" fmla="*/ 2257425 h 3200400"/>
              <a:gd name="connsiteX343" fmla="*/ 7805738 w 10139362"/>
              <a:gd name="connsiteY343" fmla="*/ 2257425 h 3200400"/>
              <a:gd name="connsiteX344" fmla="*/ 7815263 w 10139362"/>
              <a:gd name="connsiteY344" fmla="*/ 2295525 h 3200400"/>
              <a:gd name="connsiteX345" fmla="*/ 7815263 w 10139362"/>
              <a:gd name="connsiteY345" fmla="*/ 2414588 h 3200400"/>
              <a:gd name="connsiteX346" fmla="*/ 7839075 w 10139362"/>
              <a:gd name="connsiteY346" fmla="*/ 2414588 h 3200400"/>
              <a:gd name="connsiteX347" fmla="*/ 7839075 w 10139362"/>
              <a:gd name="connsiteY347" fmla="*/ 2443163 h 3200400"/>
              <a:gd name="connsiteX348" fmla="*/ 7958138 w 10139362"/>
              <a:gd name="connsiteY348" fmla="*/ 2443163 h 3200400"/>
              <a:gd name="connsiteX349" fmla="*/ 7958138 w 10139362"/>
              <a:gd name="connsiteY349" fmla="*/ 2047875 h 3200400"/>
              <a:gd name="connsiteX350" fmla="*/ 7977188 w 10139362"/>
              <a:gd name="connsiteY350" fmla="*/ 2043113 h 3200400"/>
              <a:gd name="connsiteX351" fmla="*/ 7977188 w 10139362"/>
              <a:gd name="connsiteY351" fmla="*/ 1866900 h 3200400"/>
              <a:gd name="connsiteX352" fmla="*/ 8091488 w 10139362"/>
              <a:gd name="connsiteY352" fmla="*/ 1866900 h 3200400"/>
              <a:gd name="connsiteX353" fmla="*/ 8091488 w 10139362"/>
              <a:gd name="connsiteY353" fmla="*/ 2014538 h 3200400"/>
              <a:gd name="connsiteX354" fmla="*/ 8129588 w 10139362"/>
              <a:gd name="connsiteY354" fmla="*/ 2014538 h 3200400"/>
              <a:gd name="connsiteX355" fmla="*/ 8129588 w 10139362"/>
              <a:gd name="connsiteY355" fmla="*/ 2047875 h 3200400"/>
              <a:gd name="connsiteX356" fmla="*/ 8215313 w 10139362"/>
              <a:gd name="connsiteY356" fmla="*/ 2047875 h 3200400"/>
              <a:gd name="connsiteX357" fmla="*/ 8215313 w 10139362"/>
              <a:gd name="connsiteY357" fmla="*/ 2581275 h 3200400"/>
              <a:gd name="connsiteX358" fmla="*/ 8248650 w 10139362"/>
              <a:gd name="connsiteY358" fmla="*/ 2581275 h 3200400"/>
              <a:gd name="connsiteX359" fmla="*/ 8248650 w 10139362"/>
              <a:gd name="connsiteY359" fmla="*/ 2343150 h 3200400"/>
              <a:gd name="connsiteX360" fmla="*/ 8262938 w 10139362"/>
              <a:gd name="connsiteY360" fmla="*/ 2305050 h 3200400"/>
              <a:gd name="connsiteX361" fmla="*/ 8301038 w 10139362"/>
              <a:gd name="connsiteY361" fmla="*/ 2305050 h 3200400"/>
              <a:gd name="connsiteX362" fmla="*/ 8324850 w 10139362"/>
              <a:gd name="connsiteY362" fmla="*/ 2000250 h 3200400"/>
              <a:gd name="connsiteX363" fmla="*/ 8348663 w 10139362"/>
              <a:gd name="connsiteY363" fmla="*/ 2000250 h 3200400"/>
              <a:gd name="connsiteX364" fmla="*/ 8372475 w 10139362"/>
              <a:gd name="connsiteY364" fmla="*/ 2305050 h 3200400"/>
              <a:gd name="connsiteX365" fmla="*/ 8410575 w 10139362"/>
              <a:gd name="connsiteY365" fmla="*/ 2305050 h 3200400"/>
              <a:gd name="connsiteX366" fmla="*/ 8424862 w 10139362"/>
              <a:gd name="connsiteY366" fmla="*/ 2343150 h 3200400"/>
              <a:gd name="connsiteX367" fmla="*/ 8424862 w 10139362"/>
              <a:gd name="connsiteY367" fmla="*/ 2490788 h 3200400"/>
              <a:gd name="connsiteX368" fmla="*/ 8558212 w 10139362"/>
              <a:gd name="connsiteY368" fmla="*/ 2490788 h 3200400"/>
              <a:gd name="connsiteX369" fmla="*/ 8558212 w 10139362"/>
              <a:gd name="connsiteY369" fmla="*/ 1600200 h 3200400"/>
              <a:gd name="connsiteX370" fmla="*/ 8805862 w 10139362"/>
              <a:gd name="connsiteY370" fmla="*/ 1366838 h 3200400"/>
              <a:gd name="connsiteX371" fmla="*/ 8934450 w 10139362"/>
              <a:gd name="connsiteY371" fmla="*/ 1366838 h 3200400"/>
              <a:gd name="connsiteX372" fmla="*/ 8934450 w 10139362"/>
              <a:gd name="connsiteY372" fmla="*/ 1257300 h 3200400"/>
              <a:gd name="connsiteX373" fmla="*/ 8948738 w 10139362"/>
              <a:gd name="connsiteY373" fmla="*/ 1257300 h 3200400"/>
              <a:gd name="connsiteX374" fmla="*/ 8948738 w 10139362"/>
              <a:gd name="connsiteY374" fmla="*/ 1362075 h 3200400"/>
              <a:gd name="connsiteX375" fmla="*/ 8967788 w 10139362"/>
              <a:gd name="connsiteY375" fmla="*/ 1366838 h 3200400"/>
              <a:gd name="connsiteX376" fmla="*/ 8967788 w 10139362"/>
              <a:gd name="connsiteY376" fmla="*/ 2857500 h 3200400"/>
              <a:gd name="connsiteX377" fmla="*/ 8524875 w 10139362"/>
              <a:gd name="connsiteY377" fmla="*/ 2857500 h 3200400"/>
              <a:gd name="connsiteX378" fmla="*/ 8496300 w 10139362"/>
              <a:gd name="connsiteY378" fmla="*/ 2876550 h 3200400"/>
              <a:gd name="connsiteX379" fmla="*/ 8520112 w 10139362"/>
              <a:gd name="connsiteY379" fmla="*/ 2890838 h 3200400"/>
              <a:gd name="connsiteX380" fmla="*/ 8491538 w 10139362"/>
              <a:gd name="connsiteY380" fmla="*/ 2928938 h 3200400"/>
              <a:gd name="connsiteX381" fmla="*/ 8515350 w 10139362"/>
              <a:gd name="connsiteY381" fmla="*/ 2933700 h 3200400"/>
              <a:gd name="connsiteX382" fmla="*/ 8191500 w 10139362"/>
              <a:gd name="connsiteY382" fmla="*/ 2933700 h 3200400"/>
              <a:gd name="connsiteX383" fmla="*/ 8210550 w 10139362"/>
              <a:gd name="connsiteY383" fmla="*/ 2924175 h 3200400"/>
              <a:gd name="connsiteX384" fmla="*/ 8191500 w 10139362"/>
              <a:gd name="connsiteY384" fmla="*/ 2895600 h 3200400"/>
              <a:gd name="connsiteX385" fmla="*/ 8210550 w 10139362"/>
              <a:gd name="connsiteY385" fmla="*/ 2881313 h 3200400"/>
              <a:gd name="connsiteX386" fmla="*/ 8186738 w 10139362"/>
              <a:gd name="connsiteY386" fmla="*/ 2857500 h 3200400"/>
              <a:gd name="connsiteX387" fmla="*/ 8153400 w 10139362"/>
              <a:gd name="connsiteY387" fmla="*/ 2857500 h 3200400"/>
              <a:gd name="connsiteX388" fmla="*/ 8153400 w 10139362"/>
              <a:gd name="connsiteY388" fmla="*/ 2900363 h 3200400"/>
              <a:gd name="connsiteX389" fmla="*/ 8181975 w 10139362"/>
              <a:gd name="connsiteY389" fmla="*/ 2900363 h 3200400"/>
              <a:gd name="connsiteX390" fmla="*/ 8181975 w 10139362"/>
              <a:gd name="connsiteY390" fmla="*/ 2933700 h 3200400"/>
              <a:gd name="connsiteX391" fmla="*/ 6858000 w 10139362"/>
              <a:gd name="connsiteY391" fmla="*/ 2938463 h 3200400"/>
              <a:gd name="connsiteX392" fmla="*/ 6943725 w 10139362"/>
              <a:gd name="connsiteY392" fmla="*/ 2943225 h 3200400"/>
              <a:gd name="connsiteX393" fmla="*/ 6843713 w 10139362"/>
              <a:gd name="connsiteY393" fmla="*/ 2938463 h 3200400"/>
              <a:gd name="connsiteX394" fmla="*/ 6834188 w 10139362"/>
              <a:gd name="connsiteY394" fmla="*/ 2933700 h 3200400"/>
              <a:gd name="connsiteX395" fmla="*/ 6567488 w 10139362"/>
              <a:gd name="connsiteY395" fmla="*/ 2933700 h 3200400"/>
              <a:gd name="connsiteX396" fmla="*/ 6557963 w 10139362"/>
              <a:gd name="connsiteY396" fmla="*/ 2943225 h 3200400"/>
              <a:gd name="connsiteX397" fmla="*/ 6462713 w 10139362"/>
              <a:gd name="connsiteY397" fmla="*/ 2943225 h 3200400"/>
              <a:gd name="connsiteX398" fmla="*/ 6434138 w 10139362"/>
              <a:gd name="connsiteY398" fmla="*/ 2933700 h 3200400"/>
              <a:gd name="connsiteX399" fmla="*/ 6410325 w 10139362"/>
              <a:gd name="connsiteY399" fmla="*/ 2943225 h 3200400"/>
              <a:gd name="connsiteX400" fmla="*/ 6310313 w 10139362"/>
              <a:gd name="connsiteY400" fmla="*/ 2943225 h 3200400"/>
              <a:gd name="connsiteX401" fmla="*/ 6300788 w 10139362"/>
              <a:gd name="connsiteY401" fmla="*/ 2933700 h 3200400"/>
              <a:gd name="connsiteX402" fmla="*/ 6291263 w 10139362"/>
              <a:gd name="connsiteY402" fmla="*/ 2943225 h 3200400"/>
              <a:gd name="connsiteX403" fmla="*/ 5715000 w 10139362"/>
              <a:gd name="connsiteY403" fmla="*/ 2943225 h 3200400"/>
              <a:gd name="connsiteX404" fmla="*/ 5695950 w 10139362"/>
              <a:gd name="connsiteY404" fmla="*/ 2933700 h 3200400"/>
              <a:gd name="connsiteX405" fmla="*/ 5681663 w 10139362"/>
              <a:gd name="connsiteY405" fmla="*/ 2943225 h 3200400"/>
              <a:gd name="connsiteX406" fmla="*/ 5514975 w 10139362"/>
              <a:gd name="connsiteY406" fmla="*/ 2943225 h 3200400"/>
              <a:gd name="connsiteX407" fmla="*/ 5500688 w 10139362"/>
              <a:gd name="connsiteY407" fmla="*/ 2933700 h 3200400"/>
              <a:gd name="connsiteX408" fmla="*/ 5486400 w 10139362"/>
              <a:gd name="connsiteY408" fmla="*/ 2943225 h 3200400"/>
              <a:gd name="connsiteX409" fmla="*/ 5172075 w 10139362"/>
              <a:gd name="connsiteY409" fmla="*/ 2943225 h 3200400"/>
              <a:gd name="connsiteX410" fmla="*/ 5157788 w 10139362"/>
              <a:gd name="connsiteY410" fmla="*/ 2933700 h 3200400"/>
              <a:gd name="connsiteX411" fmla="*/ 5143500 w 10139362"/>
              <a:gd name="connsiteY411" fmla="*/ 2943225 h 3200400"/>
              <a:gd name="connsiteX412" fmla="*/ 4976813 w 10139362"/>
              <a:gd name="connsiteY412" fmla="*/ 2943225 h 3200400"/>
              <a:gd name="connsiteX413" fmla="*/ 4957763 w 10139362"/>
              <a:gd name="connsiteY413" fmla="*/ 2933700 h 3200400"/>
              <a:gd name="connsiteX414" fmla="*/ 4943475 w 10139362"/>
              <a:gd name="connsiteY414" fmla="*/ 2943225 h 3200400"/>
              <a:gd name="connsiteX415" fmla="*/ 4362450 w 10139362"/>
              <a:gd name="connsiteY415" fmla="*/ 2943225 h 3200400"/>
              <a:gd name="connsiteX416" fmla="*/ 4352925 w 10139362"/>
              <a:gd name="connsiteY416" fmla="*/ 2933700 h 3200400"/>
              <a:gd name="connsiteX417" fmla="*/ 4343400 w 10139362"/>
              <a:gd name="connsiteY417" fmla="*/ 2943225 h 3200400"/>
              <a:gd name="connsiteX418" fmla="*/ 4248150 w 10139362"/>
              <a:gd name="connsiteY418" fmla="*/ 2943225 h 3200400"/>
              <a:gd name="connsiteX419" fmla="*/ 4219575 w 10139362"/>
              <a:gd name="connsiteY419" fmla="*/ 2933700 h 3200400"/>
              <a:gd name="connsiteX420" fmla="*/ 4195763 w 10139362"/>
              <a:gd name="connsiteY420" fmla="*/ 2943225 h 3200400"/>
              <a:gd name="connsiteX421" fmla="*/ 4095750 w 10139362"/>
              <a:gd name="connsiteY421" fmla="*/ 2943225 h 3200400"/>
              <a:gd name="connsiteX422" fmla="*/ 4086225 w 10139362"/>
              <a:gd name="connsiteY422" fmla="*/ 2933700 h 3200400"/>
              <a:gd name="connsiteX423" fmla="*/ 3819525 w 10139362"/>
              <a:gd name="connsiteY423" fmla="*/ 2933700 h 3200400"/>
              <a:gd name="connsiteX424" fmla="*/ 3810000 w 10139362"/>
              <a:gd name="connsiteY424" fmla="*/ 2943225 h 3200400"/>
              <a:gd name="connsiteX425" fmla="*/ 3795713 w 10139362"/>
              <a:gd name="connsiteY425" fmla="*/ 2943225 h 3200400"/>
              <a:gd name="connsiteX426" fmla="*/ 3800475 w 10139362"/>
              <a:gd name="connsiteY426" fmla="*/ 2933700 h 3200400"/>
              <a:gd name="connsiteX427" fmla="*/ 3281363 w 10139362"/>
              <a:gd name="connsiteY427" fmla="*/ 2933700 h 3200400"/>
              <a:gd name="connsiteX428" fmla="*/ 3262313 w 10139362"/>
              <a:gd name="connsiteY428" fmla="*/ 2857500 h 3200400"/>
              <a:gd name="connsiteX429" fmla="*/ 3262313 w 10139362"/>
              <a:gd name="connsiteY429" fmla="*/ 2486025 h 3200400"/>
              <a:gd name="connsiteX430" fmla="*/ 3419475 w 10139362"/>
              <a:gd name="connsiteY430" fmla="*/ 2486025 h 3200400"/>
              <a:gd name="connsiteX431" fmla="*/ 3414713 w 10139362"/>
              <a:gd name="connsiteY431" fmla="*/ 2514600 h 3200400"/>
              <a:gd name="connsiteX432" fmla="*/ 3429000 w 10139362"/>
              <a:gd name="connsiteY432" fmla="*/ 2519363 h 3200400"/>
              <a:gd name="connsiteX433" fmla="*/ 3429000 w 10139362"/>
              <a:gd name="connsiteY433" fmla="*/ 2428875 h 3200400"/>
              <a:gd name="connsiteX434" fmla="*/ 3343275 w 10139362"/>
              <a:gd name="connsiteY434" fmla="*/ 2305050 h 3200400"/>
              <a:gd name="connsiteX435" fmla="*/ 3390900 w 10139362"/>
              <a:gd name="connsiteY435" fmla="*/ 2062163 h 3200400"/>
              <a:gd name="connsiteX436" fmla="*/ 3333750 w 10139362"/>
              <a:gd name="connsiteY436" fmla="*/ 2214563 h 3200400"/>
              <a:gd name="connsiteX437" fmla="*/ 3267075 w 10139362"/>
              <a:gd name="connsiteY437" fmla="*/ 2357438 h 3200400"/>
              <a:gd name="connsiteX438" fmla="*/ 3224213 w 10139362"/>
              <a:gd name="connsiteY438" fmla="*/ 2538413 h 3200400"/>
              <a:gd name="connsiteX439" fmla="*/ 3205163 w 10139362"/>
              <a:gd name="connsiteY439" fmla="*/ 2571750 h 3200400"/>
              <a:gd name="connsiteX440" fmla="*/ 3219450 w 10139362"/>
              <a:gd name="connsiteY440" fmla="*/ 2605088 h 3200400"/>
              <a:gd name="connsiteX441" fmla="*/ 3219450 w 10139362"/>
              <a:gd name="connsiteY441" fmla="*/ 2857500 h 3200400"/>
              <a:gd name="connsiteX442" fmla="*/ 3128963 w 10139362"/>
              <a:gd name="connsiteY442" fmla="*/ 2857500 h 3200400"/>
              <a:gd name="connsiteX443" fmla="*/ 3128963 w 10139362"/>
              <a:gd name="connsiteY443" fmla="*/ 3009900 h 3200400"/>
              <a:gd name="connsiteX444" fmla="*/ 3138488 w 10139362"/>
              <a:gd name="connsiteY444" fmla="*/ 3114675 h 3200400"/>
              <a:gd name="connsiteX445" fmla="*/ 3157538 w 10139362"/>
              <a:gd name="connsiteY445" fmla="*/ 3167063 h 3200400"/>
              <a:gd name="connsiteX446" fmla="*/ 3067050 w 10139362"/>
              <a:gd name="connsiteY446" fmla="*/ 3200400 h 3200400"/>
              <a:gd name="connsiteX447" fmla="*/ 2967038 w 10139362"/>
              <a:gd name="connsiteY447" fmla="*/ 3148013 h 3200400"/>
              <a:gd name="connsiteX448" fmla="*/ 2986088 w 10139362"/>
              <a:gd name="connsiteY448" fmla="*/ 3000375 h 3200400"/>
              <a:gd name="connsiteX449" fmla="*/ 3014663 w 10139362"/>
              <a:gd name="connsiteY449" fmla="*/ 2895600 h 3200400"/>
              <a:gd name="connsiteX450" fmla="*/ 3014663 w 10139362"/>
              <a:gd name="connsiteY450" fmla="*/ 2857500 h 3200400"/>
              <a:gd name="connsiteX451" fmla="*/ 1690688 w 10139362"/>
              <a:gd name="connsiteY451" fmla="*/ 2857500 h 3200400"/>
              <a:gd name="connsiteX452" fmla="*/ 1690688 w 10139362"/>
              <a:gd name="connsiteY452" fmla="*/ 1538288 h 3200400"/>
              <a:gd name="connsiteX453" fmla="*/ 1657350 w 10139362"/>
              <a:gd name="connsiteY453" fmla="*/ 1533525 h 3200400"/>
              <a:gd name="connsiteX454" fmla="*/ 1657350 w 10139362"/>
              <a:gd name="connsiteY454" fmla="*/ 2857500 h 3200400"/>
              <a:gd name="connsiteX455" fmla="*/ 814388 w 10139362"/>
              <a:gd name="connsiteY455" fmla="*/ 2857500 h 3200400"/>
              <a:gd name="connsiteX456" fmla="*/ 814388 w 10139362"/>
              <a:gd name="connsiteY456" fmla="*/ 2376488 h 3200400"/>
              <a:gd name="connsiteX457" fmla="*/ 1062038 w 10139362"/>
              <a:gd name="connsiteY457" fmla="*/ 2376488 h 3200400"/>
              <a:gd name="connsiteX458" fmla="*/ 1062038 w 10139362"/>
              <a:gd name="connsiteY458" fmla="*/ 2133600 h 3200400"/>
              <a:gd name="connsiteX459" fmla="*/ 1085850 w 10139362"/>
              <a:gd name="connsiteY459" fmla="*/ 2133600 h 3200400"/>
              <a:gd name="connsiteX460" fmla="*/ 1085850 w 10139362"/>
              <a:gd name="connsiteY460" fmla="*/ 2033588 h 3200400"/>
              <a:gd name="connsiteX461" fmla="*/ 1123950 w 10139362"/>
              <a:gd name="connsiteY461" fmla="*/ 2033588 h 3200400"/>
              <a:gd name="connsiteX462" fmla="*/ 1123950 w 10139362"/>
              <a:gd name="connsiteY462" fmla="*/ 2128838 h 3200400"/>
              <a:gd name="connsiteX463" fmla="*/ 1147763 w 10139362"/>
              <a:gd name="connsiteY463" fmla="*/ 2133600 h 3200400"/>
              <a:gd name="connsiteX464" fmla="*/ 1152525 w 10139362"/>
              <a:gd name="connsiteY464" fmla="*/ 2090738 h 3200400"/>
              <a:gd name="connsiteX465" fmla="*/ 1343025 w 10139362"/>
              <a:gd name="connsiteY465" fmla="*/ 2090738 h 3200400"/>
              <a:gd name="connsiteX466" fmla="*/ 1343025 w 10139362"/>
              <a:gd name="connsiteY466" fmla="*/ 2133600 h 3200400"/>
              <a:gd name="connsiteX467" fmla="*/ 1395413 w 10139362"/>
              <a:gd name="connsiteY467" fmla="*/ 2133600 h 3200400"/>
              <a:gd name="connsiteX468" fmla="*/ 1395413 w 10139362"/>
              <a:gd name="connsiteY468" fmla="*/ 1704975 h 3200400"/>
              <a:gd name="connsiteX469" fmla="*/ 1657350 w 10139362"/>
              <a:gd name="connsiteY469" fmla="*/ 1533525 h 3200400"/>
              <a:gd name="connsiteX470" fmla="*/ 0 w 10139362"/>
              <a:gd name="connsiteY470" fmla="*/ 1071563 h 3200400"/>
              <a:gd name="connsiteX471" fmla="*/ 1457325 w 10139362"/>
              <a:gd name="connsiteY471" fmla="*/ 1362075 h 3200400"/>
              <a:gd name="connsiteX472" fmla="*/ 1690688 w 10139362"/>
              <a:gd name="connsiteY472" fmla="*/ 1443038 h 3200400"/>
              <a:gd name="connsiteX473" fmla="*/ 1709738 w 10139362"/>
              <a:gd name="connsiteY473" fmla="*/ 1362075 h 3200400"/>
              <a:gd name="connsiteX474" fmla="*/ 1709738 w 10139362"/>
              <a:gd name="connsiteY474" fmla="*/ 1257300 h 3200400"/>
              <a:gd name="connsiteX475" fmla="*/ 1724025 w 10139362"/>
              <a:gd name="connsiteY475" fmla="*/ 1257300 h 3200400"/>
              <a:gd name="connsiteX476" fmla="*/ 1724025 w 10139362"/>
              <a:gd name="connsiteY476" fmla="*/ 1366838 h 3200400"/>
              <a:gd name="connsiteX477" fmla="*/ 1862138 w 10139362"/>
              <a:gd name="connsiteY477" fmla="*/ 1366838 h 3200400"/>
              <a:gd name="connsiteX478" fmla="*/ 2090738 w 10139362"/>
              <a:gd name="connsiteY478" fmla="*/ 1585913 h 3200400"/>
              <a:gd name="connsiteX479" fmla="*/ 2266950 w 10139362"/>
              <a:gd name="connsiteY479" fmla="*/ 1652588 h 3200400"/>
              <a:gd name="connsiteX480" fmla="*/ 3000375 w 10139362"/>
              <a:gd name="connsiteY480" fmla="*/ 1771650 h 3200400"/>
              <a:gd name="connsiteX481" fmla="*/ 3200400 w 10139362"/>
              <a:gd name="connsiteY481" fmla="*/ 1757363 h 3200400"/>
              <a:gd name="connsiteX482" fmla="*/ 3219450 w 10139362"/>
              <a:gd name="connsiteY482" fmla="*/ 1671638 h 3200400"/>
              <a:gd name="connsiteX483" fmla="*/ 3248025 w 10139362"/>
              <a:gd name="connsiteY483" fmla="*/ 1552575 h 3200400"/>
              <a:gd name="connsiteX484" fmla="*/ 3281363 w 10139362"/>
              <a:gd name="connsiteY484" fmla="*/ 1471613 h 3200400"/>
              <a:gd name="connsiteX485" fmla="*/ 3328988 w 10139362"/>
              <a:gd name="connsiteY485" fmla="*/ 1314450 h 3200400"/>
              <a:gd name="connsiteX486" fmla="*/ 3305175 w 10139362"/>
              <a:gd name="connsiteY486" fmla="*/ 1228725 h 3200400"/>
              <a:gd name="connsiteX487" fmla="*/ 3276600 w 10139362"/>
              <a:gd name="connsiteY487" fmla="*/ 1195388 h 3200400"/>
              <a:gd name="connsiteX488" fmla="*/ 3271838 w 10139362"/>
              <a:gd name="connsiteY488" fmla="*/ 1128713 h 3200400"/>
              <a:gd name="connsiteX489" fmla="*/ 3348038 w 10139362"/>
              <a:gd name="connsiteY489" fmla="*/ 762000 h 3200400"/>
              <a:gd name="connsiteX490" fmla="*/ 3352800 w 10139362"/>
              <a:gd name="connsiteY490" fmla="*/ 638175 h 3200400"/>
              <a:gd name="connsiteX491" fmla="*/ 3181350 w 10139362"/>
              <a:gd name="connsiteY491" fmla="*/ 695325 h 3200400"/>
              <a:gd name="connsiteX492" fmla="*/ 3043238 w 10139362"/>
              <a:gd name="connsiteY492" fmla="*/ 681038 h 3200400"/>
              <a:gd name="connsiteX493" fmla="*/ 2933700 w 10139362"/>
              <a:gd name="connsiteY493" fmla="*/ 695325 h 3200400"/>
              <a:gd name="connsiteX494" fmla="*/ 2852738 w 10139362"/>
              <a:gd name="connsiteY494" fmla="*/ 685800 h 3200400"/>
              <a:gd name="connsiteX495" fmla="*/ 2505075 w 10139362"/>
              <a:gd name="connsiteY495" fmla="*/ 604838 h 3200400"/>
              <a:gd name="connsiteX496" fmla="*/ 2176463 w 10139362"/>
              <a:gd name="connsiteY496" fmla="*/ 552450 h 3200400"/>
              <a:gd name="connsiteX497" fmla="*/ 2238375 w 10139362"/>
              <a:gd name="connsiteY497" fmla="*/ 533400 h 3200400"/>
              <a:gd name="connsiteX498" fmla="*/ 2124075 w 10139362"/>
              <a:gd name="connsiteY498" fmla="*/ 523875 h 3200400"/>
              <a:gd name="connsiteX499" fmla="*/ 2214563 w 10139362"/>
              <a:gd name="connsiteY499" fmla="*/ 490538 h 3200400"/>
              <a:gd name="connsiteX500" fmla="*/ 2085975 w 10139362"/>
              <a:gd name="connsiteY500" fmla="*/ 481013 h 3200400"/>
              <a:gd name="connsiteX501" fmla="*/ 2081213 w 10139362"/>
              <a:gd name="connsiteY501" fmla="*/ 471488 h 3200400"/>
              <a:gd name="connsiteX502" fmla="*/ 2100263 w 10139362"/>
              <a:gd name="connsiteY502" fmla="*/ 461963 h 3200400"/>
              <a:gd name="connsiteX503" fmla="*/ 2209800 w 10139362"/>
              <a:gd name="connsiteY503" fmla="*/ 461963 h 3200400"/>
              <a:gd name="connsiteX504" fmla="*/ 2109788 w 10139362"/>
              <a:gd name="connsiteY504" fmla="*/ 428625 h 3200400"/>
              <a:gd name="connsiteX505" fmla="*/ 2143125 w 10139362"/>
              <a:gd name="connsiteY505" fmla="*/ 414338 h 3200400"/>
              <a:gd name="connsiteX506" fmla="*/ 2276475 w 10139362"/>
              <a:gd name="connsiteY506" fmla="*/ 438150 h 3200400"/>
              <a:gd name="connsiteX507" fmla="*/ 2324100 w 10139362"/>
              <a:gd name="connsiteY507" fmla="*/ 419100 h 3200400"/>
              <a:gd name="connsiteX508" fmla="*/ 2271713 w 10139362"/>
              <a:gd name="connsiteY508" fmla="*/ 347663 h 3200400"/>
              <a:gd name="connsiteX509" fmla="*/ 2276475 w 10139362"/>
              <a:gd name="connsiteY509" fmla="*/ 323850 h 3200400"/>
              <a:gd name="connsiteX510" fmla="*/ 2476500 w 10139362"/>
              <a:gd name="connsiteY510" fmla="*/ 485775 h 3200400"/>
              <a:gd name="connsiteX511" fmla="*/ 2667000 w 10139362"/>
              <a:gd name="connsiteY511" fmla="*/ 509588 h 3200400"/>
              <a:gd name="connsiteX512" fmla="*/ 2886075 w 10139362"/>
              <a:gd name="connsiteY512" fmla="*/ 509588 h 3200400"/>
              <a:gd name="connsiteX513" fmla="*/ 2981325 w 10139362"/>
              <a:gd name="connsiteY513" fmla="*/ 528638 h 3200400"/>
              <a:gd name="connsiteX514" fmla="*/ 3038475 w 10139362"/>
              <a:gd name="connsiteY514" fmla="*/ 500063 h 3200400"/>
              <a:gd name="connsiteX515" fmla="*/ 3248025 w 10139362"/>
              <a:gd name="connsiteY515" fmla="*/ 481013 h 3200400"/>
              <a:gd name="connsiteX516" fmla="*/ 3295650 w 10139362"/>
              <a:gd name="connsiteY516" fmla="*/ 442913 h 3200400"/>
              <a:gd name="connsiteX517" fmla="*/ 3452813 w 10139362"/>
              <a:gd name="connsiteY517" fmla="*/ 376238 h 3200400"/>
              <a:gd name="connsiteX518" fmla="*/ 3529013 w 10139362"/>
              <a:gd name="connsiteY518" fmla="*/ 390525 h 3200400"/>
              <a:gd name="connsiteX519" fmla="*/ 3576638 w 10139362"/>
              <a:gd name="connsiteY519" fmla="*/ 371475 h 3200400"/>
              <a:gd name="connsiteX520" fmla="*/ 3690938 w 10139362"/>
              <a:gd name="connsiteY520" fmla="*/ 361950 h 3200400"/>
              <a:gd name="connsiteX521" fmla="*/ 3695700 w 10139362"/>
              <a:gd name="connsiteY521" fmla="*/ 300038 h 3200400"/>
              <a:gd name="connsiteX522" fmla="*/ 3690938 w 10139362"/>
              <a:gd name="connsiteY522" fmla="*/ 280988 h 3200400"/>
              <a:gd name="connsiteX523" fmla="*/ 3657600 w 10139362"/>
              <a:gd name="connsiteY523" fmla="*/ 214313 h 3200400"/>
              <a:gd name="connsiteX524" fmla="*/ 3657600 w 10139362"/>
              <a:gd name="connsiteY524" fmla="*/ 204788 h 3200400"/>
              <a:gd name="connsiteX525" fmla="*/ 3676650 w 10139362"/>
              <a:gd name="connsiteY525" fmla="*/ 161925 h 3200400"/>
              <a:gd name="connsiteX526" fmla="*/ 3676650 w 10139362"/>
              <a:gd name="connsiteY526" fmla="*/ 142875 h 3200400"/>
              <a:gd name="connsiteX527" fmla="*/ 3829050 w 10139362"/>
              <a:gd name="connsiteY527" fmla="*/ 0 h 3200400"/>
              <a:gd name="connsiteX528" fmla="*/ 3957638 w 10139362"/>
              <a:gd name="connsiteY528" fmla="*/ 200025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0139362" h="3200400">
                <a:moveTo>
                  <a:pt x="4962525" y="2900363"/>
                </a:moveTo>
                <a:cubicBezTo>
                  <a:pt x="4962525" y="2900363"/>
                  <a:pt x="4957763" y="2905125"/>
                  <a:pt x="4948238" y="2905125"/>
                </a:cubicBezTo>
                <a:lnTo>
                  <a:pt x="4948238" y="2886075"/>
                </a:lnTo>
                <a:cubicBezTo>
                  <a:pt x="4957763" y="2890838"/>
                  <a:pt x="4957763" y="2895600"/>
                  <a:pt x="4962525" y="2900363"/>
                </a:cubicBezTo>
                <a:close/>
                <a:moveTo>
                  <a:pt x="8029575" y="2895600"/>
                </a:moveTo>
                <a:lnTo>
                  <a:pt x="8010525" y="2895600"/>
                </a:lnTo>
                <a:cubicBezTo>
                  <a:pt x="8010525" y="2876550"/>
                  <a:pt x="8015288" y="2867025"/>
                  <a:pt x="8024813" y="2862263"/>
                </a:cubicBezTo>
                <a:cubicBezTo>
                  <a:pt x="8024813" y="2867025"/>
                  <a:pt x="8029575" y="2876550"/>
                  <a:pt x="8029575" y="2895600"/>
                </a:cubicBezTo>
                <a:close/>
                <a:moveTo>
                  <a:pt x="4962525" y="2743200"/>
                </a:moveTo>
                <a:lnTo>
                  <a:pt x="4962525" y="2767013"/>
                </a:lnTo>
                <a:cubicBezTo>
                  <a:pt x="4957763" y="2762250"/>
                  <a:pt x="4948238" y="2752725"/>
                  <a:pt x="4948238" y="2743200"/>
                </a:cubicBezTo>
                <a:lnTo>
                  <a:pt x="4962525" y="2743200"/>
                </a:lnTo>
                <a:close/>
                <a:moveTo>
                  <a:pt x="4962525" y="2676525"/>
                </a:moveTo>
                <a:lnTo>
                  <a:pt x="4962525" y="2700338"/>
                </a:lnTo>
                <a:lnTo>
                  <a:pt x="4948238" y="2700338"/>
                </a:lnTo>
                <a:lnTo>
                  <a:pt x="4948238" y="2676525"/>
                </a:lnTo>
                <a:lnTo>
                  <a:pt x="4962525" y="2676525"/>
                </a:lnTo>
                <a:close/>
                <a:moveTo>
                  <a:pt x="10139362" y="2619375"/>
                </a:moveTo>
                <a:lnTo>
                  <a:pt x="10139362" y="2657475"/>
                </a:lnTo>
                <a:cubicBezTo>
                  <a:pt x="10134600" y="2662238"/>
                  <a:pt x="10129838" y="2662238"/>
                  <a:pt x="10129838" y="2676525"/>
                </a:cubicBezTo>
                <a:cubicBezTo>
                  <a:pt x="10129838" y="2686050"/>
                  <a:pt x="10139362" y="2700338"/>
                  <a:pt x="10139362" y="2709863"/>
                </a:cubicBezTo>
                <a:cubicBezTo>
                  <a:pt x="10139362" y="2724150"/>
                  <a:pt x="10129838" y="2733675"/>
                  <a:pt x="10129838" y="2743200"/>
                </a:cubicBezTo>
                <a:cubicBezTo>
                  <a:pt x="10129838" y="2757488"/>
                  <a:pt x="10139362" y="2767013"/>
                  <a:pt x="10139362" y="2776538"/>
                </a:cubicBezTo>
                <a:cubicBezTo>
                  <a:pt x="10139362" y="2790825"/>
                  <a:pt x="10129838" y="2800350"/>
                  <a:pt x="10129838" y="2814638"/>
                </a:cubicBezTo>
                <a:cubicBezTo>
                  <a:pt x="10129838" y="2824163"/>
                  <a:pt x="10139362" y="2824163"/>
                  <a:pt x="10139362" y="2833688"/>
                </a:cubicBezTo>
                <a:cubicBezTo>
                  <a:pt x="10139362" y="2847975"/>
                  <a:pt x="10134600" y="2852738"/>
                  <a:pt x="10134600" y="2857500"/>
                </a:cubicBezTo>
                <a:lnTo>
                  <a:pt x="9882188" y="2857500"/>
                </a:lnTo>
                <a:cubicBezTo>
                  <a:pt x="9882188" y="2843213"/>
                  <a:pt x="9886950" y="2824163"/>
                  <a:pt x="9886950" y="2814638"/>
                </a:cubicBezTo>
                <a:cubicBezTo>
                  <a:pt x="9886950" y="2800350"/>
                  <a:pt x="9877425" y="2771775"/>
                  <a:pt x="9877425" y="2757488"/>
                </a:cubicBezTo>
                <a:cubicBezTo>
                  <a:pt x="9877425" y="2747963"/>
                  <a:pt x="9886950" y="2757488"/>
                  <a:pt x="9886950" y="2743200"/>
                </a:cubicBezTo>
                <a:cubicBezTo>
                  <a:pt x="9886950" y="2733675"/>
                  <a:pt x="9877425" y="2724150"/>
                  <a:pt x="9877425" y="2709863"/>
                </a:cubicBezTo>
                <a:cubicBezTo>
                  <a:pt x="9877425" y="2700338"/>
                  <a:pt x="9886950" y="2686050"/>
                  <a:pt x="9886950" y="2676525"/>
                </a:cubicBezTo>
                <a:cubicBezTo>
                  <a:pt x="9886950" y="2662238"/>
                  <a:pt x="9882188" y="2662238"/>
                  <a:pt x="9877425" y="2662238"/>
                </a:cubicBezTo>
                <a:lnTo>
                  <a:pt x="9877425" y="2619375"/>
                </a:lnTo>
                <a:lnTo>
                  <a:pt x="10139362" y="2619375"/>
                </a:lnTo>
                <a:close/>
                <a:moveTo>
                  <a:pt x="781050" y="2619375"/>
                </a:moveTo>
                <a:lnTo>
                  <a:pt x="781050" y="2657475"/>
                </a:lnTo>
                <a:cubicBezTo>
                  <a:pt x="776288" y="2662238"/>
                  <a:pt x="771525" y="2662238"/>
                  <a:pt x="771525" y="2676525"/>
                </a:cubicBezTo>
                <a:cubicBezTo>
                  <a:pt x="771525" y="2686050"/>
                  <a:pt x="781050" y="2700338"/>
                  <a:pt x="781050" y="2709863"/>
                </a:cubicBezTo>
                <a:cubicBezTo>
                  <a:pt x="781050" y="2724150"/>
                  <a:pt x="771525" y="2733675"/>
                  <a:pt x="771525" y="2743200"/>
                </a:cubicBezTo>
                <a:cubicBezTo>
                  <a:pt x="771525" y="2757488"/>
                  <a:pt x="781050" y="2747963"/>
                  <a:pt x="781050" y="2757488"/>
                </a:cubicBezTo>
                <a:cubicBezTo>
                  <a:pt x="781050" y="2795588"/>
                  <a:pt x="757238" y="2786063"/>
                  <a:pt x="776288" y="2857500"/>
                </a:cubicBezTo>
                <a:lnTo>
                  <a:pt x="523875" y="2857500"/>
                </a:lnTo>
                <a:cubicBezTo>
                  <a:pt x="523875" y="2852738"/>
                  <a:pt x="519113" y="2847975"/>
                  <a:pt x="519113" y="2833688"/>
                </a:cubicBezTo>
                <a:cubicBezTo>
                  <a:pt x="519113" y="2824163"/>
                  <a:pt x="528638" y="2824163"/>
                  <a:pt x="528638" y="2814638"/>
                </a:cubicBezTo>
                <a:cubicBezTo>
                  <a:pt x="528638" y="2800350"/>
                  <a:pt x="519113" y="2790825"/>
                  <a:pt x="519113" y="2776538"/>
                </a:cubicBezTo>
                <a:cubicBezTo>
                  <a:pt x="519113" y="2767013"/>
                  <a:pt x="528638" y="2757488"/>
                  <a:pt x="528638" y="2743200"/>
                </a:cubicBezTo>
                <a:cubicBezTo>
                  <a:pt x="528638" y="2733675"/>
                  <a:pt x="519113" y="2724150"/>
                  <a:pt x="519113" y="2709863"/>
                </a:cubicBezTo>
                <a:cubicBezTo>
                  <a:pt x="519113" y="2700338"/>
                  <a:pt x="528638" y="2686050"/>
                  <a:pt x="528638" y="2676525"/>
                </a:cubicBezTo>
                <a:cubicBezTo>
                  <a:pt x="528638" y="2662238"/>
                  <a:pt x="523875" y="2662238"/>
                  <a:pt x="519113" y="2662238"/>
                </a:cubicBezTo>
                <a:lnTo>
                  <a:pt x="519113" y="2619375"/>
                </a:lnTo>
                <a:lnTo>
                  <a:pt x="781050" y="2619375"/>
                </a:lnTo>
                <a:close/>
                <a:moveTo>
                  <a:pt x="4962525" y="2609850"/>
                </a:moveTo>
                <a:lnTo>
                  <a:pt x="4957763" y="2633663"/>
                </a:lnTo>
                <a:cubicBezTo>
                  <a:pt x="4953000" y="2633663"/>
                  <a:pt x="4948238" y="2628900"/>
                  <a:pt x="4943475" y="2624138"/>
                </a:cubicBezTo>
                <a:lnTo>
                  <a:pt x="4943475" y="2609850"/>
                </a:lnTo>
                <a:lnTo>
                  <a:pt x="4962525" y="2609850"/>
                </a:lnTo>
                <a:close/>
                <a:moveTo>
                  <a:pt x="4905375" y="2624138"/>
                </a:moveTo>
                <a:cubicBezTo>
                  <a:pt x="4905375" y="2619375"/>
                  <a:pt x="4905375" y="2609850"/>
                  <a:pt x="4910138" y="2609850"/>
                </a:cubicBezTo>
                <a:cubicBezTo>
                  <a:pt x="4910138" y="2614613"/>
                  <a:pt x="4910138" y="2624138"/>
                  <a:pt x="4905375" y="2624138"/>
                </a:cubicBezTo>
                <a:close/>
                <a:moveTo>
                  <a:pt x="4962525" y="2538413"/>
                </a:moveTo>
                <a:lnTo>
                  <a:pt x="4962525" y="2562225"/>
                </a:lnTo>
                <a:lnTo>
                  <a:pt x="4905375" y="2562225"/>
                </a:lnTo>
                <a:lnTo>
                  <a:pt x="4905375" y="2538413"/>
                </a:lnTo>
                <a:lnTo>
                  <a:pt x="4962525" y="2538413"/>
                </a:lnTo>
                <a:close/>
                <a:moveTo>
                  <a:pt x="4962525" y="2471738"/>
                </a:moveTo>
                <a:lnTo>
                  <a:pt x="4962525" y="2495550"/>
                </a:lnTo>
                <a:lnTo>
                  <a:pt x="4905375" y="2495550"/>
                </a:lnTo>
                <a:lnTo>
                  <a:pt x="4905375" y="2471738"/>
                </a:lnTo>
                <a:lnTo>
                  <a:pt x="4962525" y="2471738"/>
                </a:lnTo>
                <a:close/>
                <a:moveTo>
                  <a:pt x="4962525" y="2400300"/>
                </a:moveTo>
                <a:lnTo>
                  <a:pt x="4962525" y="2424113"/>
                </a:lnTo>
                <a:lnTo>
                  <a:pt x="4905375" y="2424113"/>
                </a:lnTo>
                <a:lnTo>
                  <a:pt x="4905375" y="2400300"/>
                </a:lnTo>
                <a:lnTo>
                  <a:pt x="4962525" y="2400300"/>
                </a:lnTo>
                <a:close/>
                <a:moveTo>
                  <a:pt x="3552825" y="2152650"/>
                </a:moveTo>
                <a:cubicBezTo>
                  <a:pt x="3600450" y="2181225"/>
                  <a:pt x="3671888" y="2219325"/>
                  <a:pt x="3714750" y="2219325"/>
                </a:cubicBezTo>
                <a:lnTo>
                  <a:pt x="3714750" y="2481263"/>
                </a:lnTo>
                <a:lnTo>
                  <a:pt x="3600450" y="2371725"/>
                </a:lnTo>
                <a:cubicBezTo>
                  <a:pt x="3595688" y="2376488"/>
                  <a:pt x="3586163" y="2386013"/>
                  <a:pt x="3576638" y="2390775"/>
                </a:cubicBezTo>
                <a:lnTo>
                  <a:pt x="3576638" y="2300288"/>
                </a:lnTo>
                <a:lnTo>
                  <a:pt x="3519488" y="2300288"/>
                </a:lnTo>
                <a:cubicBezTo>
                  <a:pt x="3519488" y="2238375"/>
                  <a:pt x="3524250" y="2195513"/>
                  <a:pt x="3519488" y="2152650"/>
                </a:cubicBezTo>
                <a:lnTo>
                  <a:pt x="3552825" y="2152650"/>
                </a:lnTo>
                <a:close/>
                <a:moveTo>
                  <a:pt x="3586163" y="1890713"/>
                </a:moveTo>
                <a:cubicBezTo>
                  <a:pt x="3590925" y="1895475"/>
                  <a:pt x="3590925" y="1909763"/>
                  <a:pt x="3590925" y="1924050"/>
                </a:cubicBezTo>
                <a:cubicBezTo>
                  <a:pt x="3590925" y="1962150"/>
                  <a:pt x="3586163" y="1976438"/>
                  <a:pt x="3548063" y="1976438"/>
                </a:cubicBezTo>
                <a:cubicBezTo>
                  <a:pt x="3505200" y="1976438"/>
                  <a:pt x="3519488" y="1900238"/>
                  <a:pt x="3462338" y="1900238"/>
                </a:cubicBezTo>
                <a:cubicBezTo>
                  <a:pt x="3471863" y="1876425"/>
                  <a:pt x="3495675" y="1847850"/>
                  <a:pt x="3509963" y="1824038"/>
                </a:cubicBezTo>
                <a:cubicBezTo>
                  <a:pt x="3519488" y="1804988"/>
                  <a:pt x="3529013" y="1781175"/>
                  <a:pt x="3538538" y="1766888"/>
                </a:cubicBezTo>
                <a:cubicBezTo>
                  <a:pt x="3548063" y="1800225"/>
                  <a:pt x="3562350" y="1838325"/>
                  <a:pt x="3586163" y="1890713"/>
                </a:cubicBezTo>
                <a:close/>
                <a:moveTo>
                  <a:pt x="2962275" y="1781175"/>
                </a:moveTo>
                <a:lnTo>
                  <a:pt x="3200400" y="1776413"/>
                </a:lnTo>
                <a:lnTo>
                  <a:pt x="3200400" y="1809750"/>
                </a:lnTo>
                <a:cubicBezTo>
                  <a:pt x="3190875" y="1890713"/>
                  <a:pt x="3181350" y="1971675"/>
                  <a:pt x="3167063" y="2052638"/>
                </a:cubicBezTo>
                <a:cubicBezTo>
                  <a:pt x="3157538" y="2105025"/>
                  <a:pt x="3148013" y="2162175"/>
                  <a:pt x="3128963" y="2219325"/>
                </a:cubicBezTo>
                <a:cubicBezTo>
                  <a:pt x="3114675" y="2271713"/>
                  <a:pt x="3071813" y="2324100"/>
                  <a:pt x="3052763" y="2376488"/>
                </a:cubicBezTo>
                <a:cubicBezTo>
                  <a:pt x="3028950" y="2438400"/>
                  <a:pt x="3028950" y="2524125"/>
                  <a:pt x="3038475" y="2600325"/>
                </a:cubicBezTo>
                <a:lnTo>
                  <a:pt x="2952750" y="2600325"/>
                </a:lnTo>
                <a:cubicBezTo>
                  <a:pt x="2952750" y="2595563"/>
                  <a:pt x="2952750" y="2586038"/>
                  <a:pt x="2947988" y="2581275"/>
                </a:cubicBezTo>
                <a:lnTo>
                  <a:pt x="2914650" y="2581275"/>
                </a:lnTo>
                <a:lnTo>
                  <a:pt x="2914650" y="2724150"/>
                </a:lnTo>
                <a:lnTo>
                  <a:pt x="2852738" y="2724150"/>
                </a:lnTo>
                <a:lnTo>
                  <a:pt x="2852738" y="2438400"/>
                </a:lnTo>
                <a:cubicBezTo>
                  <a:pt x="2843213" y="2438400"/>
                  <a:pt x="2843213" y="2424113"/>
                  <a:pt x="2838450" y="2409825"/>
                </a:cubicBezTo>
                <a:lnTo>
                  <a:pt x="2819400" y="2409825"/>
                </a:lnTo>
                <a:cubicBezTo>
                  <a:pt x="2814638" y="2419350"/>
                  <a:pt x="2814638" y="2428875"/>
                  <a:pt x="2814638" y="2438400"/>
                </a:cubicBezTo>
                <a:lnTo>
                  <a:pt x="2700338" y="2438400"/>
                </a:lnTo>
                <a:lnTo>
                  <a:pt x="2700338" y="2047875"/>
                </a:lnTo>
                <a:cubicBezTo>
                  <a:pt x="2695575" y="2043113"/>
                  <a:pt x="2690813" y="2043113"/>
                  <a:pt x="2686050" y="2043113"/>
                </a:cubicBezTo>
                <a:lnTo>
                  <a:pt x="2686050" y="1862138"/>
                </a:lnTo>
                <a:lnTo>
                  <a:pt x="2562225" y="1862138"/>
                </a:lnTo>
                <a:lnTo>
                  <a:pt x="2562225" y="2009775"/>
                </a:lnTo>
                <a:lnTo>
                  <a:pt x="2524125" y="2009775"/>
                </a:lnTo>
                <a:lnTo>
                  <a:pt x="2524125" y="2043113"/>
                </a:lnTo>
                <a:lnTo>
                  <a:pt x="2438400" y="2043113"/>
                </a:lnTo>
                <a:lnTo>
                  <a:pt x="2438400" y="2828925"/>
                </a:lnTo>
                <a:lnTo>
                  <a:pt x="2414588" y="2828925"/>
                </a:lnTo>
                <a:lnTo>
                  <a:pt x="2414588" y="2343150"/>
                </a:lnTo>
                <a:cubicBezTo>
                  <a:pt x="2386013" y="2333625"/>
                  <a:pt x="2400300" y="2319338"/>
                  <a:pt x="2400300" y="2300288"/>
                </a:cubicBezTo>
                <a:lnTo>
                  <a:pt x="2362200" y="2300288"/>
                </a:lnTo>
                <a:lnTo>
                  <a:pt x="2338388" y="1995488"/>
                </a:lnTo>
                <a:lnTo>
                  <a:pt x="2305050" y="1995488"/>
                </a:lnTo>
                <a:lnTo>
                  <a:pt x="2281238" y="2300288"/>
                </a:lnTo>
                <a:lnTo>
                  <a:pt x="2243138" y="2300288"/>
                </a:lnTo>
                <a:cubicBezTo>
                  <a:pt x="2243138" y="2305050"/>
                  <a:pt x="2247900" y="2328863"/>
                  <a:pt x="2228850" y="2343150"/>
                </a:cubicBezTo>
                <a:lnTo>
                  <a:pt x="2228850" y="2486025"/>
                </a:lnTo>
                <a:lnTo>
                  <a:pt x="2105025" y="2486025"/>
                </a:lnTo>
                <a:lnTo>
                  <a:pt x="2105025" y="1652588"/>
                </a:lnTo>
                <a:cubicBezTo>
                  <a:pt x="2290763" y="1695450"/>
                  <a:pt x="2724150" y="1781175"/>
                  <a:pt x="2962275" y="1781175"/>
                </a:cubicBezTo>
                <a:close/>
                <a:moveTo>
                  <a:pt x="9263062" y="1704975"/>
                </a:moveTo>
                <a:lnTo>
                  <a:pt x="9263062" y="2133600"/>
                </a:lnTo>
                <a:lnTo>
                  <a:pt x="9315450" y="2133600"/>
                </a:lnTo>
                <a:lnTo>
                  <a:pt x="9315450" y="2090738"/>
                </a:lnTo>
                <a:lnTo>
                  <a:pt x="9505950" y="2090738"/>
                </a:lnTo>
                <a:lnTo>
                  <a:pt x="9505950" y="2128838"/>
                </a:lnTo>
                <a:cubicBezTo>
                  <a:pt x="9510712" y="2133600"/>
                  <a:pt x="9505950" y="2133600"/>
                  <a:pt x="9515475" y="2133600"/>
                </a:cubicBezTo>
                <a:cubicBezTo>
                  <a:pt x="9529762" y="2133600"/>
                  <a:pt x="9529762" y="2128838"/>
                  <a:pt x="9534525" y="2124075"/>
                </a:cubicBezTo>
                <a:lnTo>
                  <a:pt x="9534525" y="2033588"/>
                </a:lnTo>
                <a:lnTo>
                  <a:pt x="9572625" y="2033588"/>
                </a:lnTo>
                <a:lnTo>
                  <a:pt x="9572625" y="2133600"/>
                </a:lnTo>
                <a:lnTo>
                  <a:pt x="9596438" y="2133600"/>
                </a:lnTo>
                <a:lnTo>
                  <a:pt x="9596438" y="2376488"/>
                </a:lnTo>
                <a:lnTo>
                  <a:pt x="9839325" y="2376488"/>
                </a:lnTo>
                <a:lnTo>
                  <a:pt x="9839325" y="2857500"/>
                </a:lnTo>
                <a:lnTo>
                  <a:pt x="9001125" y="2857500"/>
                </a:lnTo>
                <a:lnTo>
                  <a:pt x="9001125" y="1538288"/>
                </a:lnTo>
                <a:lnTo>
                  <a:pt x="9263062" y="1704975"/>
                </a:lnTo>
                <a:close/>
                <a:moveTo>
                  <a:pt x="2967038" y="1066800"/>
                </a:moveTo>
                <a:cubicBezTo>
                  <a:pt x="3067050" y="1066800"/>
                  <a:pt x="3176588" y="1028700"/>
                  <a:pt x="3281363" y="990600"/>
                </a:cubicBezTo>
                <a:cubicBezTo>
                  <a:pt x="3281363" y="1009650"/>
                  <a:pt x="3276600" y="1028700"/>
                  <a:pt x="3271838" y="1047750"/>
                </a:cubicBezTo>
                <a:cubicBezTo>
                  <a:pt x="3214688" y="1071563"/>
                  <a:pt x="3128963" y="1085850"/>
                  <a:pt x="3071813" y="1095375"/>
                </a:cubicBezTo>
                <a:cubicBezTo>
                  <a:pt x="3014663" y="1104900"/>
                  <a:pt x="2905125" y="1109663"/>
                  <a:pt x="2890838" y="1109663"/>
                </a:cubicBezTo>
                <a:cubicBezTo>
                  <a:pt x="2795588" y="1109663"/>
                  <a:pt x="2728913" y="1100138"/>
                  <a:pt x="2624138" y="1076325"/>
                </a:cubicBezTo>
                <a:cubicBezTo>
                  <a:pt x="2595563" y="1014413"/>
                  <a:pt x="2571750" y="947738"/>
                  <a:pt x="2547938" y="881063"/>
                </a:cubicBezTo>
                <a:cubicBezTo>
                  <a:pt x="2667000" y="962025"/>
                  <a:pt x="2838450" y="1066800"/>
                  <a:pt x="2967038" y="1066800"/>
                </a:cubicBezTo>
                <a:close/>
                <a:moveTo>
                  <a:pt x="3957638" y="200025"/>
                </a:moveTo>
                <a:cubicBezTo>
                  <a:pt x="3957638" y="233363"/>
                  <a:pt x="3957638" y="261938"/>
                  <a:pt x="3938588" y="304800"/>
                </a:cubicBezTo>
                <a:cubicBezTo>
                  <a:pt x="3938588" y="309563"/>
                  <a:pt x="3924300" y="314325"/>
                  <a:pt x="3924300" y="323850"/>
                </a:cubicBezTo>
                <a:cubicBezTo>
                  <a:pt x="3919538" y="338138"/>
                  <a:pt x="3910013" y="366713"/>
                  <a:pt x="3910013" y="376238"/>
                </a:cubicBezTo>
                <a:cubicBezTo>
                  <a:pt x="3910013" y="419100"/>
                  <a:pt x="4076700" y="476250"/>
                  <a:pt x="4095750" y="485775"/>
                </a:cubicBezTo>
                <a:cubicBezTo>
                  <a:pt x="4152900" y="514350"/>
                  <a:pt x="4186238" y="590550"/>
                  <a:pt x="4248150" y="633413"/>
                </a:cubicBezTo>
                <a:cubicBezTo>
                  <a:pt x="4300538" y="676275"/>
                  <a:pt x="4371975" y="695325"/>
                  <a:pt x="4443413" y="719138"/>
                </a:cubicBezTo>
                <a:cubicBezTo>
                  <a:pt x="4457700" y="723900"/>
                  <a:pt x="4486275" y="723900"/>
                  <a:pt x="4505325" y="728663"/>
                </a:cubicBezTo>
                <a:cubicBezTo>
                  <a:pt x="4629150" y="762000"/>
                  <a:pt x="4681538" y="800100"/>
                  <a:pt x="4791075" y="800100"/>
                </a:cubicBezTo>
                <a:cubicBezTo>
                  <a:pt x="4800600" y="800100"/>
                  <a:pt x="4833938" y="804863"/>
                  <a:pt x="4857750" y="795338"/>
                </a:cubicBezTo>
                <a:cubicBezTo>
                  <a:pt x="4876800" y="790575"/>
                  <a:pt x="4886325" y="757238"/>
                  <a:pt x="4914900" y="738188"/>
                </a:cubicBezTo>
                <a:cubicBezTo>
                  <a:pt x="4924425" y="728663"/>
                  <a:pt x="4976813" y="714375"/>
                  <a:pt x="4986338" y="690563"/>
                </a:cubicBezTo>
                <a:cubicBezTo>
                  <a:pt x="4995863" y="695325"/>
                  <a:pt x="5005388" y="700088"/>
                  <a:pt x="5005388" y="714375"/>
                </a:cubicBezTo>
                <a:cubicBezTo>
                  <a:pt x="5005388" y="733425"/>
                  <a:pt x="4986338" y="742950"/>
                  <a:pt x="4962525" y="776288"/>
                </a:cubicBezTo>
                <a:cubicBezTo>
                  <a:pt x="5000625" y="842963"/>
                  <a:pt x="5067300" y="785813"/>
                  <a:pt x="5124450" y="819150"/>
                </a:cubicBezTo>
                <a:cubicBezTo>
                  <a:pt x="5100638" y="847725"/>
                  <a:pt x="5067300" y="819150"/>
                  <a:pt x="5043488" y="857250"/>
                </a:cubicBezTo>
                <a:cubicBezTo>
                  <a:pt x="5076825" y="857250"/>
                  <a:pt x="5114925" y="862013"/>
                  <a:pt x="5148263" y="871538"/>
                </a:cubicBezTo>
                <a:cubicBezTo>
                  <a:pt x="5124450" y="904875"/>
                  <a:pt x="5062538" y="876300"/>
                  <a:pt x="5033963" y="895350"/>
                </a:cubicBezTo>
                <a:cubicBezTo>
                  <a:pt x="5062538" y="919163"/>
                  <a:pt x="5095875" y="933450"/>
                  <a:pt x="5129213" y="957263"/>
                </a:cubicBezTo>
                <a:cubicBezTo>
                  <a:pt x="5062538" y="971550"/>
                  <a:pt x="5057775" y="938213"/>
                  <a:pt x="5014913" y="947738"/>
                </a:cubicBezTo>
                <a:cubicBezTo>
                  <a:pt x="5033963" y="971550"/>
                  <a:pt x="5053013" y="995363"/>
                  <a:pt x="5067300" y="1019175"/>
                </a:cubicBezTo>
                <a:cubicBezTo>
                  <a:pt x="5024438" y="1009650"/>
                  <a:pt x="4995863" y="966788"/>
                  <a:pt x="4962525" y="957263"/>
                </a:cubicBezTo>
                <a:cubicBezTo>
                  <a:pt x="4938713" y="947738"/>
                  <a:pt x="4905375" y="947738"/>
                  <a:pt x="4886325" y="938213"/>
                </a:cubicBezTo>
                <a:cubicBezTo>
                  <a:pt x="4852988" y="923925"/>
                  <a:pt x="4819650" y="923925"/>
                  <a:pt x="4791075" y="923925"/>
                </a:cubicBezTo>
                <a:lnTo>
                  <a:pt x="4586288" y="933450"/>
                </a:lnTo>
                <a:cubicBezTo>
                  <a:pt x="4524375" y="923925"/>
                  <a:pt x="4457700" y="914400"/>
                  <a:pt x="4400550" y="895350"/>
                </a:cubicBezTo>
                <a:cubicBezTo>
                  <a:pt x="4386263" y="890588"/>
                  <a:pt x="4381500" y="871538"/>
                  <a:pt x="4367213" y="866775"/>
                </a:cubicBezTo>
                <a:cubicBezTo>
                  <a:pt x="4295775" y="842963"/>
                  <a:pt x="4219575" y="833438"/>
                  <a:pt x="4152900" y="804863"/>
                </a:cubicBezTo>
                <a:cubicBezTo>
                  <a:pt x="4119563" y="795338"/>
                  <a:pt x="4090988" y="766763"/>
                  <a:pt x="4062413" y="752475"/>
                </a:cubicBezTo>
                <a:cubicBezTo>
                  <a:pt x="4029075" y="800100"/>
                  <a:pt x="3957638" y="928688"/>
                  <a:pt x="3957638" y="995363"/>
                </a:cubicBezTo>
                <a:cubicBezTo>
                  <a:pt x="3957638" y="1004888"/>
                  <a:pt x="3990975" y="1042988"/>
                  <a:pt x="4000500" y="1071563"/>
                </a:cubicBezTo>
                <a:cubicBezTo>
                  <a:pt x="4033838" y="1166813"/>
                  <a:pt x="4029075" y="1162050"/>
                  <a:pt x="4029075" y="1243013"/>
                </a:cubicBezTo>
                <a:cubicBezTo>
                  <a:pt x="4029075" y="1252538"/>
                  <a:pt x="4029075" y="1328738"/>
                  <a:pt x="4014788" y="1371600"/>
                </a:cubicBezTo>
                <a:cubicBezTo>
                  <a:pt x="3976688" y="1509713"/>
                  <a:pt x="3867150" y="1566863"/>
                  <a:pt x="3867150" y="1585913"/>
                </a:cubicBezTo>
                <a:lnTo>
                  <a:pt x="3881438" y="1819275"/>
                </a:lnTo>
                <a:cubicBezTo>
                  <a:pt x="3876675" y="1924050"/>
                  <a:pt x="3862388" y="2033588"/>
                  <a:pt x="3814763" y="2133600"/>
                </a:cubicBezTo>
                <a:cubicBezTo>
                  <a:pt x="3805238" y="2152650"/>
                  <a:pt x="3786188" y="2171700"/>
                  <a:pt x="3767138" y="2190750"/>
                </a:cubicBezTo>
                <a:cubicBezTo>
                  <a:pt x="3771900" y="2195513"/>
                  <a:pt x="3781425" y="2195513"/>
                  <a:pt x="3967163" y="2195513"/>
                </a:cubicBezTo>
                <a:cubicBezTo>
                  <a:pt x="3967163" y="2200275"/>
                  <a:pt x="3957638" y="2238375"/>
                  <a:pt x="3990975" y="2233613"/>
                </a:cubicBezTo>
                <a:lnTo>
                  <a:pt x="3990975" y="2452688"/>
                </a:lnTo>
                <a:lnTo>
                  <a:pt x="4029075" y="2452688"/>
                </a:lnTo>
                <a:cubicBezTo>
                  <a:pt x="4014788" y="2452688"/>
                  <a:pt x="4029075" y="2433638"/>
                  <a:pt x="4029075" y="2424113"/>
                </a:cubicBezTo>
                <a:cubicBezTo>
                  <a:pt x="4033838" y="2386013"/>
                  <a:pt x="4052888" y="2381250"/>
                  <a:pt x="4048125" y="2338388"/>
                </a:cubicBezTo>
                <a:lnTo>
                  <a:pt x="4090988" y="2338388"/>
                </a:lnTo>
                <a:cubicBezTo>
                  <a:pt x="4081463" y="2386013"/>
                  <a:pt x="4100513" y="2400300"/>
                  <a:pt x="4129088" y="2400300"/>
                </a:cubicBezTo>
                <a:cubicBezTo>
                  <a:pt x="4133850" y="2400300"/>
                  <a:pt x="4152900" y="2395538"/>
                  <a:pt x="4162425" y="2386013"/>
                </a:cubicBezTo>
                <a:lnTo>
                  <a:pt x="4281488" y="2386013"/>
                </a:lnTo>
                <a:cubicBezTo>
                  <a:pt x="4286250" y="2390775"/>
                  <a:pt x="4291013" y="2400300"/>
                  <a:pt x="4300538" y="2400300"/>
                </a:cubicBezTo>
                <a:lnTo>
                  <a:pt x="4300538" y="2767013"/>
                </a:lnTo>
                <a:lnTo>
                  <a:pt x="4338638" y="2767013"/>
                </a:lnTo>
                <a:lnTo>
                  <a:pt x="4338638" y="2667000"/>
                </a:lnTo>
                <a:lnTo>
                  <a:pt x="4376738" y="2667000"/>
                </a:lnTo>
                <a:cubicBezTo>
                  <a:pt x="4376738" y="2652713"/>
                  <a:pt x="4376738" y="2633663"/>
                  <a:pt x="4371975" y="2614613"/>
                </a:cubicBezTo>
                <a:cubicBezTo>
                  <a:pt x="4376738" y="2609850"/>
                  <a:pt x="4386263" y="2609850"/>
                  <a:pt x="4395788" y="2609850"/>
                </a:cubicBezTo>
                <a:lnTo>
                  <a:pt x="4395788" y="2514600"/>
                </a:lnTo>
                <a:lnTo>
                  <a:pt x="4462463" y="2514600"/>
                </a:lnTo>
                <a:lnTo>
                  <a:pt x="4462463" y="2414588"/>
                </a:lnTo>
                <a:lnTo>
                  <a:pt x="4619625" y="2271713"/>
                </a:lnTo>
                <a:lnTo>
                  <a:pt x="4619625" y="2514600"/>
                </a:lnTo>
                <a:lnTo>
                  <a:pt x="4648200" y="2509838"/>
                </a:lnTo>
                <a:lnTo>
                  <a:pt x="4648200" y="2343150"/>
                </a:lnTo>
                <a:cubicBezTo>
                  <a:pt x="4652963" y="2343150"/>
                  <a:pt x="4662488" y="2343150"/>
                  <a:pt x="4667250" y="2338388"/>
                </a:cubicBezTo>
                <a:lnTo>
                  <a:pt x="4667250" y="2119313"/>
                </a:lnTo>
                <a:cubicBezTo>
                  <a:pt x="4657725" y="2109788"/>
                  <a:pt x="4657725" y="2095500"/>
                  <a:pt x="4657725" y="2090738"/>
                </a:cubicBezTo>
                <a:cubicBezTo>
                  <a:pt x="4657725" y="2047875"/>
                  <a:pt x="4652963" y="2085975"/>
                  <a:pt x="4672013" y="2043113"/>
                </a:cubicBezTo>
                <a:lnTo>
                  <a:pt x="4872038" y="2043113"/>
                </a:lnTo>
                <a:cubicBezTo>
                  <a:pt x="4886325" y="2085975"/>
                  <a:pt x="4886325" y="2047875"/>
                  <a:pt x="4886325" y="2090738"/>
                </a:cubicBezTo>
                <a:cubicBezTo>
                  <a:pt x="4886325" y="2100263"/>
                  <a:pt x="4876800" y="2119313"/>
                  <a:pt x="4876800" y="2124075"/>
                </a:cubicBezTo>
                <a:lnTo>
                  <a:pt x="4876800" y="2338388"/>
                </a:lnTo>
                <a:cubicBezTo>
                  <a:pt x="4881563" y="2343150"/>
                  <a:pt x="4891088" y="2343150"/>
                  <a:pt x="4905375" y="2362200"/>
                </a:cubicBezTo>
                <a:lnTo>
                  <a:pt x="4967288" y="2362200"/>
                </a:lnTo>
                <a:lnTo>
                  <a:pt x="4967288" y="2338388"/>
                </a:lnTo>
                <a:lnTo>
                  <a:pt x="5014913" y="2338388"/>
                </a:lnTo>
                <a:lnTo>
                  <a:pt x="5014913" y="2047875"/>
                </a:lnTo>
                <a:cubicBezTo>
                  <a:pt x="5019675" y="2047875"/>
                  <a:pt x="5024438" y="2043113"/>
                  <a:pt x="5029200" y="2038350"/>
                </a:cubicBezTo>
                <a:lnTo>
                  <a:pt x="5029200" y="1933575"/>
                </a:lnTo>
                <a:lnTo>
                  <a:pt x="5138738" y="1933575"/>
                </a:lnTo>
                <a:lnTo>
                  <a:pt x="5138738" y="2043113"/>
                </a:lnTo>
                <a:cubicBezTo>
                  <a:pt x="5143500" y="2047875"/>
                  <a:pt x="5153025" y="2047875"/>
                  <a:pt x="5157788" y="2047875"/>
                </a:cubicBezTo>
                <a:lnTo>
                  <a:pt x="5157788" y="2333625"/>
                </a:lnTo>
                <a:cubicBezTo>
                  <a:pt x="5162550" y="2338388"/>
                  <a:pt x="5157788" y="2338388"/>
                  <a:pt x="5167313" y="2338388"/>
                </a:cubicBezTo>
                <a:cubicBezTo>
                  <a:pt x="5181600" y="2338388"/>
                  <a:pt x="5181600" y="2333625"/>
                  <a:pt x="5186363" y="2328863"/>
                </a:cubicBezTo>
                <a:lnTo>
                  <a:pt x="5181600" y="1828800"/>
                </a:lnTo>
                <a:cubicBezTo>
                  <a:pt x="5191125" y="1824038"/>
                  <a:pt x="5205413" y="1824038"/>
                  <a:pt x="5219700" y="1824038"/>
                </a:cubicBezTo>
                <a:lnTo>
                  <a:pt x="5219700" y="1585913"/>
                </a:lnTo>
                <a:cubicBezTo>
                  <a:pt x="5233988" y="1581150"/>
                  <a:pt x="5248275" y="1590675"/>
                  <a:pt x="5262563" y="1576388"/>
                </a:cubicBezTo>
                <a:lnTo>
                  <a:pt x="5262563" y="1381125"/>
                </a:lnTo>
                <a:cubicBezTo>
                  <a:pt x="5281613" y="1385888"/>
                  <a:pt x="5305425" y="1385888"/>
                  <a:pt x="5324475" y="1381125"/>
                </a:cubicBezTo>
                <a:lnTo>
                  <a:pt x="5324475" y="1266825"/>
                </a:lnTo>
                <a:lnTo>
                  <a:pt x="5348288" y="1266825"/>
                </a:lnTo>
                <a:lnTo>
                  <a:pt x="5348288" y="1371600"/>
                </a:lnTo>
                <a:cubicBezTo>
                  <a:pt x="5348288" y="1371600"/>
                  <a:pt x="5353050" y="1381125"/>
                  <a:pt x="5357813" y="1385888"/>
                </a:cubicBezTo>
                <a:lnTo>
                  <a:pt x="5357813" y="1576388"/>
                </a:lnTo>
                <a:cubicBezTo>
                  <a:pt x="5362575" y="1585913"/>
                  <a:pt x="5367338" y="1590675"/>
                  <a:pt x="5367338" y="1595438"/>
                </a:cubicBezTo>
                <a:lnTo>
                  <a:pt x="5372100" y="2524125"/>
                </a:lnTo>
                <a:cubicBezTo>
                  <a:pt x="5391150" y="2528888"/>
                  <a:pt x="5414963" y="2528888"/>
                  <a:pt x="5434013" y="2524125"/>
                </a:cubicBezTo>
                <a:lnTo>
                  <a:pt x="5434013" y="2676525"/>
                </a:lnTo>
                <a:cubicBezTo>
                  <a:pt x="5448300" y="2681288"/>
                  <a:pt x="5472113" y="2662238"/>
                  <a:pt x="5486400" y="2690813"/>
                </a:cubicBezTo>
                <a:lnTo>
                  <a:pt x="5486400" y="2828925"/>
                </a:lnTo>
                <a:lnTo>
                  <a:pt x="5505450" y="2828925"/>
                </a:lnTo>
                <a:cubicBezTo>
                  <a:pt x="5510213" y="2800350"/>
                  <a:pt x="5514975" y="2767013"/>
                  <a:pt x="5505450" y="2552700"/>
                </a:cubicBezTo>
                <a:lnTo>
                  <a:pt x="5538788" y="2552700"/>
                </a:lnTo>
                <a:lnTo>
                  <a:pt x="5538788" y="2514600"/>
                </a:lnTo>
                <a:lnTo>
                  <a:pt x="5510213" y="2514600"/>
                </a:lnTo>
                <a:lnTo>
                  <a:pt x="5510213" y="2476500"/>
                </a:lnTo>
                <a:lnTo>
                  <a:pt x="5538788" y="2476500"/>
                </a:lnTo>
                <a:lnTo>
                  <a:pt x="5538788" y="2438400"/>
                </a:lnTo>
                <a:lnTo>
                  <a:pt x="5510213" y="2438400"/>
                </a:lnTo>
                <a:lnTo>
                  <a:pt x="5510213" y="2400300"/>
                </a:lnTo>
                <a:lnTo>
                  <a:pt x="5538788" y="2400300"/>
                </a:lnTo>
                <a:lnTo>
                  <a:pt x="5538788" y="2362200"/>
                </a:lnTo>
                <a:lnTo>
                  <a:pt x="5510213" y="2362200"/>
                </a:lnTo>
                <a:lnTo>
                  <a:pt x="5510213" y="2324100"/>
                </a:lnTo>
                <a:lnTo>
                  <a:pt x="5538788" y="2324100"/>
                </a:lnTo>
                <a:lnTo>
                  <a:pt x="5538788" y="2286000"/>
                </a:lnTo>
                <a:lnTo>
                  <a:pt x="5510213" y="2286000"/>
                </a:lnTo>
                <a:lnTo>
                  <a:pt x="5510213" y="2247900"/>
                </a:lnTo>
                <a:lnTo>
                  <a:pt x="5538788" y="2247900"/>
                </a:lnTo>
                <a:lnTo>
                  <a:pt x="5538788" y="2209800"/>
                </a:lnTo>
                <a:lnTo>
                  <a:pt x="5510213" y="2209800"/>
                </a:lnTo>
                <a:lnTo>
                  <a:pt x="5510213" y="2166938"/>
                </a:lnTo>
                <a:lnTo>
                  <a:pt x="5538788" y="2166938"/>
                </a:lnTo>
                <a:lnTo>
                  <a:pt x="5538788" y="2138363"/>
                </a:lnTo>
                <a:cubicBezTo>
                  <a:pt x="5529263" y="2128838"/>
                  <a:pt x="5519738" y="2128838"/>
                  <a:pt x="5510213" y="2128838"/>
                </a:cubicBezTo>
                <a:lnTo>
                  <a:pt x="5510213" y="2090738"/>
                </a:lnTo>
                <a:lnTo>
                  <a:pt x="5538788" y="2090738"/>
                </a:lnTo>
                <a:lnTo>
                  <a:pt x="5538788" y="2052638"/>
                </a:lnTo>
                <a:lnTo>
                  <a:pt x="5510213" y="2052638"/>
                </a:lnTo>
                <a:lnTo>
                  <a:pt x="5510213" y="2014538"/>
                </a:lnTo>
                <a:lnTo>
                  <a:pt x="5538788" y="2014538"/>
                </a:lnTo>
                <a:lnTo>
                  <a:pt x="5538788" y="1966913"/>
                </a:lnTo>
                <a:lnTo>
                  <a:pt x="5638800" y="1966913"/>
                </a:lnTo>
                <a:lnTo>
                  <a:pt x="5638800" y="1095375"/>
                </a:lnTo>
                <a:lnTo>
                  <a:pt x="5767388" y="923925"/>
                </a:lnTo>
                <a:lnTo>
                  <a:pt x="5919788" y="923925"/>
                </a:lnTo>
                <a:cubicBezTo>
                  <a:pt x="5924550" y="914400"/>
                  <a:pt x="5919788" y="904875"/>
                  <a:pt x="5919788" y="719138"/>
                </a:cubicBezTo>
                <a:lnTo>
                  <a:pt x="5962650" y="719138"/>
                </a:lnTo>
                <a:lnTo>
                  <a:pt x="5962650" y="919163"/>
                </a:lnTo>
                <a:cubicBezTo>
                  <a:pt x="5962650" y="919163"/>
                  <a:pt x="5957888" y="923925"/>
                  <a:pt x="5972175" y="923925"/>
                </a:cubicBezTo>
                <a:cubicBezTo>
                  <a:pt x="5981700" y="923925"/>
                  <a:pt x="5972175" y="914400"/>
                  <a:pt x="5986463" y="914400"/>
                </a:cubicBezTo>
                <a:lnTo>
                  <a:pt x="6096000" y="914400"/>
                </a:lnTo>
                <a:lnTo>
                  <a:pt x="6110288" y="2743200"/>
                </a:lnTo>
                <a:lnTo>
                  <a:pt x="6129338" y="2738438"/>
                </a:lnTo>
                <a:lnTo>
                  <a:pt x="6129338" y="2533650"/>
                </a:lnTo>
                <a:lnTo>
                  <a:pt x="6162675" y="2533650"/>
                </a:lnTo>
                <a:lnTo>
                  <a:pt x="6162675" y="1114425"/>
                </a:lnTo>
                <a:cubicBezTo>
                  <a:pt x="6196013" y="1095375"/>
                  <a:pt x="6191250" y="1100138"/>
                  <a:pt x="6219825" y="1100138"/>
                </a:cubicBezTo>
                <a:lnTo>
                  <a:pt x="6253163" y="1100138"/>
                </a:lnTo>
                <a:cubicBezTo>
                  <a:pt x="6253163" y="1100138"/>
                  <a:pt x="6248400" y="1109663"/>
                  <a:pt x="6262688" y="1109663"/>
                </a:cubicBezTo>
                <a:lnTo>
                  <a:pt x="6415088" y="1109663"/>
                </a:lnTo>
                <a:cubicBezTo>
                  <a:pt x="6467475" y="1166813"/>
                  <a:pt x="6519863" y="1223963"/>
                  <a:pt x="6567488" y="1281113"/>
                </a:cubicBezTo>
                <a:lnTo>
                  <a:pt x="6567488" y="2347913"/>
                </a:lnTo>
                <a:lnTo>
                  <a:pt x="6662738" y="2347913"/>
                </a:lnTo>
                <a:lnTo>
                  <a:pt x="6662738" y="1981200"/>
                </a:lnTo>
                <a:cubicBezTo>
                  <a:pt x="6686550" y="1981200"/>
                  <a:pt x="6738938" y="1976438"/>
                  <a:pt x="6757988" y="1962150"/>
                </a:cubicBezTo>
                <a:lnTo>
                  <a:pt x="6872288" y="1962150"/>
                </a:lnTo>
                <a:cubicBezTo>
                  <a:pt x="6877050" y="1971675"/>
                  <a:pt x="6886575" y="1976438"/>
                  <a:pt x="6896100" y="1981200"/>
                </a:cubicBezTo>
                <a:lnTo>
                  <a:pt x="6896100" y="2557463"/>
                </a:lnTo>
                <a:lnTo>
                  <a:pt x="6929438" y="2557463"/>
                </a:lnTo>
                <a:lnTo>
                  <a:pt x="6934200" y="2457450"/>
                </a:lnTo>
                <a:cubicBezTo>
                  <a:pt x="6962775" y="2462213"/>
                  <a:pt x="6996113" y="2462213"/>
                  <a:pt x="7029450" y="2457450"/>
                </a:cubicBezTo>
                <a:lnTo>
                  <a:pt x="7029450" y="2157413"/>
                </a:lnTo>
                <a:cubicBezTo>
                  <a:pt x="7034213" y="2143125"/>
                  <a:pt x="7038975" y="2128838"/>
                  <a:pt x="7048500" y="2114550"/>
                </a:cubicBezTo>
                <a:lnTo>
                  <a:pt x="7158038" y="2114550"/>
                </a:lnTo>
                <a:cubicBezTo>
                  <a:pt x="7158038" y="2138363"/>
                  <a:pt x="7181850" y="2119313"/>
                  <a:pt x="7177088" y="2157413"/>
                </a:cubicBezTo>
                <a:lnTo>
                  <a:pt x="7224713" y="2157413"/>
                </a:lnTo>
                <a:lnTo>
                  <a:pt x="7229475" y="2557463"/>
                </a:lnTo>
                <a:cubicBezTo>
                  <a:pt x="7243763" y="2533650"/>
                  <a:pt x="7239000" y="2509838"/>
                  <a:pt x="7239000" y="2486025"/>
                </a:cubicBezTo>
                <a:cubicBezTo>
                  <a:pt x="7267575" y="2486025"/>
                  <a:pt x="7291388" y="2462213"/>
                  <a:pt x="7281863" y="2433638"/>
                </a:cubicBezTo>
                <a:lnTo>
                  <a:pt x="7415213" y="2433638"/>
                </a:lnTo>
                <a:lnTo>
                  <a:pt x="7415213" y="2471738"/>
                </a:lnTo>
                <a:cubicBezTo>
                  <a:pt x="7419975" y="2476500"/>
                  <a:pt x="7429500" y="2476500"/>
                  <a:pt x="7429500" y="2481263"/>
                </a:cubicBezTo>
                <a:cubicBezTo>
                  <a:pt x="7434263" y="2505075"/>
                  <a:pt x="7434263" y="2533650"/>
                  <a:pt x="7439025" y="2557463"/>
                </a:cubicBezTo>
                <a:lnTo>
                  <a:pt x="7462838" y="2552700"/>
                </a:lnTo>
                <a:lnTo>
                  <a:pt x="7462838" y="2295525"/>
                </a:lnTo>
                <a:lnTo>
                  <a:pt x="7472363" y="2266950"/>
                </a:lnTo>
                <a:cubicBezTo>
                  <a:pt x="7472363" y="2257425"/>
                  <a:pt x="7481888" y="2252663"/>
                  <a:pt x="7481888" y="2243138"/>
                </a:cubicBezTo>
                <a:cubicBezTo>
                  <a:pt x="7486650" y="2238375"/>
                  <a:pt x="7496175" y="2243138"/>
                  <a:pt x="7586663" y="2243138"/>
                </a:cubicBezTo>
                <a:cubicBezTo>
                  <a:pt x="7596188" y="2257425"/>
                  <a:pt x="7605713" y="2257425"/>
                  <a:pt x="7610475" y="2257425"/>
                </a:cubicBezTo>
                <a:cubicBezTo>
                  <a:pt x="7620000" y="2257425"/>
                  <a:pt x="7629525" y="2257425"/>
                  <a:pt x="7639050" y="2247900"/>
                </a:cubicBezTo>
                <a:lnTo>
                  <a:pt x="7639050" y="2009775"/>
                </a:lnTo>
                <a:lnTo>
                  <a:pt x="7743825" y="2009775"/>
                </a:lnTo>
                <a:lnTo>
                  <a:pt x="7743825" y="1857375"/>
                </a:lnTo>
                <a:lnTo>
                  <a:pt x="7758113" y="1857375"/>
                </a:lnTo>
                <a:lnTo>
                  <a:pt x="7758113" y="2005013"/>
                </a:lnTo>
                <a:cubicBezTo>
                  <a:pt x="7762875" y="2009775"/>
                  <a:pt x="7772400" y="2009775"/>
                  <a:pt x="7781925" y="2014538"/>
                </a:cubicBezTo>
                <a:lnTo>
                  <a:pt x="7781925" y="2257425"/>
                </a:lnTo>
                <a:lnTo>
                  <a:pt x="7805738" y="2257425"/>
                </a:lnTo>
                <a:cubicBezTo>
                  <a:pt x="7805738" y="2266950"/>
                  <a:pt x="7796213" y="2286000"/>
                  <a:pt x="7815263" y="2295525"/>
                </a:cubicBezTo>
                <a:lnTo>
                  <a:pt x="7815263" y="2414588"/>
                </a:lnTo>
                <a:lnTo>
                  <a:pt x="7839075" y="2414588"/>
                </a:lnTo>
                <a:lnTo>
                  <a:pt x="7839075" y="2443163"/>
                </a:lnTo>
                <a:lnTo>
                  <a:pt x="7958138" y="2443163"/>
                </a:lnTo>
                <a:lnTo>
                  <a:pt x="7958138" y="2047875"/>
                </a:lnTo>
                <a:cubicBezTo>
                  <a:pt x="7967663" y="2047875"/>
                  <a:pt x="7972425" y="2047875"/>
                  <a:pt x="7977188" y="2043113"/>
                </a:cubicBezTo>
                <a:lnTo>
                  <a:pt x="7977188" y="1866900"/>
                </a:lnTo>
                <a:lnTo>
                  <a:pt x="8091488" y="1866900"/>
                </a:lnTo>
                <a:lnTo>
                  <a:pt x="8091488" y="2014538"/>
                </a:lnTo>
                <a:lnTo>
                  <a:pt x="8129588" y="2014538"/>
                </a:lnTo>
                <a:lnTo>
                  <a:pt x="8129588" y="2047875"/>
                </a:lnTo>
                <a:lnTo>
                  <a:pt x="8215313" y="2047875"/>
                </a:lnTo>
                <a:lnTo>
                  <a:pt x="8215313" y="2581275"/>
                </a:lnTo>
                <a:lnTo>
                  <a:pt x="8248650" y="2581275"/>
                </a:lnTo>
                <a:lnTo>
                  <a:pt x="8248650" y="2343150"/>
                </a:lnTo>
                <a:cubicBezTo>
                  <a:pt x="8262938" y="2333625"/>
                  <a:pt x="8262938" y="2352675"/>
                  <a:pt x="8262938" y="2305050"/>
                </a:cubicBezTo>
                <a:lnTo>
                  <a:pt x="8301038" y="2305050"/>
                </a:lnTo>
                <a:lnTo>
                  <a:pt x="8324850" y="2000250"/>
                </a:lnTo>
                <a:lnTo>
                  <a:pt x="8348663" y="2000250"/>
                </a:lnTo>
                <a:lnTo>
                  <a:pt x="8372475" y="2305050"/>
                </a:lnTo>
                <a:lnTo>
                  <a:pt x="8410575" y="2305050"/>
                </a:lnTo>
                <a:cubicBezTo>
                  <a:pt x="8410575" y="2309813"/>
                  <a:pt x="8401050" y="2328863"/>
                  <a:pt x="8424862" y="2343150"/>
                </a:cubicBezTo>
                <a:lnTo>
                  <a:pt x="8424862" y="2490788"/>
                </a:lnTo>
                <a:lnTo>
                  <a:pt x="8558212" y="2490788"/>
                </a:lnTo>
                <a:lnTo>
                  <a:pt x="8558212" y="1600200"/>
                </a:lnTo>
                <a:lnTo>
                  <a:pt x="8805862" y="1366838"/>
                </a:lnTo>
                <a:lnTo>
                  <a:pt x="8934450" y="1366838"/>
                </a:lnTo>
                <a:lnTo>
                  <a:pt x="8934450" y="1257300"/>
                </a:lnTo>
                <a:lnTo>
                  <a:pt x="8948738" y="1257300"/>
                </a:lnTo>
                <a:lnTo>
                  <a:pt x="8948738" y="1362075"/>
                </a:lnTo>
                <a:cubicBezTo>
                  <a:pt x="8953500" y="1366838"/>
                  <a:pt x="8963025" y="1366838"/>
                  <a:pt x="8967788" y="1366838"/>
                </a:cubicBezTo>
                <a:lnTo>
                  <a:pt x="8967788" y="2857500"/>
                </a:lnTo>
                <a:lnTo>
                  <a:pt x="8524875" y="2857500"/>
                </a:lnTo>
                <a:cubicBezTo>
                  <a:pt x="8520112" y="2867025"/>
                  <a:pt x="8510588" y="2862263"/>
                  <a:pt x="8496300" y="2876550"/>
                </a:cubicBezTo>
                <a:cubicBezTo>
                  <a:pt x="8501062" y="2886075"/>
                  <a:pt x="8510588" y="2886075"/>
                  <a:pt x="8520112" y="2890838"/>
                </a:cubicBezTo>
                <a:cubicBezTo>
                  <a:pt x="8515350" y="2909888"/>
                  <a:pt x="8505825" y="2905125"/>
                  <a:pt x="8491538" y="2928938"/>
                </a:cubicBezTo>
                <a:cubicBezTo>
                  <a:pt x="8501062" y="2928938"/>
                  <a:pt x="8510588" y="2928938"/>
                  <a:pt x="8515350" y="2933700"/>
                </a:cubicBezTo>
                <a:lnTo>
                  <a:pt x="8191500" y="2933700"/>
                </a:lnTo>
                <a:cubicBezTo>
                  <a:pt x="8196263" y="2928938"/>
                  <a:pt x="8205788" y="2928938"/>
                  <a:pt x="8210550" y="2924175"/>
                </a:cubicBezTo>
                <a:cubicBezTo>
                  <a:pt x="8205788" y="2914650"/>
                  <a:pt x="8191500" y="2909888"/>
                  <a:pt x="8191500" y="2895600"/>
                </a:cubicBezTo>
                <a:cubicBezTo>
                  <a:pt x="8191500" y="2876550"/>
                  <a:pt x="8191500" y="2890838"/>
                  <a:pt x="8210550" y="2881313"/>
                </a:cubicBezTo>
                <a:cubicBezTo>
                  <a:pt x="8205788" y="2871788"/>
                  <a:pt x="8191500" y="2871788"/>
                  <a:pt x="8186738" y="2857500"/>
                </a:cubicBezTo>
                <a:lnTo>
                  <a:pt x="8153400" y="2857500"/>
                </a:lnTo>
                <a:lnTo>
                  <a:pt x="8153400" y="2900363"/>
                </a:lnTo>
                <a:lnTo>
                  <a:pt x="8181975" y="2900363"/>
                </a:lnTo>
                <a:lnTo>
                  <a:pt x="8181975" y="2933700"/>
                </a:lnTo>
                <a:lnTo>
                  <a:pt x="6858000" y="2938463"/>
                </a:lnTo>
                <a:cubicBezTo>
                  <a:pt x="6886575" y="2943225"/>
                  <a:pt x="6915150" y="2943225"/>
                  <a:pt x="6943725" y="2943225"/>
                </a:cubicBezTo>
                <a:cubicBezTo>
                  <a:pt x="6910388" y="2943225"/>
                  <a:pt x="6877050" y="2943225"/>
                  <a:pt x="6843713" y="2938463"/>
                </a:cubicBezTo>
                <a:cubicBezTo>
                  <a:pt x="6843713" y="2938463"/>
                  <a:pt x="6848475" y="2933700"/>
                  <a:pt x="6834188" y="2933700"/>
                </a:cubicBezTo>
                <a:lnTo>
                  <a:pt x="6567488" y="2933700"/>
                </a:lnTo>
                <a:cubicBezTo>
                  <a:pt x="6567488" y="2933700"/>
                  <a:pt x="6572250" y="2943225"/>
                  <a:pt x="6557963" y="2943225"/>
                </a:cubicBezTo>
                <a:lnTo>
                  <a:pt x="6462713" y="2943225"/>
                </a:lnTo>
                <a:cubicBezTo>
                  <a:pt x="6453188" y="2933700"/>
                  <a:pt x="6434138" y="2933700"/>
                  <a:pt x="6434138" y="2933700"/>
                </a:cubicBezTo>
                <a:cubicBezTo>
                  <a:pt x="6424613" y="2933700"/>
                  <a:pt x="6410325" y="2928938"/>
                  <a:pt x="6410325" y="2943225"/>
                </a:cubicBezTo>
                <a:lnTo>
                  <a:pt x="6310313" y="2943225"/>
                </a:lnTo>
                <a:cubicBezTo>
                  <a:pt x="6310313" y="2938463"/>
                  <a:pt x="6315075" y="2933700"/>
                  <a:pt x="6300788" y="2933700"/>
                </a:cubicBezTo>
                <a:cubicBezTo>
                  <a:pt x="6291263" y="2933700"/>
                  <a:pt x="6305550" y="2943225"/>
                  <a:pt x="6291263" y="2943225"/>
                </a:cubicBezTo>
                <a:lnTo>
                  <a:pt x="5715000" y="2943225"/>
                </a:lnTo>
                <a:cubicBezTo>
                  <a:pt x="5715000" y="2938463"/>
                  <a:pt x="5710238" y="2933700"/>
                  <a:pt x="5695950" y="2933700"/>
                </a:cubicBezTo>
                <a:cubicBezTo>
                  <a:pt x="5686425" y="2933700"/>
                  <a:pt x="5681663" y="2938463"/>
                  <a:pt x="5681663" y="2943225"/>
                </a:cubicBezTo>
                <a:lnTo>
                  <a:pt x="5514975" y="2943225"/>
                </a:lnTo>
                <a:cubicBezTo>
                  <a:pt x="5514975" y="2938463"/>
                  <a:pt x="5510213" y="2933700"/>
                  <a:pt x="5500688" y="2933700"/>
                </a:cubicBezTo>
                <a:cubicBezTo>
                  <a:pt x="5486400" y="2933700"/>
                  <a:pt x="5486400" y="2938463"/>
                  <a:pt x="5486400" y="2943225"/>
                </a:cubicBezTo>
                <a:lnTo>
                  <a:pt x="5172075" y="2943225"/>
                </a:lnTo>
                <a:cubicBezTo>
                  <a:pt x="5172075" y="2938463"/>
                  <a:pt x="5167313" y="2933700"/>
                  <a:pt x="5157788" y="2933700"/>
                </a:cubicBezTo>
                <a:cubicBezTo>
                  <a:pt x="5143500" y="2933700"/>
                  <a:pt x="5143500" y="2938463"/>
                  <a:pt x="5143500" y="2943225"/>
                </a:cubicBezTo>
                <a:lnTo>
                  <a:pt x="4976813" y="2943225"/>
                </a:lnTo>
                <a:cubicBezTo>
                  <a:pt x="4976813" y="2938463"/>
                  <a:pt x="4972050" y="2933700"/>
                  <a:pt x="4957763" y="2933700"/>
                </a:cubicBezTo>
                <a:cubicBezTo>
                  <a:pt x="4948238" y="2933700"/>
                  <a:pt x="4943475" y="2938463"/>
                  <a:pt x="4943475" y="2943225"/>
                </a:cubicBezTo>
                <a:lnTo>
                  <a:pt x="4362450" y="2943225"/>
                </a:lnTo>
                <a:cubicBezTo>
                  <a:pt x="4362450" y="2938463"/>
                  <a:pt x="4367213" y="2933700"/>
                  <a:pt x="4352925" y="2933700"/>
                </a:cubicBezTo>
                <a:cubicBezTo>
                  <a:pt x="4343400" y="2933700"/>
                  <a:pt x="4357688" y="2943225"/>
                  <a:pt x="4343400" y="2943225"/>
                </a:cubicBezTo>
                <a:lnTo>
                  <a:pt x="4248150" y="2943225"/>
                </a:lnTo>
                <a:cubicBezTo>
                  <a:pt x="4238625" y="2933700"/>
                  <a:pt x="4219575" y="2933700"/>
                  <a:pt x="4219575" y="2933700"/>
                </a:cubicBezTo>
                <a:cubicBezTo>
                  <a:pt x="4210050" y="2933700"/>
                  <a:pt x="4195763" y="2928938"/>
                  <a:pt x="4195763" y="2943225"/>
                </a:cubicBezTo>
                <a:lnTo>
                  <a:pt x="4095750" y="2943225"/>
                </a:lnTo>
                <a:cubicBezTo>
                  <a:pt x="4095750" y="2943225"/>
                  <a:pt x="4100513" y="2933700"/>
                  <a:pt x="4086225" y="2933700"/>
                </a:cubicBezTo>
                <a:lnTo>
                  <a:pt x="3819525" y="2933700"/>
                </a:lnTo>
                <a:cubicBezTo>
                  <a:pt x="3819525" y="2933700"/>
                  <a:pt x="3824288" y="2943225"/>
                  <a:pt x="3810000" y="2943225"/>
                </a:cubicBezTo>
                <a:lnTo>
                  <a:pt x="3795713" y="2943225"/>
                </a:lnTo>
                <a:lnTo>
                  <a:pt x="3800475" y="2933700"/>
                </a:lnTo>
                <a:lnTo>
                  <a:pt x="3281363" y="2933700"/>
                </a:lnTo>
                <a:cubicBezTo>
                  <a:pt x="3271838" y="2909888"/>
                  <a:pt x="3295650" y="2852738"/>
                  <a:pt x="3262313" y="2857500"/>
                </a:cubicBezTo>
                <a:lnTo>
                  <a:pt x="3262313" y="2486025"/>
                </a:lnTo>
                <a:lnTo>
                  <a:pt x="3419475" y="2486025"/>
                </a:lnTo>
                <a:cubicBezTo>
                  <a:pt x="3419475" y="2495550"/>
                  <a:pt x="3419475" y="2505075"/>
                  <a:pt x="3414713" y="2514600"/>
                </a:cubicBezTo>
                <a:cubicBezTo>
                  <a:pt x="3414713" y="2514600"/>
                  <a:pt x="3419475" y="2519363"/>
                  <a:pt x="3429000" y="2519363"/>
                </a:cubicBezTo>
                <a:lnTo>
                  <a:pt x="3429000" y="2428875"/>
                </a:lnTo>
                <a:cubicBezTo>
                  <a:pt x="3352800" y="2457450"/>
                  <a:pt x="3343275" y="2343150"/>
                  <a:pt x="3343275" y="2305050"/>
                </a:cubicBezTo>
                <a:cubicBezTo>
                  <a:pt x="3343275" y="2228850"/>
                  <a:pt x="3395663" y="2128838"/>
                  <a:pt x="3390900" y="2062163"/>
                </a:cubicBezTo>
                <a:cubicBezTo>
                  <a:pt x="3371850" y="2109788"/>
                  <a:pt x="3357563" y="2162175"/>
                  <a:pt x="3333750" y="2214563"/>
                </a:cubicBezTo>
                <a:cubicBezTo>
                  <a:pt x="3314700" y="2262188"/>
                  <a:pt x="3281363" y="2305050"/>
                  <a:pt x="3267075" y="2357438"/>
                </a:cubicBezTo>
                <a:cubicBezTo>
                  <a:pt x="3248025" y="2409825"/>
                  <a:pt x="3243263" y="2476500"/>
                  <a:pt x="3224213" y="2538413"/>
                </a:cubicBezTo>
                <a:cubicBezTo>
                  <a:pt x="3224213" y="2543175"/>
                  <a:pt x="3205163" y="2562225"/>
                  <a:pt x="3205163" y="2571750"/>
                </a:cubicBezTo>
                <a:cubicBezTo>
                  <a:pt x="3205163" y="2586038"/>
                  <a:pt x="3209925" y="2600325"/>
                  <a:pt x="3219450" y="2605088"/>
                </a:cubicBezTo>
                <a:lnTo>
                  <a:pt x="3219450" y="2857500"/>
                </a:lnTo>
                <a:lnTo>
                  <a:pt x="3128963" y="2857500"/>
                </a:lnTo>
                <a:lnTo>
                  <a:pt x="3128963" y="3009900"/>
                </a:lnTo>
                <a:cubicBezTo>
                  <a:pt x="3133725" y="3048000"/>
                  <a:pt x="3128963" y="3081338"/>
                  <a:pt x="3138488" y="3114675"/>
                </a:cubicBezTo>
                <a:cubicBezTo>
                  <a:pt x="3143250" y="3133725"/>
                  <a:pt x="3157538" y="3157538"/>
                  <a:pt x="3157538" y="3167063"/>
                </a:cubicBezTo>
                <a:cubicBezTo>
                  <a:pt x="3157538" y="3195638"/>
                  <a:pt x="3071813" y="3200400"/>
                  <a:pt x="3067050" y="3200400"/>
                </a:cubicBezTo>
                <a:cubicBezTo>
                  <a:pt x="3048000" y="3200400"/>
                  <a:pt x="2967038" y="3186113"/>
                  <a:pt x="2967038" y="3148013"/>
                </a:cubicBezTo>
                <a:cubicBezTo>
                  <a:pt x="2967038" y="3133725"/>
                  <a:pt x="2981325" y="3048000"/>
                  <a:pt x="2986088" y="3000375"/>
                </a:cubicBezTo>
                <a:cubicBezTo>
                  <a:pt x="2990850" y="2971800"/>
                  <a:pt x="3000375" y="2924175"/>
                  <a:pt x="3014663" y="2895600"/>
                </a:cubicBezTo>
                <a:lnTo>
                  <a:pt x="3014663" y="2857500"/>
                </a:lnTo>
                <a:lnTo>
                  <a:pt x="1690688" y="2857500"/>
                </a:lnTo>
                <a:lnTo>
                  <a:pt x="1690688" y="1538288"/>
                </a:lnTo>
                <a:cubicBezTo>
                  <a:pt x="1681163" y="1538288"/>
                  <a:pt x="1671638" y="1533525"/>
                  <a:pt x="1657350" y="1533525"/>
                </a:cubicBezTo>
                <a:lnTo>
                  <a:pt x="1657350" y="2857500"/>
                </a:lnTo>
                <a:lnTo>
                  <a:pt x="814388" y="2857500"/>
                </a:lnTo>
                <a:lnTo>
                  <a:pt x="814388" y="2376488"/>
                </a:lnTo>
                <a:lnTo>
                  <a:pt x="1062038" y="2376488"/>
                </a:lnTo>
                <a:lnTo>
                  <a:pt x="1062038" y="2133600"/>
                </a:lnTo>
                <a:lnTo>
                  <a:pt x="1085850" y="2133600"/>
                </a:lnTo>
                <a:lnTo>
                  <a:pt x="1085850" y="2033588"/>
                </a:lnTo>
                <a:lnTo>
                  <a:pt x="1123950" y="2033588"/>
                </a:lnTo>
                <a:lnTo>
                  <a:pt x="1123950" y="2128838"/>
                </a:lnTo>
                <a:cubicBezTo>
                  <a:pt x="1128713" y="2128838"/>
                  <a:pt x="1133475" y="2133600"/>
                  <a:pt x="1147763" y="2133600"/>
                </a:cubicBezTo>
                <a:cubicBezTo>
                  <a:pt x="1152525" y="2119313"/>
                  <a:pt x="1152525" y="2105025"/>
                  <a:pt x="1152525" y="2090738"/>
                </a:cubicBezTo>
                <a:lnTo>
                  <a:pt x="1343025" y="2090738"/>
                </a:lnTo>
                <a:lnTo>
                  <a:pt x="1343025" y="2133600"/>
                </a:lnTo>
                <a:lnTo>
                  <a:pt x="1395413" y="2133600"/>
                </a:lnTo>
                <a:lnTo>
                  <a:pt x="1395413" y="1704975"/>
                </a:lnTo>
                <a:lnTo>
                  <a:pt x="1657350" y="1533525"/>
                </a:lnTo>
                <a:cubicBezTo>
                  <a:pt x="1104900" y="1366838"/>
                  <a:pt x="552450" y="1176338"/>
                  <a:pt x="0" y="1071563"/>
                </a:cubicBezTo>
                <a:cubicBezTo>
                  <a:pt x="485775" y="1147763"/>
                  <a:pt x="971550" y="1190625"/>
                  <a:pt x="1457325" y="1362075"/>
                </a:cubicBezTo>
                <a:cubicBezTo>
                  <a:pt x="1528763" y="1390650"/>
                  <a:pt x="1609725" y="1419225"/>
                  <a:pt x="1690688" y="1443038"/>
                </a:cubicBezTo>
                <a:cubicBezTo>
                  <a:pt x="1695450" y="1419225"/>
                  <a:pt x="1671638" y="1366838"/>
                  <a:pt x="1709738" y="1362075"/>
                </a:cubicBezTo>
                <a:lnTo>
                  <a:pt x="1709738" y="1257300"/>
                </a:lnTo>
                <a:lnTo>
                  <a:pt x="1724025" y="1257300"/>
                </a:lnTo>
                <a:lnTo>
                  <a:pt x="1724025" y="1366838"/>
                </a:lnTo>
                <a:lnTo>
                  <a:pt x="1862138" y="1366838"/>
                </a:lnTo>
                <a:cubicBezTo>
                  <a:pt x="1938338" y="1443038"/>
                  <a:pt x="2005013" y="1528763"/>
                  <a:pt x="2090738" y="1585913"/>
                </a:cubicBezTo>
                <a:cubicBezTo>
                  <a:pt x="2138363" y="1624013"/>
                  <a:pt x="2209800" y="1633538"/>
                  <a:pt x="2266950" y="1652588"/>
                </a:cubicBezTo>
                <a:cubicBezTo>
                  <a:pt x="2471738" y="1719263"/>
                  <a:pt x="2776538" y="1771650"/>
                  <a:pt x="3000375" y="1771650"/>
                </a:cubicBezTo>
                <a:cubicBezTo>
                  <a:pt x="3009900" y="1771650"/>
                  <a:pt x="3133725" y="1766888"/>
                  <a:pt x="3200400" y="1757363"/>
                </a:cubicBezTo>
                <a:cubicBezTo>
                  <a:pt x="3200400" y="1728788"/>
                  <a:pt x="3214688" y="1700213"/>
                  <a:pt x="3219450" y="1671638"/>
                </a:cubicBezTo>
                <a:cubicBezTo>
                  <a:pt x="3228975" y="1633538"/>
                  <a:pt x="3238500" y="1585913"/>
                  <a:pt x="3248025" y="1552575"/>
                </a:cubicBezTo>
                <a:cubicBezTo>
                  <a:pt x="3252788" y="1524000"/>
                  <a:pt x="3271838" y="1500188"/>
                  <a:pt x="3281363" y="1471613"/>
                </a:cubicBezTo>
                <a:cubicBezTo>
                  <a:pt x="3300413" y="1419225"/>
                  <a:pt x="3328988" y="1323975"/>
                  <a:pt x="3328988" y="1314450"/>
                </a:cubicBezTo>
                <a:cubicBezTo>
                  <a:pt x="3328988" y="1300163"/>
                  <a:pt x="3319463" y="1252538"/>
                  <a:pt x="3305175" y="1228725"/>
                </a:cubicBezTo>
                <a:cubicBezTo>
                  <a:pt x="3300413" y="1214438"/>
                  <a:pt x="3281363" y="1209675"/>
                  <a:pt x="3276600" y="1195388"/>
                </a:cubicBezTo>
                <a:cubicBezTo>
                  <a:pt x="3271838" y="1176338"/>
                  <a:pt x="3271838" y="1138238"/>
                  <a:pt x="3271838" y="1128713"/>
                </a:cubicBezTo>
                <a:cubicBezTo>
                  <a:pt x="3271838" y="1009650"/>
                  <a:pt x="3343275" y="881063"/>
                  <a:pt x="3348038" y="762000"/>
                </a:cubicBezTo>
                <a:cubicBezTo>
                  <a:pt x="3352800" y="723900"/>
                  <a:pt x="3357563" y="681038"/>
                  <a:pt x="3352800" y="638175"/>
                </a:cubicBezTo>
                <a:cubicBezTo>
                  <a:pt x="3276600" y="681038"/>
                  <a:pt x="3243263" y="695325"/>
                  <a:pt x="3181350" y="695325"/>
                </a:cubicBezTo>
                <a:cubicBezTo>
                  <a:pt x="3167063" y="695325"/>
                  <a:pt x="3057525" y="681038"/>
                  <a:pt x="3043238" y="681038"/>
                </a:cubicBezTo>
                <a:cubicBezTo>
                  <a:pt x="3033713" y="681038"/>
                  <a:pt x="2943225" y="695325"/>
                  <a:pt x="2933700" y="695325"/>
                </a:cubicBezTo>
                <a:cubicBezTo>
                  <a:pt x="2919413" y="695325"/>
                  <a:pt x="2881313" y="685800"/>
                  <a:pt x="2852738" y="685800"/>
                </a:cubicBezTo>
                <a:cubicBezTo>
                  <a:pt x="2743200" y="676275"/>
                  <a:pt x="2614613" y="633413"/>
                  <a:pt x="2505075" y="604838"/>
                </a:cubicBezTo>
                <a:cubicBezTo>
                  <a:pt x="2395538" y="576263"/>
                  <a:pt x="2286000" y="566738"/>
                  <a:pt x="2176463" y="552450"/>
                </a:cubicBezTo>
                <a:cubicBezTo>
                  <a:pt x="2190750" y="542925"/>
                  <a:pt x="2214563" y="538163"/>
                  <a:pt x="2238375" y="533400"/>
                </a:cubicBezTo>
                <a:cubicBezTo>
                  <a:pt x="2200275" y="523875"/>
                  <a:pt x="2162175" y="523875"/>
                  <a:pt x="2124075" y="523875"/>
                </a:cubicBezTo>
                <a:cubicBezTo>
                  <a:pt x="2147888" y="490538"/>
                  <a:pt x="2195513" y="519113"/>
                  <a:pt x="2214563" y="490538"/>
                </a:cubicBezTo>
                <a:cubicBezTo>
                  <a:pt x="2171700" y="485775"/>
                  <a:pt x="2128838" y="481013"/>
                  <a:pt x="2085975" y="481013"/>
                </a:cubicBezTo>
                <a:cubicBezTo>
                  <a:pt x="2085975" y="481013"/>
                  <a:pt x="2085975" y="476250"/>
                  <a:pt x="2081213" y="471488"/>
                </a:cubicBezTo>
                <a:cubicBezTo>
                  <a:pt x="2085975" y="466725"/>
                  <a:pt x="2085975" y="461963"/>
                  <a:pt x="2100263" y="461963"/>
                </a:cubicBezTo>
                <a:lnTo>
                  <a:pt x="2209800" y="461963"/>
                </a:lnTo>
                <a:cubicBezTo>
                  <a:pt x="2176463" y="447675"/>
                  <a:pt x="2143125" y="438150"/>
                  <a:pt x="2109788" y="428625"/>
                </a:cubicBezTo>
                <a:cubicBezTo>
                  <a:pt x="2114550" y="409575"/>
                  <a:pt x="2133600" y="414338"/>
                  <a:pt x="2143125" y="414338"/>
                </a:cubicBezTo>
                <a:cubicBezTo>
                  <a:pt x="2157413" y="414338"/>
                  <a:pt x="2266950" y="438150"/>
                  <a:pt x="2276475" y="438150"/>
                </a:cubicBezTo>
                <a:cubicBezTo>
                  <a:pt x="2300288" y="438150"/>
                  <a:pt x="2324100" y="442913"/>
                  <a:pt x="2324100" y="419100"/>
                </a:cubicBezTo>
                <a:cubicBezTo>
                  <a:pt x="2324100" y="404813"/>
                  <a:pt x="2286000" y="371475"/>
                  <a:pt x="2271713" y="347663"/>
                </a:cubicBezTo>
                <a:cubicBezTo>
                  <a:pt x="2271713" y="333375"/>
                  <a:pt x="2276475" y="328613"/>
                  <a:pt x="2276475" y="323850"/>
                </a:cubicBezTo>
                <a:cubicBezTo>
                  <a:pt x="2338388" y="357188"/>
                  <a:pt x="2405063" y="452438"/>
                  <a:pt x="2476500" y="485775"/>
                </a:cubicBezTo>
                <a:cubicBezTo>
                  <a:pt x="2524125" y="514350"/>
                  <a:pt x="2609850" y="509588"/>
                  <a:pt x="2667000" y="509588"/>
                </a:cubicBezTo>
                <a:cubicBezTo>
                  <a:pt x="2738438" y="514350"/>
                  <a:pt x="2814638" y="504825"/>
                  <a:pt x="2886075" y="509588"/>
                </a:cubicBezTo>
                <a:cubicBezTo>
                  <a:pt x="2914650" y="509588"/>
                  <a:pt x="2967038" y="528638"/>
                  <a:pt x="2981325" y="528638"/>
                </a:cubicBezTo>
                <a:cubicBezTo>
                  <a:pt x="2990850" y="528638"/>
                  <a:pt x="3014663" y="500063"/>
                  <a:pt x="3038475" y="500063"/>
                </a:cubicBezTo>
                <a:cubicBezTo>
                  <a:pt x="3100388" y="490538"/>
                  <a:pt x="3176588" y="495300"/>
                  <a:pt x="3248025" y="481013"/>
                </a:cubicBezTo>
                <a:cubicBezTo>
                  <a:pt x="3262313" y="476250"/>
                  <a:pt x="3276600" y="452438"/>
                  <a:pt x="3295650" y="442913"/>
                </a:cubicBezTo>
                <a:cubicBezTo>
                  <a:pt x="3343275" y="409575"/>
                  <a:pt x="3400425" y="376238"/>
                  <a:pt x="3452813" y="376238"/>
                </a:cubicBezTo>
                <a:cubicBezTo>
                  <a:pt x="3462338" y="376238"/>
                  <a:pt x="3514725" y="390525"/>
                  <a:pt x="3529013" y="390525"/>
                </a:cubicBezTo>
                <a:cubicBezTo>
                  <a:pt x="3538538" y="390525"/>
                  <a:pt x="3562350" y="371475"/>
                  <a:pt x="3576638" y="371475"/>
                </a:cubicBezTo>
                <a:cubicBezTo>
                  <a:pt x="3605213" y="361950"/>
                  <a:pt x="3648075" y="361950"/>
                  <a:pt x="3690938" y="361950"/>
                </a:cubicBezTo>
                <a:cubicBezTo>
                  <a:pt x="3690938" y="342900"/>
                  <a:pt x="3695700" y="309563"/>
                  <a:pt x="3695700" y="300038"/>
                </a:cubicBezTo>
                <a:cubicBezTo>
                  <a:pt x="3695700" y="285750"/>
                  <a:pt x="3695700" y="285750"/>
                  <a:pt x="3690938" y="280988"/>
                </a:cubicBezTo>
                <a:cubicBezTo>
                  <a:pt x="3652838" y="257175"/>
                  <a:pt x="3657600" y="247650"/>
                  <a:pt x="3657600" y="214313"/>
                </a:cubicBezTo>
                <a:lnTo>
                  <a:pt x="3657600" y="204788"/>
                </a:lnTo>
                <a:cubicBezTo>
                  <a:pt x="3657600" y="176213"/>
                  <a:pt x="3681413" y="180975"/>
                  <a:pt x="3676650" y="161925"/>
                </a:cubicBezTo>
                <a:lnTo>
                  <a:pt x="3676650" y="142875"/>
                </a:lnTo>
                <a:cubicBezTo>
                  <a:pt x="3652838" y="61913"/>
                  <a:pt x="3776663" y="0"/>
                  <a:pt x="3829050" y="0"/>
                </a:cubicBezTo>
                <a:cubicBezTo>
                  <a:pt x="3943350" y="0"/>
                  <a:pt x="3957638" y="147638"/>
                  <a:pt x="3957638" y="200025"/>
                </a:cubicBez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24000"/>
                </a:srgbClr>
              </a:gs>
              <a:gs pos="54000">
                <a:srgbClr val="F4797A"/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9045B707-A847-4C2A-8237-A8A639269B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588"/>
          <a:stretch/>
        </p:blipFill>
        <p:spPr>
          <a:xfrm rot="10800000">
            <a:off x="0" y="4072145"/>
            <a:ext cx="9144000" cy="1070741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3DDB6D2E-323F-420B-9D62-CB3D43565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82123"/>
            <a:ext cx="1438870" cy="873980"/>
          </a:xfrm>
          <a:prstGeom prst="rect">
            <a:avLst/>
          </a:prstGeom>
        </p:spPr>
      </p:pic>
      <p:sp>
        <p:nvSpPr>
          <p:cNvPr id="118" name="文本框 117">
            <a:extLst>
              <a:ext uri="{FF2B5EF4-FFF2-40B4-BE49-F238E27FC236}">
                <a16:creationId xmlns:a16="http://schemas.microsoft.com/office/drawing/2014/main" id="{9E23D849-9B1B-40AD-8D44-8D911D93A9F0}"/>
              </a:ext>
            </a:extLst>
          </p:cNvPr>
          <p:cNvSpPr txBox="1"/>
          <p:nvPr/>
        </p:nvSpPr>
        <p:spPr>
          <a:xfrm>
            <a:off x="3779912" y="613713"/>
            <a:ext cx="190789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0" dirty="0">
                <a:gradFill flip="none" rotWithShape="1">
                  <a:gsLst>
                    <a:gs pos="69000">
                      <a:srgbClr val="C00000">
                        <a:alpha val="0"/>
                      </a:srgbClr>
                    </a:gs>
                    <a:gs pos="37000">
                      <a:srgbClr val="C00000"/>
                    </a:gs>
                  </a:gsLst>
                  <a:lin ang="2700000" scaled="1"/>
                  <a:tileRect/>
                </a:gradFill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id="{A6391AE7-1D37-4F2B-B327-37261C382B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1" t="67113" r="24131" b="12437"/>
          <a:stretch/>
        </p:blipFill>
        <p:spPr>
          <a:xfrm>
            <a:off x="4644008" y="4092195"/>
            <a:ext cx="4247182" cy="1051306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4C3FE2BC-0248-464F-AE19-B0B3836A028A}"/>
              </a:ext>
            </a:extLst>
          </p:cNvPr>
          <p:cNvSpPr txBox="1"/>
          <p:nvPr/>
        </p:nvSpPr>
        <p:spPr>
          <a:xfrm>
            <a:off x="2286000" y="226497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97345">
                      <a:srgbClr val="C00000"/>
                    </a:gs>
                    <a:gs pos="0">
                      <a:srgbClr val="FF0000">
                        <a:alpha val="53000"/>
                      </a:srgbClr>
                    </a:gs>
                  </a:gsLst>
                  <a:lin ang="5400000" scaled="1"/>
                  <a:tileRect/>
                </a:gra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7F314C0-C6DF-478C-80D6-BCADD990E3FD}"/>
              </a:ext>
            </a:extLst>
          </p:cNvPr>
          <p:cNvSpPr txBox="1"/>
          <p:nvPr/>
        </p:nvSpPr>
        <p:spPr>
          <a:xfrm>
            <a:off x="3168512" y="2624521"/>
            <a:ext cx="27716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dirty="0">
                <a:gradFill>
                  <a:gsLst>
                    <a:gs pos="97345">
                      <a:srgbClr val="C00000">
                        <a:alpha val="42000"/>
                      </a:srgbClr>
                    </a:gs>
                    <a:gs pos="0">
                      <a:srgbClr val="FF0000">
                        <a:alpha val="56000"/>
                      </a:srgbClr>
                    </a:gs>
                  </a:gsLst>
                  <a:lin ang="5400000" scaled="1"/>
                </a:gradFill>
                <a:latin typeface="+mn-lt"/>
              </a:rPr>
              <a:t>Click here to add title text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5E81246-88B1-413B-9DD7-B430D238CAC9}"/>
              </a:ext>
            </a:extLst>
          </p:cNvPr>
          <p:cNvSpPr txBox="1"/>
          <p:nvPr/>
        </p:nvSpPr>
        <p:spPr>
          <a:xfrm>
            <a:off x="1331640" y="2967970"/>
            <a:ext cx="6480720" cy="323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6" name="iconfont-1096-617929">
            <a:extLst>
              <a:ext uri="{FF2B5EF4-FFF2-40B4-BE49-F238E27FC236}">
                <a16:creationId xmlns:a16="http://schemas.microsoft.com/office/drawing/2014/main" id="{CE4F5193-C84A-4C78-B770-DF6282651B7B}"/>
              </a:ext>
            </a:extLst>
          </p:cNvPr>
          <p:cNvSpPr/>
          <p:nvPr/>
        </p:nvSpPr>
        <p:spPr>
          <a:xfrm>
            <a:off x="3361723" y="467539"/>
            <a:ext cx="1451065" cy="1445427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64000">
                <a:schemeClr val="accent2">
                  <a:lumMod val="75000"/>
                  <a:alpha val="0"/>
                </a:schemeClr>
              </a:gs>
              <a:gs pos="0">
                <a:srgbClr val="FF0000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confont-1096-617929">
            <a:extLst>
              <a:ext uri="{FF2B5EF4-FFF2-40B4-BE49-F238E27FC236}">
                <a16:creationId xmlns:a16="http://schemas.microsoft.com/office/drawing/2014/main" id="{7CF32CC7-43DA-4DDA-A312-36F13B1916C9}"/>
              </a:ext>
            </a:extLst>
          </p:cNvPr>
          <p:cNvSpPr/>
          <p:nvPr/>
        </p:nvSpPr>
        <p:spPr>
          <a:xfrm rot="10595785">
            <a:off x="4892454" y="1672635"/>
            <a:ext cx="482537" cy="48066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64000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31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04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68313" y="3030082"/>
            <a:ext cx="6555945" cy="646331"/>
            <a:chOff x="-46005" y="3553054"/>
            <a:chExt cx="8489977" cy="837002"/>
          </a:xfrm>
          <a:effectLst/>
        </p:grpSpPr>
        <p:sp>
          <p:nvSpPr>
            <p:cNvPr id="32" name="矩形 31"/>
            <p:cNvSpPr/>
            <p:nvPr/>
          </p:nvSpPr>
          <p:spPr>
            <a:xfrm>
              <a:off x="-46005" y="3621878"/>
              <a:ext cx="8460000" cy="720080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108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6876255" y="3553054"/>
              <a:ext cx="1567717" cy="83700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3600" b="1" dirty="0">
                  <a:solidFill>
                    <a:srgbClr val="F2EBE3"/>
                  </a:solidFill>
                  <a:latin typeface="+mn-lt"/>
                  <a:ea typeface="+mn-ea"/>
                  <a:cs typeface="+mn-ea"/>
                  <a:sym typeface="+mn-lt"/>
                </a:rPr>
                <a:t>2023</a:t>
              </a:r>
              <a:endParaRPr lang="zh-CN" altLang="en-US" sz="3600" b="1" dirty="0">
                <a:solidFill>
                  <a:srgbClr val="F2EBE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圆角矩形 42"/>
            <p:cNvSpPr/>
            <p:nvPr/>
          </p:nvSpPr>
          <p:spPr>
            <a:xfrm>
              <a:off x="209842" y="3868960"/>
              <a:ext cx="273162" cy="208861"/>
            </a:xfrm>
            <a:custGeom>
              <a:avLst/>
              <a:gdLst/>
              <a:ahLst/>
              <a:cxnLst/>
              <a:rect l="l" t="t" r="r" b="b"/>
              <a:pathLst>
                <a:path w="698387" h="533991">
                  <a:moveTo>
                    <a:pt x="141918" y="342270"/>
                  </a:moveTo>
                  <a:cubicBezTo>
                    <a:pt x="137383" y="342270"/>
                    <a:pt x="133706" y="345946"/>
                    <a:pt x="133706" y="350481"/>
                  </a:cubicBezTo>
                  <a:lnTo>
                    <a:pt x="133706" y="383326"/>
                  </a:lnTo>
                  <a:cubicBezTo>
                    <a:pt x="133706" y="387861"/>
                    <a:pt x="137383" y="391538"/>
                    <a:pt x="141918" y="391538"/>
                  </a:cubicBezTo>
                  <a:lnTo>
                    <a:pt x="348961" y="391538"/>
                  </a:lnTo>
                  <a:cubicBezTo>
                    <a:pt x="353496" y="391538"/>
                    <a:pt x="357172" y="387861"/>
                    <a:pt x="357172" y="383326"/>
                  </a:cubicBezTo>
                  <a:lnTo>
                    <a:pt x="357172" y="350481"/>
                  </a:lnTo>
                  <a:cubicBezTo>
                    <a:pt x="357172" y="345946"/>
                    <a:pt x="353496" y="342270"/>
                    <a:pt x="348961" y="342270"/>
                  </a:cubicBezTo>
                  <a:close/>
                  <a:moveTo>
                    <a:pt x="141918" y="269758"/>
                  </a:moveTo>
                  <a:cubicBezTo>
                    <a:pt x="137383" y="269758"/>
                    <a:pt x="133706" y="273435"/>
                    <a:pt x="133706" y="277970"/>
                  </a:cubicBezTo>
                  <a:lnTo>
                    <a:pt x="133706" y="310815"/>
                  </a:lnTo>
                  <a:cubicBezTo>
                    <a:pt x="133706" y="315350"/>
                    <a:pt x="137383" y="319027"/>
                    <a:pt x="141918" y="319027"/>
                  </a:cubicBezTo>
                  <a:lnTo>
                    <a:pt x="563847" y="319027"/>
                  </a:lnTo>
                  <a:cubicBezTo>
                    <a:pt x="568382" y="319027"/>
                    <a:pt x="572059" y="315350"/>
                    <a:pt x="572059" y="310815"/>
                  </a:cubicBezTo>
                  <a:lnTo>
                    <a:pt x="572059" y="277970"/>
                  </a:lnTo>
                  <a:cubicBezTo>
                    <a:pt x="572059" y="273435"/>
                    <a:pt x="568382" y="269758"/>
                    <a:pt x="563847" y="269758"/>
                  </a:cubicBezTo>
                  <a:close/>
                  <a:moveTo>
                    <a:pt x="141918" y="194750"/>
                  </a:moveTo>
                  <a:cubicBezTo>
                    <a:pt x="137383" y="194750"/>
                    <a:pt x="133706" y="198427"/>
                    <a:pt x="133706" y="202962"/>
                  </a:cubicBezTo>
                  <a:lnTo>
                    <a:pt x="133706" y="235806"/>
                  </a:lnTo>
                  <a:cubicBezTo>
                    <a:pt x="133706" y="240341"/>
                    <a:pt x="137383" y="244018"/>
                    <a:pt x="141918" y="244018"/>
                  </a:cubicBezTo>
                  <a:lnTo>
                    <a:pt x="563847" y="244018"/>
                  </a:lnTo>
                  <a:cubicBezTo>
                    <a:pt x="568382" y="244018"/>
                    <a:pt x="572059" y="240341"/>
                    <a:pt x="572059" y="235806"/>
                  </a:cubicBezTo>
                  <a:lnTo>
                    <a:pt x="572059" y="202962"/>
                  </a:lnTo>
                  <a:cubicBezTo>
                    <a:pt x="572059" y="198427"/>
                    <a:pt x="568382" y="194750"/>
                    <a:pt x="563847" y="194750"/>
                  </a:cubicBezTo>
                  <a:close/>
                  <a:moveTo>
                    <a:pt x="150580" y="0"/>
                  </a:moveTo>
                  <a:lnTo>
                    <a:pt x="183426" y="0"/>
                  </a:lnTo>
                  <a:cubicBezTo>
                    <a:pt x="187961" y="0"/>
                    <a:pt x="191637" y="3676"/>
                    <a:pt x="191637" y="8211"/>
                  </a:cubicBezTo>
                  <a:lnTo>
                    <a:pt x="191637" y="54795"/>
                  </a:lnTo>
                  <a:lnTo>
                    <a:pt x="221956" y="54795"/>
                  </a:lnTo>
                  <a:lnTo>
                    <a:pt x="221956" y="8213"/>
                  </a:lnTo>
                  <a:cubicBezTo>
                    <a:pt x="221956" y="3678"/>
                    <a:pt x="225632" y="2"/>
                    <a:pt x="230167" y="2"/>
                  </a:cubicBezTo>
                  <a:lnTo>
                    <a:pt x="263013" y="2"/>
                  </a:lnTo>
                  <a:cubicBezTo>
                    <a:pt x="267548" y="2"/>
                    <a:pt x="271224" y="3678"/>
                    <a:pt x="271224" y="8213"/>
                  </a:cubicBezTo>
                  <a:lnTo>
                    <a:pt x="271224" y="54795"/>
                  </a:lnTo>
                  <a:lnTo>
                    <a:pt x="443202" y="54795"/>
                  </a:lnTo>
                  <a:lnTo>
                    <a:pt x="443202" y="8213"/>
                  </a:lnTo>
                  <a:cubicBezTo>
                    <a:pt x="443202" y="3678"/>
                    <a:pt x="446878" y="2"/>
                    <a:pt x="451413" y="2"/>
                  </a:cubicBezTo>
                  <a:lnTo>
                    <a:pt x="484259" y="2"/>
                  </a:lnTo>
                  <a:cubicBezTo>
                    <a:pt x="488794" y="2"/>
                    <a:pt x="492470" y="3678"/>
                    <a:pt x="492470" y="8213"/>
                  </a:cubicBezTo>
                  <a:lnTo>
                    <a:pt x="492470" y="54795"/>
                  </a:lnTo>
                  <a:lnTo>
                    <a:pt x="522791" y="54795"/>
                  </a:lnTo>
                  <a:lnTo>
                    <a:pt x="522791" y="8214"/>
                  </a:lnTo>
                  <a:cubicBezTo>
                    <a:pt x="522791" y="3679"/>
                    <a:pt x="526467" y="3"/>
                    <a:pt x="531002" y="3"/>
                  </a:cubicBezTo>
                  <a:lnTo>
                    <a:pt x="563848" y="3"/>
                  </a:lnTo>
                  <a:cubicBezTo>
                    <a:pt x="568383" y="3"/>
                    <a:pt x="572059" y="3679"/>
                    <a:pt x="572059" y="8214"/>
                  </a:cubicBezTo>
                  <a:lnTo>
                    <a:pt x="572059" y="54795"/>
                  </a:lnTo>
                  <a:lnTo>
                    <a:pt x="618520" y="54795"/>
                  </a:lnTo>
                  <a:cubicBezTo>
                    <a:pt x="662629" y="54795"/>
                    <a:pt x="698387" y="90553"/>
                    <a:pt x="698387" y="134663"/>
                  </a:cubicBezTo>
                  <a:lnTo>
                    <a:pt x="698387" y="454124"/>
                  </a:lnTo>
                  <a:cubicBezTo>
                    <a:pt x="698387" y="498233"/>
                    <a:pt x="662629" y="533991"/>
                    <a:pt x="618520" y="533991"/>
                  </a:cubicBezTo>
                  <a:lnTo>
                    <a:pt x="79868" y="533991"/>
                  </a:lnTo>
                  <a:cubicBezTo>
                    <a:pt x="35758" y="533991"/>
                    <a:pt x="0" y="498233"/>
                    <a:pt x="0" y="454124"/>
                  </a:cubicBezTo>
                  <a:lnTo>
                    <a:pt x="0" y="134663"/>
                  </a:lnTo>
                  <a:cubicBezTo>
                    <a:pt x="0" y="90553"/>
                    <a:pt x="35758" y="54795"/>
                    <a:pt x="79868" y="54795"/>
                  </a:cubicBezTo>
                  <a:lnTo>
                    <a:pt x="142369" y="54795"/>
                  </a:lnTo>
                  <a:lnTo>
                    <a:pt x="142369" y="8211"/>
                  </a:lnTo>
                  <a:cubicBezTo>
                    <a:pt x="142369" y="3676"/>
                    <a:pt x="146045" y="0"/>
                    <a:pt x="150580" y="0"/>
                  </a:cubicBezTo>
                  <a:close/>
                </a:path>
              </a:pathLst>
            </a:custGeom>
            <a:solidFill>
              <a:srgbClr val="F2EB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TextBox 77"/>
          <p:cNvSpPr txBox="1">
            <a:spLocks noChangeArrowheads="1"/>
          </p:cNvSpPr>
          <p:nvPr/>
        </p:nvSpPr>
        <p:spPr bwMode="auto">
          <a:xfrm>
            <a:off x="4292438" y="2450085"/>
            <a:ext cx="3123591" cy="4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8" name="TextBox 77"/>
          <p:cNvSpPr txBox="1">
            <a:spLocks noChangeArrowheads="1"/>
          </p:cNvSpPr>
          <p:nvPr/>
        </p:nvSpPr>
        <p:spPr bwMode="auto">
          <a:xfrm>
            <a:off x="1087292" y="3125164"/>
            <a:ext cx="4726379" cy="4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b="0" kern="3000" spc="2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3000" spc="2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75978" y="2371398"/>
            <a:ext cx="3752884" cy="646331"/>
            <a:chOff x="-36079" y="2700057"/>
            <a:chExt cx="4860000" cy="837002"/>
          </a:xfrm>
          <a:effectLst/>
        </p:grpSpPr>
        <p:sp>
          <p:nvSpPr>
            <p:cNvPr id="40" name="矩形 39"/>
            <p:cNvSpPr/>
            <p:nvPr/>
          </p:nvSpPr>
          <p:spPr>
            <a:xfrm>
              <a:off x="-36079" y="2787774"/>
              <a:ext cx="4860000" cy="720080"/>
            </a:xfrm>
            <a:prstGeom prst="rect">
              <a:avLst/>
            </a:prstGeom>
            <a:gradFill>
              <a:gsLst>
                <a:gs pos="0">
                  <a:srgbClr val="E7BC73"/>
                </a:gs>
                <a:gs pos="100000">
                  <a:srgbClr val="FF9900"/>
                </a:gs>
              </a:gsLst>
              <a:lin ang="108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>
              <a:spLocks noChangeArrowheads="1"/>
            </p:cNvSpPr>
            <p:nvPr/>
          </p:nvSpPr>
          <p:spPr bwMode="auto">
            <a:xfrm>
              <a:off x="3189368" y="2700057"/>
              <a:ext cx="1567716" cy="83700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3600" b="1" dirty="0">
                  <a:solidFill>
                    <a:srgbClr val="F2EBE3"/>
                  </a:solidFill>
                  <a:latin typeface="+mn-lt"/>
                  <a:ea typeface="+mn-ea"/>
                  <a:cs typeface="+mn-ea"/>
                  <a:sym typeface="+mn-lt"/>
                </a:rPr>
                <a:t>2022</a:t>
              </a:r>
              <a:endParaRPr lang="zh-CN" altLang="en-US" sz="3600" b="1" dirty="0">
                <a:solidFill>
                  <a:srgbClr val="F2EBE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椭圆 7"/>
            <p:cNvSpPr/>
            <p:nvPr/>
          </p:nvSpPr>
          <p:spPr>
            <a:xfrm>
              <a:off x="237497" y="3029658"/>
              <a:ext cx="250268" cy="260697"/>
            </a:xfrm>
            <a:custGeom>
              <a:avLst/>
              <a:gdLst/>
              <a:ahLst/>
              <a:cxnLst/>
              <a:rect l="l" t="t" r="r" b="b"/>
              <a:pathLst>
                <a:path w="1206381" h="1257672">
                  <a:moveTo>
                    <a:pt x="960331" y="249421"/>
                  </a:moveTo>
                  <a:cubicBezTo>
                    <a:pt x="944358" y="390709"/>
                    <a:pt x="912152" y="517316"/>
                    <a:pt x="868979" y="619820"/>
                  </a:cubicBezTo>
                  <a:cubicBezTo>
                    <a:pt x="985575" y="533648"/>
                    <a:pt x="1055535" y="396536"/>
                    <a:pt x="1055535" y="249421"/>
                  </a:cubicBezTo>
                  <a:close/>
                  <a:moveTo>
                    <a:pt x="131720" y="244400"/>
                  </a:moveTo>
                  <a:cubicBezTo>
                    <a:pt x="130081" y="395188"/>
                    <a:pt x="202059" y="536267"/>
                    <a:pt x="323248" y="622932"/>
                  </a:cubicBezTo>
                  <a:cubicBezTo>
                    <a:pt x="277881" y="519309"/>
                    <a:pt x="244918" y="389985"/>
                    <a:pt x="228822" y="245455"/>
                  </a:cubicBezTo>
                  <a:close/>
                  <a:moveTo>
                    <a:pt x="594628" y="214114"/>
                  </a:moveTo>
                  <a:lnTo>
                    <a:pt x="550782" y="356005"/>
                  </a:lnTo>
                  <a:lnTo>
                    <a:pt x="408890" y="356004"/>
                  </a:lnTo>
                  <a:lnTo>
                    <a:pt x="523683" y="443697"/>
                  </a:lnTo>
                  <a:lnTo>
                    <a:pt x="479836" y="585588"/>
                  </a:lnTo>
                  <a:lnTo>
                    <a:pt x="594628" y="497894"/>
                  </a:lnTo>
                  <a:lnTo>
                    <a:pt x="709419" y="585588"/>
                  </a:lnTo>
                  <a:lnTo>
                    <a:pt x="665572" y="443697"/>
                  </a:lnTo>
                  <a:lnTo>
                    <a:pt x="780365" y="356004"/>
                  </a:lnTo>
                  <a:lnTo>
                    <a:pt x="638473" y="356005"/>
                  </a:lnTo>
                  <a:close/>
                  <a:moveTo>
                    <a:pt x="212469" y="0"/>
                  </a:moveTo>
                  <a:lnTo>
                    <a:pt x="977202" y="0"/>
                  </a:lnTo>
                  <a:cubicBezTo>
                    <a:pt x="977202" y="61965"/>
                    <a:pt x="974487" y="122452"/>
                    <a:pt x="968811" y="180806"/>
                  </a:cubicBezTo>
                  <a:lnTo>
                    <a:pt x="1206381" y="180806"/>
                  </a:lnTo>
                  <a:cubicBezTo>
                    <a:pt x="1206381" y="397086"/>
                    <a:pt x="1090586" y="596812"/>
                    <a:pt x="902891" y="704273"/>
                  </a:cubicBezTo>
                  <a:cubicBezTo>
                    <a:pt x="870476" y="722833"/>
                    <a:pt x="836773" y="738149"/>
                    <a:pt x="801825" y="749059"/>
                  </a:cubicBezTo>
                  <a:cubicBezTo>
                    <a:pt x="753613" y="821567"/>
                    <a:pt x="697900" y="869416"/>
                    <a:pt x="637991" y="885002"/>
                  </a:cubicBezTo>
                  <a:cubicBezTo>
                    <a:pt x="643656" y="968225"/>
                    <a:pt x="680726" y="1046254"/>
                    <a:pt x="740956" y="1105050"/>
                  </a:cubicBezTo>
                  <a:cubicBezTo>
                    <a:pt x="793454" y="1156298"/>
                    <a:pt x="860135" y="1189604"/>
                    <a:pt x="931588" y="1200759"/>
                  </a:cubicBezTo>
                  <a:cubicBezTo>
                    <a:pt x="927443" y="1233164"/>
                    <a:pt x="899430" y="1257672"/>
                    <a:pt x="865694" y="1257672"/>
                  </a:cubicBezTo>
                  <a:lnTo>
                    <a:pt x="319497" y="1257672"/>
                  </a:lnTo>
                  <a:cubicBezTo>
                    <a:pt x="285740" y="1257672"/>
                    <a:pt x="257715" y="1233135"/>
                    <a:pt x="253592" y="1200703"/>
                  </a:cubicBezTo>
                  <a:cubicBezTo>
                    <a:pt x="324761" y="1189376"/>
                    <a:pt x="391165" y="1156123"/>
                    <a:pt x="443483" y="1105050"/>
                  </a:cubicBezTo>
                  <a:cubicBezTo>
                    <a:pt x="504147" y="1045831"/>
                    <a:pt x="541316" y="967102"/>
                    <a:pt x="546675" y="883221"/>
                  </a:cubicBezTo>
                  <a:cubicBezTo>
                    <a:pt x="486717" y="865840"/>
                    <a:pt x="431097" y="816104"/>
                    <a:pt x="383268" y="741656"/>
                  </a:cubicBezTo>
                  <a:cubicBezTo>
                    <a:pt x="353818" y="730937"/>
                    <a:pt x="325336" y="717139"/>
                    <a:pt x="297818" y="700985"/>
                  </a:cubicBezTo>
                  <a:cubicBezTo>
                    <a:pt x="111302" y="591490"/>
                    <a:pt x="-2316" y="390517"/>
                    <a:pt x="36" y="174249"/>
                  </a:cubicBezTo>
                  <a:lnTo>
                    <a:pt x="220395" y="176645"/>
                  </a:lnTo>
                  <a:cubicBezTo>
                    <a:pt x="215056" y="119574"/>
                    <a:pt x="212469" y="60491"/>
                    <a:pt x="212469" y="0"/>
                  </a:cubicBezTo>
                  <a:close/>
                </a:path>
              </a:pathLst>
            </a:custGeom>
            <a:solidFill>
              <a:srgbClr val="F2EB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75978" y="1097093"/>
            <a:ext cx="1806752" cy="646331"/>
            <a:chOff x="0" y="1049139"/>
            <a:chExt cx="2339752" cy="837002"/>
          </a:xfrm>
          <a:effectLst/>
        </p:grpSpPr>
        <p:sp>
          <p:nvSpPr>
            <p:cNvPr id="44" name="矩形 43"/>
            <p:cNvSpPr/>
            <p:nvPr/>
          </p:nvSpPr>
          <p:spPr>
            <a:xfrm>
              <a:off x="0" y="1112540"/>
              <a:ext cx="2339752" cy="720080"/>
            </a:xfrm>
            <a:prstGeom prst="rect">
              <a:avLst/>
            </a:prstGeom>
            <a:gradFill>
              <a:gsLst>
                <a:gs pos="0">
                  <a:srgbClr val="E7BC73"/>
                </a:gs>
                <a:gs pos="100000">
                  <a:srgbClr val="FF9900"/>
                </a:gs>
              </a:gsLst>
              <a:lin ang="108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TextBox 6"/>
            <p:cNvSpPr txBox="1">
              <a:spLocks noChangeArrowheads="1"/>
            </p:cNvSpPr>
            <p:nvPr/>
          </p:nvSpPr>
          <p:spPr bwMode="auto">
            <a:xfrm>
              <a:off x="751430" y="1049139"/>
              <a:ext cx="1567717" cy="83700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3600" b="1" dirty="0">
                  <a:solidFill>
                    <a:srgbClr val="F2EBE3"/>
                  </a:solidFill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lang="zh-CN" altLang="en-US" sz="3600" b="1" dirty="0">
                <a:solidFill>
                  <a:srgbClr val="F2EBE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饼形 4"/>
            <p:cNvSpPr/>
            <p:nvPr/>
          </p:nvSpPr>
          <p:spPr bwMode="auto">
            <a:xfrm>
              <a:off x="247691" y="1356864"/>
              <a:ext cx="256047" cy="231429"/>
            </a:xfrm>
            <a:custGeom>
              <a:avLst/>
              <a:gdLst/>
              <a:ahLst/>
              <a:cxnLst/>
              <a:rect l="l" t="t" r="r" b="b"/>
              <a:pathLst>
                <a:path w="1114203" h="1007073">
                  <a:moveTo>
                    <a:pt x="739568" y="487469"/>
                  </a:moveTo>
                  <a:cubicBezTo>
                    <a:pt x="958572" y="557910"/>
                    <a:pt x="1114203" y="764338"/>
                    <a:pt x="1114203" y="1007073"/>
                  </a:cubicBezTo>
                  <a:lnTo>
                    <a:pt x="586886" y="1007073"/>
                  </a:lnTo>
                  <a:lnTo>
                    <a:pt x="633226" y="863408"/>
                  </a:lnTo>
                  <a:lnTo>
                    <a:pt x="568797" y="663671"/>
                  </a:lnTo>
                  <a:lnTo>
                    <a:pt x="629867" y="597818"/>
                  </a:lnTo>
                  <a:lnTo>
                    <a:pt x="586115" y="550637"/>
                  </a:lnTo>
                  <a:cubicBezTo>
                    <a:pt x="645084" y="548519"/>
                    <a:pt x="698385" y="525309"/>
                    <a:pt x="739568" y="487469"/>
                  </a:cubicBezTo>
                  <a:close/>
                  <a:moveTo>
                    <a:pt x="374639" y="487469"/>
                  </a:moveTo>
                  <a:cubicBezTo>
                    <a:pt x="413944" y="523583"/>
                    <a:pt x="464282" y="546371"/>
                    <a:pt x="520269" y="549252"/>
                  </a:cubicBezTo>
                  <a:lnTo>
                    <a:pt x="475234" y="597818"/>
                  </a:lnTo>
                  <a:lnTo>
                    <a:pt x="534532" y="661763"/>
                  </a:lnTo>
                  <a:lnTo>
                    <a:pt x="469484" y="863408"/>
                  </a:lnTo>
                  <a:lnTo>
                    <a:pt x="515828" y="1007073"/>
                  </a:lnTo>
                  <a:lnTo>
                    <a:pt x="0" y="1007073"/>
                  </a:lnTo>
                  <a:cubicBezTo>
                    <a:pt x="0" y="764338"/>
                    <a:pt x="155635" y="557910"/>
                    <a:pt x="374639" y="487469"/>
                  </a:cubicBezTo>
                  <a:close/>
                  <a:moveTo>
                    <a:pt x="549066" y="0"/>
                  </a:moveTo>
                  <a:cubicBezTo>
                    <a:pt x="689592" y="0"/>
                    <a:pt x="803510" y="113920"/>
                    <a:pt x="803510" y="254447"/>
                  </a:cubicBezTo>
                  <a:cubicBezTo>
                    <a:pt x="803510" y="394974"/>
                    <a:pt x="689592" y="508894"/>
                    <a:pt x="549066" y="508894"/>
                  </a:cubicBezTo>
                  <a:cubicBezTo>
                    <a:pt x="408540" y="508894"/>
                    <a:pt x="294622" y="394974"/>
                    <a:pt x="294622" y="254447"/>
                  </a:cubicBezTo>
                  <a:cubicBezTo>
                    <a:pt x="294622" y="113920"/>
                    <a:pt x="408540" y="0"/>
                    <a:pt x="549066" y="0"/>
                  </a:cubicBezTo>
                  <a:close/>
                </a:path>
              </a:pathLst>
            </a:custGeom>
            <a:solidFill>
              <a:srgbClr val="F2EB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8313" y="1741446"/>
            <a:ext cx="2779914" cy="646331"/>
            <a:chOff x="-46005" y="1884266"/>
            <a:chExt cx="3600000" cy="837001"/>
          </a:xfrm>
          <a:effectLst/>
        </p:grpSpPr>
        <p:sp>
          <p:nvSpPr>
            <p:cNvPr id="48" name="矩形 47"/>
            <p:cNvSpPr/>
            <p:nvPr/>
          </p:nvSpPr>
          <p:spPr>
            <a:xfrm>
              <a:off x="-46005" y="1942728"/>
              <a:ext cx="3600000" cy="720080"/>
            </a:xfrm>
            <a:prstGeom prst="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TextBox 6"/>
            <p:cNvSpPr txBox="1">
              <a:spLocks noChangeArrowheads="1"/>
            </p:cNvSpPr>
            <p:nvPr/>
          </p:nvSpPr>
          <p:spPr bwMode="auto">
            <a:xfrm>
              <a:off x="1892089" y="1884266"/>
              <a:ext cx="1567716" cy="837001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1200">
                  <a:solidFill>
                    <a:srgbClr val="DB9557"/>
                  </a:solidFill>
                  <a:latin typeface="Broadway" pitchFamily="82" charset="0"/>
                </a:defRPr>
              </a:lvl1pPr>
            </a:lstStyle>
            <a:p>
              <a:pPr algn="l"/>
              <a:r>
                <a:rPr lang="en-US" altLang="zh-CN" sz="3600" b="1" dirty="0">
                  <a:solidFill>
                    <a:srgbClr val="F2EBE3"/>
                  </a:solidFill>
                  <a:latin typeface="+mn-lt"/>
                  <a:ea typeface="+mn-ea"/>
                  <a:cs typeface="+mn-ea"/>
                  <a:sym typeface="+mn-lt"/>
                </a:rPr>
                <a:t>2021</a:t>
              </a:r>
              <a:endParaRPr lang="zh-CN" altLang="en-US" sz="3600" b="1" dirty="0">
                <a:solidFill>
                  <a:srgbClr val="F2EBE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椭圆 32"/>
            <p:cNvSpPr/>
            <p:nvPr/>
          </p:nvSpPr>
          <p:spPr>
            <a:xfrm>
              <a:off x="237497" y="2223287"/>
              <a:ext cx="288152" cy="168833"/>
            </a:xfrm>
            <a:custGeom>
              <a:avLst/>
              <a:gdLst/>
              <a:ahLst/>
              <a:cxnLst/>
              <a:rect l="l" t="t" r="r" b="b"/>
              <a:pathLst>
                <a:path w="1163981" h="682000">
                  <a:moveTo>
                    <a:pt x="739288" y="0"/>
                  </a:moveTo>
                  <a:cubicBezTo>
                    <a:pt x="875831" y="0"/>
                    <a:pt x="986521" y="110690"/>
                    <a:pt x="986521" y="247233"/>
                  </a:cubicBezTo>
                  <a:lnTo>
                    <a:pt x="982682" y="285311"/>
                  </a:lnTo>
                  <a:cubicBezTo>
                    <a:pt x="1084361" y="293424"/>
                    <a:pt x="1163981" y="378790"/>
                    <a:pt x="1163981" y="482751"/>
                  </a:cubicBezTo>
                  <a:lnTo>
                    <a:pt x="1163981" y="482751"/>
                  </a:lnTo>
                  <a:cubicBezTo>
                    <a:pt x="1163981" y="592793"/>
                    <a:pt x="1074774" y="682000"/>
                    <a:pt x="964732" y="682000"/>
                  </a:cubicBezTo>
                  <a:lnTo>
                    <a:pt x="679234" y="682000"/>
                  </a:lnTo>
                  <a:lnTo>
                    <a:pt x="679234" y="563726"/>
                  </a:lnTo>
                  <a:lnTo>
                    <a:pt x="775233" y="563726"/>
                  </a:lnTo>
                  <a:lnTo>
                    <a:pt x="583234" y="371728"/>
                  </a:lnTo>
                  <a:lnTo>
                    <a:pt x="391236" y="563726"/>
                  </a:lnTo>
                  <a:lnTo>
                    <a:pt x="487235" y="563726"/>
                  </a:lnTo>
                  <a:lnTo>
                    <a:pt x="487235" y="682000"/>
                  </a:lnTo>
                  <a:lnTo>
                    <a:pt x="199249" y="682000"/>
                  </a:lnTo>
                  <a:cubicBezTo>
                    <a:pt x="89207" y="682000"/>
                    <a:pt x="0" y="592793"/>
                    <a:pt x="0" y="482751"/>
                  </a:cubicBezTo>
                  <a:cubicBezTo>
                    <a:pt x="0" y="373375"/>
                    <a:pt x="88129" y="284584"/>
                    <a:pt x="197254" y="283703"/>
                  </a:cubicBezTo>
                  <a:cubicBezTo>
                    <a:pt x="205573" y="185523"/>
                    <a:pt x="288174" y="108790"/>
                    <a:pt x="388695" y="108790"/>
                  </a:cubicBezTo>
                  <a:cubicBezTo>
                    <a:pt x="435247" y="108790"/>
                    <a:pt x="477955" y="125246"/>
                    <a:pt x="510756" y="153344"/>
                  </a:cubicBezTo>
                  <a:cubicBezTo>
                    <a:pt x="547531" y="63321"/>
                    <a:pt x="636015" y="0"/>
                    <a:pt x="739288" y="0"/>
                  </a:cubicBezTo>
                  <a:close/>
                </a:path>
              </a:pathLst>
            </a:custGeom>
            <a:solidFill>
              <a:srgbClr val="F2EB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487821C-2305-4D65-AF37-5E92BC56B300}"/>
              </a:ext>
            </a:extLst>
          </p:cNvPr>
          <p:cNvGrpSpPr/>
          <p:nvPr/>
        </p:nvGrpSpPr>
        <p:grpSpPr>
          <a:xfrm>
            <a:off x="7064686" y="858583"/>
            <a:ext cx="1611000" cy="2859194"/>
            <a:chOff x="5952350" y="935852"/>
            <a:chExt cx="1130453" cy="2006322"/>
          </a:xfrm>
        </p:grpSpPr>
        <p:sp>
          <p:nvSpPr>
            <p:cNvPr id="51" name="圆角矩形 2"/>
            <p:cNvSpPr/>
            <p:nvPr/>
          </p:nvSpPr>
          <p:spPr>
            <a:xfrm>
              <a:off x="5952350" y="1754204"/>
              <a:ext cx="996034" cy="1187970"/>
            </a:xfrm>
            <a:custGeom>
              <a:avLst/>
              <a:gdLst/>
              <a:ahLst/>
              <a:cxnLst/>
              <a:rect l="l" t="t" r="r" b="b"/>
              <a:pathLst>
                <a:path w="1060946" h="1265390">
                  <a:moveTo>
                    <a:pt x="1014114" y="8144"/>
                  </a:moveTo>
                  <a:cubicBezTo>
                    <a:pt x="1028176" y="10400"/>
                    <a:pt x="1041376" y="18021"/>
                    <a:pt x="1050382" y="30471"/>
                  </a:cubicBezTo>
                  <a:cubicBezTo>
                    <a:pt x="1068395" y="55370"/>
                    <a:pt x="1062812" y="90159"/>
                    <a:pt x="1037913" y="108172"/>
                  </a:cubicBezTo>
                  <a:lnTo>
                    <a:pt x="676412" y="369690"/>
                  </a:lnTo>
                  <a:lnTo>
                    <a:pt x="676412" y="800537"/>
                  </a:lnTo>
                  <a:lnTo>
                    <a:pt x="676412" y="833215"/>
                  </a:lnTo>
                  <a:lnTo>
                    <a:pt x="676412" y="1209744"/>
                  </a:lnTo>
                  <a:cubicBezTo>
                    <a:pt x="676412" y="1240476"/>
                    <a:pt x="651498" y="1265390"/>
                    <a:pt x="620766" y="1265390"/>
                  </a:cubicBezTo>
                  <a:cubicBezTo>
                    <a:pt x="590034" y="1265390"/>
                    <a:pt x="565120" y="1240476"/>
                    <a:pt x="565120" y="1209744"/>
                  </a:cubicBezTo>
                  <a:lnTo>
                    <a:pt x="565120" y="880238"/>
                  </a:lnTo>
                  <a:lnTo>
                    <a:pt x="505573" y="880238"/>
                  </a:lnTo>
                  <a:lnTo>
                    <a:pt x="505573" y="1209744"/>
                  </a:lnTo>
                  <a:cubicBezTo>
                    <a:pt x="505573" y="1240476"/>
                    <a:pt x="480659" y="1265390"/>
                    <a:pt x="449927" y="1265390"/>
                  </a:cubicBezTo>
                  <a:cubicBezTo>
                    <a:pt x="419195" y="1265390"/>
                    <a:pt x="394281" y="1240476"/>
                    <a:pt x="394281" y="1209744"/>
                  </a:cubicBezTo>
                  <a:lnTo>
                    <a:pt x="394281" y="833215"/>
                  </a:lnTo>
                  <a:lnTo>
                    <a:pt x="394281" y="800537"/>
                  </a:lnTo>
                  <a:lnTo>
                    <a:pt x="394281" y="378851"/>
                  </a:lnTo>
                  <a:lnTo>
                    <a:pt x="23033" y="110282"/>
                  </a:lnTo>
                  <a:cubicBezTo>
                    <a:pt x="-1866" y="92269"/>
                    <a:pt x="-7449" y="57480"/>
                    <a:pt x="10564" y="32581"/>
                  </a:cubicBezTo>
                  <a:cubicBezTo>
                    <a:pt x="19570" y="20131"/>
                    <a:pt x="32770" y="12510"/>
                    <a:pt x="46832" y="10254"/>
                  </a:cubicBezTo>
                  <a:cubicBezTo>
                    <a:pt x="60893" y="7997"/>
                    <a:pt x="75815" y="11105"/>
                    <a:pt x="88265" y="20111"/>
                  </a:cubicBezTo>
                  <a:lnTo>
                    <a:pt x="468961" y="295515"/>
                  </a:lnTo>
                  <a:lnTo>
                    <a:pt x="589079" y="295515"/>
                  </a:lnTo>
                  <a:lnTo>
                    <a:pt x="589099" y="295493"/>
                  </a:lnTo>
                  <a:lnTo>
                    <a:pt x="972681" y="18001"/>
                  </a:lnTo>
                  <a:cubicBezTo>
                    <a:pt x="985131" y="8995"/>
                    <a:pt x="1000053" y="5887"/>
                    <a:pt x="1014114" y="8144"/>
                  </a:cubicBezTo>
                  <a:close/>
                  <a:moveTo>
                    <a:pt x="530473" y="0"/>
                  </a:moveTo>
                  <a:cubicBezTo>
                    <a:pt x="598860" y="0"/>
                    <a:pt x="654298" y="55438"/>
                    <a:pt x="654298" y="123825"/>
                  </a:cubicBezTo>
                  <a:cubicBezTo>
                    <a:pt x="654298" y="192212"/>
                    <a:pt x="598860" y="247650"/>
                    <a:pt x="530473" y="247650"/>
                  </a:cubicBezTo>
                  <a:cubicBezTo>
                    <a:pt x="462086" y="247650"/>
                    <a:pt x="406648" y="192212"/>
                    <a:pt x="406648" y="123825"/>
                  </a:cubicBezTo>
                  <a:cubicBezTo>
                    <a:pt x="406648" y="55438"/>
                    <a:pt x="462086" y="0"/>
                    <a:pt x="530473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040885" y="935852"/>
              <a:ext cx="1041918" cy="716806"/>
              <a:chOff x="7134225" y="1194073"/>
              <a:chExt cx="1349288" cy="928267"/>
            </a:xfrm>
            <a:solidFill>
              <a:srgbClr val="C00000"/>
            </a:solidFill>
            <a:effectLst/>
          </p:grpSpPr>
          <p:sp>
            <p:nvSpPr>
              <p:cNvPr id="53" name="圆角矩形 4"/>
              <p:cNvSpPr/>
              <p:nvPr/>
            </p:nvSpPr>
            <p:spPr>
              <a:xfrm>
                <a:off x="7134225" y="1194073"/>
                <a:ext cx="1129233" cy="928267"/>
              </a:xfrm>
              <a:custGeom>
                <a:avLst/>
                <a:gdLst/>
                <a:ahLst/>
                <a:cxnLst/>
                <a:rect l="l" t="t" r="r" b="b"/>
                <a:pathLst>
                  <a:path w="1060946" h="872133">
                    <a:moveTo>
                      <a:pt x="123337" y="0"/>
                    </a:moveTo>
                    <a:lnTo>
                      <a:pt x="937609" y="0"/>
                    </a:lnTo>
                    <a:cubicBezTo>
                      <a:pt x="1005726" y="0"/>
                      <a:pt x="1060946" y="55220"/>
                      <a:pt x="1060946" y="123337"/>
                    </a:cubicBezTo>
                    <a:lnTo>
                      <a:pt x="1060946" y="616672"/>
                    </a:lnTo>
                    <a:cubicBezTo>
                      <a:pt x="1060946" y="684789"/>
                      <a:pt x="1005726" y="740009"/>
                      <a:pt x="937609" y="740009"/>
                    </a:cubicBezTo>
                    <a:lnTo>
                      <a:pt x="593129" y="740009"/>
                    </a:lnTo>
                    <a:lnTo>
                      <a:pt x="516497" y="872133"/>
                    </a:lnTo>
                    <a:lnTo>
                      <a:pt x="439865" y="740009"/>
                    </a:lnTo>
                    <a:lnTo>
                      <a:pt x="123337" y="740009"/>
                    </a:lnTo>
                    <a:cubicBezTo>
                      <a:pt x="55220" y="740009"/>
                      <a:pt x="0" y="684789"/>
                      <a:pt x="0" y="616672"/>
                    </a:cubicBezTo>
                    <a:lnTo>
                      <a:pt x="0" y="123337"/>
                    </a:lnTo>
                    <a:cubicBezTo>
                      <a:pt x="0" y="55220"/>
                      <a:pt x="55220" y="0"/>
                      <a:pt x="1233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TextBox 77"/>
              <p:cNvSpPr txBox="1">
                <a:spLocks noChangeArrowheads="1"/>
              </p:cNvSpPr>
              <p:nvPr/>
            </p:nvSpPr>
            <p:spPr bwMode="auto">
              <a:xfrm>
                <a:off x="7344540" y="1381268"/>
                <a:ext cx="1138973" cy="40787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kern="3000" spc="23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填加标题</a:t>
                </a:r>
                <a:endParaRPr lang="en-US" altLang="zh-CN" sz="1200" kern="3000" spc="23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96FF6478-C2A4-4A50-BEDC-11559ACD24E9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DFB9A14-0A49-4756-A446-2E709204E6DE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2F5219B-3C18-4164-A978-CD274813C319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30" name="iconfont-1096-617929">
              <a:extLst>
                <a:ext uri="{FF2B5EF4-FFF2-40B4-BE49-F238E27FC236}">
                  <a16:creationId xmlns:a16="http://schemas.microsoft.com/office/drawing/2014/main" id="{B4F103F9-3792-4D23-AAD4-29B7B5D2EF2E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iconfont-1096-617929">
              <a:extLst>
                <a:ext uri="{FF2B5EF4-FFF2-40B4-BE49-F238E27FC236}">
                  <a16:creationId xmlns:a16="http://schemas.microsoft.com/office/drawing/2014/main" id="{2A7DDC62-D2EF-44AE-B20B-D5963A215760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77">
            <a:extLst>
              <a:ext uri="{FF2B5EF4-FFF2-40B4-BE49-F238E27FC236}">
                <a16:creationId xmlns:a16="http://schemas.microsoft.com/office/drawing/2014/main" id="{47D07E2A-E000-4A9D-B0EB-693CBFC1F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7324" y="1828011"/>
            <a:ext cx="3123591" cy="4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57" name="TextBox 77">
            <a:extLst>
              <a:ext uri="{FF2B5EF4-FFF2-40B4-BE49-F238E27FC236}">
                <a16:creationId xmlns:a16="http://schemas.microsoft.com/office/drawing/2014/main" id="{9F20DDBB-EA6A-465C-ABF8-538178D14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9426" y="1185127"/>
            <a:ext cx="3123591" cy="4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kern="3000" spc="23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ed Rectangle 23"/>
          <p:cNvSpPr/>
          <p:nvPr/>
        </p:nvSpPr>
        <p:spPr>
          <a:xfrm>
            <a:off x="3995837" y="2758792"/>
            <a:ext cx="652843" cy="630942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Freeform 11"/>
          <p:cNvSpPr>
            <a:spLocks noEditPoints="1"/>
          </p:cNvSpPr>
          <p:nvPr/>
        </p:nvSpPr>
        <p:spPr bwMode="auto">
          <a:xfrm>
            <a:off x="4135788" y="2908586"/>
            <a:ext cx="372940" cy="331354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Rounded Rectangle 22"/>
          <p:cNvSpPr/>
          <p:nvPr/>
        </p:nvSpPr>
        <p:spPr>
          <a:xfrm>
            <a:off x="3995837" y="1941934"/>
            <a:ext cx="652843" cy="630942"/>
          </a:xfrm>
          <a:prstGeom prst="roundRect">
            <a:avLst/>
          </a:prstGeom>
          <a:gradFill flip="none" rotWithShape="1">
            <a:gsLst>
              <a:gs pos="0">
                <a:srgbClr val="E7BC73"/>
              </a:gs>
              <a:gs pos="100000">
                <a:srgbClr val="FF99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4134704" y="2072246"/>
            <a:ext cx="375107" cy="370318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2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9 w 113"/>
              <a:gd name="T13" fmla="*/ 97 h 112"/>
              <a:gd name="T14" fmla="*/ 92 w 113"/>
              <a:gd name="T15" fmla="*/ 97 h 112"/>
              <a:gd name="T16" fmla="*/ 92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1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2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9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2" y="112"/>
                  <a:pt x="92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1" y="20"/>
                </a:cubicBezTo>
                <a:cubicBezTo>
                  <a:pt x="29" y="11"/>
                  <a:pt x="43" y="10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Rounded Rectangle 2"/>
          <p:cNvSpPr/>
          <p:nvPr/>
        </p:nvSpPr>
        <p:spPr>
          <a:xfrm>
            <a:off x="3995837" y="1103734"/>
            <a:ext cx="652843" cy="630942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Freeform 33"/>
          <p:cNvSpPr>
            <a:spLocks noEditPoints="1"/>
          </p:cNvSpPr>
          <p:nvPr/>
        </p:nvSpPr>
        <p:spPr bwMode="auto">
          <a:xfrm>
            <a:off x="4084073" y="1257037"/>
            <a:ext cx="476369" cy="324336"/>
          </a:xfrm>
          <a:custGeom>
            <a:avLst/>
            <a:gdLst>
              <a:gd name="T0" fmla="*/ 135 w 157"/>
              <a:gd name="T1" fmla="*/ 47 h 107"/>
              <a:gd name="T2" fmla="*/ 137 w 157"/>
              <a:gd name="T3" fmla="*/ 37 h 107"/>
              <a:gd name="T4" fmla="*/ 100 w 157"/>
              <a:gd name="T5" fmla="*/ 0 h 107"/>
              <a:gd name="T6" fmla="*/ 73 w 157"/>
              <a:gd name="T7" fmla="*/ 18 h 107"/>
              <a:gd name="T8" fmla="*/ 46 w 157"/>
              <a:gd name="T9" fmla="*/ 8 h 107"/>
              <a:gd name="T10" fmla="*/ 20 w 157"/>
              <a:gd name="T11" fmla="*/ 40 h 107"/>
              <a:gd name="T12" fmla="*/ 21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7 h 107"/>
              <a:gd name="T24" fmla="*/ 120 w 157"/>
              <a:gd name="T25" fmla="*/ 101 h 107"/>
              <a:gd name="T26" fmla="*/ 79 w 157"/>
              <a:gd name="T27" fmla="*/ 101 h 107"/>
              <a:gd name="T28" fmla="*/ 104 w 157"/>
              <a:gd name="T29" fmla="*/ 76 h 107"/>
              <a:gd name="T30" fmla="*/ 103 w 157"/>
              <a:gd name="T31" fmla="*/ 73 h 107"/>
              <a:gd name="T32" fmla="*/ 92 w 157"/>
              <a:gd name="T33" fmla="*/ 73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1 w 157"/>
              <a:gd name="T51" fmla="*/ 76 h 107"/>
              <a:gd name="T52" fmla="*/ 76 w 157"/>
              <a:gd name="T53" fmla="*/ 101 h 107"/>
              <a:gd name="T54" fmla="*/ 38 w 157"/>
              <a:gd name="T55" fmla="*/ 101 h 107"/>
              <a:gd name="T56" fmla="*/ 11 w 157"/>
              <a:gd name="T57" fmla="*/ 75 h 107"/>
              <a:gd name="T58" fmla="*/ 29 w 157"/>
              <a:gd name="T59" fmla="*/ 50 h 107"/>
              <a:gd name="T60" fmla="*/ 28 w 157"/>
              <a:gd name="T61" fmla="*/ 44 h 107"/>
              <a:gd name="T62" fmla="*/ 51 w 157"/>
              <a:gd name="T63" fmla="*/ 17 h 107"/>
              <a:gd name="T64" fmla="*/ 75 w 157"/>
              <a:gd name="T65" fmla="*/ 30 h 107"/>
              <a:gd name="T66" fmla="*/ 98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5 h 107"/>
              <a:gd name="T74" fmla="*/ 120 w 157"/>
              <a:gd name="T75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7"/>
                </a:moveTo>
                <a:cubicBezTo>
                  <a:pt x="136" y="44"/>
                  <a:pt x="137" y="40"/>
                  <a:pt x="137" y="37"/>
                </a:cubicBezTo>
                <a:cubicBezTo>
                  <a:pt x="137" y="17"/>
                  <a:pt x="120" y="0"/>
                  <a:pt x="100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6" y="8"/>
                </a:cubicBezTo>
                <a:cubicBezTo>
                  <a:pt x="30" y="11"/>
                  <a:pt x="20" y="25"/>
                  <a:pt x="20" y="40"/>
                </a:cubicBezTo>
                <a:cubicBezTo>
                  <a:pt x="20" y="42"/>
                  <a:pt x="20" y="45"/>
                  <a:pt x="21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1"/>
                  <a:pt x="135" y="47"/>
                </a:cubicBezTo>
                <a:close/>
                <a:moveTo>
                  <a:pt x="120" y="101"/>
                </a:moveTo>
                <a:cubicBezTo>
                  <a:pt x="79" y="101"/>
                  <a:pt x="79" y="101"/>
                  <a:pt x="79" y="101"/>
                </a:cubicBezTo>
                <a:cubicBezTo>
                  <a:pt x="82" y="97"/>
                  <a:pt x="104" y="76"/>
                  <a:pt x="104" y="76"/>
                </a:cubicBezTo>
                <a:cubicBezTo>
                  <a:pt x="104" y="76"/>
                  <a:pt x="107" y="73"/>
                  <a:pt x="103" y="73"/>
                </a:cubicBezTo>
                <a:cubicBezTo>
                  <a:pt x="99" y="73"/>
                  <a:pt x="92" y="73"/>
                  <a:pt x="92" y="73"/>
                </a:cubicBezTo>
                <a:cubicBezTo>
                  <a:pt x="92" y="73"/>
                  <a:pt x="92" y="71"/>
                  <a:pt x="92" y="68"/>
                </a:cubicBezTo>
                <a:cubicBezTo>
                  <a:pt x="92" y="60"/>
                  <a:pt x="92" y="44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2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8" y="73"/>
                  <a:pt x="51" y="76"/>
                  <a:pt x="51" y="76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9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1" y="17"/>
                </a:cubicBezTo>
                <a:cubicBezTo>
                  <a:pt x="66" y="16"/>
                  <a:pt x="75" y="30"/>
                  <a:pt x="75" y="30"/>
                </a:cubicBezTo>
                <a:cubicBezTo>
                  <a:pt x="75" y="30"/>
                  <a:pt x="77" y="11"/>
                  <a:pt x="98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8" y="48"/>
                  <a:pt x="127" y="50"/>
                </a:cubicBezTo>
                <a:cubicBezTo>
                  <a:pt x="138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Rounded Rectangle 24"/>
          <p:cNvSpPr/>
          <p:nvPr/>
        </p:nvSpPr>
        <p:spPr>
          <a:xfrm>
            <a:off x="3995837" y="3596992"/>
            <a:ext cx="652843" cy="630942"/>
          </a:xfrm>
          <a:prstGeom prst="roundRect">
            <a:avLst/>
          </a:prstGeom>
          <a:gradFill flip="none" rotWithShape="1">
            <a:gsLst>
              <a:gs pos="0">
                <a:srgbClr val="E7BC73"/>
              </a:gs>
              <a:gs pos="100000">
                <a:srgbClr val="FF99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Group 28"/>
          <p:cNvGrpSpPr/>
          <p:nvPr/>
        </p:nvGrpSpPr>
        <p:grpSpPr>
          <a:xfrm>
            <a:off x="4154628" y="3702924"/>
            <a:ext cx="335260" cy="419077"/>
            <a:chOff x="6751638" y="2265363"/>
            <a:chExt cx="158750" cy="198438"/>
          </a:xfrm>
          <a:solidFill>
            <a:schemeClr val="bg1"/>
          </a:solidFill>
        </p:grpSpPr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6751638" y="2349501"/>
              <a:ext cx="158750" cy="65088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6751638" y="2397126"/>
              <a:ext cx="158750" cy="66675"/>
            </a:xfrm>
            <a:custGeom>
              <a:avLst/>
              <a:gdLst>
                <a:gd name="T0" fmla="*/ 49 w 98"/>
                <a:gd name="T1" fmla="*/ 16 h 41"/>
                <a:gd name="T2" fmla="*/ 2 w 98"/>
                <a:gd name="T3" fmla="*/ 0 h 41"/>
                <a:gd name="T4" fmla="*/ 0 w 98"/>
                <a:gd name="T5" fmla="*/ 5 h 41"/>
                <a:gd name="T6" fmla="*/ 0 w 98"/>
                <a:gd name="T7" fmla="*/ 20 h 41"/>
                <a:gd name="T8" fmla="*/ 49 w 98"/>
                <a:gd name="T9" fmla="*/ 41 h 41"/>
                <a:gd name="T10" fmla="*/ 98 w 98"/>
                <a:gd name="T11" fmla="*/ 20 h 41"/>
                <a:gd name="T12" fmla="*/ 98 w 98"/>
                <a:gd name="T13" fmla="*/ 5 h 41"/>
                <a:gd name="T14" fmla="*/ 96 w 98"/>
                <a:gd name="T15" fmla="*/ 0 h 41"/>
                <a:gd name="T16" fmla="*/ 49 w 98"/>
                <a:gd name="T17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6751638" y="2300288"/>
              <a:ext cx="158750" cy="65088"/>
            </a:xfrm>
            <a:custGeom>
              <a:avLst/>
              <a:gdLst>
                <a:gd name="T0" fmla="*/ 96 w 98"/>
                <a:gd name="T1" fmla="*/ 0 h 40"/>
                <a:gd name="T2" fmla="*/ 49 w 98"/>
                <a:gd name="T3" fmla="*/ 15 h 40"/>
                <a:gd name="T4" fmla="*/ 2 w 98"/>
                <a:gd name="T5" fmla="*/ 0 h 40"/>
                <a:gd name="T6" fmla="*/ 0 w 98"/>
                <a:gd name="T7" fmla="*/ 5 h 40"/>
                <a:gd name="T8" fmla="*/ 0 w 98"/>
                <a:gd name="T9" fmla="*/ 19 h 40"/>
                <a:gd name="T10" fmla="*/ 49 w 98"/>
                <a:gd name="T11" fmla="*/ 40 h 40"/>
                <a:gd name="T12" fmla="*/ 98 w 98"/>
                <a:gd name="T13" fmla="*/ 19 h 40"/>
                <a:gd name="T14" fmla="*/ 98 w 98"/>
                <a:gd name="T15" fmla="*/ 5 h 40"/>
                <a:gd name="T16" fmla="*/ 96 w 9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96" y="0"/>
                  </a:moveTo>
                  <a:cubicBezTo>
                    <a:pt x="95" y="8"/>
                    <a:pt x="75" y="15"/>
                    <a:pt x="49" y="15"/>
                  </a:cubicBezTo>
                  <a:cubicBezTo>
                    <a:pt x="23" y="15"/>
                    <a:pt x="3" y="8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1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Oval 21"/>
            <p:cNvSpPr>
              <a:spLocks noChangeArrowheads="1"/>
            </p:cNvSpPr>
            <p:nvPr/>
          </p:nvSpPr>
          <p:spPr bwMode="auto">
            <a:xfrm>
              <a:off x="6754813" y="2265363"/>
              <a:ext cx="1524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9" r="21449"/>
          <a:stretch/>
        </p:blipFill>
        <p:spPr bwMode="auto">
          <a:xfrm>
            <a:off x="971600" y="1139792"/>
            <a:ext cx="2628901" cy="3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C6EA1189-8A5A-43DA-9E90-0CA44AE152BF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367D979-D891-4808-B7A9-DA48FB7582B9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D3AFBEE-AD7C-4D51-A456-B5438AD4D8AA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55" name="iconfont-1096-617929">
              <a:extLst>
                <a:ext uri="{FF2B5EF4-FFF2-40B4-BE49-F238E27FC236}">
                  <a16:creationId xmlns:a16="http://schemas.microsoft.com/office/drawing/2014/main" id="{EE4A8C11-9C20-49B4-82F8-A482460F0AEE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iconfont-1096-617929">
              <a:extLst>
                <a:ext uri="{FF2B5EF4-FFF2-40B4-BE49-F238E27FC236}">
                  <a16:creationId xmlns:a16="http://schemas.microsoft.com/office/drawing/2014/main" id="{0D71BB66-ACFE-47C5-B0A5-B51418CF876D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BB69B61-066B-4372-B09B-E288582DC375}"/>
              </a:ext>
            </a:extLst>
          </p:cNvPr>
          <p:cNvGrpSpPr/>
          <p:nvPr/>
        </p:nvGrpSpPr>
        <p:grpSpPr>
          <a:xfrm>
            <a:off x="4736916" y="1099011"/>
            <a:ext cx="3723516" cy="663074"/>
            <a:chOff x="960752" y="2725828"/>
            <a:chExt cx="3723516" cy="66307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323229B-4071-4E62-A284-F2CF4DBF2C6F}"/>
                </a:ext>
              </a:extLst>
            </p:cNvPr>
            <p:cNvSpPr txBox="1"/>
            <p:nvPr/>
          </p:nvSpPr>
          <p:spPr>
            <a:xfrm>
              <a:off x="962240" y="2725828"/>
              <a:ext cx="15996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C8F11AE-889C-4072-A860-F70482A6292F}"/>
                </a:ext>
              </a:extLst>
            </p:cNvPr>
            <p:cNvSpPr txBox="1"/>
            <p:nvPr/>
          </p:nvSpPr>
          <p:spPr>
            <a:xfrm>
              <a:off x="960752" y="2988792"/>
              <a:ext cx="372351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701FB356-1E8F-4850-B71F-B8F5A7D8B57B}"/>
              </a:ext>
            </a:extLst>
          </p:cNvPr>
          <p:cNvGrpSpPr/>
          <p:nvPr/>
        </p:nvGrpSpPr>
        <p:grpSpPr>
          <a:xfrm>
            <a:off x="4736916" y="1941934"/>
            <a:ext cx="3723516" cy="663074"/>
            <a:chOff x="960752" y="2725828"/>
            <a:chExt cx="3723516" cy="663074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97AE61A-3F42-4661-9854-823ADF1E9E3A}"/>
                </a:ext>
              </a:extLst>
            </p:cNvPr>
            <p:cNvSpPr txBox="1"/>
            <p:nvPr/>
          </p:nvSpPr>
          <p:spPr>
            <a:xfrm>
              <a:off x="962240" y="2725828"/>
              <a:ext cx="15996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5F7302C-9D0C-4D1D-8D59-8884D372FE67}"/>
                </a:ext>
              </a:extLst>
            </p:cNvPr>
            <p:cNvSpPr txBox="1"/>
            <p:nvPr/>
          </p:nvSpPr>
          <p:spPr>
            <a:xfrm>
              <a:off x="960752" y="2988792"/>
              <a:ext cx="372351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5064B35-E99F-45B4-8E6A-B37C87C80AEE}"/>
              </a:ext>
            </a:extLst>
          </p:cNvPr>
          <p:cNvGrpSpPr/>
          <p:nvPr/>
        </p:nvGrpSpPr>
        <p:grpSpPr>
          <a:xfrm>
            <a:off x="4736916" y="2742726"/>
            <a:ext cx="3723516" cy="663074"/>
            <a:chOff x="960752" y="2725828"/>
            <a:chExt cx="3723516" cy="663074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2C2C791-113B-4C64-8A11-FCC87F7B8A03}"/>
                </a:ext>
              </a:extLst>
            </p:cNvPr>
            <p:cNvSpPr txBox="1"/>
            <p:nvPr/>
          </p:nvSpPr>
          <p:spPr>
            <a:xfrm>
              <a:off x="962240" y="2725828"/>
              <a:ext cx="15996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8B76077-56AC-4E7A-8785-6594E8E106B0}"/>
                </a:ext>
              </a:extLst>
            </p:cNvPr>
            <p:cNvSpPr txBox="1"/>
            <p:nvPr/>
          </p:nvSpPr>
          <p:spPr>
            <a:xfrm>
              <a:off x="960752" y="2988792"/>
              <a:ext cx="372351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1AC1E079-9414-48FD-8A67-293DA69398B1}"/>
              </a:ext>
            </a:extLst>
          </p:cNvPr>
          <p:cNvGrpSpPr/>
          <p:nvPr/>
        </p:nvGrpSpPr>
        <p:grpSpPr>
          <a:xfrm>
            <a:off x="4736916" y="3559207"/>
            <a:ext cx="3723516" cy="663074"/>
            <a:chOff x="960752" y="2725828"/>
            <a:chExt cx="3723516" cy="663074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52AAE2D-1208-458E-B678-DC1C3F55AB92}"/>
                </a:ext>
              </a:extLst>
            </p:cNvPr>
            <p:cNvSpPr txBox="1"/>
            <p:nvPr/>
          </p:nvSpPr>
          <p:spPr>
            <a:xfrm>
              <a:off x="962240" y="2725828"/>
              <a:ext cx="15996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F5A4D5D7-D913-4F7E-A462-50856BA1F9F0}"/>
                </a:ext>
              </a:extLst>
            </p:cNvPr>
            <p:cNvSpPr txBox="1"/>
            <p:nvPr/>
          </p:nvSpPr>
          <p:spPr>
            <a:xfrm>
              <a:off x="960752" y="2988792"/>
              <a:ext cx="372351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9FDFE553-B69D-4E62-A8FF-3438D73FBA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CA19C2EB-7885-48ED-A47D-CC12F7D4912D}"/>
              </a:ext>
            </a:extLst>
          </p:cNvPr>
          <p:cNvSpPr/>
          <p:nvPr/>
        </p:nvSpPr>
        <p:spPr>
          <a:xfrm>
            <a:off x="0" y="2714714"/>
            <a:ext cx="5566296" cy="1756952"/>
          </a:xfrm>
          <a:custGeom>
            <a:avLst/>
            <a:gdLst>
              <a:gd name="connsiteX0" fmla="*/ 4962525 w 10139362"/>
              <a:gd name="connsiteY0" fmla="*/ 2900363 h 3200400"/>
              <a:gd name="connsiteX1" fmla="*/ 4948238 w 10139362"/>
              <a:gd name="connsiteY1" fmla="*/ 2905125 h 3200400"/>
              <a:gd name="connsiteX2" fmla="*/ 4948238 w 10139362"/>
              <a:gd name="connsiteY2" fmla="*/ 2886075 h 3200400"/>
              <a:gd name="connsiteX3" fmla="*/ 4962525 w 10139362"/>
              <a:gd name="connsiteY3" fmla="*/ 2900363 h 3200400"/>
              <a:gd name="connsiteX4" fmla="*/ 8029575 w 10139362"/>
              <a:gd name="connsiteY4" fmla="*/ 2895600 h 3200400"/>
              <a:gd name="connsiteX5" fmla="*/ 8010525 w 10139362"/>
              <a:gd name="connsiteY5" fmla="*/ 2895600 h 3200400"/>
              <a:gd name="connsiteX6" fmla="*/ 8024813 w 10139362"/>
              <a:gd name="connsiteY6" fmla="*/ 2862263 h 3200400"/>
              <a:gd name="connsiteX7" fmla="*/ 8029575 w 10139362"/>
              <a:gd name="connsiteY7" fmla="*/ 2895600 h 3200400"/>
              <a:gd name="connsiteX8" fmla="*/ 4962525 w 10139362"/>
              <a:gd name="connsiteY8" fmla="*/ 2743200 h 3200400"/>
              <a:gd name="connsiteX9" fmla="*/ 4962525 w 10139362"/>
              <a:gd name="connsiteY9" fmla="*/ 2767013 h 3200400"/>
              <a:gd name="connsiteX10" fmla="*/ 4948238 w 10139362"/>
              <a:gd name="connsiteY10" fmla="*/ 2743200 h 3200400"/>
              <a:gd name="connsiteX11" fmla="*/ 4962525 w 10139362"/>
              <a:gd name="connsiteY11" fmla="*/ 2743200 h 3200400"/>
              <a:gd name="connsiteX12" fmla="*/ 4962525 w 10139362"/>
              <a:gd name="connsiteY12" fmla="*/ 2676525 h 3200400"/>
              <a:gd name="connsiteX13" fmla="*/ 4962525 w 10139362"/>
              <a:gd name="connsiteY13" fmla="*/ 2700338 h 3200400"/>
              <a:gd name="connsiteX14" fmla="*/ 4948238 w 10139362"/>
              <a:gd name="connsiteY14" fmla="*/ 2700338 h 3200400"/>
              <a:gd name="connsiteX15" fmla="*/ 4948238 w 10139362"/>
              <a:gd name="connsiteY15" fmla="*/ 2676525 h 3200400"/>
              <a:gd name="connsiteX16" fmla="*/ 4962525 w 10139362"/>
              <a:gd name="connsiteY16" fmla="*/ 2676525 h 3200400"/>
              <a:gd name="connsiteX17" fmla="*/ 10139362 w 10139362"/>
              <a:gd name="connsiteY17" fmla="*/ 2619375 h 3200400"/>
              <a:gd name="connsiteX18" fmla="*/ 10139362 w 10139362"/>
              <a:gd name="connsiteY18" fmla="*/ 2657475 h 3200400"/>
              <a:gd name="connsiteX19" fmla="*/ 10129838 w 10139362"/>
              <a:gd name="connsiteY19" fmla="*/ 2676525 h 3200400"/>
              <a:gd name="connsiteX20" fmla="*/ 10139362 w 10139362"/>
              <a:gd name="connsiteY20" fmla="*/ 2709863 h 3200400"/>
              <a:gd name="connsiteX21" fmla="*/ 10129838 w 10139362"/>
              <a:gd name="connsiteY21" fmla="*/ 2743200 h 3200400"/>
              <a:gd name="connsiteX22" fmla="*/ 10139362 w 10139362"/>
              <a:gd name="connsiteY22" fmla="*/ 2776538 h 3200400"/>
              <a:gd name="connsiteX23" fmla="*/ 10129838 w 10139362"/>
              <a:gd name="connsiteY23" fmla="*/ 2814638 h 3200400"/>
              <a:gd name="connsiteX24" fmla="*/ 10139362 w 10139362"/>
              <a:gd name="connsiteY24" fmla="*/ 2833688 h 3200400"/>
              <a:gd name="connsiteX25" fmla="*/ 10134600 w 10139362"/>
              <a:gd name="connsiteY25" fmla="*/ 2857500 h 3200400"/>
              <a:gd name="connsiteX26" fmla="*/ 9882188 w 10139362"/>
              <a:gd name="connsiteY26" fmla="*/ 2857500 h 3200400"/>
              <a:gd name="connsiteX27" fmla="*/ 9886950 w 10139362"/>
              <a:gd name="connsiteY27" fmla="*/ 2814638 h 3200400"/>
              <a:gd name="connsiteX28" fmla="*/ 9877425 w 10139362"/>
              <a:gd name="connsiteY28" fmla="*/ 2757488 h 3200400"/>
              <a:gd name="connsiteX29" fmla="*/ 9886950 w 10139362"/>
              <a:gd name="connsiteY29" fmla="*/ 2743200 h 3200400"/>
              <a:gd name="connsiteX30" fmla="*/ 9877425 w 10139362"/>
              <a:gd name="connsiteY30" fmla="*/ 2709863 h 3200400"/>
              <a:gd name="connsiteX31" fmla="*/ 9886950 w 10139362"/>
              <a:gd name="connsiteY31" fmla="*/ 2676525 h 3200400"/>
              <a:gd name="connsiteX32" fmla="*/ 9877425 w 10139362"/>
              <a:gd name="connsiteY32" fmla="*/ 2662238 h 3200400"/>
              <a:gd name="connsiteX33" fmla="*/ 9877425 w 10139362"/>
              <a:gd name="connsiteY33" fmla="*/ 2619375 h 3200400"/>
              <a:gd name="connsiteX34" fmla="*/ 10139362 w 10139362"/>
              <a:gd name="connsiteY34" fmla="*/ 2619375 h 3200400"/>
              <a:gd name="connsiteX35" fmla="*/ 781050 w 10139362"/>
              <a:gd name="connsiteY35" fmla="*/ 2619375 h 3200400"/>
              <a:gd name="connsiteX36" fmla="*/ 781050 w 10139362"/>
              <a:gd name="connsiteY36" fmla="*/ 2657475 h 3200400"/>
              <a:gd name="connsiteX37" fmla="*/ 771525 w 10139362"/>
              <a:gd name="connsiteY37" fmla="*/ 2676525 h 3200400"/>
              <a:gd name="connsiteX38" fmla="*/ 781050 w 10139362"/>
              <a:gd name="connsiteY38" fmla="*/ 2709863 h 3200400"/>
              <a:gd name="connsiteX39" fmla="*/ 771525 w 10139362"/>
              <a:gd name="connsiteY39" fmla="*/ 2743200 h 3200400"/>
              <a:gd name="connsiteX40" fmla="*/ 781050 w 10139362"/>
              <a:gd name="connsiteY40" fmla="*/ 2757488 h 3200400"/>
              <a:gd name="connsiteX41" fmla="*/ 776288 w 10139362"/>
              <a:gd name="connsiteY41" fmla="*/ 2857500 h 3200400"/>
              <a:gd name="connsiteX42" fmla="*/ 523875 w 10139362"/>
              <a:gd name="connsiteY42" fmla="*/ 2857500 h 3200400"/>
              <a:gd name="connsiteX43" fmla="*/ 519113 w 10139362"/>
              <a:gd name="connsiteY43" fmla="*/ 2833688 h 3200400"/>
              <a:gd name="connsiteX44" fmla="*/ 528638 w 10139362"/>
              <a:gd name="connsiteY44" fmla="*/ 2814638 h 3200400"/>
              <a:gd name="connsiteX45" fmla="*/ 519113 w 10139362"/>
              <a:gd name="connsiteY45" fmla="*/ 2776538 h 3200400"/>
              <a:gd name="connsiteX46" fmla="*/ 528638 w 10139362"/>
              <a:gd name="connsiteY46" fmla="*/ 2743200 h 3200400"/>
              <a:gd name="connsiteX47" fmla="*/ 519113 w 10139362"/>
              <a:gd name="connsiteY47" fmla="*/ 2709863 h 3200400"/>
              <a:gd name="connsiteX48" fmla="*/ 528638 w 10139362"/>
              <a:gd name="connsiteY48" fmla="*/ 2676525 h 3200400"/>
              <a:gd name="connsiteX49" fmla="*/ 519113 w 10139362"/>
              <a:gd name="connsiteY49" fmla="*/ 2662238 h 3200400"/>
              <a:gd name="connsiteX50" fmla="*/ 519113 w 10139362"/>
              <a:gd name="connsiteY50" fmla="*/ 2619375 h 3200400"/>
              <a:gd name="connsiteX51" fmla="*/ 781050 w 10139362"/>
              <a:gd name="connsiteY51" fmla="*/ 2619375 h 3200400"/>
              <a:gd name="connsiteX52" fmla="*/ 4962525 w 10139362"/>
              <a:gd name="connsiteY52" fmla="*/ 2609850 h 3200400"/>
              <a:gd name="connsiteX53" fmla="*/ 4957763 w 10139362"/>
              <a:gd name="connsiteY53" fmla="*/ 2633663 h 3200400"/>
              <a:gd name="connsiteX54" fmla="*/ 4943475 w 10139362"/>
              <a:gd name="connsiteY54" fmla="*/ 2624138 h 3200400"/>
              <a:gd name="connsiteX55" fmla="*/ 4943475 w 10139362"/>
              <a:gd name="connsiteY55" fmla="*/ 2609850 h 3200400"/>
              <a:gd name="connsiteX56" fmla="*/ 4962525 w 10139362"/>
              <a:gd name="connsiteY56" fmla="*/ 2609850 h 3200400"/>
              <a:gd name="connsiteX57" fmla="*/ 4905375 w 10139362"/>
              <a:gd name="connsiteY57" fmla="*/ 2624138 h 3200400"/>
              <a:gd name="connsiteX58" fmla="*/ 4910138 w 10139362"/>
              <a:gd name="connsiteY58" fmla="*/ 2609850 h 3200400"/>
              <a:gd name="connsiteX59" fmla="*/ 4905375 w 10139362"/>
              <a:gd name="connsiteY59" fmla="*/ 2624138 h 3200400"/>
              <a:gd name="connsiteX60" fmla="*/ 4962525 w 10139362"/>
              <a:gd name="connsiteY60" fmla="*/ 2538413 h 3200400"/>
              <a:gd name="connsiteX61" fmla="*/ 4962525 w 10139362"/>
              <a:gd name="connsiteY61" fmla="*/ 2562225 h 3200400"/>
              <a:gd name="connsiteX62" fmla="*/ 4905375 w 10139362"/>
              <a:gd name="connsiteY62" fmla="*/ 2562225 h 3200400"/>
              <a:gd name="connsiteX63" fmla="*/ 4905375 w 10139362"/>
              <a:gd name="connsiteY63" fmla="*/ 2538413 h 3200400"/>
              <a:gd name="connsiteX64" fmla="*/ 4962525 w 10139362"/>
              <a:gd name="connsiteY64" fmla="*/ 2538413 h 3200400"/>
              <a:gd name="connsiteX65" fmla="*/ 4962525 w 10139362"/>
              <a:gd name="connsiteY65" fmla="*/ 2471738 h 3200400"/>
              <a:gd name="connsiteX66" fmla="*/ 4962525 w 10139362"/>
              <a:gd name="connsiteY66" fmla="*/ 2495550 h 3200400"/>
              <a:gd name="connsiteX67" fmla="*/ 4905375 w 10139362"/>
              <a:gd name="connsiteY67" fmla="*/ 2495550 h 3200400"/>
              <a:gd name="connsiteX68" fmla="*/ 4905375 w 10139362"/>
              <a:gd name="connsiteY68" fmla="*/ 2471738 h 3200400"/>
              <a:gd name="connsiteX69" fmla="*/ 4962525 w 10139362"/>
              <a:gd name="connsiteY69" fmla="*/ 2471738 h 3200400"/>
              <a:gd name="connsiteX70" fmla="*/ 4962525 w 10139362"/>
              <a:gd name="connsiteY70" fmla="*/ 2400300 h 3200400"/>
              <a:gd name="connsiteX71" fmla="*/ 4962525 w 10139362"/>
              <a:gd name="connsiteY71" fmla="*/ 2424113 h 3200400"/>
              <a:gd name="connsiteX72" fmla="*/ 4905375 w 10139362"/>
              <a:gd name="connsiteY72" fmla="*/ 2424113 h 3200400"/>
              <a:gd name="connsiteX73" fmla="*/ 4905375 w 10139362"/>
              <a:gd name="connsiteY73" fmla="*/ 2400300 h 3200400"/>
              <a:gd name="connsiteX74" fmla="*/ 4962525 w 10139362"/>
              <a:gd name="connsiteY74" fmla="*/ 2400300 h 3200400"/>
              <a:gd name="connsiteX75" fmla="*/ 3552825 w 10139362"/>
              <a:gd name="connsiteY75" fmla="*/ 2152650 h 3200400"/>
              <a:gd name="connsiteX76" fmla="*/ 3714750 w 10139362"/>
              <a:gd name="connsiteY76" fmla="*/ 2219325 h 3200400"/>
              <a:gd name="connsiteX77" fmla="*/ 3714750 w 10139362"/>
              <a:gd name="connsiteY77" fmla="*/ 2481263 h 3200400"/>
              <a:gd name="connsiteX78" fmla="*/ 3600450 w 10139362"/>
              <a:gd name="connsiteY78" fmla="*/ 2371725 h 3200400"/>
              <a:gd name="connsiteX79" fmla="*/ 3576638 w 10139362"/>
              <a:gd name="connsiteY79" fmla="*/ 2390775 h 3200400"/>
              <a:gd name="connsiteX80" fmla="*/ 3576638 w 10139362"/>
              <a:gd name="connsiteY80" fmla="*/ 2300288 h 3200400"/>
              <a:gd name="connsiteX81" fmla="*/ 3519488 w 10139362"/>
              <a:gd name="connsiteY81" fmla="*/ 2300288 h 3200400"/>
              <a:gd name="connsiteX82" fmla="*/ 3519488 w 10139362"/>
              <a:gd name="connsiteY82" fmla="*/ 2152650 h 3200400"/>
              <a:gd name="connsiteX83" fmla="*/ 3552825 w 10139362"/>
              <a:gd name="connsiteY83" fmla="*/ 2152650 h 3200400"/>
              <a:gd name="connsiteX84" fmla="*/ 3586163 w 10139362"/>
              <a:gd name="connsiteY84" fmla="*/ 1890713 h 3200400"/>
              <a:gd name="connsiteX85" fmla="*/ 3590925 w 10139362"/>
              <a:gd name="connsiteY85" fmla="*/ 1924050 h 3200400"/>
              <a:gd name="connsiteX86" fmla="*/ 3548063 w 10139362"/>
              <a:gd name="connsiteY86" fmla="*/ 1976438 h 3200400"/>
              <a:gd name="connsiteX87" fmla="*/ 3462338 w 10139362"/>
              <a:gd name="connsiteY87" fmla="*/ 1900238 h 3200400"/>
              <a:gd name="connsiteX88" fmla="*/ 3509963 w 10139362"/>
              <a:gd name="connsiteY88" fmla="*/ 1824038 h 3200400"/>
              <a:gd name="connsiteX89" fmla="*/ 3538538 w 10139362"/>
              <a:gd name="connsiteY89" fmla="*/ 1766888 h 3200400"/>
              <a:gd name="connsiteX90" fmla="*/ 3586163 w 10139362"/>
              <a:gd name="connsiteY90" fmla="*/ 1890713 h 3200400"/>
              <a:gd name="connsiteX91" fmla="*/ 2962275 w 10139362"/>
              <a:gd name="connsiteY91" fmla="*/ 1781175 h 3200400"/>
              <a:gd name="connsiteX92" fmla="*/ 3200400 w 10139362"/>
              <a:gd name="connsiteY92" fmla="*/ 1776413 h 3200400"/>
              <a:gd name="connsiteX93" fmla="*/ 3200400 w 10139362"/>
              <a:gd name="connsiteY93" fmla="*/ 1809750 h 3200400"/>
              <a:gd name="connsiteX94" fmla="*/ 3167063 w 10139362"/>
              <a:gd name="connsiteY94" fmla="*/ 2052638 h 3200400"/>
              <a:gd name="connsiteX95" fmla="*/ 3128963 w 10139362"/>
              <a:gd name="connsiteY95" fmla="*/ 2219325 h 3200400"/>
              <a:gd name="connsiteX96" fmla="*/ 3052763 w 10139362"/>
              <a:gd name="connsiteY96" fmla="*/ 2376488 h 3200400"/>
              <a:gd name="connsiteX97" fmla="*/ 3038475 w 10139362"/>
              <a:gd name="connsiteY97" fmla="*/ 2600325 h 3200400"/>
              <a:gd name="connsiteX98" fmla="*/ 2952750 w 10139362"/>
              <a:gd name="connsiteY98" fmla="*/ 2600325 h 3200400"/>
              <a:gd name="connsiteX99" fmla="*/ 2947988 w 10139362"/>
              <a:gd name="connsiteY99" fmla="*/ 2581275 h 3200400"/>
              <a:gd name="connsiteX100" fmla="*/ 2914650 w 10139362"/>
              <a:gd name="connsiteY100" fmla="*/ 2581275 h 3200400"/>
              <a:gd name="connsiteX101" fmla="*/ 2914650 w 10139362"/>
              <a:gd name="connsiteY101" fmla="*/ 2724150 h 3200400"/>
              <a:gd name="connsiteX102" fmla="*/ 2852738 w 10139362"/>
              <a:gd name="connsiteY102" fmla="*/ 2724150 h 3200400"/>
              <a:gd name="connsiteX103" fmla="*/ 2852738 w 10139362"/>
              <a:gd name="connsiteY103" fmla="*/ 2438400 h 3200400"/>
              <a:gd name="connsiteX104" fmla="*/ 2838450 w 10139362"/>
              <a:gd name="connsiteY104" fmla="*/ 2409825 h 3200400"/>
              <a:gd name="connsiteX105" fmla="*/ 2819400 w 10139362"/>
              <a:gd name="connsiteY105" fmla="*/ 2409825 h 3200400"/>
              <a:gd name="connsiteX106" fmla="*/ 2814638 w 10139362"/>
              <a:gd name="connsiteY106" fmla="*/ 2438400 h 3200400"/>
              <a:gd name="connsiteX107" fmla="*/ 2700338 w 10139362"/>
              <a:gd name="connsiteY107" fmla="*/ 2438400 h 3200400"/>
              <a:gd name="connsiteX108" fmla="*/ 2700338 w 10139362"/>
              <a:gd name="connsiteY108" fmla="*/ 2047875 h 3200400"/>
              <a:gd name="connsiteX109" fmla="*/ 2686050 w 10139362"/>
              <a:gd name="connsiteY109" fmla="*/ 2043113 h 3200400"/>
              <a:gd name="connsiteX110" fmla="*/ 2686050 w 10139362"/>
              <a:gd name="connsiteY110" fmla="*/ 1862138 h 3200400"/>
              <a:gd name="connsiteX111" fmla="*/ 2562225 w 10139362"/>
              <a:gd name="connsiteY111" fmla="*/ 1862138 h 3200400"/>
              <a:gd name="connsiteX112" fmla="*/ 2562225 w 10139362"/>
              <a:gd name="connsiteY112" fmla="*/ 2009775 h 3200400"/>
              <a:gd name="connsiteX113" fmla="*/ 2524125 w 10139362"/>
              <a:gd name="connsiteY113" fmla="*/ 2009775 h 3200400"/>
              <a:gd name="connsiteX114" fmla="*/ 2524125 w 10139362"/>
              <a:gd name="connsiteY114" fmla="*/ 2043113 h 3200400"/>
              <a:gd name="connsiteX115" fmla="*/ 2438400 w 10139362"/>
              <a:gd name="connsiteY115" fmla="*/ 2043113 h 3200400"/>
              <a:gd name="connsiteX116" fmla="*/ 2438400 w 10139362"/>
              <a:gd name="connsiteY116" fmla="*/ 2828925 h 3200400"/>
              <a:gd name="connsiteX117" fmla="*/ 2414588 w 10139362"/>
              <a:gd name="connsiteY117" fmla="*/ 2828925 h 3200400"/>
              <a:gd name="connsiteX118" fmla="*/ 2414588 w 10139362"/>
              <a:gd name="connsiteY118" fmla="*/ 2343150 h 3200400"/>
              <a:gd name="connsiteX119" fmla="*/ 2400300 w 10139362"/>
              <a:gd name="connsiteY119" fmla="*/ 2300288 h 3200400"/>
              <a:gd name="connsiteX120" fmla="*/ 2362200 w 10139362"/>
              <a:gd name="connsiteY120" fmla="*/ 2300288 h 3200400"/>
              <a:gd name="connsiteX121" fmla="*/ 2338388 w 10139362"/>
              <a:gd name="connsiteY121" fmla="*/ 1995488 h 3200400"/>
              <a:gd name="connsiteX122" fmla="*/ 2305050 w 10139362"/>
              <a:gd name="connsiteY122" fmla="*/ 1995488 h 3200400"/>
              <a:gd name="connsiteX123" fmla="*/ 2281238 w 10139362"/>
              <a:gd name="connsiteY123" fmla="*/ 2300288 h 3200400"/>
              <a:gd name="connsiteX124" fmla="*/ 2243138 w 10139362"/>
              <a:gd name="connsiteY124" fmla="*/ 2300288 h 3200400"/>
              <a:gd name="connsiteX125" fmla="*/ 2228850 w 10139362"/>
              <a:gd name="connsiteY125" fmla="*/ 2343150 h 3200400"/>
              <a:gd name="connsiteX126" fmla="*/ 2228850 w 10139362"/>
              <a:gd name="connsiteY126" fmla="*/ 2486025 h 3200400"/>
              <a:gd name="connsiteX127" fmla="*/ 2105025 w 10139362"/>
              <a:gd name="connsiteY127" fmla="*/ 2486025 h 3200400"/>
              <a:gd name="connsiteX128" fmla="*/ 2105025 w 10139362"/>
              <a:gd name="connsiteY128" fmla="*/ 1652588 h 3200400"/>
              <a:gd name="connsiteX129" fmla="*/ 2962275 w 10139362"/>
              <a:gd name="connsiteY129" fmla="*/ 1781175 h 3200400"/>
              <a:gd name="connsiteX130" fmla="*/ 9263062 w 10139362"/>
              <a:gd name="connsiteY130" fmla="*/ 1704975 h 3200400"/>
              <a:gd name="connsiteX131" fmla="*/ 9263062 w 10139362"/>
              <a:gd name="connsiteY131" fmla="*/ 2133600 h 3200400"/>
              <a:gd name="connsiteX132" fmla="*/ 9315450 w 10139362"/>
              <a:gd name="connsiteY132" fmla="*/ 2133600 h 3200400"/>
              <a:gd name="connsiteX133" fmla="*/ 9315450 w 10139362"/>
              <a:gd name="connsiteY133" fmla="*/ 2090738 h 3200400"/>
              <a:gd name="connsiteX134" fmla="*/ 9505950 w 10139362"/>
              <a:gd name="connsiteY134" fmla="*/ 2090738 h 3200400"/>
              <a:gd name="connsiteX135" fmla="*/ 9505950 w 10139362"/>
              <a:gd name="connsiteY135" fmla="*/ 2128838 h 3200400"/>
              <a:gd name="connsiteX136" fmla="*/ 9515475 w 10139362"/>
              <a:gd name="connsiteY136" fmla="*/ 2133600 h 3200400"/>
              <a:gd name="connsiteX137" fmla="*/ 9534525 w 10139362"/>
              <a:gd name="connsiteY137" fmla="*/ 2124075 h 3200400"/>
              <a:gd name="connsiteX138" fmla="*/ 9534525 w 10139362"/>
              <a:gd name="connsiteY138" fmla="*/ 2033588 h 3200400"/>
              <a:gd name="connsiteX139" fmla="*/ 9572625 w 10139362"/>
              <a:gd name="connsiteY139" fmla="*/ 2033588 h 3200400"/>
              <a:gd name="connsiteX140" fmla="*/ 9572625 w 10139362"/>
              <a:gd name="connsiteY140" fmla="*/ 2133600 h 3200400"/>
              <a:gd name="connsiteX141" fmla="*/ 9596438 w 10139362"/>
              <a:gd name="connsiteY141" fmla="*/ 2133600 h 3200400"/>
              <a:gd name="connsiteX142" fmla="*/ 9596438 w 10139362"/>
              <a:gd name="connsiteY142" fmla="*/ 2376488 h 3200400"/>
              <a:gd name="connsiteX143" fmla="*/ 9839325 w 10139362"/>
              <a:gd name="connsiteY143" fmla="*/ 2376488 h 3200400"/>
              <a:gd name="connsiteX144" fmla="*/ 9839325 w 10139362"/>
              <a:gd name="connsiteY144" fmla="*/ 2857500 h 3200400"/>
              <a:gd name="connsiteX145" fmla="*/ 9001125 w 10139362"/>
              <a:gd name="connsiteY145" fmla="*/ 2857500 h 3200400"/>
              <a:gd name="connsiteX146" fmla="*/ 9001125 w 10139362"/>
              <a:gd name="connsiteY146" fmla="*/ 1538288 h 3200400"/>
              <a:gd name="connsiteX147" fmla="*/ 9263062 w 10139362"/>
              <a:gd name="connsiteY147" fmla="*/ 1704975 h 3200400"/>
              <a:gd name="connsiteX148" fmla="*/ 2967038 w 10139362"/>
              <a:gd name="connsiteY148" fmla="*/ 1066800 h 3200400"/>
              <a:gd name="connsiteX149" fmla="*/ 3281363 w 10139362"/>
              <a:gd name="connsiteY149" fmla="*/ 990600 h 3200400"/>
              <a:gd name="connsiteX150" fmla="*/ 3271838 w 10139362"/>
              <a:gd name="connsiteY150" fmla="*/ 1047750 h 3200400"/>
              <a:gd name="connsiteX151" fmla="*/ 3071813 w 10139362"/>
              <a:gd name="connsiteY151" fmla="*/ 1095375 h 3200400"/>
              <a:gd name="connsiteX152" fmla="*/ 2890838 w 10139362"/>
              <a:gd name="connsiteY152" fmla="*/ 1109663 h 3200400"/>
              <a:gd name="connsiteX153" fmla="*/ 2624138 w 10139362"/>
              <a:gd name="connsiteY153" fmla="*/ 1076325 h 3200400"/>
              <a:gd name="connsiteX154" fmla="*/ 2547938 w 10139362"/>
              <a:gd name="connsiteY154" fmla="*/ 881063 h 3200400"/>
              <a:gd name="connsiteX155" fmla="*/ 2967038 w 10139362"/>
              <a:gd name="connsiteY155" fmla="*/ 1066800 h 3200400"/>
              <a:gd name="connsiteX156" fmla="*/ 3957638 w 10139362"/>
              <a:gd name="connsiteY156" fmla="*/ 200025 h 3200400"/>
              <a:gd name="connsiteX157" fmla="*/ 3938588 w 10139362"/>
              <a:gd name="connsiteY157" fmla="*/ 304800 h 3200400"/>
              <a:gd name="connsiteX158" fmla="*/ 3924300 w 10139362"/>
              <a:gd name="connsiteY158" fmla="*/ 323850 h 3200400"/>
              <a:gd name="connsiteX159" fmla="*/ 3910013 w 10139362"/>
              <a:gd name="connsiteY159" fmla="*/ 376238 h 3200400"/>
              <a:gd name="connsiteX160" fmla="*/ 4095750 w 10139362"/>
              <a:gd name="connsiteY160" fmla="*/ 485775 h 3200400"/>
              <a:gd name="connsiteX161" fmla="*/ 4248150 w 10139362"/>
              <a:gd name="connsiteY161" fmla="*/ 633413 h 3200400"/>
              <a:gd name="connsiteX162" fmla="*/ 4443413 w 10139362"/>
              <a:gd name="connsiteY162" fmla="*/ 719138 h 3200400"/>
              <a:gd name="connsiteX163" fmla="*/ 4505325 w 10139362"/>
              <a:gd name="connsiteY163" fmla="*/ 728663 h 3200400"/>
              <a:gd name="connsiteX164" fmla="*/ 4791075 w 10139362"/>
              <a:gd name="connsiteY164" fmla="*/ 800100 h 3200400"/>
              <a:gd name="connsiteX165" fmla="*/ 4857750 w 10139362"/>
              <a:gd name="connsiteY165" fmla="*/ 795338 h 3200400"/>
              <a:gd name="connsiteX166" fmla="*/ 4914900 w 10139362"/>
              <a:gd name="connsiteY166" fmla="*/ 738188 h 3200400"/>
              <a:gd name="connsiteX167" fmla="*/ 4986338 w 10139362"/>
              <a:gd name="connsiteY167" fmla="*/ 690563 h 3200400"/>
              <a:gd name="connsiteX168" fmla="*/ 5005388 w 10139362"/>
              <a:gd name="connsiteY168" fmla="*/ 714375 h 3200400"/>
              <a:gd name="connsiteX169" fmla="*/ 4962525 w 10139362"/>
              <a:gd name="connsiteY169" fmla="*/ 776288 h 3200400"/>
              <a:gd name="connsiteX170" fmla="*/ 5124450 w 10139362"/>
              <a:gd name="connsiteY170" fmla="*/ 819150 h 3200400"/>
              <a:gd name="connsiteX171" fmla="*/ 5043488 w 10139362"/>
              <a:gd name="connsiteY171" fmla="*/ 857250 h 3200400"/>
              <a:gd name="connsiteX172" fmla="*/ 5148263 w 10139362"/>
              <a:gd name="connsiteY172" fmla="*/ 871538 h 3200400"/>
              <a:gd name="connsiteX173" fmla="*/ 5033963 w 10139362"/>
              <a:gd name="connsiteY173" fmla="*/ 895350 h 3200400"/>
              <a:gd name="connsiteX174" fmla="*/ 5129213 w 10139362"/>
              <a:gd name="connsiteY174" fmla="*/ 957263 h 3200400"/>
              <a:gd name="connsiteX175" fmla="*/ 5014913 w 10139362"/>
              <a:gd name="connsiteY175" fmla="*/ 947738 h 3200400"/>
              <a:gd name="connsiteX176" fmla="*/ 5067300 w 10139362"/>
              <a:gd name="connsiteY176" fmla="*/ 1019175 h 3200400"/>
              <a:gd name="connsiteX177" fmla="*/ 4962525 w 10139362"/>
              <a:gd name="connsiteY177" fmla="*/ 957263 h 3200400"/>
              <a:gd name="connsiteX178" fmla="*/ 4886325 w 10139362"/>
              <a:gd name="connsiteY178" fmla="*/ 938213 h 3200400"/>
              <a:gd name="connsiteX179" fmla="*/ 4791075 w 10139362"/>
              <a:gd name="connsiteY179" fmla="*/ 923925 h 3200400"/>
              <a:gd name="connsiteX180" fmla="*/ 4586288 w 10139362"/>
              <a:gd name="connsiteY180" fmla="*/ 933450 h 3200400"/>
              <a:gd name="connsiteX181" fmla="*/ 4400550 w 10139362"/>
              <a:gd name="connsiteY181" fmla="*/ 895350 h 3200400"/>
              <a:gd name="connsiteX182" fmla="*/ 4367213 w 10139362"/>
              <a:gd name="connsiteY182" fmla="*/ 866775 h 3200400"/>
              <a:gd name="connsiteX183" fmla="*/ 4152900 w 10139362"/>
              <a:gd name="connsiteY183" fmla="*/ 804863 h 3200400"/>
              <a:gd name="connsiteX184" fmla="*/ 4062413 w 10139362"/>
              <a:gd name="connsiteY184" fmla="*/ 752475 h 3200400"/>
              <a:gd name="connsiteX185" fmla="*/ 3957638 w 10139362"/>
              <a:gd name="connsiteY185" fmla="*/ 995363 h 3200400"/>
              <a:gd name="connsiteX186" fmla="*/ 4000500 w 10139362"/>
              <a:gd name="connsiteY186" fmla="*/ 1071563 h 3200400"/>
              <a:gd name="connsiteX187" fmla="*/ 4029075 w 10139362"/>
              <a:gd name="connsiteY187" fmla="*/ 1243013 h 3200400"/>
              <a:gd name="connsiteX188" fmla="*/ 4014788 w 10139362"/>
              <a:gd name="connsiteY188" fmla="*/ 1371600 h 3200400"/>
              <a:gd name="connsiteX189" fmla="*/ 3867150 w 10139362"/>
              <a:gd name="connsiteY189" fmla="*/ 1585913 h 3200400"/>
              <a:gd name="connsiteX190" fmla="*/ 3881438 w 10139362"/>
              <a:gd name="connsiteY190" fmla="*/ 1819275 h 3200400"/>
              <a:gd name="connsiteX191" fmla="*/ 3814763 w 10139362"/>
              <a:gd name="connsiteY191" fmla="*/ 2133600 h 3200400"/>
              <a:gd name="connsiteX192" fmla="*/ 3767138 w 10139362"/>
              <a:gd name="connsiteY192" fmla="*/ 2190750 h 3200400"/>
              <a:gd name="connsiteX193" fmla="*/ 3967163 w 10139362"/>
              <a:gd name="connsiteY193" fmla="*/ 2195513 h 3200400"/>
              <a:gd name="connsiteX194" fmla="*/ 3990975 w 10139362"/>
              <a:gd name="connsiteY194" fmla="*/ 2233613 h 3200400"/>
              <a:gd name="connsiteX195" fmla="*/ 3990975 w 10139362"/>
              <a:gd name="connsiteY195" fmla="*/ 2452688 h 3200400"/>
              <a:gd name="connsiteX196" fmla="*/ 4029075 w 10139362"/>
              <a:gd name="connsiteY196" fmla="*/ 2452688 h 3200400"/>
              <a:gd name="connsiteX197" fmla="*/ 4029075 w 10139362"/>
              <a:gd name="connsiteY197" fmla="*/ 2424113 h 3200400"/>
              <a:gd name="connsiteX198" fmla="*/ 4048125 w 10139362"/>
              <a:gd name="connsiteY198" fmla="*/ 2338388 h 3200400"/>
              <a:gd name="connsiteX199" fmla="*/ 4090988 w 10139362"/>
              <a:gd name="connsiteY199" fmla="*/ 2338388 h 3200400"/>
              <a:gd name="connsiteX200" fmla="*/ 4129088 w 10139362"/>
              <a:gd name="connsiteY200" fmla="*/ 2400300 h 3200400"/>
              <a:gd name="connsiteX201" fmla="*/ 4162425 w 10139362"/>
              <a:gd name="connsiteY201" fmla="*/ 2386013 h 3200400"/>
              <a:gd name="connsiteX202" fmla="*/ 4281488 w 10139362"/>
              <a:gd name="connsiteY202" fmla="*/ 2386013 h 3200400"/>
              <a:gd name="connsiteX203" fmla="*/ 4300538 w 10139362"/>
              <a:gd name="connsiteY203" fmla="*/ 2400300 h 3200400"/>
              <a:gd name="connsiteX204" fmla="*/ 4300538 w 10139362"/>
              <a:gd name="connsiteY204" fmla="*/ 2767013 h 3200400"/>
              <a:gd name="connsiteX205" fmla="*/ 4338638 w 10139362"/>
              <a:gd name="connsiteY205" fmla="*/ 2767013 h 3200400"/>
              <a:gd name="connsiteX206" fmla="*/ 4338638 w 10139362"/>
              <a:gd name="connsiteY206" fmla="*/ 2667000 h 3200400"/>
              <a:gd name="connsiteX207" fmla="*/ 4376738 w 10139362"/>
              <a:gd name="connsiteY207" fmla="*/ 2667000 h 3200400"/>
              <a:gd name="connsiteX208" fmla="*/ 4371975 w 10139362"/>
              <a:gd name="connsiteY208" fmla="*/ 2614613 h 3200400"/>
              <a:gd name="connsiteX209" fmla="*/ 4395788 w 10139362"/>
              <a:gd name="connsiteY209" fmla="*/ 2609850 h 3200400"/>
              <a:gd name="connsiteX210" fmla="*/ 4395788 w 10139362"/>
              <a:gd name="connsiteY210" fmla="*/ 2514600 h 3200400"/>
              <a:gd name="connsiteX211" fmla="*/ 4462463 w 10139362"/>
              <a:gd name="connsiteY211" fmla="*/ 2514600 h 3200400"/>
              <a:gd name="connsiteX212" fmla="*/ 4462463 w 10139362"/>
              <a:gd name="connsiteY212" fmla="*/ 2414588 h 3200400"/>
              <a:gd name="connsiteX213" fmla="*/ 4619625 w 10139362"/>
              <a:gd name="connsiteY213" fmla="*/ 2271713 h 3200400"/>
              <a:gd name="connsiteX214" fmla="*/ 4619625 w 10139362"/>
              <a:gd name="connsiteY214" fmla="*/ 2514600 h 3200400"/>
              <a:gd name="connsiteX215" fmla="*/ 4648200 w 10139362"/>
              <a:gd name="connsiteY215" fmla="*/ 2509838 h 3200400"/>
              <a:gd name="connsiteX216" fmla="*/ 4648200 w 10139362"/>
              <a:gd name="connsiteY216" fmla="*/ 2343150 h 3200400"/>
              <a:gd name="connsiteX217" fmla="*/ 4667250 w 10139362"/>
              <a:gd name="connsiteY217" fmla="*/ 2338388 h 3200400"/>
              <a:gd name="connsiteX218" fmla="*/ 4667250 w 10139362"/>
              <a:gd name="connsiteY218" fmla="*/ 2119313 h 3200400"/>
              <a:gd name="connsiteX219" fmla="*/ 4657725 w 10139362"/>
              <a:gd name="connsiteY219" fmla="*/ 2090738 h 3200400"/>
              <a:gd name="connsiteX220" fmla="*/ 4672013 w 10139362"/>
              <a:gd name="connsiteY220" fmla="*/ 2043113 h 3200400"/>
              <a:gd name="connsiteX221" fmla="*/ 4872038 w 10139362"/>
              <a:gd name="connsiteY221" fmla="*/ 2043113 h 3200400"/>
              <a:gd name="connsiteX222" fmla="*/ 4886325 w 10139362"/>
              <a:gd name="connsiteY222" fmla="*/ 2090738 h 3200400"/>
              <a:gd name="connsiteX223" fmla="*/ 4876800 w 10139362"/>
              <a:gd name="connsiteY223" fmla="*/ 2124075 h 3200400"/>
              <a:gd name="connsiteX224" fmla="*/ 4876800 w 10139362"/>
              <a:gd name="connsiteY224" fmla="*/ 2338388 h 3200400"/>
              <a:gd name="connsiteX225" fmla="*/ 4905375 w 10139362"/>
              <a:gd name="connsiteY225" fmla="*/ 2362200 h 3200400"/>
              <a:gd name="connsiteX226" fmla="*/ 4967288 w 10139362"/>
              <a:gd name="connsiteY226" fmla="*/ 2362200 h 3200400"/>
              <a:gd name="connsiteX227" fmla="*/ 4967288 w 10139362"/>
              <a:gd name="connsiteY227" fmla="*/ 2338388 h 3200400"/>
              <a:gd name="connsiteX228" fmla="*/ 5014913 w 10139362"/>
              <a:gd name="connsiteY228" fmla="*/ 2338388 h 3200400"/>
              <a:gd name="connsiteX229" fmla="*/ 5014913 w 10139362"/>
              <a:gd name="connsiteY229" fmla="*/ 2047875 h 3200400"/>
              <a:gd name="connsiteX230" fmla="*/ 5029200 w 10139362"/>
              <a:gd name="connsiteY230" fmla="*/ 2038350 h 3200400"/>
              <a:gd name="connsiteX231" fmla="*/ 5029200 w 10139362"/>
              <a:gd name="connsiteY231" fmla="*/ 1933575 h 3200400"/>
              <a:gd name="connsiteX232" fmla="*/ 5138738 w 10139362"/>
              <a:gd name="connsiteY232" fmla="*/ 1933575 h 3200400"/>
              <a:gd name="connsiteX233" fmla="*/ 5138738 w 10139362"/>
              <a:gd name="connsiteY233" fmla="*/ 2043113 h 3200400"/>
              <a:gd name="connsiteX234" fmla="*/ 5157788 w 10139362"/>
              <a:gd name="connsiteY234" fmla="*/ 2047875 h 3200400"/>
              <a:gd name="connsiteX235" fmla="*/ 5157788 w 10139362"/>
              <a:gd name="connsiteY235" fmla="*/ 2333625 h 3200400"/>
              <a:gd name="connsiteX236" fmla="*/ 5167313 w 10139362"/>
              <a:gd name="connsiteY236" fmla="*/ 2338388 h 3200400"/>
              <a:gd name="connsiteX237" fmla="*/ 5186363 w 10139362"/>
              <a:gd name="connsiteY237" fmla="*/ 2328863 h 3200400"/>
              <a:gd name="connsiteX238" fmla="*/ 5181600 w 10139362"/>
              <a:gd name="connsiteY238" fmla="*/ 1828800 h 3200400"/>
              <a:gd name="connsiteX239" fmla="*/ 5219700 w 10139362"/>
              <a:gd name="connsiteY239" fmla="*/ 1824038 h 3200400"/>
              <a:gd name="connsiteX240" fmla="*/ 5219700 w 10139362"/>
              <a:gd name="connsiteY240" fmla="*/ 1585913 h 3200400"/>
              <a:gd name="connsiteX241" fmla="*/ 5262563 w 10139362"/>
              <a:gd name="connsiteY241" fmla="*/ 1576388 h 3200400"/>
              <a:gd name="connsiteX242" fmla="*/ 5262563 w 10139362"/>
              <a:gd name="connsiteY242" fmla="*/ 1381125 h 3200400"/>
              <a:gd name="connsiteX243" fmla="*/ 5324475 w 10139362"/>
              <a:gd name="connsiteY243" fmla="*/ 1381125 h 3200400"/>
              <a:gd name="connsiteX244" fmla="*/ 5324475 w 10139362"/>
              <a:gd name="connsiteY244" fmla="*/ 1266825 h 3200400"/>
              <a:gd name="connsiteX245" fmla="*/ 5348288 w 10139362"/>
              <a:gd name="connsiteY245" fmla="*/ 1266825 h 3200400"/>
              <a:gd name="connsiteX246" fmla="*/ 5348288 w 10139362"/>
              <a:gd name="connsiteY246" fmla="*/ 1371600 h 3200400"/>
              <a:gd name="connsiteX247" fmla="*/ 5357813 w 10139362"/>
              <a:gd name="connsiteY247" fmla="*/ 1385888 h 3200400"/>
              <a:gd name="connsiteX248" fmla="*/ 5357813 w 10139362"/>
              <a:gd name="connsiteY248" fmla="*/ 1576388 h 3200400"/>
              <a:gd name="connsiteX249" fmla="*/ 5367338 w 10139362"/>
              <a:gd name="connsiteY249" fmla="*/ 1595438 h 3200400"/>
              <a:gd name="connsiteX250" fmla="*/ 5372100 w 10139362"/>
              <a:gd name="connsiteY250" fmla="*/ 2524125 h 3200400"/>
              <a:gd name="connsiteX251" fmla="*/ 5434013 w 10139362"/>
              <a:gd name="connsiteY251" fmla="*/ 2524125 h 3200400"/>
              <a:gd name="connsiteX252" fmla="*/ 5434013 w 10139362"/>
              <a:gd name="connsiteY252" fmla="*/ 2676525 h 3200400"/>
              <a:gd name="connsiteX253" fmla="*/ 5486400 w 10139362"/>
              <a:gd name="connsiteY253" fmla="*/ 2690813 h 3200400"/>
              <a:gd name="connsiteX254" fmla="*/ 5486400 w 10139362"/>
              <a:gd name="connsiteY254" fmla="*/ 2828925 h 3200400"/>
              <a:gd name="connsiteX255" fmla="*/ 5505450 w 10139362"/>
              <a:gd name="connsiteY255" fmla="*/ 2828925 h 3200400"/>
              <a:gd name="connsiteX256" fmla="*/ 5505450 w 10139362"/>
              <a:gd name="connsiteY256" fmla="*/ 2552700 h 3200400"/>
              <a:gd name="connsiteX257" fmla="*/ 5538788 w 10139362"/>
              <a:gd name="connsiteY257" fmla="*/ 2552700 h 3200400"/>
              <a:gd name="connsiteX258" fmla="*/ 5538788 w 10139362"/>
              <a:gd name="connsiteY258" fmla="*/ 2514600 h 3200400"/>
              <a:gd name="connsiteX259" fmla="*/ 5510213 w 10139362"/>
              <a:gd name="connsiteY259" fmla="*/ 2514600 h 3200400"/>
              <a:gd name="connsiteX260" fmla="*/ 5510213 w 10139362"/>
              <a:gd name="connsiteY260" fmla="*/ 2476500 h 3200400"/>
              <a:gd name="connsiteX261" fmla="*/ 5538788 w 10139362"/>
              <a:gd name="connsiteY261" fmla="*/ 2476500 h 3200400"/>
              <a:gd name="connsiteX262" fmla="*/ 5538788 w 10139362"/>
              <a:gd name="connsiteY262" fmla="*/ 2438400 h 3200400"/>
              <a:gd name="connsiteX263" fmla="*/ 5510213 w 10139362"/>
              <a:gd name="connsiteY263" fmla="*/ 2438400 h 3200400"/>
              <a:gd name="connsiteX264" fmla="*/ 5510213 w 10139362"/>
              <a:gd name="connsiteY264" fmla="*/ 2400300 h 3200400"/>
              <a:gd name="connsiteX265" fmla="*/ 5538788 w 10139362"/>
              <a:gd name="connsiteY265" fmla="*/ 2400300 h 3200400"/>
              <a:gd name="connsiteX266" fmla="*/ 5538788 w 10139362"/>
              <a:gd name="connsiteY266" fmla="*/ 2362200 h 3200400"/>
              <a:gd name="connsiteX267" fmla="*/ 5510213 w 10139362"/>
              <a:gd name="connsiteY267" fmla="*/ 2362200 h 3200400"/>
              <a:gd name="connsiteX268" fmla="*/ 5510213 w 10139362"/>
              <a:gd name="connsiteY268" fmla="*/ 2324100 h 3200400"/>
              <a:gd name="connsiteX269" fmla="*/ 5538788 w 10139362"/>
              <a:gd name="connsiteY269" fmla="*/ 2324100 h 3200400"/>
              <a:gd name="connsiteX270" fmla="*/ 5538788 w 10139362"/>
              <a:gd name="connsiteY270" fmla="*/ 2286000 h 3200400"/>
              <a:gd name="connsiteX271" fmla="*/ 5510213 w 10139362"/>
              <a:gd name="connsiteY271" fmla="*/ 2286000 h 3200400"/>
              <a:gd name="connsiteX272" fmla="*/ 5510213 w 10139362"/>
              <a:gd name="connsiteY272" fmla="*/ 2247900 h 3200400"/>
              <a:gd name="connsiteX273" fmla="*/ 5538788 w 10139362"/>
              <a:gd name="connsiteY273" fmla="*/ 2247900 h 3200400"/>
              <a:gd name="connsiteX274" fmla="*/ 5538788 w 10139362"/>
              <a:gd name="connsiteY274" fmla="*/ 2209800 h 3200400"/>
              <a:gd name="connsiteX275" fmla="*/ 5510213 w 10139362"/>
              <a:gd name="connsiteY275" fmla="*/ 2209800 h 3200400"/>
              <a:gd name="connsiteX276" fmla="*/ 5510213 w 10139362"/>
              <a:gd name="connsiteY276" fmla="*/ 2166938 h 3200400"/>
              <a:gd name="connsiteX277" fmla="*/ 5538788 w 10139362"/>
              <a:gd name="connsiteY277" fmla="*/ 2166938 h 3200400"/>
              <a:gd name="connsiteX278" fmla="*/ 5538788 w 10139362"/>
              <a:gd name="connsiteY278" fmla="*/ 2138363 h 3200400"/>
              <a:gd name="connsiteX279" fmla="*/ 5510213 w 10139362"/>
              <a:gd name="connsiteY279" fmla="*/ 2128838 h 3200400"/>
              <a:gd name="connsiteX280" fmla="*/ 5510213 w 10139362"/>
              <a:gd name="connsiteY280" fmla="*/ 2090738 h 3200400"/>
              <a:gd name="connsiteX281" fmla="*/ 5538788 w 10139362"/>
              <a:gd name="connsiteY281" fmla="*/ 2090738 h 3200400"/>
              <a:gd name="connsiteX282" fmla="*/ 5538788 w 10139362"/>
              <a:gd name="connsiteY282" fmla="*/ 2052638 h 3200400"/>
              <a:gd name="connsiteX283" fmla="*/ 5510213 w 10139362"/>
              <a:gd name="connsiteY283" fmla="*/ 2052638 h 3200400"/>
              <a:gd name="connsiteX284" fmla="*/ 5510213 w 10139362"/>
              <a:gd name="connsiteY284" fmla="*/ 2014538 h 3200400"/>
              <a:gd name="connsiteX285" fmla="*/ 5538788 w 10139362"/>
              <a:gd name="connsiteY285" fmla="*/ 2014538 h 3200400"/>
              <a:gd name="connsiteX286" fmla="*/ 5538788 w 10139362"/>
              <a:gd name="connsiteY286" fmla="*/ 1966913 h 3200400"/>
              <a:gd name="connsiteX287" fmla="*/ 5638800 w 10139362"/>
              <a:gd name="connsiteY287" fmla="*/ 1966913 h 3200400"/>
              <a:gd name="connsiteX288" fmla="*/ 5638800 w 10139362"/>
              <a:gd name="connsiteY288" fmla="*/ 1095375 h 3200400"/>
              <a:gd name="connsiteX289" fmla="*/ 5767388 w 10139362"/>
              <a:gd name="connsiteY289" fmla="*/ 923925 h 3200400"/>
              <a:gd name="connsiteX290" fmla="*/ 5919788 w 10139362"/>
              <a:gd name="connsiteY290" fmla="*/ 923925 h 3200400"/>
              <a:gd name="connsiteX291" fmla="*/ 5919788 w 10139362"/>
              <a:gd name="connsiteY291" fmla="*/ 719138 h 3200400"/>
              <a:gd name="connsiteX292" fmla="*/ 5962650 w 10139362"/>
              <a:gd name="connsiteY292" fmla="*/ 719138 h 3200400"/>
              <a:gd name="connsiteX293" fmla="*/ 5962650 w 10139362"/>
              <a:gd name="connsiteY293" fmla="*/ 919163 h 3200400"/>
              <a:gd name="connsiteX294" fmla="*/ 5972175 w 10139362"/>
              <a:gd name="connsiteY294" fmla="*/ 923925 h 3200400"/>
              <a:gd name="connsiteX295" fmla="*/ 5986463 w 10139362"/>
              <a:gd name="connsiteY295" fmla="*/ 914400 h 3200400"/>
              <a:gd name="connsiteX296" fmla="*/ 6096000 w 10139362"/>
              <a:gd name="connsiteY296" fmla="*/ 914400 h 3200400"/>
              <a:gd name="connsiteX297" fmla="*/ 6110288 w 10139362"/>
              <a:gd name="connsiteY297" fmla="*/ 2743200 h 3200400"/>
              <a:gd name="connsiteX298" fmla="*/ 6129338 w 10139362"/>
              <a:gd name="connsiteY298" fmla="*/ 2738438 h 3200400"/>
              <a:gd name="connsiteX299" fmla="*/ 6129338 w 10139362"/>
              <a:gd name="connsiteY299" fmla="*/ 2533650 h 3200400"/>
              <a:gd name="connsiteX300" fmla="*/ 6162675 w 10139362"/>
              <a:gd name="connsiteY300" fmla="*/ 2533650 h 3200400"/>
              <a:gd name="connsiteX301" fmla="*/ 6162675 w 10139362"/>
              <a:gd name="connsiteY301" fmla="*/ 1114425 h 3200400"/>
              <a:gd name="connsiteX302" fmla="*/ 6219825 w 10139362"/>
              <a:gd name="connsiteY302" fmla="*/ 1100138 h 3200400"/>
              <a:gd name="connsiteX303" fmla="*/ 6253163 w 10139362"/>
              <a:gd name="connsiteY303" fmla="*/ 1100138 h 3200400"/>
              <a:gd name="connsiteX304" fmla="*/ 6262688 w 10139362"/>
              <a:gd name="connsiteY304" fmla="*/ 1109663 h 3200400"/>
              <a:gd name="connsiteX305" fmla="*/ 6415088 w 10139362"/>
              <a:gd name="connsiteY305" fmla="*/ 1109663 h 3200400"/>
              <a:gd name="connsiteX306" fmla="*/ 6567488 w 10139362"/>
              <a:gd name="connsiteY306" fmla="*/ 1281113 h 3200400"/>
              <a:gd name="connsiteX307" fmla="*/ 6567488 w 10139362"/>
              <a:gd name="connsiteY307" fmla="*/ 2347913 h 3200400"/>
              <a:gd name="connsiteX308" fmla="*/ 6662738 w 10139362"/>
              <a:gd name="connsiteY308" fmla="*/ 2347913 h 3200400"/>
              <a:gd name="connsiteX309" fmla="*/ 6662738 w 10139362"/>
              <a:gd name="connsiteY309" fmla="*/ 1981200 h 3200400"/>
              <a:gd name="connsiteX310" fmla="*/ 6757988 w 10139362"/>
              <a:gd name="connsiteY310" fmla="*/ 1962150 h 3200400"/>
              <a:gd name="connsiteX311" fmla="*/ 6872288 w 10139362"/>
              <a:gd name="connsiteY311" fmla="*/ 1962150 h 3200400"/>
              <a:gd name="connsiteX312" fmla="*/ 6896100 w 10139362"/>
              <a:gd name="connsiteY312" fmla="*/ 1981200 h 3200400"/>
              <a:gd name="connsiteX313" fmla="*/ 6896100 w 10139362"/>
              <a:gd name="connsiteY313" fmla="*/ 2557463 h 3200400"/>
              <a:gd name="connsiteX314" fmla="*/ 6929438 w 10139362"/>
              <a:gd name="connsiteY314" fmla="*/ 2557463 h 3200400"/>
              <a:gd name="connsiteX315" fmla="*/ 6934200 w 10139362"/>
              <a:gd name="connsiteY315" fmla="*/ 2457450 h 3200400"/>
              <a:gd name="connsiteX316" fmla="*/ 7029450 w 10139362"/>
              <a:gd name="connsiteY316" fmla="*/ 2457450 h 3200400"/>
              <a:gd name="connsiteX317" fmla="*/ 7029450 w 10139362"/>
              <a:gd name="connsiteY317" fmla="*/ 2157413 h 3200400"/>
              <a:gd name="connsiteX318" fmla="*/ 7048500 w 10139362"/>
              <a:gd name="connsiteY318" fmla="*/ 2114550 h 3200400"/>
              <a:gd name="connsiteX319" fmla="*/ 7158038 w 10139362"/>
              <a:gd name="connsiteY319" fmla="*/ 2114550 h 3200400"/>
              <a:gd name="connsiteX320" fmla="*/ 7177088 w 10139362"/>
              <a:gd name="connsiteY320" fmla="*/ 2157413 h 3200400"/>
              <a:gd name="connsiteX321" fmla="*/ 7224713 w 10139362"/>
              <a:gd name="connsiteY321" fmla="*/ 2157413 h 3200400"/>
              <a:gd name="connsiteX322" fmla="*/ 7229475 w 10139362"/>
              <a:gd name="connsiteY322" fmla="*/ 2557463 h 3200400"/>
              <a:gd name="connsiteX323" fmla="*/ 7239000 w 10139362"/>
              <a:gd name="connsiteY323" fmla="*/ 2486025 h 3200400"/>
              <a:gd name="connsiteX324" fmla="*/ 7281863 w 10139362"/>
              <a:gd name="connsiteY324" fmla="*/ 2433638 h 3200400"/>
              <a:gd name="connsiteX325" fmla="*/ 7415213 w 10139362"/>
              <a:gd name="connsiteY325" fmla="*/ 2433638 h 3200400"/>
              <a:gd name="connsiteX326" fmla="*/ 7415213 w 10139362"/>
              <a:gd name="connsiteY326" fmla="*/ 2471738 h 3200400"/>
              <a:gd name="connsiteX327" fmla="*/ 7429500 w 10139362"/>
              <a:gd name="connsiteY327" fmla="*/ 2481263 h 3200400"/>
              <a:gd name="connsiteX328" fmla="*/ 7439025 w 10139362"/>
              <a:gd name="connsiteY328" fmla="*/ 2557463 h 3200400"/>
              <a:gd name="connsiteX329" fmla="*/ 7462838 w 10139362"/>
              <a:gd name="connsiteY329" fmla="*/ 2552700 h 3200400"/>
              <a:gd name="connsiteX330" fmla="*/ 7462838 w 10139362"/>
              <a:gd name="connsiteY330" fmla="*/ 2295525 h 3200400"/>
              <a:gd name="connsiteX331" fmla="*/ 7472363 w 10139362"/>
              <a:gd name="connsiteY331" fmla="*/ 2266950 h 3200400"/>
              <a:gd name="connsiteX332" fmla="*/ 7481888 w 10139362"/>
              <a:gd name="connsiteY332" fmla="*/ 2243138 h 3200400"/>
              <a:gd name="connsiteX333" fmla="*/ 7586663 w 10139362"/>
              <a:gd name="connsiteY333" fmla="*/ 2243138 h 3200400"/>
              <a:gd name="connsiteX334" fmla="*/ 7610475 w 10139362"/>
              <a:gd name="connsiteY334" fmla="*/ 2257425 h 3200400"/>
              <a:gd name="connsiteX335" fmla="*/ 7639050 w 10139362"/>
              <a:gd name="connsiteY335" fmla="*/ 2247900 h 3200400"/>
              <a:gd name="connsiteX336" fmla="*/ 7639050 w 10139362"/>
              <a:gd name="connsiteY336" fmla="*/ 2009775 h 3200400"/>
              <a:gd name="connsiteX337" fmla="*/ 7743825 w 10139362"/>
              <a:gd name="connsiteY337" fmla="*/ 2009775 h 3200400"/>
              <a:gd name="connsiteX338" fmla="*/ 7743825 w 10139362"/>
              <a:gd name="connsiteY338" fmla="*/ 1857375 h 3200400"/>
              <a:gd name="connsiteX339" fmla="*/ 7758113 w 10139362"/>
              <a:gd name="connsiteY339" fmla="*/ 1857375 h 3200400"/>
              <a:gd name="connsiteX340" fmla="*/ 7758113 w 10139362"/>
              <a:gd name="connsiteY340" fmla="*/ 2005013 h 3200400"/>
              <a:gd name="connsiteX341" fmla="*/ 7781925 w 10139362"/>
              <a:gd name="connsiteY341" fmla="*/ 2014538 h 3200400"/>
              <a:gd name="connsiteX342" fmla="*/ 7781925 w 10139362"/>
              <a:gd name="connsiteY342" fmla="*/ 2257425 h 3200400"/>
              <a:gd name="connsiteX343" fmla="*/ 7805738 w 10139362"/>
              <a:gd name="connsiteY343" fmla="*/ 2257425 h 3200400"/>
              <a:gd name="connsiteX344" fmla="*/ 7815263 w 10139362"/>
              <a:gd name="connsiteY344" fmla="*/ 2295525 h 3200400"/>
              <a:gd name="connsiteX345" fmla="*/ 7815263 w 10139362"/>
              <a:gd name="connsiteY345" fmla="*/ 2414588 h 3200400"/>
              <a:gd name="connsiteX346" fmla="*/ 7839075 w 10139362"/>
              <a:gd name="connsiteY346" fmla="*/ 2414588 h 3200400"/>
              <a:gd name="connsiteX347" fmla="*/ 7839075 w 10139362"/>
              <a:gd name="connsiteY347" fmla="*/ 2443163 h 3200400"/>
              <a:gd name="connsiteX348" fmla="*/ 7958138 w 10139362"/>
              <a:gd name="connsiteY348" fmla="*/ 2443163 h 3200400"/>
              <a:gd name="connsiteX349" fmla="*/ 7958138 w 10139362"/>
              <a:gd name="connsiteY349" fmla="*/ 2047875 h 3200400"/>
              <a:gd name="connsiteX350" fmla="*/ 7977188 w 10139362"/>
              <a:gd name="connsiteY350" fmla="*/ 2043113 h 3200400"/>
              <a:gd name="connsiteX351" fmla="*/ 7977188 w 10139362"/>
              <a:gd name="connsiteY351" fmla="*/ 1866900 h 3200400"/>
              <a:gd name="connsiteX352" fmla="*/ 8091488 w 10139362"/>
              <a:gd name="connsiteY352" fmla="*/ 1866900 h 3200400"/>
              <a:gd name="connsiteX353" fmla="*/ 8091488 w 10139362"/>
              <a:gd name="connsiteY353" fmla="*/ 2014538 h 3200400"/>
              <a:gd name="connsiteX354" fmla="*/ 8129588 w 10139362"/>
              <a:gd name="connsiteY354" fmla="*/ 2014538 h 3200400"/>
              <a:gd name="connsiteX355" fmla="*/ 8129588 w 10139362"/>
              <a:gd name="connsiteY355" fmla="*/ 2047875 h 3200400"/>
              <a:gd name="connsiteX356" fmla="*/ 8215313 w 10139362"/>
              <a:gd name="connsiteY356" fmla="*/ 2047875 h 3200400"/>
              <a:gd name="connsiteX357" fmla="*/ 8215313 w 10139362"/>
              <a:gd name="connsiteY357" fmla="*/ 2581275 h 3200400"/>
              <a:gd name="connsiteX358" fmla="*/ 8248650 w 10139362"/>
              <a:gd name="connsiteY358" fmla="*/ 2581275 h 3200400"/>
              <a:gd name="connsiteX359" fmla="*/ 8248650 w 10139362"/>
              <a:gd name="connsiteY359" fmla="*/ 2343150 h 3200400"/>
              <a:gd name="connsiteX360" fmla="*/ 8262938 w 10139362"/>
              <a:gd name="connsiteY360" fmla="*/ 2305050 h 3200400"/>
              <a:gd name="connsiteX361" fmla="*/ 8301038 w 10139362"/>
              <a:gd name="connsiteY361" fmla="*/ 2305050 h 3200400"/>
              <a:gd name="connsiteX362" fmla="*/ 8324850 w 10139362"/>
              <a:gd name="connsiteY362" fmla="*/ 2000250 h 3200400"/>
              <a:gd name="connsiteX363" fmla="*/ 8348663 w 10139362"/>
              <a:gd name="connsiteY363" fmla="*/ 2000250 h 3200400"/>
              <a:gd name="connsiteX364" fmla="*/ 8372475 w 10139362"/>
              <a:gd name="connsiteY364" fmla="*/ 2305050 h 3200400"/>
              <a:gd name="connsiteX365" fmla="*/ 8410575 w 10139362"/>
              <a:gd name="connsiteY365" fmla="*/ 2305050 h 3200400"/>
              <a:gd name="connsiteX366" fmla="*/ 8424862 w 10139362"/>
              <a:gd name="connsiteY366" fmla="*/ 2343150 h 3200400"/>
              <a:gd name="connsiteX367" fmla="*/ 8424862 w 10139362"/>
              <a:gd name="connsiteY367" fmla="*/ 2490788 h 3200400"/>
              <a:gd name="connsiteX368" fmla="*/ 8558212 w 10139362"/>
              <a:gd name="connsiteY368" fmla="*/ 2490788 h 3200400"/>
              <a:gd name="connsiteX369" fmla="*/ 8558212 w 10139362"/>
              <a:gd name="connsiteY369" fmla="*/ 1600200 h 3200400"/>
              <a:gd name="connsiteX370" fmla="*/ 8805862 w 10139362"/>
              <a:gd name="connsiteY370" fmla="*/ 1366838 h 3200400"/>
              <a:gd name="connsiteX371" fmla="*/ 8934450 w 10139362"/>
              <a:gd name="connsiteY371" fmla="*/ 1366838 h 3200400"/>
              <a:gd name="connsiteX372" fmla="*/ 8934450 w 10139362"/>
              <a:gd name="connsiteY372" fmla="*/ 1257300 h 3200400"/>
              <a:gd name="connsiteX373" fmla="*/ 8948738 w 10139362"/>
              <a:gd name="connsiteY373" fmla="*/ 1257300 h 3200400"/>
              <a:gd name="connsiteX374" fmla="*/ 8948738 w 10139362"/>
              <a:gd name="connsiteY374" fmla="*/ 1362075 h 3200400"/>
              <a:gd name="connsiteX375" fmla="*/ 8967788 w 10139362"/>
              <a:gd name="connsiteY375" fmla="*/ 1366838 h 3200400"/>
              <a:gd name="connsiteX376" fmla="*/ 8967788 w 10139362"/>
              <a:gd name="connsiteY376" fmla="*/ 2857500 h 3200400"/>
              <a:gd name="connsiteX377" fmla="*/ 8524875 w 10139362"/>
              <a:gd name="connsiteY377" fmla="*/ 2857500 h 3200400"/>
              <a:gd name="connsiteX378" fmla="*/ 8496300 w 10139362"/>
              <a:gd name="connsiteY378" fmla="*/ 2876550 h 3200400"/>
              <a:gd name="connsiteX379" fmla="*/ 8520112 w 10139362"/>
              <a:gd name="connsiteY379" fmla="*/ 2890838 h 3200400"/>
              <a:gd name="connsiteX380" fmla="*/ 8491538 w 10139362"/>
              <a:gd name="connsiteY380" fmla="*/ 2928938 h 3200400"/>
              <a:gd name="connsiteX381" fmla="*/ 8515350 w 10139362"/>
              <a:gd name="connsiteY381" fmla="*/ 2933700 h 3200400"/>
              <a:gd name="connsiteX382" fmla="*/ 8191500 w 10139362"/>
              <a:gd name="connsiteY382" fmla="*/ 2933700 h 3200400"/>
              <a:gd name="connsiteX383" fmla="*/ 8210550 w 10139362"/>
              <a:gd name="connsiteY383" fmla="*/ 2924175 h 3200400"/>
              <a:gd name="connsiteX384" fmla="*/ 8191500 w 10139362"/>
              <a:gd name="connsiteY384" fmla="*/ 2895600 h 3200400"/>
              <a:gd name="connsiteX385" fmla="*/ 8210550 w 10139362"/>
              <a:gd name="connsiteY385" fmla="*/ 2881313 h 3200400"/>
              <a:gd name="connsiteX386" fmla="*/ 8186738 w 10139362"/>
              <a:gd name="connsiteY386" fmla="*/ 2857500 h 3200400"/>
              <a:gd name="connsiteX387" fmla="*/ 8153400 w 10139362"/>
              <a:gd name="connsiteY387" fmla="*/ 2857500 h 3200400"/>
              <a:gd name="connsiteX388" fmla="*/ 8153400 w 10139362"/>
              <a:gd name="connsiteY388" fmla="*/ 2900363 h 3200400"/>
              <a:gd name="connsiteX389" fmla="*/ 8181975 w 10139362"/>
              <a:gd name="connsiteY389" fmla="*/ 2900363 h 3200400"/>
              <a:gd name="connsiteX390" fmla="*/ 8181975 w 10139362"/>
              <a:gd name="connsiteY390" fmla="*/ 2933700 h 3200400"/>
              <a:gd name="connsiteX391" fmla="*/ 6858000 w 10139362"/>
              <a:gd name="connsiteY391" fmla="*/ 2938463 h 3200400"/>
              <a:gd name="connsiteX392" fmla="*/ 6943725 w 10139362"/>
              <a:gd name="connsiteY392" fmla="*/ 2943225 h 3200400"/>
              <a:gd name="connsiteX393" fmla="*/ 6843713 w 10139362"/>
              <a:gd name="connsiteY393" fmla="*/ 2938463 h 3200400"/>
              <a:gd name="connsiteX394" fmla="*/ 6834188 w 10139362"/>
              <a:gd name="connsiteY394" fmla="*/ 2933700 h 3200400"/>
              <a:gd name="connsiteX395" fmla="*/ 6567488 w 10139362"/>
              <a:gd name="connsiteY395" fmla="*/ 2933700 h 3200400"/>
              <a:gd name="connsiteX396" fmla="*/ 6557963 w 10139362"/>
              <a:gd name="connsiteY396" fmla="*/ 2943225 h 3200400"/>
              <a:gd name="connsiteX397" fmla="*/ 6462713 w 10139362"/>
              <a:gd name="connsiteY397" fmla="*/ 2943225 h 3200400"/>
              <a:gd name="connsiteX398" fmla="*/ 6434138 w 10139362"/>
              <a:gd name="connsiteY398" fmla="*/ 2933700 h 3200400"/>
              <a:gd name="connsiteX399" fmla="*/ 6410325 w 10139362"/>
              <a:gd name="connsiteY399" fmla="*/ 2943225 h 3200400"/>
              <a:gd name="connsiteX400" fmla="*/ 6310313 w 10139362"/>
              <a:gd name="connsiteY400" fmla="*/ 2943225 h 3200400"/>
              <a:gd name="connsiteX401" fmla="*/ 6300788 w 10139362"/>
              <a:gd name="connsiteY401" fmla="*/ 2933700 h 3200400"/>
              <a:gd name="connsiteX402" fmla="*/ 6291263 w 10139362"/>
              <a:gd name="connsiteY402" fmla="*/ 2943225 h 3200400"/>
              <a:gd name="connsiteX403" fmla="*/ 5715000 w 10139362"/>
              <a:gd name="connsiteY403" fmla="*/ 2943225 h 3200400"/>
              <a:gd name="connsiteX404" fmla="*/ 5695950 w 10139362"/>
              <a:gd name="connsiteY404" fmla="*/ 2933700 h 3200400"/>
              <a:gd name="connsiteX405" fmla="*/ 5681663 w 10139362"/>
              <a:gd name="connsiteY405" fmla="*/ 2943225 h 3200400"/>
              <a:gd name="connsiteX406" fmla="*/ 5514975 w 10139362"/>
              <a:gd name="connsiteY406" fmla="*/ 2943225 h 3200400"/>
              <a:gd name="connsiteX407" fmla="*/ 5500688 w 10139362"/>
              <a:gd name="connsiteY407" fmla="*/ 2933700 h 3200400"/>
              <a:gd name="connsiteX408" fmla="*/ 5486400 w 10139362"/>
              <a:gd name="connsiteY408" fmla="*/ 2943225 h 3200400"/>
              <a:gd name="connsiteX409" fmla="*/ 5172075 w 10139362"/>
              <a:gd name="connsiteY409" fmla="*/ 2943225 h 3200400"/>
              <a:gd name="connsiteX410" fmla="*/ 5157788 w 10139362"/>
              <a:gd name="connsiteY410" fmla="*/ 2933700 h 3200400"/>
              <a:gd name="connsiteX411" fmla="*/ 5143500 w 10139362"/>
              <a:gd name="connsiteY411" fmla="*/ 2943225 h 3200400"/>
              <a:gd name="connsiteX412" fmla="*/ 4976813 w 10139362"/>
              <a:gd name="connsiteY412" fmla="*/ 2943225 h 3200400"/>
              <a:gd name="connsiteX413" fmla="*/ 4957763 w 10139362"/>
              <a:gd name="connsiteY413" fmla="*/ 2933700 h 3200400"/>
              <a:gd name="connsiteX414" fmla="*/ 4943475 w 10139362"/>
              <a:gd name="connsiteY414" fmla="*/ 2943225 h 3200400"/>
              <a:gd name="connsiteX415" fmla="*/ 4362450 w 10139362"/>
              <a:gd name="connsiteY415" fmla="*/ 2943225 h 3200400"/>
              <a:gd name="connsiteX416" fmla="*/ 4352925 w 10139362"/>
              <a:gd name="connsiteY416" fmla="*/ 2933700 h 3200400"/>
              <a:gd name="connsiteX417" fmla="*/ 4343400 w 10139362"/>
              <a:gd name="connsiteY417" fmla="*/ 2943225 h 3200400"/>
              <a:gd name="connsiteX418" fmla="*/ 4248150 w 10139362"/>
              <a:gd name="connsiteY418" fmla="*/ 2943225 h 3200400"/>
              <a:gd name="connsiteX419" fmla="*/ 4219575 w 10139362"/>
              <a:gd name="connsiteY419" fmla="*/ 2933700 h 3200400"/>
              <a:gd name="connsiteX420" fmla="*/ 4195763 w 10139362"/>
              <a:gd name="connsiteY420" fmla="*/ 2943225 h 3200400"/>
              <a:gd name="connsiteX421" fmla="*/ 4095750 w 10139362"/>
              <a:gd name="connsiteY421" fmla="*/ 2943225 h 3200400"/>
              <a:gd name="connsiteX422" fmla="*/ 4086225 w 10139362"/>
              <a:gd name="connsiteY422" fmla="*/ 2933700 h 3200400"/>
              <a:gd name="connsiteX423" fmla="*/ 3819525 w 10139362"/>
              <a:gd name="connsiteY423" fmla="*/ 2933700 h 3200400"/>
              <a:gd name="connsiteX424" fmla="*/ 3810000 w 10139362"/>
              <a:gd name="connsiteY424" fmla="*/ 2943225 h 3200400"/>
              <a:gd name="connsiteX425" fmla="*/ 3795713 w 10139362"/>
              <a:gd name="connsiteY425" fmla="*/ 2943225 h 3200400"/>
              <a:gd name="connsiteX426" fmla="*/ 3800475 w 10139362"/>
              <a:gd name="connsiteY426" fmla="*/ 2933700 h 3200400"/>
              <a:gd name="connsiteX427" fmla="*/ 3281363 w 10139362"/>
              <a:gd name="connsiteY427" fmla="*/ 2933700 h 3200400"/>
              <a:gd name="connsiteX428" fmla="*/ 3262313 w 10139362"/>
              <a:gd name="connsiteY428" fmla="*/ 2857500 h 3200400"/>
              <a:gd name="connsiteX429" fmla="*/ 3262313 w 10139362"/>
              <a:gd name="connsiteY429" fmla="*/ 2486025 h 3200400"/>
              <a:gd name="connsiteX430" fmla="*/ 3419475 w 10139362"/>
              <a:gd name="connsiteY430" fmla="*/ 2486025 h 3200400"/>
              <a:gd name="connsiteX431" fmla="*/ 3414713 w 10139362"/>
              <a:gd name="connsiteY431" fmla="*/ 2514600 h 3200400"/>
              <a:gd name="connsiteX432" fmla="*/ 3429000 w 10139362"/>
              <a:gd name="connsiteY432" fmla="*/ 2519363 h 3200400"/>
              <a:gd name="connsiteX433" fmla="*/ 3429000 w 10139362"/>
              <a:gd name="connsiteY433" fmla="*/ 2428875 h 3200400"/>
              <a:gd name="connsiteX434" fmla="*/ 3343275 w 10139362"/>
              <a:gd name="connsiteY434" fmla="*/ 2305050 h 3200400"/>
              <a:gd name="connsiteX435" fmla="*/ 3390900 w 10139362"/>
              <a:gd name="connsiteY435" fmla="*/ 2062163 h 3200400"/>
              <a:gd name="connsiteX436" fmla="*/ 3333750 w 10139362"/>
              <a:gd name="connsiteY436" fmla="*/ 2214563 h 3200400"/>
              <a:gd name="connsiteX437" fmla="*/ 3267075 w 10139362"/>
              <a:gd name="connsiteY437" fmla="*/ 2357438 h 3200400"/>
              <a:gd name="connsiteX438" fmla="*/ 3224213 w 10139362"/>
              <a:gd name="connsiteY438" fmla="*/ 2538413 h 3200400"/>
              <a:gd name="connsiteX439" fmla="*/ 3205163 w 10139362"/>
              <a:gd name="connsiteY439" fmla="*/ 2571750 h 3200400"/>
              <a:gd name="connsiteX440" fmla="*/ 3219450 w 10139362"/>
              <a:gd name="connsiteY440" fmla="*/ 2605088 h 3200400"/>
              <a:gd name="connsiteX441" fmla="*/ 3219450 w 10139362"/>
              <a:gd name="connsiteY441" fmla="*/ 2857500 h 3200400"/>
              <a:gd name="connsiteX442" fmla="*/ 3128963 w 10139362"/>
              <a:gd name="connsiteY442" fmla="*/ 2857500 h 3200400"/>
              <a:gd name="connsiteX443" fmla="*/ 3128963 w 10139362"/>
              <a:gd name="connsiteY443" fmla="*/ 3009900 h 3200400"/>
              <a:gd name="connsiteX444" fmla="*/ 3138488 w 10139362"/>
              <a:gd name="connsiteY444" fmla="*/ 3114675 h 3200400"/>
              <a:gd name="connsiteX445" fmla="*/ 3157538 w 10139362"/>
              <a:gd name="connsiteY445" fmla="*/ 3167063 h 3200400"/>
              <a:gd name="connsiteX446" fmla="*/ 3067050 w 10139362"/>
              <a:gd name="connsiteY446" fmla="*/ 3200400 h 3200400"/>
              <a:gd name="connsiteX447" fmla="*/ 2967038 w 10139362"/>
              <a:gd name="connsiteY447" fmla="*/ 3148013 h 3200400"/>
              <a:gd name="connsiteX448" fmla="*/ 2986088 w 10139362"/>
              <a:gd name="connsiteY448" fmla="*/ 3000375 h 3200400"/>
              <a:gd name="connsiteX449" fmla="*/ 3014663 w 10139362"/>
              <a:gd name="connsiteY449" fmla="*/ 2895600 h 3200400"/>
              <a:gd name="connsiteX450" fmla="*/ 3014663 w 10139362"/>
              <a:gd name="connsiteY450" fmla="*/ 2857500 h 3200400"/>
              <a:gd name="connsiteX451" fmla="*/ 1690688 w 10139362"/>
              <a:gd name="connsiteY451" fmla="*/ 2857500 h 3200400"/>
              <a:gd name="connsiteX452" fmla="*/ 1690688 w 10139362"/>
              <a:gd name="connsiteY452" fmla="*/ 1538288 h 3200400"/>
              <a:gd name="connsiteX453" fmla="*/ 1657350 w 10139362"/>
              <a:gd name="connsiteY453" fmla="*/ 1533525 h 3200400"/>
              <a:gd name="connsiteX454" fmla="*/ 1657350 w 10139362"/>
              <a:gd name="connsiteY454" fmla="*/ 2857500 h 3200400"/>
              <a:gd name="connsiteX455" fmla="*/ 814388 w 10139362"/>
              <a:gd name="connsiteY455" fmla="*/ 2857500 h 3200400"/>
              <a:gd name="connsiteX456" fmla="*/ 814388 w 10139362"/>
              <a:gd name="connsiteY456" fmla="*/ 2376488 h 3200400"/>
              <a:gd name="connsiteX457" fmla="*/ 1062038 w 10139362"/>
              <a:gd name="connsiteY457" fmla="*/ 2376488 h 3200400"/>
              <a:gd name="connsiteX458" fmla="*/ 1062038 w 10139362"/>
              <a:gd name="connsiteY458" fmla="*/ 2133600 h 3200400"/>
              <a:gd name="connsiteX459" fmla="*/ 1085850 w 10139362"/>
              <a:gd name="connsiteY459" fmla="*/ 2133600 h 3200400"/>
              <a:gd name="connsiteX460" fmla="*/ 1085850 w 10139362"/>
              <a:gd name="connsiteY460" fmla="*/ 2033588 h 3200400"/>
              <a:gd name="connsiteX461" fmla="*/ 1123950 w 10139362"/>
              <a:gd name="connsiteY461" fmla="*/ 2033588 h 3200400"/>
              <a:gd name="connsiteX462" fmla="*/ 1123950 w 10139362"/>
              <a:gd name="connsiteY462" fmla="*/ 2128838 h 3200400"/>
              <a:gd name="connsiteX463" fmla="*/ 1147763 w 10139362"/>
              <a:gd name="connsiteY463" fmla="*/ 2133600 h 3200400"/>
              <a:gd name="connsiteX464" fmla="*/ 1152525 w 10139362"/>
              <a:gd name="connsiteY464" fmla="*/ 2090738 h 3200400"/>
              <a:gd name="connsiteX465" fmla="*/ 1343025 w 10139362"/>
              <a:gd name="connsiteY465" fmla="*/ 2090738 h 3200400"/>
              <a:gd name="connsiteX466" fmla="*/ 1343025 w 10139362"/>
              <a:gd name="connsiteY466" fmla="*/ 2133600 h 3200400"/>
              <a:gd name="connsiteX467" fmla="*/ 1395413 w 10139362"/>
              <a:gd name="connsiteY467" fmla="*/ 2133600 h 3200400"/>
              <a:gd name="connsiteX468" fmla="*/ 1395413 w 10139362"/>
              <a:gd name="connsiteY468" fmla="*/ 1704975 h 3200400"/>
              <a:gd name="connsiteX469" fmla="*/ 1657350 w 10139362"/>
              <a:gd name="connsiteY469" fmla="*/ 1533525 h 3200400"/>
              <a:gd name="connsiteX470" fmla="*/ 0 w 10139362"/>
              <a:gd name="connsiteY470" fmla="*/ 1071563 h 3200400"/>
              <a:gd name="connsiteX471" fmla="*/ 1457325 w 10139362"/>
              <a:gd name="connsiteY471" fmla="*/ 1362075 h 3200400"/>
              <a:gd name="connsiteX472" fmla="*/ 1690688 w 10139362"/>
              <a:gd name="connsiteY472" fmla="*/ 1443038 h 3200400"/>
              <a:gd name="connsiteX473" fmla="*/ 1709738 w 10139362"/>
              <a:gd name="connsiteY473" fmla="*/ 1362075 h 3200400"/>
              <a:gd name="connsiteX474" fmla="*/ 1709738 w 10139362"/>
              <a:gd name="connsiteY474" fmla="*/ 1257300 h 3200400"/>
              <a:gd name="connsiteX475" fmla="*/ 1724025 w 10139362"/>
              <a:gd name="connsiteY475" fmla="*/ 1257300 h 3200400"/>
              <a:gd name="connsiteX476" fmla="*/ 1724025 w 10139362"/>
              <a:gd name="connsiteY476" fmla="*/ 1366838 h 3200400"/>
              <a:gd name="connsiteX477" fmla="*/ 1862138 w 10139362"/>
              <a:gd name="connsiteY477" fmla="*/ 1366838 h 3200400"/>
              <a:gd name="connsiteX478" fmla="*/ 2090738 w 10139362"/>
              <a:gd name="connsiteY478" fmla="*/ 1585913 h 3200400"/>
              <a:gd name="connsiteX479" fmla="*/ 2266950 w 10139362"/>
              <a:gd name="connsiteY479" fmla="*/ 1652588 h 3200400"/>
              <a:gd name="connsiteX480" fmla="*/ 3000375 w 10139362"/>
              <a:gd name="connsiteY480" fmla="*/ 1771650 h 3200400"/>
              <a:gd name="connsiteX481" fmla="*/ 3200400 w 10139362"/>
              <a:gd name="connsiteY481" fmla="*/ 1757363 h 3200400"/>
              <a:gd name="connsiteX482" fmla="*/ 3219450 w 10139362"/>
              <a:gd name="connsiteY482" fmla="*/ 1671638 h 3200400"/>
              <a:gd name="connsiteX483" fmla="*/ 3248025 w 10139362"/>
              <a:gd name="connsiteY483" fmla="*/ 1552575 h 3200400"/>
              <a:gd name="connsiteX484" fmla="*/ 3281363 w 10139362"/>
              <a:gd name="connsiteY484" fmla="*/ 1471613 h 3200400"/>
              <a:gd name="connsiteX485" fmla="*/ 3328988 w 10139362"/>
              <a:gd name="connsiteY485" fmla="*/ 1314450 h 3200400"/>
              <a:gd name="connsiteX486" fmla="*/ 3305175 w 10139362"/>
              <a:gd name="connsiteY486" fmla="*/ 1228725 h 3200400"/>
              <a:gd name="connsiteX487" fmla="*/ 3276600 w 10139362"/>
              <a:gd name="connsiteY487" fmla="*/ 1195388 h 3200400"/>
              <a:gd name="connsiteX488" fmla="*/ 3271838 w 10139362"/>
              <a:gd name="connsiteY488" fmla="*/ 1128713 h 3200400"/>
              <a:gd name="connsiteX489" fmla="*/ 3348038 w 10139362"/>
              <a:gd name="connsiteY489" fmla="*/ 762000 h 3200400"/>
              <a:gd name="connsiteX490" fmla="*/ 3352800 w 10139362"/>
              <a:gd name="connsiteY490" fmla="*/ 638175 h 3200400"/>
              <a:gd name="connsiteX491" fmla="*/ 3181350 w 10139362"/>
              <a:gd name="connsiteY491" fmla="*/ 695325 h 3200400"/>
              <a:gd name="connsiteX492" fmla="*/ 3043238 w 10139362"/>
              <a:gd name="connsiteY492" fmla="*/ 681038 h 3200400"/>
              <a:gd name="connsiteX493" fmla="*/ 2933700 w 10139362"/>
              <a:gd name="connsiteY493" fmla="*/ 695325 h 3200400"/>
              <a:gd name="connsiteX494" fmla="*/ 2852738 w 10139362"/>
              <a:gd name="connsiteY494" fmla="*/ 685800 h 3200400"/>
              <a:gd name="connsiteX495" fmla="*/ 2505075 w 10139362"/>
              <a:gd name="connsiteY495" fmla="*/ 604838 h 3200400"/>
              <a:gd name="connsiteX496" fmla="*/ 2176463 w 10139362"/>
              <a:gd name="connsiteY496" fmla="*/ 552450 h 3200400"/>
              <a:gd name="connsiteX497" fmla="*/ 2238375 w 10139362"/>
              <a:gd name="connsiteY497" fmla="*/ 533400 h 3200400"/>
              <a:gd name="connsiteX498" fmla="*/ 2124075 w 10139362"/>
              <a:gd name="connsiteY498" fmla="*/ 523875 h 3200400"/>
              <a:gd name="connsiteX499" fmla="*/ 2214563 w 10139362"/>
              <a:gd name="connsiteY499" fmla="*/ 490538 h 3200400"/>
              <a:gd name="connsiteX500" fmla="*/ 2085975 w 10139362"/>
              <a:gd name="connsiteY500" fmla="*/ 481013 h 3200400"/>
              <a:gd name="connsiteX501" fmla="*/ 2081213 w 10139362"/>
              <a:gd name="connsiteY501" fmla="*/ 471488 h 3200400"/>
              <a:gd name="connsiteX502" fmla="*/ 2100263 w 10139362"/>
              <a:gd name="connsiteY502" fmla="*/ 461963 h 3200400"/>
              <a:gd name="connsiteX503" fmla="*/ 2209800 w 10139362"/>
              <a:gd name="connsiteY503" fmla="*/ 461963 h 3200400"/>
              <a:gd name="connsiteX504" fmla="*/ 2109788 w 10139362"/>
              <a:gd name="connsiteY504" fmla="*/ 428625 h 3200400"/>
              <a:gd name="connsiteX505" fmla="*/ 2143125 w 10139362"/>
              <a:gd name="connsiteY505" fmla="*/ 414338 h 3200400"/>
              <a:gd name="connsiteX506" fmla="*/ 2276475 w 10139362"/>
              <a:gd name="connsiteY506" fmla="*/ 438150 h 3200400"/>
              <a:gd name="connsiteX507" fmla="*/ 2324100 w 10139362"/>
              <a:gd name="connsiteY507" fmla="*/ 419100 h 3200400"/>
              <a:gd name="connsiteX508" fmla="*/ 2271713 w 10139362"/>
              <a:gd name="connsiteY508" fmla="*/ 347663 h 3200400"/>
              <a:gd name="connsiteX509" fmla="*/ 2276475 w 10139362"/>
              <a:gd name="connsiteY509" fmla="*/ 323850 h 3200400"/>
              <a:gd name="connsiteX510" fmla="*/ 2476500 w 10139362"/>
              <a:gd name="connsiteY510" fmla="*/ 485775 h 3200400"/>
              <a:gd name="connsiteX511" fmla="*/ 2667000 w 10139362"/>
              <a:gd name="connsiteY511" fmla="*/ 509588 h 3200400"/>
              <a:gd name="connsiteX512" fmla="*/ 2886075 w 10139362"/>
              <a:gd name="connsiteY512" fmla="*/ 509588 h 3200400"/>
              <a:gd name="connsiteX513" fmla="*/ 2981325 w 10139362"/>
              <a:gd name="connsiteY513" fmla="*/ 528638 h 3200400"/>
              <a:gd name="connsiteX514" fmla="*/ 3038475 w 10139362"/>
              <a:gd name="connsiteY514" fmla="*/ 500063 h 3200400"/>
              <a:gd name="connsiteX515" fmla="*/ 3248025 w 10139362"/>
              <a:gd name="connsiteY515" fmla="*/ 481013 h 3200400"/>
              <a:gd name="connsiteX516" fmla="*/ 3295650 w 10139362"/>
              <a:gd name="connsiteY516" fmla="*/ 442913 h 3200400"/>
              <a:gd name="connsiteX517" fmla="*/ 3452813 w 10139362"/>
              <a:gd name="connsiteY517" fmla="*/ 376238 h 3200400"/>
              <a:gd name="connsiteX518" fmla="*/ 3529013 w 10139362"/>
              <a:gd name="connsiteY518" fmla="*/ 390525 h 3200400"/>
              <a:gd name="connsiteX519" fmla="*/ 3576638 w 10139362"/>
              <a:gd name="connsiteY519" fmla="*/ 371475 h 3200400"/>
              <a:gd name="connsiteX520" fmla="*/ 3690938 w 10139362"/>
              <a:gd name="connsiteY520" fmla="*/ 361950 h 3200400"/>
              <a:gd name="connsiteX521" fmla="*/ 3695700 w 10139362"/>
              <a:gd name="connsiteY521" fmla="*/ 300038 h 3200400"/>
              <a:gd name="connsiteX522" fmla="*/ 3690938 w 10139362"/>
              <a:gd name="connsiteY522" fmla="*/ 280988 h 3200400"/>
              <a:gd name="connsiteX523" fmla="*/ 3657600 w 10139362"/>
              <a:gd name="connsiteY523" fmla="*/ 214313 h 3200400"/>
              <a:gd name="connsiteX524" fmla="*/ 3657600 w 10139362"/>
              <a:gd name="connsiteY524" fmla="*/ 204788 h 3200400"/>
              <a:gd name="connsiteX525" fmla="*/ 3676650 w 10139362"/>
              <a:gd name="connsiteY525" fmla="*/ 161925 h 3200400"/>
              <a:gd name="connsiteX526" fmla="*/ 3676650 w 10139362"/>
              <a:gd name="connsiteY526" fmla="*/ 142875 h 3200400"/>
              <a:gd name="connsiteX527" fmla="*/ 3829050 w 10139362"/>
              <a:gd name="connsiteY527" fmla="*/ 0 h 3200400"/>
              <a:gd name="connsiteX528" fmla="*/ 3957638 w 10139362"/>
              <a:gd name="connsiteY528" fmla="*/ 200025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0139362" h="3200400">
                <a:moveTo>
                  <a:pt x="4962525" y="2900363"/>
                </a:moveTo>
                <a:cubicBezTo>
                  <a:pt x="4962525" y="2900363"/>
                  <a:pt x="4957763" y="2905125"/>
                  <a:pt x="4948238" y="2905125"/>
                </a:cubicBezTo>
                <a:lnTo>
                  <a:pt x="4948238" y="2886075"/>
                </a:lnTo>
                <a:cubicBezTo>
                  <a:pt x="4957763" y="2890838"/>
                  <a:pt x="4957763" y="2895600"/>
                  <a:pt x="4962525" y="2900363"/>
                </a:cubicBezTo>
                <a:close/>
                <a:moveTo>
                  <a:pt x="8029575" y="2895600"/>
                </a:moveTo>
                <a:lnTo>
                  <a:pt x="8010525" y="2895600"/>
                </a:lnTo>
                <a:cubicBezTo>
                  <a:pt x="8010525" y="2876550"/>
                  <a:pt x="8015288" y="2867025"/>
                  <a:pt x="8024813" y="2862263"/>
                </a:cubicBezTo>
                <a:cubicBezTo>
                  <a:pt x="8024813" y="2867025"/>
                  <a:pt x="8029575" y="2876550"/>
                  <a:pt x="8029575" y="2895600"/>
                </a:cubicBezTo>
                <a:close/>
                <a:moveTo>
                  <a:pt x="4962525" y="2743200"/>
                </a:moveTo>
                <a:lnTo>
                  <a:pt x="4962525" y="2767013"/>
                </a:lnTo>
                <a:cubicBezTo>
                  <a:pt x="4957763" y="2762250"/>
                  <a:pt x="4948238" y="2752725"/>
                  <a:pt x="4948238" y="2743200"/>
                </a:cubicBezTo>
                <a:lnTo>
                  <a:pt x="4962525" y="2743200"/>
                </a:lnTo>
                <a:close/>
                <a:moveTo>
                  <a:pt x="4962525" y="2676525"/>
                </a:moveTo>
                <a:lnTo>
                  <a:pt x="4962525" y="2700338"/>
                </a:lnTo>
                <a:lnTo>
                  <a:pt x="4948238" y="2700338"/>
                </a:lnTo>
                <a:lnTo>
                  <a:pt x="4948238" y="2676525"/>
                </a:lnTo>
                <a:lnTo>
                  <a:pt x="4962525" y="2676525"/>
                </a:lnTo>
                <a:close/>
                <a:moveTo>
                  <a:pt x="10139362" y="2619375"/>
                </a:moveTo>
                <a:lnTo>
                  <a:pt x="10139362" y="2657475"/>
                </a:lnTo>
                <a:cubicBezTo>
                  <a:pt x="10134600" y="2662238"/>
                  <a:pt x="10129838" y="2662238"/>
                  <a:pt x="10129838" y="2676525"/>
                </a:cubicBezTo>
                <a:cubicBezTo>
                  <a:pt x="10129838" y="2686050"/>
                  <a:pt x="10139362" y="2700338"/>
                  <a:pt x="10139362" y="2709863"/>
                </a:cubicBezTo>
                <a:cubicBezTo>
                  <a:pt x="10139362" y="2724150"/>
                  <a:pt x="10129838" y="2733675"/>
                  <a:pt x="10129838" y="2743200"/>
                </a:cubicBezTo>
                <a:cubicBezTo>
                  <a:pt x="10129838" y="2757488"/>
                  <a:pt x="10139362" y="2767013"/>
                  <a:pt x="10139362" y="2776538"/>
                </a:cubicBezTo>
                <a:cubicBezTo>
                  <a:pt x="10139362" y="2790825"/>
                  <a:pt x="10129838" y="2800350"/>
                  <a:pt x="10129838" y="2814638"/>
                </a:cubicBezTo>
                <a:cubicBezTo>
                  <a:pt x="10129838" y="2824163"/>
                  <a:pt x="10139362" y="2824163"/>
                  <a:pt x="10139362" y="2833688"/>
                </a:cubicBezTo>
                <a:cubicBezTo>
                  <a:pt x="10139362" y="2847975"/>
                  <a:pt x="10134600" y="2852738"/>
                  <a:pt x="10134600" y="2857500"/>
                </a:cubicBezTo>
                <a:lnTo>
                  <a:pt x="9882188" y="2857500"/>
                </a:lnTo>
                <a:cubicBezTo>
                  <a:pt x="9882188" y="2843213"/>
                  <a:pt x="9886950" y="2824163"/>
                  <a:pt x="9886950" y="2814638"/>
                </a:cubicBezTo>
                <a:cubicBezTo>
                  <a:pt x="9886950" y="2800350"/>
                  <a:pt x="9877425" y="2771775"/>
                  <a:pt x="9877425" y="2757488"/>
                </a:cubicBezTo>
                <a:cubicBezTo>
                  <a:pt x="9877425" y="2747963"/>
                  <a:pt x="9886950" y="2757488"/>
                  <a:pt x="9886950" y="2743200"/>
                </a:cubicBezTo>
                <a:cubicBezTo>
                  <a:pt x="9886950" y="2733675"/>
                  <a:pt x="9877425" y="2724150"/>
                  <a:pt x="9877425" y="2709863"/>
                </a:cubicBezTo>
                <a:cubicBezTo>
                  <a:pt x="9877425" y="2700338"/>
                  <a:pt x="9886950" y="2686050"/>
                  <a:pt x="9886950" y="2676525"/>
                </a:cubicBezTo>
                <a:cubicBezTo>
                  <a:pt x="9886950" y="2662238"/>
                  <a:pt x="9882188" y="2662238"/>
                  <a:pt x="9877425" y="2662238"/>
                </a:cubicBezTo>
                <a:lnTo>
                  <a:pt x="9877425" y="2619375"/>
                </a:lnTo>
                <a:lnTo>
                  <a:pt x="10139362" y="2619375"/>
                </a:lnTo>
                <a:close/>
                <a:moveTo>
                  <a:pt x="781050" y="2619375"/>
                </a:moveTo>
                <a:lnTo>
                  <a:pt x="781050" y="2657475"/>
                </a:lnTo>
                <a:cubicBezTo>
                  <a:pt x="776288" y="2662238"/>
                  <a:pt x="771525" y="2662238"/>
                  <a:pt x="771525" y="2676525"/>
                </a:cubicBezTo>
                <a:cubicBezTo>
                  <a:pt x="771525" y="2686050"/>
                  <a:pt x="781050" y="2700338"/>
                  <a:pt x="781050" y="2709863"/>
                </a:cubicBezTo>
                <a:cubicBezTo>
                  <a:pt x="781050" y="2724150"/>
                  <a:pt x="771525" y="2733675"/>
                  <a:pt x="771525" y="2743200"/>
                </a:cubicBezTo>
                <a:cubicBezTo>
                  <a:pt x="771525" y="2757488"/>
                  <a:pt x="781050" y="2747963"/>
                  <a:pt x="781050" y="2757488"/>
                </a:cubicBezTo>
                <a:cubicBezTo>
                  <a:pt x="781050" y="2795588"/>
                  <a:pt x="757238" y="2786063"/>
                  <a:pt x="776288" y="2857500"/>
                </a:cubicBezTo>
                <a:lnTo>
                  <a:pt x="523875" y="2857500"/>
                </a:lnTo>
                <a:cubicBezTo>
                  <a:pt x="523875" y="2852738"/>
                  <a:pt x="519113" y="2847975"/>
                  <a:pt x="519113" y="2833688"/>
                </a:cubicBezTo>
                <a:cubicBezTo>
                  <a:pt x="519113" y="2824163"/>
                  <a:pt x="528638" y="2824163"/>
                  <a:pt x="528638" y="2814638"/>
                </a:cubicBezTo>
                <a:cubicBezTo>
                  <a:pt x="528638" y="2800350"/>
                  <a:pt x="519113" y="2790825"/>
                  <a:pt x="519113" y="2776538"/>
                </a:cubicBezTo>
                <a:cubicBezTo>
                  <a:pt x="519113" y="2767013"/>
                  <a:pt x="528638" y="2757488"/>
                  <a:pt x="528638" y="2743200"/>
                </a:cubicBezTo>
                <a:cubicBezTo>
                  <a:pt x="528638" y="2733675"/>
                  <a:pt x="519113" y="2724150"/>
                  <a:pt x="519113" y="2709863"/>
                </a:cubicBezTo>
                <a:cubicBezTo>
                  <a:pt x="519113" y="2700338"/>
                  <a:pt x="528638" y="2686050"/>
                  <a:pt x="528638" y="2676525"/>
                </a:cubicBezTo>
                <a:cubicBezTo>
                  <a:pt x="528638" y="2662238"/>
                  <a:pt x="523875" y="2662238"/>
                  <a:pt x="519113" y="2662238"/>
                </a:cubicBezTo>
                <a:lnTo>
                  <a:pt x="519113" y="2619375"/>
                </a:lnTo>
                <a:lnTo>
                  <a:pt x="781050" y="2619375"/>
                </a:lnTo>
                <a:close/>
                <a:moveTo>
                  <a:pt x="4962525" y="2609850"/>
                </a:moveTo>
                <a:lnTo>
                  <a:pt x="4957763" y="2633663"/>
                </a:lnTo>
                <a:cubicBezTo>
                  <a:pt x="4953000" y="2633663"/>
                  <a:pt x="4948238" y="2628900"/>
                  <a:pt x="4943475" y="2624138"/>
                </a:cubicBezTo>
                <a:lnTo>
                  <a:pt x="4943475" y="2609850"/>
                </a:lnTo>
                <a:lnTo>
                  <a:pt x="4962525" y="2609850"/>
                </a:lnTo>
                <a:close/>
                <a:moveTo>
                  <a:pt x="4905375" y="2624138"/>
                </a:moveTo>
                <a:cubicBezTo>
                  <a:pt x="4905375" y="2619375"/>
                  <a:pt x="4905375" y="2609850"/>
                  <a:pt x="4910138" y="2609850"/>
                </a:cubicBezTo>
                <a:cubicBezTo>
                  <a:pt x="4910138" y="2614613"/>
                  <a:pt x="4910138" y="2624138"/>
                  <a:pt x="4905375" y="2624138"/>
                </a:cubicBezTo>
                <a:close/>
                <a:moveTo>
                  <a:pt x="4962525" y="2538413"/>
                </a:moveTo>
                <a:lnTo>
                  <a:pt x="4962525" y="2562225"/>
                </a:lnTo>
                <a:lnTo>
                  <a:pt x="4905375" y="2562225"/>
                </a:lnTo>
                <a:lnTo>
                  <a:pt x="4905375" y="2538413"/>
                </a:lnTo>
                <a:lnTo>
                  <a:pt x="4962525" y="2538413"/>
                </a:lnTo>
                <a:close/>
                <a:moveTo>
                  <a:pt x="4962525" y="2471738"/>
                </a:moveTo>
                <a:lnTo>
                  <a:pt x="4962525" y="2495550"/>
                </a:lnTo>
                <a:lnTo>
                  <a:pt x="4905375" y="2495550"/>
                </a:lnTo>
                <a:lnTo>
                  <a:pt x="4905375" y="2471738"/>
                </a:lnTo>
                <a:lnTo>
                  <a:pt x="4962525" y="2471738"/>
                </a:lnTo>
                <a:close/>
                <a:moveTo>
                  <a:pt x="4962525" y="2400300"/>
                </a:moveTo>
                <a:lnTo>
                  <a:pt x="4962525" y="2424113"/>
                </a:lnTo>
                <a:lnTo>
                  <a:pt x="4905375" y="2424113"/>
                </a:lnTo>
                <a:lnTo>
                  <a:pt x="4905375" y="2400300"/>
                </a:lnTo>
                <a:lnTo>
                  <a:pt x="4962525" y="2400300"/>
                </a:lnTo>
                <a:close/>
                <a:moveTo>
                  <a:pt x="3552825" y="2152650"/>
                </a:moveTo>
                <a:cubicBezTo>
                  <a:pt x="3600450" y="2181225"/>
                  <a:pt x="3671888" y="2219325"/>
                  <a:pt x="3714750" y="2219325"/>
                </a:cubicBezTo>
                <a:lnTo>
                  <a:pt x="3714750" y="2481263"/>
                </a:lnTo>
                <a:lnTo>
                  <a:pt x="3600450" y="2371725"/>
                </a:lnTo>
                <a:cubicBezTo>
                  <a:pt x="3595688" y="2376488"/>
                  <a:pt x="3586163" y="2386013"/>
                  <a:pt x="3576638" y="2390775"/>
                </a:cubicBezTo>
                <a:lnTo>
                  <a:pt x="3576638" y="2300288"/>
                </a:lnTo>
                <a:lnTo>
                  <a:pt x="3519488" y="2300288"/>
                </a:lnTo>
                <a:cubicBezTo>
                  <a:pt x="3519488" y="2238375"/>
                  <a:pt x="3524250" y="2195513"/>
                  <a:pt x="3519488" y="2152650"/>
                </a:cubicBezTo>
                <a:lnTo>
                  <a:pt x="3552825" y="2152650"/>
                </a:lnTo>
                <a:close/>
                <a:moveTo>
                  <a:pt x="3586163" y="1890713"/>
                </a:moveTo>
                <a:cubicBezTo>
                  <a:pt x="3590925" y="1895475"/>
                  <a:pt x="3590925" y="1909763"/>
                  <a:pt x="3590925" y="1924050"/>
                </a:cubicBezTo>
                <a:cubicBezTo>
                  <a:pt x="3590925" y="1962150"/>
                  <a:pt x="3586163" y="1976438"/>
                  <a:pt x="3548063" y="1976438"/>
                </a:cubicBezTo>
                <a:cubicBezTo>
                  <a:pt x="3505200" y="1976438"/>
                  <a:pt x="3519488" y="1900238"/>
                  <a:pt x="3462338" y="1900238"/>
                </a:cubicBezTo>
                <a:cubicBezTo>
                  <a:pt x="3471863" y="1876425"/>
                  <a:pt x="3495675" y="1847850"/>
                  <a:pt x="3509963" y="1824038"/>
                </a:cubicBezTo>
                <a:cubicBezTo>
                  <a:pt x="3519488" y="1804988"/>
                  <a:pt x="3529013" y="1781175"/>
                  <a:pt x="3538538" y="1766888"/>
                </a:cubicBezTo>
                <a:cubicBezTo>
                  <a:pt x="3548063" y="1800225"/>
                  <a:pt x="3562350" y="1838325"/>
                  <a:pt x="3586163" y="1890713"/>
                </a:cubicBezTo>
                <a:close/>
                <a:moveTo>
                  <a:pt x="2962275" y="1781175"/>
                </a:moveTo>
                <a:lnTo>
                  <a:pt x="3200400" y="1776413"/>
                </a:lnTo>
                <a:lnTo>
                  <a:pt x="3200400" y="1809750"/>
                </a:lnTo>
                <a:cubicBezTo>
                  <a:pt x="3190875" y="1890713"/>
                  <a:pt x="3181350" y="1971675"/>
                  <a:pt x="3167063" y="2052638"/>
                </a:cubicBezTo>
                <a:cubicBezTo>
                  <a:pt x="3157538" y="2105025"/>
                  <a:pt x="3148013" y="2162175"/>
                  <a:pt x="3128963" y="2219325"/>
                </a:cubicBezTo>
                <a:cubicBezTo>
                  <a:pt x="3114675" y="2271713"/>
                  <a:pt x="3071813" y="2324100"/>
                  <a:pt x="3052763" y="2376488"/>
                </a:cubicBezTo>
                <a:cubicBezTo>
                  <a:pt x="3028950" y="2438400"/>
                  <a:pt x="3028950" y="2524125"/>
                  <a:pt x="3038475" y="2600325"/>
                </a:cubicBezTo>
                <a:lnTo>
                  <a:pt x="2952750" y="2600325"/>
                </a:lnTo>
                <a:cubicBezTo>
                  <a:pt x="2952750" y="2595563"/>
                  <a:pt x="2952750" y="2586038"/>
                  <a:pt x="2947988" y="2581275"/>
                </a:cubicBezTo>
                <a:lnTo>
                  <a:pt x="2914650" y="2581275"/>
                </a:lnTo>
                <a:lnTo>
                  <a:pt x="2914650" y="2724150"/>
                </a:lnTo>
                <a:lnTo>
                  <a:pt x="2852738" y="2724150"/>
                </a:lnTo>
                <a:lnTo>
                  <a:pt x="2852738" y="2438400"/>
                </a:lnTo>
                <a:cubicBezTo>
                  <a:pt x="2843213" y="2438400"/>
                  <a:pt x="2843213" y="2424113"/>
                  <a:pt x="2838450" y="2409825"/>
                </a:cubicBezTo>
                <a:lnTo>
                  <a:pt x="2819400" y="2409825"/>
                </a:lnTo>
                <a:cubicBezTo>
                  <a:pt x="2814638" y="2419350"/>
                  <a:pt x="2814638" y="2428875"/>
                  <a:pt x="2814638" y="2438400"/>
                </a:cubicBezTo>
                <a:lnTo>
                  <a:pt x="2700338" y="2438400"/>
                </a:lnTo>
                <a:lnTo>
                  <a:pt x="2700338" y="2047875"/>
                </a:lnTo>
                <a:cubicBezTo>
                  <a:pt x="2695575" y="2043113"/>
                  <a:pt x="2690813" y="2043113"/>
                  <a:pt x="2686050" y="2043113"/>
                </a:cubicBezTo>
                <a:lnTo>
                  <a:pt x="2686050" y="1862138"/>
                </a:lnTo>
                <a:lnTo>
                  <a:pt x="2562225" y="1862138"/>
                </a:lnTo>
                <a:lnTo>
                  <a:pt x="2562225" y="2009775"/>
                </a:lnTo>
                <a:lnTo>
                  <a:pt x="2524125" y="2009775"/>
                </a:lnTo>
                <a:lnTo>
                  <a:pt x="2524125" y="2043113"/>
                </a:lnTo>
                <a:lnTo>
                  <a:pt x="2438400" y="2043113"/>
                </a:lnTo>
                <a:lnTo>
                  <a:pt x="2438400" y="2828925"/>
                </a:lnTo>
                <a:lnTo>
                  <a:pt x="2414588" y="2828925"/>
                </a:lnTo>
                <a:lnTo>
                  <a:pt x="2414588" y="2343150"/>
                </a:lnTo>
                <a:cubicBezTo>
                  <a:pt x="2386013" y="2333625"/>
                  <a:pt x="2400300" y="2319338"/>
                  <a:pt x="2400300" y="2300288"/>
                </a:cubicBezTo>
                <a:lnTo>
                  <a:pt x="2362200" y="2300288"/>
                </a:lnTo>
                <a:lnTo>
                  <a:pt x="2338388" y="1995488"/>
                </a:lnTo>
                <a:lnTo>
                  <a:pt x="2305050" y="1995488"/>
                </a:lnTo>
                <a:lnTo>
                  <a:pt x="2281238" y="2300288"/>
                </a:lnTo>
                <a:lnTo>
                  <a:pt x="2243138" y="2300288"/>
                </a:lnTo>
                <a:cubicBezTo>
                  <a:pt x="2243138" y="2305050"/>
                  <a:pt x="2247900" y="2328863"/>
                  <a:pt x="2228850" y="2343150"/>
                </a:cubicBezTo>
                <a:lnTo>
                  <a:pt x="2228850" y="2486025"/>
                </a:lnTo>
                <a:lnTo>
                  <a:pt x="2105025" y="2486025"/>
                </a:lnTo>
                <a:lnTo>
                  <a:pt x="2105025" y="1652588"/>
                </a:lnTo>
                <a:cubicBezTo>
                  <a:pt x="2290763" y="1695450"/>
                  <a:pt x="2724150" y="1781175"/>
                  <a:pt x="2962275" y="1781175"/>
                </a:cubicBezTo>
                <a:close/>
                <a:moveTo>
                  <a:pt x="9263062" y="1704975"/>
                </a:moveTo>
                <a:lnTo>
                  <a:pt x="9263062" y="2133600"/>
                </a:lnTo>
                <a:lnTo>
                  <a:pt x="9315450" y="2133600"/>
                </a:lnTo>
                <a:lnTo>
                  <a:pt x="9315450" y="2090738"/>
                </a:lnTo>
                <a:lnTo>
                  <a:pt x="9505950" y="2090738"/>
                </a:lnTo>
                <a:lnTo>
                  <a:pt x="9505950" y="2128838"/>
                </a:lnTo>
                <a:cubicBezTo>
                  <a:pt x="9510712" y="2133600"/>
                  <a:pt x="9505950" y="2133600"/>
                  <a:pt x="9515475" y="2133600"/>
                </a:cubicBezTo>
                <a:cubicBezTo>
                  <a:pt x="9529762" y="2133600"/>
                  <a:pt x="9529762" y="2128838"/>
                  <a:pt x="9534525" y="2124075"/>
                </a:cubicBezTo>
                <a:lnTo>
                  <a:pt x="9534525" y="2033588"/>
                </a:lnTo>
                <a:lnTo>
                  <a:pt x="9572625" y="2033588"/>
                </a:lnTo>
                <a:lnTo>
                  <a:pt x="9572625" y="2133600"/>
                </a:lnTo>
                <a:lnTo>
                  <a:pt x="9596438" y="2133600"/>
                </a:lnTo>
                <a:lnTo>
                  <a:pt x="9596438" y="2376488"/>
                </a:lnTo>
                <a:lnTo>
                  <a:pt x="9839325" y="2376488"/>
                </a:lnTo>
                <a:lnTo>
                  <a:pt x="9839325" y="2857500"/>
                </a:lnTo>
                <a:lnTo>
                  <a:pt x="9001125" y="2857500"/>
                </a:lnTo>
                <a:lnTo>
                  <a:pt x="9001125" y="1538288"/>
                </a:lnTo>
                <a:lnTo>
                  <a:pt x="9263062" y="1704975"/>
                </a:lnTo>
                <a:close/>
                <a:moveTo>
                  <a:pt x="2967038" y="1066800"/>
                </a:moveTo>
                <a:cubicBezTo>
                  <a:pt x="3067050" y="1066800"/>
                  <a:pt x="3176588" y="1028700"/>
                  <a:pt x="3281363" y="990600"/>
                </a:cubicBezTo>
                <a:cubicBezTo>
                  <a:pt x="3281363" y="1009650"/>
                  <a:pt x="3276600" y="1028700"/>
                  <a:pt x="3271838" y="1047750"/>
                </a:cubicBezTo>
                <a:cubicBezTo>
                  <a:pt x="3214688" y="1071563"/>
                  <a:pt x="3128963" y="1085850"/>
                  <a:pt x="3071813" y="1095375"/>
                </a:cubicBezTo>
                <a:cubicBezTo>
                  <a:pt x="3014663" y="1104900"/>
                  <a:pt x="2905125" y="1109663"/>
                  <a:pt x="2890838" y="1109663"/>
                </a:cubicBezTo>
                <a:cubicBezTo>
                  <a:pt x="2795588" y="1109663"/>
                  <a:pt x="2728913" y="1100138"/>
                  <a:pt x="2624138" y="1076325"/>
                </a:cubicBezTo>
                <a:cubicBezTo>
                  <a:pt x="2595563" y="1014413"/>
                  <a:pt x="2571750" y="947738"/>
                  <a:pt x="2547938" y="881063"/>
                </a:cubicBezTo>
                <a:cubicBezTo>
                  <a:pt x="2667000" y="962025"/>
                  <a:pt x="2838450" y="1066800"/>
                  <a:pt x="2967038" y="1066800"/>
                </a:cubicBezTo>
                <a:close/>
                <a:moveTo>
                  <a:pt x="3957638" y="200025"/>
                </a:moveTo>
                <a:cubicBezTo>
                  <a:pt x="3957638" y="233363"/>
                  <a:pt x="3957638" y="261938"/>
                  <a:pt x="3938588" y="304800"/>
                </a:cubicBezTo>
                <a:cubicBezTo>
                  <a:pt x="3938588" y="309563"/>
                  <a:pt x="3924300" y="314325"/>
                  <a:pt x="3924300" y="323850"/>
                </a:cubicBezTo>
                <a:cubicBezTo>
                  <a:pt x="3919538" y="338138"/>
                  <a:pt x="3910013" y="366713"/>
                  <a:pt x="3910013" y="376238"/>
                </a:cubicBezTo>
                <a:cubicBezTo>
                  <a:pt x="3910013" y="419100"/>
                  <a:pt x="4076700" y="476250"/>
                  <a:pt x="4095750" y="485775"/>
                </a:cubicBezTo>
                <a:cubicBezTo>
                  <a:pt x="4152900" y="514350"/>
                  <a:pt x="4186238" y="590550"/>
                  <a:pt x="4248150" y="633413"/>
                </a:cubicBezTo>
                <a:cubicBezTo>
                  <a:pt x="4300538" y="676275"/>
                  <a:pt x="4371975" y="695325"/>
                  <a:pt x="4443413" y="719138"/>
                </a:cubicBezTo>
                <a:cubicBezTo>
                  <a:pt x="4457700" y="723900"/>
                  <a:pt x="4486275" y="723900"/>
                  <a:pt x="4505325" y="728663"/>
                </a:cubicBezTo>
                <a:cubicBezTo>
                  <a:pt x="4629150" y="762000"/>
                  <a:pt x="4681538" y="800100"/>
                  <a:pt x="4791075" y="800100"/>
                </a:cubicBezTo>
                <a:cubicBezTo>
                  <a:pt x="4800600" y="800100"/>
                  <a:pt x="4833938" y="804863"/>
                  <a:pt x="4857750" y="795338"/>
                </a:cubicBezTo>
                <a:cubicBezTo>
                  <a:pt x="4876800" y="790575"/>
                  <a:pt x="4886325" y="757238"/>
                  <a:pt x="4914900" y="738188"/>
                </a:cubicBezTo>
                <a:cubicBezTo>
                  <a:pt x="4924425" y="728663"/>
                  <a:pt x="4976813" y="714375"/>
                  <a:pt x="4986338" y="690563"/>
                </a:cubicBezTo>
                <a:cubicBezTo>
                  <a:pt x="4995863" y="695325"/>
                  <a:pt x="5005388" y="700088"/>
                  <a:pt x="5005388" y="714375"/>
                </a:cubicBezTo>
                <a:cubicBezTo>
                  <a:pt x="5005388" y="733425"/>
                  <a:pt x="4986338" y="742950"/>
                  <a:pt x="4962525" y="776288"/>
                </a:cubicBezTo>
                <a:cubicBezTo>
                  <a:pt x="5000625" y="842963"/>
                  <a:pt x="5067300" y="785813"/>
                  <a:pt x="5124450" y="819150"/>
                </a:cubicBezTo>
                <a:cubicBezTo>
                  <a:pt x="5100638" y="847725"/>
                  <a:pt x="5067300" y="819150"/>
                  <a:pt x="5043488" y="857250"/>
                </a:cubicBezTo>
                <a:cubicBezTo>
                  <a:pt x="5076825" y="857250"/>
                  <a:pt x="5114925" y="862013"/>
                  <a:pt x="5148263" y="871538"/>
                </a:cubicBezTo>
                <a:cubicBezTo>
                  <a:pt x="5124450" y="904875"/>
                  <a:pt x="5062538" y="876300"/>
                  <a:pt x="5033963" y="895350"/>
                </a:cubicBezTo>
                <a:cubicBezTo>
                  <a:pt x="5062538" y="919163"/>
                  <a:pt x="5095875" y="933450"/>
                  <a:pt x="5129213" y="957263"/>
                </a:cubicBezTo>
                <a:cubicBezTo>
                  <a:pt x="5062538" y="971550"/>
                  <a:pt x="5057775" y="938213"/>
                  <a:pt x="5014913" y="947738"/>
                </a:cubicBezTo>
                <a:cubicBezTo>
                  <a:pt x="5033963" y="971550"/>
                  <a:pt x="5053013" y="995363"/>
                  <a:pt x="5067300" y="1019175"/>
                </a:cubicBezTo>
                <a:cubicBezTo>
                  <a:pt x="5024438" y="1009650"/>
                  <a:pt x="4995863" y="966788"/>
                  <a:pt x="4962525" y="957263"/>
                </a:cubicBezTo>
                <a:cubicBezTo>
                  <a:pt x="4938713" y="947738"/>
                  <a:pt x="4905375" y="947738"/>
                  <a:pt x="4886325" y="938213"/>
                </a:cubicBezTo>
                <a:cubicBezTo>
                  <a:pt x="4852988" y="923925"/>
                  <a:pt x="4819650" y="923925"/>
                  <a:pt x="4791075" y="923925"/>
                </a:cubicBezTo>
                <a:lnTo>
                  <a:pt x="4586288" y="933450"/>
                </a:lnTo>
                <a:cubicBezTo>
                  <a:pt x="4524375" y="923925"/>
                  <a:pt x="4457700" y="914400"/>
                  <a:pt x="4400550" y="895350"/>
                </a:cubicBezTo>
                <a:cubicBezTo>
                  <a:pt x="4386263" y="890588"/>
                  <a:pt x="4381500" y="871538"/>
                  <a:pt x="4367213" y="866775"/>
                </a:cubicBezTo>
                <a:cubicBezTo>
                  <a:pt x="4295775" y="842963"/>
                  <a:pt x="4219575" y="833438"/>
                  <a:pt x="4152900" y="804863"/>
                </a:cubicBezTo>
                <a:cubicBezTo>
                  <a:pt x="4119563" y="795338"/>
                  <a:pt x="4090988" y="766763"/>
                  <a:pt x="4062413" y="752475"/>
                </a:cubicBezTo>
                <a:cubicBezTo>
                  <a:pt x="4029075" y="800100"/>
                  <a:pt x="3957638" y="928688"/>
                  <a:pt x="3957638" y="995363"/>
                </a:cubicBezTo>
                <a:cubicBezTo>
                  <a:pt x="3957638" y="1004888"/>
                  <a:pt x="3990975" y="1042988"/>
                  <a:pt x="4000500" y="1071563"/>
                </a:cubicBezTo>
                <a:cubicBezTo>
                  <a:pt x="4033838" y="1166813"/>
                  <a:pt x="4029075" y="1162050"/>
                  <a:pt x="4029075" y="1243013"/>
                </a:cubicBezTo>
                <a:cubicBezTo>
                  <a:pt x="4029075" y="1252538"/>
                  <a:pt x="4029075" y="1328738"/>
                  <a:pt x="4014788" y="1371600"/>
                </a:cubicBezTo>
                <a:cubicBezTo>
                  <a:pt x="3976688" y="1509713"/>
                  <a:pt x="3867150" y="1566863"/>
                  <a:pt x="3867150" y="1585913"/>
                </a:cubicBezTo>
                <a:lnTo>
                  <a:pt x="3881438" y="1819275"/>
                </a:lnTo>
                <a:cubicBezTo>
                  <a:pt x="3876675" y="1924050"/>
                  <a:pt x="3862388" y="2033588"/>
                  <a:pt x="3814763" y="2133600"/>
                </a:cubicBezTo>
                <a:cubicBezTo>
                  <a:pt x="3805238" y="2152650"/>
                  <a:pt x="3786188" y="2171700"/>
                  <a:pt x="3767138" y="2190750"/>
                </a:cubicBezTo>
                <a:cubicBezTo>
                  <a:pt x="3771900" y="2195513"/>
                  <a:pt x="3781425" y="2195513"/>
                  <a:pt x="3967163" y="2195513"/>
                </a:cubicBezTo>
                <a:cubicBezTo>
                  <a:pt x="3967163" y="2200275"/>
                  <a:pt x="3957638" y="2238375"/>
                  <a:pt x="3990975" y="2233613"/>
                </a:cubicBezTo>
                <a:lnTo>
                  <a:pt x="3990975" y="2452688"/>
                </a:lnTo>
                <a:lnTo>
                  <a:pt x="4029075" y="2452688"/>
                </a:lnTo>
                <a:cubicBezTo>
                  <a:pt x="4014788" y="2452688"/>
                  <a:pt x="4029075" y="2433638"/>
                  <a:pt x="4029075" y="2424113"/>
                </a:cubicBezTo>
                <a:cubicBezTo>
                  <a:pt x="4033838" y="2386013"/>
                  <a:pt x="4052888" y="2381250"/>
                  <a:pt x="4048125" y="2338388"/>
                </a:cubicBezTo>
                <a:lnTo>
                  <a:pt x="4090988" y="2338388"/>
                </a:lnTo>
                <a:cubicBezTo>
                  <a:pt x="4081463" y="2386013"/>
                  <a:pt x="4100513" y="2400300"/>
                  <a:pt x="4129088" y="2400300"/>
                </a:cubicBezTo>
                <a:cubicBezTo>
                  <a:pt x="4133850" y="2400300"/>
                  <a:pt x="4152900" y="2395538"/>
                  <a:pt x="4162425" y="2386013"/>
                </a:cubicBezTo>
                <a:lnTo>
                  <a:pt x="4281488" y="2386013"/>
                </a:lnTo>
                <a:cubicBezTo>
                  <a:pt x="4286250" y="2390775"/>
                  <a:pt x="4291013" y="2400300"/>
                  <a:pt x="4300538" y="2400300"/>
                </a:cubicBezTo>
                <a:lnTo>
                  <a:pt x="4300538" y="2767013"/>
                </a:lnTo>
                <a:lnTo>
                  <a:pt x="4338638" y="2767013"/>
                </a:lnTo>
                <a:lnTo>
                  <a:pt x="4338638" y="2667000"/>
                </a:lnTo>
                <a:lnTo>
                  <a:pt x="4376738" y="2667000"/>
                </a:lnTo>
                <a:cubicBezTo>
                  <a:pt x="4376738" y="2652713"/>
                  <a:pt x="4376738" y="2633663"/>
                  <a:pt x="4371975" y="2614613"/>
                </a:cubicBezTo>
                <a:cubicBezTo>
                  <a:pt x="4376738" y="2609850"/>
                  <a:pt x="4386263" y="2609850"/>
                  <a:pt x="4395788" y="2609850"/>
                </a:cubicBezTo>
                <a:lnTo>
                  <a:pt x="4395788" y="2514600"/>
                </a:lnTo>
                <a:lnTo>
                  <a:pt x="4462463" y="2514600"/>
                </a:lnTo>
                <a:lnTo>
                  <a:pt x="4462463" y="2414588"/>
                </a:lnTo>
                <a:lnTo>
                  <a:pt x="4619625" y="2271713"/>
                </a:lnTo>
                <a:lnTo>
                  <a:pt x="4619625" y="2514600"/>
                </a:lnTo>
                <a:lnTo>
                  <a:pt x="4648200" y="2509838"/>
                </a:lnTo>
                <a:lnTo>
                  <a:pt x="4648200" y="2343150"/>
                </a:lnTo>
                <a:cubicBezTo>
                  <a:pt x="4652963" y="2343150"/>
                  <a:pt x="4662488" y="2343150"/>
                  <a:pt x="4667250" y="2338388"/>
                </a:cubicBezTo>
                <a:lnTo>
                  <a:pt x="4667250" y="2119313"/>
                </a:lnTo>
                <a:cubicBezTo>
                  <a:pt x="4657725" y="2109788"/>
                  <a:pt x="4657725" y="2095500"/>
                  <a:pt x="4657725" y="2090738"/>
                </a:cubicBezTo>
                <a:cubicBezTo>
                  <a:pt x="4657725" y="2047875"/>
                  <a:pt x="4652963" y="2085975"/>
                  <a:pt x="4672013" y="2043113"/>
                </a:cubicBezTo>
                <a:lnTo>
                  <a:pt x="4872038" y="2043113"/>
                </a:lnTo>
                <a:cubicBezTo>
                  <a:pt x="4886325" y="2085975"/>
                  <a:pt x="4886325" y="2047875"/>
                  <a:pt x="4886325" y="2090738"/>
                </a:cubicBezTo>
                <a:cubicBezTo>
                  <a:pt x="4886325" y="2100263"/>
                  <a:pt x="4876800" y="2119313"/>
                  <a:pt x="4876800" y="2124075"/>
                </a:cubicBezTo>
                <a:lnTo>
                  <a:pt x="4876800" y="2338388"/>
                </a:lnTo>
                <a:cubicBezTo>
                  <a:pt x="4881563" y="2343150"/>
                  <a:pt x="4891088" y="2343150"/>
                  <a:pt x="4905375" y="2362200"/>
                </a:cubicBezTo>
                <a:lnTo>
                  <a:pt x="4967288" y="2362200"/>
                </a:lnTo>
                <a:lnTo>
                  <a:pt x="4967288" y="2338388"/>
                </a:lnTo>
                <a:lnTo>
                  <a:pt x="5014913" y="2338388"/>
                </a:lnTo>
                <a:lnTo>
                  <a:pt x="5014913" y="2047875"/>
                </a:lnTo>
                <a:cubicBezTo>
                  <a:pt x="5019675" y="2047875"/>
                  <a:pt x="5024438" y="2043113"/>
                  <a:pt x="5029200" y="2038350"/>
                </a:cubicBezTo>
                <a:lnTo>
                  <a:pt x="5029200" y="1933575"/>
                </a:lnTo>
                <a:lnTo>
                  <a:pt x="5138738" y="1933575"/>
                </a:lnTo>
                <a:lnTo>
                  <a:pt x="5138738" y="2043113"/>
                </a:lnTo>
                <a:cubicBezTo>
                  <a:pt x="5143500" y="2047875"/>
                  <a:pt x="5153025" y="2047875"/>
                  <a:pt x="5157788" y="2047875"/>
                </a:cubicBezTo>
                <a:lnTo>
                  <a:pt x="5157788" y="2333625"/>
                </a:lnTo>
                <a:cubicBezTo>
                  <a:pt x="5162550" y="2338388"/>
                  <a:pt x="5157788" y="2338388"/>
                  <a:pt x="5167313" y="2338388"/>
                </a:cubicBezTo>
                <a:cubicBezTo>
                  <a:pt x="5181600" y="2338388"/>
                  <a:pt x="5181600" y="2333625"/>
                  <a:pt x="5186363" y="2328863"/>
                </a:cubicBezTo>
                <a:lnTo>
                  <a:pt x="5181600" y="1828800"/>
                </a:lnTo>
                <a:cubicBezTo>
                  <a:pt x="5191125" y="1824038"/>
                  <a:pt x="5205413" y="1824038"/>
                  <a:pt x="5219700" y="1824038"/>
                </a:cubicBezTo>
                <a:lnTo>
                  <a:pt x="5219700" y="1585913"/>
                </a:lnTo>
                <a:cubicBezTo>
                  <a:pt x="5233988" y="1581150"/>
                  <a:pt x="5248275" y="1590675"/>
                  <a:pt x="5262563" y="1576388"/>
                </a:cubicBezTo>
                <a:lnTo>
                  <a:pt x="5262563" y="1381125"/>
                </a:lnTo>
                <a:cubicBezTo>
                  <a:pt x="5281613" y="1385888"/>
                  <a:pt x="5305425" y="1385888"/>
                  <a:pt x="5324475" y="1381125"/>
                </a:cubicBezTo>
                <a:lnTo>
                  <a:pt x="5324475" y="1266825"/>
                </a:lnTo>
                <a:lnTo>
                  <a:pt x="5348288" y="1266825"/>
                </a:lnTo>
                <a:lnTo>
                  <a:pt x="5348288" y="1371600"/>
                </a:lnTo>
                <a:cubicBezTo>
                  <a:pt x="5348288" y="1371600"/>
                  <a:pt x="5353050" y="1381125"/>
                  <a:pt x="5357813" y="1385888"/>
                </a:cubicBezTo>
                <a:lnTo>
                  <a:pt x="5357813" y="1576388"/>
                </a:lnTo>
                <a:cubicBezTo>
                  <a:pt x="5362575" y="1585913"/>
                  <a:pt x="5367338" y="1590675"/>
                  <a:pt x="5367338" y="1595438"/>
                </a:cubicBezTo>
                <a:lnTo>
                  <a:pt x="5372100" y="2524125"/>
                </a:lnTo>
                <a:cubicBezTo>
                  <a:pt x="5391150" y="2528888"/>
                  <a:pt x="5414963" y="2528888"/>
                  <a:pt x="5434013" y="2524125"/>
                </a:cubicBezTo>
                <a:lnTo>
                  <a:pt x="5434013" y="2676525"/>
                </a:lnTo>
                <a:cubicBezTo>
                  <a:pt x="5448300" y="2681288"/>
                  <a:pt x="5472113" y="2662238"/>
                  <a:pt x="5486400" y="2690813"/>
                </a:cubicBezTo>
                <a:lnTo>
                  <a:pt x="5486400" y="2828925"/>
                </a:lnTo>
                <a:lnTo>
                  <a:pt x="5505450" y="2828925"/>
                </a:lnTo>
                <a:cubicBezTo>
                  <a:pt x="5510213" y="2800350"/>
                  <a:pt x="5514975" y="2767013"/>
                  <a:pt x="5505450" y="2552700"/>
                </a:cubicBezTo>
                <a:lnTo>
                  <a:pt x="5538788" y="2552700"/>
                </a:lnTo>
                <a:lnTo>
                  <a:pt x="5538788" y="2514600"/>
                </a:lnTo>
                <a:lnTo>
                  <a:pt x="5510213" y="2514600"/>
                </a:lnTo>
                <a:lnTo>
                  <a:pt x="5510213" y="2476500"/>
                </a:lnTo>
                <a:lnTo>
                  <a:pt x="5538788" y="2476500"/>
                </a:lnTo>
                <a:lnTo>
                  <a:pt x="5538788" y="2438400"/>
                </a:lnTo>
                <a:lnTo>
                  <a:pt x="5510213" y="2438400"/>
                </a:lnTo>
                <a:lnTo>
                  <a:pt x="5510213" y="2400300"/>
                </a:lnTo>
                <a:lnTo>
                  <a:pt x="5538788" y="2400300"/>
                </a:lnTo>
                <a:lnTo>
                  <a:pt x="5538788" y="2362200"/>
                </a:lnTo>
                <a:lnTo>
                  <a:pt x="5510213" y="2362200"/>
                </a:lnTo>
                <a:lnTo>
                  <a:pt x="5510213" y="2324100"/>
                </a:lnTo>
                <a:lnTo>
                  <a:pt x="5538788" y="2324100"/>
                </a:lnTo>
                <a:lnTo>
                  <a:pt x="5538788" y="2286000"/>
                </a:lnTo>
                <a:lnTo>
                  <a:pt x="5510213" y="2286000"/>
                </a:lnTo>
                <a:lnTo>
                  <a:pt x="5510213" y="2247900"/>
                </a:lnTo>
                <a:lnTo>
                  <a:pt x="5538788" y="2247900"/>
                </a:lnTo>
                <a:lnTo>
                  <a:pt x="5538788" y="2209800"/>
                </a:lnTo>
                <a:lnTo>
                  <a:pt x="5510213" y="2209800"/>
                </a:lnTo>
                <a:lnTo>
                  <a:pt x="5510213" y="2166938"/>
                </a:lnTo>
                <a:lnTo>
                  <a:pt x="5538788" y="2166938"/>
                </a:lnTo>
                <a:lnTo>
                  <a:pt x="5538788" y="2138363"/>
                </a:lnTo>
                <a:cubicBezTo>
                  <a:pt x="5529263" y="2128838"/>
                  <a:pt x="5519738" y="2128838"/>
                  <a:pt x="5510213" y="2128838"/>
                </a:cubicBezTo>
                <a:lnTo>
                  <a:pt x="5510213" y="2090738"/>
                </a:lnTo>
                <a:lnTo>
                  <a:pt x="5538788" y="2090738"/>
                </a:lnTo>
                <a:lnTo>
                  <a:pt x="5538788" y="2052638"/>
                </a:lnTo>
                <a:lnTo>
                  <a:pt x="5510213" y="2052638"/>
                </a:lnTo>
                <a:lnTo>
                  <a:pt x="5510213" y="2014538"/>
                </a:lnTo>
                <a:lnTo>
                  <a:pt x="5538788" y="2014538"/>
                </a:lnTo>
                <a:lnTo>
                  <a:pt x="5538788" y="1966913"/>
                </a:lnTo>
                <a:lnTo>
                  <a:pt x="5638800" y="1966913"/>
                </a:lnTo>
                <a:lnTo>
                  <a:pt x="5638800" y="1095375"/>
                </a:lnTo>
                <a:lnTo>
                  <a:pt x="5767388" y="923925"/>
                </a:lnTo>
                <a:lnTo>
                  <a:pt x="5919788" y="923925"/>
                </a:lnTo>
                <a:cubicBezTo>
                  <a:pt x="5924550" y="914400"/>
                  <a:pt x="5919788" y="904875"/>
                  <a:pt x="5919788" y="719138"/>
                </a:cubicBezTo>
                <a:lnTo>
                  <a:pt x="5962650" y="719138"/>
                </a:lnTo>
                <a:lnTo>
                  <a:pt x="5962650" y="919163"/>
                </a:lnTo>
                <a:cubicBezTo>
                  <a:pt x="5962650" y="919163"/>
                  <a:pt x="5957888" y="923925"/>
                  <a:pt x="5972175" y="923925"/>
                </a:cubicBezTo>
                <a:cubicBezTo>
                  <a:pt x="5981700" y="923925"/>
                  <a:pt x="5972175" y="914400"/>
                  <a:pt x="5986463" y="914400"/>
                </a:cubicBezTo>
                <a:lnTo>
                  <a:pt x="6096000" y="914400"/>
                </a:lnTo>
                <a:lnTo>
                  <a:pt x="6110288" y="2743200"/>
                </a:lnTo>
                <a:lnTo>
                  <a:pt x="6129338" y="2738438"/>
                </a:lnTo>
                <a:lnTo>
                  <a:pt x="6129338" y="2533650"/>
                </a:lnTo>
                <a:lnTo>
                  <a:pt x="6162675" y="2533650"/>
                </a:lnTo>
                <a:lnTo>
                  <a:pt x="6162675" y="1114425"/>
                </a:lnTo>
                <a:cubicBezTo>
                  <a:pt x="6196013" y="1095375"/>
                  <a:pt x="6191250" y="1100138"/>
                  <a:pt x="6219825" y="1100138"/>
                </a:cubicBezTo>
                <a:lnTo>
                  <a:pt x="6253163" y="1100138"/>
                </a:lnTo>
                <a:cubicBezTo>
                  <a:pt x="6253163" y="1100138"/>
                  <a:pt x="6248400" y="1109663"/>
                  <a:pt x="6262688" y="1109663"/>
                </a:cubicBezTo>
                <a:lnTo>
                  <a:pt x="6415088" y="1109663"/>
                </a:lnTo>
                <a:cubicBezTo>
                  <a:pt x="6467475" y="1166813"/>
                  <a:pt x="6519863" y="1223963"/>
                  <a:pt x="6567488" y="1281113"/>
                </a:cubicBezTo>
                <a:lnTo>
                  <a:pt x="6567488" y="2347913"/>
                </a:lnTo>
                <a:lnTo>
                  <a:pt x="6662738" y="2347913"/>
                </a:lnTo>
                <a:lnTo>
                  <a:pt x="6662738" y="1981200"/>
                </a:lnTo>
                <a:cubicBezTo>
                  <a:pt x="6686550" y="1981200"/>
                  <a:pt x="6738938" y="1976438"/>
                  <a:pt x="6757988" y="1962150"/>
                </a:cubicBezTo>
                <a:lnTo>
                  <a:pt x="6872288" y="1962150"/>
                </a:lnTo>
                <a:cubicBezTo>
                  <a:pt x="6877050" y="1971675"/>
                  <a:pt x="6886575" y="1976438"/>
                  <a:pt x="6896100" y="1981200"/>
                </a:cubicBezTo>
                <a:lnTo>
                  <a:pt x="6896100" y="2557463"/>
                </a:lnTo>
                <a:lnTo>
                  <a:pt x="6929438" y="2557463"/>
                </a:lnTo>
                <a:lnTo>
                  <a:pt x="6934200" y="2457450"/>
                </a:lnTo>
                <a:cubicBezTo>
                  <a:pt x="6962775" y="2462213"/>
                  <a:pt x="6996113" y="2462213"/>
                  <a:pt x="7029450" y="2457450"/>
                </a:cubicBezTo>
                <a:lnTo>
                  <a:pt x="7029450" y="2157413"/>
                </a:lnTo>
                <a:cubicBezTo>
                  <a:pt x="7034213" y="2143125"/>
                  <a:pt x="7038975" y="2128838"/>
                  <a:pt x="7048500" y="2114550"/>
                </a:cubicBezTo>
                <a:lnTo>
                  <a:pt x="7158038" y="2114550"/>
                </a:lnTo>
                <a:cubicBezTo>
                  <a:pt x="7158038" y="2138363"/>
                  <a:pt x="7181850" y="2119313"/>
                  <a:pt x="7177088" y="2157413"/>
                </a:cubicBezTo>
                <a:lnTo>
                  <a:pt x="7224713" y="2157413"/>
                </a:lnTo>
                <a:lnTo>
                  <a:pt x="7229475" y="2557463"/>
                </a:lnTo>
                <a:cubicBezTo>
                  <a:pt x="7243763" y="2533650"/>
                  <a:pt x="7239000" y="2509838"/>
                  <a:pt x="7239000" y="2486025"/>
                </a:cubicBezTo>
                <a:cubicBezTo>
                  <a:pt x="7267575" y="2486025"/>
                  <a:pt x="7291388" y="2462213"/>
                  <a:pt x="7281863" y="2433638"/>
                </a:cubicBezTo>
                <a:lnTo>
                  <a:pt x="7415213" y="2433638"/>
                </a:lnTo>
                <a:lnTo>
                  <a:pt x="7415213" y="2471738"/>
                </a:lnTo>
                <a:cubicBezTo>
                  <a:pt x="7419975" y="2476500"/>
                  <a:pt x="7429500" y="2476500"/>
                  <a:pt x="7429500" y="2481263"/>
                </a:cubicBezTo>
                <a:cubicBezTo>
                  <a:pt x="7434263" y="2505075"/>
                  <a:pt x="7434263" y="2533650"/>
                  <a:pt x="7439025" y="2557463"/>
                </a:cubicBezTo>
                <a:lnTo>
                  <a:pt x="7462838" y="2552700"/>
                </a:lnTo>
                <a:lnTo>
                  <a:pt x="7462838" y="2295525"/>
                </a:lnTo>
                <a:lnTo>
                  <a:pt x="7472363" y="2266950"/>
                </a:lnTo>
                <a:cubicBezTo>
                  <a:pt x="7472363" y="2257425"/>
                  <a:pt x="7481888" y="2252663"/>
                  <a:pt x="7481888" y="2243138"/>
                </a:cubicBezTo>
                <a:cubicBezTo>
                  <a:pt x="7486650" y="2238375"/>
                  <a:pt x="7496175" y="2243138"/>
                  <a:pt x="7586663" y="2243138"/>
                </a:cubicBezTo>
                <a:cubicBezTo>
                  <a:pt x="7596188" y="2257425"/>
                  <a:pt x="7605713" y="2257425"/>
                  <a:pt x="7610475" y="2257425"/>
                </a:cubicBezTo>
                <a:cubicBezTo>
                  <a:pt x="7620000" y="2257425"/>
                  <a:pt x="7629525" y="2257425"/>
                  <a:pt x="7639050" y="2247900"/>
                </a:cubicBezTo>
                <a:lnTo>
                  <a:pt x="7639050" y="2009775"/>
                </a:lnTo>
                <a:lnTo>
                  <a:pt x="7743825" y="2009775"/>
                </a:lnTo>
                <a:lnTo>
                  <a:pt x="7743825" y="1857375"/>
                </a:lnTo>
                <a:lnTo>
                  <a:pt x="7758113" y="1857375"/>
                </a:lnTo>
                <a:lnTo>
                  <a:pt x="7758113" y="2005013"/>
                </a:lnTo>
                <a:cubicBezTo>
                  <a:pt x="7762875" y="2009775"/>
                  <a:pt x="7772400" y="2009775"/>
                  <a:pt x="7781925" y="2014538"/>
                </a:cubicBezTo>
                <a:lnTo>
                  <a:pt x="7781925" y="2257425"/>
                </a:lnTo>
                <a:lnTo>
                  <a:pt x="7805738" y="2257425"/>
                </a:lnTo>
                <a:cubicBezTo>
                  <a:pt x="7805738" y="2266950"/>
                  <a:pt x="7796213" y="2286000"/>
                  <a:pt x="7815263" y="2295525"/>
                </a:cubicBezTo>
                <a:lnTo>
                  <a:pt x="7815263" y="2414588"/>
                </a:lnTo>
                <a:lnTo>
                  <a:pt x="7839075" y="2414588"/>
                </a:lnTo>
                <a:lnTo>
                  <a:pt x="7839075" y="2443163"/>
                </a:lnTo>
                <a:lnTo>
                  <a:pt x="7958138" y="2443163"/>
                </a:lnTo>
                <a:lnTo>
                  <a:pt x="7958138" y="2047875"/>
                </a:lnTo>
                <a:cubicBezTo>
                  <a:pt x="7967663" y="2047875"/>
                  <a:pt x="7972425" y="2047875"/>
                  <a:pt x="7977188" y="2043113"/>
                </a:cubicBezTo>
                <a:lnTo>
                  <a:pt x="7977188" y="1866900"/>
                </a:lnTo>
                <a:lnTo>
                  <a:pt x="8091488" y="1866900"/>
                </a:lnTo>
                <a:lnTo>
                  <a:pt x="8091488" y="2014538"/>
                </a:lnTo>
                <a:lnTo>
                  <a:pt x="8129588" y="2014538"/>
                </a:lnTo>
                <a:lnTo>
                  <a:pt x="8129588" y="2047875"/>
                </a:lnTo>
                <a:lnTo>
                  <a:pt x="8215313" y="2047875"/>
                </a:lnTo>
                <a:lnTo>
                  <a:pt x="8215313" y="2581275"/>
                </a:lnTo>
                <a:lnTo>
                  <a:pt x="8248650" y="2581275"/>
                </a:lnTo>
                <a:lnTo>
                  <a:pt x="8248650" y="2343150"/>
                </a:lnTo>
                <a:cubicBezTo>
                  <a:pt x="8262938" y="2333625"/>
                  <a:pt x="8262938" y="2352675"/>
                  <a:pt x="8262938" y="2305050"/>
                </a:cubicBezTo>
                <a:lnTo>
                  <a:pt x="8301038" y="2305050"/>
                </a:lnTo>
                <a:lnTo>
                  <a:pt x="8324850" y="2000250"/>
                </a:lnTo>
                <a:lnTo>
                  <a:pt x="8348663" y="2000250"/>
                </a:lnTo>
                <a:lnTo>
                  <a:pt x="8372475" y="2305050"/>
                </a:lnTo>
                <a:lnTo>
                  <a:pt x="8410575" y="2305050"/>
                </a:lnTo>
                <a:cubicBezTo>
                  <a:pt x="8410575" y="2309813"/>
                  <a:pt x="8401050" y="2328863"/>
                  <a:pt x="8424862" y="2343150"/>
                </a:cubicBezTo>
                <a:lnTo>
                  <a:pt x="8424862" y="2490788"/>
                </a:lnTo>
                <a:lnTo>
                  <a:pt x="8558212" y="2490788"/>
                </a:lnTo>
                <a:lnTo>
                  <a:pt x="8558212" y="1600200"/>
                </a:lnTo>
                <a:lnTo>
                  <a:pt x="8805862" y="1366838"/>
                </a:lnTo>
                <a:lnTo>
                  <a:pt x="8934450" y="1366838"/>
                </a:lnTo>
                <a:lnTo>
                  <a:pt x="8934450" y="1257300"/>
                </a:lnTo>
                <a:lnTo>
                  <a:pt x="8948738" y="1257300"/>
                </a:lnTo>
                <a:lnTo>
                  <a:pt x="8948738" y="1362075"/>
                </a:lnTo>
                <a:cubicBezTo>
                  <a:pt x="8953500" y="1366838"/>
                  <a:pt x="8963025" y="1366838"/>
                  <a:pt x="8967788" y="1366838"/>
                </a:cubicBezTo>
                <a:lnTo>
                  <a:pt x="8967788" y="2857500"/>
                </a:lnTo>
                <a:lnTo>
                  <a:pt x="8524875" y="2857500"/>
                </a:lnTo>
                <a:cubicBezTo>
                  <a:pt x="8520112" y="2867025"/>
                  <a:pt x="8510588" y="2862263"/>
                  <a:pt x="8496300" y="2876550"/>
                </a:cubicBezTo>
                <a:cubicBezTo>
                  <a:pt x="8501062" y="2886075"/>
                  <a:pt x="8510588" y="2886075"/>
                  <a:pt x="8520112" y="2890838"/>
                </a:cubicBezTo>
                <a:cubicBezTo>
                  <a:pt x="8515350" y="2909888"/>
                  <a:pt x="8505825" y="2905125"/>
                  <a:pt x="8491538" y="2928938"/>
                </a:cubicBezTo>
                <a:cubicBezTo>
                  <a:pt x="8501062" y="2928938"/>
                  <a:pt x="8510588" y="2928938"/>
                  <a:pt x="8515350" y="2933700"/>
                </a:cubicBezTo>
                <a:lnTo>
                  <a:pt x="8191500" y="2933700"/>
                </a:lnTo>
                <a:cubicBezTo>
                  <a:pt x="8196263" y="2928938"/>
                  <a:pt x="8205788" y="2928938"/>
                  <a:pt x="8210550" y="2924175"/>
                </a:cubicBezTo>
                <a:cubicBezTo>
                  <a:pt x="8205788" y="2914650"/>
                  <a:pt x="8191500" y="2909888"/>
                  <a:pt x="8191500" y="2895600"/>
                </a:cubicBezTo>
                <a:cubicBezTo>
                  <a:pt x="8191500" y="2876550"/>
                  <a:pt x="8191500" y="2890838"/>
                  <a:pt x="8210550" y="2881313"/>
                </a:cubicBezTo>
                <a:cubicBezTo>
                  <a:pt x="8205788" y="2871788"/>
                  <a:pt x="8191500" y="2871788"/>
                  <a:pt x="8186738" y="2857500"/>
                </a:cubicBezTo>
                <a:lnTo>
                  <a:pt x="8153400" y="2857500"/>
                </a:lnTo>
                <a:lnTo>
                  <a:pt x="8153400" y="2900363"/>
                </a:lnTo>
                <a:lnTo>
                  <a:pt x="8181975" y="2900363"/>
                </a:lnTo>
                <a:lnTo>
                  <a:pt x="8181975" y="2933700"/>
                </a:lnTo>
                <a:lnTo>
                  <a:pt x="6858000" y="2938463"/>
                </a:lnTo>
                <a:cubicBezTo>
                  <a:pt x="6886575" y="2943225"/>
                  <a:pt x="6915150" y="2943225"/>
                  <a:pt x="6943725" y="2943225"/>
                </a:cubicBezTo>
                <a:cubicBezTo>
                  <a:pt x="6910388" y="2943225"/>
                  <a:pt x="6877050" y="2943225"/>
                  <a:pt x="6843713" y="2938463"/>
                </a:cubicBezTo>
                <a:cubicBezTo>
                  <a:pt x="6843713" y="2938463"/>
                  <a:pt x="6848475" y="2933700"/>
                  <a:pt x="6834188" y="2933700"/>
                </a:cubicBezTo>
                <a:lnTo>
                  <a:pt x="6567488" y="2933700"/>
                </a:lnTo>
                <a:cubicBezTo>
                  <a:pt x="6567488" y="2933700"/>
                  <a:pt x="6572250" y="2943225"/>
                  <a:pt x="6557963" y="2943225"/>
                </a:cubicBezTo>
                <a:lnTo>
                  <a:pt x="6462713" y="2943225"/>
                </a:lnTo>
                <a:cubicBezTo>
                  <a:pt x="6453188" y="2933700"/>
                  <a:pt x="6434138" y="2933700"/>
                  <a:pt x="6434138" y="2933700"/>
                </a:cubicBezTo>
                <a:cubicBezTo>
                  <a:pt x="6424613" y="2933700"/>
                  <a:pt x="6410325" y="2928938"/>
                  <a:pt x="6410325" y="2943225"/>
                </a:cubicBezTo>
                <a:lnTo>
                  <a:pt x="6310313" y="2943225"/>
                </a:lnTo>
                <a:cubicBezTo>
                  <a:pt x="6310313" y="2938463"/>
                  <a:pt x="6315075" y="2933700"/>
                  <a:pt x="6300788" y="2933700"/>
                </a:cubicBezTo>
                <a:cubicBezTo>
                  <a:pt x="6291263" y="2933700"/>
                  <a:pt x="6305550" y="2943225"/>
                  <a:pt x="6291263" y="2943225"/>
                </a:cubicBezTo>
                <a:lnTo>
                  <a:pt x="5715000" y="2943225"/>
                </a:lnTo>
                <a:cubicBezTo>
                  <a:pt x="5715000" y="2938463"/>
                  <a:pt x="5710238" y="2933700"/>
                  <a:pt x="5695950" y="2933700"/>
                </a:cubicBezTo>
                <a:cubicBezTo>
                  <a:pt x="5686425" y="2933700"/>
                  <a:pt x="5681663" y="2938463"/>
                  <a:pt x="5681663" y="2943225"/>
                </a:cubicBezTo>
                <a:lnTo>
                  <a:pt x="5514975" y="2943225"/>
                </a:lnTo>
                <a:cubicBezTo>
                  <a:pt x="5514975" y="2938463"/>
                  <a:pt x="5510213" y="2933700"/>
                  <a:pt x="5500688" y="2933700"/>
                </a:cubicBezTo>
                <a:cubicBezTo>
                  <a:pt x="5486400" y="2933700"/>
                  <a:pt x="5486400" y="2938463"/>
                  <a:pt x="5486400" y="2943225"/>
                </a:cubicBezTo>
                <a:lnTo>
                  <a:pt x="5172075" y="2943225"/>
                </a:lnTo>
                <a:cubicBezTo>
                  <a:pt x="5172075" y="2938463"/>
                  <a:pt x="5167313" y="2933700"/>
                  <a:pt x="5157788" y="2933700"/>
                </a:cubicBezTo>
                <a:cubicBezTo>
                  <a:pt x="5143500" y="2933700"/>
                  <a:pt x="5143500" y="2938463"/>
                  <a:pt x="5143500" y="2943225"/>
                </a:cubicBezTo>
                <a:lnTo>
                  <a:pt x="4976813" y="2943225"/>
                </a:lnTo>
                <a:cubicBezTo>
                  <a:pt x="4976813" y="2938463"/>
                  <a:pt x="4972050" y="2933700"/>
                  <a:pt x="4957763" y="2933700"/>
                </a:cubicBezTo>
                <a:cubicBezTo>
                  <a:pt x="4948238" y="2933700"/>
                  <a:pt x="4943475" y="2938463"/>
                  <a:pt x="4943475" y="2943225"/>
                </a:cubicBezTo>
                <a:lnTo>
                  <a:pt x="4362450" y="2943225"/>
                </a:lnTo>
                <a:cubicBezTo>
                  <a:pt x="4362450" y="2938463"/>
                  <a:pt x="4367213" y="2933700"/>
                  <a:pt x="4352925" y="2933700"/>
                </a:cubicBezTo>
                <a:cubicBezTo>
                  <a:pt x="4343400" y="2933700"/>
                  <a:pt x="4357688" y="2943225"/>
                  <a:pt x="4343400" y="2943225"/>
                </a:cubicBezTo>
                <a:lnTo>
                  <a:pt x="4248150" y="2943225"/>
                </a:lnTo>
                <a:cubicBezTo>
                  <a:pt x="4238625" y="2933700"/>
                  <a:pt x="4219575" y="2933700"/>
                  <a:pt x="4219575" y="2933700"/>
                </a:cubicBezTo>
                <a:cubicBezTo>
                  <a:pt x="4210050" y="2933700"/>
                  <a:pt x="4195763" y="2928938"/>
                  <a:pt x="4195763" y="2943225"/>
                </a:cubicBezTo>
                <a:lnTo>
                  <a:pt x="4095750" y="2943225"/>
                </a:lnTo>
                <a:cubicBezTo>
                  <a:pt x="4095750" y="2943225"/>
                  <a:pt x="4100513" y="2933700"/>
                  <a:pt x="4086225" y="2933700"/>
                </a:cubicBezTo>
                <a:lnTo>
                  <a:pt x="3819525" y="2933700"/>
                </a:lnTo>
                <a:cubicBezTo>
                  <a:pt x="3819525" y="2933700"/>
                  <a:pt x="3824288" y="2943225"/>
                  <a:pt x="3810000" y="2943225"/>
                </a:cubicBezTo>
                <a:lnTo>
                  <a:pt x="3795713" y="2943225"/>
                </a:lnTo>
                <a:lnTo>
                  <a:pt x="3800475" y="2933700"/>
                </a:lnTo>
                <a:lnTo>
                  <a:pt x="3281363" y="2933700"/>
                </a:lnTo>
                <a:cubicBezTo>
                  <a:pt x="3271838" y="2909888"/>
                  <a:pt x="3295650" y="2852738"/>
                  <a:pt x="3262313" y="2857500"/>
                </a:cubicBezTo>
                <a:lnTo>
                  <a:pt x="3262313" y="2486025"/>
                </a:lnTo>
                <a:lnTo>
                  <a:pt x="3419475" y="2486025"/>
                </a:lnTo>
                <a:cubicBezTo>
                  <a:pt x="3419475" y="2495550"/>
                  <a:pt x="3419475" y="2505075"/>
                  <a:pt x="3414713" y="2514600"/>
                </a:cubicBezTo>
                <a:cubicBezTo>
                  <a:pt x="3414713" y="2514600"/>
                  <a:pt x="3419475" y="2519363"/>
                  <a:pt x="3429000" y="2519363"/>
                </a:cubicBezTo>
                <a:lnTo>
                  <a:pt x="3429000" y="2428875"/>
                </a:lnTo>
                <a:cubicBezTo>
                  <a:pt x="3352800" y="2457450"/>
                  <a:pt x="3343275" y="2343150"/>
                  <a:pt x="3343275" y="2305050"/>
                </a:cubicBezTo>
                <a:cubicBezTo>
                  <a:pt x="3343275" y="2228850"/>
                  <a:pt x="3395663" y="2128838"/>
                  <a:pt x="3390900" y="2062163"/>
                </a:cubicBezTo>
                <a:cubicBezTo>
                  <a:pt x="3371850" y="2109788"/>
                  <a:pt x="3357563" y="2162175"/>
                  <a:pt x="3333750" y="2214563"/>
                </a:cubicBezTo>
                <a:cubicBezTo>
                  <a:pt x="3314700" y="2262188"/>
                  <a:pt x="3281363" y="2305050"/>
                  <a:pt x="3267075" y="2357438"/>
                </a:cubicBezTo>
                <a:cubicBezTo>
                  <a:pt x="3248025" y="2409825"/>
                  <a:pt x="3243263" y="2476500"/>
                  <a:pt x="3224213" y="2538413"/>
                </a:cubicBezTo>
                <a:cubicBezTo>
                  <a:pt x="3224213" y="2543175"/>
                  <a:pt x="3205163" y="2562225"/>
                  <a:pt x="3205163" y="2571750"/>
                </a:cubicBezTo>
                <a:cubicBezTo>
                  <a:pt x="3205163" y="2586038"/>
                  <a:pt x="3209925" y="2600325"/>
                  <a:pt x="3219450" y="2605088"/>
                </a:cubicBezTo>
                <a:lnTo>
                  <a:pt x="3219450" y="2857500"/>
                </a:lnTo>
                <a:lnTo>
                  <a:pt x="3128963" y="2857500"/>
                </a:lnTo>
                <a:lnTo>
                  <a:pt x="3128963" y="3009900"/>
                </a:lnTo>
                <a:cubicBezTo>
                  <a:pt x="3133725" y="3048000"/>
                  <a:pt x="3128963" y="3081338"/>
                  <a:pt x="3138488" y="3114675"/>
                </a:cubicBezTo>
                <a:cubicBezTo>
                  <a:pt x="3143250" y="3133725"/>
                  <a:pt x="3157538" y="3157538"/>
                  <a:pt x="3157538" y="3167063"/>
                </a:cubicBezTo>
                <a:cubicBezTo>
                  <a:pt x="3157538" y="3195638"/>
                  <a:pt x="3071813" y="3200400"/>
                  <a:pt x="3067050" y="3200400"/>
                </a:cubicBezTo>
                <a:cubicBezTo>
                  <a:pt x="3048000" y="3200400"/>
                  <a:pt x="2967038" y="3186113"/>
                  <a:pt x="2967038" y="3148013"/>
                </a:cubicBezTo>
                <a:cubicBezTo>
                  <a:pt x="2967038" y="3133725"/>
                  <a:pt x="2981325" y="3048000"/>
                  <a:pt x="2986088" y="3000375"/>
                </a:cubicBezTo>
                <a:cubicBezTo>
                  <a:pt x="2990850" y="2971800"/>
                  <a:pt x="3000375" y="2924175"/>
                  <a:pt x="3014663" y="2895600"/>
                </a:cubicBezTo>
                <a:lnTo>
                  <a:pt x="3014663" y="2857500"/>
                </a:lnTo>
                <a:lnTo>
                  <a:pt x="1690688" y="2857500"/>
                </a:lnTo>
                <a:lnTo>
                  <a:pt x="1690688" y="1538288"/>
                </a:lnTo>
                <a:cubicBezTo>
                  <a:pt x="1681163" y="1538288"/>
                  <a:pt x="1671638" y="1533525"/>
                  <a:pt x="1657350" y="1533525"/>
                </a:cubicBezTo>
                <a:lnTo>
                  <a:pt x="1657350" y="2857500"/>
                </a:lnTo>
                <a:lnTo>
                  <a:pt x="814388" y="2857500"/>
                </a:lnTo>
                <a:lnTo>
                  <a:pt x="814388" y="2376488"/>
                </a:lnTo>
                <a:lnTo>
                  <a:pt x="1062038" y="2376488"/>
                </a:lnTo>
                <a:lnTo>
                  <a:pt x="1062038" y="2133600"/>
                </a:lnTo>
                <a:lnTo>
                  <a:pt x="1085850" y="2133600"/>
                </a:lnTo>
                <a:lnTo>
                  <a:pt x="1085850" y="2033588"/>
                </a:lnTo>
                <a:lnTo>
                  <a:pt x="1123950" y="2033588"/>
                </a:lnTo>
                <a:lnTo>
                  <a:pt x="1123950" y="2128838"/>
                </a:lnTo>
                <a:cubicBezTo>
                  <a:pt x="1128713" y="2128838"/>
                  <a:pt x="1133475" y="2133600"/>
                  <a:pt x="1147763" y="2133600"/>
                </a:cubicBezTo>
                <a:cubicBezTo>
                  <a:pt x="1152525" y="2119313"/>
                  <a:pt x="1152525" y="2105025"/>
                  <a:pt x="1152525" y="2090738"/>
                </a:cubicBezTo>
                <a:lnTo>
                  <a:pt x="1343025" y="2090738"/>
                </a:lnTo>
                <a:lnTo>
                  <a:pt x="1343025" y="2133600"/>
                </a:lnTo>
                <a:lnTo>
                  <a:pt x="1395413" y="2133600"/>
                </a:lnTo>
                <a:lnTo>
                  <a:pt x="1395413" y="1704975"/>
                </a:lnTo>
                <a:lnTo>
                  <a:pt x="1657350" y="1533525"/>
                </a:lnTo>
                <a:cubicBezTo>
                  <a:pt x="1104900" y="1366838"/>
                  <a:pt x="552450" y="1176338"/>
                  <a:pt x="0" y="1071563"/>
                </a:cubicBezTo>
                <a:cubicBezTo>
                  <a:pt x="485775" y="1147763"/>
                  <a:pt x="971550" y="1190625"/>
                  <a:pt x="1457325" y="1362075"/>
                </a:cubicBezTo>
                <a:cubicBezTo>
                  <a:pt x="1528763" y="1390650"/>
                  <a:pt x="1609725" y="1419225"/>
                  <a:pt x="1690688" y="1443038"/>
                </a:cubicBezTo>
                <a:cubicBezTo>
                  <a:pt x="1695450" y="1419225"/>
                  <a:pt x="1671638" y="1366838"/>
                  <a:pt x="1709738" y="1362075"/>
                </a:cubicBezTo>
                <a:lnTo>
                  <a:pt x="1709738" y="1257300"/>
                </a:lnTo>
                <a:lnTo>
                  <a:pt x="1724025" y="1257300"/>
                </a:lnTo>
                <a:lnTo>
                  <a:pt x="1724025" y="1366838"/>
                </a:lnTo>
                <a:lnTo>
                  <a:pt x="1862138" y="1366838"/>
                </a:lnTo>
                <a:cubicBezTo>
                  <a:pt x="1938338" y="1443038"/>
                  <a:pt x="2005013" y="1528763"/>
                  <a:pt x="2090738" y="1585913"/>
                </a:cubicBezTo>
                <a:cubicBezTo>
                  <a:pt x="2138363" y="1624013"/>
                  <a:pt x="2209800" y="1633538"/>
                  <a:pt x="2266950" y="1652588"/>
                </a:cubicBezTo>
                <a:cubicBezTo>
                  <a:pt x="2471738" y="1719263"/>
                  <a:pt x="2776538" y="1771650"/>
                  <a:pt x="3000375" y="1771650"/>
                </a:cubicBezTo>
                <a:cubicBezTo>
                  <a:pt x="3009900" y="1771650"/>
                  <a:pt x="3133725" y="1766888"/>
                  <a:pt x="3200400" y="1757363"/>
                </a:cubicBezTo>
                <a:cubicBezTo>
                  <a:pt x="3200400" y="1728788"/>
                  <a:pt x="3214688" y="1700213"/>
                  <a:pt x="3219450" y="1671638"/>
                </a:cubicBezTo>
                <a:cubicBezTo>
                  <a:pt x="3228975" y="1633538"/>
                  <a:pt x="3238500" y="1585913"/>
                  <a:pt x="3248025" y="1552575"/>
                </a:cubicBezTo>
                <a:cubicBezTo>
                  <a:pt x="3252788" y="1524000"/>
                  <a:pt x="3271838" y="1500188"/>
                  <a:pt x="3281363" y="1471613"/>
                </a:cubicBezTo>
                <a:cubicBezTo>
                  <a:pt x="3300413" y="1419225"/>
                  <a:pt x="3328988" y="1323975"/>
                  <a:pt x="3328988" y="1314450"/>
                </a:cubicBezTo>
                <a:cubicBezTo>
                  <a:pt x="3328988" y="1300163"/>
                  <a:pt x="3319463" y="1252538"/>
                  <a:pt x="3305175" y="1228725"/>
                </a:cubicBezTo>
                <a:cubicBezTo>
                  <a:pt x="3300413" y="1214438"/>
                  <a:pt x="3281363" y="1209675"/>
                  <a:pt x="3276600" y="1195388"/>
                </a:cubicBezTo>
                <a:cubicBezTo>
                  <a:pt x="3271838" y="1176338"/>
                  <a:pt x="3271838" y="1138238"/>
                  <a:pt x="3271838" y="1128713"/>
                </a:cubicBezTo>
                <a:cubicBezTo>
                  <a:pt x="3271838" y="1009650"/>
                  <a:pt x="3343275" y="881063"/>
                  <a:pt x="3348038" y="762000"/>
                </a:cubicBezTo>
                <a:cubicBezTo>
                  <a:pt x="3352800" y="723900"/>
                  <a:pt x="3357563" y="681038"/>
                  <a:pt x="3352800" y="638175"/>
                </a:cubicBezTo>
                <a:cubicBezTo>
                  <a:pt x="3276600" y="681038"/>
                  <a:pt x="3243263" y="695325"/>
                  <a:pt x="3181350" y="695325"/>
                </a:cubicBezTo>
                <a:cubicBezTo>
                  <a:pt x="3167063" y="695325"/>
                  <a:pt x="3057525" y="681038"/>
                  <a:pt x="3043238" y="681038"/>
                </a:cubicBezTo>
                <a:cubicBezTo>
                  <a:pt x="3033713" y="681038"/>
                  <a:pt x="2943225" y="695325"/>
                  <a:pt x="2933700" y="695325"/>
                </a:cubicBezTo>
                <a:cubicBezTo>
                  <a:pt x="2919413" y="695325"/>
                  <a:pt x="2881313" y="685800"/>
                  <a:pt x="2852738" y="685800"/>
                </a:cubicBezTo>
                <a:cubicBezTo>
                  <a:pt x="2743200" y="676275"/>
                  <a:pt x="2614613" y="633413"/>
                  <a:pt x="2505075" y="604838"/>
                </a:cubicBezTo>
                <a:cubicBezTo>
                  <a:pt x="2395538" y="576263"/>
                  <a:pt x="2286000" y="566738"/>
                  <a:pt x="2176463" y="552450"/>
                </a:cubicBezTo>
                <a:cubicBezTo>
                  <a:pt x="2190750" y="542925"/>
                  <a:pt x="2214563" y="538163"/>
                  <a:pt x="2238375" y="533400"/>
                </a:cubicBezTo>
                <a:cubicBezTo>
                  <a:pt x="2200275" y="523875"/>
                  <a:pt x="2162175" y="523875"/>
                  <a:pt x="2124075" y="523875"/>
                </a:cubicBezTo>
                <a:cubicBezTo>
                  <a:pt x="2147888" y="490538"/>
                  <a:pt x="2195513" y="519113"/>
                  <a:pt x="2214563" y="490538"/>
                </a:cubicBezTo>
                <a:cubicBezTo>
                  <a:pt x="2171700" y="485775"/>
                  <a:pt x="2128838" y="481013"/>
                  <a:pt x="2085975" y="481013"/>
                </a:cubicBezTo>
                <a:cubicBezTo>
                  <a:pt x="2085975" y="481013"/>
                  <a:pt x="2085975" y="476250"/>
                  <a:pt x="2081213" y="471488"/>
                </a:cubicBezTo>
                <a:cubicBezTo>
                  <a:pt x="2085975" y="466725"/>
                  <a:pt x="2085975" y="461963"/>
                  <a:pt x="2100263" y="461963"/>
                </a:cubicBezTo>
                <a:lnTo>
                  <a:pt x="2209800" y="461963"/>
                </a:lnTo>
                <a:cubicBezTo>
                  <a:pt x="2176463" y="447675"/>
                  <a:pt x="2143125" y="438150"/>
                  <a:pt x="2109788" y="428625"/>
                </a:cubicBezTo>
                <a:cubicBezTo>
                  <a:pt x="2114550" y="409575"/>
                  <a:pt x="2133600" y="414338"/>
                  <a:pt x="2143125" y="414338"/>
                </a:cubicBezTo>
                <a:cubicBezTo>
                  <a:pt x="2157413" y="414338"/>
                  <a:pt x="2266950" y="438150"/>
                  <a:pt x="2276475" y="438150"/>
                </a:cubicBezTo>
                <a:cubicBezTo>
                  <a:pt x="2300288" y="438150"/>
                  <a:pt x="2324100" y="442913"/>
                  <a:pt x="2324100" y="419100"/>
                </a:cubicBezTo>
                <a:cubicBezTo>
                  <a:pt x="2324100" y="404813"/>
                  <a:pt x="2286000" y="371475"/>
                  <a:pt x="2271713" y="347663"/>
                </a:cubicBezTo>
                <a:cubicBezTo>
                  <a:pt x="2271713" y="333375"/>
                  <a:pt x="2276475" y="328613"/>
                  <a:pt x="2276475" y="323850"/>
                </a:cubicBezTo>
                <a:cubicBezTo>
                  <a:pt x="2338388" y="357188"/>
                  <a:pt x="2405063" y="452438"/>
                  <a:pt x="2476500" y="485775"/>
                </a:cubicBezTo>
                <a:cubicBezTo>
                  <a:pt x="2524125" y="514350"/>
                  <a:pt x="2609850" y="509588"/>
                  <a:pt x="2667000" y="509588"/>
                </a:cubicBezTo>
                <a:cubicBezTo>
                  <a:pt x="2738438" y="514350"/>
                  <a:pt x="2814638" y="504825"/>
                  <a:pt x="2886075" y="509588"/>
                </a:cubicBezTo>
                <a:cubicBezTo>
                  <a:pt x="2914650" y="509588"/>
                  <a:pt x="2967038" y="528638"/>
                  <a:pt x="2981325" y="528638"/>
                </a:cubicBezTo>
                <a:cubicBezTo>
                  <a:pt x="2990850" y="528638"/>
                  <a:pt x="3014663" y="500063"/>
                  <a:pt x="3038475" y="500063"/>
                </a:cubicBezTo>
                <a:cubicBezTo>
                  <a:pt x="3100388" y="490538"/>
                  <a:pt x="3176588" y="495300"/>
                  <a:pt x="3248025" y="481013"/>
                </a:cubicBezTo>
                <a:cubicBezTo>
                  <a:pt x="3262313" y="476250"/>
                  <a:pt x="3276600" y="452438"/>
                  <a:pt x="3295650" y="442913"/>
                </a:cubicBezTo>
                <a:cubicBezTo>
                  <a:pt x="3343275" y="409575"/>
                  <a:pt x="3400425" y="376238"/>
                  <a:pt x="3452813" y="376238"/>
                </a:cubicBezTo>
                <a:cubicBezTo>
                  <a:pt x="3462338" y="376238"/>
                  <a:pt x="3514725" y="390525"/>
                  <a:pt x="3529013" y="390525"/>
                </a:cubicBezTo>
                <a:cubicBezTo>
                  <a:pt x="3538538" y="390525"/>
                  <a:pt x="3562350" y="371475"/>
                  <a:pt x="3576638" y="371475"/>
                </a:cubicBezTo>
                <a:cubicBezTo>
                  <a:pt x="3605213" y="361950"/>
                  <a:pt x="3648075" y="361950"/>
                  <a:pt x="3690938" y="361950"/>
                </a:cubicBezTo>
                <a:cubicBezTo>
                  <a:pt x="3690938" y="342900"/>
                  <a:pt x="3695700" y="309563"/>
                  <a:pt x="3695700" y="300038"/>
                </a:cubicBezTo>
                <a:cubicBezTo>
                  <a:pt x="3695700" y="285750"/>
                  <a:pt x="3695700" y="285750"/>
                  <a:pt x="3690938" y="280988"/>
                </a:cubicBezTo>
                <a:cubicBezTo>
                  <a:pt x="3652838" y="257175"/>
                  <a:pt x="3657600" y="247650"/>
                  <a:pt x="3657600" y="214313"/>
                </a:cubicBezTo>
                <a:lnTo>
                  <a:pt x="3657600" y="204788"/>
                </a:lnTo>
                <a:cubicBezTo>
                  <a:pt x="3657600" y="176213"/>
                  <a:pt x="3681413" y="180975"/>
                  <a:pt x="3676650" y="161925"/>
                </a:cubicBezTo>
                <a:lnTo>
                  <a:pt x="3676650" y="142875"/>
                </a:lnTo>
                <a:cubicBezTo>
                  <a:pt x="3652838" y="61913"/>
                  <a:pt x="3776663" y="0"/>
                  <a:pt x="3829050" y="0"/>
                </a:cubicBezTo>
                <a:cubicBezTo>
                  <a:pt x="3943350" y="0"/>
                  <a:pt x="3957638" y="147638"/>
                  <a:pt x="3957638" y="200025"/>
                </a:cubicBez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  <a:alpha val="0"/>
                </a:schemeClr>
              </a:gs>
              <a:gs pos="0">
                <a:srgbClr val="FF0000">
                  <a:alpha val="24000"/>
                </a:srgbClr>
              </a:gs>
              <a:gs pos="54000">
                <a:srgbClr val="F4797A"/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9045B707-A847-4C2A-8237-A8A639269B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5441"/>
          <a:stretch/>
        </p:blipFill>
        <p:spPr>
          <a:xfrm rot="10800000">
            <a:off x="0" y="3426557"/>
            <a:ext cx="9144000" cy="1728192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3DDB6D2E-323F-420B-9D62-CB3D43565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82123"/>
            <a:ext cx="1438870" cy="873980"/>
          </a:xfrm>
          <a:prstGeom prst="rect">
            <a:avLst/>
          </a:pr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1CFF4E54-CF09-4CE6-8CA3-E9779A4DA09C}"/>
              </a:ext>
            </a:extLst>
          </p:cNvPr>
          <p:cNvGrpSpPr/>
          <p:nvPr/>
        </p:nvGrpSpPr>
        <p:grpSpPr>
          <a:xfrm>
            <a:off x="1477695" y="334953"/>
            <a:ext cx="6396040" cy="2309575"/>
            <a:chOff x="1298044" y="889272"/>
            <a:chExt cx="6396040" cy="2309575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9E23D849-9B1B-40AD-8D44-8D911D93A9F0}"/>
                </a:ext>
              </a:extLst>
            </p:cNvPr>
            <p:cNvSpPr txBox="1"/>
            <p:nvPr/>
          </p:nvSpPr>
          <p:spPr>
            <a:xfrm>
              <a:off x="1298044" y="889272"/>
              <a:ext cx="2254143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感</a:t>
              </a:r>
            </a:p>
          </p:txBody>
        </p: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C291C4C6-08E3-48D9-850A-3C3C00A397B9}"/>
                </a:ext>
              </a:extLst>
            </p:cNvPr>
            <p:cNvGrpSpPr/>
            <p:nvPr/>
          </p:nvGrpSpPr>
          <p:grpSpPr>
            <a:xfrm>
              <a:off x="2246860" y="982856"/>
              <a:ext cx="5447224" cy="2215991"/>
              <a:chOff x="2246860" y="982856"/>
              <a:chExt cx="5447224" cy="2215991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2A2978CA-8ED5-4F7F-ADB5-F5FB622618D2}"/>
                  </a:ext>
                </a:extLst>
              </p:cNvPr>
              <p:cNvSpPr txBox="1"/>
              <p:nvPr/>
            </p:nvSpPr>
            <p:spPr>
              <a:xfrm>
                <a:off x="2246860" y="1226153"/>
                <a:ext cx="1907895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b="0" dirty="0">
                    <a:gradFill flip="none" rotWithShape="1">
                      <a:gsLst>
                        <a:gs pos="69000">
                          <a:srgbClr val="C00000">
                            <a:alpha val="0"/>
                          </a:srgbClr>
                        </a:gs>
                        <a:gs pos="37000">
                          <a:srgbClr val="C00000"/>
                        </a:gs>
                      </a:gsLst>
                      <a:lin ang="2700000" scaled="1"/>
                      <a:tileRect/>
                    </a:gradFill>
                    <a:latin typeface="演示春风楷" panose="00000500000000000000" pitchFamily="2" charset="-122"/>
                    <a:ea typeface="演示春风楷" panose="00000500000000000000" pitchFamily="2" charset="-122"/>
                    <a:cs typeface="+mn-ea"/>
                    <a:sym typeface="+mn-lt"/>
                  </a:rPr>
                  <a:t>谢</a:t>
                </a:r>
                <a:endParaRPr lang="zh-CN" altLang="en-US" sz="11500" b="0" dirty="0">
                  <a:gradFill flip="none" rotWithShape="1">
                    <a:gsLst>
                      <a:gs pos="65000">
                        <a:srgbClr val="C00000">
                          <a:alpha val="0"/>
                        </a:srgbClr>
                      </a:gs>
                      <a:gs pos="43000">
                        <a:srgbClr val="C00000"/>
                      </a:gs>
                    </a:gsLst>
                    <a:lin ang="135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E4545D5A-80F1-4CF3-99FB-A1A8A425E440}"/>
                  </a:ext>
                </a:extLst>
              </p:cNvPr>
              <p:cNvSpPr txBox="1"/>
              <p:nvPr/>
            </p:nvSpPr>
            <p:spPr>
              <a:xfrm>
                <a:off x="3069616" y="1409755"/>
                <a:ext cx="150393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b="0" dirty="0">
                    <a:gradFill flip="none" rotWithShape="1">
                      <a:gsLst>
                        <a:gs pos="77000">
                          <a:srgbClr val="C00000">
                            <a:alpha val="0"/>
                          </a:srgbClr>
                        </a:gs>
                        <a:gs pos="48000">
                          <a:srgbClr val="C00000"/>
                        </a:gs>
                      </a:gsLst>
                      <a:lin ang="2700000" scaled="1"/>
                      <a:tileRect/>
                    </a:gradFill>
                    <a:latin typeface="演示春风楷" panose="00000500000000000000" pitchFamily="2" charset="-122"/>
                    <a:ea typeface="演示春风楷" panose="00000500000000000000" pitchFamily="2" charset="-122"/>
                    <a:cs typeface="+mn-ea"/>
                    <a:sym typeface="+mn-lt"/>
                  </a:rPr>
                  <a:t>您</a:t>
                </a: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65C4F8A0-4A09-4865-9692-E11E3B72B4C9}"/>
                  </a:ext>
                </a:extLst>
              </p:cNvPr>
              <p:cNvSpPr txBox="1"/>
              <p:nvPr/>
            </p:nvSpPr>
            <p:spPr>
              <a:xfrm>
                <a:off x="3707167" y="1191244"/>
                <a:ext cx="1733167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b="0" dirty="0">
                    <a:gradFill flip="none" rotWithShape="1">
                      <a:gsLst>
                        <a:gs pos="85000">
                          <a:srgbClr val="C00000">
                            <a:alpha val="0"/>
                          </a:srgbClr>
                        </a:gs>
                        <a:gs pos="43000">
                          <a:srgbClr val="C00000"/>
                        </a:gs>
                      </a:gsLst>
                      <a:lin ang="2700000" scaled="1"/>
                      <a:tileRect/>
                    </a:gradFill>
                    <a:latin typeface="演示春风楷" panose="00000500000000000000" pitchFamily="2" charset="-122"/>
                    <a:ea typeface="演示春风楷" panose="00000500000000000000" pitchFamily="2" charset="-122"/>
                    <a:cs typeface="+mn-ea"/>
                    <a:sym typeface="+mn-lt"/>
                  </a:rPr>
                  <a:t>的</a:t>
                </a: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BBF0A368-927C-4EA8-8C4A-3A6461D97D53}"/>
                  </a:ext>
                </a:extLst>
              </p:cNvPr>
              <p:cNvSpPr txBox="1"/>
              <p:nvPr/>
            </p:nvSpPr>
            <p:spPr>
              <a:xfrm>
                <a:off x="4726147" y="1191244"/>
                <a:ext cx="1907895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b="0" dirty="0">
                    <a:gradFill flip="none" rotWithShape="1">
                      <a:gsLst>
                        <a:gs pos="66000">
                          <a:srgbClr val="C00000">
                            <a:alpha val="0"/>
                          </a:srgbClr>
                        </a:gs>
                        <a:gs pos="43000">
                          <a:srgbClr val="C00000"/>
                        </a:gs>
                      </a:gsLst>
                      <a:lin ang="2700000" scaled="1"/>
                      <a:tileRect/>
                    </a:gradFill>
                    <a:latin typeface="演示春风楷" panose="00000500000000000000" pitchFamily="2" charset="-122"/>
                    <a:ea typeface="演示春风楷" panose="00000500000000000000" pitchFamily="2" charset="-122"/>
                    <a:cs typeface="+mn-ea"/>
                    <a:sym typeface="+mn-lt"/>
                  </a:rPr>
                  <a:t>观</a:t>
                </a: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FE7511D3-B9E4-426B-B0AB-8A044C3008F1}"/>
                  </a:ext>
                </a:extLst>
              </p:cNvPr>
              <p:cNvSpPr txBox="1"/>
              <p:nvPr/>
            </p:nvSpPr>
            <p:spPr>
              <a:xfrm>
                <a:off x="5439941" y="982856"/>
                <a:ext cx="2254143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b="0" dirty="0">
                    <a:gradFill flip="none" rotWithShape="1">
                      <a:gsLst>
                        <a:gs pos="66000">
                          <a:srgbClr val="C00000">
                            <a:alpha val="0"/>
                          </a:srgbClr>
                        </a:gs>
                        <a:gs pos="43000">
                          <a:srgbClr val="C00000"/>
                        </a:gs>
                      </a:gsLst>
                      <a:lin ang="2700000" scaled="1"/>
                      <a:tileRect/>
                    </a:gradFill>
                    <a:latin typeface="演示春风楷" panose="00000500000000000000" pitchFamily="2" charset="-122"/>
                    <a:ea typeface="演示春风楷" panose="00000500000000000000" pitchFamily="2" charset="-122"/>
                    <a:cs typeface="+mn-ea"/>
                    <a:sym typeface="+mn-lt"/>
                  </a:rPr>
                  <a:t>看</a:t>
                </a:r>
                <a:endParaRPr lang="zh-CN" altLang="en-US" sz="13800" b="0" dirty="0">
                  <a:gradFill flip="none" rotWithShape="1">
                    <a:gsLst>
                      <a:gs pos="85000">
                        <a:srgbClr val="C00000">
                          <a:alpha val="0"/>
                        </a:srgbClr>
                      </a:gs>
                      <a:gs pos="43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31" name="图片 130">
            <a:extLst>
              <a:ext uri="{FF2B5EF4-FFF2-40B4-BE49-F238E27FC236}">
                <a16:creationId xmlns:a16="http://schemas.microsoft.com/office/drawing/2014/main" id="{A6391AE7-1D37-4F2B-B327-37261C382B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1" t="67113" r="24131"/>
          <a:stretch/>
        </p:blipFill>
        <p:spPr>
          <a:xfrm>
            <a:off x="4644008" y="3426557"/>
            <a:ext cx="4247182" cy="1690697"/>
          </a:xfrm>
          <a:prstGeom prst="rect">
            <a:avLst/>
          </a:prstGeom>
        </p:spPr>
      </p:pic>
      <p:sp>
        <p:nvSpPr>
          <p:cNvPr id="133" name="文本框 132">
            <a:extLst>
              <a:ext uri="{FF2B5EF4-FFF2-40B4-BE49-F238E27FC236}">
                <a16:creationId xmlns:a16="http://schemas.microsoft.com/office/drawing/2014/main" id="{4A2A2C8D-C711-4EB8-8D96-B643C6A3E4F2}"/>
              </a:ext>
            </a:extLst>
          </p:cNvPr>
          <p:cNvSpPr txBox="1"/>
          <p:nvPr/>
        </p:nvSpPr>
        <p:spPr>
          <a:xfrm>
            <a:off x="2215661" y="2153883"/>
            <a:ext cx="457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党课心得  </a:t>
            </a:r>
            <a:r>
              <a:rPr lang="en-US" altLang="zh-CN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/  </a:t>
            </a:r>
            <a:r>
              <a:rPr lang="zh-CN" altLang="en-US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党建汇报  </a:t>
            </a:r>
            <a:r>
              <a:rPr lang="en-US" altLang="zh-CN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/  </a:t>
            </a:r>
            <a:r>
              <a:rPr lang="zh-CN" altLang="en-US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课件  </a:t>
            </a:r>
            <a:r>
              <a:rPr lang="en-US" altLang="zh-CN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/  </a:t>
            </a:r>
            <a:r>
              <a:rPr lang="zh-CN" altLang="en-US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工作计划  </a:t>
            </a:r>
            <a:r>
              <a:rPr lang="en-US" altLang="zh-CN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/  </a:t>
            </a:r>
            <a:r>
              <a:rPr lang="zh-CN" altLang="en-US" sz="1100" dirty="0">
                <a:gradFill flip="none" rotWithShape="1">
                  <a:gsLst>
                    <a:gs pos="0">
                      <a:schemeClr val="accent2">
                        <a:lumMod val="75000"/>
                        <a:alpha val="18000"/>
                      </a:schemeClr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Arial" panose="020B0604020202020204" pitchFamily="34" charset="0"/>
              </a:rPr>
              <a:t>党政风</a:t>
            </a:r>
          </a:p>
        </p:txBody>
      </p:sp>
      <p:sp>
        <p:nvSpPr>
          <p:cNvPr id="138" name="星形: 五角 137">
            <a:extLst>
              <a:ext uri="{FF2B5EF4-FFF2-40B4-BE49-F238E27FC236}">
                <a16:creationId xmlns:a16="http://schemas.microsoft.com/office/drawing/2014/main" id="{7D7E4A97-0F23-4F5C-A002-0F21CBED6AF8}"/>
              </a:ext>
            </a:extLst>
          </p:cNvPr>
          <p:cNvSpPr/>
          <p:nvPr/>
        </p:nvSpPr>
        <p:spPr bwMode="auto">
          <a:xfrm>
            <a:off x="2500699" y="2170542"/>
            <a:ext cx="190847" cy="190847"/>
          </a:xfrm>
          <a:prstGeom prst="star5">
            <a:avLst/>
          </a:prstGeom>
          <a:gradFill>
            <a:gsLst>
              <a:gs pos="97345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140" name="星形: 五角 139">
            <a:extLst>
              <a:ext uri="{FF2B5EF4-FFF2-40B4-BE49-F238E27FC236}">
                <a16:creationId xmlns:a16="http://schemas.microsoft.com/office/drawing/2014/main" id="{0C805C49-5890-436B-AF2D-0495B58F3C79}"/>
              </a:ext>
            </a:extLst>
          </p:cNvPr>
          <p:cNvSpPr/>
          <p:nvPr/>
        </p:nvSpPr>
        <p:spPr bwMode="auto">
          <a:xfrm>
            <a:off x="6347289" y="2170542"/>
            <a:ext cx="190847" cy="190847"/>
          </a:xfrm>
          <a:prstGeom prst="star5">
            <a:avLst/>
          </a:prstGeom>
          <a:gradFill>
            <a:gsLst>
              <a:gs pos="97345">
                <a:schemeClr val="accent2">
                  <a:lumMod val="75000"/>
                </a:schemeClr>
              </a:gs>
              <a:gs pos="0">
                <a:srgbClr val="FF00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7D11C341-46AC-4695-8971-3923D8A4F901}"/>
              </a:ext>
            </a:extLst>
          </p:cNvPr>
          <p:cNvGrpSpPr/>
          <p:nvPr/>
        </p:nvGrpSpPr>
        <p:grpSpPr>
          <a:xfrm>
            <a:off x="2867557" y="2648583"/>
            <a:ext cx="3408886" cy="278415"/>
            <a:chOff x="2973430" y="2648583"/>
            <a:chExt cx="3408886" cy="278415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DD75A97B-231C-4F8A-9550-926E71249499}"/>
                </a:ext>
              </a:extLst>
            </p:cNvPr>
            <p:cNvGrpSpPr/>
            <p:nvPr/>
          </p:nvGrpSpPr>
          <p:grpSpPr>
            <a:xfrm>
              <a:off x="2973430" y="2648583"/>
              <a:ext cx="1648546" cy="278415"/>
              <a:chOff x="3747727" y="2648583"/>
              <a:chExt cx="1648546" cy="278415"/>
            </a:xfrm>
          </p:grpSpPr>
          <p:sp>
            <p:nvSpPr>
              <p:cNvPr id="142" name="矩形: 圆角 141">
                <a:extLst>
                  <a:ext uri="{FF2B5EF4-FFF2-40B4-BE49-F238E27FC236}">
                    <a16:creationId xmlns:a16="http://schemas.microsoft.com/office/drawing/2014/main" id="{A1793A5B-CEB7-4BE7-8FA5-9EFFD43305F9}"/>
                  </a:ext>
                </a:extLst>
              </p:cNvPr>
              <p:cNvSpPr/>
              <p:nvPr/>
            </p:nvSpPr>
            <p:spPr bwMode="auto">
              <a:xfrm>
                <a:off x="3747727" y="2648583"/>
                <a:ext cx="1648546" cy="278415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0EFD3D05-00A4-45D4-BB95-22816589DDC4}"/>
                  </a:ext>
                </a:extLst>
              </p:cNvPr>
              <p:cNvSpPr txBox="1"/>
              <p:nvPr/>
            </p:nvSpPr>
            <p:spPr>
              <a:xfrm>
                <a:off x="3851920" y="2667726"/>
                <a:ext cx="1440160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ea typeface="+mn-ea"/>
                  </a:rPr>
                  <a:t>汇报人：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ea"/>
                    <a:ea typeface="+mn-ea"/>
                  </a:rPr>
                  <a:t>51PPT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ea typeface="+mn-ea"/>
                  </a:rPr>
                  <a:t>模板网</a:t>
                </a:r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F76DA5D5-8425-408D-B6CF-F5109548CA77}"/>
                </a:ext>
              </a:extLst>
            </p:cNvPr>
            <p:cNvGrpSpPr/>
            <p:nvPr/>
          </p:nvGrpSpPr>
          <p:grpSpPr>
            <a:xfrm>
              <a:off x="4733770" y="2648583"/>
              <a:ext cx="1648546" cy="278415"/>
              <a:chOff x="3747727" y="2648583"/>
              <a:chExt cx="1648546" cy="278415"/>
            </a:xfrm>
          </p:grpSpPr>
          <p:sp>
            <p:nvSpPr>
              <p:cNvPr id="154" name="矩形: 圆角 153">
                <a:extLst>
                  <a:ext uri="{FF2B5EF4-FFF2-40B4-BE49-F238E27FC236}">
                    <a16:creationId xmlns:a16="http://schemas.microsoft.com/office/drawing/2014/main" id="{F7164BBC-4DE0-47EE-BA65-6E629468AF76}"/>
                  </a:ext>
                </a:extLst>
              </p:cNvPr>
              <p:cNvSpPr/>
              <p:nvPr/>
            </p:nvSpPr>
            <p:spPr bwMode="auto">
              <a:xfrm>
                <a:off x="3747727" y="2648583"/>
                <a:ext cx="1648546" cy="278415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id="{DD835CA3-4353-481E-AD47-E083C924008F}"/>
                  </a:ext>
                </a:extLst>
              </p:cNvPr>
              <p:cNvSpPr txBox="1"/>
              <p:nvPr/>
            </p:nvSpPr>
            <p:spPr>
              <a:xfrm>
                <a:off x="3851920" y="2667726"/>
                <a:ext cx="1440160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ea typeface="+mn-ea"/>
                  </a:rPr>
                  <a:t>时间：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ea"/>
                    <a:ea typeface="+mn-ea"/>
                  </a:rPr>
                  <a:t>2020.03</a:t>
                </a:r>
                <a:endParaRPr lang="zh-CN" altLang="en-US" sz="10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DB6F29EA-4CB8-4214-B4A7-CB6633C35A2B}"/>
              </a:ext>
            </a:extLst>
          </p:cNvPr>
          <p:cNvSpPr/>
          <p:nvPr/>
        </p:nvSpPr>
        <p:spPr bwMode="auto">
          <a:xfrm>
            <a:off x="1073650" y="2247900"/>
            <a:ext cx="1323688" cy="82636"/>
          </a:xfrm>
          <a:custGeom>
            <a:avLst/>
            <a:gdLst>
              <a:gd name="connsiteX0" fmla="*/ 64320 w 1323688"/>
              <a:gd name="connsiteY0" fmla="*/ 35818 h 82636"/>
              <a:gd name="connsiteX1" fmla="*/ 262449 w 1323688"/>
              <a:gd name="connsiteY1" fmla="*/ 35818 h 82636"/>
              <a:gd name="connsiteX2" fmla="*/ 198129 w 1323688"/>
              <a:gd name="connsiteY2" fmla="*/ 82636 h 82636"/>
              <a:gd name="connsiteX3" fmla="*/ 0 w 1323688"/>
              <a:gd name="connsiteY3" fmla="*/ 82636 h 82636"/>
              <a:gd name="connsiteX4" fmla="*/ 311656 w 1323688"/>
              <a:gd name="connsiteY4" fmla="*/ 0 h 82636"/>
              <a:gd name="connsiteX5" fmla="*/ 1210161 w 1323688"/>
              <a:gd name="connsiteY5" fmla="*/ 0 h 82636"/>
              <a:gd name="connsiteX6" fmla="*/ 1323688 w 1323688"/>
              <a:gd name="connsiteY6" fmla="*/ 82636 h 82636"/>
              <a:gd name="connsiteX7" fmla="*/ 1125559 w 1323688"/>
              <a:gd name="connsiteY7" fmla="*/ 82636 h 82636"/>
              <a:gd name="connsiteX8" fmla="*/ 1061239 w 1323688"/>
              <a:gd name="connsiteY8" fmla="*/ 35818 h 82636"/>
              <a:gd name="connsiteX9" fmla="*/ 262449 w 1323688"/>
              <a:gd name="connsiteY9" fmla="*/ 35818 h 8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3688" h="82636">
                <a:moveTo>
                  <a:pt x="64320" y="35818"/>
                </a:moveTo>
                <a:lnTo>
                  <a:pt x="262449" y="35818"/>
                </a:lnTo>
                <a:lnTo>
                  <a:pt x="198129" y="82636"/>
                </a:lnTo>
                <a:lnTo>
                  <a:pt x="0" y="82636"/>
                </a:lnTo>
                <a:close/>
                <a:moveTo>
                  <a:pt x="311656" y="0"/>
                </a:moveTo>
                <a:lnTo>
                  <a:pt x="1210161" y="0"/>
                </a:lnTo>
                <a:lnTo>
                  <a:pt x="1323688" y="82636"/>
                </a:lnTo>
                <a:lnTo>
                  <a:pt x="1125559" y="82636"/>
                </a:lnTo>
                <a:lnTo>
                  <a:pt x="1061239" y="35818"/>
                </a:lnTo>
                <a:lnTo>
                  <a:pt x="262449" y="35818"/>
                </a:ln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</a:schemeClr>
              </a:gs>
              <a:gs pos="19000">
                <a:srgbClr val="FF0000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id="{18D0282B-004E-458A-9D84-C981BA0DB16D}"/>
              </a:ext>
            </a:extLst>
          </p:cNvPr>
          <p:cNvSpPr/>
          <p:nvPr/>
        </p:nvSpPr>
        <p:spPr bwMode="auto">
          <a:xfrm flipH="1">
            <a:off x="6639544" y="2247900"/>
            <a:ext cx="1323688" cy="82636"/>
          </a:xfrm>
          <a:custGeom>
            <a:avLst/>
            <a:gdLst>
              <a:gd name="connsiteX0" fmla="*/ 64320 w 1323688"/>
              <a:gd name="connsiteY0" fmla="*/ 35818 h 82636"/>
              <a:gd name="connsiteX1" fmla="*/ 262449 w 1323688"/>
              <a:gd name="connsiteY1" fmla="*/ 35818 h 82636"/>
              <a:gd name="connsiteX2" fmla="*/ 198129 w 1323688"/>
              <a:gd name="connsiteY2" fmla="*/ 82636 h 82636"/>
              <a:gd name="connsiteX3" fmla="*/ 0 w 1323688"/>
              <a:gd name="connsiteY3" fmla="*/ 82636 h 82636"/>
              <a:gd name="connsiteX4" fmla="*/ 311656 w 1323688"/>
              <a:gd name="connsiteY4" fmla="*/ 0 h 82636"/>
              <a:gd name="connsiteX5" fmla="*/ 1210161 w 1323688"/>
              <a:gd name="connsiteY5" fmla="*/ 0 h 82636"/>
              <a:gd name="connsiteX6" fmla="*/ 1323688 w 1323688"/>
              <a:gd name="connsiteY6" fmla="*/ 82636 h 82636"/>
              <a:gd name="connsiteX7" fmla="*/ 1125559 w 1323688"/>
              <a:gd name="connsiteY7" fmla="*/ 82636 h 82636"/>
              <a:gd name="connsiteX8" fmla="*/ 1061239 w 1323688"/>
              <a:gd name="connsiteY8" fmla="*/ 35818 h 82636"/>
              <a:gd name="connsiteX9" fmla="*/ 262449 w 1323688"/>
              <a:gd name="connsiteY9" fmla="*/ 35818 h 8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3688" h="82636">
                <a:moveTo>
                  <a:pt x="64320" y="35818"/>
                </a:moveTo>
                <a:lnTo>
                  <a:pt x="262449" y="35818"/>
                </a:lnTo>
                <a:lnTo>
                  <a:pt x="198129" y="82636"/>
                </a:lnTo>
                <a:lnTo>
                  <a:pt x="0" y="82636"/>
                </a:lnTo>
                <a:close/>
                <a:moveTo>
                  <a:pt x="311656" y="0"/>
                </a:moveTo>
                <a:lnTo>
                  <a:pt x="1210161" y="0"/>
                </a:lnTo>
                <a:lnTo>
                  <a:pt x="1323688" y="82636"/>
                </a:lnTo>
                <a:lnTo>
                  <a:pt x="1125559" y="82636"/>
                </a:lnTo>
                <a:lnTo>
                  <a:pt x="1061239" y="35818"/>
                </a:lnTo>
                <a:lnTo>
                  <a:pt x="262449" y="35818"/>
                </a:lnTo>
                <a:close/>
              </a:path>
            </a:pathLst>
          </a:custGeom>
          <a:gradFill>
            <a:gsLst>
              <a:gs pos="97345">
                <a:schemeClr val="accent2">
                  <a:lumMod val="75000"/>
                </a:schemeClr>
              </a:gs>
              <a:gs pos="19000">
                <a:srgbClr val="FF0000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231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246FCAF-1A37-4665-9754-93503B125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771550"/>
            <a:ext cx="4498661" cy="1576634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68DEBDD-3B28-42CC-AC2E-3E71F20AF9F0}"/>
              </a:ext>
            </a:extLst>
          </p:cNvPr>
          <p:cNvSpPr/>
          <p:nvPr/>
        </p:nvSpPr>
        <p:spPr>
          <a:xfrm>
            <a:off x="4195201" y="1559867"/>
            <a:ext cx="4931166" cy="1556479"/>
          </a:xfrm>
          <a:custGeom>
            <a:avLst/>
            <a:gdLst>
              <a:gd name="connsiteX0" fmla="*/ 4962525 w 10139362"/>
              <a:gd name="connsiteY0" fmla="*/ 2900363 h 3200400"/>
              <a:gd name="connsiteX1" fmla="*/ 4948238 w 10139362"/>
              <a:gd name="connsiteY1" fmla="*/ 2905125 h 3200400"/>
              <a:gd name="connsiteX2" fmla="*/ 4948238 w 10139362"/>
              <a:gd name="connsiteY2" fmla="*/ 2886075 h 3200400"/>
              <a:gd name="connsiteX3" fmla="*/ 4962525 w 10139362"/>
              <a:gd name="connsiteY3" fmla="*/ 2900363 h 3200400"/>
              <a:gd name="connsiteX4" fmla="*/ 8029575 w 10139362"/>
              <a:gd name="connsiteY4" fmla="*/ 2895600 h 3200400"/>
              <a:gd name="connsiteX5" fmla="*/ 8010525 w 10139362"/>
              <a:gd name="connsiteY5" fmla="*/ 2895600 h 3200400"/>
              <a:gd name="connsiteX6" fmla="*/ 8024813 w 10139362"/>
              <a:gd name="connsiteY6" fmla="*/ 2862263 h 3200400"/>
              <a:gd name="connsiteX7" fmla="*/ 8029575 w 10139362"/>
              <a:gd name="connsiteY7" fmla="*/ 2895600 h 3200400"/>
              <a:gd name="connsiteX8" fmla="*/ 4962525 w 10139362"/>
              <a:gd name="connsiteY8" fmla="*/ 2743200 h 3200400"/>
              <a:gd name="connsiteX9" fmla="*/ 4962525 w 10139362"/>
              <a:gd name="connsiteY9" fmla="*/ 2767013 h 3200400"/>
              <a:gd name="connsiteX10" fmla="*/ 4948238 w 10139362"/>
              <a:gd name="connsiteY10" fmla="*/ 2743200 h 3200400"/>
              <a:gd name="connsiteX11" fmla="*/ 4962525 w 10139362"/>
              <a:gd name="connsiteY11" fmla="*/ 2743200 h 3200400"/>
              <a:gd name="connsiteX12" fmla="*/ 4962525 w 10139362"/>
              <a:gd name="connsiteY12" fmla="*/ 2676525 h 3200400"/>
              <a:gd name="connsiteX13" fmla="*/ 4962525 w 10139362"/>
              <a:gd name="connsiteY13" fmla="*/ 2700338 h 3200400"/>
              <a:gd name="connsiteX14" fmla="*/ 4948238 w 10139362"/>
              <a:gd name="connsiteY14" fmla="*/ 2700338 h 3200400"/>
              <a:gd name="connsiteX15" fmla="*/ 4948238 w 10139362"/>
              <a:gd name="connsiteY15" fmla="*/ 2676525 h 3200400"/>
              <a:gd name="connsiteX16" fmla="*/ 4962525 w 10139362"/>
              <a:gd name="connsiteY16" fmla="*/ 2676525 h 3200400"/>
              <a:gd name="connsiteX17" fmla="*/ 10139362 w 10139362"/>
              <a:gd name="connsiteY17" fmla="*/ 2619375 h 3200400"/>
              <a:gd name="connsiteX18" fmla="*/ 10139362 w 10139362"/>
              <a:gd name="connsiteY18" fmla="*/ 2657475 h 3200400"/>
              <a:gd name="connsiteX19" fmla="*/ 10129838 w 10139362"/>
              <a:gd name="connsiteY19" fmla="*/ 2676525 h 3200400"/>
              <a:gd name="connsiteX20" fmla="*/ 10139362 w 10139362"/>
              <a:gd name="connsiteY20" fmla="*/ 2709863 h 3200400"/>
              <a:gd name="connsiteX21" fmla="*/ 10129838 w 10139362"/>
              <a:gd name="connsiteY21" fmla="*/ 2743200 h 3200400"/>
              <a:gd name="connsiteX22" fmla="*/ 10139362 w 10139362"/>
              <a:gd name="connsiteY22" fmla="*/ 2776538 h 3200400"/>
              <a:gd name="connsiteX23" fmla="*/ 10129838 w 10139362"/>
              <a:gd name="connsiteY23" fmla="*/ 2814638 h 3200400"/>
              <a:gd name="connsiteX24" fmla="*/ 10139362 w 10139362"/>
              <a:gd name="connsiteY24" fmla="*/ 2833688 h 3200400"/>
              <a:gd name="connsiteX25" fmla="*/ 10134600 w 10139362"/>
              <a:gd name="connsiteY25" fmla="*/ 2857500 h 3200400"/>
              <a:gd name="connsiteX26" fmla="*/ 9882188 w 10139362"/>
              <a:gd name="connsiteY26" fmla="*/ 2857500 h 3200400"/>
              <a:gd name="connsiteX27" fmla="*/ 9886950 w 10139362"/>
              <a:gd name="connsiteY27" fmla="*/ 2814638 h 3200400"/>
              <a:gd name="connsiteX28" fmla="*/ 9877425 w 10139362"/>
              <a:gd name="connsiteY28" fmla="*/ 2757488 h 3200400"/>
              <a:gd name="connsiteX29" fmla="*/ 9886950 w 10139362"/>
              <a:gd name="connsiteY29" fmla="*/ 2743200 h 3200400"/>
              <a:gd name="connsiteX30" fmla="*/ 9877425 w 10139362"/>
              <a:gd name="connsiteY30" fmla="*/ 2709863 h 3200400"/>
              <a:gd name="connsiteX31" fmla="*/ 9886950 w 10139362"/>
              <a:gd name="connsiteY31" fmla="*/ 2676525 h 3200400"/>
              <a:gd name="connsiteX32" fmla="*/ 9877425 w 10139362"/>
              <a:gd name="connsiteY32" fmla="*/ 2662238 h 3200400"/>
              <a:gd name="connsiteX33" fmla="*/ 9877425 w 10139362"/>
              <a:gd name="connsiteY33" fmla="*/ 2619375 h 3200400"/>
              <a:gd name="connsiteX34" fmla="*/ 10139362 w 10139362"/>
              <a:gd name="connsiteY34" fmla="*/ 2619375 h 3200400"/>
              <a:gd name="connsiteX35" fmla="*/ 781050 w 10139362"/>
              <a:gd name="connsiteY35" fmla="*/ 2619375 h 3200400"/>
              <a:gd name="connsiteX36" fmla="*/ 781050 w 10139362"/>
              <a:gd name="connsiteY36" fmla="*/ 2657475 h 3200400"/>
              <a:gd name="connsiteX37" fmla="*/ 771525 w 10139362"/>
              <a:gd name="connsiteY37" fmla="*/ 2676525 h 3200400"/>
              <a:gd name="connsiteX38" fmla="*/ 781050 w 10139362"/>
              <a:gd name="connsiteY38" fmla="*/ 2709863 h 3200400"/>
              <a:gd name="connsiteX39" fmla="*/ 771525 w 10139362"/>
              <a:gd name="connsiteY39" fmla="*/ 2743200 h 3200400"/>
              <a:gd name="connsiteX40" fmla="*/ 781050 w 10139362"/>
              <a:gd name="connsiteY40" fmla="*/ 2757488 h 3200400"/>
              <a:gd name="connsiteX41" fmla="*/ 776288 w 10139362"/>
              <a:gd name="connsiteY41" fmla="*/ 2857500 h 3200400"/>
              <a:gd name="connsiteX42" fmla="*/ 523875 w 10139362"/>
              <a:gd name="connsiteY42" fmla="*/ 2857500 h 3200400"/>
              <a:gd name="connsiteX43" fmla="*/ 519113 w 10139362"/>
              <a:gd name="connsiteY43" fmla="*/ 2833688 h 3200400"/>
              <a:gd name="connsiteX44" fmla="*/ 528638 w 10139362"/>
              <a:gd name="connsiteY44" fmla="*/ 2814638 h 3200400"/>
              <a:gd name="connsiteX45" fmla="*/ 519113 w 10139362"/>
              <a:gd name="connsiteY45" fmla="*/ 2776538 h 3200400"/>
              <a:gd name="connsiteX46" fmla="*/ 528638 w 10139362"/>
              <a:gd name="connsiteY46" fmla="*/ 2743200 h 3200400"/>
              <a:gd name="connsiteX47" fmla="*/ 519113 w 10139362"/>
              <a:gd name="connsiteY47" fmla="*/ 2709863 h 3200400"/>
              <a:gd name="connsiteX48" fmla="*/ 528638 w 10139362"/>
              <a:gd name="connsiteY48" fmla="*/ 2676525 h 3200400"/>
              <a:gd name="connsiteX49" fmla="*/ 519113 w 10139362"/>
              <a:gd name="connsiteY49" fmla="*/ 2662238 h 3200400"/>
              <a:gd name="connsiteX50" fmla="*/ 519113 w 10139362"/>
              <a:gd name="connsiteY50" fmla="*/ 2619375 h 3200400"/>
              <a:gd name="connsiteX51" fmla="*/ 781050 w 10139362"/>
              <a:gd name="connsiteY51" fmla="*/ 2619375 h 3200400"/>
              <a:gd name="connsiteX52" fmla="*/ 4962525 w 10139362"/>
              <a:gd name="connsiteY52" fmla="*/ 2609850 h 3200400"/>
              <a:gd name="connsiteX53" fmla="*/ 4957763 w 10139362"/>
              <a:gd name="connsiteY53" fmla="*/ 2633663 h 3200400"/>
              <a:gd name="connsiteX54" fmla="*/ 4943475 w 10139362"/>
              <a:gd name="connsiteY54" fmla="*/ 2624138 h 3200400"/>
              <a:gd name="connsiteX55" fmla="*/ 4943475 w 10139362"/>
              <a:gd name="connsiteY55" fmla="*/ 2609850 h 3200400"/>
              <a:gd name="connsiteX56" fmla="*/ 4962525 w 10139362"/>
              <a:gd name="connsiteY56" fmla="*/ 2609850 h 3200400"/>
              <a:gd name="connsiteX57" fmla="*/ 4905375 w 10139362"/>
              <a:gd name="connsiteY57" fmla="*/ 2624138 h 3200400"/>
              <a:gd name="connsiteX58" fmla="*/ 4910138 w 10139362"/>
              <a:gd name="connsiteY58" fmla="*/ 2609850 h 3200400"/>
              <a:gd name="connsiteX59" fmla="*/ 4905375 w 10139362"/>
              <a:gd name="connsiteY59" fmla="*/ 2624138 h 3200400"/>
              <a:gd name="connsiteX60" fmla="*/ 4962525 w 10139362"/>
              <a:gd name="connsiteY60" fmla="*/ 2538413 h 3200400"/>
              <a:gd name="connsiteX61" fmla="*/ 4962525 w 10139362"/>
              <a:gd name="connsiteY61" fmla="*/ 2562225 h 3200400"/>
              <a:gd name="connsiteX62" fmla="*/ 4905375 w 10139362"/>
              <a:gd name="connsiteY62" fmla="*/ 2562225 h 3200400"/>
              <a:gd name="connsiteX63" fmla="*/ 4905375 w 10139362"/>
              <a:gd name="connsiteY63" fmla="*/ 2538413 h 3200400"/>
              <a:gd name="connsiteX64" fmla="*/ 4962525 w 10139362"/>
              <a:gd name="connsiteY64" fmla="*/ 2538413 h 3200400"/>
              <a:gd name="connsiteX65" fmla="*/ 4962525 w 10139362"/>
              <a:gd name="connsiteY65" fmla="*/ 2471738 h 3200400"/>
              <a:gd name="connsiteX66" fmla="*/ 4962525 w 10139362"/>
              <a:gd name="connsiteY66" fmla="*/ 2495550 h 3200400"/>
              <a:gd name="connsiteX67" fmla="*/ 4905375 w 10139362"/>
              <a:gd name="connsiteY67" fmla="*/ 2495550 h 3200400"/>
              <a:gd name="connsiteX68" fmla="*/ 4905375 w 10139362"/>
              <a:gd name="connsiteY68" fmla="*/ 2471738 h 3200400"/>
              <a:gd name="connsiteX69" fmla="*/ 4962525 w 10139362"/>
              <a:gd name="connsiteY69" fmla="*/ 2471738 h 3200400"/>
              <a:gd name="connsiteX70" fmla="*/ 4962525 w 10139362"/>
              <a:gd name="connsiteY70" fmla="*/ 2400300 h 3200400"/>
              <a:gd name="connsiteX71" fmla="*/ 4962525 w 10139362"/>
              <a:gd name="connsiteY71" fmla="*/ 2424113 h 3200400"/>
              <a:gd name="connsiteX72" fmla="*/ 4905375 w 10139362"/>
              <a:gd name="connsiteY72" fmla="*/ 2424113 h 3200400"/>
              <a:gd name="connsiteX73" fmla="*/ 4905375 w 10139362"/>
              <a:gd name="connsiteY73" fmla="*/ 2400300 h 3200400"/>
              <a:gd name="connsiteX74" fmla="*/ 4962525 w 10139362"/>
              <a:gd name="connsiteY74" fmla="*/ 2400300 h 3200400"/>
              <a:gd name="connsiteX75" fmla="*/ 3552825 w 10139362"/>
              <a:gd name="connsiteY75" fmla="*/ 2152650 h 3200400"/>
              <a:gd name="connsiteX76" fmla="*/ 3714750 w 10139362"/>
              <a:gd name="connsiteY76" fmla="*/ 2219325 h 3200400"/>
              <a:gd name="connsiteX77" fmla="*/ 3714750 w 10139362"/>
              <a:gd name="connsiteY77" fmla="*/ 2481263 h 3200400"/>
              <a:gd name="connsiteX78" fmla="*/ 3600450 w 10139362"/>
              <a:gd name="connsiteY78" fmla="*/ 2371725 h 3200400"/>
              <a:gd name="connsiteX79" fmla="*/ 3576638 w 10139362"/>
              <a:gd name="connsiteY79" fmla="*/ 2390775 h 3200400"/>
              <a:gd name="connsiteX80" fmla="*/ 3576638 w 10139362"/>
              <a:gd name="connsiteY80" fmla="*/ 2300288 h 3200400"/>
              <a:gd name="connsiteX81" fmla="*/ 3519488 w 10139362"/>
              <a:gd name="connsiteY81" fmla="*/ 2300288 h 3200400"/>
              <a:gd name="connsiteX82" fmla="*/ 3519488 w 10139362"/>
              <a:gd name="connsiteY82" fmla="*/ 2152650 h 3200400"/>
              <a:gd name="connsiteX83" fmla="*/ 3552825 w 10139362"/>
              <a:gd name="connsiteY83" fmla="*/ 2152650 h 3200400"/>
              <a:gd name="connsiteX84" fmla="*/ 3586163 w 10139362"/>
              <a:gd name="connsiteY84" fmla="*/ 1890713 h 3200400"/>
              <a:gd name="connsiteX85" fmla="*/ 3590925 w 10139362"/>
              <a:gd name="connsiteY85" fmla="*/ 1924050 h 3200400"/>
              <a:gd name="connsiteX86" fmla="*/ 3548063 w 10139362"/>
              <a:gd name="connsiteY86" fmla="*/ 1976438 h 3200400"/>
              <a:gd name="connsiteX87" fmla="*/ 3462338 w 10139362"/>
              <a:gd name="connsiteY87" fmla="*/ 1900238 h 3200400"/>
              <a:gd name="connsiteX88" fmla="*/ 3509963 w 10139362"/>
              <a:gd name="connsiteY88" fmla="*/ 1824038 h 3200400"/>
              <a:gd name="connsiteX89" fmla="*/ 3538538 w 10139362"/>
              <a:gd name="connsiteY89" fmla="*/ 1766888 h 3200400"/>
              <a:gd name="connsiteX90" fmla="*/ 3586163 w 10139362"/>
              <a:gd name="connsiteY90" fmla="*/ 1890713 h 3200400"/>
              <a:gd name="connsiteX91" fmla="*/ 2962275 w 10139362"/>
              <a:gd name="connsiteY91" fmla="*/ 1781175 h 3200400"/>
              <a:gd name="connsiteX92" fmla="*/ 3200400 w 10139362"/>
              <a:gd name="connsiteY92" fmla="*/ 1776413 h 3200400"/>
              <a:gd name="connsiteX93" fmla="*/ 3200400 w 10139362"/>
              <a:gd name="connsiteY93" fmla="*/ 1809750 h 3200400"/>
              <a:gd name="connsiteX94" fmla="*/ 3167063 w 10139362"/>
              <a:gd name="connsiteY94" fmla="*/ 2052638 h 3200400"/>
              <a:gd name="connsiteX95" fmla="*/ 3128963 w 10139362"/>
              <a:gd name="connsiteY95" fmla="*/ 2219325 h 3200400"/>
              <a:gd name="connsiteX96" fmla="*/ 3052763 w 10139362"/>
              <a:gd name="connsiteY96" fmla="*/ 2376488 h 3200400"/>
              <a:gd name="connsiteX97" fmla="*/ 3038475 w 10139362"/>
              <a:gd name="connsiteY97" fmla="*/ 2600325 h 3200400"/>
              <a:gd name="connsiteX98" fmla="*/ 2952750 w 10139362"/>
              <a:gd name="connsiteY98" fmla="*/ 2600325 h 3200400"/>
              <a:gd name="connsiteX99" fmla="*/ 2947988 w 10139362"/>
              <a:gd name="connsiteY99" fmla="*/ 2581275 h 3200400"/>
              <a:gd name="connsiteX100" fmla="*/ 2914650 w 10139362"/>
              <a:gd name="connsiteY100" fmla="*/ 2581275 h 3200400"/>
              <a:gd name="connsiteX101" fmla="*/ 2914650 w 10139362"/>
              <a:gd name="connsiteY101" fmla="*/ 2724150 h 3200400"/>
              <a:gd name="connsiteX102" fmla="*/ 2852738 w 10139362"/>
              <a:gd name="connsiteY102" fmla="*/ 2724150 h 3200400"/>
              <a:gd name="connsiteX103" fmla="*/ 2852738 w 10139362"/>
              <a:gd name="connsiteY103" fmla="*/ 2438400 h 3200400"/>
              <a:gd name="connsiteX104" fmla="*/ 2838450 w 10139362"/>
              <a:gd name="connsiteY104" fmla="*/ 2409825 h 3200400"/>
              <a:gd name="connsiteX105" fmla="*/ 2819400 w 10139362"/>
              <a:gd name="connsiteY105" fmla="*/ 2409825 h 3200400"/>
              <a:gd name="connsiteX106" fmla="*/ 2814638 w 10139362"/>
              <a:gd name="connsiteY106" fmla="*/ 2438400 h 3200400"/>
              <a:gd name="connsiteX107" fmla="*/ 2700338 w 10139362"/>
              <a:gd name="connsiteY107" fmla="*/ 2438400 h 3200400"/>
              <a:gd name="connsiteX108" fmla="*/ 2700338 w 10139362"/>
              <a:gd name="connsiteY108" fmla="*/ 2047875 h 3200400"/>
              <a:gd name="connsiteX109" fmla="*/ 2686050 w 10139362"/>
              <a:gd name="connsiteY109" fmla="*/ 2043113 h 3200400"/>
              <a:gd name="connsiteX110" fmla="*/ 2686050 w 10139362"/>
              <a:gd name="connsiteY110" fmla="*/ 1862138 h 3200400"/>
              <a:gd name="connsiteX111" fmla="*/ 2562225 w 10139362"/>
              <a:gd name="connsiteY111" fmla="*/ 1862138 h 3200400"/>
              <a:gd name="connsiteX112" fmla="*/ 2562225 w 10139362"/>
              <a:gd name="connsiteY112" fmla="*/ 2009775 h 3200400"/>
              <a:gd name="connsiteX113" fmla="*/ 2524125 w 10139362"/>
              <a:gd name="connsiteY113" fmla="*/ 2009775 h 3200400"/>
              <a:gd name="connsiteX114" fmla="*/ 2524125 w 10139362"/>
              <a:gd name="connsiteY114" fmla="*/ 2043113 h 3200400"/>
              <a:gd name="connsiteX115" fmla="*/ 2438400 w 10139362"/>
              <a:gd name="connsiteY115" fmla="*/ 2043113 h 3200400"/>
              <a:gd name="connsiteX116" fmla="*/ 2438400 w 10139362"/>
              <a:gd name="connsiteY116" fmla="*/ 2828925 h 3200400"/>
              <a:gd name="connsiteX117" fmla="*/ 2414588 w 10139362"/>
              <a:gd name="connsiteY117" fmla="*/ 2828925 h 3200400"/>
              <a:gd name="connsiteX118" fmla="*/ 2414588 w 10139362"/>
              <a:gd name="connsiteY118" fmla="*/ 2343150 h 3200400"/>
              <a:gd name="connsiteX119" fmla="*/ 2400300 w 10139362"/>
              <a:gd name="connsiteY119" fmla="*/ 2300288 h 3200400"/>
              <a:gd name="connsiteX120" fmla="*/ 2362200 w 10139362"/>
              <a:gd name="connsiteY120" fmla="*/ 2300288 h 3200400"/>
              <a:gd name="connsiteX121" fmla="*/ 2338388 w 10139362"/>
              <a:gd name="connsiteY121" fmla="*/ 1995488 h 3200400"/>
              <a:gd name="connsiteX122" fmla="*/ 2305050 w 10139362"/>
              <a:gd name="connsiteY122" fmla="*/ 1995488 h 3200400"/>
              <a:gd name="connsiteX123" fmla="*/ 2281238 w 10139362"/>
              <a:gd name="connsiteY123" fmla="*/ 2300288 h 3200400"/>
              <a:gd name="connsiteX124" fmla="*/ 2243138 w 10139362"/>
              <a:gd name="connsiteY124" fmla="*/ 2300288 h 3200400"/>
              <a:gd name="connsiteX125" fmla="*/ 2228850 w 10139362"/>
              <a:gd name="connsiteY125" fmla="*/ 2343150 h 3200400"/>
              <a:gd name="connsiteX126" fmla="*/ 2228850 w 10139362"/>
              <a:gd name="connsiteY126" fmla="*/ 2486025 h 3200400"/>
              <a:gd name="connsiteX127" fmla="*/ 2105025 w 10139362"/>
              <a:gd name="connsiteY127" fmla="*/ 2486025 h 3200400"/>
              <a:gd name="connsiteX128" fmla="*/ 2105025 w 10139362"/>
              <a:gd name="connsiteY128" fmla="*/ 1652588 h 3200400"/>
              <a:gd name="connsiteX129" fmla="*/ 2962275 w 10139362"/>
              <a:gd name="connsiteY129" fmla="*/ 1781175 h 3200400"/>
              <a:gd name="connsiteX130" fmla="*/ 9263062 w 10139362"/>
              <a:gd name="connsiteY130" fmla="*/ 1704975 h 3200400"/>
              <a:gd name="connsiteX131" fmla="*/ 9263062 w 10139362"/>
              <a:gd name="connsiteY131" fmla="*/ 2133600 h 3200400"/>
              <a:gd name="connsiteX132" fmla="*/ 9315450 w 10139362"/>
              <a:gd name="connsiteY132" fmla="*/ 2133600 h 3200400"/>
              <a:gd name="connsiteX133" fmla="*/ 9315450 w 10139362"/>
              <a:gd name="connsiteY133" fmla="*/ 2090738 h 3200400"/>
              <a:gd name="connsiteX134" fmla="*/ 9505950 w 10139362"/>
              <a:gd name="connsiteY134" fmla="*/ 2090738 h 3200400"/>
              <a:gd name="connsiteX135" fmla="*/ 9505950 w 10139362"/>
              <a:gd name="connsiteY135" fmla="*/ 2128838 h 3200400"/>
              <a:gd name="connsiteX136" fmla="*/ 9515475 w 10139362"/>
              <a:gd name="connsiteY136" fmla="*/ 2133600 h 3200400"/>
              <a:gd name="connsiteX137" fmla="*/ 9534525 w 10139362"/>
              <a:gd name="connsiteY137" fmla="*/ 2124075 h 3200400"/>
              <a:gd name="connsiteX138" fmla="*/ 9534525 w 10139362"/>
              <a:gd name="connsiteY138" fmla="*/ 2033588 h 3200400"/>
              <a:gd name="connsiteX139" fmla="*/ 9572625 w 10139362"/>
              <a:gd name="connsiteY139" fmla="*/ 2033588 h 3200400"/>
              <a:gd name="connsiteX140" fmla="*/ 9572625 w 10139362"/>
              <a:gd name="connsiteY140" fmla="*/ 2133600 h 3200400"/>
              <a:gd name="connsiteX141" fmla="*/ 9596438 w 10139362"/>
              <a:gd name="connsiteY141" fmla="*/ 2133600 h 3200400"/>
              <a:gd name="connsiteX142" fmla="*/ 9596438 w 10139362"/>
              <a:gd name="connsiteY142" fmla="*/ 2376488 h 3200400"/>
              <a:gd name="connsiteX143" fmla="*/ 9839325 w 10139362"/>
              <a:gd name="connsiteY143" fmla="*/ 2376488 h 3200400"/>
              <a:gd name="connsiteX144" fmla="*/ 9839325 w 10139362"/>
              <a:gd name="connsiteY144" fmla="*/ 2857500 h 3200400"/>
              <a:gd name="connsiteX145" fmla="*/ 9001125 w 10139362"/>
              <a:gd name="connsiteY145" fmla="*/ 2857500 h 3200400"/>
              <a:gd name="connsiteX146" fmla="*/ 9001125 w 10139362"/>
              <a:gd name="connsiteY146" fmla="*/ 1538288 h 3200400"/>
              <a:gd name="connsiteX147" fmla="*/ 9263062 w 10139362"/>
              <a:gd name="connsiteY147" fmla="*/ 1704975 h 3200400"/>
              <a:gd name="connsiteX148" fmla="*/ 2967038 w 10139362"/>
              <a:gd name="connsiteY148" fmla="*/ 1066800 h 3200400"/>
              <a:gd name="connsiteX149" fmla="*/ 3281363 w 10139362"/>
              <a:gd name="connsiteY149" fmla="*/ 990600 h 3200400"/>
              <a:gd name="connsiteX150" fmla="*/ 3271838 w 10139362"/>
              <a:gd name="connsiteY150" fmla="*/ 1047750 h 3200400"/>
              <a:gd name="connsiteX151" fmla="*/ 3071813 w 10139362"/>
              <a:gd name="connsiteY151" fmla="*/ 1095375 h 3200400"/>
              <a:gd name="connsiteX152" fmla="*/ 2890838 w 10139362"/>
              <a:gd name="connsiteY152" fmla="*/ 1109663 h 3200400"/>
              <a:gd name="connsiteX153" fmla="*/ 2624138 w 10139362"/>
              <a:gd name="connsiteY153" fmla="*/ 1076325 h 3200400"/>
              <a:gd name="connsiteX154" fmla="*/ 2547938 w 10139362"/>
              <a:gd name="connsiteY154" fmla="*/ 881063 h 3200400"/>
              <a:gd name="connsiteX155" fmla="*/ 2967038 w 10139362"/>
              <a:gd name="connsiteY155" fmla="*/ 1066800 h 3200400"/>
              <a:gd name="connsiteX156" fmla="*/ 3957638 w 10139362"/>
              <a:gd name="connsiteY156" fmla="*/ 200025 h 3200400"/>
              <a:gd name="connsiteX157" fmla="*/ 3938588 w 10139362"/>
              <a:gd name="connsiteY157" fmla="*/ 304800 h 3200400"/>
              <a:gd name="connsiteX158" fmla="*/ 3924300 w 10139362"/>
              <a:gd name="connsiteY158" fmla="*/ 323850 h 3200400"/>
              <a:gd name="connsiteX159" fmla="*/ 3910013 w 10139362"/>
              <a:gd name="connsiteY159" fmla="*/ 376238 h 3200400"/>
              <a:gd name="connsiteX160" fmla="*/ 4095750 w 10139362"/>
              <a:gd name="connsiteY160" fmla="*/ 485775 h 3200400"/>
              <a:gd name="connsiteX161" fmla="*/ 4248150 w 10139362"/>
              <a:gd name="connsiteY161" fmla="*/ 633413 h 3200400"/>
              <a:gd name="connsiteX162" fmla="*/ 4443413 w 10139362"/>
              <a:gd name="connsiteY162" fmla="*/ 719138 h 3200400"/>
              <a:gd name="connsiteX163" fmla="*/ 4505325 w 10139362"/>
              <a:gd name="connsiteY163" fmla="*/ 728663 h 3200400"/>
              <a:gd name="connsiteX164" fmla="*/ 4791075 w 10139362"/>
              <a:gd name="connsiteY164" fmla="*/ 800100 h 3200400"/>
              <a:gd name="connsiteX165" fmla="*/ 4857750 w 10139362"/>
              <a:gd name="connsiteY165" fmla="*/ 795338 h 3200400"/>
              <a:gd name="connsiteX166" fmla="*/ 4914900 w 10139362"/>
              <a:gd name="connsiteY166" fmla="*/ 738188 h 3200400"/>
              <a:gd name="connsiteX167" fmla="*/ 4986338 w 10139362"/>
              <a:gd name="connsiteY167" fmla="*/ 690563 h 3200400"/>
              <a:gd name="connsiteX168" fmla="*/ 5005388 w 10139362"/>
              <a:gd name="connsiteY168" fmla="*/ 714375 h 3200400"/>
              <a:gd name="connsiteX169" fmla="*/ 4962525 w 10139362"/>
              <a:gd name="connsiteY169" fmla="*/ 776288 h 3200400"/>
              <a:gd name="connsiteX170" fmla="*/ 5124450 w 10139362"/>
              <a:gd name="connsiteY170" fmla="*/ 819150 h 3200400"/>
              <a:gd name="connsiteX171" fmla="*/ 5043488 w 10139362"/>
              <a:gd name="connsiteY171" fmla="*/ 857250 h 3200400"/>
              <a:gd name="connsiteX172" fmla="*/ 5148263 w 10139362"/>
              <a:gd name="connsiteY172" fmla="*/ 871538 h 3200400"/>
              <a:gd name="connsiteX173" fmla="*/ 5033963 w 10139362"/>
              <a:gd name="connsiteY173" fmla="*/ 895350 h 3200400"/>
              <a:gd name="connsiteX174" fmla="*/ 5129213 w 10139362"/>
              <a:gd name="connsiteY174" fmla="*/ 957263 h 3200400"/>
              <a:gd name="connsiteX175" fmla="*/ 5014913 w 10139362"/>
              <a:gd name="connsiteY175" fmla="*/ 947738 h 3200400"/>
              <a:gd name="connsiteX176" fmla="*/ 5067300 w 10139362"/>
              <a:gd name="connsiteY176" fmla="*/ 1019175 h 3200400"/>
              <a:gd name="connsiteX177" fmla="*/ 4962525 w 10139362"/>
              <a:gd name="connsiteY177" fmla="*/ 957263 h 3200400"/>
              <a:gd name="connsiteX178" fmla="*/ 4886325 w 10139362"/>
              <a:gd name="connsiteY178" fmla="*/ 938213 h 3200400"/>
              <a:gd name="connsiteX179" fmla="*/ 4791075 w 10139362"/>
              <a:gd name="connsiteY179" fmla="*/ 923925 h 3200400"/>
              <a:gd name="connsiteX180" fmla="*/ 4586288 w 10139362"/>
              <a:gd name="connsiteY180" fmla="*/ 933450 h 3200400"/>
              <a:gd name="connsiteX181" fmla="*/ 4400550 w 10139362"/>
              <a:gd name="connsiteY181" fmla="*/ 895350 h 3200400"/>
              <a:gd name="connsiteX182" fmla="*/ 4367213 w 10139362"/>
              <a:gd name="connsiteY182" fmla="*/ 866775 h 3200400"/>
              <a:gd name="connsiteX183" fmla="*/ 4152900 w 10139362"/>
              <a:gd name="connsiteY183" fmla="*/ 804863 h 3200400"/>
              <a:gd name="connsiteX184" fmla="*/ 4062413 w 10139362"/>
              <a:gd name="connsiteY184" fmla="*/ 752475 h 3200400"/>
              <a:gd name="connsiteX185" fmla="*/ 3957638 w 10139362"/>
              <a:gd name="connsiteY185" fmla="*/ 995363 h 3200400"/>
              <a:gd name="connsiteX186" fmla="*/ 4000500 w 10139362"/>
              <a:gd name="connsiteY186" fmla="*/ 1071563 h 3200400"/>
              <a:gd name="connsiteX187" fmla="*/ 4029075 w 10139362"/>
              <a:gd name="connsiteY187" fmla="*/ 1243013 h 3200400"/>
              <a:gd name="connsiteX188" fmla="*/ 4014788 w 10139362"/>
              <a:gd name="connsiteY188" fmla="*/ 1371600 h 3200400"/>
              <a:gd name="connsiteX189" fmla="*/ 3867150 w 10139362"/>
              <a:gd name="connsiteY189" fmla="*/ 1585913 h 3200400"/>
              <a:gd name="connsiteX190" fmla="*/ 3881438 w 10139362"/>
              <a:gd name="connsiteY190" fmla="*/ 1819275 h 3200400"/>
              <a:gd name="connsiteX191" fmla="*/ 3814763 w 10139362"/>
              <a:gd name="connsiteY191" fmla="*/ 2133600 h 3200400"/>
              <a:gd name="connsiteX192" fmla="*/ 3767138 w 10139362"/>
              <a:gd name="connsiteY192" fmla="*/ 2190750 h 3200400"/>
              <a:gd name="connsiteX193" fmla="*/ 3967163 w 10139362"/>
              <a:gd name="connsiteY193" fmla="*/ 2195513 h 3200400"/>
              <a:gd name="connsiteX194" fmla="*/ 3990975 w 10139362"/>
              <a:gd name="connsiteY194" fmla="*/ 2233613 h 3200400"/>
              <a:gd name="connsiteX195" fmla="*/ 3990975 w 10139362"/>
              <a:gd name="connsiteY195" fmla="*/ 2452688 h 3200400"/>
              <a:gd name="connsiteX196" fmla="*/ 4029075 w 10139362"/>
              <a:gd name="connsiteY196" fmla="*/ 2452688 h 3200400"/>
              <a:gd name="connsiteX197" fmla="*/ 4029075 w 10139362"/>
              <a:gd name="connsiteY197" fmla="*/ 2424113 h 3200400"/>
              <a:gd name="connsiteX198" fmla="*/ 4048125 w 10139362"/>
              <a:gd name="connsiteY198" fmla="*/ 2338388 h 3200400"/>
              <a:gd name="connsiteX199" fmla="*/ 4090988 w 10139362"/>
              <a:gd name="connsiteY199" fmla="*/ 2338388 h 3200400"/>
              <a:gd name="connsiteX200" fmla="*/ 4129088 w 10139362"/>
              <a:gd name="connsiteY200" fmla="*/ 2400300 h 3200400"/>
              <a:gd name="connsiteX201" fmla="*/ 4162425 w 10139362"/>
              <a:gd name="connsiteY201" fmla="*/ 2386013 h 3200400"/>
              <a:gd name="connsiteX202" fmla="*/ 4281488 w 10139362"/>
              <a:gd name="connsiteY202" fmla="*/ 2386013 h 3200400"/>
              <a:gd name="connsiteX203" fmla="*/ 4300538 w 10139362"/>
              <a:gd name="connsiteY203" fmla="*/ 2400300 h 3200400"/>
              <a:gd name="connsiteX204" fmla="*/ 4300538 w 10139362"/>
              <a:gd name="connsiteY204" fmla="*/ 2767013 h 3200400"/>
              <a:gd name="connsiteX205" fmla="*/ 4338638 w 10139362"/>
              <a:gd name="connsiteY205" fmla="*/ 2767013 h 3200400"/>
              <a:gd name="connsiteX206" fmla="*/ 4338638 w 10139362"/>
              <a:gd name="connsiteY206" fmla="*/ 2667000 h 3200400"/>
              <a:gd name="connsiteX207" fmla="*/ 4376738 w 10139362"/>
              <a:gd name="connsiteY207" fmla="*/ 2667000 h 3200400"/>
              <a:gd name="connsiteX208" fmla="*/ 4371975 w 10139362"/>
              <a:gd name="connsiteY208" fmla="*/ 2614613 h 3200400"/>
              <a:gd name="connsiteX209" fmla="*/ 4395788 w 10139362"/>
              <a:gd name="connsiteY209" fmla="*/ 2609850 h 3200400"/>
              <a:gd name="connsiteX210" fmla="*/ 4395788 w 10139362"/>
              <a:gd name="connsiteY210" fmla="*/ 2514600 h 3200400"/>
              <a:gd name="connsiteX211" fmla="*/ 4462463 w 10139362"/>
              <a:gd name="connsiteY211" fmla="*/ 2514600 h 3200400"/>
              <a:gd name="connsiteX212" fmla="*/ 4462463 w 10139362"/>
              <a:gd name="connsiteY212" fmla="*/ 2414588 h 3200400"/>
              <a:gd name="connsiteX213" fmla="*/ 4619625 w 10139362"/>
              <a:gd name="connsiteY213" fmla="*/ 2271713 h 3200400"/>
              <a:gd name="connsiteX214" fmla="*/ 4619625 w 10139362"/>
              <a:gd name="connsiteY214" fmla="*/ 2514600 h 3200400"/>
              <a:gd name="connsiteX215" fmla="*/ 4648200 w 10139362"/>
              <a:gd name="connsiteY215" fmla="*/ 2509838 h 3200400"/>
              <a:gd name="connsiteX216" fmla="*/ 4648200 w 10139362"/>
              <a:gd name="connsiteY216" fmla="*/ 2343150 h 3200400"/>
              <a:gd name="connsiteX217" fmla="*/ 4667250 w 10139362"/>
              <a:gd name="connsiteY217" fmla="*/ 2338388 h 3200400"/>
              <a:gd name="connsiteX218" fmla="*/ 4667250 w 10139362"/>
              <a:gd name="connsiteY218" fmla="*/ 2119313 h 3200400"/>
              <a:gd name="connsiteX219" fmla="*/ 4657725 w 10139362"/>
              <a:gd name="connsiteY219" fmla="*/ 2090738 h 3200400"/>
              <a:gd name="connsiteX220" fmla="*/ 4672013 w 10139362"/>
              <a:gd name="connsiteY220" fmla="*/ 2043113 h 3200400"/>
              <a:gd name="connsiteX221" fmla="*/ 4872038 w 10139362"/>
              <a:gd name="connsiteY221" fmla="*/ 2043113 h 3200400"/>
              <a:gd name="connsiteX222" fmla="*/ 4886325 w 10139362"/>
              <a:gd name="connsiteY222" fmla="*/ 2090738 h 3200400"/>
              <a:gd name="connsiteX223" fmla="*/ 4876800 w 10139362"/>
              <a:gd name="connsiteY223" fmla="*/ 2124075 h 3200400"/>
              <a:gd name="connsiteX224" fmla="*/ 4876800 w 10139362"/>
              <a:gd name="connsiteY224" fmla="*/ 2338388 h 3200400"/>
              <a:gd name="connsiteX225" fmla="*/ 4905375 w 10139362"/>
              <a:gd name="connsiteY225" fmla="*/ 2362200 h 3200400"/>
              <a:gd name="connsiteX226" fmla="*/ 4967288 w 10139362"/>
              <a:gd name="connsiteY226" fmla="*/ 2362200 h 3200400"/>
              <a:gd name="connsiteX227" fmla="*/ 4967288 w 10139362"/>
              <a:gd name="connsiteY227" fmla="*/ 2338388 h 3200400"/>
              <a:gd name="connsiteX228" fmla="*/ 5014913 w 10139362"/>
              <a:gd name="connsiteY228" fmla="*/ 2338388 h 3200400"/>
              <a:gd name="connsiteX229" fmla="*/ 5014913 w 10139362"/>
              <a:gd name="connsiteY229" fmla="*/ 2047875 h 3200400"/>
              <a:gd name="connsiteX230" fmla="*/ 5029200 w 10139362"/>
              <a:gd name="connsiteY230" fmla="*/ 2038350 h 3200400"/>
              <a:gd name="connsiteX231" fmla="*/ 5029200 w 10139362"/>
              <a:gd name="connsiteY231" fmla="*/ 1933575 h 3200400"/>
              <a:gd name="connsiteX232" fmla="*/ 5138738 w 10139362"/>
              <a:gd name="connsiteY232" fmla="*/ 1933575 h 3200400"/>
              <a:gd name="connsiteX233" fmla="*/ 5138738 w 10139362"/>
              <a:gd name="connsiteY233" fmla="*/ 2043113 h 3200400"/>
              <a:gd name="connsiteX234" fmla="*/ 5157788 w 10139362"/>
              <a:gd name="connsiteY234" fmla="*/ 2047875 h 3200400"/>
              <a:gd name="connsiteX235" fmla="*/ 5157788 w 10139362"/>
              <a:gd name="connsiteY235" fmla="*/ 2333625 h 3200400"/>
              <a:gd name="connsiteX236" fmla="*/ 5167313 w 10139362"/>
              <a:gd name="connsiteY236" fmla="*/ 2338388 h 3200400"/>
              <a:gd name="connsiteX237" fmla="*/ 5186363 w 10139362"/>
              <a:gd name="connsiteY237" fmla="*/ 2328863 h 3200400"/>
              <a:gd name="connsiteX238" fmla="*/ 5181600 w 10139362"/>
              <a:gd name="connsiteY238" fmla="*/ 1828800 h 3200400"/>
              <a:gd name="connsiteX239" fmla="*/ 5219700 w 10139362"/>
              <a:gd name="connsiteY239" fmla="*/ 1824038 h 3200400"/>
              <a:gd name="connsiteX240" fmla="*/ 5219700 w 10139362"/>
              <a:gd name="connsiteY240" fmla="*/ 1585913 h 3200400"/>
              <a:gd name="connsiteX241" fmla="*/ 5262563 w 10139362"/>
              <a:gd name="connsiteY241" fmla="*/ 1576388 h 3200400"/>
              <a:gd name="connsiteX242" fmla="*/ 5262563 w 10139362"/>
              <a:gd name="connsiteY242" fmla="*/ 1381125 h 3200400"/>
              <a:gd name="connsiteX243" fmla="*/ 5324475 w 10139362"/>
              <a:gd name="connsiteY243" fmla="*/ 1381125 h 3200400"/>
              <a:gd name="connsiteX244" fmla="*/ 5324475 w 10139362"/>
              <a:gd name="connsiteY244" fmla="*/ 1266825 h 3200400"/>
              <a:gd name="connsiteX245" fmla="*/ 5348288 w 10139362"/>
              <a:gd name="connsiteY245" fmla="*/ 1266825 h 3200400"/>
              <a:gd name="connsiteX246" fmla="*/ 5348288 w 10139362"/>
              <a:gd name="connsiteY246" fmla="*/ 1371600 h 3200400"/>
              <a:gd name="connsiteX247" fmla="*/ 5357813 w 10139362"/>
              <a:gd name="connsiteY247" fmla="*/ 1385888 h 3200400"/>
              <a:gd name="connsiteX248" fmla="*/ 5357813 w 10139362"/>
              <a:gd name="connsiteY248" fmla="*/ 1576388 h 3200400"/>
              <a:gd name="connsiteX249" fmla="*/ 5367338 w 10139362"/>
              <a:gd name="connsiteY249" fmla="*/ 1595438 h 3200400"/>
              <a:gd name="connsiteX250" fmla="*/ 5372100 w 10139362"/>
              <a:gd name="connsiteY250" fmla="*/ 2524125 h 3200400"/>
              <a:gd name="connsiteX251" fmla="*/ 5434013 w 10139362"/>
              <a:gd name="connsiteY251" fmla="*/ 2524125 h 3200400"/>
              <a:gd name="connsiteX252" fmla="*/ 5434013 w 10139362"/>
              <a:gd name="connsiteY252" fmla="*/ 2676525 h 3200400"/>
              <a:gd name="connsiteX253" fmla="*/ 5486400 w 10139362"/>
              <a:gd name="connsiteY253" fmla="*/ 2690813 h 3200400"/>
              <a:gd name="connsiteX254" fmla="*/ 5486400 w 10139362"/>
              <a:gd name="connsiteY254" fmla="*/ 2828925 h 3200400"/>
              <a:gd name="connsiteX255" fmla="*/ 5505450 w 10139362"/>
              <a:gd name="connsiteY255" fmla="*/ 2828925 h 3200400"/>
              <a:gd name="connsiteX256" fmla="*/ 5505450 w 10139362"/>
              <a:gd name="connsiteY256" fmla="*/ 2552700 h 3200400"/>
              <a:gd name="connsiteX257" fmla="*/ 5538788 w 10139362"/>
              <a:gd name="connsiteY257" fmla="*/ 2552700 h 3200400"/>
              <a:gd name="connsiteX258" fmla="*/ 5538788 w 10139362"/>
              <a:gd name="connsiteY258" fmla="*/ 2514600 h 3200400"/>
              <a:gd name="connsiteX259" fmla="*/ 5510213 w 10139362"/>
              <a:gd name="connsiteY259" fmla="*/ 2514600 h 3200400"/>
              <a:gd name="connsiteX260" fmla="*/ 5510213 w 10139362"/>
              <a:gd name="connsiteY260" fmla="*/ 2476500 h 3200400"/>
              <a:gd name="connsiteX261" fmla="*/ 5538788 w 10139362"/>
              <a:gd name="connsiteY261" fmla="*/ 2476500 h 3200400"/>
              <a:gd name="connsiteX262" fmla="*/ 5538788 w 10139362"/>
              <a:gd name="connsiteY262" fmla="*/ 2438400 h 3200400"/>
              <a:gd name="connsiteX263" fmla="*/ 5510213 w 10139362"/>
              <a:gd name="connsiteY263" fmla="*/ 2438400 h 3200400"/>
              <a:gd name="connsiteX264" fmla="*/ 5510213 w 10139362"/>
              <a:gd name="connsiteY264" fmla="*/ 2400300 h 3200400"/>
              <a:gd name="connsiteX265" fmla="*/ 5538788 w 10139362"/>
              <a:gd name="connsiteY265" fmla="*/ 2400300 h 3200400"/>
              <a:gd name="connsiteX266" fmla="*/ 5538788 w 10139362"/>
              <a:gd name="connsiteY266" fmla="*/ 2362200 h 3200400"/>
              <a:gd name="connsiteX267" fmla="*/ 5510213 w 10139362"/>
              <a:gd name="connsiteY267" fmla="*/ 2362200 h 3200400"/>
              <a:gd name="connsiteX268" fmla="*/ 5510213 w 10139362"/>
              <a:gd name="connsiteY268" fmla="*/ 2324100 h 3200400"/>
              <a:gd name="connsiteX269" fmla="*/ 5538788 w 10139362"/>
              <a:gd name="connsiteY269" fmla="*/ 2324100 h 3200400"/>
              <a:gd name="connsiteX270" fmla="*/ 5538788 w 10139362"/>
              <a:gd name="connsiteY270" fmla="*/ 2286000 h 3200400"/>
              <a:gd name="connsiteX271" fmla="*/ 5510213 w 10139362"/>
              <a:gd name="connsiteY271" fmla="*/ 2286000 h 3200400"/>
              <a:gd name="connsiteX272" fmla="*/ 5510213 w 10139362"/>
              <a:gd name="connsiteY272" fmla="*/ 2247900 h 3200400"/>
              <a:gd name="connsiteX273" fmla="*/ 5538788 w 10139362"/>
              <a:gd name="connsiteY273" fmla="*/ 2247900 h 3200400"/>
              <a:gd name="connsiteX274" fmla="*/ 5538788 w 10139362"/>
              <a:gd name="connsiteY274" fmla="*/ 2209800 h 3200400"/>
              <a:gd name="connsiteX275" fmla="*/ 5510213 w 10139362"/>
              <a:gd name="connsiteY275" fmla="*/ 2209800 h 3200400"/>
              <a:gd name="connsiteX276" fmla="*/ 5510213 w 10139362"/>
              <a:gd name="connsiteY276" fmla="*/ 2166938 h 3200400"/>
              <a:gd name="connsiteX277" fmla="*/ 5538788 w 10139362"/>
              <a:gd name="connsiteY277" fmla="*/ 2166938 h 3200400"/>
              <a:gd name="connsiteX278" fmla="*/ 5538788 w 10139362"/>
              <a:gd name="connsiteY278" fmla="*/ 2138363 h 3200400"/>
              <a:gd name="connsiteX279" fmla="*/ 5510213 w 10139362"/>
              <a:gd name="connsiteY279" fmla="*/ 2128838 h 3200400"/>
              <a:gd name="connsiteX280" fmla="*/ 5510213 w 10139362"/>
              <a:gd name="connsiteY280" fmla="*/ 2090738 h 3200400"/>
              <a:gd name="connsiteX281" fmla="*/ 5538788 w 10139362"/>
              <a:gd name="connsiteY281" fmla="*/ 2090738 h 3200400"/>
              <a:gd name="connsiteX282" fmla="*/ 5538788 w 10139362"/>
              <a:gd name="connsiteY282" fmla="*/ 2052638 h 3200400"/>
              <a:gd name="connsiteX283" fmla="*/ 5510213 w 10139362"/>
              <a:gd name="connsiteY283" fmla="*/ 2052638 h 3200400"/>
              <a:gd name="connsiteX284" fmla="*/ 5510213 w 10139362"/>
              <a:gd name="connsiteY284" fmla="*/ 2014538 h 3200400"/>
              <a:gd name="connsiteX285" fmla="*/ 5538788 w 10139362"/>
              <a:gd name="connsiteY285" fmla="*/ 2014538 h 3200400"/>
              <a:gd name="connsiteX286" fmla="*/ 5538788 w 10139362"/>
              <a:gd name="connsiteY286" fmla="*/ 1966913 h 3200400"/>
              <a:gd name="connsiteX287" fmla="*/ 5638800 w 10139362"/>
              <a:gd name="connsiteY287" fmla="*/ 1966913 h 3200400"/>
              <a:gd name="connsiteX288" fmla="*/ 5638800 w 10139362"/>
              <a:gd name="connsiteY288" fmla="*/ 1095375 h 3200400"/>
              <a:gd name="connsiteX289" fmla="*/ 5767388 w 10139362"/>
              <a:gd name="connsiteY289" fmla="*/ 923925 h 3200400"/>
              <a:gd name="connsiteX290" fmla="*/ 5919788 w 10139362"/>
              <a:gd name="connsiteY290" fmla="*/ 923925 h 3200400"/>
              <a:gd name="connsiteX291" fmla="*/ 5919788 w 10139362"/>
              <a:gd name="connsiteY291" fmla="*/ 719138 h 3200400"/>
              <a:gd name="connsiteX292" fmla="*/ 5962650 w 10139362"/>
              <a:gd name="connsiteY292" fmla="*/ 719138 h 3200400"/>
              <a:gd name="connsiteX293" fmla="*/ 5962650 w 10139362"/>
              <a:gd name="connsiteY293" fmla="*/ 919163 h 3200400"/>
              <a:gd name="connsiteX294" fmla="*/ 5972175 w 10139362"/>
              <a:gd name="connsiteY294" fmla="*/ 923925 h 3200400"/>
              <a:gd name="connsiteX295" fmla="*/ 5986463 w 10139362"/>
              <a:gd name="connsiteY295" fmla="*/ 914400 h 3200400"/>
              <a:gd name="connsiteX296" fmla="*/ 6096000 w 10139362"/>
              <a:gd name="connsiteY296" fmla="*/ 914400 h 3200400"/>
              <a:gd name="connsiteX297" fmla="*/ 6110288 w 10139362"/>
              <a:gd name="connsiteY297" fmla="*/ 2743200 h 3200400"/>
              <a:gd name="connsiteX298" fmla="*/ 6129338 w 10139362"/>
              <a:gd name="connsiteY298" fmla="*/ 2738438 h 3200400"/>
              <a:gd name="connsiteX299" fmla="*/ 6129338 w 10139362"/>
              <a:gd name="connsiteY299" fmla="*/ 2533650 h 3200400"/>
              <a:gd name="connsiteX300" fmla="*/ 6162675 w 10139362"/>
              <a:gd name="connsiteY300" fmla="*/ 2533650 h 3200400"/>
              <a:gd name="connsiteX301" fmla="*/ 6162675 w 10139362"/>
              <a:gd name="connsiteY301" fmla="*/ 1114425 h 3200400"/>
              <a:gd name="connsiteX302" fmla="*/ 6219825 w 10139362"/>
              <a:gd name="connsiteY302" fmla="*/ 1100138 h 3200400"/>
              <a:gd name="connsiteX303" fmla="*/ 6253163 w 10139362"/>
              <a:gd name="connsiteY303" fmla="*/ 1100138 h 3200400"/>
              <a:gd name="connsiteX304" fmla="*/ 6262688 w 10139362"/>
              <a:gd name="connsiteY304" fmla="*/ 1109663 h 3200400"/>
              <a:gd name="connsiteX305" fmla="*/ 6415088 w 10139362"/>
              <a:gd name="connsiteY305" fmla="*/ 1109663 h 3200400"/>
              <a:gd name="connsiteX306" fmla="*/ 6567488 w 10139362"/>
              <a:gd name="connsiteY306" fmla="*/ 1281113 h 3200400"/>
              <a:gd name="connsiteX307" fmla="*/ 6567488 w 10139362"/>
              <a:gd name="connsiteY307" fmla="*/ 2347913 h 3200400"/>
              <a:gd name="connsiteX308" fmla="*/ 6662738 w 10139362"/>
              <a:gd name="connsiteY308" fmla="*/ 2347913 h 3200400"/>
              <a:gd name="connsiteX309" fmla="*/ 6662738 w 10139362"/>
              <a:gd name="connsiteY309" fmla="*/ 1981200 h 3200400"/>
              <a:gd name="connsiteX310" fmla="*/ 6757988 w 10139362"/>
              <a:gd name="connsiteY310" fmla="*/ 1962150 h 3200400"/>
              <a:gd name="connsiteX311" fmla="*/ 6872288 w 10139362"/>
              <a:gd name="connsiteY311" fmla="*/ 1962150 h 3200400"/>
              <a:gd name="connsiteX312" fmla="*/ 6896100 w 10139362"/>
              <a:gd name="connsiteY312" fmla="*/ 1981200 h 3200400"/>
              <a:gd name="connsiteX313" fmla="*/ 6896100 w 10139362"/>
              <a:gd name="connsiteY313" fmla="*/ 2557463 h 3200400"/>
              <a:gd name="connsiteX314" fmla="*/ 6929438 w 10139362"/>
              <a:gd name="connsiteY314" fmla="*/ 2557463 h 3200400"/>
              <a:gd name="connsiteX315" fmla="*/ 6934200 w 10139362"/>
              <a:gd name="connsiteY315" fmla="*/ 2457450 h 3200400"/>
              <a:gd name="connsiteX316" fmla="*/ 7029450 w 10139362"/>
              <a:gd name="connsiteY316" fmla="*/ 2457450 h 3200400"/>
              <a:gd name="connsiteX317" fmla="*/ 7029450 w 10139362"/>
              <a:gd name="connsiteY317" fmla="*/ 2157413 h 3200400"/>
              <a:gd name="connsiteX318" fmla="*/ 7048500 w 10139362"/>
              <a:gd name="connsiteY318" fmla="*/ 2114550 h 3200400"/>
              <a:gd name="connsiteX319" fmla="*/ 7158038 w 10139362"/>
              <a:gd name="connsiteY319" fmla="*/ 2114550 h 3200400"/>
              <a:gd name="connsiteX320" fmla="*/ 7177088 w 10139362"/>
              <a:gd name="connsiteY320" fmla="*/ 2157413 h 3200400"/>
              <a:gd name="connsiteX321" fmla="*/ 7224713 w 10139362"/>
              <a:gd name="connsiteY321" fmla="*/ 2157413 h 3200400"/>
              <a:gd name="connsiteX322" fmla="*/ 7229475 w 10139362"/>
              <a:gd name="connsiteY322" fmla="*/ 2557463 h 3200400"/>
              <a:gd name="connsiteX323" fmla="*/ 7239000 w 10139362"/>
              <a:gd name="connsiteY323" fmla="*/ 2486025 h 3200400"/>
              <a:gd name="connsiteX324" fmla="*/ 7281863 w 10139362"/>
              <a:gd name="connsiteY324" fmla="*/ 2433638 h 3200400"/>
              <a:gd name="connsiteX325" fmla="*/ 7415213 w 10139362"/>
              <a:gd name="connsiteY325" fmla="*/ 2433638 h 3200400"/>
              <a:gd name="connsiteX326" fmla="*/ 7415213 w 10139362"/>
              <a:gd name="connsiteY326" fmla="*/ 2471738 h 3200400"/>
              <a:gd name="connsiteX327" fmla="*/ 7429500 w 10139362"/>
              <a:gd name="connsiteY327" fmla="*/ 2481263 h 3200400"/>
              <a:gd name="connsiteX328" fmla="*/ 7439025 w 10139362"/>
              <a:gd name="connsiteY328" fmla="*/ 2557463 h 3200400"/>
              <a:gd name="connsiteX329" fmla="*/ 7462838 w 10139362"/>
              <a:gd name="connsiteY329" fmla="*/ 2552700 h 3200400"/>
              <a:gd name="connsiteX330" fmla="*/ 7462838 w 10139362"/>
              <a:gd name="connsiteY330" fmla="*/ 2295525 h 3200400"/>
              <a:gd name="connsiteX331" fmla="*/ 7472363 w 10139362"/>
              <a:gd name="connsiteY331" fmla="*/ 2266950 h 3200400"/>
              <a:gd name="connsiteX332" fmla="*/ 7481888 w 10139362"/>
              <a:gd name="connsiteY332" fmla="*/ 2243138 h 3200400"/>
              <a:gd name="connsiteX333" fmla="*/ 7586663 w 10139362"/>
              <a:gd name="connsiteY333" fmla="*/ 2243138 h 3200400"/>
              <a:gd name="connsiteX334" fmla="*/ 7610475 w 10139362"/>
              <a:gd name="connsiteY334" fmla="*/ 2257425 h 3200400"/>
              <a:gd name="connsiteX335" fmla="*/ 7639050 w 10139362"/>
              <a:gd name="connsiteY335" fmla="*/ 2247900 h 3200400"/>
              <a:gd name="connsiteX336" fmla="*/ 7639050 w 10139362"/>
              <a:gd name="connsiteY336" fmla="*/ 2009775 h 3200400"/>
              <a:gd name="connsiteX337" fmla="*/ 7743825 w 10139362"/>
              <a:gd name="connsiteY337" fmla="*/ 2009775 h 3200400"/>
              <a:gd name="connsiteX338" fmla="*/ 7743825 w 10139362"/>
              <a:gd name="connsiteY338" fmla="*/ 1857375 h 3200400"/>
              <a:gd name="connsiteX339" fmla="*/ 7758113 w 10139362"/>
              <a:gd name="connsiteY339" fmla="*/ 1857375 h 3200400"/>
              <a:gd name="connsiteX340" fmla="*/ 7758113 w 10139362"/>
              <a:gd name="connsiteY340" fmla="*/ 2005013 h 3200400"/>
              <a:gd name="connsiteX341" fmla="*/ 7781925 w 10139362"/>
              <a:gd name="connsiteY341" fmla="*/ 2014538 h 3200400"/>
              <a:gd name="connsiteX342" fmla="*/ 7781925 w 10139362"/>
              <a:gd name="connsiteY342" fmla="*/ 2257425 h 3200400"/>
              <a:gd name="connsiteX343" fmla="*/ 7805738 w 10139362"/>
              <a:gd name="connsiteY343" fmla="*/ 2257425 h 3200400"/>
              <a:gd name="connsiteX344" fmla="*/ 7815263 w 10139362"/>
              <a:gd name="connsiteY344" fmla="*/ 2295525 h 3200400"/>
              <a:gd name="connsiteX345" fmla="*/ 7815263 w 10139362"/>
              <a:gd name="connsiteY345" fmla="*/ 2414588 h 3200400"/>
              <a:gd name="connsiteX346" fmla="*/ 7839075 w 10139362"/>
              <a:gd name="connsiteY346" fmla="*/ 2414588 h 3200400"/>
              <a:gd name="connsiteX347" fmla="*/ 7839075 w 10139362"/>
              <a:gd name="connsiteY347" fmla="*/ 2443163 h 3200400"/>
              <a:gd name="connsiteX348" fmla="*/ 7958138 w 10139362"/>
              <a:gd name="connsiteY348" fmla="*/ 2443163 h 3200400"/>
              <a:gd name="connsiteX349" fmla="*/ 7958138 w 10139362"/>
              <a:gd name="connsiteY349" fmla="*/ 2047875 h 3200400"/>
              <a:gd name="connsiteX350" fmla="*/ 7977188 w 10139362"/>
              <a:gd name="connsiteY350" fmla="*/ 2043113 h 3200400"/>
              <a:gd name="connsiteX351" fmla="*/ 7977188 w 10139362"/>
              <a:gd name="connsiteY351" fmla="*/ 1866900 h 3200400"/>
              <a:gd name="connsiteX352" fmla="*/ 8091488 w 10139362"/>
              <a:gd name="connsiteY352" fmla="*/ 1866900 h 3200400"/>
              <a:gd name="connsiteX353" fmla="*/ 8091488 w 10139362"/>
              <a:gd name="connsiteY353" fmla="*/ 2014538 h 3200400"/>
              <a:gd name="connsiteX354" fmla="*/ 8129588 w 10139362"/>
              <a:gd name="connsiteY354" fmla="*/ 2014538 h 3200400"/>
              <a:gd name="connsiteX355" fmla="*/ 8129588 w 10139362"/>
              <a:gd name="connsiteY355" fmla="*/ 2047875 h 3200400"/>
              <a:gd name="connsiteX356" fmla="*/ 8215313 w 10139362"/>
              <a:gd name="connsiteY356" fmla="*/ 2047875 h 3200400"/>
              <a:gd name="connsiteX357" fmla="*/ 8215313 w 10139362"/>
              <a:gd name="connsiteY357" fmla="*/ 2581275 h 3200400"/>
              <a:gd name="connsiteX358" fmla="*/ 8248650 w 10139362"/>
              <a:gd name="connsiteY358" fmla="*/ 2581275 h 3200400"/>
              <a:gd name="connsiteX359" fmla="*/ 8248650 w 10139362"/>
              <a:gd name="connsiteY359" fmla="*/ 2343150 h 3200400"/>
              <a:gd name="connsiteX360" fmla="*/ 8262938 w 10139362"/>
              <a:gd name="connsiteY360" fmla="*/ 2305050 h 3200400"/>
              <a:gd name="connsiteX361" fmla="*/ 8301038 w 10139362"/>
              <a:gd name="connsiteY361" fmla="*/ 2305050 h 3200400"/>
              <a:gd name="connsiteX362" fmla="*/ 8324850 w 10139362"/>
              <a:gd name="connsiteY362" fmla="*/ 2000250 h 3200400"/>
              <a:gd name="connsiteX363" fmla="*/ 8348663 w 10139362"/>
              <a:gd name="connsiteY363" fmla="*/ 2000250 h 3200400"/>
              <a:gd name="connsiteX364" fmla="*/ 8372475 w 10139362"/>
              <a:gd name="connsiteY364" fmla="*/ 2305050 h 3200400"/>
              <a:gd name="connsiteX365" fmla="*/ 8410575 w 10139362"/>
              <a:gd name="connsiteY365" fmla="*/ 2305050 h 3200400"/>
              <a:gd name="connsiteX366" fmla="*/ 8424862 w 10139362"/>
              <a:gd name="connsiteY366" fmla="*/ 2343150 h 3200400"/>
              <a:gd name="connsiteX367" fmla="*/ 8424862 w 10139362"/>
              <a:gd name="connsiteY367" fmla="*/ 2490788 h 3200400"/>
              <a:gd name="connsiteX368" fmla="*/ 8558212 w 10139362"/>
              <a:gd name="connsiteY368" fmla="*/ 2490788 h 3200400"/>
              <a:gd name="connsiteX369" fmla="*/ 8558212 w 10139362"/>
              <a:gd name="connsiteY369" fmla="*/ 1600200 h 3200400"/>
              <a:gd name="connsiteX370" fmla="*/ 8805862 w 10139362"/>
              <a:gd name="connsiteY370" fmla="*/ 1366838 h 3200400"/>
              <a:gd name="connsiteX371" fmla="*/ 8934450 w 10139362"/>
              <a:gd name="connsiteY371" fmla="*/ 1366838 h 3200400"/>
              <a:gd name="connsiteX372" fmla="*/ 8934450 w 10139362"/>
              <a:gd name="connsiteY372" fmla="*/ 1257300 h 3200400"/>
              <a:gd name="connsiteX373" fmla="*/ 8948738 w 10139362"/>
              <a:gd name="connsiteY373" fmla="*/ 1257300 h 3200400"/>
              <a:gd name="connsiteX374" fmla="*/ 8948738 w 10139362"/>
              <a:gd name="connsiteY374" fmla="*/ 1362075 h 3200400"/>
              <a:gd name="connsiteX375" fmla="*/ 8967788 w 10139362"/>
              <a:gd name="connsiteY375" fmla="*/ 1366838 h 3200400"/>
              <a:gd name="connsiteX376" fmla="*/ 8967788 w 10139362"/>
              <a:gd name="connsiteY376" fmla="*/ 2857500 h 3200400"/>
              <a:gd name="connsiteX377" fmla="*/ 8524875 w 10139362"/>
              <a:gd name="connsiteY377" fmla="*/ 2857500 h 3200400"/>
              <a:gd name="connsiteX378" fmla="*/ 8496300 w 10139362"/>
              <a:gd name="connsiteY378" fmla="*/ 2876550 h 3200400"/>
              <a:gd name="connsiteX379" fmla="*/ 8520112 w 10139362"/>
              <a:gd name="connsiteY379" fmla="*/ 2890838 h 3200400"/>
              <a:gd name="connsiteX380" fmla="*/ 8491538 w 10139362"/>
              <a:gd name="connsiteY380" fmla="*/ 2928938 h 3200400"/>
              <a:gd name="connsiteX381" fmla="*/ 8515350 w 10139362"/>
              <a:gd name="connsiteY381" fmla="*/ 2933700 h 3200400"/>
              <a:gd name="connsiteX382" fmla="*/ 8191500 w 10139362"/>
              <a:gd name="connsiteY382" fmla="*/ 2933700 h 3200400"/>
              <a:gd name="connsiteX383" fmla="*/ 8210550 w 10139362"/>
              <a:gd name="connsiteY383" fmla="*/ 2924175 h 3200400"/>
              <a:gd name="connsiteX384" fmla="*/ 8191500 w 10139362"/>
              <a:gd name="connsiteY384" fmla="*/ 2895600 h 3200400"/>
              <a:gd name="connsiteX385" fmla="*/ 8210550 w 10139362"/>
              <a:gd name="connsiteY385" fmla="*/ 2881313 h 3200400"/>
              <a:gd name="connsiteX386" fmla="*/ 8186738 w 10139362"/>
              <a:gd name="connsiteY386" fmla="*/ 2857500 h 3200400"/>
              <a:gd name="connsiteX387" fmla="*/ 8153400 w 10139362"/>
              <a:gd name="connsiteY387" fmla="*/ 2857500 h 3200400"/>
              <a:gd name="connsiteX388" fmla="*/ 8153400 w 10139362"/>
              <a:gd name="connsiteY388" fmla="*/ 2900363 h 3200400"/>
              <a:gd name="connsiteX389" fmla="*/ 8181975 w 10139362"/>
              <a:gd name="connsiteY389" fmla="*/ 2900363 h 3200400"/>
              <a:gd name="connsiteX390" fmla="*/ 8181975 w 10139362"/>
              <a:gd name="connsiteY390" fmla="*/ 2933700 h 3200400"/>
              <a:gd name="connsiteX391" fmla="*/ 6858000 w 10139362"/>
              <a:gd name="connsiteY391" fmla="*/ 2938463 h 3200400"/>
              <a:gd name="connsiteX392" fmla="*/ 6943725 w 10139362"/>
              <a:gd name="connsiteY392" fmla="*/ 2943225 h 3200400"/>
              <a:gd name="connsiteX393" fmla="*/ 6843713 w 10139362"/>
              <a:gd name="connsiteY393" fmla="*/ 2938463 h 3200400"/>
              <a:gd name="connsiteX394" fmla="*/ 6834188 w 10139362"/>
              <a:gd name="connsiteY394" fmla="*/ 2933700 h 3200400"/>
              <a:gd name="connsiteX395" fmla="*/ 6567488 w 10139362"/>
              <a:gd name="connsiteY395" fmla="*/ 2933700 h 3200400"/>
              <a:gd name="connsiteX396" fmla="*/ 6557963 w 10139362"/>
              <a:gd name="connsiteY396" fmla="*/ 2943225 h 3200400"/>
              <a:gd name="connsiteX397" fmla="*/ 6462713 w 10139362"/>
              <a:gd name="connsiteY397" fmla="*/ 2943225 h 3200400"/>
              <a:gd name="connsiteX398" fmla="*/ 6434138 w 10139362"/>
              <a:gd name="connsiteY398" fmla="*/ 2933700 h 3200400"/>
              <a:gd name="connsiteX399" fmla="*/ 6410325 w 10139362"/>
              <a:gd name="connsiteY399" fmla="*/ 2943225 h 3200400"/>
              <a:gd name="connsiteX400" fmla="*/ 6310313 w 10139362"/>
              <a:gd name="connsiteY400" fmla="*/ 2943225 h 3200400"/>
              <a:gd name="connsiteX401" fmla="*/ 6300788 w 10139362"/>
              <a:gd name="connsiteY401" fmla="*/ 2933700 h 3200400"/>
              <a:gd name="connsiteX402" fmla="*/ 6291263 w 10139362"/>
              <a:gd name="connsiteY402" fmla="*/ 2943225 h 3200400"/>
              <a:gd name="connsiteX403" fmla="*/ 5715000 w 10139362"/>
              <a:gd name="connsiteY403" fmla="*/ 2943225 h 3200400"/>
              <a:gd name="connsiteX404" fmla="*/ 5695950 w 10139362"/>
              <a:gd name="connsiteY404" fmla="*/ 2933700 h 3200400"/>
              <a:gd name="connsiteX405" fmla="*/ 5681663 w 10139362"/>
              <a:gd name="connsiteY405" fmla="*/ 2943225 h 3200400"/>
              <a:gd name="connsiteX406" fmla="*/ 5514975 w 10139362"/>
              <a:gd name="connsiteY406" fmla="*/ 2943225 h 3200400"/>
              <a:gd name="connsiteX407" fmla="*/ 5500688 w 10139362"/>
              <a:gd name="connsiteY407" fmla="*/ 2933700 h 3200400"/>
              <a:gd name="connsiteX408" fmla="*/ 5486400 w 10139362"/>
              <a:gd name="connsiteY408" fmla="*/ 2943225 h 3200400"/>
              <a:gd name="connsiteX409" fmla="*/ 5172075 w 10139362"/>
              <a:gd name="connsiteY409" fmla="*/ 2943225 h 3200400"/>
              <a:gd name="connsiteX410" fmla="*/ 5157788 w 10139362"/>
              <a:gd name="connsiteY410" fmla="*/ 2933700 h 3200400"/>
              <a:gd name="connsiteX411" fmla="*/ 5143500 w 10139362"/>
              <a:gd name="connsiteY411" fmla="*/ 2943225 h 3200400"/>
              <a:gd name="connsiteX412" fmla="*/ 4976813 w 10139362"/>
              <a:gd name="connsiteY412" fmla="*/ 2943225 h 3200400"/>
              <a:gd name="connsiteX413" fmla="*/ 4957763 w 10139362"/>
              <a:gd name="connsiteY413" fmla="*/ 2933700 h 3200400"/>
              <a:gd name="connsiteX414" fmla="*/ 4943475 w 10139362"/>
              <a:gd name="connsiteY414" fmla="*/ 2943225 h 3200400"/>
              <a:gd name="connsiteX415" fmla="*/ 4362450 w 10139362"/>
              <a:gd name="connsiteY415" fmla="*/ 2943225 h 3200400"/>
              <a:gd name="connsiteX416" fmla="*/ 4352925 w 10139362"/>
              <a:gd name="connsiteY416" fmla="*/ 2933700 h 3200400"/>
              <a:gd name="connsiteX417" fmla="*/ 4343400 w 10139362"/>
              <a:gd name="connsiteY417" fmla="*/ 2943225 h 3200400"/>
              <a:gd name="connsiteX418" fmla="*/ 4248150 w 10139362"/>
              <a:gd name="connsiteY418" fmla="*/ 2943225 h 3200400"/>
              <a:gd name="connsiteX419" fmla="*/ 4219575 w 10139362"/>
              <a:gd name="connsiteY419" fmla="*/ 2933700 h 3200400"/>
              <a:gd name="connsiteX420" fmla="*/ 4195763 w 10139362"/>
              <a:gd name="connsiteY420" fmla="*/ 2943225 h 3200400"/>
              <a:gd name="connsiteX421" fmla="*/ 4095750 w 10139362"/>
              <a:gd name="connsiteY421" fmla="*/ 2943225 h 3200400"/>
              <a:gd name="connsiteX422" fmla="*/ 4086225 w 10139362"/>
              <a:gd name="connsiteY422" fmla="*/ 2933700 h 3200400"/>
              <a:gd name="connsiteX423" fmla="*/ 3819525 w 10139362"/>
              <a:gd name="connsiteY423" fmla="*/ 2933700 h 3200400"/>
              <a:gd name="connsiteX424" fmla="*/ 3810000 w 10139362"/>
              <a:gd name="connsiteY424" fmla="*/ 2943225 h 3200400"/>
              <a:gd name="connsiteX425" fmla="*/ 3795713 w 10139362"/>
              <a:gd name="connsiteY425" fmla="*/ 2943225 h 3200400"/>
              <a:gd name="connsiteX426" fmla="*/ 3800475 w 10139362"/>
              <a:gd name="connsiteY426" fmla="*/ 2933700 h 3200400"/>
              <a:gd name="connsiteX427" fmla="*/ 3281363 w 10139362"/>
              <a:gd name="connsiteY427" fmla="*/ 2933700 h 3200400"/>
              <a:gd name="connsiteX428" fmla="*/ 3262313 w 10139362"/>
              <a:gd name="connsiteY428" fmla="*/ 2857500 h 3200400"/>
              <a:gd name="connsiteX429" fmla="*/ 3262313 w 10139362"/>
              <a:gd name="connsiteY429" fmla="*/ 2486025 h 3200400"/>
              <a:gd name="connsiteX430" fmla="*/ 3419475 w 10139362"/>
              <a:gd name="connsiteY430" fmla="*/ 2486025 h 3200400"/>
              <a:gd name="connsiteX431" fmla="*/ 3414713 w 10139362"/>
              <a:gd name="connsiteY431" fmla="*/ 2514600 h 3200400"/>
              <a:gd name="connsiteX432" fmla="*/ 3429000 w 10139362"/>
              <a:gd name="connsiteY432" fmla="*/ 2519363 h 3200400"/>
              <a:gd name="connsiteX433" fmla="*/ 3429000 w 10139362"/>
              <a:gd name="connsiteY433" fmla="*/ 2428875 h 3200400"/>
              <a:gd name="connsiteX434" fmla="*/ 3343275 w 10139362"/>
              <a:gd name="connsiteY434" fmla="*/ 2305050 h 3200400"/>
              <a:gd name="connsiteX435" fmla="*/ 3390900 w 10139362"/>
              <a:gd name="connsiteY435" fmla="*/ 2062163 h 3200400"/>
              <a:gd name="connsiteX436" fmla="*/ 3333750 w 10139362"/>
              <a:gd name="connsiteY436" fmla="*/ 2214563 h 3200400"/>
              <a:gd name="connsiteX437" fmla="*/ 3267075 w 10139362"/>
              <a:gd name="connsiteY437" fmla="*/ 2357438 h 3200400"/>
              <a:gd name="connsiteX438" fmla="*/ 3224213 w 10139362"/>
              <a:gd name="connsiteY438" fmla="*/ 2538413 h 3200400"/>
              <a:gd name="connsiteX439" fmla="*/ 3205163 w 10139362"/>
              <a:gd name="connsiteY439" fmla="*/ 2571750 h 3200400"/>
              <a:gd name="connsiteX440" fmla="*/ 3219450 w 10139362"/>
              <a:gd name="connsiteY440" fmla="*/ 2605088 h 3200400"/>
              <a:gd name="connsiteX441" fmla="*/ 3219450 w 10139362"/>
              <a:gd name="connsiteY441" fmla="*/ 2857500 h 3200400"/>
              <a:gd name="connsiteX442" fmla="*/ 3128963 w 10139362"/>
              <a:gd name="connsiteY442" fmla="*/ 2857500 h 3200400"/>
              <a:gd name="connsiteX443" fmla="*/ 3128963 w 10139362"/>
              <a:gd name="connsiteY443" fmla="*/ 3009900 h 3200400"/>
              <a:gd name="connsiteX444" fmla="*/ 3138488 w 10139362"/>
              <a:gd name="connsiteY444" fmla="*/ 3114675 h 3200400"/>
              <a:gd name="connsiteX445" fmla="*/ 3157538 w 10139362"/>
              <a:gd name="connsiteY445" fmla="*/ 3167063 h 3200400"/>
              <a:gd name="connsiteX446" fmla="*/ 3067050 w 10139362"/>
              <a:gd name="connsiteY446" fmla="*/ 3200400 h 3200400"/>
              <a:gd name="connsiteX447" fmla="*/ 2967038 w 10139362"/>
              <a:gd name="connsiteY447" fmla="*/ 3148013 h 3200400"/>
              <a:gd name="connsiteX448" fmla="*/ 2986088 w 10139362"/>
              <a:gd name="connsiteY448" fmla="*/ 3000375 h 3200400"/>
              <a:gd name="connsiteX449" fmla="*/ 3014663 w 10139362"/>
              <a:gd name="connsiteY449" fmla="*/ 2895600 h 3200400"/>
              <a:gd name="connsiteX450" fmla="*/ 3014663 w 10139362"/>
              <a:gd name="connsiteY450" fmla="*/ 2857500 h 3200400"/>
              <a:gd name="connsiteX451" fmla="*/ 1690688 w 10139362"/>
              <a:gd name="connsiteY451" fmla="*/ 2857500 h 3200400"/>
              <a:gd name="connsiteX452" fmla="*/ 1690688 w 10139362"/>
              <a:gd name="connsiteY452" fmla="*/ 1538288 h 3200400"/>
              <a:gd name="connsiteX453" fmla="*/ 1657350 w 10139362"/>
              <a:gd name="connsiteY453" fmla="*/ 1533525 h 3200400"/>
              <a:gd name="connsiteX454" fmla="*/ 1657350 w 10139362"/>
              <a:gd name="connsiteY454" fmla="*/ 2857500 h 3200400"/>
              <a:gd name="connsiteX455" fmla="*/ 814388 w 10139362"/>
              <a:gd name="connsiteY455" fmla="*/ 2857500 h 3200400"/>
              <a:gd name="connsiteX456" fmla="*/ 814388 w 10139362"/>
              <a:gd name="connsiteY456" fmla="*/ 2376488 h 3200400"/>
              <a:gd name="connsiteX457" fmla="*/ 1062038 w 10139362"/>
              <a:gd name="connsiteY457" fmla="*/ 2376488 h 3200400"/>
              <a:gd name="connsiteX458" fmla="*/ 1062038 w 10139362"/>
              <a:gd name="connsiteY458" fmla="*/ 2133600 h 3200400"/>
              <a:gd name="connsiteX459" fmla="*/ 1085850 w 10139362"/>
              <a:gd name="connsiteY459" fmla="*/ 2133600 h 3200400"/>
              <a:gd name="connsiteX460" fmla="*/ 1085850 w 10139362"/>
              <a:gd name="connsiteY460" fmla="*/ 2033588 h 3200400"/>
              <a:gd name="connsiteX461" fmla="*/ 1123950 w 10139362"/>
              <a:gd name="connsiteY461" fmla="*/ 2033588 h 3200400"/>
              <a:gd name="connsiteX462" fmla="*/ 1123950 w 10139362"/>
              <a:gd name="connsiteY462" fmla="*/ 2128838 h 3200400"/>
              <a:gd name="connsiteX463" fmla="*/ 1147763 w 10139362"/>
              <a:gd name="connsiteY463" fmla="*/ 2133600 h 3200400"/>
              <a:gd name="connsiteX464" fmla="*/ 1152525 w 10139362"/>
              <a:gd name="connsiteY464" fmla="*/ 2090738 h 3200400"/>
              <a:gd name="connsiteX465" fmla="*/ 1343025 w 10139362"/>
              <a:gd name="connsiteY465" fmla="*/ 2090738 h 3200400"/>
              <a:gd name="connsiteX466" fmla="*/ 1343025 w 10139362"/>
              <a:gd name="connsiteY466" fmla="*/ 2133600 h 3200400"/>
              <a:gd name="connsiteX467" fmla="*/ 1395413 w 10139362"/>
              <a:gd name="connsiteY467" fmla="*/ 2133600 h 3200400"/>
              <a:gd name="connsiteX468" fmla="*/ 1395413 w 10139362"/>
              <a:gd name="connsiteY468" fmla="*/ 1704975 h 3200400"/>
              <a:gd name="connsiteX469" fmla="*/ 1657350 w 10139362"/>
              <a:gd name="connsiteY469" fmla="*/ 1533525 h 3200400"/>
              <a:gd name="connsiteX470" fmla="*/ 0 w 10139362"/>
              <a:gd name="connsiteY470" fmla="*/ 1071563 h 3200400"/>
              <a:gd name="connsiteX471" fmla="*/ 1457325 w 10139362"/>
              <a:gd name="connsiteY471" fmla="*/ 1362075 h 3200400"/>
              <a:gd name="connsiteX472" fmla="*/ 1690688 w 10139362"/>
              <a:gd name="connsiteY472" fmla="*/ 1443038 h 3200400"/>
              <a:gd name="connsiteX473" fmla="*/ 1709738 w 10139362"/>
              <a:gd name="connsiteY473" fmla="*/ 1362075 h 3200400"/>
              <a:gd name="connsiteX474" fmla="*/ 1709738 w 10139362"/>
              <a:gd name="connsiteY474" fmla="*/ 1257300 h 3200400"/>
              <a:gd name="connsiteX475" fmla="*/ 1724025 w 10139362"/>
              <a:gd name="connsiteY475" fmla="*/ 1257300 h 3200400"/>
              <a:gd name="connsiteX476" fmla="*/ 1724025 w 10139362"/>
              <a:gd name="connsiteY476" fmla="*/ 1366838 h 3200400"/>
              <a:gd name="connsiteX477" fmla="*/ 1862138 w 10139362"/>
              <a:gd name="connsiteY477" fmla="*/ 1366838 h 3200400"/>
              <a:gd name="connsiteX478" fmla="*/ 2090738 w 10139362"/>
              <a:gd name="connsiteY478" fmla="*/ 1585913 h 3200400"/>
              <a:gd name="connsiteX479" fmla="*/ 2266950 w 10139362"/>
              <a:gd name="connsiteY479" fmla="*/ 1652588 h 3200400"/>
              <a:gd name="connsiteX480" fmla="*/ 3000375 w 10139362"/>
              <a:gd name="connsiteY480" fmla="*/ 1771650 h 3200400"/>
              <a:gd name="connsiteX481" fmla="*/ 3200400 w 10139362"/>
              <a:gd name="connsiteY481" fmla="*/ 1757363 h 3200400"/>
              <a:gd name="connsiteX482" fmla="*/ 3219450 w 10139362"/>
              <a:gd name="connsiteY482" fmla="*/ 1671638 h 3200400"/>
              <a:gd name="connsiteX483" fmla="*/ 3248025 w 10139362"/>
              <a:gd name="connsiteY483" fmla="*/ 1552575 h 3200400"/>
              <a:gd name="connsiteX484" fmla="*/ 3281363 w 10139362"/>
              <a:gd name="connsiteY484" fmla="*/ 1471613 h 3200400"/>
              <a:gd name="connsiteX485" fmla="*/ 3328988 w 10139362"/>
              <a:gd name="connsiteY485" fmla="*/ 1314450 h 3200400"/>
              <a:gd name="connsiteX486" fmla="*/ 3305175 w 10139362"/>
              <a:gd name="connsiteY486" fmla="*/ 1228725 h 3200400"/>
              <a:gd name="connsiteX487" fmla="*/ 3276600 w 10139362"/>
              <a:gd name="connsiteY487" fmla="*/ 1195388 h 3200400"/>
              <a:gd name="connsiteX488" fmla="*/ 3271838 w 10139362"/>
              <a:gd name="connsiteY488" fmla="*/ 1128713 h 3200400"/>
              <a:gd name="connsiteX489" fmla="*/ 3348038 w 10139362"/>
              <a:gd name="connsiteY489" fmla="*/ 762000 h 3200400"/>
              <a:gd name="connsiteX490" fmla="*/ 3352800 w 10139362"/>
              <a:gd name="connsiteY490" fmla="*/ 638175 h 3200400"/>
              <a:gd name="connsiteX491" fmla="*/ 3181350 w 10139362"/>
              <a:gd name="connsiteY491" fmla="*/ 695325 h 3200400"/>
              <a:gd name="connsiteX492" fmla="*/ 3043238 w 10139362"/>
              <a:gd name="connsiteY492" fmla="*/ 681038 h 3200400"/>
              <a:gd name="connsiteX493" fmla="*/ 2933700 w 10139362"/>
              <a:gd name="connsiteY493" fmla="*/ 695325 h 3200400"/>
              <a:gd name="connsiteX494" fmla="*/ 2852738 w 10139362"/>
              <a:gd name="connsiteY494" fmla="*/ 685800 h 3200400"/>
              <a:gd name="connsiteX495" fmla="*/ 2505075 w 10139362"/>
              <a:gd name="connsiteY495" fmla="*/ 604838 h 3200400"/>
              <a:gd name="connsiteX496" fmla="*/ 2176463 w 10139362"/>
              <a:gd name="connsiteY496" fmla="*/ 552450 h 3200400"/>
              <a:gd name="connsiteX497" fmla="*/ 2238375 w 10139362"/>
              <a:gd name="connsiteY497" fmla="*/ 533400 h 3200400"/>
              <a:gd name="connsiteX498" fmla="*/ 2124075 w 10139362"/>
              <a:gd name="connsiteY498" fmla="*/ 523875 h 3200400"/>
              <a:gd name="connsiteX499" fmla="*/ 2214563 w 10139362"/>
              <a:gd name="connsiteY499" fmla="*/ 490538 h 3200400"/>
              <a:gd name="connsiteX500" fmla="*/ 2085975 w 10139362"/>
              <a:gd name="connsiteY500" fmla="*/ 481013 h 3200400"/>
              <a:gd name="connsiteX501" fmla="*/ 2081213 w 10139362"/>
              <a:gd name="connsiteY501" fmla="*/ 471488 h 3200400"/>
              <a:gd name="connsiteX502" fmla="*/ 2100263 w 10139362"/>
              <a:gd name="connsiteY502" fmla="*/ 461963 h 3200400"/>
              <a:gd name="connsiteX503" fmla="*/ 2209800 w 10139362"/>
              <a:gd name="connsiteY503" fmla="*/ 461963 h 3200400"/>
              <a:gd name="connsiteX504" fmla="*/ 2109788 w 10139362"/>
              <a:gd name="connsiteY504" fmla="*/ 428625 h 3200400"/>
              <a:gd name="connsiteX505" fmla="*/ 2143125 w 10139362"/>
              <a:gd name="connsiteY505" fmla="*/ 414338 h 3200400"/>
              <a:gd name="connsiteX506" fmla="*/ 2276475 w 10139362"/>
              <a:gd name="connsiteY506" fmla="*/ 438150 h 3200400"/>
              <a:gd name="connsiteX507" fmla="*/ 2324100 w 10139362"/>
              <a:gd name="connsiteY507" fmla="*/ 419100 h 3200400"/>
              <a:gd name="connsiteX508" fmla="*/ 2271713 w 10139362"/>
              <a:gd name="connsiteY508" fmla="*/ 347663 h 3200400"/>
              <a:gd name="connsiteX509" fmla="*/ 2276475 w 10139362"/>
              <a:gd name="connsiteY509" fmla="*/ 323850 h 3200400"/>
              <a:gd name="connsiteX510" fmla="*/ 2476500 w 10139362"/>
              <a:gd name="connsiteY510" fmla="*/ 485775 h 3200400"/>
              <a:gd name="connsiteX511" fmla="*/ 2667000 w 10139362"/>
              <a:gd name="connsiteY511" fmla="*/ 509588 h 3200400"/>
              <a:gd name="connsiteX512" fmla="*/ 2886075 w 10139362"/>
              <a:gd name="connsiteY512" fmla="*/ 509588 h 3200400"/>
              <a:gd name="connsiteX513" fmla="*/ 2981325 w 10139362"/>
              <a:gd name="connsiteY513" fmla="*/ 528638 h 3200400"/>
              <a:gd name="connsiteX514" fmla="*/ 3038475 w 10139362"/>
              <a:gd name="connsiteY514" fmla="*/ 500063 h 3200400"/>
              <a:gd name="connsiteX515" fmla="*/ 3248025 w 10139362"/>
              <a:gd name="connsiteY515" fmla="*/ 481013 h 3200400"/>
              <a:gd name="connsiteX516" fmla="*/ 3295650 w 10139362"/>
              <a:gd name="connsiteY516" fmla="*/ 442913 h 3200400"/>
              <a:gd name="connsiteX517" fmla="*/ 3452813 w 10139362"/>
              <a:gd name="connsiteY517" fmla="*/ 376238 h 3200400"/>
              <a:gd name="connsiteX518" fmla="*/ 3529013 w 10139362"/>
              <a:gd name="connsiteY518" fmla="*/ 390525 h 3200400"/>
              <a:gd name="connsiteX519" fmla="*/ 3576638 w 10139362"/>
              <a:gd name="connsiteY519" fmla="*/ 371475 h 3200400"/>
              <a:gd name="connsiteX520" fmla="*/ 3690938 w 10139362"/>
              <a:gd name="connsiteY520" fmla="*/ 361950 h 3200400"/>
              <a:gd name="connsiteX521" fmla="*/ 3695700 w 10139362"/>
              <a:gd name="connsiteY521" fmla="*/ 300038 h 3200400"/>
              <a:gd name="connsiteX522" fmla="*/ 3690938 w 10139362"/>
              <a:gd name="connsiteY522" fmla="*/ 280988 h 3200400"/>
              <a:gd name="connsiteX523" fmla="*/ 3657600 w 10139362"/>
              <a:gd name="connsiteY523" fmla="*/ 214313 h 3200400"/>
              <a:gd name="connsiteX524" fmla="*/ 3657600 w 10139362"/>
              <a:gd name="connsiteY524" fmla="*/ 204788 h 3200400"/>
              <a:gd name="connsiteX525" fmla="*/ 3676650 w 10139362"/>
              <a:gd name="connsiteY525" fmla="*/ 161925 h 3200400"/>
              <a:gd name="connsiteX526" fmla="*/ 3676650 w 10139362"/>
              <a:gd name="connsiteY526" fmla="*/ 142875 h 3200400"/>
              <a:gd name="connsiteX527" fmla="*/ 3829050 w 10139362"/>
              <a:gd name="connsiteY527" fmla="*/ 0 h 3200400"/>
              <a:gd name="connsiteX528" fmla="*/ 3957638 w 10139362"/>
              <a:gd name="connsiteY528" fmla="*/ 200025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</a:cxnLst>
            <a:rect l="l" t="t" r="r" b="b"/>
            <a:pathLst>
              <a:path w="10139362" h="3200400">
                <a:moveTo>
                  <a:pt x="4962525" y="2900363"/>
                </a:moveTo>
                <a:cubicBezTo>
                  <a:pt x="4962525" y="2900363"/>
                  <a:pt x="4957763" y="2905125"/>
                  <a:pt x="4948238" y="2905125"/>
                </a:cubicBezTo>
                <a:lnTo>
                  <a:pt x="4948238" y="2886075"/>
                </a:lnTo>
                <a:cubicBezTo>
                  <a:pt x="4957763" y="2890838"/>
                  <a:pt x="4957763" y="2895600"/>
                  <a:pt x="4962525" y="2900363"/>
                </a:cubicBezTo>
                <a:close/>
                <a:moveTo>
                  <a:pt x="8029575" y="2895600"/>
                </a:moveTo>
                <a:lnTo>
                  <a:pt x="8010525" y="2895600"/>
                </a:lnTo>
                <a:cubicBezTo>
                  <a:pt x="8010525" y="2876550"/>
                  <a:pt x="8015288" y="2867025"/>
                  <a:pt x="8024813" y="2862263"/>
                </a:cubicBezTo>
                <a:cubicBezTo>
                  <a:pt x="8024813" y="2867025"/>
                  <a:pt x="8029575" y="2876550"/>
                  <a:pt x="8029575" y="2895600"/>
                </a:cubicBezTo>
                <a:close/>
                <a:moveTo>
                  <a:pt x="4962525" y="2743200"/>
                </a:moveTo>
                <a:lnTo>
                  <a:pt x="4962525" y="2767013"/>
                </a:lnTo>
                <a:cubicBezTo>
                  <a:pt x="4957763" y="2762250"/>
                  <a:pt x="4948238" y="2752725"/>
                  <a:pt x="4948238" y="2743200"/>
                </a:cubicBezTo>
                <a:lnTo>
                  <a:pt x="4962525" y="2743200"/>
                </a:lnTo>
                <a:close/>
                <a:moveTo>
                  <a:pt x="4962525" y="2676525"/>
                </a:moveTo>
                <a:lnTo>
                  <a:pt x="4962525" y="2700338"/>
                </a:lnTo>
                <a:lnTo>
                  <a:pt x="4948238" y="2700338"/>
                </a:lnTo>
                <a:lnTo>
                  <a:pt x="4948238" y="2676525"/>
                </a:lnTo>
                <a:lnTo>
                  <a:pt x="4962525" y="2676525"/>
                </a:lnTo>
                <a:close/>
                <a:moveTo>
                  <a:pt x="10139362" y="2619375"/>
                </a:moveTo>
                <a:lnTo>
                  <a:pt x="10139362" y="2657475"/>
                </a:lnTo>
                <a:cubicBezTo>
                  <a:pt x="10134600" y="2662238"/>
                  <a:pt x="10129838" y="2662238"/>
                  <a:pt x="10129838" y="2676525"/>
                </a:cubicBezTo>
                <a:cubicBezTo>
                  <a:pt x="10129838" y="2686050"/>
                  <a:pt x="10139362" y="2700338"/>
                  <a:pt x="10139362" y="2709863"/>
                </a:cubicBezTo>
                <a:cubicBezTo>
                  <a:pt x="10139362" y="2724150"/>
                  <a:pt x="10129838" y="2733675"/>
                  <a:pt x="10129838" y="2743200"/>
                </a:cubicBezTo>
                <a:cubicBezTo>
                  <a:pt x="10129838" y="2757488"/>
                  <a:pt x="10139362" y="2767013"/>
                  <a:pt x="10139362" y="2776538"/>
                </a:cubicBezTo>
                <a:cubicBezTo>
                  <a:pt x="10139362" y="2790825"/>
                  <a:pt x="10129838" y="2800350"/>
                  <a:pt x="10129838" y="2814638"/>
                </a:cubicBezTo>
                <a:cubicBezTo>
                  <a:pt x="10129838" y="2824163"/>
                  <a:pt x="10139362" y="2824163"/>
                  <a:pt x="10139362" y="2833688"/>
                </a:cubicBezTo>
                <a:cubicBezTo>
                  <a:pt x="10139362" y="2847975"/>
                  <a:pt x="10134600" y="2852738"/>
                  <a:pt x="10134600" y="2857500"/>
                </a:cubicBezTo>
                <a:lnTo>
                  <a:pt x="9882188" y="2857500"/>
                </a:lnTo>
                <a:cubicBezTo>
                  <a:pt x="9882188" y="2843213"/>
                  <a:pt x="9886950" y="2824163"/>
                  <a:pt x="9886950" y="2814638"/>
                </a:cubicBezTo>
                <a:cubicBezTo>
                  <a:pt x="9886950" y="2800350"/>
                  <a:pt x="9877425" y="2771775"/>
                  <a:pt x="9877425" y="2757488"/>
                </a:cubicBezTo>
                <a:cubicBezTo>
                  <a:pt x="9877425" y="2747963"/>
                  <a:pt x="9886950" y="2757488"/>
                  <a:pt x="9886950" y="2743200"/>
                </a:cubicBezTo>
                <a:cubicBezTo>
                  <a:pt x="9886950" y="2733675"/>
                  <a:pt x="9877425" y="2724150"/>
                  <a:pt x="9877425" y="2709863"/>
                </a:cubicBezTo>
                <a:cubicBezTo>
                  <a:pt x="9877425" y="2700338"/>
                  <a:pt x="9886950" y="2686050"/>
                  <a:pt x="9886950" y="2676525"/>
                </a:cubicBezTo>
                <a:cubicBezTo>
                  <a:pt x="9886950" y="2662238"/>
                  <a:pt x="9882188" y="2662238"/>
                  <a:pt x="9877425" y="2662238"/>
                </a:cubicBezTo>
                <a:lnTo>
                  <a:pt x="9877425" y="2619375"/>
                </a:lnTo>
                <a:lnTo>
                  <a:pt x="10139362" y="2619375"/>
                </a:lnTo>
                <a:close/>
                <a:moveTo>
                  <a:pt x="781050" y="2619375"/>
                </a:moveTo>
                <a:lnTo>
                  <a:pt x="781050" y="2657475"/>
                </a:lnTo>
                <a:cubicBezTo>
                  <a:pt x="776288" y="2662238"/>
                  <a:pt x="771525" y="2662238"/>
                  <a:pt x="771525" y="2676525"/>
                </a:cubicBezTo>
                <a:cubicBezTo>
                  <a:pt x="771525" y="2686050"/>
                  <a:pt x="781050" y="2700338"/>
                  <a:pt x="781050" y="2709863"/>
                </a:cubicBezTo>
                <a:cubicBezTo>
                  <a:pt x="781050" y="2724150"/>
                  <a:pt x="771525" y="2733675"/>
                  <a:pt x="771525" y="2743200"/>
                </a:cubicBezTo>
                <a:cubicBezTo>
                  <a:pt x="771525" y="2757488"/>
                  <a:pt x="781050" y="2747963"/>
                  <a:pt x="781050" y="2757488"/>
                </a:cubicBezTo>
                <a:cubicBezTo>
                  <a:pt x="781050" y="2795588"/>
                  <a:pt x="757238" y="2786063"/>
                  <a:pt x="776288" y="2857500"/>
                </a:cubicBezTo>
                <a:lnTo>
                  <a:pt x="523875" y="2857500"/>
                </a:lnTo>
                <a:cubicBezTo>
                  <a:pt x="523875" y="2852738"/>
                  <a:pt x="519113" y="2847975"/>
                  <a:pt x="519113" y="2833688"/>
                </a:cubicBezTo>
                <a:cubicBezTo>
                  <a:pt x="519113" y="2824163"/>
                  <a:pt x="528638" y="2824163"/>
                  <a:pt x="528638" y="2814638"/>
                </a:cubicBezTo>
                <a:cubicBezTo>
                  <a:pt x="528638" y="2800350"/>
                  <a:pt x="519113" y="2790825"/>
                  <a:pt x="519113" y="2776538"/>
                </a:cubicBezTo>
                <a:cubicBezTo>
                  <a:pt x="519113" y="2767013"/>
                  <a:pt x="528638" y="2757488"/>
                  <a:pt x="528638" y="2743200"/>
                </a:cubicBezTo>
                <a:cubicBezTo>
                  <a:pt x="528638" y="2733675"/>
                  <a:pt x="519113" y="2724150"/>
                  <a:pt x="519113" y="2709863"/>
                </a:cubicBezTo>
                <a:cubicBezTo>
                  <a:pt x="519113" y="2700338"/>
                  <a:pt x="528638" y="2686050"/>
                  <a:pt x="528638" y="2676525"/>
                </a:cubicBezTo>
                <a:cubicBezTo>
                  <a:pt x="528638" y="2662238"/>
                  <a:pt x="523875" y="2662238"/>
                  <a:pt x="519113" y="2662238"/>
                </a:cubicBezTo>
                <a:lnTo>
                  <a:pt x="519113" y="2619375"/>
                </a:lnTo>
                <a:lnTo>
                  <a:pt x="781050" y="2619375"/>
                </a:lnTo>
                <a:close/>
                <a:moveTo>
                  <a:pt x="4962525" y="2609850"/>
                </a:moveTo>
                <a:lnTo>
                  <a:pt x="4957763" y="2633663"/>
                </a:lnTo>
                <a:cubicBezTo>
                  <a:pt x="4953000" y="2633663"/>
                  <a:pt x="4948238" y="2628900"/>
                  <a:pt x="4943475" y="2624138"/>
                </a:cubicBezTo>
                <a:lnTo>
                  <a:pt x="4943475" y="2609850"/>
                </a:lnTo>
                <a:lnTo>
                  <a:pt x="4962525" y="2609850"/>
                </a:lnTo>
                <a:close/>
                <a:moveTo>
                  <a:pt x="4905375" y="2624138"/>
                </a:moveTo>
                <a:cubicBezTo>
                  <a:pt x="4905375" y="2619375"/>
                  <a:pt x="4905375" y="2609850"/>
                  <a:pt x="4910138" y="2609850"/>
                </a:cubicBezTo>
                <a:cubicBezTo>
                  <a:pt x="4910138" y="2614613"/>
                  <a:pt x="4910138" y="2624138"/>
                  <a:pt x="4905375" y="2624138"/>
                </a:cubicBezTo>
                <a:close/>
                <a:moveTo>
                  <a:pt x="4962525" y="2538413"/>
                </a:moveTo>
                <a:lnTo>
                  <a:pt x="4962525" y="2562225"/>
                </a:lnTo>
                <a:lnTo>
                  <a:pt x="4905375" y="2562225"/>
                </a:lnTo>
                <a:lnTo>
                  <a:pt x="4905375" y="2538413"/>
                </a:lnTo>
                <a:lnTo>
                  <a:pt x="4962525" y="2538413"/>
                </a:lnTo>
                <a:close/>
                <a:moveTo>
                  <a:pt x="4962525" y="2471738"/>
                </a:moveTo>
                <a:lnTo>
                  <a:pt x="4962525" y="2495550"/>
                </a:lnTo>
                <a:lnTo>
                  <a:pt x="4905375" y="2495550"/>
                </a:lnTo>
                <a:lnTo>
                  <a:pt x="4905375" y="2471738"/>
                </a:lnTo>
                <a:lnTo>
                  <a:pt x="4962525" y="2471738"/>
                </a:lnTo>
                <a:close/>
                <a:moveTo>
                  <a:pt x="4962525" y="2400300"/>
                </a:moveTo>
                <a:lnTo>
                  <a:pt x="4962525" y="2424113"/>
                </a:lnTo>
                <a:lnTo>
                  <a:pt x="4905375" y="2424113"/>
                </a:lnTo>
                <a:lnTo>
                  <a:pt x="4905375" y="2400300"/>
                </a:lnTo>
                <a:lnTo>
                  <a:pt x="4962525" y="2400300"/>
                </a:lnTo>
                <a:close/>
                <a:moveTo>
                  <a:pt x="3552825" y="2152650"/>
                </a:moveTo>
                <a:cubicBezTo>
                  <a:pt x="3600450" y="2181225"/>
                  <a:pt x="3671888" y="2219325"/>
                  <a:pt x="3714750" y="2219325"/>
                </a:cubicBezTo>
                <a:lnTo>
                  <a:pt x="3714750" y="2481263"/>
                </a:lnTo>
                <a:lnTo>
                  <a:pt x="3600450" y="2371725"/>
                </a:lnTo>
                <a:cubicBezTo>
                  <a:pt x="3595688" y="2376488"/>
                  <a:pt x="3586163" y="2386013"/>
                  <a:pt x="3576638" y="2390775"/>
                </a:cubicBezTo>
                <a:lnTo>
                  <a:pt x="3576638" y="2300288"/>
                </a:lnTo>
                <a:lnTo>
                  <a:pt x="3519488" y="2300288"/>
                </a:lnTo>
                <a:cubicBezTo>
                  <a:pt x="3519488" y="2238375"/>
                  <a:pt x="3524250" y="2195513"/>
                  <a:pt x="3519488" y="2152650"/>
                </a:cubicBezTo>
                <a:lnTo>
                  <a:pt x="3552825" y="2152650"/>
                </a:lnTo>
                <a:close/>
                <a:moveTo>
                  <a:pt x="3586163" y="1890713"/>
                </a:moveTo>
                <a:cubicBezTo>
                  <a:pt x="3590925" y="1895475"/>
                  <a:pt x="3590925" y="1909763"/>
                  <a:pt x="3590925" y="1924050"/>
                </a:cubicBezTo>
                <a:cubicBezTo>
                  <a:pt x="3590925" y="1962150"/>
                  <a:pt x="3586163" y="1976438"/>
                  <a:pt x="3548063" y="1976438"/>
                </a:cubicBezTo>
                <a:cubicBezTo>
                  <a:pt x="3505200" y="1976438"/>
                  <a:pt x="3519488" y="1900238"/>
                  <a:pt x="3462338" y="1900238"/>
                </a:cubicBezTo>
                <a:cubicBezTo>
                  <a:pt x="3471863" y="1876425"/>
                  <a:pt x="3495675" y="1847850"/>
                  <a:pt x="3509963" y="1824038"/>
                </a:cubicBezTo>
                <a:cubicBezTo>
                  <a:pt x="3519488" y="1804988"/>
                  <a:pt x="3529013" y="1781175"/>
                  <a:pt x="3538538" y="1766888"/>
                </a:cubicBezTo>
                <a:cubicBezTo>
                  <a:pt x="3548063" y="1800225"/>
                  <a:pt x="3562350" y="1838325"/>
                  <a:pt x="3586163" y="1890713"/>
                </a:cubicBezTo>
                <a:close/>
                <a:moveTo>
                  <a:pt x="2962275" y="1781175"/>
                </a:moveTo>
                <a:lnTo>
                  <a:pt x="3200400" y="1776413"/>
                </a:lnTo>
                <a:lnTo>
                  <a:pt x="3200400" y="1809750"/>
                </a:lnTo>
                <a:cubicBezTo>
                  <a:pt x="3190875" y="1890713"/>
                  <a:pt x="3181350" y="1971675"/>
                  <a:pt x="3167063" y="2052638"/>
                </a:cubicBezTo>
                <a:cubicBezTo>
                  <a:pt x="3157538" y="2105025"/>
                  <a:pt x="3148013" y="2162175"/>
                  <a:pt x="3128963" y="2219325"/>
                </a:cubicBezTo>
                <a:cubicBezTo>
                  <a:pt x="3114675" y="2271713"/>
                  <a:pt x="3071813" y="2324100"/>
                  <a:pt x="3052763" y="2376488"/>
                </a:cubicBezTo>
                <a:cubicBezTo>
                  <a:pt x="3028950" y="2438400"/>
                  <a:pt x="3028950" y="2524125"/>
                  <a:pt x="3038475" y="2600325"/>
                </a:cubicBezTo>
                <a:lnTo>
                  <a:pt x="2952750" y="2600325"/>
                </a:lnTo>
                <a:cubicBezTo>
                  <a:pt x="2952750" y="2595563"/>
                  <a:pt x="2952750" y="2586038"/>
                  <a:pt x="2947988" y="2581275"/>
                </a:cubicBezTo>
                <a:lnTo>
                  <a:pt x="2914650" y="2581275"/>
                </a:lnTo>
                <a:lnTo>
                  <a:pt x="2914650" y="2724150"/>
                </a:lnTo>
                <a:lnTo>
                  <a:pt x="2852738" y="2724150"/>
                </a:lnTo>
                <a:lnTo>
                  <a:pt x="2852738" y="2438400"/>
                </a:lnTo>
                <a:cubicBezTo>
                  <a:pt x="2843213" y="2438400"/>
                  <a:pt x="2843213" y="2424113"/>
                  <a:pt x="2838450" y="2409825"/>
                </a:cubicBezTo>
                <a:lnTo>
                  <a:pt x="2819400" y="2409825"/>
                </a:lnTo>
                <a:cubicBezTo>
                  <a:pt x="2814638" y="2419350"/>
                  <a:pt x="2814638" y="2428875"/>
                  <a:pt x="2814638" y="2438400"/>
                </a:cubicBezTo>
                <a:lnTo>
                  <a:pt x="2700338" y="2438400"/>
                </a:lnTo>
                <a:lnTo>
                  <a:pt x="2700338" y="2047875"/>
                </a:lnTo>
                <a:cubicBezTo>
                  <a:pt x="2695575" y="2043113"/>
                  <a:pt x="2690813" y="2043113"/>
                  <a:pt x="2686050" y="2043113"/>
                </a:cubicBezTo>
                <a:lnTo>
                  <a:pt x="2686050" y="1862138"/>
                </a:lnTo>
                <a:lnTo>
                  <a:pt x="2562225" y="1862138"/>
                </a:lnTo>
                <a:lnTo>
                  <a:pt x="2562225" y="2009775"/>
                </a:lnTo>
                <a:lnTo>
                  <a:pt x="2524125" y="2009775"/>
                </a:lnTo>
                <a:lnTo>
                  <a:pt x="2524125" y="2043113"/>
                </a:lnTo>
                <a:lnTo>
                  <a:pt x="2438400" y="2043113"/>
                </a:lnTo>
                <a:lnTo>
                  <a:pt x="2438400" y="2828925"/>
                </a:lnTo>
                <a:lnTo>
                  <a:pt x="2414588" y="2828925"/>
                </a:lnTo>
                <a:lnTo>
                  <a:pt x="2414588" y="2343150"/>
                </a:lnTo>
                <a:cubicBezTo>
                  <a:pt x="2386013" y="2333625"/>
                  <a:pt x="2400300" y="2319338"/>
                  <a:pt x="2400300" y="2300288"/>
                </a:cubicBezTo>
                <a:lnTo>
                  <a:pt x="2362200" y="2300288"/>
                </a:lnTo>
                <a:lnTo>
                  <a:pt x="2338388" y="1995488"/>
                </a:lnTo>
                <a:lnTo>
                  <a:pt x="2305050" y="1995488"/>
                </a:lnTo>
                <a:lnTo>
                  <a:pt x="2281238" y="2300288"/>
                </a:lnTo>
                <a:lnTo>
                  <a:pt x="2243138" y="2300288"/>
                </a:lnTo>
                <a:cubicBezTo>
                  <a:pt x="2243138" y="2305050"/>
                  <a:pt x="2247900" y="2328863"/>
                  <a:pt x="2228850" y="2343150"/>
                </a:cubicBezTo>
                <a:lnTo>
                  <a:pt x="2228850" y="2486025"/>
                </a:lnTo>
                <a:lnTo>
                  <a:pt x="2105025" y="2486025"/>
                </a:lnTo>
                <a:lnTo>
                  <a:pt x="2105025" y="1652588"/>
                </a:lnTo>
                <a:cubicBezTo>
                  <a:pt x="2290763" y="1695450"/>
                  <a:pt x="2724150" y="1781175"/>
                  <a:pt x="2962275" y="1781175"/>
                </a:cubicBezTo>
                <a:close/>
                <a:moveTo>
                  <a:pt x="9263062" y="1704975"/>
                </a:moveTo>
                <a:lnTo>
                  <a:pt x="9263062" y="2133600"/>
                </a:lnTo>
                <a:lnTo>
                  <a:pt x="9315450" y="2133600"/>
                </a:lnTo>
                <a:lnTo>
                  <a:pt x="9315450" y="2090738"/>
                </a:lnTo>
                <a:lnTo>
                  <a:pt x="9505950" y="2090738"/>
                </a:lnTo>
                <a:lnTo>
                  <a:pt x="9505950" y="2128838"/>
                </a:lnTo>
                <a:cubicBezTo>
                  <a:pt x="9510712" y="2133600"/>
                  <a:pt x="9505950" y="2133600"/>
                  <a:pt x="9515475" y="2133600"/>
                </a:cubicBezTo>
                <a:cubicBezTo>
                  <a:pt x="9529762" y="2133600"/>
                  <a:pt x="9529762" y="2128838"/>
                  <a:pt x="9534525" y="2124075"/>
                </a:cubicBezTo>
                <a:lnTo>
                  <a:pt x="9534525" y="2033588"/>
                </a:lnTo>
                <a:lnTo>
                  <a:pt x="9572625" y="2033588"/>
                </a:lnTo>
                <a:lnTo>
                  <a:pt x="9572625" y="2133600"/>
                </a:lnTo>
                <a:lnTo>
                  <a:pt x="9596438" y="2133600"/>
                </a:lnTo>
                <a:lnTo>
                  <a:pt x="9596438" y="2376488"/>
                </a:lnTo>
                <a:lnTo>
                  <a:pt x="9839325" y="2376488"/>
                </a:lnTo>
                <a:lnTo>
                  <a:pt x="9839325" y="2857500"/>
                </a:lnTo>
                <a:lnTo>
                  <a:pt x="9001125" y="2857500"/>
                </a:lnTo>
                <a:lnTo>
                  <a:pt x="9001125" y="1538288"/>
                </a:lnTo>
                <a:lnTo>
                  <a:pt x="9263062" y="1704975"/>
                </a:lnTo>
                <a:close/>
                <a:moveTo>
                  <a:pt x="2967038" y="1066800"/>
                </a:moveTo>
                <a:cubicBezTo>
                  <a:pt x="3067050" y="1066800"/>
                  <a:pt x="3176588" y="1028700"/>
                  <a:pt x="3281363" y="990600"/>
                </a:cubicBezTo>
                <a:cubicBezTo>
                  <a:pt x="3281363" y="1009650"/>
                  <a:pt x="3276600" y="1028700"/>
                  <a:pt x="3271838" y="1047750"/>
                </a:cubicBezTo>
                <a:cubicBezTo>
                  <a:pt x="3214688" y="1071563"/>
                  <a:pt x="3128963" y="1085850"/>
                  <a:pt x="3071813" y="1095375"/>
                </a:cubicBezTo>
                <a:cubicBezTo>
                  <a:pt x="3014663" y="1104900"/>
                  <a:pt x="2905125" y="1109663"/>
                  <a:pt x="2890838" y="1109663"/>
                </a:cubicBezTo>
                <a:cubicBezTo>
                  <a:pt x="2795588" y="1109663"/>
                  <a:pt x="2728913" y="1100138"/>
                  <a:pt x="2624138" y="1076325"/>
                </a:cubicBezTo>
                <a:cubicBezTo>
                  <a:pt x="2595563" y="1014413"/>
                  <a:pt x="2571750" y="947738"/>
                  <a:pt x="2547938" y="881063"/>
                </a:cubicBezTo>
                <a:cubicBezTo>
                  <a:pt x="2667000" y="962025"/>
                  <a:pt x="2838450" y="1066800"/>
                  <a:pt x="2967038" y="1066800"/>
                </a:cubicBezTo>
                <a:close/>
                <a:moveTo>
                  <a:pt x="3957638" y="200025"/>
                </a:moveTo>
                <a:cubicBezTo>
                  <a:pt x="3957638" y="233363"/>
                  <a:pt x="3957638" y="261938"/>
                  <a:pt x="3938588" y="304800"/>
                </a:cubicBezTo>
                <a:cubicBezTo>
                  <a:pt x="3938588" y="309563"/>
                  <a:pt x="3924300" y="314325"/>
                  <a:pt x="3924300" y="323850"/>
                </a:cubicBezTo>
                <a:cubicBezTo>
                  <a:pt x="3919538" y="338138"/>
                  <a:pt x="3910013" y="366713"/>
                  <a:pt x="3910013" y="376238"/>
                </a:cubicBezTo>
                <a:cubicBezTo>
                  <a:pt x="3910013" y="419100"/>
                  <a:pt x="4076700" y="476250"/>
                  <a:pt x="4095750" y="485775"/>
                </a:cubicBezTo>
                <a:cubicBezTo>
                  <a:pt x="4152900" y="514350"/>
                  <a:pt x="4186238" y="590550"/>
                  <a:pt x="4248150" y="633413"/>
                </a:cubicBezTo>
                <a:cubicBezTo>
                  <a:pt x="4300538" y="676275"/>
                  <a:pt x="4371975" y="695325"/>
                  <a:pt x="4443413" y="719138"/>
                </a:cubicBezTo>
                <a:cubicBezTo>
                  <a:pt x="4457700" y="723900"/>
                  <a:pt x="4486275" y="723900"/>
                  <a:pt x="4505325" y="728663"/>
                </a:cubicBezTo>
                <a:cubicBezTo>
                  <a:pt x="4629150" y="762000"/>
                  <a:pt x="4681538" y="800100"/>
                  <a:pt x="4791075" y="800100"/>
                </a:cubicBezTo>
                <a:cubicBezTo>
                  <a:pt x="4800600" y="800100"/>
                  <a:pt x="4833938" y="804863"/>
                  <a:pt x="4857750" y="795338"/>
                </a:cubicBezTo>
                <a:cubicBezTo>
                  <a:pt x="4876800" y="790575"/>
                  <a:pt x="4886325" y="757238"/>
                  <a:pt x="4914900" y="738188"/>
                </a:cubicBezTo>
                <a:cubicBezTo>
                  <a:pt x="4924425" y="728663"/>
                  <a:pt x="4976813" y="714375"/>
                  <a:pt x="4986338" y="690563"/>
                </a:cubicBezTo>
                <a:cubicBezTo>
                  <a:pt x="4995863" y="695325"/>
                  <a:pt x="5005388" y="700088"/>
                  <a:pt x="5005388" y="714375"/>
                </a:cubicBezTo>
                <a:cubicBezTo>
                  <a:pt x="5005388" y="733425"/>
                  <a:pt x="4986338" y="742950"/>
                  <a:pt x="4962525" y="776288"/>
                </a:cubicBezTo>
                <a:cubicBezTo>
                  <a:pt x="5000625" y="842963"/>
                  <a:pt x="5067300" y="785813"/>
                  <a:pt x="5124450" y="819150"/>
                </a:cubicBezTo>
                <a:cubicBezTo>
                  <a:pt x="5100638" y="847725"/>
                  <a:pt x="5067300" y="819150"/>
                  <a:pt x="5043488" y="857250"/>
                </a:cubicBezTo>
                <a:cubicBezTo>
                  <a:pt x="5076825" y="857250"/>
                  <a:pt x="5114925" y="862013"/>
                  <a:pt x="5148263" y="871538"/>
                </a:cubicBezTo>
                <a:cubicBezTo>
                  <a:pt x="5124450" y="904875"/>
                  <a:pt x="5062538" y="876300"/>
                  <a:pt x="5033963" y="895350"/>
                </a:cubicBezTo>
                <a:cubicBezTo>
                  <a:pt x="5062538" y="919163"/>
                  <a:pt x="5095875" y="933450"/>
                  <a:pt x="5129213" y="957263"/>
                </a:cubicBezTo>
                <a:cubicBezTo>
                  <a:pt x="5062538" y="971550"/>
                  <a:pt x="5057775" y="938213"/>
                  <a:pt x="5014913" y="947738"/>
                </a:cubicBezTo>
                <a:cubicBezTo>
                  <a:pt x="5033963" y="971550"/>
                  <a:pt x="5053013" y="995363"/>
                  <a:pt x="5067300" y="1019175"/>
                </a:cubicBezTo>
                <a:cubicBezTo>
                  <a:pt x="5024438" y="1009650"/>
                  <a:pt x="4995863" y="966788"/>
                  <a:pt x="4962525" y="957263"/>
                </a:cubicBezTo>
                <a:cubicBezTo>
                  <a:pt x="4938713" y="947738"/>
                  <a:pt x="4905375" y="947738"/>
                  <a:pt x="4886325" y="938213"/>
                </a:cubicBezTo>
                <a:cubicBezTo>
                  <a:pt x="4852988" y="923925"/>
                  <a:pt x="4819650" y="923925"/>
                  <a:pt x="4791075" y="923925"/>
                </a:cubicBezTo>
                <a:lnTo>
                  <a:pt x="4586288" y="933450"/>
                </a:lnTo>
                <a:cubicBezTo>
                  <a:pt x="4524375" y="923925"/>
                  <a:pt x="4457700" y="914400"/>
                  <a:pt x="4400550" y="895350"/>
                </a:cubicBezTo>
                <a:cubicBezTo>
                  <a:pt x="4386263" y="890588"/>
                  <a:pt x="4381500" y="871538"/>
                  <a:pt x="4367213" y="866775"/>
                </a:cubicBezTo>
                <a:cubicBezTo>
                  <a:pt x="4295775" y="842963"/>
                  <a:pt x="4219575" y="833438"/>
                  <a:pt x="4152900" y="804863"/>
                </a:cubicBezTo>
                <a:cubicBezTo>
                  <a:pt x="4119563" y="795338"/>
                  <a:pt x="4090988" y="766763"/>
                  <a:pt x="4062413" y="752475"/>
                </a:cubicBezTo>
                <a:cubicBezTo>
                  <a:pt x="4029075" y="800100"/>
                  <a:pt x="3957638" y="928688"/>
                  <a:pt x="3957638" y="995363"/>
                </a:cubicBezTo>
                <a:cubicBezTo>
                  <a:pt x="3957638" y="1004888"/>
                  <a:pt x="3990975" y="1042988"/>
                  <a:pt x="4000500" y="1071563"/>
                </a:cubicBezTo>
                <a:cubicBezTo>
                  <a:pt x="4033838" y="1166813"/>
                  <a:pt x="4029075" y="1162050"/>
                  <a:pt x="4029075" y="1243013"/>
                </a:cubicBezTo>
                <a:cubicBezTo>
                  <a:pt x="4029075" y="1252538"/>
                  <a:pt x="4029075" y="1328738"/>
                  <a:pt x="4014788" y="1371600"/>
                </a:cubicBezTo>
                <a:cubicBezTo>
                  <a:pt x="3976688" y="1509713"/>
                  <a:pt x="3867150" y="1566863"/>
                  <a:pt x="3867150" y="1585913"/>
                </a:cubicBezTo>
                <a:lnTo>
                  <a:pt x="3881438" y="1819275"/>
                </a:lnTo>
                <a:cubicBezTo>
                  <a:pt x="3876675" y="1924050"/>
                  <a:pt x="3862388" y="2033588"/>
                  <a:pt x="3814763" y="2133600"/>
                </a:cubicBezTo>
                <a:cubicBezTo>
                  <a:pt x="3805238" y="2152650"/>
                  <a:pt x="3786188" y="2171700"/>
                  <a:pt x="3767138" y="2190750"/>
                </a:cubicBezTo>
                <a:cubicBezTo>
                  <a:pt x="3771900" y="2195513"/>
                  <a:pt x="3781425" y="2195513"/>
                  <a:pt x="3967163" y="2195513"/>
                </a:cubicBezTo>
                <a:cubicBezTo>
                  <a:pt x="3967163" y="2200275"/>
                  <a:pt x="3957638" y="2238375"/>
                  <a:pt x="3990975" y="2233613"/>
                </a:cubicBezTo>
                <a:lnTo>
                  <a:pt x="3990975" y="2452688"/>
                </a:lnTo>
                <a:lnTo>
                  <a:pt x="4029075" y="2452688"/>
                </a:lnTo>
                <a:cubicBezTo>
                  <a:pt x="4014788" y="2452688"/>
                  <a:pt x="4029075" y="2433638"/>
                  <a:pt x="4029075" y="2424113"/>
                </a:cubicBezTo>
                <a:cubicBezTo>
                  <a:pt x="4033838" y="2386013"/>
                  <a:pt x="4052888" y="2381250"/>
                  <a:pt x="4048125" y="2338388"/>
                </a:cubicBezTo>
                <a:lnTo>
                  <a:pt x="4090988" y="2338388"/>
                </a:lnTo>
                <a:cubicBezTo>
                  <a:pt x="4081463" y="2386013"/>
                  <a:pt x="4100513" y="2400300"/>
                  <a:pt x="4129088" y="2400300"/>
                </a:cubicBezTo>
                <a:cubicBezTo>
                  <a:pt x="4133850" y="2400300"/>
                  <a:pt x="4152900" y="2395538"/>
                  <a:pt x="4162425" y="2386013"/>
                </a:cubicBezTo>
                <a:lnTo>
                  <a:pt x="4281488" y="2386013"/>
                </a:lnTo>
                <a:cubicBezTo>
                  <a:pt x="4286250" y="2390775"/>
                  <a:pt x="4291013" y="2400300"/>
                  <a:pt x="4300538" y="2400300"/>
                </a:cubicBezTo>
                <a:lnTo>
                  <a:pt x="4300538" y="2767013"/>
                </a:lnTo>
                <a:lnTo>
                  <a:pt x="4338638" y="2767013"/>
                </a:lnTo>
                <a:lnTo>
                  <a:pt x="4338638" y="2667000"/>
                </a:lnTo>
                <a:lnTo>
                  <a:pt x="4376738" y="2667000"/>
                </a:lnTo>
                <a:cubicBezTo>
                  <a:pt x="4376738" y="2652713"/>
                  <a:pt x="4376738" y="2633663"/>
                  <a:pt x="4371975" y="2614613"/>
                </a:cubicBezTo>
                <a:cubicBezTo>
                  <a:pt x="4376738" y="2609850"/>
                  <a:pt x="4386263" y="2609850"/>
                  <a:pt x="4395788" y="2609850"/>
                </a:cubicBezTo>
                <a:lnTo>
                  <a:pt x="4395788" y="2514600"/>
                </a:lnTo>
                <a:lnTo>
                  <a:pt x="4462463" y="2514600"/>
                </a:lnTo>
                <a:lnTo>
                  <a:pt x="4462463" y="2414588"/>
                </a:lnTo>
                <a:lnTo>
                  <a:pt x="4619625" y="2271713"/>
                </a:lnTo>
                <a:lnTo>
                  <a:pt x="4619625" y="2514600"/>
                </a:lnTo>
                <a:lnTo>
                  <a:pt x="4648200" y="2509838"/>
                </a:lnTo>
                <a:lnTo>
                  <a:pt x="4648200" y="2343150"/>
                </a:lnTo>
                <a:cubicBezTo>
                  <a:pt x="4652963" y="2343150"/>
                  <a:pt x="4662488" y="2343150"/>
                  <a:pt x="4667250" y="2338388"/>
                </a:cubicBezTo>
                <a:lnTo>
                  <a:pt x="4667250" y="2119313"/>
                </a:lnTo>
                <a:cubicBezTo>
                  <a:pt x="4657725" y="2109788"/>
                  <a:pt x="4657725" y="2095500"/>
                  <a:pt x="4657725" y="2090738"/>
                </a:cubicBezTo>
                <a:cubicBezTo>
                  <a:pt x="4657725" y="2047875"/>
                  <a:pt x="4652963" y="2085975"/>
                  <a:pt x="4672013" y="2043113"/>
                </a:cubicBezTo>
                <a:lnTo>
                  <a:pt x="4872038" y="2043113"/>
                </a:lnTo>
                <a:cubicBezTo>
                  <a:pt x="4886325" y="2085975"/>
                  <a:pt x="4886325" y="2047875"/>
                  <a:pt x="4886325" y="2090738"/>
                </a:cubicBezTo>
                <a:cubicBezTo>
                  <a:pt x="4886325" y="2100263"/>
                  <a:pt x="4876800" y="2119313"/>
                  <a:pt x="4876800" y="2124075"/>
                </a:cubicBezTo>
                <a:lnTo>
                  <a:pt x="4876800" y="2338388"/>
                </a:lnTo>
                <a:cubicBezTo>
                  <a:pt x="4881563" y="2343150"/>
                  <a:pt x="4891088" y="2343150"/>
                  <a:pt x="4905375" y="2362200"/>
                </a:cubicBezTo>
                <a:lnTo>
                  <a:pt x="4967288" y="2362200"/>
                </a:lnTo>
                <a:lnTo>
                  <a:pt x="4967288" y="2338388"/>
                </a:lnTo>
                <a:lnTo>
                  <a:pt x="5014913" y="2338388"/>
                </a:lnTo>
                <a:lnTo>
                  <a:pt x="5014913" y="2047875"/>
                </a:lnTo>
                <a:cubicBezTo>
                  <a:pt x="5019675" y="2047875"/>
                  <a:pt x="5024438" y="2043113"/>
                  <a:pt x="5029200" y="2038350"/>
                </a:cubicBezTo>
                <a:lnTo>
                  <a:pt x="5029200" y="1933575"/>
                </a:lnTo>
                <a:lnTo>
                  <a:pt x="5138738" y="1933575"/>
                </a:lnTo>
                <a:lnTo>
                  <a:pt x="5138738" y="2043113"/>
                </a:lnTo>
                <a:cubicBezTo>
                  <a:pt x="5143500" y="2047875"/>
                  <a:pt x="5153025" y="2047875"/>
                  <a:pt x="5157788" y="2047875"/>
                </a:cubicBezTo>
                <a:lnTo>
                  <a:pt x="5157788" y="2333625"/>
                </a:lnTo>
                <a:cubicBezTo>
                  <a:pt x="5162550" y="2338388"/>
                  <a:pt x="5157788" y="2338388"/>
                  <a:pt x="5167313" y="2338388"/>
                </a:cubicBezTo>
                <a:cubicBezTo>
                  <a:pt x="5181600" y="2338388"/>
                  <a:pt x="5181600" y="2333625"/>
                  <a:pt x="5186363" y="2328863"/>
                </a:cubicBezTo>
                <a:lnTo>
                  <a:pt x="5181600" y="1828800"/>
                </a:lnTo>
                <a:cubicBezTo>
                  <a:pt x="5191125" y="1824038"/>
                  <a:pt x="5205413" y="1824038"/>
                  <a:pt x="5219700" y="1824038"/>
                </a:cubicBezTo>
                <a:lnTo>
                  <a:pt x="5219700" y="1585913"/>
                </a:lnTo>
                <a:cubicBezTo>
                  <a:pt x="5233988" y="1581150"/>
                  <a:pt x="5248275" y="1590675"/>
                  <a:pt x="5262563" y="1576388"/>
                </a:cubicBezTo>
                <a:lnTo>
                  <a:pt x="5262563" y="1381125"/>
                </a:lnTo>
                <a:cubicBezTo>
                  <a:pt x="5281613" y="1385888"/>
                  <a:pt x="5305425" y="1385888"/>
                  <a:pt x="5324475" y="1381125"/>
                </a:cubicBezTo>
                <a:lnTo>
                  <a:pt x="5324475" y="1266825"/>
                </a:lnTo>
                <a:lnTo>
                  <a:pt x="5348288" y="1266825"/>
                </a:lnTo>
                <a:lnTo>
                  <a:pt x="5348288" y="1371600"/>
                </a:lnTo>
                <a:cubicBezTo>
                  <a:pt x="5348288" y="1371600"/>
                  <a:pt x="5353050" y="1381125"/>
                  <a:pt x="5357813" y="1385888"/>
                </a:cubicBezTo>
                <a:lnTo>
                  <a:pt x="5357813" y="1576388"/>
                </a:lnTo>
                <a:cubicBezTo>
                  <a:pt x="5362575" y="1585913"/>
                  <a:pt x="5367338" y="1590675"/>
                  <a:pt x="5367338" y="1595438"/>
                </a:cubicBezTo>
                <a:lnTo>
                  <a:pt x="5372100" y="2524125"/>
                </a:lnTo>
                <a:cubicBezTo>
                  <a:pt x="5391150" y="2528888"/>
                  <a:pt x="5414963" y="2528888"/>
                  <a:pt x="5434013" y="2524125"/>
                </a:cubicBezTo>
                <a:lnTo>
                  <a:pt x="5434013" y="2676525"/>
                </a:lnTo>
                <a:cubicBezTo>
                  <a:pt x="5448300" y="2681288"/>
                  <a:pt x="5472113" y="2662238"/>
                  <a:pt x="5486400" y="2690813"/>
                </a:cubicBezTo>
                <a:lnTo>
                  <a:pt x="5486400" y="2828925"/>
                </a:lnTo>
                <a:lnTo>
                  <a:pt x="5505450" y="2828925"/>
                </a:lnTo>
                <a:cubicBezTo>
                  <a:pt x="5510213" y="2800350"/>
                  <a:pt x="5514975" y="2767013"/>
                  <a:pt x="5505450" y="2552700"/>
                </a:cubicBezTo>
                <a:lnTo>
                  <a:pt x="5538788" y="2552700"/>
                </a:lnTo>
                <a:lnTo>
                  <a:pt x="5538788" y="2514600"/>
                </a:lnTo>
                <a:lnTo>
                  <a:pt x="5510213" y="2514600"/>
                </a:lnTo>
                <a:lnTo>
                  <a:pt x="5510213" y="2476500"/>
                </a:lnTo>
                <a:lnTo>
                  <a:pt x="5538788" y="2476500"/>
                </a:lnTo>
                <a:lnTo>
                  <a:pt x="5538788" y="2438400"/>
                </a:lnTo>
                <a:lnTo>
                  <a:pt x="5510213" y="2438400"/>
                </a:lnTo>
                <a:lnTo>
                  <a:pt x="5510213" y="2400300"/>
                </a:lnTo>
                <a:lnTo>
                  <a:pt x="5538788" y="2400300"/>
                </a:lnTo>
                <a:lnTo>
                  <a:pt x="5538788" y="2362200"/>
                </a:lnTo>
                <a:lnTo>
                  <a:pt x="5510213" y="2362200"/>
                </a:lnTo>
                <a:lnTo>
                  <a:pt x="5510213" y="2324100"/>
                </a:lnTo>
                <a:lnTo>
                  <a:pt x="5538788" y="2324100"/>
                </a:lnTo>
                <a:lnTo>
                  <a:pt x="5538788" y="2286000"/>
                </a:lnTo>
                <a:lnTo>
                  <a:pt x="5510213" y="2286000"/>
                </a:lnTo>
                <a:lnTo>
                  <a:pt x="5510213" y="2247900"/>
                </a:lnTo>
                <a:lnTo>
                  <a:pt x="5538788" y="2247900"/>
                </a:lnTo>
                <a:lnTo>
                  <a:pt x="5538788" y="2209800"/>
                </a:lnTo>
                <a:lnTo>
                  <a:pt x="5510213" y="2209800"/>
                </a:lnTo>
                <a:lnTo>
                  <a:pt x="5510213" y="2166938"/>
                </a:lnTo>
                <a:lnTo>
                  <a:pt x="5538788" y="2166938"/>
                </a:lnTo>
                <a:lnTo>
                  <a:pt x="5538788" y="2138363"/>
                </a:lnTo>
                <a:cubicBezTo>
                  <a:pt x="5529263" y="2128838"/>
                  <a:pt x="5519738" y="2128838"/>
                  <a:pt x="5510213" y="2128838"/>
                </a:cubicBezTo>
                <a:lnTo>
                  <a:pt x="5510213" y="2090738"/>
                </a:lnTo>
                <a:lnTo>
                  <a:pt x="5538788" y="2090738"/>
                </a:lnTo>
                <a:lnTo>
                  <a:pt x="5538788" y="2052638"/>
                </a:lnTo>
                <a:lnTo>
                  <a:pt x="5510213" y="2052638"/>
                </a:lnTo>
                <a:lnTo>
                  <a:pt x="5510213" y="2014538"/>
                </a:lnTo>
                <a:lnTo>
                  <a:pt x="5538788" y="2014538"/>
                </a:lnTo>
                <a:lnTo>
                  <a:pt x="5538788" y="1966913"/>
                </a:lnTo>
                <a:lnTo>
                  <a:pt x="5638800" y="1966913"/>
                </a:lnTo>
                <a:lnTo>
                  <a:pt x="5638800" y="1095375"/>
                </a:lnTo>
                <a:lnTo>
                  <a:pt x="5767388" y="923925"/>
                </a:lnTo>
                <a:lnTo>
                  <a:pt x="5919788" y="923925"/>
                </a:lnTo>
                <a:cubicBezTo>
                  <a:pt x="5924550" y="914400"/>
                  <a:pt x="5919788" y="904875"/>
                  <a:pt x="5919788" y="719138"/>
                </a:cubicBezTo>
                <a:lnTo>
                  <a:pt x="5962650" y="719138"/>
                </a:lnTo>
                <a:lnTo>
                  <a:pt x="5962650" y="919163"/>
                </a:lnTo>
                <a:cubicBezTo>
                  <a:pt x="5962650" y="919163"/>
                  <a:pt x="5957888" y="923925"/>
                  <a:pt x="5972175" y="923925"/>
                </a:cubicBezTo>
                <a:cubicBezTo>
                  <a:pt x="5981700" y="923925"/>
                  <a:pt x="5972175" y="914400"/>
                  <a:pt x="5986463" y="914400"/>
                </a:cubicBezTo>
                <a:lnTo>
                  <a:pt x="6096000" y="914400"/>
                </a:lnTo>
                <a:lnTo>
                  <a:pt x="6110288" y="2743200"/>
                </a:lnTo>
                <a:lnTo>
                  <a:pt x="6129338" y="2738438"/>
                </a:lnTo>
                <a:lnTo>
                  <a:pt x="6129338" y="2533650"/>
                </a:lnTo>
                <a:lnTo>
                  <a:pt x="6162675" y="2533650"/>
                </a:lnTo>
                <a:lnTo>
                  <a:pt x="6162675" y="1114425"/>
                </a:lnTo>
                <a:cubicBezTo>
                  <a:pt x="6196013" y="1095375"/>
                  <a:pt x="6191250" y="1100138"/>
                  <a:pt x="6219825" y="1100138"/>
                </a:cubicBezTo>
                <a:lnTo>
                  <a:pt x="6253163" y="1100138"/>
                </a:lnTo>
                <a:cubicBezTo>
                  <a:pt x="6253163" y="1100138"/>
                  <a:pt x="6248400" y="1109663"/>
                  <a:pt x="6262688" y="1109663"/>
                </a:cubicBezTo>
                <a:lnTo>
                  <a:pt x="6415088" y="1109663"/>
                </a:lnTo>
                <a:cubicBezTo>
                  <a:pt x="6467475" y="1166813"/>
                  <a:pt x="6519863" y="1223963"/>
                  <a:pt x="6567488" y="1281113"/>
                </a:cubicBezTo>
                <a:lnTo>
                  <a:pt x="6567488" y="2347913"/>
                </a:lnTo>
                <a:lnTo>
                  <a:pt x="6662738" y="2347913"/>
                </a:lnTo>
                <a:lnTo>
                  <a:pt x="6662738" y="1981200"/>
                </a:lnTo>
                <a:cubicBezTo>
                  <a:pt x="6686550" y="1981200"/>
                  <a:pt x="6738938" y="1976438"/>
                  <a:pt x="6757988" y="1962150"/>
                </a:cubicBezTo>
                <a:lnTo>
                  <a:pt x="6872288" y="1962150"/>
                </a:lnTo>
                <a:cubicBezTo>
                  <a:pt x="6877050" y="1971675"/>
                  <a:pt x="6886575" y="1976438"/>
                  <a:pt x="6896100" y="1981200"/>
                </a:cubicBezTo>
                <a:lnTo>
                  <a:pt x="6896100" y="2557463"/>
                </a:lnTo>
                <a:lnTo>
                  <a:pt x="6929438" y="2557463"/>
                </a:lnTo>
                <a:lnTo>
                  <a:pt x="6934200" y="2457450"/>
                </a:lnTo>
                <a:cubicBezTo>
                  <a:pt x="6962775" y="2462213"/>
                  <a:pt x="6996113" y="2462213"/>
                  <a:pt x="7029450" y="2457450"/>
                </a:cubicBezTo>
                <a:lnTo>
                  <a:pt x="7029450" y="2157413"/>
                </a:lnTo>
                <a:cubicBezTo>
                  <a:pt x="7034213" y="2143125"/>
                  <a:pt x="7038975" y="2128838"/>
                  <a:pt x="7048500" y="2114550"/>
                </a:cubicBezTo>
                <a:lnTo>
                  <a:pt x="7158038" y="2114550"/>
                </a:lnTo>
                <a:cubicBezTo>
                  <a:pt x="7158038" y="2138363"/>
                  <a:pt x="7181850" y="2119313"/>
                  <a:pt x="7177088" y="2157413"/>
                </a:cubicBezTo>
                <a:lnTo>
                  <a:pt x="7224713" y="2157413"/>
                </a:lnTo>
                <a:lnTo>
                  <a:pt x="7229475" y="2557463"/>
                </a:lnTo>
                <a:cubicBezTo>
                  <a:pt x="7243763" y="2533650"/>
                  <a:pt x="7239000" y="2509838"/>
                  <a:pt x="7239000" y="2486025"/>
                </a:cubicBezTo>
                <a:cubicBezTo>
                  <a:pt x="7267575" y="2486025"/>
                  <a:pt x="7291388" y="2462213"/>
                  <a:pt x="7281863" y="2433638"/>
                </a:cubicBezTo>
                <a:lnTo>
                  <a:pt x="7415213" y="2433638"/>
                </a:lnTo>
                <a:lnTo>
                  <a:pt x="7415213" y="2471738"/>
                </a:lnTo>
                <a:cubicBezTo>
                  <a:pt x="7419975" y="2476500"/>
                  <a:pt x="7429500" y="2476500"/>
                  <a:pt x="7429500" y="2481263"/>
                </a:cubicBezTo>
                <a:cubicBezTo>
                  <a:pt x="7434263" y="2505075"/>
                  <a:pt x="7434263" y="2533650"/>
                  <a:pt x="7439025" y="2557463"/>
                </a:cubicBezTo>
                <a:lnTo>
                  <a:pt x="7462838" y="2552700"/>
                </a:lnTo>
                <a:lnTo>
                  <a:pt x="7462838" y="2295525"/>
                </a:lnTo>
                <a:lnTo>
                  <a:pt x="7472363" y="2266950"/>
                </a:lnTo>
                <a:cubicBezTo>
                  <a:pt x="7472363" y="2257425"/>
                  <a:pt x="7481888" y="2252663"/>
                  <a:pt x="7481888" y="2243138"/>
                </a:cubicBezTo>
                <a:cubicBezTo>
                  <a:pt x="7486650" y="2238375"/>
                  <a:pt x="7496175" y="2243138"/>
                  <a:pt x="7586663" y="2243138"/>
                </a:cubicBezTo>
                <a:cubicBezTo>
                  <a:pt x="7596188" y="2257425"/>
                  <a:pt x="7605713" y="2257425"/>
                  <a:pt x="7610475" y="2257425"/>
                </a:cubicBezTo>
                <a:cubicBezTo>
                  <a:pt x="7620000" y="2257425"/>
                  <a:pt x="7629525" y="2257425"/>
                  <a:pt x="7639050" y="2247900"/>
                </a:cubicBezTo>
                <a:lnTo>
                  <a:pt x="7639050" y="2009775"/>
                </a:lnTo>
                <a:lnTo>
                  <a:pt x="7743825" y="2009775"/>
                </a:lnTo>
                <a:lnTo>
                  <a:pt x="7743825" y="1857375"/>
                </a:lnTo>
                <a:lnTo>
                  <a:pt x="7758113" y="1857375"/>
                </a:lnTo>
                <a:lnTo>
                  <a:pt x="7758113" y="2005013"/>
                </a:lnTo>
                <a:cubicBezTo>
                  <a:pt x="7762875" y="2009775"/>
                  <a:pt x="7772400" y="2009775"/>
                  <a:pt x="7781925" y="2014538"/>
                </a:cubicBezTo>
                <a:lnTo>
                  <a:pt x="7781925" y="2257425"/>
                </a:lnTo>
                <a:lnTo>
                  <a:pt x="7805738" y="2257425"/>
                </a:lnTo>
                <a:cubicBezTo>
                  <a:pt x="7805738" y="2266950"/>
                  <a:pt x="7796213" y="2286000"/>
                  <a:pt x="7815263" y="2295525"/>
                </a:cubicBezTo>
                <a:lnTo>
                  <a:pt x="7815263" y="2414588"/>
                </a:lnTo>
                <a:lnTo>
                  <a:pt x="7839075" y="2414588"/>
                </a:lnTo>
                <a:lnTo>
                  <a:pt x="7839075" y="2443163"/>
                </a:lnTo>
                <a:lnTo>
                  <a:pt x="7958138" y="2443163"/>
                </a:lnTo>
                <a:lnTo>
                  <a:pt x="7958138" y="2047875"/>
                </a:lnTo>
                <a:cubicBezTo>
                  <a:pt x="7967663" y="2047875"/>
                  <a:pt x="7972425" y="2047875"/>
                  <a:pt x="7977188" y="2043113"/>
                </a:cubicBezTo>
                <a:lnTo>
                  <a:pt x="7977188" y="1866900"/>
                </a:lnTo>
                <a:lnTo>
                  <a:pt x="8091488" y="1866900"/>
                </a:lnTo>
                <a:lnTo>
                  <a:pt x="8091488" y="2014538"/>
                </a:lnTo>
                <a:lnTo>
                  <a:pt x="8129588" y="2014538"/>
                </a:lnTo>
                <a:lnTo>
                  <a:pt x="8129588" y="2047875"/>
                </a:lnTo>
                <a:lnTo>
                  <a:pt x="8215313" y="2047875"/>
                </a:lnTo>
                <a:lnTo>
                  <a:pt x="8215313" y="2581275"/>
                </a:lnTo>
                <a:lnTo>
                  <a:pt x="8248650" y="2581275"/>
                </a:lnTo>
                <a:lnTo>
                  <a:pt x="8248650" y="2343150"/>
                </a:lnTo>
                <a:cubicBezTo>
                  <a:pt x="8262938" y="2333625"/>
                  <a:pt x="8262938" y="2352675"/>
                  <a:pt x="8262938" y="2305050"/>
                </a:cubicBezTo>
                <a:lnTo>
                  <a:pt x="8301038" y="2305050"/>
                </a:lnTo>
                <a:lnTo>
                  <a:pt x="8324850" y="2000250"/>
                </a:lnTo>
                <a:lnTo>
                  <a:pt x="8348663" y="2000250"/>
                </a:lnTo>
                <a:lnTo>
                  <a:pt x="8372475" y="2305050"/>
                </a:lnTo>
                <a:lnTo>
                  <a:pt x="8410575" y="2305050"/>
                </a:lnTo>
                <a:cubicBezTo>
                  <a:pt x="8410575" y="2309813"/>
                  <a:pt x="8401050" y="2328863"/>
                  <a:pt x="8424862" y="2343150"/>
                </a:cubicBezTo>
                <a:lnTo>
                  <a:pt x="8424862" y="2490788"/>
                </a:lnTo>
                <a:lnTo>
                  <a:pt x="8558212" y="2490788"/>
                </a:lnTo>
                <a:lnTo>
                  <a:pt x="8558212" y="1600200"/>
                </a:lnTo>
                <a:lnTo>
                  <a:pt x="8805862" y="1366838"/>
                </a:lnTo>
                <a:lnTo>
                  <a:pt x="8934450" y="1366838"/>
                </a:lnTo>
                <a:lnTo>
                  <a:pt x="8934450" y="1257300"/>
                </a:lnTo>
                <a:lnTo>
                  <a:pt x="8948738" y="1257300"/>
                </a:lnTo>
                <a:lnTo>
                  <a:pt x="8948738" y="1362075"/>
                </a:lnTo>
                <a:cubicBezTo>
                  <a:pt x="8953500" y="1366838"/>
                  <a:pt x="8963025" y="1366838"/>
                  <a:pt x="8967788" y="1366838"/>
                </a:cubicBezTo>
                <a:lnTo>
                  <a:pt x="8967788" y="2857500"/>
                </a:lnTo>
                <a:lnTo>
                  <a:pt x="8524875" y="2857500"/>
                </a:lnTo>
                <a:cubicBezTo>
                  <a:pt x="8520112" y="2867025"/>
                  <a:pt x="8510588" y="2862263"/>
                  <a:pt x="8496300" y="2876550"/>
                </a:cubicBezTo>
                <a:cubicBezTo>
                  <a:pt x="8501062" y="2886075"/>
                  <a:pt x="8510588" y="2886075"/>
                  <a:pt x="8520112" y="2890838"/>
                </a:cubicBezTo>
                <a:cubicBezTo>
                  <a:pt x="8515350" y="2909888"/>
                  <a:pt x="8505825" y="2905125"/>
                  <a:pt x="8491538" y="2928938"/>
                </a:cubicBezTo>
                <a:cubicBezTo>
                  <a:pt x="8501062" y="2928938"/>
                  <a:pt x="8510588" y="2928938"/>
                  <a:pt x="8515350" y="2933700"/>
                </a:cubicBezTo>
                <a:lnTo>
                  <a:pt x="8191500" y="2933700"/>
                </a:lnTo>
                <a:cubicBezTo>
                  <a:pt x="8196263" y="2928938"/>
                  <a:pt x="8205788" y="2928938"/>
                  <a:pt x="8210550" y="2924175"/>
                </a:cubicBezTo>
                <a:cubicBezTo>
                  <a:pt x="8205788" y="2914650"/>
                  <a:pt x="8191500" y="2909888"/>
                  <a:pt x="8191500" y="2895600"/>
                </a:cubicBezTo>
                <a:cubicBezTo>
                  <a:pt x="8191500" y="2876550"/>
                  <a:pt x="8191500" y="2890838"/>
                  <a:pt x="8210550" y="2881313"/>
                </a:cubicBezTo>
                <a:cubicBezTo>
                  <a:pt x="8205788" y="2871788"/>
                  <a:pt x="8191500" y="2871788"/>
                  <a:pt x="8186738" y="2857500"/>
                </a:cubicBezTo>
                <a:lnTo>
                  <a:pt x="8153400" y="2857500"/>
                </a:lnTo>
                <a:lnTo>
                  <a:pt x="8153400" y="2900363"/>
                </a:lnTo>
                <a:lnTo>
                  <a:pt x="8181975" y="2900363"/>
                </a:lnTo>
                <a:lnTo>
                  <a:pt x="8181975" y="2933700"/>
                </a:lnTo>
                <a:lnTo>
                  <a:pt x="6858000" y="2938463"/>
                </a:lnTo>
                <a:cubicBezTo>
                  <a:pt x="6886575" y="2943225"/>
                  <a:pt x="6915150" y="2943225"/>
                  <a:pt x="6943725" y="2943225"/>
                </a:cubicBezTo>
                <a:cubicBezTo>
                  <a:pt x="6910388" y="2943225"/>
                  <a:pt x="6877050" y="2943225"/>
                  <a:pt x="6843713" y="2938463"/>
                </a:cubicBezTo>
                <a:cubicBezTo>
                  <a:pt x="6843713" y="2938463"/>
                  <a:pt x="6848475" y="2933700"/>
                  <a:pt x="6834188" y="2933700"/>
                </a:cubicBezTo>
                <a:lnTo>
                  <a:pt x="6567488" y="2933700"/>
                </a:lnTo>
                <a:cubicBezTo>
                  <a:pt x="6567488" y="2933700"/>
                  <a:pt x="6572250" y="2943225"/>
                  <a:pt x="6557963" y="2943225"/>
                </a:cubicBezTo>
                <a:lnTo>
                  <a:pt x="6462713" y="2943225"/>
                </a:lnTo>
                <a:cubicBezTo>
                  <a:pt x="6453188" y="2933700"/>
                  <a:pt x="6434138" y="2933700"/>
                  <a:pt x="6434138" y="2933700"/>
                </a:cubicBezTo>
                <a:cubicBezTo>
                  <a:pt x="6424613" y="2933700"/>
                  <a:pt x="6410325" y="2928938"/>
                  <a:pt x="6410325" y="2943225"/>
                </a:cubicBezTo>
                <a:lnTo>
                  <a:pt x="6310313" y="2943225"/>
                </a:lnTo>
                <a:cubicBezTo>
                  <a:pt x="6310313" y="2938463"/>
                  <a:pt x="6315075" y="2933700"/>
                  <a:pt x="6300788" y="2933700"/>
                </a:cubicBezTo>
                <a:cubicBezTo>
                  <a:pt x="6291263" y="2933700"/>
                  <a:pt x="6305550" y="2943225"/>
                  <a:pt x="6291263" y="2943225"/>
                </a:cubicBezTo>
                <a:lnTo>
                  <a:pt x="5715000" y="2943225"/>
                </a:lnTo>
                <a:cubicBezTo>
                  <a:pt x="5715000" y="2938463"/>
                  <a:pt x="5710238" y="2933700"/>
                  <a:pt x="5695950" y="2933700"/>
                </a:cubicBezTo>
                <a:cubicBezTo>
                  <a:pt x="5686425" y="2933700"/>
                  <a:pt x="5681663" y="2938463"/>
                  <a:pt x="5681663" y="2943225"/>
                </a:cubicBezTo>
                <a:lnTo>
                  <a:pt x="5514975" y="2943225"/>
                </a:lnTo>
                <a:cubicBezTo>
                  <a:pt x="5514975" y="2938463"/>
                  <a:pt x="5510213" y="2933700"/>
                  <a:pt x="5500688" y="2933700"/>
                </a:cubicBezTo>
                <a:cubicBezTo>
                  <a:pt x="5486400" y="2933700"/>
                  <a:pt x="5486400" y="2938463"/>
                  <a:pt x="5486400" y="2943225"/>
                </a:cubicBezTo>
                <a:lnTo>
                  <a:pt x="5172075" y="2943225"/>
                </a:lnTo>
                <a:cubicBezTo>
                  <a:pt x="5172075" y="2938463"/>
                  <a:pt x="5167313" y="2933700"/>
                  <a:pt x="5157788" y="2933700"/>
                </a:cubicBezTo>
                <a:cubicBezTo>
                  <a:pt x="5143500" y="2933700"/>
                  <a:pt x="5143500" y="2938463"/>
                  <a:pt x="5143500" y="2943225"/>
                </a:cubicBezTo>
                <a:lnTo>
                  <a:pt x="4976813" y="2943225"/>
                </a:lnTo>
                <a:cubicBezTo>
                  <a:pt x="4976813" y="2938463"/>
                  <a:pt x="4972050" y="2933700"/>
                  <a:pt x="4957763" y="2933700"/>
                </a:cubicBezTo>
                <a:cubicBezTo>
                  <a:pt x="4948238" y="2933700"/>
                  <a:pt x="4943475" y="2938463"/>
                  <a:pt x="4943475" y="2943225"/>
                </a:cubicBezTo>
                <a:lnTo>
                  <a:pt x="4362450" y="2943225"/>
                </a:lnTo>
                <a:cubicBezTo>
                  <a:pt x="4362450" y="2938463"/>
                  <a:pt x="4367213" y="2933700"/>
                  <a:pt x="4352925" y="2933700"/>
                </a:cubicBezTo>
                <a:cubicBezTo>
                  <a:pt x="4343400" y="2933700"/>
                  <a:pt x="4357688" y="2943225"/>
                  <a:pt x="4343400" y="2943225"/>
                </a:cubicBezTo>
                <a:lnTo>
                  <a:pt x="4248150" y="2943225"/>
                </a:lnTo>
                <a:cubicBezTo>
                  <a:pt x="4238625" y="2933700"/>
                  <a:pt x="4219575" y="2933700"/>
                  <a:pt x="4219575" y="2933700"/>
                </a:cubicBezTo>
                <a:cubicBezTo>
                  <a:pt x="4210050" y="2933700"/>
                  <a:pt x="4195763" y="2928938"/>
                  <a:pt x="4195763" y="2943225"/>
                </a:cubicBezTo>
                <a:lnTo>
                  <a:pt x="4095750" y="2943225"/>
                </a:lnTo>
                <a:cubicBezTo>
                  <a:pt x="4095750" y="2943225"/>
                  <a:pt x="4100513" y="2933700"/>
                  <a:pt x="4086225" y="2933700"/>
                </a:cubicBezTo>
                <a:lnTo>
                  <a:pt x="3819525" y="2933700"/>
                </a:lnTo>
                <a:cubicBezTo>
                  <a:pt x="3819525" y="2933700"/>
                  <a:pt x="3824288" y="2943225"/>
                  <a:pt x="3810000" y="2943225"/>
                </a:cubicBezTo>
                <a:lnTo>
                  <a:pt x="3795713" y="2943225"/>
                </a:lnTo>
                <a:lnTo>
                  <a:pt x="3800475" y="2933700"/>
                </a:lnTo>
                <a:lnTo>
                  <a:pt x="3281363" y="2933700"/>
                </a:lnTo>
                <a:cubicBezTo>
                  <a:pt x="3271838" y="2909888"/>
                  <a:pt x="3295650" y="2852738"/>
                  <a:pt x="3262313" y="2857500"/>
                </a:cubicBezTo>
                <a:lnTo>
                  <a:pt x="3262313" y="2486025"/>
                </a:lnTo>
                <a:lnTo>
                  <a:pt x="3419475" y="2486025"/>
                </a:lnTo>
                <a:cubicBezTo>
                  <a:pt x="3419475" y="2495550"/>
                  <a:pt x="3419475" y="2505075"/>
                  <a:pt x="3414713" y="2514600"/>
                </a:cubicBezTo>
                <a:cubicBezTo>
                  <a:pt x="3414713" y="2514600"/>
                  <a:pt x="3419475" y="2519363"/>
                  <a:pt x="3429000" y="2519363"/>
                </a:cubicBezTo>
                <a:lnTo>
                  <a:pt x="3429000" y="2428875"/>
                </a:lnTo>
                <a:cubicBezTo>
                  <a:pt x="3352800" y="2457450"/>
                  <a:pt x="3343275" y="2343150"/>
                  <a:pt x="3343275" y="2305050"/>
                </a:cubicBezTo>
                <a:cubicBezTo>
                  <a:pt x="3343275" y="2228850"/>
                  <a:pt x="3395663" y="2128838"/>
                  <a:pt x="3390900" y="2062163"/>
                </a:cubicBezTo>
                <a:cubicBezTo>
                  <a:pt x="3371850" y="2109788"/>
                  <a:pt x="3357563" y="2162175"/>
                  <a:pt x="3333750" y="2214563"/>
                </a:cubicBezTo>
                <a:cubicBezTo>
                  <a:pt x="3314700" y="2262188"/>
                  <a:pt x="3281363" y="2305050"/>
                  <a:pt x="3267075" y="2357438"/>
                </a:cubicBezTo>
                <a:cubicBezTo>
                  <a:pt x="3248025" y="2409825"/>
                  <a:pt x="3243263" y="2476500"/>
                  <a:pt x="3224213" y="2538413"/>
                </a:cubicBezTo>
                <a:cubicBezTo>
                  <a:pt x="3224213" y="2543175"/>
                  <a:pt x="3205163" y="2562225"/>
                  <a:pt x="3205163" y="2571750"/>
                </a:cubicBezTo>
                <a:cubicBezTo>
                  <a:pt x="3205163" y="2586038"/>
                  <a:pt x="3209925" y="2600325"/>
                  <a:pt x="3219450" y="2605088"/>
                </a:cubicBezTo>
                <a:lnTo>
                  <a:pt x="3219450" y="2857500"/>
                </a:lnTo>
                <a:lnTo>
                  <a:pt x="3128963" y="2857500"/>
                </a:lnTo>
                <a:lnTo>
                  <a:pt x="3128963" y="3009900"/>
                </a:lnTo>
                <a:cubicBezTo>
                  <a:pt x="3133725" y="3048000"/>
                  <a:pt x="3128963" y="3081338"/>
                  <a:pt x="3138488" y="3114675"/>
                </a:cubicBezTo>
                <a:cubicBezTo>
                  <a:pt x="3143250" y="3133725"/>
                  <a:pt x="3157538" y="3157538"/>
                  <a:pt x="3157538" y="3167063"/>
                </a:cubicBezTo>
                <a:cubicBezTo>
                  <a:pt x="3157538" y="3195638"/>
                  <a:pt x="3071813" y="3200400"/>
                  <a:pt x="3067050" y="3200400"/>
                </a:cubicBezTo>
                <a:cubicBezTo>
                  <a:pt x="3048000" y="3200400"/>
                  <a:pt x="2967038" y="3186113"/>
                  <a:pt x="2967038" y="3148013"/>
                </a:cubicBezTo>
                <a:cubicBezTo>
                  <a:pt x="2967038" y="3133725"/>
                  <a:pt x="2981325" y="3048000"/>
                  <a:pt x="2986088" y="3000375"/>
                </a:cubicBezTo>
                <a:cubicBezTo>
                  <a:pt x="2990850" y="2971800"/>
                  <a:pt x="3000375" y="2924175"/>
                  <a:pt x="3014663" y="2895600"/>
                </a:cubicBezTo>
                <a:lnTo>
                  <a:pt x="3014663" y="2857500"/>
                </a:lnTo>
                <a:lnTo>
                  <a:pt x="1690688" y="2857500"/>
                </a:lnTo>
                <a:lnTo>
                  <a:pt x="1690688" y="1538288"/>
                </a:lnTo>
                <a:cubicBezTo>
                  <a:pt x="1681163" y="1538288"/>
                  <a:pt x="1671638" y="1533525"/>
                  <a:pt x="1657350" y="1533525"/>
                </a:cubicBezTo>
                <a:lnTo>
                  <a:pt x="1657350" y="2857500"/>
                </a:lnTo>
                <a:lnTo>
                  <a:pt x="814388" y="2857500"/>
                </a:lnTo>
                <a:lnTo>
                  <a:pt x="814388" y="2376488"/>
                </a:lnTo>
                <a:lnTo>
                  <a:pt x="1062038" y="2376488"/>
                </a:lnTo>
                <a:lnTo>
                  <a:pt x="1062038" y="2133600"/>
                </a:lnTo>
                <a:lnTo>
                  <a:pt x="1085850" y="2133600"/>
                </a:lnTo>
                <a:lnTo>
                  <a:pt x="1085850" y="2033588"/>
                </a:lnTo>
                <a:lnTo>
                  <a:pt x="1123950" y="2033588"/>
                </a:lnTo>
                <a:lnTo>
                  <a:pt x="1123950" y="2128838"/>
                </a:lnTo>
                <a:cubicBezTo>
                  <a:pt x="1128713" y="2128838"/>
                  <a:pt x="1133475" y="2133600"/>
                  <a:pt x="1147763" y="2133600"/>
                </a:cubicBezTo>
                <a:cubicBezTo>
                  <a:pt x="1152525" y="2119313"/>
                  <a:pt x="1152525" y="2105025"/>
                  <a:pt x="1152525" y="2090738"/>
                </a:cubicBezTo>
                <a:lnTo>
                  <a:pt x="1343025" y="2090738"/>
                </a:lnTo>
                <a:lnTo>
                  <a:pt x="1343025" y="2133600"/>
                </a:lnTo>
                <a:lnTo>
                  <a:pt x="1395413" y="2133600"/>
                </a:lnTo>
                <a:lnTo>
                  <a:pt x="1395413" y="1704975"/>
                </a:lnTo>
                <a:lnTo>
                  <a:pt x="1657350" y="1533525"/>
                </a:lnTo>
                <a:cubicBezTo>
                  <a:pt x="1104900" y="1366838"/>
                  <a:pt x="552450" y="1176338"/>
                  <a:pt x="0" y="1071563"/>
                </a:cubicBezTo>
                <a:cubicBezTo>
                  <a:pt x="485775" y="1147763"/>
                  <a:pt x="971550" y="1190625"/>
                  <a:pt x="1457325" y="1362075"/>
                </a:cubicBezTo>
                <a:cubicBezTo>
                  <a:pt x="1528763" y="1390650"/>
                  <a:pt x="1609725" y="1419225"/>
                  <a:pt x="1690688" y="1443038"/>
                </a:cubicBezTo>
                <a:cubicBezTo>
                  <a:pt x="1695450" y="1419225"/>
                  <a:pt x="1671638" y="1366838"/>
                  <a:pt x="1709738" y="1362075"/>
                </a:cubicBezTo>
                <a:lnTo>
                  <a:pt x="1709738" y="1257300"/>
                </a:lnTo>
                <a:lnTo>
                  <a:pt x="1724025" y="1257300"/>
                </a:lnTo>
                <a:lnTo>
                  <a:pt x="1724025" y="1366838"/>
                </a:lnTo>
                <a:lnTo>
                  <a:pt x="1862138" y="1366838"/>
                </a:lnTo>
                <a:cubicBezTo>
                  <a:pt x="1938338" y="1443038"/>
                  <a:pt x="2005013" y="1528763"/>
                  <a:pt x="2090738" y="1585913"/>
                </a:cubicBezTo>
                <a:cubicBezTo>
                  <a:pt x="2138363" y="1624013"/>
                  <a:pt x="2209800" y="1633538"/>
                  <a:pt x="2266950" y="1652588"/>
                </a:cubicBezTo>
                <a:cubicBezTo>
                  <a:pt x="2471738" y="1719263"/>
                  <a:pt x="2776538" y="1771650"/>
                  <a:pt x="3000375" y="1771650"/>
                </a:cubicBezTo>
                <a:cubicBezTo>
                  <a:pt x="3009900" y="1771650"/>
                  <a:pt x="3133725" y="1766888"/>
                  <a:pt x="3200400" y="1757363"/>
                </a:cubicBezTo>
                <a:cubicBezTo>
                  <a:pt x="3200400" y="1728788"/>
                  <a:pt x="3214688" y="1700213"/>
                  <a:pt x="3219450" y="1671638"/>
                </a:cubicBezTo>
                <a:cubicBezTo>
                  <a:pt x="3228975" y="1633538"/>
                  <a:pt x="3238500" y="1585913"/>
                  <a:pt x="3248025" y="1552575"/>
                </a:cubicBezTo>
                <a:cubicBezTo>
                  <a:pt x="3252788" y="1524000"/>
                  <a:pt x="3271838" y="1500188"/>
                  <a:pt x="3281363" y="1471613"/>
                </a:cubicBezTo>
                <a:cubicBezTo>
                  <a:pt x="3300413" y="1419225"/>
                  <a:pt x="3328988" y="1323975"/>
                  <a:pt x="3328988" y="1314450"/>
                </a:cubicBezTo>
                <a:cubicBezTo>
                  <a:pt x="3328988" y="1300163"/>
                  <a:pt x="3319463" y="1252538"/>
                  <a:pt x="3305175" y="1228725"/>
                </a:cubicBezTo>
                <a:cubicBezTo>
                  <a:pt x="3300413" y="1214438"/>
                  <a:pt x="3281363" y="1209675"/>
                  <a:pt x="3276600" y="1195388"/>
                </a:cubicBezTo>
                <a:cubicBezTo>
                  <a:pt x="3271838" y="1176338"/>
                  <a:pt x="3271838" y="1138238"/>
                  <a:pt x="3271838" y="1128713"/>
                </a:cubicBezTo>
                <a:cubicBezTo>
                  <a:pt x="3271838" y="1009650"/>
                  <a:pt x="3343275" y="881063"/>
                  <a:pt x="3348038" y="762000"/>
                </a:cubicBezTo>
                <a:cubicBezTo>
                  <a:pt x="3352800" y="723900"/>
                  <a:pt x="3357563" y="681038"/>
                  <a:pt x="3352800" y="638175"/>
                </a:cubicBezTo>
                <a:cubicBezTo>
                  <a:pt x="3276600" y="681038"/>
                  <a:pt x="3243263" y="695325"/>
                  <a:pt x="3181350" y="695325"/>
                </a:cubicBezTo>
                <a:cubicBezTo>
                  <a:pt x="3167063" y="695325"/>
                  <a:pt x="3057525" y="681038"/>
                  <a:pt x="3043238" y="681038"/>
                </a:cubicBezTo>
                <a:cubicBezTo>
                  <a:pt x="3033713" y="681038"/>
                  <a:pt x="2943225" y="695325"/>
                  <a:pt x="2933700" y="695325"/>
                </a:cubicBezTo>
                <a:cubicBezTo>
                  <a:pt x="2919413" y="695325"/>
                  <a:pt x="2881313" y="685800"/>
                  <a:pt x="2852738" y="685800"/>
                </a:cubicBezTo>
                <a:cubicBezTo>
                  <a:pt x="2743200" y="676275"/>
                  <a:pt x="2614613" y="633413"/>
                  <a:pt x="2505075" y="604838"/>
                </a:cubicBezTo>
                <a:cubicBezTo>
                  <a:pt x="2395538" y="576263"/>
                  <a:pt x="2286000" y="566738"/>
                  <a:pt x="2176463" y="552450"/>
                </a:cubicBezTo>
                <a:cubicBezTo>
                  <a:pt x="2190750" y="542925"/>
                  <a:pt x="2214563" y="538163"/>
                  <a:pt x="2238375" y="533400"/>
                </a:cubicBezTo>
                <a:cubicBezTo>
                  <a:pt x="2200275" y="523875"/>
                  <a:pt x="2162175" y="523875"/>
                  <a:pt x="2124075" y="523875"/>
                </a:cubicBezTo>
                <a:cubicBezTo>
                  <a:pt x="2147888" y="490538"/>
                  <a:pt x="2195513" y="519113"/>
                  <a:pt x="2214563" y="490538"/>
                </a:cubicBezTo>
                <a:cubicBezTo>
                  <a:pt x="2171700" y="485775"/>
                  <a:pt x="2128838" y="481013"/>
                  <a:pt x="2085975" y="481013"/>
                </a:cubicBezTo>
                <a:cubicBezTo>
                  <a:pt x="2085975" y="481013"/>
                  <a:pt x="2085975" y="476250"/>
                  <a:pt x="2081213" y="471488"/>
                </a:cubicBezTo>
                <a:cubicBezTo>
                  <a:pt x="2085975" y="466725"/>
                  <a:pt x="2085975" y="461963"/>
                  <a:pt x="2100263" y="461963"/>
                </a:cubicBezTo>
                <a:lnTo>
                  <a:pt x="2209800" y="461963"/>
                </a:lnTo>
                <a:cubicBezTo>
                  <a:pt x="2176463" y="447675"/>
                  <a:pt x="2143125" y="438150"/>
                  <a:pt x="2109788" y="428625"/>
                </a:cubicBezTo>
                <a:cubicBezTo>
                  <a:pt x="2114550" y="409575"/>
                  <a:pt x="2133600" y="414338"/>
                  <a:pt x="2143125" y="414338"/>
                </a:cubicBezTo>
                <a:cubicBezTo>
                  <a:pt x="2157413" y="414338"/>
                  <a:pt x="2266950" y="438150"/>
                  <a:pt x="2276475" y="438150"/>
                </a:cubicBezTo>
                <a:cubicBezTo>
                  <a:pt x="2300288" y="438150"/>
                  <a:pt x="2324100" y="442913"/>
                  <a:pt x="2324100" y="419100"/>
                </a:cubicBezTo>
                <a:cubicBezTo>
                  <a:pt x="2324100" y="404813"/>
                  <a:pt x="2286000" y="371475"/>
                  <a:pt x="2271713" y="347663"/>
                </a:cubicBezTo>
                <a:cubicBezTo>
                  <a:pt x="2271713" y="333375"/>
                  <a:pt x="2276475" y="328613"/>
                  <a:pt x="2276475" y="323850"/>
                </a:cubicBezTo>
                <a:cubicBezTo>
                  <a:pt x="2338388" y="357188"/>
                  <a:pt x="2405063" y="452438"/>
                  <a:pt x="2476500" y="485775"/>
                </a:cubicBezTo>
                <a:cubicBezTo>
                  <a:pt x="2524125" y="514350"/>
                  <a:pt x="2609850" y="509588"/>
                  <a:pt x="2667000" y="509588"/>
                </a:cubicBezTo>
                <a:cubicBezTo>
                  <a:pt x="2738438" y="514350"/>
                  <a:pt x="2814638" y="504825"/>
                  <a:pt x="2886075" y="509588"/>
                </a:cubicBezTo>
                <a:cubicBezTo>
                  <a:pt x="2914650" y="509588"/>
                  <a:pt x="2967038" y="528638"/>
                  <a:pt x="2981325" y="528638"/>
                </a:cubicBezTo>
                <a:cubicBezTo>
                  <a:pt x="2990850" y="528638"/>
                  <a:pt x="3014663" y="500063"/>
                  <a:pt x="3038475" y="500063"/>
                </a:cubicBezTo>
                <a:cubicBezTo>
                  <a:pt x="3100388" y="490538"/>
                  <a:pt x="3176588" y="495300"/>
                  <a:pt x="3248025" y="481013"/>
                </a:cubicBezTo>
                <a:cubicBezTo>
                  <a:pt x="3262313" y="476250"/>
                  <a:pt x="3276600" y="452438"/>
                  <a:pt x="3295650" y="442913"/>
                </a:cubicBezTo>
                <a:cubicBezTo>
                  <a:pt x="3343275" y="409575"/>
                  <a:pt x="3400425" y="376238"/>
                  <a:pt x="3452813" y="376238"/>
                </a:cubicBezTo>
                <a:cubicBezTo>
                  <a:pt x="3462338" y="376238"/>
                  <a:pt x="3514725" y="390525"/>
                  <a:pt x="3529013" y="390525"/>
                </a:cubicBezTo>
                <a:cubicBezTo>
                  <a:pt x="3538538" y="390525"/>
                  <a:pt x="3562350" y="371475"/>
                  <a:pt x="3576638" y="371475"/>
                </a:cubicBezTo>
                <a:cubicBezTo>
                  <a:pt x="3605213" y="361950"/>
                  <a:pt x="3648075" y="361950"/>
                  <a:pt x="3690938" y="361950"/>
                </a:cubicBezTo>
                <a:cubicBezTo>
                  <a:pt x="3690938" y="342900"/>
                  <a:pt x="3695700" y="309563"/>
                  <a:pt x="3695700" y="300038"/>
                </a:cubicBezTo>
                <a:cubicBezTo>
                  <a:pt x="3695700" y="285750"/>
                  <a:pt x="3695700" y="285750"/>
                  <a:pt x="3690938" y="280988"/>
                </a:cubicBezTo>
                <a:cubicBezTo>
                  <a:pt x="3652838" y="257175"/>
                  <a:pt x="3657600" y="247650"/>
                  <a:pt x="3657600" y="214313"/>
                </a:cubicBezTo>
                <a:lnTo>
                  <a:pt x="3657600" y="204788"/>
                </a:lnTo>
                <a:cubicBezTo>
                  <a:pt x="3657600" y="176213"/>
                  <a:pt x="3681413" y="180975"/>
                  <a:pt x="3676650" y="161925"/>
                </a:cubicBezTo>
                <a:lnTo>
                  <a:pt x="3676650" y="142875"/>
                </a:lnTo>
                <a:cubicBezTo>
                  <a:pt x="3652838" y="61913"/>
                  <a:pt x="3776663" y="0"/>
                  <a:pt x="3829050" y="0"/>
                </a:cubicBezTo>
                <a:cubicBezTo>
                  <a:pt x="3943350" y="0"/>
                  <a:pt x="3957638" y="147638"/>
                  <a:pt x="3957638" y="200025"/>
                </a:cubicBezTo>
                <a:close/>
              </a:path>
            </a:pathLst>
          </a:custGeom>
          <a:solidFill>
            <a:srgbClr val="C00000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B688A6F-361A-4841-8D0C-260E8410D0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59" y="1725414"/>
            <a:ext cx="4414574" cy="159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64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D760BD7-1ABA-4B77-858F-B43026BC6B3C}"/>
              </a:ext>
            </a:extLst>
          </p:cNvPr>
          <p:cNvSpPr txBox="1"/>
          <p:nvPr/>
        </p:nvSpPr>
        <p:spPr>
          <a:xfrm>
            <a:off x="1691680" y="1563638"/>
            <a:ext cx="49337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117956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79E35178-33BD-49E0-BE32-DD8998DC72F9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5FE2FEF-063C-40D1-8F3A-107D1490338B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863602E-25C5-42E8-9619-80C079B416F0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7" name="iconfont-1096-617929">
              <a:extLst>
                <a:ext uri="{FF2B5EF4-FFF2-40B4-BE49-F238E27FC236}">
                  <a16:creationId xmlns:a16="http://schemas.microsoft.com/office/drawing/2014/main" id="{D6593A13-210B-4D3C-A428-0A208B347006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confont-1096-617929">
              <a:extLst>
                <a:ext uri="{FF2B5EF4-FFF2-40B4-BE49-F238E27FC236}">
                  <a16:creationId xmlns:a16="http://schemas.microsoft.com/office/drawing/2014/main" id="{65DDA470-8745-42D4-A637-983886172397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7243309-0F07-4A57-8F70-3CD8077FF46A}"/>
              </a:ext>
            </a:extLst>
          </p:cNvPr>
          <p:cNvGrpSpPr/>
          <p:nvPr/>
        </p:nvGrpSpPr>
        <p:grpSpPr>
          <a:xfrm>
            <a:off x="1037855" y="935852"/>
            <a:ext cx="3630946" cy="1269906"/>
            <a:chOff x="1159765" y="886763"/>
            <a:chExt cx="3630946" cy="126990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51674A2-5751-4446-9E66-0ACE0E1E1483}"/>
                </a:ext>
              </a:extLst>
            </p:cNvPr>
            <p:cNvGrpSpPr/>
            <p:nvPr/>
          </p:nvGrpSpPr>
          <p:grpSpPr>
            <a:xfrm>
              <a:off x="1159765" y="886763"/>
              <a:ext cx="1269906" cy="1269906"/>
              <a:chOff x="2080329" y="1860790"/>
              <a:chExt cx="2294617" cy="2294617"/>
            </a:xfrm>
            <a:solidFill>
              <a:srgbClr val="0070C0"/>
            </a:solidFill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A99F3871-770A-4072-98A1-EF22EEC27CE2}"/>
                  </a:ext>
                </a:extLst>
              </p:cNvPr>
              <p:cNvSpPr/>
              <p:nvPr/>
            </p:nvSpPr>
            <p:spPr>
              <a:xfrm>
                <a:off x="2446695" y="2227156"/>
                <a:ext cx="1561885" cy="1561885"/>
              </a:xfrm>
              <a:prstGeom prst="ellipse">
                <a:avLst/>
              </a:prstGeom>
              <a:gradFill>
                <a:gsLst>
                  <a:gs pos="100000">
                    <a:schemeClr val="accent2">
                      <a:lumMod val="75000"/>
                    </a:schemeClr>
                  </a:gs>
                  <a:gs pos="0">
                    <a:srgbClr val="FF0000">
                      <a:alpha val="31000"/>
                    </a:srgb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b="1" dirty="0"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A0ED0222-B6D4-41B0-95B1-965D19946179}"/>
                  </a:ext>
                </a:extLst>
              </p:cNvPr>
              <p:cNvSpPr/>
              <p:nvPr/>
            </p:nvSpPr>
            <p:spPr>
              <a:xfrm>
                <a:off x="2080329" y="1860790"/>
                <a:ext cx="2294617" cy="229461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FF0000">
                        <a:alpha val="34000"/>
                      </a:srgbClr>
                    </a:gs>
                    <a:gs pos="100000">
                      <a:srgbClr val="C00000">
                        <a:alpha val="43000"/>
                      </a:srgbClr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1F55BBA-010B-44E2-A7F8-9C5D75BAC2E2}"/>
                </a:ext>
              </a:extLst>
            </p:cNvPr>
            <p:cNvGrpSpPr/>
            <p:nvPr/>
          </p:nvGrpSpPr>
          <p:grpSpPr>
            <a:xfrm>
              <a:off x="2483768" y="1152383"/>
              <a:ext cx="2306943" cy="889909"/>
              <a:chOff x="2483768" y="1152383"/>
              <a:chExt cx="2306943" cy="88990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FC017E7A-8DFF-4E73-90AA-E8710C5742D0}"/>
                  </a:ext>
                </a:extLst>
              </p:cNvPr>
              <p:cNvSpPr txBox="1"/>
              <p:nvPr/>
            </p:nvSpPr>
            <p:spPr>
              <a:xfrm>
                <a:off x="2483768" y="1152383"/>
                <a:ext cx="230694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ea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A1499D5F-1CF4-47D7-82E7-F7A5DF59B620}"/>
                  </a:ext>
                </a:extLst>
              </p:cNvPr>
              <p:cNvSpPr txBox="1"/>
              <p:nvPr/>
            </p:nvSpPr>
            <p:spPr>
              <a:xfrm>
                <a:off x="2483768" y="1488294"/>
                <a:ext cx="2306943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00" b="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A8D2DCF-3AC3-4AA7-BB78-0C8B2FA34F92}"/>
              </a:ext>
            </a:extLst>
          </p:cNvPr>
          <p:cNvGrpSpPr/>
          <p:nvPr/>
        </p:nvGrpSpPr>
        <p:grpSpPr>
          <a:xfrm>
            <a:off x="4685470" y="935852"/>
            <a:ext cx="3630946" cy="1269906"/>
            <a:chOff x="1159765" y="886763"/>
            <a:chExt cx="3630946" cy="1269906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EBBC1E2-39AA-4499-853C-59923E21E14F}"/>
                </a:ext>
              </a:extLst>
            </p:cNvPr>
            <p:cNvGrpSpPr/>
            <p:nvPr/>
          </p:nvGrpSpPr>
          <p:grpSpPr>
            <a:xfrm>
              <a:off x="1159765" y="886763"/>
              <a:ext cx="1269906" cy="1269906"/>
              <a:chOff x="2080329" y="1860790"/>
              <a:chExt cx="2294617" cy="2294617"/>
            </a:xfrm>
            <a:solidFill>
              <a:srgbClr val="0070C0"/>
            </a:solidFill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20F26B27-1A68-47E4-815D-7BA836C9822B}"/>
                  </a:ext>
                </a:extLst>
              </p:cNvPr>
              <p:cNvSpPr/>
              <p:nvPr/>
            </p:nvSpPr>
            <p:spPr>
              <a:xfrm>
                <a:off x="2446695" y="2227156"/>
                <a:ext cx="1561885" cy="1561885"/>
              </a:xfrm>
              <a:prstGeom prst="ellipse">
                <a:avLst/>
              </a:prstGeom>
              <a:gradFill>
                <a:gsLst>
                  <a:gs pos="0">
                    <a:srgbClr val="E7BC73"/>
                  </a:gs>
                  <a:gs pos="100000">
                    <a:srgbClr val="FF9900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AB79C95-CB56-4666-BD85-BDB8D744ED1E}"/>
                  </a:ext>
                </a:extLst>
              </p:cNvPr>
              <p:cNvSpPr/>
              <p:nvPr/>
            </p:nvSpPr>
            <p:spPr>
              <a:xfrm>
                <a:off x="2080329" y="1860790"/>
                <a:ext cx="2294617" cy="229461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bg1">
                        <a:lumMod val="50000"/>
                        <a:alpha val="51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22000"/>
                      </a:schemeClr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CFD7680-30B4-4D5D-AE77-703C641C6AD1}"/>
                </a:ext>
              </a:extLst>
            </p:cNvPr>
            <p:cNvGrpSpPr/>
            <p:nvPr/>
          </p:nvGrpSpPr>
          <p:grpSpPr>
            <a:xfrm>
              <a:off x="2483768" y="1152383"/>
              <a:ext cx="2306943" cy="889909"/>
              <a:chOff x="2483768" y="1152383"/>
              <a:chExt cx="2306943" cy="889909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F030F45-35A3-4812-91E1-0EB37BB9B7F7}"/>
                  </a:ext>
                </a:extLst>
              </p:cNvPr>
              <p:cNvSpPr txBox="1"/>
              <p:nvPr/>
            </p:nvSpPr>
            <p:spPr>
              <a:xfrm>
                <a:off x="2483768" y="1152383"/>
                <a:ext cx="230694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ea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B2230C9B-CCF7-41DB-A9F4-7CED8126C580}"/>
                  </a:ext>
                </a:extLst>
              </p:cNvPr>
              <p:cNvSpPr txBox="1"/>
              <p:nvPr/>
            </p:nvSpPr>
            <p:spPr>
              <a:xfrm>
                <a:off x="2483768" y="1488294"/>
                <a:ext cx="2306943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00" b="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FFF021C-6BD5-4908-BA20-B42CE800B3C8}"/>
              </a:ext>
            </a:extLst>
          </p:cNvPr>
          <p:cNvGrpSpPr/>
          <p:nvPr/>
        </p:nvGrpSpPr>
        <p:grpSpPr>
          <a:xfrm>
            <a:off x="4685470" y="2427734"/>
            <a:ext cx="3630946" cy="1269906"/>
            <a:chOff x="1159765" y="886763"/>
            <a:chExt cx="3630946" cy="1269906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010B0547-1371-4ECA-89AC-1A22B048D1A3}"/>
                </a:ext>
              </a:extLst>
            </p:cNvPr>
            <p:cNvGrpSpPr/>
            <p:nvPr/>
          </p:nvGrpSpPr>
          <p:grpSpPr>
            <a:xfrm>
              <a:off x="1159765" y="886763"/>
              <a:ext cx="1269906" cy="1269906"/>
              <a:chOff x="2080329" y="1860790"/>
              <a:chExt cx="2294617" cy="2294617"/>
            </a:xfrm>
            <a:solidFill>
              <a:srgbClr val="0070C0"/>
            </a:solidFill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4832BFA5-08FF-42FF-A071-9DE6F2A896DD}"/>
                  </a:ext>
                </a:extLst>
              </p:cNvPr>
              <p:cNvSpPr/>
              <p:nvPr/>
            </p:nvSpPr>
            <p:spPr>
              <a:xfrm>
                <a:off x="2446695" y="2227156"/>
                <a:ext cx="1561885" cy="1561885"/>
              </a:xfrm>
              <a:prstGeom prst="ellipse">
                <a:avLst/>
              </a:prstGeom>
              <a:gradFill>
                <a:gsLst>
                  <a:gs pos="100000">
                    <a:schemeClr val="accent2">
                      <a:lumMod val="75000"/>
                    </a:schemeClr>
                  </a:gs>
                  <a:gs pos="0">
                    <a:srgbClr val="FF0000">
                      <a:alpha val="31000"/>
                    </a:srgb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b="1" dirty="0"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1DABE52E-4258-41D6-8015-726E4B8C54DF}"/>
                  </a:ext>
                </a:extLst>
              </p:cNvPr>
              <p:cNvSpPr/>
              <p:nvPr/>
            </p:nvSpPr>
            <p:spPr>
              <a:xfrm>
                <a:off x="2080329" y="1860790"/>
                <a:ext cx="2294617" cy="229461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rgbClr val="FF0000">
                        <a:alpha val="34000"/>
                      </a:srgbClr>
                    </a:gs>
                    <a:gs pos="100000">
                      <a:srgbClr val="C00000">
                        <a:alpha val="43000"/>
                      </a:srgbClr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64192FCE-F46F-490E-BB1B-59F6A25CEFD4}"/>
                </a:ext>
              </a:extLst>
            </p:cNvPr>
            <p:cNvGrpSpPr/>
            <p:nvPr/>
          </p:nvGrpSpPr>
          <p:grpSpPr>
            <a:xfrm>
              <a:off x="2483768" y="1152383"/>
              <a:ext cx="2306943" cy="889909"/>
              <a:chOff x="2483768" y="1152383"/>
              <a:chExt cx="2306943" cy="889909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C7523F12-C5C1-4B93-9397-AFA452256689}"/>
                  </a:ext>
                </a:extLst>
              </p:cNvPr>
              <p:cNvSpPr txBox="1"/>
              <p:nvPr/>
            </p:nvSpPr>
            <p:spPr>
              <a:xfrm>
                <a:off x="2483768" y="1152383"/>
                <a:ext cx="230694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ea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C388FFAE-881E-4B9B-A58A-077874778C02}"/>
                  </a:ext>
                </a:extLst>
              </p:cNvPr>
              <p:cNvSpPr txBox="1"/>
              <p:nvPr/>
            </p:nvSpPr>
            <p:spPr>
              <a:xfrm>
                <a:off x="2483768" y="1488294"/>
                <a:ext cx="2306943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00" b="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D9B2CA8-12BC-4BFB-8CB6-CC9BEF92D933}"/>
              </a:ext>
            </a:extLst>
          </p:cNvPr>
          <p:cNvGrpSpPr/>
          <p:nvPr/>
        </p:nvGrpSpPr>
        <p:grpSpPr>
          <a:xfrm>
            <a:off x="1037855" y="2431423"/>
            <a:ext cx="3630946" cy="1269906"/>
            <a:chOff x="1159765" y="886763"/>
            <a:chExt cx="3630946" cy="1269906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71C033DD-ECD2-4B08-9684-F9E5CC4C6C9D}"/>
                </a:ext>
              </a:extLst>
            </p:cNvPr>
            <p:cNvGrpSpPr/>
            <p:nvPr/>
          </p:nvGrpSpPr>
          <p:grpSpPr>
            <a:xfrm>
              <a:off x="1159765" y="886763"/>
              <a:ext cx="1269906" cy="1269906"/>
              <a:chOff x="2080329" y="1860790"/>
              <a:chExt cx="2294617" cy="2294617"/>
            </a:xfrm>
            <a:solidFill>
              <a:srgbClr val="0070C0"/>
            </a:solidFill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1E498245-EA66-4CB1-96E6-A0101C78124B}"/>
                  </a:ext>
                </a:extLst>
              </p:cNvPr>
              <p:cNvSpPr/>
              <p:nvPr/>
            </p:nvSpPr>
            <p:spPr>
              <a:xfrm>
                <a:off x="2446695" y="2227156"/>
                <a:ext cx="1561885" cy="1561885"/>
              </a:xfrm>
              <a:prstGeom prst="ellipse">
                <a:avLst/>
              </a:prstGeom>
              <a:gradFill>
                <a:gsLst>
                  <a:gs pos="0">
                    <a:srgbClr val="E7BC73"/>
                  </a:gs>
                  <a:gs pos="100000">
                    <a:srgbClr val="FF9900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1F256E77-DDD2-421A-B84D-A5B71599420D}"/>
                  </a:ext>
                </a:extLst>
              </p:cNvPr>
              <p:cNvSpPr/>
              <p:nvPr/>
            </p:nvSpPr>
            <p:spPr>
              <a:xfrm>
                <a:off x="2080329" y="1860790"/>
                <a:ext cx="2294617" cy="229461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bg1">
                        <a:lumMod val="50000"/>
                        <a:alpha val="51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22000"/>
                      </a:schemeClr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23A8B6ED-F6B4-4D2B-B05D-EC92A33A2CF7}"/>
                </a:ext>
              </a:extLst>
            </p:cNvPr>
            <p:cNvGrpSpPr/>
            <p:nvPr/>
          </p:nvGrpSpPr>
          <p:grpSpPr>
            <a:xfrm>
              <a:off x="2483768" y="1152383"/>
              <a:ext cx="2306943" cy="889909"/>
              <a:chOff x="2483768" y="1152383"/>
              <a:chExt cx="2306943" cy="889909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88DA7E7D-67DF-484F-9FEA-80BB32FD2C9B}"/>
                  </a:ext>
                </a:extLst>
              </p:cNvPr>
              <p:cNvSpPr txBox="1"/>
              <p:nvPr/>
            </p:nvSpPr>
            <p:spPr>
              <a:xfrm>
                <a:off x="2483768" y="1152383"/>
                <a:ext cx="230694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ea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65216219-15B6-49AD-89E1-67FE7CFE2454}"/>
                  </a:ext>
                </a:extLst>
              </p:cNvPr>
              <p:cNvSpPr txBox="1"/>
              <p:nvPr/>
            </p:nvSpPr>
            <p:spPr>
              <a:xfrm>
                <a:off x="2483768" y="1488294"/>
                <a:ext cx="2306943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00" b="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1479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3948781" y="941413"/>
            <a:ext cx="3305175" cy="846534"/>
          </a:xfrm>
          <a:prstGeom prst="roundRect">
            <a:avLst/>
          </a:prstGeom>
          <a:gradFill flip="none" rotWithShape="1">
            <a:gsLst>
              <a:gs pos="0">
                <a:srgbClr val="E7BC73"/>
              </a:gs>
              <a:gs pos="100000">
                <a:srgbClr val="FF99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35"/>
          <p:cNvSpPr>
            <a:spLocks noChangeArrowheads="1"/>
          </p:cNvSpPr>
          <p:nvPr/>
        </p:nvSpPr>
        <p:spPr bwMode="auto">
          <a:xfrm>
            <a:off x="4355975" y="1125869"/>
            <a:ext cx="2805434" cy="4857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3948781" y="2023691"/>
            <a:ext cx="3305175" cy="846535"/>
          </a:xfrm>
          <a:prstGeom prst="roundRect">
            <a:avLst/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矩形 35"/>
          <p:cNvSpPr>
            <a:spLocks noChangeArrowheads="1"/>
          </p:cNvSpPr>
          <p:nvPr/>
        </p:nvSpPr>
        <p:spPr bwMode="auto">
          <a:xfrm>
            <a:off x="4363119" y="2175712"/>
            <a:ext cx="2805434" cy="4857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 bwMode="auto">
          <a:xfrm>
            <a:off x="3948781" y="3105969"/>
            <a:ext cx="3305175" cy="846534"/>
          </a:xfrm>
          <a:prstGeom prst="roundRect">
            <a:avLst/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矩形 35"/>
          <p:cNvSpPr>
            <a:spLocks noChangeArrowheads="1"/>
          </p:cNvSpPr>
          <p:nvPr/>
        </p:nvSpPr>
        <p:spPr bwMode="auto">
          <a:xfrm>
            <a:off x="4363119" y="3242271"/>
            <a:ext cx="2805434" cy="4857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2972469" y="1150963"/>
            <a:ext cx="1390650" cy="427434"/>
          </a:xfrm>
          <a:prstGeom prst="homePlat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zh-CN" altLang="en-US" sz="1500" b="1" kern="0" dirty="0">
                <a:solidFill>
                  <a:srgbClr val="F8F8F8"/>
                </a:solidFill>
                <a:cs typeface="+mn-ea"/>
                <a:sym typeface="+mn-lt"/>
              </a:rPr>
              <a:t>分标题一</a:t>
            </a:r>
          </a:p>
        </p:txBody>
      </p:sp>
      <p:sp>
        <p:nvSpPr>
          <p:cNvPr id="22" name="五边形 21"/>
          <p:cNvSpPr/>
          <p:nvPr/>
        </p:nvSpPr>
        <p:spPr>
          <a:xfrm>
            <a:off x="2972469" y="2179663"/>
            <a:ext cx="1390650" cy="426244"/>
          </a:xfrm>
          <a:prstGeom prst="homePlat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zh-CN" altLang="en-US" sz="1500" b="1" kern="0" dirty="0">
                <a:solidFill>
                  <a:srgbClr val="F8F8F8"/>
                </a:solidFill>
                <a:cs typeface="+mn-ea"/>
                <a:sym typeface="+mn-lt"/>
              </a:rPr>
              <a:t>分标题二</a:t>
            </a:r>
          </a:p>
        </p:txBody>
      </p:sp>
      <p:sp>
        <p:nvSpPr>
          <p:cNvPr id="23" name="五边形 22"/>
          <p:cNvSpPr/>
          <p:nvPr/>
        </p:nvSpPr>
        <p:spPr>
          <a:xfrm>
            <a:off x="2965325" y="3251225"/>
            <a:ext cx="1390650" cy="426244"/>
          </a:xfrm>
          <a:prstGeom prst="homePlat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zh-CN" altLang="en-US" sz="1500" b="1" kern="0" dirty="0">
                <a:solidFill>
                  <a:srgbClr val="F8F8F8"/>
                </a:solidFill>
                <a:cs typeface="+mn-ea"/>
                <a:sym typeface="+mn-lt"/>
              </a:rPr>
              <a:t>分标题三</a:t>
            </a:r>
          </a:p>
        </p:txBody>
      </p:sp>
      <p:sp>
        <p:nvSpPr>
          <p:cNvPr id="24" name="任意多边形 58"/>
          <p:cNvSpPr>
            <a:spLocks/>
          </p:cNvSpPr>
          <p:nvPr/>
        </p:nvSpPr>
        <p:spPr bwMode="auto">
          <a:xfrm>
            <a:off x="2202135" y="1437903"/>
            <a:ext cx="756047" cy="959644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任意多边形 59"/>
          <p:cNvSpPr>
            <a:spLocks/>
          </p:cNvSpPr>
          <p:nvPr/>
        </p:nvSpPr>
        <p:spPr bwMode="auto">
          <a:xfrm>
            <a:off x="2116410" y="2399928"/>
            <a:ext cx="841772" cy="381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任意多边形 60"/>
          <p:cNvSpPr>
            <a:spLocks/>
          </p:cNvSpPr>
          <p:nvPr/>
        </p:nvSpPr>
        <p:spPr bwMode="auto">
          <a:xfrm flipV="1">
            <a:off x="2202135" y="2401119"/>
            <a:ext cx="756047" cy="104775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椭圆 61"/>
          <p:cNvSpPr>
            <a:spLocks noChangeArrowheads="1"/>
          </p:cNvSpPr>
          <p:nvPr/>
        </p:nvSpPr>
        <p:spPr bwMode="auto">
          <a:xfrm>
            <a:off x="1303213" y="1923678"/>
            <a:ext cx="1041797" cy="1039416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kern="0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b="1" kern="0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kern="0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0690CB7-3888-487A-B4C5-2BC2F3EE7B42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DE1DC09-CAF6-46DB-873A-3C3C8653428A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D2AAD98-68DF-431D-AA70-677D6BC71CB6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31" name="iconfont-1096-617929">
              <a:extLst>
                <a:ext uri="{FF2B5EF4-FFF2-40B4-BE49-F238E27FC236}">
                  <a16:creationId xmlns:a16="http://schemas.microsoft.com/office/drawing/2014/main" id="{20D084BB-F362-4B33-B515-5190EB5CA93E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iconfont-1096-617929">
              <a:extLst>
                <a:ext uri="{FF2B5EF4-FFF2-40B4-BE49-F238E27FC236}">
                  <a16:creationId xmlns:a16="http://schemas.microsoft.com/office/drawing/2014/main" id="{FE3C02BA-C230-44AB-B60B-84708E1DA91D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764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右箭头 20"/>
          <p:cNvSpPr>
            <a:spLocks noChangeArrowheads="1"/>
          </p:cNvSpPr>
          <p:nvPr/>
        </p:nvSpPr>
        <p:spPr bwMode="auto">
          <a:xfrm>
            <a:off x="2701751" y="1350471"/>
            <a:ext cx="3400425" cy="371475"/>
          </a:xfrm>
          <a:prstGeom prst="rightArrow">
            <a:avLst>
              <a:gd name="adj1" fmla="val 50000"/>
              <a:gd name="adj2" fmla="val 50092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右箭头 21"/>
          <p:cNvSpPr>
            <a:spLocks noChangeArrowheads="1"/>
          </p:cNvSpPr>
          <p:nvPr/>
        </p:nvSpPr>
        <p:spPr bwMode="auto">
          <a:xfrm flipH="1">
            <a:off x="2827164" y="1907683"/>
            <a:ext cx="3521075" cy="369888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FF9900"/>
          </a:solidFill>
          <a:ln>
            <a:noFill/>
          </a:ln>
          <a:effec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1034876" y="886921"/>
            <a:ext cx="1792288" cy="1792287"/>
          </a:xfrm>
          <a:prstGeom prst="ellipse">
            <a:avLst/>
          </a:prstGeo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6162501" y="886921"/>
            <a:ext cx="1793875" cy="1792287"/>
          </a:xfrm>
          <a:prstGeom prst="ellipse">
            <a:avLst/>
          </a:prstGeom>
          <a:gradFill>
            <a:gsLst>
              <a:gs pos="100000">
                <a:srgbClr val="FF9900"/>
              </a:gs>
              <a:gs pos="0">
                <a:srgbClr val="E7BC73"/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3660601" y="1228233"/>
            <a:ext cx="1420813" cy="1173163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6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  <a:endParaRPr lang="en-US" altLang="zh-CN" sz="1600" b="1" kern="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6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下箭头 25"/>
          <p:cNvSpPr>
            <a:spLocks noChangeArrowheads="1"/>
          </p:cNvSpPr>
          <p:nvPr/>
        </p:nvSpPr>
        <p:spPr bwMode="auto">
          <a:xfrm>
            <a:off x="3993976" y="2715721"/>
            <a:ext cx="804863" cy="55562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>
            <a:noFill/>
          </a:ln>
          <a:effec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808238" y="3307461"/>
            <a:ext cx="1125537" cy="59445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  <a:endParaRPr lang="en-US" altLang="zh-CN" sz="1400" b="1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066295-67F3-47A4-AE87-C1AFDB15D463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344F486-93E8-4244-A5D6-642370C81DFC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7CC0296-64AB-44AB-AD3A-4CAFB3F2E7AF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5" name="iconfont-1096-617929">
              <a:extLst>
                <a:ext uri="{FF2B5EF4-FFF2-40B4-BE49-F238E27FC236}">
                  <a16:creationId xmlns:a16="http://schemas.microsoft.com/office/drawing/2014/main" id="{05EB3E64-857E-4656-8A2E-EC92A860DBA2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confont-1096-617929">
              <a:extLst>
                <a:ext uri="{FF2B5EF4-FFF2-40B4-BE49-F238E27FC236}">
                  <a16:creationId xmlns:a16="http://schemas.microsoft.com/office/drawing/2014/main" id="{56F50DA7-3928-4474-9D6B-2ACFD0810088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7FFC4EE-59F0-4263-A11A-4176CB5FF25F}"/>
              </a:ext>
            </a:extLst>
          </p:cNvPr>
          <p:cNvGrpSpPr/>
          <p:nvPr/>
        </p:nvGrpSpPr>
        <p:grpSpPr>
          <a:xfrm>
            <a:off x="1162288" y="2826391"/>
            <a:ext cx="2306943" cy="889909"/>
            <a:chOff x="960751" y="2679208"/>
            <a:chExt cx="2306943" cy="88990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144319D-8882-43B8-9328-8B65005A8C72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3BAF9DB-AF49-486A-8FF3-232794252C32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6AB6DD8-D6CC-47E1-8136-2CFF953C43AE}"/>
              </a:ext>
            </a:extLst>
          </p:cNvPr>
          <p:cNvGrpSpPr/>
          <p:nvPr/>
        </p:nvGrpSpPr>
        <p:grpSpPr>
          <a:xfrm>
            <a:off x="5674771" y="2826391"/>
            <a:ext cx="2306943" cy="889909"/>
            <a:chOff x="960751" y="2679208"/>
            <a:chExt cx="2306943" cy="88990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F3646DC-2FAD-4FCB-82AE-3412E8128560}"/>
                </a:ext>
              </a:extLst>
            </p:cNvPr>
            <p:cNvSpPr txBox="1"/>
            <p:nvPr/>
          </p:nvSpPr>
          <p:spPr>
            <a:xfrm>
              <a:off x="960751" y="2679208"/>
              <a:ext cx="23069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FCA3BBB-4DE3-45CB-B05E-4E4458CC2AC9}"/>
                </a:ext>
              </a:extLst>
            </p:cNvPr>
            <p:cNvSpPr txBox="1"/>
            <p:nvPr/>
          </p:nvSpPr>
          <p:spPr>
            <a:xfrm>
              <a:off x="960751" y="3015119"/>
              <a:ext cx="2306943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064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1237788577"/>
              </p:ext>
            </p:extLst>
          </p:nvPr>
        </p:nvGraphicFramePr>
        <p:xfrm>
          <a:off x="683568" y="935852"/>
          <a:ext cx="26282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2858127387"/>
              </p:ext>
            </p:extLst>
          </p:nvPr>
        </p:nvGraphicFramePr>
        <p:xfrm>
          <a:off x="5832140" y="935852"/>
          <a:ext cx="26282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2" name="图表 61"/>
          <p:cNvGraphicFramePr/>
          <p:nvPr>
            <p:extLst>
              <p:ext uri="{D42A27DB-BD31-4B8C-83A1-F6EECF244321}">
                <p14:modId xmlns:p14="http://schemas.microsoft.com/office/powerpoint/2010/main" val="371747713"/>
              </p:ext>
            </p:extLst>
          </p:nvPr>
        </p:nvGraphicFramePr>
        <p:xfrm>
          <a:off x="3275856" y="935852"/>
          <a:ext cx="26282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3" name="文本框 13"/>
          <p:cNvSpPr txBox="1"/>
          <p:nvPr/>
        </p:nvSpPr>
        <p:spPr>
          <a:xfrm>
            <a:off x="1151620" y="1649617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0" dirty="0">
                <a:latin typeface="+mn-lt"/>
                <a:ea typeface="+mn-ea"/>
                <a:cs typeface="+mn-ea"/>
                <a:sym typeface="+mn-lt"/>
              </a:rPr>
              <a:t>75%</a:t>
            </a:r>
            <a:endParaRPr lang="zh-CN" altLang="en-US" sz="3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14"/>
          <p:cNvSpPr txBox="1"/>
          <p:nvPr/>
        </p:nvSpPr>
        <p:spPr>
          <a:xfrm>
            <a:off x="3797914" y="1658775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0" dirty="0">
                <a:latin typeface="+mn-lt"/>
                <a:ea typeface="+mn-ea"/>
                <a:cs typeface="+mn-ea"/>
                <a:sym typeface="+mn-lt"/>
              </a:rPr>
              <a:t>50%</a:t>
            </a:r>
            <a:endParaRPr lang="zh-CN" altLang="en-US" sz="3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文本框 15"/>
          <p:cNvSpPr txBox="1"/>
          <p:nvPr/>
        </p:nvSpPr>
        <p:spPr>
          <a:xfrm>
            <a:off x="6300192" y="1658775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0" dirty="0">
                <a:latin typeface="+mn-lt"/>
                <a:ea typeface="+mn-ea"/>
                <a:cs typeface="+mn-ea"/>
                <a:sym typeface="+mn-lt"/>
              </a:rPr>
              <a:t>25%</a:t>
            </a:r>
            <a:endParaRPr lang="zh-CN" altLang="en-US" sz="3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574082-9E79-4144-AA62-FCBC23F49C0F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279CF5A-DF63-437A-A0C9-F905592B6556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0C25017-D16E-448C-A159-93923582296D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6" name="iconfont-1096-617929">
              <a:extLst>
                <a:ext uri="{FF2B5EF4-FFF2-40B4-BE49-F238E27FC236}">
                  <a16:creationId xmlns:a16="http://schemas.microsoft.com/office/drawing/2014/main" id="{CB670D3A-202F-42D7-AD8C-B1CDE9F814BB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confont-1096-617929">
              <a:extLst>
                <a:ext uri="{FF2B5EF4-FFF2-40B4-BE49-F238E27FC236}">
                  <a16:creationId xmlns:a16="http://schemas.microsoft.com/office/drawing/2014/main" id="{C86C918D-52AF-4C4F-A4AE-80D60D904D24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2848E9-14A1-4BC3-BD48-189CFC861AEC}"/>
              </a:ext>
            </a:extLst>
          </p:cNvPr>
          <p:cNvGrpSpPr/>
          <p:nvPr/>
        </p:nvGrpSpPr>
        <p:grpSpPr>
          <a:xfrm>
            <a:off x="971599" y="2933932"/>
            <a:ext cx="2088234" cy="1100416"/>
            <a:chOff x="971599" y="2933932"/>
            <a:chExt cx="2088234" cy="110041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BD10507-F5A1-4087-B60B-B90F52E061F2}"/>
                </a:ext>
              </a:extLst>
            </p:cNvPr>
            <p:cNvSpPr txBox="1"/>
            <p:nvPr/>
          </p:nvSpPr>
          <p:spPr>
            <a:xfrm>
              <a:off x="1305265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F4746D3-7420-4060-A068-B12FF73D3CA5}"/>
                </a:ext>
              </a:extLst>
            </p:cNvPr>
            <p:cNvSpPr txBox="1"/>
            <p:nvPr/>
          </p:nvSpPr>
          <p:spPr>
            <a:xfrm>
              <a:off x="971599" y="3269843"/>
              <a:ext cx="2088234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6D231EB-4A5A-493F-8D7D-2B1264AB0628}"/>
              </a:ext>
            </a:extLst>
          </p:cNvPr>
          <p:cNvGrpSpPr/>
          <p:nvPr/>
        </p:nvGrpSpPr>
        <p:grpSpPr>
          <a:xfrm>
            <a:off x="3527883" y="2933932"/>
            <a:ext cx="2088234" cy="1100416"/>
            <a:chOff x="971599" y="2933932"/>
            <a:chExt cx="2088234" cy="110041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E83024D-14F5-4857-AA6E-4FF3CC8DD418}"/>
                </a:ext>
              </a:extLst>
            </p:cNvPr>
            <p:cNvSpPr txBox="1"/>
            <p:nvPr/>
          </p:nvSpPr>
          <p:spPr>
            <a:xfrm>
              <a:off x="1305265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853D8DA-FB27-4BED-970D-2ABB694C7CF6}"/>
                </a:ext>
              </a:extLst>
            </p:cNvPr>
            <p:cNvSpPr txBox="1"/>
            <p:nvPr/>
          </p:nvSpPr>
          <p:spPr>
            <a:xfrm>
              <a:off x="971599" y="3269843"/>
              <a:ext cx="2088234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2BF9108-E668-457F-9952-E287BB72F309}"/>
              </a:ext>
            </a:extLst>
          </p:cNvPr>
          <p:cNvGrpSpPr/>
          <p:nvPr/>
        </p:nvGrpSpPr>
        <p:grpSpPr>
          <a:xfrm>
            <a:off x="6084167" y="2933932"/>
            <a:ext cx="2088234" cy="1100416"/>
            <a:chOff x="971599" y="2933932"/>
            <a:chExt cx="2088234" cy="110041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E60034B-BEB6-4625-B723-D56EA057B12E}"/>
                </a:ext>
              </a:extLst>
            </p:cNvPr>
            <p:cNvSpPr txBox="1"/>
            <p:nvPr/>
          </p:nvSpPr>
          <p:spPr>
            <a:xfrm>
              <a:off x="1305265" y="2933932"/>
              <a:ext cx="14208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CE91532-EE84-47DF-BDF9-008A14F163C3}"/>
                </a:ext>
              </a:extLst>
            </p:cNvPr>
            <p:cNvSpPr txBox="1"/>
            <p:nvPr/>
          </p:nvSpPr>
          <p:spPr>
            <a:xfrm>
              <a:off x="971599" y="3269843"/>
              <a:ext cx="2088234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9200" y="1003300"/>
            <a:ext cx="2536825" cy="1270000"/>
          </a:xfrm>
          <a:custGeom>
            <a:avLst/>
            <a:gdLst/>
            <a:ahLst/>
            <a:cxnLst/>
            <a:rect l="l" t="t" r="r" b="b"/>
            <a:pathLst>
              <a:path w="3168352" h="1584176">
                <a:moveTo>
                  <a:pt x="0" y="0"/>
                </a:moveTo>
                <a:lnTo>
                  <a:pt x="3168352" y="0"/>
                </a:lnTo>
                <a:lnTo>
                  <a:pt x="3168352" y="3841"/>
                </a:lnTo>
                <a:cubicBezTo>
                  <a:pt x="2588276" y="310525"/>
                  <a:pt x="2179467" y="897330"/>
                  <a:pt x="2122331" y="1584176"/>
                </a:cubicBezTo>
                <a:lnTo>
                  <a:pt x="0" y="1584176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>
              <a:solidFill>
                <a:srgbClr val="4D4D4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7"/>
          <p:cNvSpPr/>
          <p:nvPr/>
        </p:nvSpPr>
        <p:spPr>
          <a:xfrm>
            <a:off x="5235575" y="1003300"/>
            <a:ext cx="2536825" cy="1270000"/>
          </a:xfrm>
          <a:custGeom>
            <a:avLst/>
            <a:gdLst/>
            <a:ahLst/>
            <a:cxnLst/>
            <a:rect l="l" t="t" r="r" b="b"/>
            <a:pathLst>
              <a:path w="3166201" h="1584176">
                <a:moveTo>
                  <a:pt x="0" y="0"/>
                </a:moveTo>
                <a:lnTo>
                  <a:pt x="3166201" y="0"/>
                </a:lnTo>
                <a:lnTo>
                  <a:pt x="3166201" y="1584176"/>
                </a:lnTo>
                <a:lnTo>
                  <a:pt x="1053993" y="1584176"/>
                </a:lnTo>
                <a:cubicBezTo>
                  <a:pt x="996594" y="894244"/>
                  <a:pt x="584367" y="305252"/>
                  <a:pt x="0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 b="0">
              <a:solidFill>
                <a:srgbClr val="4D4D4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8"/>
          <p:cNvSpPr/>
          <p:nvPr/>
        </p:nvSpPr>
        <p:spPr>
          <a:xfrm>
            <a:off x="1219200" y="2535237"/>
            <a:ext cx="2524125" cy="1270000"/>
          </a:xfrm>
          <a:custGeom>
            <a:avLst/>
            <a:gdLst/>
            <a:ahLst/>
            <a:cxnLst/>
            <a:rect l="l" t="t" r="r" b="b"/>
            <a:pathLst>
              <a:path w="3149815" h="1584176">
                <a:moveTo>
                  <a:pt x="0" y="0"/>
                </a:moveTo>
                <a:lnTo>
                  <a:pt x="2121681" y="0"/>
                </a:lnTo>
                <a:cubicBezTo>
                  <a:pt x="2173814" y="685187"/>
                  <a:pt x="2576164" y="1272266"/>
                  <a:pt x="3149815" y="1584176"/>
                </a:cubicBezTo>
                <a:lnTo>
                  <a:pt x="0" y="1584176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>
              <a:solidFill>
                <a:srgbClr val="4D4D4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9"/>
          <p:cNvSpPr/>
          <p:nvPr/>
        </p:nvSpPr>
        <p:spPr>
          <a:xfrm>
            <a:off x="5256213" y="2535237"/>
            <a:ext cx="2516187" cy="1270000"/>
          </a:xfrm>
          <a:custGeom>
            <a:avLst/>
            <a:gdLst/>
            <a:ahLst/>
            <a:cxnLst/>
            <a:rect l="l" t="t" r="r" b="b"/>
            <a:pathLst>
              <a:path w="3139691" h="1584176">
                <a:moveTo>
                  <a:pt x="1028133" y="0"/>
                </a:moveTo>
                <a:lnTo>
                  <a:pt x="3139691" y="0"/>
                </a:lnTo>
                <a:lnTo>
                  <a:pt x="3139691" y="1584176"/>
                </a:lnTo>
                <a:lnTo>
                  <a:pt x="0" y="1584176"/>
                </a:lnTo>
                <a:cubicBezTo>
                  <a:pt x="573650" y="1272266"/>
                  <a:pt x="976000" y="685187"/>
                  <a:pt x="1028133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endParaRPr lang="zh-CN" altLang="en-US" sz="1200" b="0">
              <a:solidFill>
                <a:srgbClr val="4D4D4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3124200" y="1019175"/>
            <a:ext cx="2792413" cy="27940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 algn="ctr">
            <a:solidFill>
              <a:srgbClr val="D7D7D7"/>
            </a:solidFill>
            <a:round/>
            <a:headEnd/>
            <a:tailEnd/>
          </a:ln>
          <a:effectLst/>
        </p:spPr>
        <p:txBody>
          <a:bodyPr anchor="ctr"/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2700" b="1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95400" y="1295275"/>
            <a:ext cx="1600200" cy="695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SzTx/>
            </a:pPr>
            <a:r>
              <a:rPr lang="zh-CN" altLang="en-US" sz="900" b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b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95400" y="2819275"/>
            <a:ext cx="1600200" cy="695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ClrTx/>
              <a:buSzTx/>
            </a:pPr>
            <a:r>
              <a:rPr lang="zh-CN" altLang="en-US" sz="900" b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b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0" y="1293687"/>
            <a:ext cx="1600200" cy="695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150000"/>
              </a:lnSpc>
              <a:buClrTx/>
              <a:buSzTx/>
            </a:pPr>
            <a:r>
              <a:rPr lang="zh-CN" altLang="en-US" sz="900" b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b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96000" y="2817687"/>
            <a:ext cx="1600200" cy="695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150000"/>
              </a:lnSpc>
              <a:buClrTx/>
              <a:buSzTx/>
            </a:pPr>
            <a:r>
              <a:rPr lang="zh-CN" altLang="en-US" sz="900" b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b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3243389-B647-442C-BA36-67C8A9C27CFD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D630722-6E6D-499E-86CA-A4C8C07AB464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5C1C0DF-E64D-41E1-9FAC-883775410968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5" name="iconfont-1096-617929">
              <a:extLst>
                <a:ext uri="{FF2B5EF4-FFF2-40B4-BE49-F238E27FC236}">
                  <a16:creationId xmlns:a16="http://schemas.microsoft.com/office/drawing/2014/main" id="{5CC64081-4BBA-4648-A820-11E158362E5B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confont-1096-617929">
              <a:extLst>
                <a:ext uri="{FF2B5EF4-FFF2-40B4-BE49-F238E27FC236}">
                  <a16:creationId xmlns:a16="http://schemas.microsoft.com/office/drawing/2014/main" id="{D3597715-4AEE-41D3-BE38-4FB9C12E689C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980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6813984" y="3466609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6" name="Freeform 11"/>
          <p:cNvSpPr>
            <a:spLocks/>
          </p:cNvSpPr>
          <p:nvPr/>
        </p:nvSpPr>
        <p:spPr bwMode="auto">
          <a:xfrm>
            <a:off x="4562653" y="1378591"/>
            <a:ext cx="1373897" cy="1372730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2700000" scaled="1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Freeform 12"/>
          <p:cNvSpPr>
            <a:spLocks/>
          </p:cNvSpPr>
          <p:nvPr/>
        </p:nvSpPr>
        <p:spPr bwMode="auto">
          <a:xfrm>
            <a:off x="4661684" y="1474717"/>
            <a:ext cx="1168256" cy="11688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Oval 13"/>
          <p:cNvSpPr>
            <a:spLocks noChangeArrowheads="1"/>
          </p:cNvSpPr>
          <p:nvPr/>
        </p:nvSpPr>
        <p:spPr bwMode="auto">
          <a:xfrm>
            <a:off x="4809735" y="1622641"/>
            <a:ext cx="872154" cy="87195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Freeform 108"/>
          <p:cNvSpPr>
            <a:spLocks/>
          </p:cNvSpPr>
          <p:nvPr/>
        </p:nvSpPr>
        <p:spPr bwMode="auto">
          <a:xfrm rot="16200000">
            <a:off x="2711301" y="958916"/>
            <a:ext cx="1791645" cy="1793168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Freeform 109"/>
          <p:cNvSpPr>
            <a:spLocks/>
          </p:cNvSpPr>
          <p:nvPr/>
        </p:nvSpPr>
        <p:spPr bwMode="auto">
          <a:xfrm rot="16200000">
            <a:off x="2837809" y="1097003"/>
            <a:ext cx="1523476" cy="1526879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Oval 110"/>
          <p:cNvSpPr>
            <a:spLocks noChangeArrowheads="1"/>
          </p:cNvSpPr>
          <p:nvPr/>
        </p:nvSpPr>
        <p:spPr bwMode="auto">
          <a:xfrm rot="16200000">
            <a:off x="3030173" y="1290936"/>
            <a:ext cx="1137342" cy="113901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Freeform 120"/>
          <p:cNvSpPr>
            <a:spLocks/>
          </p:cNvSpPr>
          <p:nvPr/>
        </p:nvSpPr>
        <p:spPr bwMode="auto">
          <a:xfrm flipV="1">
            <a:off x="4562654" y="2811769"/>
            <a:ext cx="2065992" cy="2064237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Freeform 121"/>
          <p:cNvSpPr>
            <a:spLocks/>
          </p:cNvSpPr>
          <p:nvPr/>
        </p:nvSpPr>
        <p:spPr bwMode="auto">
          <a:xfrm flipV="1">
            <a:off x="4711571" y="2973763"/>
            <a:ext cx="1756759" cy="1757694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Oval 122"/>
          <p:cNvSpPr>
            <a:spLocks noChangeArrowheads="1"/>
          </p:cNvSpPr>
          <p:nvPr/>
        </p:nvSpPr>
        <p:spPr bwMode="auto">
          <a:xfrm flipV="1">
            <a:off x="4934202" y="3197822"/>
            <a:ext cx="1311498" cy="131119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Freeform 124"/>
          <p:cNvSpPr>
            <a:spLocks/>
          </p:cNvSpPr>
          <p:nvPr/>
        </p:nvSpPr>
        <p:spPr bwMode="auto">
          <a:xfrm rot="5400000" flipV="1">
            <a:off x="2969328" y="2811118"/>
            <a:ext cx="1533728" cy="1535032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gradFill>
            <a:gsLst>
              <a:gs pos="0">
                <a:srgbClr val="E7BC73"/>
              </a:gs>
              <a:gs pos="100000">
                <a:srgbClr val="FF9900"/>
              </a:gs>
            </a:gsLst>
            <a:lin ang="2700000" scaled="1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Freeform 125"/>
          <p:cNvSpPr>
            <a:spLocks/>
          </p:cNvSpPr>
          <p:nvPr/>
        </p:nvSpPr>
        <p:spPr bwMode="auto">
          <a:xfrm rot="5400000" flipV="1">
            <a:off x="3077624" y="2920864"/>
            <a:ext cx="1304163" cy="13070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Oval 126"/>
          <p:cNvSpPr>
            <a:spLocks noChangeArrowheads="1"/>
          </p:cNvSpPr>
          <p:nvPr/>
        </p:nvSpPr>
        <p:spPr bwMode="auto">
          <a:xfrm rot="5400000" flipV="1">
            <a:off x="3242296" y="3086882"/>
            <a:ext cx="973615" cy="97504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8" name="Straight Connector 19"/>
          <p:cNvCxnSpPr/>
          <p:nvPr/>
        </p:nvCxnSpPr>
        <p:spPr>
          <a:xfrm flipH="1" flipV="1">
            <a:off x="2404195" y="1433042"/>
            <a:ext cx="441167" cy="279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21"/>
          <p:cNvCxnSpPr/>
          <p:nvPr/>
        </p:nvCxnSpPr>
        <p:spPr>
          <a:xfrm flipH="1">
            <a:off x="797797" y="1433042"/>
            <a:ext cx="1606399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127"/>
          <p:cNvCxnSpPr/>
          <p:nvPr/>
        </p:nvCxnSpPr>
        <p:spPr>
          <a:xfrm flipH="1">
            <a:off x="2527508" y="3466608"/>
            <a:ext cx="441167" cy="2798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128"/>
          <p:cNvCxnSpPr/>
          <p:nvPr/>
        </p:nvCxnSpPr>
        <p:spPr>
          <a:xfrm flipH="1">
            <a:off x="1096424" y="3746495"/>
            <a:ext cx="1431085" cy="0"/>
          </a:xfrm>
          <a:prstGeom prst="line">
            <a:avLst/>
          </a:prstGeom>
          <a:ln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134"/>
          <p:cNvCxnSpPr/>
          <p:nvPr/>
        </p:nvCxnSpPr>
        <p:spPr>
          <a:xfrm flipV="1">
            <a:off x="5829939" y="1418274"/>
            <a:ext cx="441167" cy="27988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135"/>
          <p:cNvCxnSpPr/>
          <p:nvPr/>
        </p:nvCxnSpPr>
        <p:spPr>
          <a:xfrm>
            <a:off x="6271107" y="1418274"/>
            <a:ext cx="1385582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55576" y="1038257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55576" y="1478926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037479" y="3361293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15267" y="1033381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383304" y="3062301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59015" y="3774721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045909" y="1445200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71" name="Straight Connector 47"/>
          <p:cNvCxnSpPr/>
          <p:nvPr/>
        </p:nvCxnSpPr>
        <p:spPr>
          <a:xfrm>
            <a:off x="6359062" y="3245668"/>
            <a:ext cx="462583" cy="17972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48"/>
          <p:cNvCxnSpPr/>
          <p:nvPr/>
        </p:nvCxnSpPr>
        <p:spPr>
          <a:xfrm>
            <a:off x="6821645" y="3425391"/>
            <a:ext cx="1654450" cy="0"/>
          </a:xfrm>
          <a:prstGeom prst="line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20"/>
          <p:cNvGrpSpPr/>
          <p:nvPr/>
        </p:nvGrpSpPr>
        <p:grpSpPr>
          <a:xfrm>
            <a:off x="3397410" y="1698160"/>
            <a:ext cx="354400" cy="377732"/>
            <a:chOff x="7938" y="-1587"/>
            <a:chExt cx="1450975" cy="1547812"/>
          </a:xfrm>
          <a:solidFill>
            <a:srgbClr val="FF0000"/>
          </a:solidFill>
        </p:grpSpPr>
        <p:sp>
          <p:nvSpPr>
            <p:cNvPr id="74" name="Freeform 5"/>
            <p:cNvSpPr>
              <a:spLocks noEditPoints="1"/>
            </p:cNvSpPr>
            <p:nvPr/>
          </p:nvSpPr>
          <p:spPr bwMode="auto">
            <a:xfrm>
              <a:off x="7938" y="-1587"/>
              <a:ext cx="1450975" cy="1547812"/>
            </a:xfrm>
            <a:custGeom>
              <a:avLst/>
              <a:gdLst>
                <a:gd name="T0" fmla="*/ 358 w 384"/>
                <a:gd name="T1" fmla="*/ 0 h 410"/>
                <a:gd name="T2" fmla="*/ 26 w 384"/>
                <a:gd name="T3" fmla="*/ 0 h 410"/>
                <a:gd name="T4" fmla="*/ 0 w 384"/>
                <a:gd name="T5" fmla="*/ 26 h 410"/>
                <a:gd name="T6" fmla="*/ 0 w 384"/>
                <a:gd name="T7" fmla="*/ 358 h 410"/>
                <a:gd name="T8" fmla="*/ 26 w 384"/>
                <a:gd name="T9" fmla="*/ 384 h 410"/>
                <a:gd name="T10" fmla="*/ 51 w 384"/>
                <a:gd name="T11" fmla="*/ 384 h 410"/>
                <a:gd name="T12" fmla="*/ 77 w 384"/>
                <a:gd name="T13" fmla="*/ 410 h 410"/>
                <a:gd name="T14" fmla="*/ 102 w 384"/>
                <a:gd name="T15" fmla="*/ 384 h 410"/>
                <a:gd name="T16" fmla="*/ 282 w 384"/>
                <a:gd name="T17" fmla="*/ 384 h 410"/>
                <a:gd name="T18" fmla="*/ 307 w 384"/>
                <a:gd name="T19" fmla="*/ 410 h 410"/>
                <a:gd name="T20" fmla="*/ 333 w 384"/>
                <a:gd name="T21" fmla="*/ 384 h 410"/>
                <a:gd name="T22" fmla="*/ 358 w 384"/>
                <a:gd name="T23" fmla="*/ 384 h 410"/>
                <a:gd name="T24" fmla="*/ 384 w 384"/>
                <a:gd name="T25" fmla="*/ 358 h 410"/>
                <a:gd name="T26" fmla="*/ 384 w 384"/>
                <a:gd name="T27" fmla="*/ 26 h 410"/>
                <a:gd name="T28" fmla="*/ 358 w 384"/>
                <a:gd name="T29" fmla="*/ 0 h 410"/>
                <a:gd name="T30" fmla="*/ 333 w 384"/>
                <a:gd name="T31" fmla="*/ 333 h 410"/>
                <a:gd name="T32" fmla="*/ 51 w 384"/>
                <a:gd name="T33" fmla="*/ 333 h 410"/>
                <a:gd name="T34" fmla="*/ 51 w 384"/>
                <a:gd name="T35" fmla="*/ 205 h 410"/>
                <a:gd name="T36" fmla="*/ 333 w 384"/>
                <a:gd name="T37" fmla="*/ 205 h 410"/>
                <a:gd name="T38" fmla="*/ 333 w 384"/>
                <a:gd name="T39" fmla="*/ 333 h 410"/>
                <a:gd name="T40" fmla="*/ 333 w 384"/>
                <a:gd name="T41" fmla="*/ 179 h 410"/>
                <a:gd name="T42" fmla="*/ 51 w 384"/>
                <a:gd name="T43" fmla="*/ 179 h 410"/>
                <a:gd name="T44" fmla="*/ 51 w 384"/>
                <a:gd name="T45" fmla="*/ 51 h 410"/>
                <a:gd name="T46" fmla="*/ 333 w 384"/>
                <a:gd name="T47" fmla="*/ 51 h 410"/>
                <a:gd name="T48" fmla="*/ 333 w 384"/>
                <a:gd name="T49" fmla="*/ 1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4" h="410">
                  <a:moveTo>
                    <a:pt x="35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72"/>
                    <a:pt x="12" y="384"/>
                    <a:pt x="26" y="384"/>
                  </a:cubicBezTo>
                  <a:cubicBezTo>
                    <a:pt x="51" y="384"/>
                    <a:pt x="51" y="384"/>
                    <a:pt x="51" y="384"/>
                  </a:cubicBezTo>
                  <a:cubicBezTo>
                    <a:pt x="51" y="398"/>
                    <a:pt x="63" y="410"/>
                    <a:pt x="77" y="410"/>
                  </a:cubicBezTo>
                  <a:cubicBezTo>
                    <a:pt x="91" y="410"/>
                    <a:pt x="102" y="398"/>
                    <a:pt x="10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82" y="398"/>
                    <a:pt x="293" y="410"/>
                    <a:pt x="307" y="410"/>
                  </a:cubicBezTo>
                  <a:cubicBezTo>
                    <a:pt x="321" y="410"/>
                    <a:pt x="333" y="398"/>
                    <a:pt x="333" y="384"/>
                  </a:cubicBezTo>
                  <a:cubicBezTo>
                    <a:pt x="358" y="384"/>
                    <a:pt x="358" y="384"/>
                    <a:pt x="358" y="384"/>
                  </a:cubicBezTo>
                  <a:cubicBezTo>
                    <a:pt x="372" y="384"/>
                    <a:pt x="384" y="372"/>
                    <a:pt x="384" y="358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4" y="12"/>
                    <a:pt x="372" y="0"/>
                    <a:pt x="358" y="0"/>
                  </a:cubicBezTo>
                  <a:close/>
                  <a:moveTo>
                    <a:pt x="333" y="333"/>
                  </a:moveTo>
                  <a:cubicBezTo>
                    <a:pt x="51" y="333"/>
                    <a:pt x="51" y="333"/>
                    <a:pt x="51" y="333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333" y="205"/>
                    <a:pt x="333" y="205"/>
                    <a:pt x="333" y="205"/>
                  </a:cubicBezTo>
                  <a:lnTo>
                    <a:pt x="333" y="333"/>
                  </a:lnTo>
                  <a:close/>
                  <a:moveTo>
                    <a:pt x="333" y="179"/>
                  </a:moveTo>
                  <a:cubicBezTo>
                    <a:pt x="51" y="179"/>
                    <a:pt x="51" y="179"/>
                    <a:pt x="51" y="17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33" y="51"/>
                    <a:pt x="333" y="51"/>
                    <a:pt x="333" y="51"/>
                  </a:cubicBezTo>
                  <a:lnTo>
                    <a:pt x="33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Freeform 6"/>
            <p:cNvSpPr>
              <a:spLocks noEditPoints="1"/>
            </p:cNvSpPr>
            <p:nvPr/>
          </p:nvSpPr>
          <p:spPr bwMode="auto">
            <a:xfrm>
              <a:off x="300038" y="86677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4 h 183"/>
                <a:gd name="T12" fmla="*/ 183 w 547"/>
                <a:gd name="T13" fmla="*/ 124 h 183"/>
                <a:gd name="T14" fmla="*/ 183 w 547"/>
                <a:gd name="T15" fmla="*/ 62 h 183"/>
                <a:gd name="T16" fmla="*/ 364 w 547"/>
                <a:gd name="T17" fmla="*/ 62 h 183"/>
                <a:gd name="T18" fmla="*/ 364 w 547"/>
                <a:gd name="T19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4"/>
                  </a:moveTo>
                  <a:lnTo>
                    <a:pt x="183" y="124"/>
                  </a:lnTo>
                  <a:lnTo>
                    <a:pt x="183" y="62"/>
                  </a:lnTo>
                  <a:lnTo>
                    <a:pt x="364" y="62"/>
                  </a:lnTo>
                  <a:lnTo>
                    <a:pt x="36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00038" y="28892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1 h 183"/>
                <a:gd name="T12" fmla="*/ 183 w 547"/>
                <a:gd name="T13" fmla="*/ 121 h 183"/>
                <a:gd name="T14" fmla="*/ 183 w 547"/>
                <a:gd name="T15" fmla="*/ 59 h 183"/>
                <a:gd name="T16" fmla="*/ 364 w 547"/>
                <a:gd name="T17" fmla="*/ 59 h 183"/>
                <a:gd name="T18" fmla="*/ 364 w 547"/>
                <a:gd name="T19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1"/>
                  </a:moveTo>
                  <a:lnTo>
                    <a:pt x="183" y="121"/>
                  </a:lnTo>
                  <a:lnTo>
                    <a:pt x="183" y="59"/>
                  </a:lnTo>
                  <a:lnTo>
                    <a:pt x="364" y="59"/>
                  </a:lnTo>
                  <a:lnTo>
                    <a:pt x="36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7" name="Freeform 11"/>
          <p:cNvSpPr>
            <a:spLocks noEditPoints="1"/>
          </p:cNvSpPr>
          <p:nvPr/>
        </p:nvSpPr>
        <p:spPr bwMode="auto">
          <a:xfrm>
            <a:off x="5088995" y="1898101"/>
            <a:ext cx="313633" cy="356863"/>
          </a:xfrm>
          <a:custGeom>
            <a:avLst/>
            <a:gdLst>
              <a:gd name="T0" fmla="*/ 240 w 280"/>
              <a:gd name="T1" fmla="*/ 0 h 320"/>
              <a:gd name="T2" fmla="*/ 40 w 280"/>
              <a:gd name="T3" fmla="*/ 0 h 320"/>
              <a:gd name="T4" fmla="*/ 0 w 280"/>
              <a:gd name="T5" fmla="*/ 40 h 320"/>
              <a:gd name="T6" fmla="*/ 0 w 280"/>
              <a:gd name="T7" fmla="*/ 200 h 320"/>
              <a:gd name="T8" fmla="*/ 0 w 280"/>
              <a:gd name="T9" fmla="*/ 210 h 320"/>
              <a:gd name="T10" fmla="*/ 10 w 280"/>
              <a:gd name="T11" fmla="*/ 220 h 320"/>
              <a:gd name="T12" fmla="*/ 20 w 280"/>
              <a:gd name="T13" fmla="*/ 220 h 320"/>
              <a:gd name="T14" fmla="*/ 20 w 280"/>
              <a:gd name="T15" fmla="*/ 270 h 320"/>
              <a:gd name="T16" fmla="*/ 30 w 280"/>
              <a:gd name="T17" fmla="*/ 280 h 320"/>
              <a:gd name="T18" fmla="*/ 40 w 280"/>
              <a:gd name="T19" fmla="*/ 280 h 320"/>
              <a:gd name="T20" fmla="*/ 40 w 280"/>
              <a:gd name="T21" fmla="*/ 300 h 320"/>
              <a:gd name="T22" fmla="*/ 60 w 280"/>
              <a:gd name="T23" fmla="*/ 320 h 320"/>
              <a:gd name="T24" fmla="*/ 80 w 280"/>
              <a:gd name="T25" fmla="*/ 320 h 320"/>
              <a:gd name="T26" fmla="*/ 100 w 280"/>
              <a:gd name="T27" fmla="*/ 300 h 320"/>
              <a:gd name="T28" fmla="*/ 100 w 280"/>
              <a:gd name="T29" fmla="*/ 280 h 320"/>
              <a:gd name="T30" fmla="*/ 180 w 280"/>
              <a:gd name="T31" fmla="*/ 280 h 320"/>
              <a:gd name="T32" fmla="*/ 180 w 280"/>
              <a:gd name="T33" fmla="*/ 300 h 320"/>
              <a:gd name="T34" fmla="*/ 200 w 280"/>
              <a:gd name="T35" fmla="*/ 320 h 320"/>
              <a:gd name="T36" fmla="*/ 220 w 280"/>
              <a:gd name="T37" fmla="*/ 320 h 320"/>
              <a:gd name="T38" fmla="*/ 240 w 280"/>
              <a:gd name="T39" fmla="*/ 300 h 320"/>
              <a:gd name="T40" fmla="*/ 240 w 280"/>
              <a:gd name="T41" fmla="*/ 280 h 320"/>
              <a:gd name="T42" fmla="*/ 250 w 280"/>
              <a:gd name="T43" fmla="*/ 280 h 320"/>
              <a:gd name="T44" fmla="*/ 260 w 280"/>
              <a:gd name="T45" fmla="*/ 270 h 320"/>
              <a:gd name="T46" fmla="*/ 260 w 280"/>
              <a:gd name="T47" fmla="*/ 220 h 320"/>
              <a:gd name="T48" fmla="*/ 270 w 280"/>
              <a:gd name="T49" fmla="*/ 220 h 320"/>
              <a:gd name="T50" fmla="*/ 280 w 280"/>
              <a:gd name="T51" fmla="*/ 210 h 320"/>
              <a:gd name="T52" fmla="*/ 280 w 280"/>
              <a:gd name="T53" fmla="*/ 200 h 320"/>
              <a:gd name="T54" fmla="*/ 280 w 280"/>
              <a:gd name="T55" fmla="*/ 40 h 320"/>
              <a:gd name="T56" fmla="*/ 240 w 280"/>
              <a:gd name="T57" fmla="*/ 0 h 320"/>
              <a:gd name="T58" fmla="*/ 200 w 280"/>
              <a:gd name="T59" fmla="*/ 80 h 320"/>
              <a:gd name="T60" fmla="*/ 220 w 280"/>
              <a:gd name="T61" fmla="*/ 100 h 320"/>
              <a:gd name="T62" fmla="*/ 220 w 280"/>
              <a:gd name="T63" fmla="*/ 140 h 320"/>
              <a:gd name="T64" fmla="*/ 60 w 280"/>
              <a:gd name="T65" fmla="*/ 140 h 320"/>
              <a:gd name="T66" fmla="*/ 60 w 280"/>
              <a:gd name="T67" fmla="*/ 100 h 320"/>
              <a:gd name="T68" fmla="*/ 80 w 280"/>
              <a:gd name="T69" fmla="*/ 80 h 320"/>
              <a:gd name="T70" fmla="*/ 200 w 280"/>
              <a:gd name="T71" fmla="*/ 80 h 320"/>
              <a:gd name="T72" fmla="*/ 80 w 280"/>
              <a:gd name="T73" fmla="*/ 240 h 320"/>
              <a:gd name="T74" fmla="*/ 60 w 280"/>
              <a:gd name="T75" fmla="*/ 240 h 320"/>
              <a:gd name="T76" fmla="*/ 40 w 280"/>
              <a:gd name="T77" fmla="*/ 220 h 320"/>
              <a:gd name="T78" fmla="*/ 60 w 280"/>
              <a:gd name="T79" fmla="*/ 200 h 320"/>
              <a:gd name="T80" fmla="*/ 80 w 280"/>
              <a:gd name="T81" fmla="*/ 200 h 320"/>
              <a:gd name="T82" fmla="*/ 100 w 280"/>
              <a:gd name="T83" fmla="*/ 220 h 320"/>
              <a:gd name="T84" fmla="*/ 80 w 280"/>
              <a:gd name="T85" fmla="*/ 240 h 320"/>
              <a:gd name="T86" fmla="*/ 220 w 280"/>
              <a:gd name="T87" fmla="*/ 240 h 320"/>
              <a:gd name="T88" fmla="*/ 200 w 280"/>
              <a:gd name="T89" fmla="*/ 240 h 320"/>
              <a:gd name="T90" fmla="*/ 180 w 280"/>
              <a:gd name="T91" fmla="*/ 220 h 320"/>
              <a:gd name="T92" fmla="*/ 200 w 280"/>
              <a:gd name="T93" fmla="*/ 200 h 320"/>
              <a:gd name="T94" fmla="*/ 220 w 280"/>
              <a:gd name="T95" fmla="*/ 200 h 320"/>
              <a:gd name="T96" fmla="*/ 240 w 280"/>
              <a:gd name="T97" fmla="*/ 220 h 320"/>
              <a:gd name="T98" fmla="*/ 220 w 280"/>
              <a:gd name="T99" fmla="*/ 2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32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6"/>
                  <a:pt x="4" y="220"/>
                  <a:pt x="1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76"/>
                  <a:pt x="24" y="280"/>
                  <a:pt x="30" y="280"/>
                </a:cubicBezTo>
                <a:cubicBezTo>
                  <a:pt x="40" y="280"/>
                  <a:pt x="40" y="280"/>
                  <a:pt x="40" y="280"/>
                </a:cubicBezTo>
                <a:cubicBezTo>
                  <a:pt x="40" y="300"/>
                  <a:pt x="40" y="300"/>
                  <a:pt x="40" y="300"/>
                </a:cubicBezTo>
                <a:cubicBezTo>
                  <a:pt x="40" y="311"/>
                  <a:pt x="49" y="320"/>
                  <a:pt x="60" y="320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91" y="320"/>
                  <a:pt x="100" y="311"/>
                  <a:pt x="100" y="30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80" y="280"/>
                  <a:pt x="180" y="280"/>
                  <a:pt x="180" y="280"/>
                </a:cubicBezTo>
                <a:cubicBezTo>
                  <a:pt x="180" y="300"/>
                  <a:pt x="180" y="300"/>
                  <a:pt x="180" y="300"/>
                </a:cubicBezTo>
                <a:cubicBezTo>
                  <a:pt x="180" y="311"/>
                  <a:pt x="189" y="320"/>
                  <a:pt x="200" y="32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31" y="320"/>
                  <a:pt x="240" y="311"/>
                  <a:pt x="240" y="30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50" y="280"/>
                  <a:pt x="250" y="280"/>
                  <a:pt x="250" y="280"/>
                </a:cubicBezTo>
                <a:cubicBezTo>
                  <a:pt x="256" y="280"/>
                  <a:pt x="260" y="276"/>
                  <a:pt x="260" y="270"/>
                </a:cubicBezTo>
                <a:cubicBezTo>
                  <a:pt x="260" y="220"/>
                  <a:pt x="260" y="220"/>
                  <a:pt x="260" y="220"/>
                </a:cubicBezTo>
                <a:cubicBezTo>
                  <a:pt x="270" y="220"/>
                  <a:pt x="270" y="220"/>
                  <a:pt x="270" y="220"/>
                </a:cubicBezTo>
                <a:cubicBezTo>
                  <a:pt x="276" y="220"/>
                  <a:pt x="280" y="216"/>
                  <a:pt x="280" y="21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00" y="80"/>
                </a:moveTo>
                <a:cubicBezTo>
                  <a:pt x="211" y="80"/>
                  <a:pt x="220" y="89"/>
                  <a:pt x="220" y="10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89"/>
                  <a:pt x="69" y="80"/>
                  <a:pt x="80" y="80"/>
                </a:cubicBezTo>
                <a:lnTo>
                  <a:pt x="200" y="80"/>
                </a:lnTo>
                <a:close/>
                <a:moveTo>
                  <a:pt x="80" y="240"/>
                </a:moveTo>
                <a:cubicBezTo>
                  <a:pt x="60" y="240"/>
                  <a:pt x="60" y="240"/>
                  <a:pt x="60" y="240"/>
                </a:cubicBezTo>
                <a:cubicBezTo>
                  <a:pt x="49" y="240"/>
                  <a:pt x="40" y="231"/>
                  <a:pt x="40" y="220"/>
                </a:cubicBezTo>
                <a:cubicBezTo>
                  <a:pt x="40" y="209"/>
                  <a:pt x="49" y="200"/>
                  <a:pt x="60" y="20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91" y="200"/>
                  <a:pt x="100" y="209"/>
                  <a:pt x="100" y="220"/>
                </a:cubicBezTo>
                <a:cubicBezTo>
                  <a:pt x="100" y="231"/>
                  <a:pt x="91" y="240"/>
                  <a:pt x="80" y="240"/>
                </a:cubicBezTo>
                <a:close/>
                <a:moveTo>
                  <a:pt x="220" y="240"/>
                </a:moveTo>
                <a:cubicBezTo>
                  <a:pt x="200" y="240"/>
                  <a:pt x="200" y="240"/>
                  <a:pt x="200" y="240"/>
                </a:cubicBezTo>
                <a:cubicBezTo>
                  <a:pt x="189" y="240"/>
                  <a:pt x="180" y="231"/>
                  <a:pt x="180" y="220"/>
                </a:cubicBezTo>
                <a:cubicBezTo>
                  <a:pt x="180" y="209"/>
                  <a:pt x="189" y="200"/>
                  <a:pt x="200" y="200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231" y="200"/>
                  <a:pt x="240" y="209"/>
                  <a:pt x="240" y="220"/>
                </a:cubicBezTo>
                <a:cubicBezTo>
                  <a:pt x="240" y="231"/>
                  <a:pt x="231" y="240"/>
                  <a:pt x="220" y="240"/>
                </a:cubicBezTo>
                <a:close/>
              </a:path>
            </a:pathLst>
          </a:custGeom>
          <a:solidFill>
            <a:srgbClr val="E7BC73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8" name="Group 59"/>
          <p:cNvGrpSpPr/>
          <p:nvPr/>
        </p:nvGrpSpPr>
        <p:grpSpPr>
          <a:xfrm>
            <a:off x="5361697" y="3679442"/>
            <a:ext cx="456508" cy="475633"/>
            <a:chOff x="-251803" y="2267153"/>
            <a:chExt cx="2078037" cy="2166938"/>
          </a:xfrm>
          <a:solidFill>
            <a:srgbClr val="FF0000"/>
          </a:solidFill>
        </p:grpSpPr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57759" y="2267153"/>
              <a:ext cx="1768475" cy="1522413"/>
            </a:xfrm>
            <a:custGeom>
              <a:avLst/>
              <a:gdLst>
                <a:gd name="T0" fmla="*/ 432 w 469"/>
                <a:gd name="T1" fmla="*/ 0 h 404"/>
                <a:gd name="T2" fmla="*/ 0 w 469"/>
                <a:gd name="T3" fmla="*/ 0 h 404"/>
                <a:gd name="T4" fmla="*/ 147 w 469"/>
                <a:gd name="T5" fmla="*/ 73 h 404"/>
                <a:gd name="T6" fmla="*/ 395 w 469"/>
                <a:gd name="T7" fmla="*/ 73 h 404"/>
                <a:gd name="T8" fmla="*/ 395 w 469"/>
                <a:gd name="T9" fmla="*/ 110 h 404"/>
                <a:gd name="T10" fmla="*/ 220 w 469"/>
                <a:gd name="T11" fmla="*/ 110 h 404"/>
                <a:gd name="T12" fmla="*/ 269 w 469"/>
                <a:gd name="T13" fmla="*/ 134 h 404"/>
                <a:gd name="T14" fmla="*/ 314 w 469"/>
                <a:gd name="T15" fmla="*/ 184 h 404"/>
                <a:gd name="T16" fmla="*/ 395 w 469"/>
                <a:gd name="T17" fmla="*/ 184 h 404"/>
                <a:gd name="T18" fmla="*/ 395 w 469"/>
                <a:gd name="T19" fmla="*/ 220 h 404"/>
                <a:gd name="T20" fmla="*/ 322 w 469"/>
                <a:gd name="T21" fmla="*/ 220 h 404"/>
                <a:gd name="T22" fmla="*/ 322 w 469"/>
                <a:gd name="T23" fmla="*/ 404 h 404"/>
                <a:gd name="T24" fmla="*/ 432 w 469"/>
                <a:gd name="T25" fmla="*/ 404 h 404"/>
                <a:gd name="T26" fmla="*/ 469 w 469"/>
                <a:gd name="T27" fmla="*/ 367 h 404"/>
                <a:gd name="T28" fmla="*/ 469 w 469"/>
                <a:gd name="T29" fmla="*/ 37 h 404"/>
                <a:gd name="T30" fmla="*/ 432 w 469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4">
                  <a:moveTo>
                    <a:pt x="4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5" y="110"/>
                    <a:pt x="395" y="110"/>
                    <a:pt x="395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88" y="144"/>
                    <a:pt x="304" y="163"/>
                    <a:pt x="314" y="184"/>
                  </a:cubicBezTo>
                  <a:cubicBezTo>
                    <a:pt x="395" y="184"/>
                    <a:pt x="395" y="184"/>
                    <a:pt x="395" y="184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432" y="404"/>
                    <a:pt x="432" y="404"/>
                    <a:pt x="432" y="404"/>
                  </a:cubicBezTo>
                  <a:cubicBezTo>
                    <a:pt x="452" y="404"/>
                    <a:pt x="469" y="387"/>
                    <a:pt x="469" y="36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17"/>
                    <a:pt x="452" y="0"/>
                    <a:pt x="4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 23"/>
            <p:cNvSpPr>
              <a:spLocks noEditPoints="1"/>
            </p:cNvSpPr>
            <p:nvPr/>
          </p:nvSpPr>
          <p:spPr bwMode="auto">
            <a:xfrm>
              <a:off x="-251803" y="2314778"/>
              <a:ext cx="1384300" cy="2119313"/>
            </a:xfrm>
            <a:custGeom>
              <a:avLst/>
              <a:gdLst>
                <a:gd name="T0" fmla="*/ 334 w 367"/>
                <a:gd name="T1" fmla="*/ 154 h 562"/>
                <a:gd name="T2" fmla="*/ 33 w 367"/>
                <a:gd name="T3" fmla="*/ 3 h 562"/>
                <a:gd name="T4" fmla="*/ 20 w 367"/>
                <a:gd name="T5" fmla="*/ 0 h 562"/>
                <a:gd name="T6" fmla="*/ 0 w 367"/>
                <a:gd name="T7" fmla="*/ 24 h 562"/>
                <a:gd name="T8" fmla="*/ 0 w 367"/>
                <a:gd name="T9" fmla="*/ 354 h 562"/>
                <a:gd name="T10" fmla="*/ 33 w 367"/>
                <a:gd name="T11" fmla="*/ 407 h 562"/>
                <a:gd name="T12" fmla="*/ 334 w 367"/>
                <a:gd name="T13" fmla="*/ 558 h 562"/>
                <a:gd name="T14" fmla="*/ 348 w 367"/>
                <a:gd name="T15" fmla="*/ 562 h 562"/>
                <a:gd name="T16" fmla="*/ 367 w 367"/>
                <a:gd name="T17" fmla="*/ 538 h 562"/>
                <a:gd name="T18" fmla="*/ 367 w 367"/>
                <a:gd name="T19" fmla="*/ 207 h 562"/>
                <a:gd name="T20" fmla="*/ 334 w 367"/>
                <a:gd name="T21" fmla="*/ 154 h 562"/>
                <a:gd name="T22" fmla="*/ 257 w 367"/>
                <a:gd name="T23" fmla="*/ 391 h 562"/>
                <a:gd name="T24" fmla="*/ 220 w 367"/>
                <a:gd name="T25" fmla="*/ 336 h 562"/>
                <a:gd name="T26" fmla="*/ 257 w 367"/>
                <a:gd name="T27" fmla="*/ 281 h 562"/>
                <a:gd name="T28" fmla="*/ 294 w 367"/>
                <a:gd name="T29" fmla="*/ 336 h 562"/>
                <a:gd name="T30" fmla="*/ 257 w 367"/>
                <a:gd name="T31" fmla="*/ 39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7" h="562">
                  <a:moveTo>
                    <a:pt x="334" y="154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8" y="1"/>
                    <a:pt x="24" y="0"/>
                    <a:pt x="20" y="0"/>
                  </a:cubicBezTo>
                  <a:cubicBezTo>
                    <a:pt x="8" y="0"/>
                    <a:pt x="0" y="9"/>
                    <a:pt x="0" y="2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4"/>
                    <a:pt x="15" y="398"/>
                    <a:pt x="33" y="407"/>
                  </a:cubicBezTo>
                  <a:cubicBezTo>
                    <a:pt x="334" y="558"/>
                    <a:pt x="334" y="558"/>
                    <a:pt x="334" y="558"/>
                  </a:cubicBezTo>
                  <a:cubicBezTo>
                    <a:pt x="339" y="560"/>
                    <a:pt x="344" y="562"/>
                    <a:pt x="348" y="562"/>
                  </a:cubicBezTo>
                  <a:cubicBezTo>
                    <a:pt x="359" y="562"/>
                    <a:pt x="367" y="553"/>
                    <a:pt x="367" y="538"/>
                  </a:cubicBezTo>
                  <a:cubicBezTo>
                    <a:pt x="367" y="207"/>
                    <a:pt x="367" y="207"/>
                    <a:pt x="367" y="207"/>
                  </a:cubicBezTo>
                  <a:cubicBezTo>
                    <a:pt x="367" y="187"/>
                    <a:pt x="352" y="163"/>
                    <a:pt x="334" y="154"/>
                  </a:cubicBezTo>
                  <a:close/>
                  <a:moveTo>
                    <a:pt x="257" y="391"/>
                  </a:moveTo>
                  <a:cubicBezTo>
                    <a:pt x="237" y="391"/>
                    <a:pt x="220" y="366"/>
                    <a:pt x="220" y="336"/>
                  </a:cubicBezTo>
                  <a:cubicBezTo>
                    <a:pt x="220" y="305"/>
                    <a:pt x="237" y="281"/>
                    <a:pt x="257" y="281"/>
                  </a:cubicBezTo>
                  <a:cubicBezTo>
                    <a:pt x="277" y="281"/>
                    <a:pt x="294" y="305"/>
                    <a:pt x="294" y="336"/>
                  </a:cubicBezTo>
                  <a:cubicBezTo>
                    <a:pt x="294" y="366"/>
                    <a:pt x="277" y="391"/>
                    <a:pt x="257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1" name="Group 97"/>
          <p:cNvGrpSpPr/>
          <p:nvPr/>
        </p:nvGrpSpPr>
        <p:grpSpPr>
          <a:xfrm>
            <a:off x="3551949" y="3470577"/>
            <a:ext cx="368484" cy="259595"/>
            <a:chOff x="3175" y="1588"/>
            <a:chExt cx="1184276" cy="835025"/>
          </a:xfrm>
          <a:solidFill>
            <a:srgbClr val="E7BC73"/>
          </a:solidFill>
        </p:grpSpPr>
        <p:sp>
          <p:nvSpPr>
            <p:cNvPr id="82" name="Freeform 27"/>
            <p:cNvSpPr>
              <a:spLocks/>
            </p:cNvSpPr>
            <p:nvPr/>
          </p:nvSpPr>
          <p:spPr bwMode="auto">
            <a:xfrm>
              <a:off x="3175" y="1588"/>
              <a:ext cx="833438" cy="835025"/>
            </a:xfrm>
            <a:custGeom>
              <a:avLst/>
              <a:gdLst>
                <a:gd name="T0" fmla="*/ 200 w 220"/>
                <a:gd name="T1" fmla="*/ 0 h 220"/>
                <a:gd name="T2" fmla="*/ 20 w 220"/>
                <a:gd name="T3" fmla="*/ 0 h 220"/>
                <a:gd name="T4" fmla="*/ 0 w 220"/>
                <a:gd name="T5" fmla="*/ 20 h 220"/>
                <a:gd name="T6" fmla="*/ 0 w 220"/>
                <a:gd name="T7" fmla="*/ 200 h 220"/>
                <a:gd name="T8" fmla="*/ 20 w 220"/>
                <a:gd name="T9" fmla="*/ 220 h 220"/>
                <a:gd name="T10" fmla="*/ 200 w 220"/>
                <a:gd name="T11" fmla="*/ 220 h 220"/>
                <a:gd name="T12" fmla="*/ 220 w 220"/>
                <a:gd name="T13" fmla="*/ 200 h 220"/>
                <a:gd name="T14" fmla="*/ 220 w 220"/>
                <a:gd name="T15" fmla="*/ 20 h 220"/>
                <a:gd name="T16" fmla="*/ 200 w 220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2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211" y="220"/>
                    <a:pt x="220" y="211"/>
                    <a:pt x="220" y="20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884238" y="111126"/>
              <a:ext cx="303213" cy="612775"/>
            </a:xfrm>
            <a:custGeom>
              <a:avLst/>
              <a:gdLst>
                <a:gd name="T0" fmla="*/ 63 w 80"/>
                <a:gd name="T1" fmla="*/ 5 h 161"/>
                <a:gd name="T2" fmla="*/ 26 w 80"/>
                <a:gd name="T3" fmla="*/ 28 h 161"/>
                <a:gd name="T4" fmla="*/ 0 w 80"/>
                <a:gd name="T5" fmla="*/ 43 h 161"/>
                <a:gd name="T6" fmla="*/ 0 w 80"/>
                <a:gd name="T7" fmla="*/ 118 h 161"/>
                <a:gd name="T8" fmla="*/ 26 w 80"/>
                <a:gd name="T9" fmla="*/ 134 h 161"/>
                <a:gd name="T10" fmla="*/ 63 w 80"/>
                <a:gd name="T11" fmla="*/ 156 h 161"/>
                <a:gd name="T12" fmla="*/ 80 w 80"/>
                <a:gd name="T13" fmla="*/ 146 h 161"/>
                <a:gd name="T14" fmla="*/ 80 w 80"/>
                <a:gd name="T15" fmla="*/ 15 h 161"/>
                <a:gd name="T16" fmla="*/ 63 w 80"/>
                <a:gd name="T17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61">
                  <a:moveTo>
                    <a:pt x="63" y="5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8" y="32"/>
                    <a:pt x="8" y="38"/>
                    <a:pt x="0" y="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3"/>
                    <a:pt x="18" y="129"/>
                    <a:pt x="26" y="134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72" y="161"/>
                    <a:pt x="80" y="157"/>
                    <a:pt x="80" y="146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4"/>
                    <a:pt x="72" y="0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E0F58219-3E7C-4D7C-B9C4-5B27B2B939DA}"/>
              </a:ext>
            </a:extLst>
          </p:cNvPr>
          <p:cNvSpPr txBox="1"/>
          <p:nvPr/>
        </p:nvSpPr>
        <p:spPr>
          <a:xfrm>
            <a:off x="941054" y="210499"/>
            <a:ext cx="2897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单击此处添加标题文本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0AE899A-AEC9-4EA3-A18F-744ED804D093}"/>
              </a:ext>
            </a:extLst>
          </p:cNvPr>
          <p:cNvGrpSpPr/>
          <p:nvPr/>
        </p:nvGrpSpPr>
        <p:grpSpPr>
          <a:xfrm>
            <a:off x="168425" y="-39480"/>
            <a:ext cx="1033724" cy="830997"/>
            <a:chOff x="168425" y="-92546"/>
            <a:chExt cx="1033724" cy="830997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82A8626E-AB3B-40B4-98D4-D8ACA66F5384}"/>
                </a:ext>
              </a:extLst>
            </p:cNvPr>
            <p:cNvSpPr txBox="1"/>
            <p:nvPr/>
          </p:nvSpPr>
          <p:spPr>
            <a:xfrm>
              <a:off x="297734" y="-92546"/>
              <a:ext cx="9044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0" dirty="0">
                  <a:gradFill flip="none" rotWithShape="1">
                    <a:gsLst>
                      <a:gs pos="69000">
                        <a:srgbClr val="C00000">
                          <a:alpha val="0"/>
                        </a:srgbClr>
                      </a:gs>
                      <a:gs pos="37000">
                        <a:srgbClr val="C00000"/>
                      </a:gs>
                    </a:gsLst>
                    <a:lin ang="2700000" scaled="1"/>
                    <a:tileRect/>
                  </a:gradFill>
                  <a:latin typeface="演示春风楷" panose="00000500000000000000" pitchFamily="2" charset="-122"/>
                  <a:ea typeface="演示春风楷" panose="00000500000000000000" pitchFamily="2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85" name="iconfont-1096-617929">
              <a:extLst>
                <a:ext uri="{FF2B5EF4-FFF2-40B4-BE49-F238E27FC236}">
                  <a16:creationId xmlns:a16="http://schemas.microsoft.com/office/drawing/2014/main" id="{DF62186C-DB41-4DD0-A778-90D7406CF8F5}"/>
                </a:ext>
              </a:extLst>
            </p:cNvPr>
            <p:cNvSpPr/>
            <p:nvPr/>
          </p:nvSpPr>
          <p:spPr>
            <a:xfrm>
              <a:off x="168425" y="0"/>
              <a:ext cx="581517" cy="57925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iconfont-1096-617929">
              <a:extLst>
                <a:ext uri="{FF2B5EF4-FFF2-40B4-BE49-F238E27FC236}">
                  <a16:creationId xmlns:a16="http://schemas.microsoft.com/office/drawing/2014/main" id="{D6AA70D8-7D4B-455F-A44B-7B6E4D5AC4C8}"/>
                </a:ext>
              </a:extLst>
            </p:cNvPr>
            <p:cNvSpPr/>
            <p:nvPr/>
          </p:nvSpPr>
          <p:spPr>
            <a:xfrm rot="10595785">
              <a:off x="802448" y="410850"/>
              <a:ext cx="219371" cy="21851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2">
                    <a:lumMod val="75000"/>
                    <a:alpha val="0"/>
                  </a:schemeClr>
                </a:gs>
                <a:gs pos="0">
                  <a:srgbClr val="FF0000">
                    <a:alpha val="31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282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SCORM_RATE_SLIDES" val="0"/>
  <p:tag name="ISPRING_SCORM_RATE_QUIZZES" val="0"/>
  <p:tag name="ISPRING_SCORM_PASSING_SCORE" val="0.0000000000"/>
  <p:tag name="GENSWF_OUTPUT_FILE_NAME" val="22-"/>
  <p:tag name="ISPRING_RESOURCE_PATHS_HASH_2" val="dd605faedef9b7b7285347d268bb89f5f81ab7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5705;#139794;#401299;"/>
</p:tagLst>
</file>

<file path=ppt/theme/theme1.xml><?xml version="1.0" encoding="utf-8"?>
<a:theme xmlns:a="http://schemas.openxmlformats.org/drawingml/2006/main" name="51PPT模板网  www.51pptmoban.com">
  <a:themeElements>
    <a:clrScheme name="自定义 5">
      <a:dk1>
        <a:sysClr val="windowText" lastClr="000000"/>
      </a:dk1>
      <a:lt1>
        <a:sysClr val="window" lastClr="FFFFFF"/>
      </a:lt1>
      <a:dk2>
        <a:srgbClr val="1F497D"/>
      </a:dk2>
      <a:lt2>
        <a:srgbClr val="FFC000"/>
      </a:lt2>
      <a:accent1>
        <a:srgbClr val="FF6600"/>
      </a:accent1>
      <a:accent2>
        <a:srgbClr val="FF0000"/>
      </a:accent2>
      <a:accent3>
        <a:srgbClr val="FFC000"/>
      </a:accent3>
      <a:accent4>
        <a:srgbClr val="FFC000"/>
      </a:accent4>
      <a:accent5>
        <a:srgbClr val="FF6600"/>
      </a:accent5>
      <a:accent6>
        <a:srgbClr val="F79646"/>
      </a:accent6>
      <a:hlink>
        <a:srgbClr val="0000FF"/>
      </a:hlink>
      <a:folHlink>
        <a:srgbClr val="800080"/>
      </a:folHlink>
    </a:clrScheme>
    <a:fontScheme name="y0j2kova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10530649</TotalTime>
  <Words>3317</Words>
  <Application>Microsoft Office PowerPoint</Application>
  <PresentationFormat>全屏显示(16:9)</PresentationFormat>
  <Paragraphs>386</Paragraphs>
  <Slides>34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阿里巴巴普惠体 2.0 55 Regular</vt:lpstr>
      <vt:lpstr>阿里巴巴普惠体 2.0 65 Medium</vt:lpstr>
      <vt:lpstr>微软雅黑</vt:lpstr>
      <vt:lpstr>演示春风楷</vt:lpstr>
      <vt:lpstr>Arial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简洁大气党建工作汇报通用ppt模板</dc:title>
  <dc:creator>51PPT模板网</dc:creator>
  <cp:keywords>www.51pptmoban.com</cp:keywords>
  <dc:description>www.51pptmoban.com</dc:description>
  <cp:lastModifiedBy>Win user</cp:lastModifiedBy>
  <cp:revision>385</cp:revision>
  <dcterms:created xsi:type="dcterms:W3CDTF">2010-02-22T07:41:47Z</dcterms:created>
  <dcterms:modified xsi:type="dcterms:W3CDTF">2022-03-16T14:52:45Z</dcterms:modified>
</cp:coreProperties>
</file>